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11" r:id="rId2"/>
    <p:sldId id="257" r:id="rId3"/>
    <p:sldId id="272" r:id="rId4"/>
    <p:sldId id="302" r:id="rId5"/>
    <p:sldId id="269" r:id="rId6"/>
    <p:sldId id="297" r:id="rId7"/>
    <p:sldId id="304" r:id="rId8"/>
    <p:sldId id="298" r:id="rId9"/>
    <p:sldId id="274" r:id="rId10"/>
    <p:sldId id="275" r:id="rId11"/>
    <p:sldId id="273" r:id="rId12"/>
    <p:sldId id="277" r:id="rId13"/>
    <p:sldId id="294" r:id="rId14"/>
    <p:sldId id="301" r:id="rId15"/>
    <p:sldId id="276" r:id="rId16"/>
    <p:sldId id="278" r:id="rId17"/>
    <p:sldId id="280" r:id="rId18"/>
    <p:sldId id="282" r:id="rId19"/>
    <p:sldId id="281" r:id="rId20"/>
    <p:sldId id="312" r:id="rId21"/>
    <p:sldId id="283" r:id="rId22"/>
    <p:sldId id="279" r:id="rId23"/>
    <p:sldId id="284" r:id="rId24"/>
    <p:sldId id="295" r:id="rId25"/>
    <p:sldId id="292" r:id="rId26"/>
    <p:sldId id="303" r:id="rId27"/>
    <p:sldId id="306" r:id="rId28"/>
    <p:sldId id="293" r:id="rId29"/>
    <p:sldId id="305" r:id="rId30"/>
    <p:sldId id="300" r:id="rId31"/>
    <p:sldId id="307" r:id="rId32"/>
    <p:sldId id="260" r:id="rId33"/>
    <p:sldId id="261" r:id="rId34"/>
    <p:sldId id="264" r:id="rId35"/>
    <p:sldId id="285" r:id="rId36"/>
    <p:sldId id="286" r:id="rId37"/>
    <p:sldId id="287" r:id="rId38"/>
    <p:sldId id="318" r:id="rId39"/>
    <p:sldId id="309" r:id="rId40"/>
    <p:sldId id="319" r:id="rId41"/>
    <p:sldId id="320" r:id="rId42"/>
    <p:sldId id="291" r:id="rId43"/>
    <p:sldId id="289" r:id="rId44"/>
    <p:sldId id="315" r:id="rId45"/>
    <p:sldId id="316" r:id="rId46"/>
    <p:sldId id="317" r:id="rId47"/>
  </p:sldIdLst>
  <p:sldSz cx="12192000" cy="6858000"/>
  <p:notesSz cx="6858000" cy="9144000"/>
  <p:embeddedFontLst>
    <p:embeddedFont>
      <p:font typeface="KG Miss Kindergarten" panose="020B0604020202020204" charset="0"/>
      <p:regular r:id="rId50"/>
    </p:embeddedFont>
    <p:embeddedFont>
      <p:font typeface="Roboto" pitchFamily="2" charset="0"/>
      <p:regular r:id="rId51"/>
      <p:bold r:id="rId52"/>
      <p:italic r:id="rId53"/>
      <p:boldItalic r:id="rId54"/>
    </p:embeddedFont>
    <p:embeddedFont>
      <p:font typeface="Amatic" panose="020B0604020202020204" charset="0"/>
      <p:bold r:id="rId55"/>
    </p:embeddedFont>
    <p:embeddedFont>
      <p:font typeface="Alegreya Sans" panose="020B0604020202020204" charset="0"/>
      <p:regular r:id="rId56"/>
      <p:bold r:id="rId57"/>
      <p:italic r:id="rId58"/>
      <p:boldItalic r:id="rId59"/>
    </p:embeddedFont>
    <p:embeddedFont>
      <p:font typeface="Comic Sans MS" panose="030F0702030302020204" pitchFamily="66" charset="0"/>
      <p:regular r:id="rId60"/>
      <p:bold r:id="rId61"/>
      <p:italic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Rakkas" panose="020B0604020202020204" charset="0"/>
      <p:regular r:id="rId68"/>
    </p:embeddedFont>
    <p:embeddedFont>
      <p:font typeface="HY견명조" panose="020B0604020202020204" charset="-127"/>
      <p:regular r:id="rId69"/>
    </p:embeddedFont>
    <p:embeddedFont>
      <p:font typeface="FZShuTi" panose="020B0604020202020204" charset="-122"/>
      <p:regular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Arial Black" panose="020B0A04020102020204" pitchFamily="34" charset="0"/>
      <p:bold r:id="rId73"/>
    </p:embeddedFont>
    <p:embeddedFont>
      <p:font typeface="맑은 고딕" panose="020B0503020000020004" pitchFamily="34" charset="-127"/>
      <p:regular r:id="rId74"/>
      <p:bold r:id="rId75"/>
    </p:embeddedFont>
    <p:embeddedFont>
      <p:font typeface="Ninja Naruto" panose="020B0604020202020204"/>
      <p:regular r:id="rId76"/>
    </p:embeddedFont>
    <p:embeddedFont>
      <p:font typeface="Hynings Handwriting V2" panose="020B0604020202020204" charset="0"/>
      <p:regular r:id="rId7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BC3"/>
    <a:srgbClr val="412257"/>
    <a:srgbClr val="8E231B"/>
    <a:srgbClr val="B57219"/>
    <a:srgbClr val="63BA78"/>
    <a:srgbClr val="EC607C"/>
    <a:srgbClr val="274595"/>
    <a:srgbClr val="F9ED7D"/>
    <a:srgbClr val="D33A38"/>
    <a:srgbClr val="831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2" autoAdjust="0"/>
    <p:restoredTop sz="94630" autoAdjust="0"/>
  </p:normalViewPr>
  <p:slideViewPr>
    <p:cSldViewPr snapToGrid="0">
      <p:cViewPr varScale="1">
        <p:scale>
          <a:sx n="108" d="100"/>
          <a:sy n="108" d="100"/>
        </p:scale>
        <p:origin x="702" y="108"/>
      </p:cViewPr>
      <p:guideLst/>
    </p:cSldViewPr>
  </p:slideViewPr>
  <p:outlineViewPr>
    <p:cViewPr>
      <p:scale>
        <a:sx n="33" d="100"/>
        <a:sy n="33" d="100"/>
      </p:scale>
      <p:origin x="0" y="-14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76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font" Target="fonts/font27.fntdata"/><Relationship Id="rId7" Type="http://schemas.openxmlformats.org/officeDocument/2006/relationships/slide" Target="slides/slide6.xml"/><Relationship Id="rId71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font" Target="fonts/font25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C605D-15BC-4248-8DE8-F3AF8ED08745}" type="datetimeFigureOut">
              <a:rPr lang="es-AR" smtClean="0"/>
              <a:t>7/11/2025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B8B40-E769-4EE2-B14F-42DC207DB6A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8523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06B13-4259-4A4C-9974-B27EFC2C9B8D}" type="datetimeFigureOut">
              <a:rPr lang="es-AR" smtClean="0"/>
              <a:t>7/11/2025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D3A5C-1913-4776-BB22-E14E92B6F65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873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cd71bdc74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cd71bdc74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61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d44dd21629_0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d44dd21629_0_1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69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" name="Google Shape;3304;gd44dd21629_0_1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5" name="Google Shape;3305;gd44dd21629_0_1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62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7a35796cb9_0_1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7a35796cb9_0_1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432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gd44dd21629_0_1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9" name="Google Shape;3349;gd44dd21629_0_1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548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gd44dd21629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0" name="Google Shape;2530;gd44dd21629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8792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Google Shape;3357;gd44dd21629_0_1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8" name="Google Shape;3358;gd44dd21629_0_1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863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7" name="Google Shape;7617;g10184272f7c_0_5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8" name="Google Shape;7618;g10184272f7c_0_5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324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1" name="Google Shape;8031;g10184272f7c_0_5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2" name="Google Shape;8032;g10184272f7c_0_5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69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2" name="Google Shape;8392;g10184272f7c_0_6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3" name="Google Shape;8393;g10184272f7c_0_6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020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cd6b481031_0_2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cd6b481031_0_2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316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gd44374e76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8" name="Google Shape;3218;gd44374e76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77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Google Shape;2194;gd44dd2162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5" name="Google Shape;2195;gd44dd2162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65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d470322b17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d470322b17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983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d44dd21629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d44dd21629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02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d44dd21629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d44dd21629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879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d470322b17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d470322b17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271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d4371b904a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d4371b904a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2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Rectángulo 6"/>
          <p:cNvSpPr/>
          <p:nvPr userDrawn="1"/>
        </p:nvSpPr>
        <p:spPr>
          <a:xfrm>
            <a:off x="420171" y="290479"/>
            <a:ext cx="11258817" cy="6296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7674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8000">
                <a:srgbClr val="430341"/>
              </a:gs>
              <a:gs pos="2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931" y="6222186"/>
            <a:ext cx="1767468" cy="7790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469606" y="6199648"/>
            <a:ext cx="1850325" cy="81554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091852" y="6346366"/>
            <a:ext cx="4012136" cy="59023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55803" y="6410981"/>
            <a:ext cx="4012136" cy="5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/>
          <p:cNvSpPr/>
          <p:nvPr userDrawn="1"/>
        </p:nvSpPr>
        <p:spPr>
          <a:xfrm>
            <a:off x="217532" y="918366"/>
            <a:ext cx="11713028" cy="95142"/>
          </a:xfrm>
          <a:prstGeom prst="rect">
            <a:avLst/>
          </a:pr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ángulo 13"/>
          <p:cNvSpPr/>
          <p:nvPr userDrawn="1"/>
        </p:nvSpPr>
        <p:spPr>
          <a:xfrm>
            <a:off x="233265" y="0"/>
            <a:ext cx="250584" cy="860724"/>
          </a:xfrm>
          <a:prstGeom prst="rect">
            <a:avLst/>
          </a:prstGeom>
          <a:solidFill>
            <a:srgbClr val="41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 14"/>
          <p:cNvSpPr/>
          <p:nvPr userDrawn="1"/>
        </p:nvSpPr>
        <p:spPr>
          <a:xfrm>
            <a:off x="570722" y="0"/>
            <a:ext cx="250584" cy="860724"/>
          </a:xfrm>
          <a:prstGeom prst="rect">
            <a:avLst/>
          </a:prstGeom>
          <a:solidFill>
            <a:srgbClr val="41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1066" y="162498"/>
            <a:ext cx="519494" cy="607843"/>
          </a:xfrm>
          <a:prstGeom prst="rect">
            <a:avLst/>
          </a:prstGeom>
          <a:solidFill>
            <a:srgbClr val="893BC3"/>
          </a:solidFill>
        </p:spPr>
      </p:pic>
    </p:spTree>
    <p:extLst>
      <p:ext uri="{BB962C8B-B14F-4D97-AF65-F5344CB8AC3E}">
        <p14:creationId xmlns:p14="http://schemas.microsoft.com/office/powerpoint/2010/main" val="1201132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0"/>
            <a:ext cx="12192000" cy="5965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412257"/>
              </a:gs>
              <a:gs pos="50000">
                <a:srgbClr val="893BC3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386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AE78D6"/>
              </a:gs>
              <a:gs pos="6000">
                <a:schemeClr val="bg1"/>
              </a:gs>
              <a:gs pos="93000">
                <a:schemeClr val="bg1"/>
              </a:gs>
              <a:gs pos="100000">
                <a:srgbClr val="41225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626" y="5545812"/>
            <a:ext cx="1063287" cy="1190779"/>
          </a:xfrm>
          <a:prstGeom prst="rect">
            <a:avLst/>
          </a:prstGeom>
        </p:spPr>
      </p:pic>
      <p:sp>
        <p:nvSpPr>
          <p:cNvPr id="24" name="Rectángulo 23"/>
          <p:cNvSpPr/>
          <p:nvPr userDrawn="1"/>
        </p:nvSpPr>
        <p:spPr>
          <a:xfrm>
            <a:off x="217532" y="918366"/>
            <a:ext cx="11713028" cy="95142"/>
          </a:xfrm>
          <a:prstGeom prst="rect">
            <a:avLst/>
          </a:pr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Rectángulo 24"/>
          <p:cNvSpPr/>
          <p:nvPr userDrawn="1"/>
        </p:nvSpPr>
        <p:spPr>
          <a:xfrm>
            <a:off x="233265" y="0"/>
            <a:ext cx="250584" cy="860724"/>
          </a:xfrm>
          <a:prstGeom prst="rect">
            <a:avLst/>
          </a:prstGeom>
          <a:solidFill>
            <a:srgbClr val="41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Rectángulo 25"/>
          <p:cNvSpPr/>
          <p:nvPr userDrawn="1"/>
        </p:nvSpPr>
        <p:spPr>
          <a:xfrm>
            <a:off x="570722" y="0"/>
            <a:ext cx="250584" cy="860724"/>
          </a:xfrm>
          <a:prstGeom prst="rect">
            <a:avLst/>
          </a:prstGeom>
          <a:solidFill>
            <a:srgbClr val="41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Freeform 5"/>
          <p:cNvSpPr>
            <a:spLocks/>
          </p:cNvSpPr>
          <p:nvPr userDrawn="1"/>
        </p:nvSpPr>
        <p:spPr bwMode="auto">
          <a:xfrm>
            <a:off x="11388725" y="161925"/>
            <a:ext cx="568326" cy="611188"/>
          </a:xfrm>
          <a:custGeom>
            <a:avLst/>
            <a:gdLst>
              <a:gd name="T0" fmla="*/ 901 w 964"/>
              <a:gd name="T1" fmla="*/ 458 h 1036"/>
              <a:gd name="T2" fmla="*/ 705 w 964"/>
              <a:gd name="T3" fmla="*/ 195 h 1036"/>
              <a:gd name="T4" fmla="*/ 688 w 964"/>
              <a:gd name="T5" fmla="*/ 165 h 1036"/>
              <a:gd name="T6" fmla="*/ 688 w 964"/>
              <a:gd name="T7" fmla="*/ 23 h 1036"/>
              <a:gd name="T8" fmla="*/ 687 w 964"/>
              <a:gd name="T9" fmla="*/ 1 h 1036"/>
              <a:gd name="T10" fmla="*/ 561 w 964"/>
              <a:gd name="T11" fmla="*/ 1 h 1036"/>
              <a:gd name="T12" fmla="*/ 545 w 964"/>
              <a:gd name="T13" fmla="*/ 13 h 1036"/>
              <a:gd name="T14" fmla="*/ 497 w 964"/>
              <a:gd name="T15" fmla="*/ 112 h 1036"/>
              <a:gd name="T16" fmla="*/ 465 w 964"/>
              <a:gd name="T17" fmla="*/ 133 h 1036"/>
              <a:gd name="T18" fmla="*/ 163 w 964"/>
              <a:gd name="T19" fmla="*/ 259 h 1036"/>
              <a:gd name="T20" fmla="*/ 98 w 964"/>
              <a:gd name="T21" fmla="*/ 799 h 1036"/>
              <a:gd name="T22" fmla="*/ 121 w 964"/>
              <a:gd name="T23" fmla="*/ 835 h 1036"/>
              <a:gd name="T24" fmla="*/ 154 w 964"/>
              <a:gd name="T25" fmla="*/ 772 h 1036"/>
              <a:gd name="T26" fmla="*/ 154 w 964"/>
              <a:gd name="T27" fmla="*/ 749 h 1036"/>
              <a:gd name="T28" fmla="*/ 116 w 964"/>
              <a:gd name="T29" fmla="*/ 515 h 1036"/>
              <a:gd name="T30" fmla="*/ 423 w 964"/>
              <a:gd name="T31" fmla="*/ 209 h 1036"/>
              <a:gd name="T32" fmla="*/ 451 w 964"/>
              <a:gd name="T33" fmla="*/ 206 h 1036"/>
              <a:gd name="T34" fmla="*/ 57 w 964"/>
              <a:gd name="T35" fmla="*/ 1021 h 1036"/>
              <a:gd name="T36" fmla="*/ 59 w 964"/>
              <a:gd name="T37" fmla="*/ 1029 h 1036"/>
              <a:gd name="T38" fmla="*/ 203 w 964"/>
              <a:gd name="T39" fmla="*/ 1029 h 1036"/>
              <a:gd name="T40" fmla="*/ 233 w 964"/>
              <a:gd name="T41" fmla="*/ 1010 h 1036"/>
              <a:gd name="T42" fmla="*/ 348 w 964"/>
              <a:gd name="T43" fmla="*/ 744 h 1036"/>
              <a:gd name="T44" fmla="*/ 373 w 964"/>
              <a:gd name="T45" fmla="*/ 728 h 1036"/>
              <a:gd name="T46" fmla="*/ 491 w 964"/>
              <a:gd name="T47" fmla="*/ 728 h 1036"/>
              <a:gd name="T48" fmla="*/ 550 w 964"/>
              <a:gd name="T49" fmla="*/ 728 h 1036"/>
              <a:gd name="T50" fmla="*/ 550 w 964"/>
              <a:gd name="T51" fmla="*/ 791 h 1036"/>
              <a:gd name="T52" fmla="*/ 706 w 964"/>
              <a:gd name="T53" fmla="*/ 672 h 1036"/>
              <a:gd name="T54" fmla="*/ 559 w 964"/>
              <a:gd name="T55" fmla="*/ 536 h 1036"/>
              <a:gd name="T56" fmla="*/ 554 w 964"/>
              <a:gd name="T57" fmla="*/ 539 h 1036"/>
              <a:gd name="T58" fmla="*/ 554 w 964"/>
              <a:gd name="T59" fmla="*/ 595 h 1036"/>
              <a:gd name="T60" fmla="*/ 410 w 964"/>
              <a:gd name="T61" fmla="*/ 595 h 1036"/>
              <a:gd name="T62" fmla="*/ 550 w 964"/>
              <a:gd name="T63" fmla="*/ 258 h 1036"/>
              <a:gd name="T64" fmla="*/ 554 w 964"/>
              <a:gd name="T65" fmla="*/ 269 h 1036"/>
              <a:gd name="T66" fmla="*/ 557 w 964"/>
              <a:gd name="T67" fmla="*/ 487 h 1036"/>
              <a:gd name="T68" fmla="*/ 567 w 964"/>
              <a:gd name="T69" fmla="*/ 513 h 1036"/>
              <a:gd name="T70" fmla="*/ 677 w 964"/>
              <a:gd name="T71" fmla="*/ 615 h 1036"/>
              <a:gd name="T72" fmla="*/ 689 w 964"/>
              <a:gd name="T73" fmla="*/ 623 h 1036"/>
              <a:gd name="T74" fmla="*/ 689 w 964"/>
              <a:gd name="T75" fmla="*/ 275 h 1036"/>
              <a:gd name="T76" fmla="*/ 805 w 964"/>
              <a:gd name="T77" fmla="*/ 734 h 1036"/>
              <a:gd name="T78" fmla="*/ 639 w 964"/>
              <a:gd name="T79" fmla="*/ 906 h 1036"/>
              <a:gd name="T80" fmla="*/ 301 w 964"/>
              <a:gd name="T81" fmla="*/ 900 h 1036"/>
              <a:gd name="T82" fmla="*/ 270 w 964"/>
              <a:gd name="T83" fmla="*/ 967 h 1036"/>
              <a:gd name="T84" fmla="*/ 280 w 964"/>
              <a:gd name="T85" fmla="*/ 974 h 1036"/>
              <a:gd name="T86" fmla="*/ 600 w 964"/>
              <a:gd name="T87" fmla="*/ 1001 h 1036"/>
              <a:gd name="T88" fmla="*/ 901 w 964"/>
              <a:gd name="T89" fmla="*/ 458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64" h="1036">
                <a:moveTo>
                  <a:pt x="901" y="458"/>
                </a:moveTo>
                <a:cubicBezTo>
                  <a:pt x="871" y="344"/>
                  <a:pt x="802" y="259"/>
                  <a:pt x="705" y="195"/>
                </a:cubicBezTo>
                <a:cubicBezTo>
                  <a:pt x="693" y="187"/>
                  <a:pt x="687" y="179"/>
                  <a:pt x="688" y="165"/>
                </a:cubicBezTo>
                <a:cubicBezTo>
                  <a:pt x="689" y="118"/>
                  <a:pt x="688" y="70"/>
                  <a:pt x="688" y="23"/>
                </a:cubicBezTo>
                <a:cubicBezTo>
                  <a:pt x="688" y="16"/>
                  <a:pt x="687" y="9"/>
                  <a:pt x="687" y="1"/>
                </a:cubicBezTo>
                <a:cubicBezTo>
                  <a:pt x="643" y="1"/>
                  <a:pt x="602" y="0"/>
                  <a:pt x="561" y="1"/>
                </a:cubicBezTo>
                <a:cubicBezTo>
                  <a:pt x="555" y="1"/>
                  <a:pt x="548" y="8"/>
                  <a:pt x="545" y="13"/>
                </a:cubicBezTo>
                <a:cubicBezTo>
                  <a:pt x="529" y="46"/>
                  <a:pt x="512" y="79"/>
                  <a:pt x="497" y="112"/>
                </a:cubicBezTo>
                <a:cubicBezTo>
                  <a:pt x="490" y="128"/>
                  <a:pt x="482" y="133"/>
                  <a:pt x="465" y="133"/>
                </a:cubicBezTo>
                <a:cubicBezTo>
                  <a:pt x="348" y="135"/>
                  <a:pt x="243" y="174"/>
                  <a:pt x="163" y="259"/>
                </a:cubicBezTo>
                <a:cubicBezTo>
                  <a:pt x="18" y="411"/>
                  <a:pt x="0" y="615"/>
                  <a:pt x="98" y="799"/>
                </a:cubicBezTo>
                <a:cubicBezTo>
                  <a:pt x="104" y="811"/>
                  <a:pt x="113" y="821"/>
                  <a:pt x="121" y="835"/>
                </a:cubicBezTo>
                <a:cubicBezTo>
                  <a:pt x="134" y="811"/>
                  <a:pt x="145" y="792"/>
                  <a:pt x="154" y="772"/>
                </a:cubicBezTo>
                <a:cubicBezTo>
                  <a:pt x="157" y="766"/>
                  <a:pt x="157" y="755"/>
                  <a:pt x="154" y="749"/>
                </a:cubicBezTo>
                <a:cubicBezTo>
                  <a:pt x="113" y="676"/>
                  <a:pt x="101" y="598"/>
                  <a:pt x="116" y="515"/>
                </a:cubicBezTo>
                <a:cubicBezTo>
                  <a:pt x="146" y="356"/>
                  <a:pt x="264" y="237"/>
                  <a:pt x="423" y="209"/>
                </a:cubicBezTo>
                <a:cubicBezTo>
                  <a:pt x="431" y="208"/>
                  <a:pt x="439" y="207"/>
                  <a:pt x="451" y="206"/>
                </a:cubicBezTo>
                <a:cubicBezTo>
                  <a:pt x="318" y="480"/>
                  <a:pt x="188" y="751"/>
                  <a:pt x="57" y="1021"/>
                </a:cubicBezTo>
                <a:cubicBezTo>
                  <a:pt x="58" y="1023"/>
                  <a:pt x="58" y="1026"/>
                  <a:pt x="59" y="1029"/>
                </a:cubicBezTo>
                <a:cubicBezTo>
                  <a:pt x="107" y="1029"/>
                  <a:pt x="155" y="1028"/>
                  <a:pt x="203" y="1029"/>
                </a:cubicBezTo>
                <a:cubicBezTo>
                  <a:pt x="219" y="1030"/>
                  <a:pt x="226" y="1025"/>
                  <a:pt x="233" y="1010"/>
                </a:cubicBezTo>
                <a:cubicBezTo>
                  <a:pt x="271" y="922"/>
                  <a:pt x="310" y="833"/>
                  <a:pt x="348" y="744"/>
                </a:cubicBezTo>
                <a:cubicBezTo>
                  <a:pt x="353" y="732"/>
                  <a:pt x="359" y="728"/>
                  <a:pt x="373" y="728"/>
                </a:cubicBezTo>
                <a:cubicBezTo>
                  <a:pt x="412" y="729"/>
                  <a:pt x="451" y="728"/>
                  <a:pt x="491" y="728"/>
                </a:cubicBezTo>
                <a:cubicBezTo>
                  <a:pt x="510" y="727"/>
                  <a:pt x="529" y="728"/>
                  <a:pt x="550" y="728"/>
                </a:cubicBezTo>
                <a:cubicBezTo>
                  <a:pt x="550" y="749"/>
                  <a:pt x="550" y="768"/>
                  <a:pt x="550" y="791"/>
                </a:cubicBezTo>
                <a:cubicBezTo>
                  <a:pt x="604" y="750"/>
                  <a:pt x="655" y="712"/>
                  <a:pt x="706" y="672"/>
                </a:cubicBezTo>
                <a:cubicBezTo>
                  <a:pt x="656" y="626"/>
                  <a:pt x="607" y="581"/>
                  <a:pt x="559" y="536"/>
                </a:cubicBezTo>
                <a:cubicBezTo>
                  <a:pt x="557" y="537"/>
                  <a:pt x="556" y="538"/>
                  <a:pt x="554" y="539"/>
                </a:cubicBezTo>
                <a:cubicBezTo>
                  <a:pt x="554" y="557"/>
                  <a:pt x="554" y="576"/>
                  <a:pt x="554" y="595"/>
                </a:cubicBezTo>
                <a:cubicBezTo>
                  <a:pt x="505" y="595"/>
                  <a:pt x="459" y="595"/>
                  <a:pt x="410" y="595"/>
                </a:cubicBezTo>
                <a:cubicBezTo>
                  <a:pt x="457" y="482"/>
                  <a:pt x="503" y="370"/>
                  <a:pt x="550" y="258"/>
                </a:cubicBezTo>
                <a:cubicBezTo>
                  <a:pt x="554" y="262"/>
                  <a:pt x="554" y="265"/>
                  <a:pt x="554" y="269"/>
                </a:cubicBezTo>
                <a:cubicBezTo>
                  <a:pt x="555" y="342"/>
                  <a:pt x="555" y="414"/>
                  <a:pt x="557" y="487"/>
                </a:cubicBezTo>
                <a:cubicBezTo>
                  <a:pt x="557" y="496"/>
                  <a:pt x="561" y="507"/>
                  <a:pt x="567" y="513"/>
                </a:cubicBezTo>
                <a:cubicBezTo>
                  <a:pt x="603" y="548"/>
                  <a:pt x="640" y="581"/>
                  <a:pt x="677" y="615"/>
                </a:cubicBezTo>
                <a:cubicBezTo>
                  <a:pt x="679" y="617"/>
                  <a:pt x="683" y="619"/>
                  <a:pt x="689" y="623"/>
                </a:cubicBezTo>
                <a:cubicBezTo>
                  <a:pt x="689" y="505"/>
                  <a:pt x="689" y="391"/>
                  <a:pt x="689" y="275"/>
                </a:cubicBezTo>
                <a:cubicBezTo>
                  <a:pt x="828" y="382"/>
                  <a:pt x="887" y="551"/>
                  <a:pt x="805" y="734"/>
                </a:cubicBezTo>
                <a:cubicBezTo>
                  <a:pt x="770" y="811"/>
                  <a:pt x="716" y="870"/>
                  <a:pt x="639" y="906"/>
                </a:cubicBezTo>
                <a:cubicBezTo>
                  <a:pt x="526" y="958"/>
                  <a:pt x="414" y="955"/>
                  <a:pt x="301" y="900"/>
                </a:cubicBezTo>
                <a:cubicBezTo>
                  <a:pt x="290" y="923"/>
                  <a:pt x="280" y="945"/>
                  <a:pt x="270" y="967"/>
                </a:cubicBezTo>
                <a:cubicBezTo>
                  <a:pt x="274" y="969"/>
                  <a:pt x="277" y="972"/>
                  <a:pt x="280" y="974"/>
                </a:cubicBezTo>
                <a:cubicBezTo>
                  <a:pt x="383" y="1025"/>
                  <a:pt x="489" y="1036"/>
                  <a:pt x="600" y="1001"/>
                </a:cubicBezTo>
                <a:cubicBezTo>
                  <a:pt x="835" y="926"/>
                  <a:pt x="964" y="695"/>
                  <a:pt x="901" y="458"/>
                </a:cubicBezTo>
                <a:close/>
              </a:path>
            </a:pathLst>
          </a:custGeom>
          <a:solidFill>
            <a:srgbClr val="4122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8" name="Freeform 6"/>
          <p:cNvSpPr>
            <a:spLocks/>
          </p:cNvSpPr>
          <p:nvPr userDrawn="1"/>
        </p:nvSpPr>
        <p:spPr bwMode="auto">
          <a:xfrm>
            <a:off x="11710988" y="584200"/>
            <a:ext cx="82550" cy="68263"/>
          </a:xfrm>
          <a:custGeom>
            <a:avLst/>
            <a:gdLst>
              <a:gd name="T0" fmla="*/ 138 w 138"/>
              <a:gd name="T1" fmla="*/ 64 h 117"/>
              <a:gd name="T2" fmla="*/ 138 w 138"/>
              <a:gd name="T3" fmla="*/ 0 h 117"/>
              <a:gd name="T4" fmla="*/ 0 w 138"/>
              <a:gd name="T5" fmla="*/ 114 h 117"/>
              <a:gd name="T6" fmla="*/ 6 w 138"/>
              <a:gd name="T7" fmla="*/ 117 h 117"/>
              <a:gd name="T8" fmla="*/ 84 w 138"/>
              <a:gd name="T9" fmla="*/ 117 h 117"/>
              <a:gd name="T10" fmla="*/ 138 w 138"/>
              <a:gd name="T11" fmla="*/ 64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" h="117">
                <a:moveTo>
                  <a:pt x="138" y="64"/>
                </a:moveTo>
                <a:cubicBezTo>
                  <a:pt x="138" y="43"/>
                  <a:pt x="138" y="22"/>
                  <a:pt x="138" y="0"/>
                </a:cubicBezTo>
                <a:cubicBezTo>
                  <a:pt x="92" y="38"/>
                  <a:pt x="47" y="75"/>
                  <a:pt x="0" y="114"/>
                </a:cubicBezTo>
                <a:cubicBezTo>
                  <a:pt x="4" y="116"/>
                  <a:pt x="5" y="117"/>
                  <a:pt x="6" y="117"/>
                </a:cubicBezTo>
                <a:cubicBezTo>
                  <a:pt x="32" y="117"/>
                  <a:pt x="58" y="117"/>
                  <a:pt x="84" y="117"/>
                </a:cubicBezTo>
                <a:cubicBezTo>
                  <a:pt x="136" y="117"/>
                  <a:pt x="136" y="117"/>
                  <a:pt x="138" y="64"/>
                </a:cubicBezTo>
                <a:close/>
              </a:path>
            </a:pathLst>
          </a:custGeom>
          <a:solidFill>
            <a:srgbClr val="4122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5126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93BC3"/>
              </a:gs>
              <a:gs pos="5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198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pitan america vs thanos fondo de pantalla en alta resolución - Noticias  Geek TV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56" y="0"/>
            <a:ext cx="122526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09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10280"/>
              </a:gs>
              <a:gs pos="5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7" name="Grupo 6"/>
          <p:cNvGrpSpPr/>
          <p:nvPr userDrawn="1"/>
        </p:nvGrpSpPr>
        <p:grpSpPr>
          <a:xfrm>
            <a:off x="80402" y="6092755"/>
            <a:ext cx="12039374" cy="1045808"/>
            <a:chOff x="-119595" y="6081116"/>
            <a:chExt cx="12039374" cy="104580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119595" y="6081116"/>
              <a:ext cx="1898518" cy="96572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25483" y="6128930"/>
              <a:ext cx="1825679" cy="92866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266404" y="6154256"/>
              <a:ext cx="1825679" cy="928669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14623" y="6185445"/>
              <a:ext cx="1814153" cy="922806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20959" y="6185445"/>
              <a:ext cx="1814153" cy="922806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6849973" y="6217606"/>
              <a:ext cx="1787637" cy="90931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8442353" y="6200785"/>
              <a:ext cx="1787637" cy="909318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10132142" y="6183964"/>
              <a:ext cx="1787637" cy="909318"/>
            </a:xfrm>
            <a:prstGeom prst="rect">
              <a:avLst/>
            </a:prstGeom>
          </p:spPr>
        </p:pic>
      </p:grpSp>
      <p:sp>
        <p:nvSpPr>
          <p:cNvPr id="17" name="Rectángulo 16"/>
          <p:cNvSpPr/>
          <p:nvPr userDrawn="1"/>
        </p:nvSpPr>
        <p:spPr>
          <a:xfrm>
            <a:off x="217532" y="918366"/>
            <a:ext cx="11713028" cy="9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Rectángulo 21"/>
          <p:cNvSpPr/>
          <p:nvPr userDrawn="1"/>
        </p:nvSpPr>
        <p:spPr>
          <a:xfrm>
            <a:off x="233265" y="0"/>
            <a:ext cx="250584" cy="860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Rectángulo 22"/>
          <p:cNvSpPr/>
          <p:nvPr userDrawn="1"/>
        </p:nvSpPr>
        <p:spPr>
          <a:xfrm>
            <a:off x="570722" y="0"/>
            <a:ext cx="250584" cy="860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Freeform 5"/>
          <p:cNvSpPr>
            <a:spLocks/>
          </p:cNvSpPr>
          <p:nvPr userDrawn="1"/>
        </p:nvSpPr>
        <p:spPr bwMode="auto">
          <a:xfrm>
            <a:off x="11388725" y="161925"/>
            <a:ext cx="568326" cy="611188"/>
          </a:xfrm>
          <a:custGeom>
            <a:avLst/>
            <a:gdLst>
              <a:gd name="T0" fmla="*/ 901 w 964"/>
              <a:gd name="T1" fmla="*/ 458 h 1036"/>
              <a:gd name="T2" fmla="*/ 705 w 964"/>
              <a:gd name="T3" fmla="*/ 195 h 1036"/>
              <a:gd name="T4" fmla="*/ 688 w 964"/>
              <a:gd name="T5" fmla="*/ 165 h 1036"/>
              <a:gd name="T6" fmla="*/ 688 w 964"/>
              <a:gd name="T7" fmla="*/ 23 h 1036"/>
              <a:gd name="T8" fmla="*/ 687 w 964"/>
              <a:gd name="T9" fmla="*/ 1 h 1036"/>
              <a:gd name="T10" fmla="*/ 561 w 964"/>
              <a:gd name="T11" fmla="*/ 1 h 1036"/>
              <a:gd name="T12" fmla="*/ 545 w 964"/>
              <a:gd name="T13" fmla="*/ 13 h 1036"/>
              <a:gd name="T14" fmla="*/ 497 w 964"/>
              <a:gd name="T15" fmla="*/ 112 h 1036"/>
              <a:gd name="T16" fmla="*/ 465 w 964"/>
              <a:gd name="T17" fmla="*/ 133 h 1036"/>
              <a:gd name="T18" fmla="*/ 163 w 964"/>
              <a:gd name="T19" fmla="*/ 259 h 1036"/>
              <a:gd name="T20" fmla="*/ 98 w 964"/>
              <a:gd name="T21" fmla="*/ 799 h 1036"/>
              <a:gd name="T22" fmla="*/ 121 w 964"/>
              <a:gd name="T23" fmla="*/ 835 h 1036"/>
              <a:gd name="T24" fmla="*/ 154 w 964"/>
              <a:gd name="T25" fmla="*/ 772 h 1036"/>
              <a:gd name="T26" fmla="*/ 154 w 964"/>
              <a:gd name="T27" fmla="*/ 749 h 1036"/>
              <a:gd name="T28" fmla="*/ 116 w 964"/>
              <a:gd name="T29" fmla="*/ 515 h 1036"/>
              <a:gd name="T30" fmla="*/ 423 w 964"/>
              <a:gd name="T31" fmla="*/ 209 h 1036"/>
              <a:gd name="T32" fmla="*/ 451 w 964"/>
              <a:gd name="T33" fmla="*/ 206 h 1036"/>
              <a:gd name="T34" fmla="*/ 57 w 964"/>
              <a:gd name="T35" fmla="*/ 1021 h 1036"/>
              <a:gd name="T36" fmla="*/ 59 w 964"/>
              <a:gd name="T37" fmla="*/ 1029 h 1036"/>
              <a:gd name="T38" fmla="*/ 203 w 964"/>
              <a:gd name="T39" fmla="*/ 1029 h 1036"/>
              <a:gd name="T40" fmla="*/ 233 w 964"/>
              <a:gd name="T41" fmla="*/ 1010 h 1036"/>
              <a:gd name="T42" fmla="*/ 348 w 964"/>
              <a:gd name="T43" fmla="*/ 744 h 1036"/>
              <a:gd name="T44" fmla="*/ 373 w 964"/>
              <a:gd name="T45" fmla="*/ 728 h 1036"/>
              <a:gd name="T46" fmla="*/ 491 w 964"/>
              <a:gd name="T47" fmla="*/ 728 h 1036"/>
              <a:gd name="T48" fmla="*/ 550 w 964"/>
              <a:gd name="T49" fmla="*/ 728 h 1036"/>
              <a:gd name="T50" fmla="*/ 550 w 964"/>
              <a:gd name="T51" fmla="*/ 791 h 1036"/>
              <a:gd name="T52" fmla="*/ 706 w 964"/>
              <a:gd name="T53" fmla="*/ 672 h 1036"/>
              <a:gd name="T54" fmla="*/ 559 w 964"/>
              <a:gd name="T55" fmla="*/ 536 h 1036"/>
              <a:gd name="T56" fmla="*/ 554 w 964"/>
              <a:gd name="T57" fmla="*/ 539 h 1036"/>
              <a:gd name="T58" fmla="*/ 554 w 964"/>
              <a:gd name="T59" fmla="*/ 595 h 1036"/>
              <a:gd name="T60" fmla="*/ 410 w 964"/>
              <a:gd name="T61" fmla="*/ 595 h 1036"/>
              <a:gd name="T62" fmla="*/ 550 w 964"/>
              <a:gd name="T63" fmla="*/ 258 h 1036"/>
              <a:gd name="T64" fmla="*/ 554 w 964"/>
              <a:gd name="T65" fmla="*/ 269 h 1036"/>
              <a:gd name="T66" fmla="*/ 557 w 964"/>
              <a:gd name="T67" fmla="*/ 487 h 1036"/>
              <a:gd name="T68" fmla="*/ 567 w 964"/>
              <a:gd name="T69" fmla="*/ 513 h 1036"/>
              <a:gd name="T70" fmla="*/ 677 w 964"/>
              <a:gd name="T71" fmla="*/ 615 h 1036"/>
              <a:gd name="T72" fmla="*/ 689 w 964"/>
              <a:gd name="T73" fmla="*/ 623 h 1036"/>
              <a:gd name="T74" fmla="*/ 689 w 964"/>
              <a:gd name="T75" fmla="*/ 275 h 1036"/>
              <a:gd name="T76" fmla="*/ 805 w 964"/>
              <a:gd name="T77" fmla="*/ 734 h 1036"/>
              <a:gd name="T78" fmla="*/ 639 w 964"/>
              <a:gd name="T79" fmla="*/ 906 h 1036"/>
              <a:gd name="T80" fmla="*/ 301 w 964"/>
              <a:gd name="T81" fmla="*/ 900 h 1036"/>
              <a:gd name="T82" fmla="*/ 270 w 964"/>
              <a:gd name="T83" fmla="*/ 967 h 1036"/>
              <a:gd name="T84" fmla="*/ 280 w 964"/>
              <a:gd name="T85" fmla="*/ 974 h 1036"/>
              <a:gd name="T86" fmla="*/ 600 w 964"/>
              <a:gd name="T87" fmla="*/ 1001 h 1036"/>
              <a:gd name="T88" fmla="*/ 901 w 964"/>
              <a:gd name="T89" fmla="*/ 458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64" h="1036">
                <a:moveTo>
                  <a:pt x="901" y="458"/>
                </a:moveTo>
                <a:cubicBezTo>
                  <a:pt x="871" y="344"/>
                  <a:pt x="802" y="259"/>
                  <a:pt x="705" y="195"/>
                </a:cubicBezTo>
                <a:cubicBezTo>
                  <a:pt x="693" y="187"/>
                  <a:pt x="687" y="179"/>
                  <a:pt x="688" y="165"/>
                </a:cubicBezTo>
                <a:cubicBezTo>
                  <a:pt x="689" y="118"/>
                  <a:pt x="688" y="70"/>
                  <a:pt x="688" y="23"/>
                </a:cubicBezTo>
                <a:cubicBezTo>
                  <a:pt x="688" y="16"/>
                  <a:pt x="687" y="9"/>
                  <a:pt x="687" y="1"/>
                </a:cubicBezTo>
                <a:cubicBezTo>
                  <a:pt x="643" y="1"/>
                  <a:pt x="602" y="0"/>
                  <a:pt x="561" y="1"/>
                </a:cubicBezTo>
                <a:cubicBezTo>
                  <a:pt x="555" y="1"/>
                  <a:pt x="548" y="8"/>
                  <a:pt x="545" y="13"/>
                </a:cubicBezTo>
                <a:cubicBezTo>
                  <a:pt x="529" y="46"/>
                  <a:pt x="512" y="79"/>
                  <a:pt x="497" y="112"/>
                </a:cubicBezTo>
                <a:cubicBezTo>
                  <a:pt x="490" y="128"/>
                  <a:pt x="482" y="133"/>
                  <a:pt x="465" y="133"/>
                </a:cubicBezTo>
                <a:cubicBezTo>
                  <a:pt x="348" y="135"/>
                  <a:pt x="243" y="174"/>
                  <a:pt x="163" y="259"/>
                </a:cubicBezTo>
                <a:cubicBezTo>
                  <a:pt x="18" y="411"/>
                  <a:pt x="0" y="615"/>
                  <a:pt x="98" y="799"/>
                </a:cubicBezTo>
                <a:cubicBezTo>
                  <a:pt x="104" y="811"/>
                  <a:pt x="113" y="821"/>
                  <a:pt x="121" y="835"/>
                </a:cubicBezTo>
                <a:cubicBezTo>
                  <a:pt x="134" y="811"/>
                  <a:pt x="145" y="792"/>
                  <a:pt x="154" y="772"/>
                </a:cubicBezTo>
                <a:cubicBezTo>
                  <a:pt x="157" y="766"/>
                  <a:pt x="157" y="755"/>
                  <a:pt x="154" y="749"/>
                </a:cubicBezTo>
                <a:cubicBezTo>
                  <a:pt x="113" y="676"/>
                  <a:pt x="101" y="598"/>
                  <a:pt x="116" y="515"/>
                </a:cubicBezTo>
                <a:cubicBezTo>
                  <a:pt x="146" y="356"/>
                  <a:pt x="264" y="237"/>
                  <a:pt x="423" y="209"/>
                </a:cubicBezTo>
                <a:cubicBezTo>
                  <a:pt x="431" y="208"/>
                  <a:pt x="439" y="207"/>
                  <a:pt x="451" y="206"/>
                </a:cubicBezTo>
                <a:cubicBezTo>
                  <a:pt x="318" y="480"/>
                  <a:pt x="188" y="751"/>
                  <a:pt x="57" y="1021"/>
                </a:cubicBezTo>
                <a:cubicBezTo>
                  <a:pt x="58" y="1023"/>
                  <a:pt x="58" y="1026"/>
                  <a:pt x="59" y="1029"/>
                </a:cubicBezTo>
                <a:cubicBezTo>
                  <a:pt x="107" y="1029"/>
                  <a:pt x="155" y="1028"/>
                  <a:pt x="203" y="1029"/>
                </a:cubicBezTo>
                <a:cubicBezTo>
                  <a:pt x="219" y="1030"/>
                  <a:pt x="226" y="1025"/>
                  <a:pt x="233" y="1010"/>
                </a:cubicBezTo>
                <a:cubicBezTo>
                  <a:pt x="271" y="922"/>
                  <a:pt x="310" y="833"/>
                  <a:pt x="348" y="744"/>
                </a:cubicBezTo>
                <a:cubicBezTo>
                  <a:pt x="353" y="732"/>
                  <a:pt x="359" y="728"/>
                  <a:pt x="373" y="728"/>
                </a:cubicBezTo>
                <a:cubicBezTo>
                  <a:pt x="412" y="729"/>
                  <a:pt x="451" y="728"/>
                  <a:pt x="491" y="728"/>
                </a:cubicBezTo>
                <a:cubicBezTo>
                  <a:pt x="510" y="727"/>
                  <a:pt x="529" y="728"/>
                  <a:pt x="550" y="728"/>
                </a:cubicBezTo>
                <a:cubicBezTo>
                  <a:pt x="550" y="749"/>
                  <a:pt x="550" y="768"/>
                  <a:pt x="550" y="791"/>
                </a:cubicBezTo>
                <a:cubicBezTo>
                  <a:pt x="604" y="750"/>
                  <a:pt x="655" y="712"/>
                  <a:pt x="706" y="672"/>
                </a:cubicBezTo>
                <a:cubicBezTo>
                  <a:pt x="656" y="626"/>
                  <a:pt x="607" y="581"/>
                  <a:pt x="559" y="536"/>
                </a:cubicBezTo>
                <a:cubicBezTo>
                  <a:pt x="557" y="537"/>
                  <a:pt x="556" y="538"/>
                  <a:pt x="554" y="539"/>
                </a:cubicBezTo>
                <a:cubicBezTo>
                  <a:pt x="554" y="557"/>
                  <a:pt x="554" y="576"/>
                  <a:pt x="554" y="595"/>
                </a:cubicBezTo>
                <a:cubicBezTo>
                  <a:pt x="505" y="595"/>
                  <a:pt x="459" y="595"/>
                  <a:pt x="410" y="595"/>
                </a:cubicBezTo>
                <a:cubicBezTo>
                  <a:pt x="457" y="482"/>
                  <a:pt x="503" y="370"/>
                  <a:pt x="550" y="258"/>
                </a:cubicBezTo>
                <a:cubicBezTo>
                  <a:pt x="554" y="262"/>
                  <a:pt x="554" y="265"/>
                  <a:pt x="554" y="269"/>
                </a:cubicBezTo>
                <a:cubicBezTo>
                  <a:pt x="555" y="342"/>
                  <a:pt x="555" y="414"/>
                  <a:pt x="557" y="487"/>
                </a:cubicBezTo>
                <a:cubicBezTo>
                  <a:pt x="557" y="496"/>
                  <a:pt x="561" y="507"/>
                  <a:pt x="567" y="513"/>
                </a:cubicBezTo>
                <a:cubicBezTo>
                  <a:pt x="603" y="548"/>
                  <a:pt x="640" y="581"/>
                  <a:pt x="677" y="615"/>
                </a:cubicBezTo>
                <a:cubicBezTo>
                  <a:pt x="679" y="617"/>
                  <a:pt x="683" y="619"/>
                  <a:pt x="689" y="623"/>
                </a:cubicBezTo>
                <a:cubicBezTo>
                  <a:pt x="689" y="505"/>
                  <a:pt x="689" y="391"/>
                  <a:pt x="689" y="275"/>
                </a:cubicBezTo>
                <a:cubicBezTo>
                  <a:pt x="828" y="382"/>
                  <a:pt x="887" y="551"/>
                  <a:pt x="805" y="734"/>
                </a:cubicBezTo>
                <a:cubicBezTo>
                  <a:pt x="770" y="811"/>
                  <a:pt x="716" y="870"/>
                  <a:pt x="639" y="906"/>
                </a:cubicBezTo>
                <a:cubicBezTo>
                  <a:pt x="526" y="958"/>
                  <a:pt x="414" y="955"/>
                  <a:pt x="301" y="900"/>
                </a:cubicBezTo>
                <a:cubicBezTo>
                  <a:pt x="290" y="923"/>
                  <a:pt x="280" y="945"/>
                  <a:pt x="270" y="967"/>
                </a:cubicBezTo>
                <a:cubicBezTo>
                  <a:pt x="274" y="969"/>
                  <a:pt x="277" y="972"/>
                  <a:pt x="280" y="974"/>
                </a:cubicBezTo>
                <a:cubicBezTo>
                  <a:pt x="383" y="1025"/>
                  <a:pt x="489" y="1036"/>
                  <a:pt x="600" y="1001"/>
                </a:cubicBezTo>
                <a:cubicBezTo>
                  <a:pt x="835" y="926"/>
                  <a:pt x="964" y="695"/>
                  <a:pt x="901" y="4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5" name="Freeform 6"/>
          <p:cNvSpPr>
            <a:spLocks/>
          </p:cNvSpPr>
          <p:nvPr userDrawn="1"/>
        </p:nvSpPr>
        <p:spPr bwMode="auto">
          <a:xfrm>
            <a:off x="11710988" y="584200"/>
            <a:ext cx="82550" cy="68263"/>
          </a:xfrm>
          <a:custGeom>
            <a:avLst/>
            <a:gdLst>
              <a:gd name="T0" fmla="*/ 138 w 138"/>
              <a:gd name="T1" fmla="*/ 64 h 117"/>
              <a:gd name="T2" fmla="*/ 138 w 138"/>
              <a:gd name="T3" fmla="*/ 0 h 117"/>
              <a:gd name="T4" fmla="*/ 0 w 138"/>
              <a:gd name="T5" fmla="*/ 114 h 117"/>
              <a:gd name="T6" fmla="*/ 6 w 138"/>
              <a:gd name="T7" fmla="*/ 117 h 117"/>
              <a:gd name="T8" fmla="*/ 84 w 138"/>
              <a:gd name="T9" fmla="*/ 117 h 117"/>
              <a:gd name="T10" fmla="*/ 138 w 138"/>
              <a:gd name="T11" fmla="*/ 64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" h="117">
                <a:moveTo>
                  <a:pt x="138" y="64"/>
                </a:moveTo>
                <a:cubicBezTo>
                  <a:pt x="138" y="43"/>
                  <a:pt x="138" y="22"/>
                  <a:pt x="138" y="0"/>
                </a:cubicBezTo>
                <a:cubicBezTo>
                  <a:pt x="92" y="38"/>
                  <a:pt x="47" y="75"/>
                  <a:pt x="0" y="114"/>
                </a:cubicBezTo>
                <a:cubicBezTo>
                  <a:pt x="4" y="116"/>
                  <a:pt x="5" y="117"/>
                  <a:pt x="6" y="117"/>
                </a:cubicBezTo>
                <a:cubicBezTo>
                  <a:pt x="32" y="117"/>
                  <a:pt x="58" y="117"/>
                  <a:pt x="84" y="117"/>
                </a:cubicBezTo>
                <a:cubicBezTo>
                  <a:pt x="136" y="117"/>
                  <a:pt x="136" y="117"/>
                  <a:pt x="138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868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8000">
                <a:srgbClr val="430341"/>
              </a:gs>
              <a:gs pos="5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931" y="6222186"/>
            <a:ext cx="1767468" cy="77902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469606" y="6199648"/>
            <a:ext cx="1850325" cy="81554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091852" y="6346366"/>
            <a:ext cx="4012136" cy="59023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55803" y="6410981"/>
            <a:ext cx="4012136" cy="5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1000">
                <a:schemeClr val="bg1"/>
              </a:gs>
              <a:gs pos="100000">
                <a:schemeClr val="tx1"/>
              </a:gs>
              <a:gs pos="9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931" y="6222186"/>
            <a:ext cx="1767468" cy="77902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0469606" y="6199648"/>
            <a:ext cx="1850325" cy="81554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091852" y="6346366"/>
            <a:ext cx="4012136" cy="59023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55803" y="6410981"/>
            <a:ext cx="4012136" cy="590231"/>
          </a:xfrm>
          <a:prstGeom prst="rect">
            <a:avLst/>
          </a:prstGeom>
        </p:spPr>
      </p:pic>
      <p:grpSp>
        <p:nvGrpSpPr>
          <p:cNvPr id="9" name="Grupo 8"/>
          <p:cNvGrpSpPr/>
          <p:nvPr userDrawn="1"/>
        </p:nvGrpSpPr>
        <p:grpSpPr>
          <a:xfrm>
            <a:off x="0" y="0"/>
            <a:ext cx="12192000" cy="2157413"/>
            <a:chOff x="-674688" y="-2328863"/>
            <a:chExt cx="14411326" cy="2157413"/>
          </a:xfrm>
          <a:solidFill>
            <a:srgbClr val="7030A0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-674688" y="-1562100"/>
              <a:ext cx="1447800" cy="123825"/>
            </a:xfrm>
            <a:custGeom>
              <a:avLst/>
              <a:gdLst>
                <a:gd name="T0" fmla="*/ 912 w 912"/>
                <a:gd name="T1" fmla="*/ 0 h 78"/>
                <a:gd name="T2" fmla="*/ 0 w 912"/>
                <a:gd name="T3" fmla="*/ 0 h 78"/>
                <a:gd name="T4" fmla="*/ 0 w 912"/>
                <a:gd name="T5" fmla="*/ 78 h 78"/>
                <a:gd name="T6" fmla="*/ 830 w 912"/>
                <a:gd name="T7" fmla="*/ 78 h 78"/>
                <a:gd name="T8" fmla="*/ 912 w 912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2" h="78">
                  <a:moveTo>
                    <a:pt x="912" y="0"/>
                  </a:moveTo>
                  <a:lnTo>
                    <a:pt x="0" y="0"/>
                  </a:lnTo>
                  <a:lnTo>
                    <a:pt x="0" y="78"/>
                  </a:lnTo>
                  <a:lnTo>
                    <a:pt x="830" y="78"/>
                  </a:lnTo>
                  <a:lnTo>
                    <a:pt x="9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-674688" y="-2328863"/>
              <a:ext cx="14411326" cy="487363"/>
            </a:xfrm>
            <a:custGeom>
              <a:avLst/>
              <a:gdLst>
                <a:gd name="T0" fmla="*/ 0 w 9078"/>
                <a:gd name="T1" fmla="*/ 0 h 307"/>
                <a:gd name="T2" fmla="*/ 0 w 9078"/>
                <a:gd name="T3" fmla="*/ 43 h 307"/>
                <a:gd name="T4" fmla="*/ 0 w 9078"/>
                <a:gd name="T5" fmla="*/ 176 h 307"/>
                <a:gd name="T6" fmla="*/ 0 w 9078"/>
                <a:gd name="T7" fmla="*/ 307 h 307"/>
                <a:gd name="T8" fmla="*/ 1095 w 9078"/>
                <a:gd name="T9" fmla="*/ 307 h 307"/>
                <a:gd name="T10" fmla="*/ 1229 w 9078"/>
                <a:gd name="T11" fmla="*/ 176 h 307"/>
                <a:gd name="T12" fmla="*/ 9078 w 9078"/>
                <a:gd name="T13" fmla="*/ 176 h 307"/>
                <a:gd name="T14" fmla="*/ 9078 w 9078"/>
                <a:gd name="T15" fmla="*/ 0 h 307"/>
                <a:gd name="T16" fmla="*/ 0 w 9078"/>
                <a:gd name="T1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78" h="307">
                  <a:moveTo>
                    <a:pt x="0" y="0"/>
                  </a:moveTo>
                  <a:lnTo>
                    <a:pt x="0" y="43"/>
                  </a:lnTo>
                  <a:lnTo>
                    <a:pt x="0" y="176"/>
                  </a:lnTo>
                  <a:lnTo>
                    <a:pt x="0" y="307"/>
                  </a:lnTo>
                  <a:lnTo>
                    <a:pt x="1095" y="307"/>
                  </a:lnTo>
                  <a:lnTo>
                    <a:pt x="1229" y="176"/>
                  </a:lnTo>
                  <a:lnTo>
                    <a:pt x="9078" y="176"/>
                  </a:lnTo>
                  <a:lnTo>
                    <a:pt x="90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-674688" y="-1155700"/>
              <a:ext cx="1023938" cy="984250"/>
            </a:xfrm>
            <a:custGeom>
              <a:avLst/>
              <a:gdLst>
                <a:gd name="T0" fmla="*/ 0 w 645"/>
                <a:gd name="T1" fmla="*/ 0 h 620"/>
                <a:gd name="T2" fmla="*/ 0 w 645"/>
                <a:gd name="T3" fmla="*/ 620 h 620"/>
                <a:gd name="T4" fmla="*/ 645 w 645"/>
                <a:gd name="T5" fmla="*/ 0 h 620"/>
                <a:gd name="T6" fmla="*/ 0 w 645"/>
                <a:gd name="T7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5" h="620">
                  <a:moveTo>
                    <a:pt x="0" y="0"/>
                  </a:moveTo>
                  <a:lnTo>
                    <a:pt x="0" y="620"/>
                  </a:lnTo>
                  <a:lnTo>
                    <a:pt x="6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787143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Rectángulo 5"/>
          <p:cNvSpPr/>
          <p:nvPr userDrawn="1"/>
        </p:nvSpPr>
        <p:spPr>
          <a:xfrm>
            <a:off x="2" y="6360461"/>
            <a:ext cx="12191998" cy="497539"/>
          </a:xfrm>
          <a:prstGeom prst="rect">
            <a:avLst/>
          </a:prstGeom>
          <a:solidFill>
            <a:srgbClr val="3F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/>
          <p:cNvSpPr/>
          <p:nvPr userDrawn="1"/>
        </p:nvSpPr>
        <p:spPr>
          <a:xfrm>
            <a:off x="2" y="6131864"/>
            <a:ext cx="12191998" cy="282387"/>
          </a:xfrm>
          <a:prstGeom prst="rect">
            <a:avLst/>
          </a:prstGeom>
          <a:solidFill>
            <a:srgbClr val="287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2097" y="5849476"/>
            <a:ext cx="1653661" cy="5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4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82379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8508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0" y="0"/>
            <a:ext cx="12191997" cy="6858000"/>
            <a:chOff x="0" y="0"/>
            <a:chExt cx="12191997" cy="6858000"/>
          </a:xfrm>
        </p:grpSpPr>
        <p:sp>
          <p:nvSpPr>
            <p:cNvPr id="8" name="Rectángulo 7"/>
            <p:cNvSpPr/>
            <p:nvPr/>
          </p:nvSpPr>
          <p:spPr>
            <a:xfrm>
              <a:off x="10340644" y="0"/>
              <a:ext cx="54254" cy="826618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0102291" y="0"/>
              <a:ext cx="61013" cy="1163254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0" name="Rectángulo 9"/>
            <p:cNvSpPr/>
            <p:nvPr/>
          </p:nvSpPr>
          <p:spPr>
            <a:xfrm rot="5400000">
              <a:off x="11655421" y="2276941"/>
              <a:ext cx="47135" cy="1026017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1" name="Rectángulo 10"/>
            <p:cNvSpPr/>
            <p:nvPr/>
          </p:nvSpPr>
          <p:spPr>
            <a:xfrm rot="5400000">
              <a:off x="11496432" y="2232673"/>
              <a:ext cx="45719" cy="1345410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731771" y="6031382"/>
              <a:ext cx="54254" cy="826618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2531719" y="5694746"/>
              <a:ext cx="61013" cy="1163254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4" name="Rectángulo 13"/>
            <p:cNvSpPr/>
            <p:nvPr/>
          </p:nvSpPr>
          <p:spPr>
            <a:xfrm rot="5400000">
              <a:off x="493063" y="4881275"/>
              <a:ext cx="67975" cy="1054100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5" name="Rectángulo 14"/>
            <p:cNvSpPr/>
            <p:nvPr/>
          </p:nvSpPr>
          <p:spPr>
            <a:xfrm rot="5400000">
              <a:off x="723594" y="4793948"/>
              <a:ext cx="57762" cy="1504949"/>
            </a:xfrm>
            <a:prstGeom prst="rect">
              <a:avLst/>
            </a:prstGeom>
            <a:solidFill>
              <a:srgbClr val="00206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5" name="Freeform 5"/>
          <p:cNvSpPr>
            <a:spLocks/>
          </p:cNvSpPr>
          <p:nvPr userDrawn="1"/>
        </p:nvSpPr>
        <p:spPr bwMode="auto">
          <a:xfrm rot="10800000">
            <a:off x="-1" y="6605751"/>
            <a:ext cx="12188825" cy="236373"/>
          </a:xfrm>
          <a:custGeom>
            <a:avLst/>
            <a:gdLst>
              <a:gd name="T0" fmla="*/ 0 w 7678"/>
              <a:gd name="T1" fmla="*/ 0 h 457"/>
              <a:gd name="T2" fmla="*/ 0 w 7678"/>
              <a:gd name="T3" fmla="*/ 436 h 457"/>
              <a:gd name="T4" fmla="*/ 640 w 7678"/>
              <a:gd name="T5" fmla="*/ 208 h 457"/>
              <a:gd name="T6" fmla="*/ 1280 w 7678"/>
              <a:gd name="T7" fmla="*/ 436 h 457"/>
              <a:gd name="T8" fmla="*/ 1920 w 7678"/>
              <a:gd name="T9" fmla="*/ 208 h 457"/>
              <a:gd name="T10" fmla="*/ 2565 w 7678"/>
              <a:gd name="T11" fmla="*/ 436 h 457"/>
              <a:gd name="T12" fmla="*/ 2565 w 7678"/>
              <a:gd name="T13" fmla="*/ 457 h 457"/>
              <a:gd name="T14" fmla="*/ 3198 w 7678"/>
              <a:gd name="T15" fmla="*/ 228 h 457"/>
              <a:gd name="T16" fmla="*/ 3838 w 7678"/>
              <a:gd name="T17" fmla="*/ 457 h 457"/>
              <a:gd name="T18" fmla="*/ 4478 w 7678"/>
              <a:gd name="T19" fmla="*/ 228 h 457"/>
              <a:gd name="T20" fmla="*/ 5111 w 7678"/>
              <a:gd name="T21" fmla="*/ 457 h 457"/>
              <a:gd name="T22" fmla="*/ 5111 w 7678"/>
              <a:gd name="T23" fmla="*/ 436 h 457"/>
              <a:gd name="T24" fmla="*/ 5753 w 7678"/>
              <a:gd name="T25" fmla="*/ 208 h 457"/>
              <a:gd name="T26" fmla="*/ 6395 w 7678"/>
              <a:gd name="T27" fmla="*/ 436 h 457"/>
              <a:gd name="T28" fmla="*/ 7035 w 7678"/>
              <a:gd name="T29" fmla="*/ 208 h 457"/>
              <a:gd name="T30" fmla="*/ 7678 w 7678"/>
              <a:gd name="T31" fmla="*/ 436 h 457"/>
              <a:gd name="T32" fmla="*/ 7678 w 7678"/>
              <a:gd name="T33" fmla="*/ 0 h 457"/>
              <a:gd name="T34" fmla="*/ 0 w 7678"/>
              <a:gd name="T35" fmla="*/ 0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78" h="457">
                <a:moveTo>
                  <a:pt x="0" y="0"/>
                </a:moveTo>
                <a:lnTo>
                  <a:pt x="0" y="436"/>
                </a:lnTo>
                <a:lnTo>
                  <a:pt x="640" y="208"/>
                </a:lnTo>
                <a:lnTo>
                  <a:pt x="1280" y="436"/>
                </a:lnTo>
                <a:lnTo>
                  <a:pt x="1920" y="208"/>
                </a:lnTo>
                <a:lnTo>
                  <a:pt x="2565" y="436"/>
                </a:lnTo>
                <a:lnTo>
                  <a:pt x="2565" y="457"/>
                </a:lnTo>
                <a:lnTo>
                  <a:pt x="3198" y="228"/>
                </a:lnTo>
                <a:lnTo>
                  <a:pt x="3838" y="457"/>
                </a:lnTo>
                <a:lnTo>
                  <a:pt x="4478" y="228"/>
                </a:lnTo>
                <a:lnTo>
                  <a:pt x="5111" y="457"/>
                </a:lnTo>
                <a:lnTo>
                  <a:pt x="5111" y="436"/>
                </a:lnTo>
                <a:lnTo>
                  <a:pt x="5753" y="208"/>
                </a:lnTo>
                <a:lnTo>
                  <a:pt x="6395" y="436"/>
                </a:lnTo>
                <a:lnTo>
                  <a:pt x="7035" y="208"/>
                </a:lnTo>
                <a:lnTo>
                  <a:pt x="7678" y="436"/>
                </a:lnTo>
                <a:lnTo>
                  <a:pt x="76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7" name="Freeform 5"/>
          <p:cNvSpPr>
            <a:spLocks/>
          </p:cNvSpPr>
          <p:nvPr userDrawn="1"/>
        </p:nvSpPr>
        <p:spPr bwMode="auto">
          <a:xfrm>
            <a:off x="0" y="0"/>
            <a:ext cx="12188825" cy="585788"/>
          </a:xfrm>
          <a:custGeom>
            <a:avLst/>
            <a:gdLst>
              <a:gd name="T0" fmla="*/ 0 w 7678"/>
              <a:gd name="T1" fmla="*/ 0 h 369"/>
              <a:gd name="T2" fmla="*/ 0 w 7678"/>
              <a:gd name="T3" fmla="*/ 352 h 369"/>
              <a:gd name="T4" fmla="*/ 640 w 7678"/>
              <a:gd name="T5" fmla="*/ 168 h 369"/>
              <a:gd name="T6" fmla="*/ 1280 w 7678"/>
              <a:gd name="T7" fmla="*/ 352 h 369"/>
              <a:gd name="T8" fmla="*/ 1920 w 7678"/>
              <a:gd name="T9" fmla="*/ 168 h 369"/>
              <a:gd name="T10" fmla="*/ 2565 w 7678"/>
              <a:gd name="T11" fmla="*/ 352 h 369"/>
              <a:gd name="T12" fmla="*/ 2565 w 7678"/>
              <a:gd name="T13" fmla="*/ 369 h 369"/>
              <a:gd name="T14" fmla="*/ 3198 w 7678"/>
              <a:gd name="T15" fmla="*/ 184 h 369"/>
              <a:gd name="T16" fmla="*/ 3838 w 7678"/>
              <a:gd name="T17" fmla="*/ 369 h 369"/>
              <a:gd name="T18" fmla="*/ 4478 w 7678"/>
              <a:gd name="T19" fmla="*/ 184 h 369"/>
              <a:gd name="T20" fmla="*/ 5111 w 7678"/>
              <a:gd name="T21" fmla="*/ 369 h 369"/>
              <a:gd name="T22" fmla="*/ 5111 w 7678"/>
              <a:gd name="T23" fmla="*/ 352 h 369"/>
              <a:gd name="T24" fmla="*/ 5753 w 7678"/>
              <a:gd name="T25" fmla="*/ 168 h 369"/>
              <a:gd name="T26" fmla="*/ 6395 w 7678"/>
              <a:gd name="T27" fmla="*/ 352 h 369"/>
              <a:gd name="T28" fmla="*/ 7035 w 7678"/>
              <a:gd name="T29" fmla="*/ 168 h 369"/>
              <a:gd name="T30" fmla="*/ 7678 w 7678"/>
              <a:gd name="T31" fmla="*/ 352 h 369"/>
              <a:gd name="T32" fmla="*/ 7678 w 7678"/>
              <a:gd name="T33" fmla="*/ 0 h 369"/>
              <a:gd name="T34" fmla="*/ 0 w 7678"/>
              <a:gd name="T35" fmla="*/ 0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78" h="369">
                <a:moveTo>
                  <a:pt x="0" y="0"/>
                </a:moveTo>
                <a:lnTo>
                  <a:pt x="0" y="352"/>
                </a:lnTo>
                <a:lnTo>
                  <a:pt x="640" y="168"/>
                </a:lnTo>
                <a:lnTo>
                  <a:pt x="1280" y="352"/>
                </a:lnTo>
                <a:lnTo>
                  <a:pt x="1920" y="168"/>
                </a:lnTo>
                <a:lnTo>
                  <a:pt x="2565" y="352"/>
                </a:lnTo>
                <a:lnTo>
                  <a:pt x="2565" y="369"/>
                </a:lnTo>
                <a:lnTo>
                  <a:pt x="3198" y="184"/>
                </a:lnTo>
                <a:lnTo>
                  <a:pt x="3838" y="369"/>
                </a:lnTo>
                <a:lnTo>
                  <a:pt x="4478" y="184"/>
                </a:lnTo>
                <a:lnTo>
                  <a:pt x="5111" y="369"/>
                </a:lnTo>
                <a:lnTo>
                  <a:pt x="5111" y="352"/>
                </a:lnTo>
                <a:lnTo>
                  <a:pt x="5753" y="168"/>
                </a:lnTo>
                <a:lnTo>
                  <a:pt x="6395" y="352"/>
                </a:lnTo>
                <a:lnTo>
                  <a:pt x="7035" y="168"/>
                </a:lnTo>
                <a:lnTo>
                  <a:pt x="7678" y="352"/>
                </a:lnTo>
                <a:lnTo>
                  <a:pt x="767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2924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5475">
                <a:srgbClr val="F8F5F7"/>
              </a:gs>
              <a:gs pos="88000">
                <a:schemeClr val="bg1"/>
              </a:gs>
              <a:gs pos="100000">
                <a:srgbClr val="2F022E"/>
              </a:gs>
              <a:gs pos="0">
                <a:srgbClr val="430341"/>
              </a:gs>
              <a:gs pos="20000">
                <a:srgbClr val="EEE8ED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4" name="Grupo 3"/>
          <p:cNvGrpSpPr/>
          <p:nvPr userDrawn="1"/>
        </p:nvGrpSpPr>
        <p:grpSpPr>
          <a:xfrm>
            <a:off x="0" y="0"/>
            <a:ext cx="12192000" cy="2157413"/>
            <a:chOff x="-674688" y="-2328863"/>
            <a:chExt cx="14411326" cy="2157413"/>
          </a:xfrm>
          <a:solidFill>
            <a:srgbClr val="412257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-674688" y="-1562100"/>
              <a:ext cx="1447800" cy="123825"/>
            </a:xfrm>
            <a:custGeom>
              <a:avLst/>
              <a:gdLst>
                <a:gd name="T0" fmla="*/ 912 w 912"/>
                <a:gd name="T1" fmla="*/ 0 h 78"/>
                <a:gd name="T2" fmla="*/ 0 w 912"/>
                <a:gd name="T3" fmla="*/ 0 h 78"/>
                <a:gd name="T4" fmla="*/ 0 w 912"/>
                <a:gd name="T5" fmla="*/ 78 h 78"/>
                <a:gd name="T6" fmla="*/ 830 w 912"/>
                <a:gd name="T7" fmla="*/ 78 h 78"/>
                <a:gd name="T8" fmla="*/ 912 w 912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2" h="78">
                  <a:moveTo>
                    <a:pt x="912" y="0"/>
                  </a:moveTo>
                  <a:lnTo>
                    <a:pt x="0" y="0"/>
                  </a:lnTo>
                  <a:lnTo>
                    <a:pt x="0" y="78"/>
                  </a:lnTo>
                  <a:lnTo>
                    <a:pt x="830" y="78"/>
                  </a:lnTo>
                  <a:lnTo>
                    <a:pt x="9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-674688" y="-2328863"/>
              <a:ext cx="14411326" cy="487363"/>
            </a:xfrm>
            <a:custGeom>
              <a:avLst/>
              <a:gdLst>
                <a:gd name="T0" fmla="*/ 0 w 9078"/>
                <a:gd name="T1" fmla="*/ 0 h 307"/>
                <a:gd name="T2" fmla="*/ 0 w 9078"/>
                <a:gd name="T3" fmla="*/ 43 h 307"/>
                <a:gd name="T4" fmla="*/ 0 w 9078"/>
                <a:gd name="T5" fmla="*/ 176 h 307"/>
                <a:gd name="T6" fmla="*/ 0 w 9078"/>
                <a:gd name="T7" fmla="*/ 307 h 307"/>
                <a:gd name="T8" fmla="*/ 1095 w 9078"/>
                <a:gd name="T9" fmla="*/ 307 h 307"/>
                <a:gd name="T10" fmla="*/ 1229 w 9078"/>
                <a:gd name="T11" fmla="*/ 176 h 307"/>
                <a:gd name="T12" fmla="*/ 9078 w 9078"/>
                <a:gd name="T13" fmla="*/ 176 h 307"/>
                <a:gd name="T14" fmla="*/ 9078 w 9078"/>
                <a:gd name="T15" fmla="*/ 0 h 307"/>
                <a:gd name="T16" fmla="*/ 0 w 9078"/>
                <a:gd name="T1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78" h="307">
                  <a:moveTo>
                    <a:pt x="0" y="0"/>
                  </a:moveTo>
                  <a:lnTo>
                    <a:pt x="0" y="43"/>
                  </a:lnTo>
                  <a:lnTo>
                    <a:pt x="0" y="176"/>
                  </a:lnTo>
                  <a:lnTo>
                    <a:pt x="0" y="307"/>
                  </a:lnTo>
                  <a:lnTo>
                    <a:pt x="1095" y="307"/>
                  </a:lnTo>
                  <a:lnTo>
                    <a:pt x="1229" y="176"/>
                  </a:lnTo>
                  <a:lnTo>
                    <a:pt x="9078" y="176"/>
                  </a:lnTo>
                  <a:lnTo>
                    <a:pt x="90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-674688" y="-1155700"/>
              <a:ext cx="1023938" cy="984250"/>
            </a:xfrm>
            <a:custGeom>
              <a:avLst/>
              <a:gdLst>
                <a:gd name="T0" fmla="*/ 0 w 645"/>
                <a:gd name="T1" fmla="*/ 0 h 620"/>
                <a:gd name="T2" fmla="*/ 0 w 645"/>
                <a:gd name="T3" fmla="*/ 620 h 620"/>
                <a:gd name="T4" fmla="*/ 645 w 645"/>
                <a:gd name="T5" fmla="*/ 0 h 620"/>
                <a:gd name="T6" fmla="*/ 0 w 645"/>
                <a:gd name="T7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5" h="620">
                  <a:moveTo>
                    <a:pt x="0" y="0"/>
                  </a:moveTo>
                  <a:lnTo>
                    <a:pt x="0" y="620"/>
                  </a:lnTo>
                  <a:lnTo>
                    <a:pt x="6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85387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27955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46351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0414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6603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63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0139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8785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56847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7068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10667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95207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6047165"/>
            <a:ext cx="12214208" cy="8108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96511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626" y="34971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ángulo 2"/>
          <p:cNvSpPr/>
          <p:nvPr userDrawn="1"/>
        </p:nvSpPr>
        <p:spPr>
          <a:xfrm>
            <a:off x="0" y="6047165"/>
            <a:ext cx="12214208" cy="8108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5584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ángulo 2"/>
          <p:cNvSpPr/>
          <p:nvPr userDrawn="1"/>
        </p:nvSpPr>
        <p:spPr>
          <a:xfrm>
            <a:off x="0" y="6047165"/>
            <a:ext cx="12214208" cy="8108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0334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0" y="-11113"/>
            <a:ext cx="12192000" cy="6869113"/>
          </a:xfrm>
          <a:custGeom>
            <a:avLst/>
            <a:gdLst>
              <a:gd name="T0" fmla="*/ 440 w 521"/>
              <a:gd name="T1" fmla="*/ 40 h 547"/>
              <a:gd name="T2" fmla="*/ 464 w 521"/>
              <a:gd name="T3" fmla="*/ 1 h 547"/>
              <a:gd name="T4" fmla="*/ 521 w 521"/>
              <a:gd name="T5" fmla="*/ 58 h 547"/>
              <a:gd name="T6" fmla="*/ 483 w 521"/>
              <a:gd name="T7" fmla="*/ 78 h 547"/>
              <a:gd name="T8" fmla="*/ 521 w 521"/>
              <a:gd name="T9" fmla="*/ 468 h 547"/>
              <a:gd name="T10" fmla="*/ 481 w 521"/>
              <a:gd name="T11" fmla="*/ 489 h 547"/>
              <a:gd name="T12" fmla="*/ 521 w 521"/>
              <a:gd name="T13" fmla="*/ 546 h 547"/>
              <a:gd name="T14" fmla="*/ 464 w 521"/>
              <a:gd name="T15" fmla="*/ 508 h 547"/>
              <a:gd name="T16" fmla="*/ 441 w 521"/>
              <a:gd name="T17" fmla="*/ 547 h 547"/>
              <a:gd name="T18" fmla="*/ 81 w 521"/>
              <a:gd name="T19" fmla="*/ 508 h 547"/>
              <a:gd name="T20" fmla="*/ 57 w 521"/>
              <a:gd name="T21" fmla="*/ 547 h 547"/>
              <a:gd name="T22" fmla="*/ 0 w 521"/>
              <a:gd name="T23" fmla="*/ 490 h 547"/>
              <a:gd name="T24" fmla="*/ 38 w 521"/>
              <a:gd name="T25" fmla="*/ 470 h 547"/>
              <a:gd name="T26" fmla="*/ 0 w 521"/>
              <a:gd name="T27" fmla="*/ 79 h 547"/>
              <a:gd name="T28" fmla="*/ 38 w 521"/>
              <a:gd name="T29" fmla="*/ 58 h 547"/>
              <a:gd name="T30" fmla="*/ 0 w 521"/>
              <a:gd name="T31" fmla="*/ 1 h 547"/>
              <a:gd name="T32" fmla="*/ 57 w 521"/>
              <a:gd name="T33" fmla="*/ 40 h 547"/>
              <a:gd name="T34" fmla="*/ 80 w 521"/>
              <a:gd name="T35" fmla="*/ 0 h 547"/>
              <a:gd name="T36" fmla="*/ 17 w 521"/>
              <a:gd name="T37" fmla="*/ 138 h 547"/>
              <a:gd name="T38" fmla="*/ 57 w 521"/>
              <a:gd name="T39" fmla="*/ 411 h 547"/>
              <a:gd name="T40" fmla="*/ 80 w 521"/>
              <a:gd name="T41" fmla="*/ 490 h 547"/>
              <a:gd name="T42" fmla="*/ 139 w 521"/>
              <a:gd name="T43" fmla="*/ 529 h 547"/>
              <a:gd name="T44" fmla="*/ 382 w 521"/>
              <a:gd name="T45" fmla="*/ 490 h 547"/>
              <a:gd name="T46" fmla="*/ 465 w 521"/>
              <a:gd name="T47" fmla="*/ 472 h 547"/>
              <a:gd name="T48" fmla="*/ 504 w 521"/>
              <a:gd name="T49" fmla="*/ 409 h 547"/>
              <a:gd name="T50" fmla="*/ 463 w 521"/>
              <a:gd name="T51" fmla="*/ 137 h 547"/>
              <a:gd name="T52" fmla="*/ 381 w 521"/>
              <a:gd name="T53" fmla="*/ 57 h 547"/>
              <a:gd name="T54" fmla="*/ 139 w 521"/>
              <a:gd name="T55" fmla="*/ 18 h 547"/>
              <a:gd name="T56" fmla="*/ 57 w 521"/>
              <a:gd name="T57" fmla="*/ 58 h 547"/>
              <a:gd name="T58" fmla="*/ 17 w 521"/>
              <a:gd name="T59" fmla="*/ 138 h 547"/>
              <a:gd name="T60" fmla="*/ 421 w 521"/>
              <a:gd name="T61" fmla="*/ 18 h 547"/>
              <a:gd name="T62" fmla="*/ 400 w 521"/>
              <a:gd name="T63" fmla="*/ 40 h 547"/>
              <a:gd name="T64" fmla="*/ 399 w 521"/>
              <a:gd name="T65" fmla="*/ 529 h 547"/>
              <a:gd name="T66" fmla="*/ 421 w 521"/>
              <a:gd name="T67" fmla="*/ 508 h 547"/>
              <a:gd name="T68" fmla="*/ 399 w 521"/>
              <a:gd name="T69" fmla="*/ 529 h 547"/>
              <a:gd name="T70" fmla="*/ 99 w 521"/>
              <a:gd name="T71" fmla="*/ 529 h 547"/>
              <a:gd name="T72" fmla="*/ 121 w 521"/>
              <a:gd name="T73" fmla="*/ 508 h 547"/>
              <a:gd name="T74" fmla="*/ 38 w 521"/>
              <a:gd name="T75" fmla="*/ 451 h 547"/>
              <a:gd name="T76" fmla="*/ 17 w 521"/>
              <a:gd name="T77" fmla="*/ 429 h 547"/>
              <a:gd name="T78" fmla="*/ 38 w 521"/>
              <a:gd name="T79" fmla="*/ 451 h 547"/>
              <a:gd name="T80" fmla="*/ 100 w 521"/>
              <a:gd name="T81" fmla="*/ 18 h 547"/>
              <a:gd name="T82" fmla="*/ 122 w 521"/>
              <a:gd name="T83" fmla="*/ 39 h 547"/>
              <a:gd name="T84" fmla="*/ 17 w 521"/>
              <a:gd name="T85" fmla="*/ 40 h 547"/>
              <a:gd name="T86" fmla="*/ 38 w 521"/>
              <a:gd name="T87" fmla="*/ 18 h 547"/>
              <a:gd name="T88" fmla="*/ 17 w 521"/>
              <a:gd name="T89" fmla="*/ 40 h 547"/>
              <a:gd name="T90" fmla="*/ 504 w 521"/>
              <a:gd name="T91" fmla="*/ 450 h 547"/>
              <a:gd name="T92" fmla="*/ 483 w 521"/>
              <a:gd name="T93" fmla="*/ 428 h 547"/>
              <a:gd name="T94" fmla="*/ 504 w 521"/>
              <a:gd name="T95" fmla="*/ 40 h 547"/>
              <a:gd name="T96" fmla="*/ 483 w 521"/>
              <a:gd name="T97" fmla="*/ 18 h 547"/>
              <a:gd name="T98" fmla="*/ 504 w 521"/>
              <a:gd name="T99" fmla="*/ 40 h 547"/>
              <a:gd name="T100" fmla="*/ 17 w 521"/>
              <a:gd name="T101" fmla="*/ 509 h 547"/>
              <a:gd name="T102" fmla="*/ 38 w 521"/>
              <a:gd name="T103" fmla="*/ 529 h 547"/>
              <a:gd name="T104" fmla="*/ 16 w 521"/>
              <a:gd name="T105" fmla="*/ 118 h 547"/>
              <a:gd name="T106" fmla="*/ 38 w 521"/>
              <a:gd name="T107" fmla="*/ 97 h 547"/>
              <a:gd name="T108" fmla="*/ 16 w 521"/>
              <a:gd name="T109" fmla="*/ 118 h 547"/>
              <a:gd name="T110" fmla="*/ 483 w 521"/>
              <a:gd name="T111" fmla="*/ 118 h 547"/>
              <a:gd name="T112" fmla="*/ 504 w 521"/>
              <a:gd name="T113" fmla="*/ 97 h 547"/>
              <a:gd name="T114" fmla="*/ 483 w 521"/>
              <a:gd name="T115" fmla="*/ 529 h 547"/>
              <a:gd name="T116" fmla="*/ 504 w 521"/>
              <a:gd name="T117" fmla="*/ 508 h 547"/>
              <a:gd name="T118" fmla="*/ 483 w 521"/>
              <a:gd name="T119" fmla="*/ 529 h 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1" h="547">
                <a:moveTo>
                  <a:pt x="440" y="0"/>
                </a:moveTo>
                <a:cubicBezTo>
                  <a:pt x="440" y="13"/>
                  <a:pt x="440" y="26"/>
                  <a:pt x="440" y="40"/>
                </a:cubicBezTo>
                <a:cubicBezTo>
                  <a:pt x="448" y="40"/>
                  <a:pt x="455" y="40"/>
                  <a:pt x="464" y="40"/>
                </a:cubicBezTo>
                <a:cubicBezTo>
                  <a:pt x="464" y="27"/>
                  <a:pt x="464" y="14"/>
                  <a:pt x="464" y="1"/>
                </a:cubicBezTo>
                <a:cubicBezTo>
                  <a:pt x="483" y="1"/>
                  <a:pt x="501" y="1"/>
                  <a:pt x="521" y="1"/>
                </a:cubicBezTo>
                <a:cubicBezTo>
                  <a:pt x="521" y="19"/>
                  <a:pt x="521" y="38"/>
                  <a:pt x="521" y="58"/>
                </a:cubicBezTo>
                <a:cubicBezTo>
                  <a:pt x="508" y="58"/>
                  <a:pt x="496" y="58"/>
                  <a:pt x="483" y="58"/>
                </a:cubicBezTo>
                <a:cubicBezTo>
                  <a:pt x="483" y="65"/>
                  <a:pt x="483" y="70"/>
                  <a:pt x="483" y="78"/>
                </a:cubicBezTo>
                <a:cubicBezTo>
                  <a:pt x="495" y="78"/>
                  <a:pt x="507" y="78"/>
                  <a:pt x="521" y="78"/>
                </a:cubicBezTo>
                <a:cubicBezTo>
                  <a:pt x="521" y="209"/>
                  <a:pt x="521" y="338"/>
                  <a:pt x="521" y="468"/>
                </a:cubicBezTo>
                <a:cubicBezTo>
                  <a:pt x="508" y="468"/>
                  <a:pt x="496" y="468"/>
                  <a:pt x="483" y="468"/>
                </a:cubicBezTo>
                <a:cubicBezTo>
                  <a:pt x="482" y="476"/>
                  <a:pt x="482" y="481"/>
                  <a:pt x="481" y="489"/>
                </a:cubicBezTo>
                <a:cubicBezTo>
                  <a:pt x="495" y="489"/>
                  <a:pt x="508" y="489"/>
                  <a:pt x="521" y="489"/>
                </a:cubicBezTo>
                <a:cubicBezTo>
                  <a:pt x="521" y="509"/>
                  <a:pt x="521" y="527"/>
                  <a:pt x="521" y="546"/>
                </a:cubicBezTo>
                <a:cubicBezTo>
                  <a:pt x="503" y="546"/>
                  <a:pt x="484" y="546"/>
                  <a:pt x="464" y="546"/>
                </a:cubicBezTo>
                <a:cubicBezTo>
                  <a:pt x="464" y="534"/>
                  <a:pt x="464" y="522"/>
                  <a:pt x="464" y="508"/>
                </a:cubicBezTo>
                <a:cubicBezTo>
                  <a:pt x="456" y="508"/>
                  <a:pt x="450" y="508"/>
                  <a:pt x="441" y="508"/>
                </a:cubicBezTo>
                <a:cubicBezTo>
                  <a:pt x="441" y="521"/>
                  <a:pt x="441" y="534"/>
                  <a:pt x="441" y="547"/>
                </a:cubicBezTo>
                <a:cubicBezTo>
                  <a:pt x="320" y="547"/>
                  <a:pt x="201" y="547"/>
                  <a:pt x="81" y="547"/>
                </a:cubicBezTo>
                <a:cubicBezTo>
                  <a:pt x="81" y="534"/>
                  <a:pt x="81" y="521"/>
                  <a:pt x="81" y="508"/>
                </a:cubicBezTo>
                <a:cubicBezTo>
                  <a:pt x="72" y="508"/>
                  <a:pt x="65" y="508"/>
                  <a:pt x="57" y="508"/>
                </a:cubicBezTo>
                <a:cubicBezTo>
                  <a:pt x="57" y="521"/>
                  <a:pt x="57" y="534"/>
                  <a:pt x="57" y="547"/>
                </a:cubicBezTo>
                <a:cubicBezTo>
                  <a:pt x="37" y="547"/>
                  <a:pt x="19" y="547"/>
                  <a:pt x="0" y="547"/>
                </a:cubicBezTo>
                <a:cubicBezTo>
                  <a:pt x="0" y="528"/>
                  <a:pt x="0" y="510"/>
                  <a:pt x="0" y="490"/>
                </a:cubicBezTo>
                <a:cubicBezTo>
                  <a:pt x="12" y="490"/>
                  <a:pt x="24" y="490"/>
                  <a:pt x="38" y="490"/>
                </a:cubicBezTo>
                <a:cubicBezTo>
                  <a:pt x="38" y="483"/>
                  <a:pt x="38" y="477"/>
                  <a:pt x="38" y="470"/>
                </a:cubicBezTo>
                <a:cubicBezTo>
                  <a:pt x="25" y="469"/>
                  <a:pt x="13" y="468"/>
                  <a:pt x="0" y="468"/>
                </a:cubicBezTo>
                <a:cubicBezTo>
                  <a:pt x="0" y="338"/>
                  <a:pt x="0" y="210"/>
                  <a:pt x="0" y="79"/>
                </a:cubicBezTo>
                <a:cubicBezTo>
                  <a:pt x="12" y="79"/>
                  <a:pt x="25" y="79"/>
                  <a:pt x="38" y="79"/>
                </a:cubicBezTo>
                <a:cubicBezTo>
                  <a:pt x="38" y="71"/>
                  <a:pt x="38" y="66"/>
                  <a:pt x="38" y="58"/>
                </a:cubicBezTo>
                <a:cubicBezTo>
                  <a:pt x="25" y="58"/>
                  <a:pt x="13" y="58"/>
                  <a:pt x="0" y="58"/>
                </a:cubicBezTo>
                <a:cubicBezTo>
                  <a:pt x="0" y="39"/>
                  <a:pt x="0" y="20"/>
                  <a:pt x="0" y="1"/>
                </a:cubicBezTo>
                <a:cubicBezTo>
                  <a:pt x="18" y="1"/>
                  <a:pt x="36" y="1"/>
                  <a:pt x="57" y="1"/>
                </a:cubicBezTo>
                <a:cubicBezTo>
                  <a:pt x="57" y="13"/>
                  <a:pt x="57" y="26"/>
                  <a:pt x="57" y="40"/>
                </a:cubicBezTo>
                <a:cubicBezTo>
                  <a:pt x="65" y="40"/>
                  <a:pt x="72" y="40"/>
                  <a:pt x="80" y="40"/>
                </a:cubicBezTo>
                <a:cubicBezTo>
                  <a:pt x="80" y="27"/>
                  <a:pt x="80" y="14"/>
                  <a:pt x="80" y="0"/>
                </a:cubicBezTo>
                <a:cubicBezTo>
                  <a:pt x="201" y="0"/>
                  <a:pt x="320" y="0"/>
                  <a:pt x="440" y="0"/>
                </a:cubicBezTo>
                <a:close/>
                <a:moveTo>
                  <a:pt x="17" y="138"/>
                </a:moveTo>
                <a:cubicBezTo>
                  <a:pt x="17" y="230"/>
                  <a:pt x="17" y="319"/>
                  <a:pt x="17" y="411"/>
                </a:cubicBezTo>
                <a:cubicBezTo>
                  <a:pt x="31" y="411"/>
                  <a:pt x="43" y="411"/>
                  <a:pt x="57" y="411"/>
                </a:cubicBezTo>
                <a:cubicBezTo>
                  <a:pt x="57" y="430"/>
                  <a:pt x="57" y="449"/>
                  <a:pt x="57" y="467"/>
                </a:cubicBezTo>
                <a:cubicBezTo>
                  <a:pt x="56" y="490"/>
                  <a:pt x="56" y="490"/>
                  <a:pt x="80" y="490"/>
                </a:cubicBezTo>
                <a:cubicBezTo>
                  <a:pt x="99" y="489"/>
                  <a:pt x="118" y="490"/>
                  <a:pt x="139" y="490"/>
                </a:cubicBezTo>
                <a:cubicBezTo>
                  <a:pt x="139" y="505"/>
                  <a:pt x="139" y="517"/>
                  <a:pt x="139" y="529"/>
                </a:cubicBezTo>
                <a:cubicBezTo>
                  <a:pt x="221" y="529"/>
                  <a:pt x="301" y="529"/>
                  <a:pt x="382" y="529"/>
                </a:cubicBezTo>
                <a:cubicBezTo>
                  <a:pt x="382" y="516"/>
                  <a:pt x="382" y="503"/>
                  <a:pt x="382" y="490"/>
                </a:cubicBezTo>
                <a:cubicBezTo>
                  <a:pt x="405" y="490"/>
                  <a:pt x="426" y="489"/>
                  <a:pt x="447" y="490"/>
                </a:cubicBezTo>
                <a:cubicBezTo>
                  <a:pt x="462" y="491"/>
                  <a:pt x="465" y="486"/>
                  <a:pt x="465" y="472"/>
                </a:cubicBezTo>
                <a:cubicBezTo>
                  <a:pt x="463" y="452"/>
                  <a:pt x="464" y="432"/>
                  <a:pt x="464" y="409"/>
                </a:cubicBezTo>
                <a:cubicBezTo>
                  <a:pt x="479" y="409"/>
                  <a:pt x="492" y="409"/>
                  <a:pt x="504" y="409"/>
                </a:cubicBezTo>
                <a:cubicBezTo>
                  <a:pt x="504" y="318"/>
                  <a:pt x="504" y="228"/>
                  <a:pt x="504" y="137"/>
                </a:cubicBezTo>
                <a:cubicBezTo>
                  <a:pt x="490" y="137"/>
                  <a:pt x="478" y="137"/>
                  <a:pt x="463" y="137"/>
                </a:cubicBezTo>
                <a:cubicBezTo>
                  <a:pt x="463" y="110"/>
                  <a:pt x="463" y="84"/>
                  <a:pt x="463" y="57"/>
                </a:cubicBezTo>
                <a:cubicBezTo>
                  <a:pt x="435" y="57"/>
                  <a:pt x="409" y="57"/>
                  <a:pt x="381" y="57"/>
                </a:cubicBezTo>
                <a:cubicBezTo>
                  <a:pt x="381" y="43"/>
                  <a:pt x="381" y="31"/>
                  <a:pt x="381" y="18"/>
                </a:cubicBezTo>
                <a:cubicBezTo>
                  <a:pt x="300" y="18"/>
                  <a:pt x="220" y="18"/>
                  <a:pt x="139" y="18"/>
                </a:cubicBezTo>
                <a:cubicBezTo>
                  <a:pt x="139" y="32"/>
                  <a:pt x="139" y="44"/>
                  <a:pt x="139" y="58"/>
                </a:cubicBezTo>
                <a:cubicBezTo>
                  <a:pt x="110" y="58"/>
                  <a:pt x="84" y="58"/>
                  <a:pt x="57" y="58"/>
                </a:cubicBezTo>
                <a:cubicBezTo>
                  <a:pt x="57" y="86"/>
                  <a:pt x="57" y="111"/>
                  <a:pt x="57" y="138"/>
                </a:cubicBezTo>
                <a:cubicBezTo>
                  <a:pt x="43" y="138"/>
                  <a:pt x="30" y="138"/>
                  <a:pt x="17" y="138"/>
                </a:cubicBezTo>
                <a:close/>
                <a:moveTo>
                  <a:pt x="421" y="40"/>
                </a:moveTo>
                <a:cubicBezTo>
                  <a:pt x="421" y="32"/>
                  <a:pt x="421" y="25"/>
                  <a:pt x="421" y="18"/>
                </a:cubicBezTo>
                <a:cubicBezTo>
                  <a:pt x="414" y="18"/>
                  <a:pt x="407" y="18"/>
                  <a:pt x="400" y="18"/>
                </a:cubicBezTo>
                <a:cubicBezTo>
                  <a:pt x="400" y="26"/>
                  <a:pt x="400" y="33"/>
                  <a:pt x="400" y="40"/>
                </a:cubicBezTo>
                <a:cubicBezTo>
                  <a:pt x="407" y="40"/>
                  <a:pt x="414" y="40"/>
                  <a:pt x="421" y="40"/>
                </a:cubicBezTo>
                <a:close/>
                <a:moveTo>
                  <a:pt x="399" y="529"/>
                </a:moveTo>
                <a:cubicBezTo>
                  <a:pt x="407" y="529"/>
                  <a:pt x="414" y="529"/>
                  <a:pt x="421" y="529"/>
                </a:cubicBezTo>
                <a:cubicBezTo>
                  <a:pt x="421" y="521"/>
                  <a:pt x="421" y="515"/>
                  <a:pt x="421" y="508"/>
                </a:cubicBezTo>
                <a:cubicBezTo>
                  <a:pt x="413" y="508"/>
                  <a:pt x="407" y="508"/>
                  <a:pt x="399" y="508"/>
                </a:cubicBezTo>
                <a:cubicBezTo>
                  <a:pt x="399" y="516"/>
                  <a:pt x="399" y="522"/>
                  <a:pt x="399" y="529"/>
                </a:cubicBezTo>
                <a:close/>
                <a:moveTo>
                  <a:pt x="99" y="508"/>
                </a:moveTo>
                <a:cubicBezTo>
                  <a:pt x="99" y="516"/>
                  <a:pt x="99" y="522"/>
                  <a:pt x="99" y="529"/>
                </a:cubicBezTo>
                <a:cubicBezTo>
                  <a:pt x="107" y="529"/>
                  <a:pt x="114" y="529"/>
                  <a:pt x="121" y="529"/>
                </a:cubicBezTo>
                <a:cubicBezTo>
                  <a:pt x="121" y="521"/>
                  <a:pt x="121" y="515"/>
                  <a:pt x="121" y="508"/>
                </a:cubicBezTo>
                <a:cubicBezTo>
                  <a:pt x="114" y="508"/>
                  <a:pt x="107" y="508"/>
                  <a:pt x="99" y="508"/>
                </a:cubicBezTo>
                <a:close/>
                <a:moveTo>
                  <a:pt x="38" y="451"/>
                </a:moveTo>
                <a:cubicBezTo>
                  <a:pt x="38" y="443"/>
                  <a:pt x="38" y="436"/>
                  <a:pt x="38" y="429"/>
                </a:cubicBezTo>
                <a:cubicBezTo>
                  <a:pt x="30" y="429"/>
                  <a:pt x="23" y="429"/>
                  <a:pt x="17" y="429"/>
                </a:cubicBezTo>
                <a:cubicBezTo>
                  <a:pt x="17" y="437"/>
                  <a:pt x="17" y="444"/>
                  <a:pt x="17" y="451"/>
                </a:cubicBezTo>
                <a:cubicBezTo>
                  <a:pt x="24" y="451"/>
                  <a:pt x="30" y="451"/>
                  <a:pt x="38" y="451"/>
                </a:cubicBezTo>
                <a:close/>
                <a:moveTo>
                  <a:pt x="122" y="18"/>
                </a:moveTo>
                <a:cubicBezTo>
                  <a:pt x="113" y="18"/>
                  <a:pt x="106" y="18"/>
                  <a:pt x="100" y="18"/>
                </a:cubicBezTo>
                <a:cubicBezTo>
                  <a:pt x="100" y="26"/>
                  <a:pt x="100" y="33"/>
                  <a:pt x="100" y="39"/>
                </a:cubicBezTo>
                <a:cubicBezTo>
                  <a:pt x="108" y="39"/>
                  <a:pt x="115" y="39"/>
                  <a:pt x="122" y="39"/>
                </a:cubicBezTo>
                <a:cubicBezTo>
                  <a:pt x="122" y="32"/>
                  <a:pt x="122" y="26"/>
                  <a:pt x="122" y="18"/>
                </a:cubicBezTo>
                <a:close/>
                <a:moveTo>
                  <a:pt x="17" y="40"/>
                </a:moveTo>
                <a:cubicBezTo>
                  <a:pt x="25" y="40"/>
                  <a:pt x="31" y="40"/>
                  <a:pt x="38" y="40"/>
                </a:cubicBezTo>
                <a:cubicBezTo>
                  <a:pt x="38" y="32"/>
                  <a:pt x="38" y="25"/>
                  <a:pt x="38" y="18"/>
                </a:cubicBezTo>
                <a:cubicBezTo>
                  <a:pt x="30" y="18"/>
                  <a:pt x="24" y="18"/>
                  <a:pt x="17" y="18"/>
                </a:cubicBezTo>
                <a:cubicBezTo>
                  <a:pt x="17" y="26"/>
                  <a:pt x="17" y="32"/>
                  <a:pt x="17" y="40"/>
                </a:cubicBezTo>
                <a:close/>
                <a:moveTo>
                  <a:pt x="483" y="450"/>
                </a:moveTo>
                <a:cubicBezTo>
                  <a:pt x="490" y="450"/>
                  <a:pt x="497" y="450"/>
                  <a:pt x="504" y="450"/>
                </a:cubicBezTo>
                <a:cubicBezTo>
                  <a:pt x="504" y="442"/>
                  <a:pt x="504" y="435"/>
                  <a:pt x="504" y="428"/>
                </a:cubicBezTo>
                <a:cubicBezTo>
                  <a:pt x="496" y="428"/>
                  <a:pt x="490" y="428"/>
                  <a:pt x="483" y="428"/>
                </a:cubicBezTo>
                <a:cubicBezTo>
                  <a:pt x="483" y="436"/>
                  <a:pt x="483" y="443"/>
                  <a:pt x="483" y="450"/>
                </a:cubicBezTo>
                <a:close/>
                <a:moveTo>
                  <a:pt x="504" y="40"/>
                </a:moveTo>
                <a:cubicBezTo>
                  <a:pt x="504" y="31"/>
                  <a:pt x="504" y="25"/>
                  <a:pt x="504" y="18"/>
                </a:cubicBezTo>
                <a:cubicBezTo>
                  <a:pt x="496" y="18"/>
                  <a:pt x="490" y="18"/>
                  <a:pt x="483" y="18"/>
                </a:cubicBezTo>
                <a:cubicBezTo>
                  <a:pt x="483" y="26"/>
                  <a:pt x="483" y="33"/>
                  <a:pt x="483" y="40"/>
                </a:cubicBezTo>
                <a:cubicBezTo>
                  <a:pt x="490" y="40"/>
                  <a:pt x="497" y="40"/>
                  <a:pt x="504" y="40"/>
                </a:cubicBezTo>
                <a:close/>
                <a:moveTo>
                  <a:pt x="38" y="509"/>
                </a:moveTo>
                <a:cubicBezTo>
                  <a:pt x="30" y="509"/>
                  <a:pt x="23" y="509"/>
                  <a:pt x="17" y="509"/>
                </a:cubicBezTo>
                <a:cubicBezTo>
                  <a:pt x="17" y="516"/>
                  <a:pt x="17" y="523"/>
                  <a:pt x="17" y="529"/>
                </a:cubicBezTo>
                <a:cubicBezTo>
                  <a:pt x="25" y="529"/>
                  <a:pt x="31" y="529"/>
                  <a:pt x="38" y="529"/>
                </a:cubicBezTo>
                <a:cubicBezTo>
                  <a:pt x="38" y="522"/>
                  <a:pt x="38" y="516"/>
                  <a:pt x="38" y="509"/>
                </a:cubicBezTo>
                <a:close/>
                <a:moveTo>
                  <a:pt x="16" y="118"/>
                </a:moveTo>
                <a:cubicBezTo>
                  <a:pt x="24" y="118"/>
                  <a:pt x="31" y="118"/>
                  <a:pt x="38" y="118"/>
                </a:cubicBezTo>
                <a:cubicBezTo>
                  <a:pt x="38" y="111"/>
                  <a:pt x="38" y="104"/>
                  <a:pt x="38" y="97"/>
                </a:cubicBezTo>
                <a:cubicBezTo>
                  <a:pt x="30" y="97"/>
                  <a:pt x="24" y="97"/>
                  <a:pt x="16" y="97"/>
                </a:cubicBezTo>
                <a:cubicBezTo>
                  <a:pt x="16" y="105"/>
                  <a:pt x="16" y="111"/>
                  <a:pt x="16" y="118"/>
                </a:cubicBezTo>
                <a:close/>
                <a:moveTo>
                  <a:pt x="483" y="97"/>
                </a:moveTo>
                <a:cubicBezTo>
                  <a:pt x="483" y="105"/>
                  <a:pt x="483" y="112"/>
                  <a:pt x="483" y="118"/>
                </a:cubicBezTo>
                <a:cubicBezTo>
                  <a:pt x="491" y="118"/>
                  <a:pt x="498" y="118"/>
                  <a:pt x="504" y="118"/>
                </a:cubicBezTo>
                <a:cubicBezTo>
                  <a:pt x="504" y="110"/>
                  <a:pt x="504" y="104"/>
                  <a:pt x="504" y="97"/>
                </a:cubicBezTo>
                <a:cubicBezTo>
                  <a:pt x="497" y="97"/>
                  <a:pt x="490" y="97"/>
                  <a:pt x="483" y="97"/>
                </a:cubicBezTo>
                <a:close/>
                <a:moveTo>
                  <a:pt x="483" y="529"/>
                </a:moveTo>
                <a:cubicBezTo>
                  <a:pt x="491" y="529"/>
                  <a:pt x="497" y="529"/>
                  <a:pt x="504" y="529"/>
                </a:cubicBezTo>
                <a:cubicBezTo>
                  <a:pt x="504" y="521"/>
                  <a:pt x="504" y="515"/>
                  <a:pt x="504" y="508"/>
                </a:cubicBezTo>
                <a:cubicBezTo>
                  <a:pt x="496" y="508"/>
                  <a:pt x="490" y="508"/>
                  <a:pt x="483" y="508"/>
                </a:cubicBezTo>
                <a:cubicBezTo>
                  <a:pt x="483" y="516"/>
                  <a:pt x="483" y="522"/>
                  <a:pt x="483" y="5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626" y="34971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3803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937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0" y="6047165"/>
            <a:ext cx="12214208" cy="8108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9978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83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ondos de pantalla espacio, estrellas, universo, estilo púrpura hermosa  1920x1080 Full HD 2K Imag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 userDrawn="1"/>
        </p:nvSpPr>
        <p:spPr>
          <a:xfrm>
            <a:off x="271850" y="444481"/>
            <a:ext cx="11689492" cy="620345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7485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942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626" y="34971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68425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0" y="6047165"/>
            <a:ext cx="12214208" cy="8108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8371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403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626" y="349716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rgbClr val="9D9D9C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452708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16413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2000" cy="599090"/>
          </a:xfrm>
          <a:prstGeom prst="rect">
            <a:avLst/>
          </a:prstGeom>
        </p:spPr>
      </p:pic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1299667" y="4012867"/>
            <a:ext cx="4419600" cy="21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✣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➢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◆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➢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◆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468133" y="4012867"/>
            <a:ext cx="4475200" cy="21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✢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➢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◆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➢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◆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8000" y="719333"/>
            <a:ext cx="10276000" cy="4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7306533" y="3515400"/>
            <a:ext cx="27984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2110267" y="3515400"/>
            <a:ext cx="27984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649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4478000" y="4359800"/>
            <a:ext cx="3236000" cy="8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2"/>
          </p:nvPr>
        </p:nvSpPr>
        <p:spPr>
          <a:xfrm>
            <a:off x="4696800" y="3757333"/>
            <a:ext cx="27984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3"/>
          </p:nvPr>
        </p:nvSpPr>
        <p:spPr>
          <a:xfrm>
            <a:off x="7803716" y="4359700"/>
            <a:ext cx="3236000" cy="8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4"/>
          </p:nvPr>
        </p:nvSpPr>
        <p:spPr>
          <a:xfrm>
            <a:off x="8022549" y="3757333"/>
            <a:ext cx="27984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5"/>
          </p:nvPr>
        </p:nvSpPr>
        <p:spPr>
          <a:xfrm>
            <a:off x="1152284" y="4359800"/>
            <a:ext cx="3236000" cy="8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6"/>
          </p:nvPr>
        </p:nvSpPr>
        <p:spPr>
          <a:xfrm>
            <a:off x="1371084" y="3757333"/>
            <a:ext cx="27984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kkas"/>
              <a:buNone/>
              <a:defRPr sz="2400" b="1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title"/>
          </p:nvPr>
        </p:nvSpPr>
        <p:spPr>
          <a:xfrm>
            <a:off x="958000" y="719333"/>
            <a:ext cx="10276000" cy="4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34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title"/>
          </p:nvPr>
        </p:nvSpPr>
        <p:spPr>
          <a:xfrm>
            <a:off x="4264933" y="2031267"/>
            <a:ext cx="3662400" cy="14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1"/>
          </p:nvPr>
        </p:nvSpPr>
        <p:spPr>
          <a:xfrm>
            <a:off x="4090600" y="3540400"/>
            <a:ext cx="4010800" cy="1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635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958000" y="719333"/>
            <a:ext cx="10276000" cy="4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2000" cy="599090"/>
          </a:xfrm>
          <a:prstGeom prst="rect">
            <a:avLst/>
          </a:prstGeom>
        </p:spPr>
      </p:pic>
      <p:sp>
        <p:nvSpPr>
          <p:cNvPr id="6" name="Freeform 5"/>
          <p:cNvSpPr>
            <a:spLocks/>
          </p:cNvSpPr>
          <p:nvPr userDrawn="1"/>
        </p:nvSpPr>
        <p:spPr bwMode="auto">
          <a:xfrm rot="10800000">
            <a:off x="-1" y="6605751"/>
            <a:ext cx="12188825" cy="236373"/>
          </a:xfrm>
          <a:custGeom>
            <a:avLst/>
            <a:gdLst>
              <a:gd name="T0" fmla="*/ 0 w 7678"/>
              <a:gd name="T1" fmla="*/ 0 h 457"/>
              <a:gd name="T2" fmla="*/ 0 w 7678"/>
              <a:gd name="T3" fmla="*/ 436 h 457"/>
              <a:gd name="T4" fmla="*/ 640 w 7678"/>
              <a:gd name="T5" fmla="*/ 208 h 457"/>
              <a:gd name="T6" fmla="*/ 1280 w 7678"/>
              <a:gd name="T7" fmla="*/ 436 h 457"/>
              <a:gd name="T8" fmla="*/ 1920 w 7678"/>
              <a:gd name="T9" fmla="*/ 208 h 457"/>
              <a:gd name="T10" fmla="*/ 2565 w 7678"/>
              <a:gd name="T11" fmla="*/ 436 h 457"/>
              <a:gd name="T12" fmla="*/ 2565 w 7678"/>
              <a:gd name="T13" fmla="*/ 457 h 457"/>
              <a:gd name="T14" fmla="*/ 3198 w 7678"/>
              <a:gd name="T15" fmla="*/ 228 h 457"/>
              <a:gd name="T16" fmla="*/ 3838 w 7678"/>
              <a:gd name="T17" fmla="*/ 457 h 457"/>
              <a:gd name="T18" fmla="*/ 4478 w 7678"/>
              <a:gd name="T19" fmla="*/ 228 h 457"/>
              <a:gd name="T20" fmla="*/ 5111 w 7678"/>
              <a:gd name="T21" fmla="*/ 457 h 457"/>
              <a:gd name="T22" fmla="*/ 5111 w 7678"/>
              <a:gd name="T23" fmla="*/ 436 h 457"/>
              <a:gd name="T24" fmla="*/ 5753 w 7678"/>
              <a:gd name="T25" fmla="*/ 208 h 457"/>
              <a:gd name="T26" fmla="*/ 6395 w 7678"/>
              <a:gd name="T27" fmla="*/ 436 h 457"/>
              <a:gd name="T28" fmla="*/ 7035 w 7678"/>
              <a:gd name="T29" fmla="*/ 208 h 457"/>
              <a:gd name="T30" fmla="*/ 7678 w 7678"/>
              <a:gd name="T31" fmla="*/ 436 h 457"/>
              <a:gd name="T32" fmla="*/ 7678 w 7678"/>
              <a:gd name="T33" fmla="*/ 0 h 457"/>
              <a:gd name="T34" fmla="*/ 0 w 7678"/>
              <a:gd name="T35" fmla="*/ 0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78" h="457">
                <a:moveTo>
                  <a:pt x="0" y="0"/>
                </a:moveTo>
                <a:lnTo>
                  <a:pt x="0" y="436"/>
                </a:lnTo>
                <a:lnTo>
                  <a:pt x="640" y="208"/>
                </a:lnTo>
                <a:lnTo>
                  <a:pt x="1280" y="436"/>
                </a:lnTo>
                <a:lnTo>
                  <a:pt x="1920" y="208"/>
                </a:lnTo>
                <a:lnTo>
                  <a:pt x="2565" y="436"/>
                </a:lnTo>
                <a:lnTo>
                  <a:pt x="2565" y="457"/>
                </a:lnTo>
                <a:lnTo>
                  <a:pt x="3198" y="228"/>
                </a:lnTo>
                <a:lnTo>
                  <a:pt x="3838" y="457"/>
                </a:lnTo>
                <a:lnTo>
                  <a:pt x="4478" y="228"/>
                </a:lnTo>
                <a:lnTo>
                  <a:pt x="5111" y="457"/>
                </a:lnTo>
                <a:lnTo>
                  <a:pt x="5111" y="436"/>
                </a:lnTo>
                <a:lnTo>
                  <a:pt x="5753" y="208"/>
                </a:lnTo>
                <a:lnTo>
                  <a:pt x="6395" y="436"/>
                </a:lnTo>
                <a:lnTo>
                  <a:pt x="7035" y="208"/>
                </a:lnTo>
                <a:lnTo>
                  <a:pt x="7678" y="436"/>
                </a:lnTo>
                <a:lnTo>
                  <a:pt x="7678" y="0"/>
                </a:lnTo>
                <a:lnTo>
                  <a:pt x="0" y="0"/>
                </a:lnTo>
                <a:close/>
              </a:path>
            </a:pathLst>
          </a:custGeom>
          <a:solidFill>
            <a:srgbClr val="FCB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993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/>
          <p:cNvSpPr/>
          <p:nvPr userDrawn="1"/>
        </p:nvSpPr>
        <p:spPr>
          <a:xfrm>
            <a:off x="217532" y="918366"/>
            <a:ext cx="11713028" cy="95142"/>
          </a:xfrm>
          <a:prstGeom prst="rect">
            <a:avLst/>
          </a:pr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Rectángulo 29"/>
          <p:cNvSpPr/>
          <p:nvPr userDrawn="1"/>
        </p:nvSpPr>
        <p:spPr>
          <a:xfrm>
            <a:off x="233265" y="0"/>
            <a:ext cx="250584" cy="860724"/>
          </a:xfrm>
          <a:prstGeom prst="rect">
            <a:avLst/>
          </a:prstGeom>
          <a:solidFill>
            <a:srgbClr val="41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Rectángulo 30"/>
          <p:cNvSpPr/>
          <p:nvPr userDrawn="1"/>
        </p:nvSpPr>
        <p:spPr>
          <a:xfrm>
            <a:off x="570722" y="0"/>
            <a:ext cx="250584" cy="860724"/>
          </a:xfrm>
          <a:prstGeom prst="rect">
            <a:avLst/>
          </a:prstGeom>
          <a:solidFill>
            <a:srgbClr val="41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auto">
          <a:xfrm>
            <a:off x="11388725" y="161925"/>
            <a:ext cx="568326" cy="611188"/>
          </a:xfrm>
          <a:custGeom>
            <a:avLst/>
            <a:gdLst>
              <a:gd name="T0" fmla="*/ 901 w 964"/>
              <a:gd name="T1" fmla="*/ 458 h 1036"/>
              <a:gd name="T2" fmla="*/ 705 w 964"/>
              <a:gd name="T3" fmla="*/ 195 h 1036"/>
              <a:gd name="T4" fmla="*/ 688 w 964"/>
              <a:gd name="T5" fmla="*/ 165 h 1036"/>
              <a:gd name="T6" fmla="*/ 688 w 964"/>
              <a:gd name="T7" fmla="*/ 23 h 1036"/>
              <a:gd name="T8" fmla="*/ 687 w 964"/>
              <a:gd name="T9" fmla="*/ 1 h 1036"/>
              <a:gd name="T10" fmla="*/ 561 w 964"/>
              <a:gd name="T11" fmla="*/ 1 h 1036"/>
              <a:gd name="T12" fmla="*/ 545 w 964"/>
              <a:gd name="T13" fmla="*/ 13 h 1036"/>
              <a:gd name="T14" fmla="*/ 497 w 964"/>
              <a:gd name="T15" fmla="*/ 112 h 1036"/>
              <a:gd name="T16" fmla="*/ 465 w 964"/>
              <a:gd name="T17" fmla="*/ 133 h 1036"/>
              <a:gd name="T18" fmla="*/ 163 w 964"/>
              <a:gd name="T19" fmla="*/ 259 h 1036"/>
              <a:gd name="T20" fmla="*/ 98 w 964"/>
              <a:gd name="T21" fmla="*/ 799 h 1036"/>
              <a:gd name="T22" fmla="*/ 121 w 964"/>
              <a:gd name="T23" fmla="*/ 835 h 1036"/>
              <a:gd name="T24" fmla="*/ 154 w 964"/>
              <a:gd name="T25" fmla="*/ 772 h 1036"/>
              <a:gd name="T26" fmla="*/ 154 w 964"/>
              <a:gd name="T27" fmla="*/ 749 h 1036"/>
              <a:gd name="T28" fmla="*/ 116 w 964"/>
              <a:gd name="T29" fmla="*/ 515 h 1036"/>
              <a:gd name="T30" fmla="*/ 423 w 964"/>
              <a:gd name="T31" fmla="*/ 209 h 1036"/>
              <a:gd name="T32" fmla="*/ 451 w 964"/>
              <a:gd name="T33" fmla="*/ 206 h 1036"/>
              <a:gd name="T34" fmla="*/ 57 w 964"/>
              <a:gd name="T35" fmla="*/ 1021 h 1036"/>
              <a:gd name="T36" fmla="*/ 59 w 964"/>
              <a:gd name="T37" fmla="*/ 1029 h 1036"/>
              <a:gd name="T38" fmla="*/ 203 w 964"/>
              <a:gd name="T39" fmla="*/ 1029 h 1036"/>
              <a:gd name="T40" fmla="*/ 233 w 964"/>
              <a:gd name="T41" fmla="*/ 1010 h 1036"/>
              <a:gd name="T42" fmla="*/ 348 w 964"/>
              <a:gd name="T43" fmla="*/ 744 h 1036"/>
              <a:gd name="T44" fmla="*/ 373 w 964"/>
              <a:gd name="T45" fmla="*/ 728 h 1036"/>
              <a:gd name="T46" fmla="*/ 491 w 964"/>
              <a:gd name="T47" fmla="*/ 728 h 1036"/>
              <a:gd name="T48" fmla="*/ 550 w 964"/>
              <a:gd name="T49" fmla="*/ 728 h 1036"/>
              <a:gd name="T50" fmla="*/ 550 w 964"/>
              <a:gd name="T51" fmla="*/ 791 h 1036"/>
              <a:gd name="T52" fmla="*/ 706 w 964"/>
              <a:gd name="T53" fmla="*/ 672 h 1036"/>
              <a:gd name="T54" fmla="*/ 559 w 964"/>
              <a:gd name="T55" fmla="*/ 536 h 1036"/>
              <a:gd name="T56" fmla="*/ 554 w 964"/>
              <a:gd name="T57" fmla="*/ 539 h 1036"/>
              <a:gd name="T58" fmla="*/ 554 w 964"/>
              <a:gd name="T59" fmla="*/ 595 h 1036"/>
              <a:gd name="T60" fmla="*/ 410 w 964"/>
              <a:gd name="T61" fmla="*/ 595 h 1036"/>
              <a:gd name="T62" fmla="*/ 550 w 964"/>
              <a:gd name="T63" fmla="*/ 258 h 1036"/>
              <a:gd name="T64" fmla="*/ 554 w 964"/>
              <a:gd name="T65" fmla="*/ 269 h 1036"/>
              <a:gd name="T66" fmla="*/ 557 w 964"/>
              <a:gd name="T67" fmla="*/ 487 h 1036"/>
              <a:gd name="T68" fmla="*/ 567 w 964"/>
              <a:gd name="T69" fmla="*/ 513 h 1036"/>
              <a:gd name="T70" fmla="*/ 677 w 964"/>
              <a:gd name="T71" fmla="*/ 615 h 1036"/>
              <a:gd name="T72" fmla="*/ 689 w 964"/>
              <a:gd name="T73" fmla="*/ 623 h 1036"/>
              <a:gd name="T74" fmla="*/ 689 w 964"/>
              <a:gd name="T75" fmla="*/ 275 h 1036"/>
              <a:gd name="T76" fmla="*/ 805 w 964"/>
              <a:gd name="T77" fmla="*/ 734 h 1036"/>
              <a:gd name="T78" fmla="*/ 639 w 964"/>
              <a:gd name="T79" fmla="*/ 906 h 1036"/>
              <a:gd name="T80" fmla="*/ 301 w 964"/>
              <a:gd name="T81" fmla="*/ 900 h 1036"/>
              <a:gd name="T82" fmla="*/ 270 w 964"/>
              <a:gd name="T83" fmla="*/ 967 h 1036"/>
              <a:gd name="T84" fmla="*/ 280 w 964"/>
              <a:gd name="T85" fmla="*/ 974 h 1036"/>
              <a:gd name="T86" fmla="*/ 600 w 964"/>
              <a:gd name="T87" fmla="*/ 1001 h 1036"/>
              <a:gd name="T88" fmla="*/ 901 w 964"/>
              <a:gd name="T89" fmla="*/ 458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64" h="1036">
                <a:moveTo>
                  <a:pt x="901" y="458"/>
                </a:moveTo>
                <a:cubicBezTo>
                  <a:pt x="871" y="344"/>
                  <a:pt x="802" y="259"/>
                  <a:pt x="705" y="195"/>
                </a:cubicBezTo>
                <a:cubicBezTo>
                  <a:pt x="693" y="187"/>
                  <a:pt x="687" y="179"/>
                  <a:pt x="688" y="165"/>
                </a:cubicBezTo>
                <a:cubicBezTo>
                  <a:pt x="689" y="118"/>
                  <a:pt x="688" y="70"/>
                  <a:pt x="688" y="23"/>
                </a:cubicBezTo>
                <a:cubicBezTo>
                  <a:pt x="688" y="16"/>
                  <a:pt x="687" y="9"/>
                  <a:pt x="687" y="1"/>
                </a:cubicBezTo>
                <a:cubicBezTo>
                  <a:pt x="643" y="1"/>
                  <a:pt x="602" y="0"/>
                  <a:pt x="561" y="1"/>
                </a:cubicBezTo>
                <a:cubicBezTo>
                  <a:pt x="555" y="1"/>
                  <a:pt x="548" y="8"/>
                  <a:pt x="545" y="13"/>
                </a:cubicBezTo>
                <a:cubicBezTo>
                  <a:pt x="529" y="46"/>
                  <a:pt x="512" y="79"/>
                  <a:pt x="497" y="112"/>
                </a:cubicBezTo>
                <a:cubicBezTo>
                  <a:pt x="490" y="128"/>
                  <a:pt x="482" y="133"/>
                  <a:pt x="465" y="133"/>
                </a:cubicBezTo>
                <a:cubicBezTo>
                  <a:pt x="348" y="135"/>
                  <a:pt x="243" y="174"/>
                  <a:pt x="163" y="259"/>
                </a:cubicBezTo>
                <a:cubicBezTo>
                  <a:pt x="18" y="411"/>
                  <a:pt x="0" y="615"/>
                  <a:pt x="98" y="799"/>
                </a:cubicBezTo>
                <a:cubicBezTo>
                  <a:pt x="104" y="811"/>
                  <a:pt x="113" y="821"/>
                  <a:pt x="121" y="835"/>
                </a:cubicBezTo>
                <a:cubicBezTo>
                  <a:pt x="134" y="811"/>
                  <a:pt x="145" y="792"/>
                  <a:pt x="154" y="772"/>
                </a:cubicBezTo>
                <a:cubicBezTo>
                  <a:pt x="157" y="766"/>
                  <a:pt x="157" y="755"/>
                  <a:pt x="154" y="749"/>
                </a:cubicBezTo>
                <a:cubicBezTo>
                  <a:pt x="113" y="676"/>
                  <a:pt x="101" y="598"/>
                  <a:pt x="116" y="515"/>
                </a:cubicBezTo>
                <a:cubicBezTo>
                  <a:pt x="146" y="356"/>
                  <a:pt x="264" y="237"/>
                  <a:pt x="423" y="209"/>
                </a:cubicBezTo>
                <a:cubicBezTo>
                  <a:pt x="431" y="208"/>
                  <a:pt x="439" y="207"/>
                  <a:pt x="451" y="206"/>
                </a:cubicBezTo>
                <a:cubicBezTo>
                  <a:pt x="318" y="480"/>
                  <a:pt x="188" y="751"/>
                  <a:pt x="57" y="1021"/>
                </a:cubicBezTo>
                <a:cubicBezTo>
                  <a:pt x="58" y="1023"/>
                  <a:pt x="58" y="1026"/>
                  <a:pt x="59" y="1029"/>
                </a:cubicBezTo>
                <a:cubicBezTo>
                  <a:pt x="107" y="1029"/>
                  <a:pt x="155" y="1028"/>
                  <a:pt x="203" y="1029"/>
                </a:cubicBezTo>
                <a:cubicBezTo>
                  <a:pt x="219" y="1030"/>
                  <a:pt x="226" y="1025"/>
                  <a:pt x="233" y="1010"/>
                </a:cubicBezTo>
                <a:cubicBezTo>
                  <a:pt x="271" y="922"/>
                  <a:pt x="310" y="833"/>
                  <a:pt x="348" y="744"/>
                </a:cubicBezTo>
                <a:cubicBezTo>
                  <a:pt x="353" y="732"/>
                  <a:pt x="359" y="728"/>
                  <a:pt x="373" y="728"/>
                </a:cubicBezTo>
                <a:cubicBezTo>
                  <a:pt x="412" y="729"/>
                  <a:pt x="451" y="728"/>
                  <a:pt x="491" y="728"/>
                </a:cubicBezTo>
                <a:cubicBezTo>
                  <a:pt x="510" y="727"/>
                  <a:pt x="529" y="728"/>
                  <a:pt x="550" y="728"/>
                </a:cubicBezTo>
                <a:cubicBezTo>
                  <a:pt x="550" y="749"/>
                  <a:pt x="550" y="768"/>
                  <a:pt x="550" y="791"/>
                </a:cubicBezTo>
                <a:cubicBezTo>
                  <a:pt x="604" y="750"/>
                  <a:pt x="655" y="712"/>
                  <a:pt x="706" y="672"/>
                </a:cubicBezTo>
                <a:cubicBezTo>
                  <a:pt x="656" y="626"/>
                  <a:pt x="607" y="581"/>
                  <a:pt x="559" y="536"/>
                </a:cubicBezTo>
                <a:cubicBezTo>
                  <a:pt x="557" y="537"/>
                  <a:pt x="556" y="538"/>
                  <a:pt x="554" y="539"/>
                </a:cubicBezTo>
                <a:cubicBezTo>
                  <a:pt x="554" y="557"/>
                  <a:pt x="554" y="576"/>
                  <a:pt x="554" y="595"/>
                </a:cubicBezTo>
                <a:cubicBezTo>
                  <a:pt x="505" y="595"/>
                  <a:pt x="459" y="595"/>
                  <a:pt x="410" y="595"/>
                </a:cubicBezTo>
                <a:cubicBezTo>
                  <a:pt x="457" y="482"/>
                  <a:pt x="503" y="370"/>
                  <a:pt x="550" y="258"/>
                </a:cubicBezTo>
                <a:cubicBezTo>
                  <a:pt x="554" y="262"/>
                  <a:pt x="554" y="265"/>
                  <a:pt x="554" y="269"/>
                </a:cubicBezTo>
                <a:cubicBezTo>
                  <a:pt x="555" y="342"/>
                  <a:pt x="555" y="414"/>
                  <a:pt x="557" y="487"/>
                </a:cubicBezTo>
                <a:cubicBezTo>
                  <a:pt x="557" y="496"/>
                  <a:pt x="561" y="507"/>
                  <a:pt x="567" y="513"/>
                </a:cubicBezTo>
                <a:cubicBezTo>
                  <a:pt x="603" y="548"/>
                  <a:pt x="640" y="581"/>
                  <a:pt x="677" y="615"/>
                </a:cubicBezTo>
                <a:cubicBezTo>
                  <a:pt x="679" y="617"/>
                  <a:pt x="683" y="619"/>
                  <a:pt x="689" y="623"/>
                </a:cubicBezTo>
                <a:cubicBezTo>
                  <a:pt x="689" y="505"/>
                  <a:pt x="689" y="391"/>
                  <a:pt x="689" y="275"/>
                </a:cubicBezTo>
                <a:cubicBezTo>
                  <a:pt x="828" y="382"/>
                  <a:pt x="887" y="551"/>
                  <a:pt x="805" y="734"/>
                </a:cubicBezTo>
                <a:cubicBezTo>
                  <a:pt x="770" y="811"/>
                  <a:pt x="716" y="870"/>
                  <a:pt x="639" y="906"/>
                </a:cubicBezTo>
                <a:cubicBezTo>
                  <a:pt x="526" y="958"/>
                  <a:pt x="414" y="955"/>
                  <a:pt x="301" y="900"/>
                </a:cubicBezTo>
                <a:cubicBezTo>
                  <a:pt x="290" y="923"/>
                  <a:pt x="280" y="945"/>
                  <a:pt x="270" y="967"/>
                </a:cubicBezTo>
                <a:cubicBezTo>
                  <a:pt x="274" y="969"/>
                  <a:pt x="277" y="972"/>
                  <a:pt x="280" y="974"/>
                </a:cubicBezTo>
                <a:cubicBezTo>
                  <a:pt x="383" y="1025"/>
                  <a:pt x="489" y="1036"/>
                  <a:pt x="600" y="1001"/>
                </a:cubicBezTo>
                <a:cubicBezTo>
                  <a:pt x="835" y="926"/>
                  <a:pt x="964" y="695"/>
                  <a:pt x="901" y="458"/>
                </a:cubicBezTo>
                <a:close/>
              </a:path>
            </a:pathLst>
          </a:custGeom>
          <a:solidFill>
            <a:srgbClr val="4122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1710988" y="584200"/>
            <a:ext cx="82550" cy="68263"/>
          </a:xfrm>
          <a:custGeom>
            <a:avLst/>
            <a:gdLst>
              <a:gd name="T0" fmla="*/ 138 w 138"/>
              <a:gd name="T1" fmla="*/ 64 h 117"/>
              <a:gd name="T2" fmla="*/ 138 w 138"/>
              <a:gd name="T3" fmla="*/ 0 h 117"/>
              <a:gd name="T4" fmla="*/ 0 w 138"/>
              <a:gd name="T5" fmla="*/ 114 h 117"/>
              <a:gd name="T6" fmla="*/ 6 w 138"/>
              <a:gd name="T7" fmla="*/ 117 h 117"/>
              <a:gd name="T8" fmla="*/ 84 w 138"/>
              <a:gd name="T9" fmla="*/ 117 h 117"/>
              <a:gd name="T10" fmla="*/ 138 w 138"/>
              <a:gd name="T11" fmla="*/ 64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8" h="117">
                <a:moveTo>
                  <a:pt x="138" y="64"/>
                </a:moveTo>
                <a:cubicBezTo>
                  <a:pt x="138" y="43"/>
                  <a:pt x="138" y="22"/>
                  <a:pt x="138" y="0"/>
                </a:cubicBezTo>
                <a:cubicBezTo>
                  <a:pt x="92" y="38"/>
                  <a:pt x="47" y="75"/>
                  <a:pt x="0" y="114"/>
                </a:cubicBezTo>
                <a:cubicBezTo>
                  <a:pt x="4" y="116"/>
                  <a:pt x="5" y="117"/>
                  <a:pt x="6" y="117"/>
                </a:cubicBezTo>
                <a:cubicBezTo>
                  <a:pt x="32" y="117"/>
                  <a:pt x="58" y="117"/>
                  <a:pt x="84" y="117"/>
                </a:cubicBezTo>
                <a:cubicBezTo>
                  <a:pt x="136" y="117"/>
                  <a:pt x="136" y="117"/>
                  <a:pt x="138" y="64"/>
                </a:cubicBezTo>
                <a:close/>
              </a:path>
            </a:pathLst>
          </a:custGeom>
          <a:solidFill>
            <a:srgbClr val="41225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849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1">
  <p:cSld name="Title and four columns 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 userDrawn="1"/>
        </p:nvPicPr>
        <p:blipFill rotWithShape="1">
          <a:blip r:embed="rId2"/>
          <a:srcRect l="9921" b="15106"/>
          <a:stretch/>
        </p:blipFill>
        <p:spPr>
          <a:xfrm>
            <a:off x="-3400" y="2502097"/>
            <a:ext cx="6759042" cy="435590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 rotWithShape="1">
          <a:blip r:embed="rId2"/>
          <a:srcRect l="9921" b="15106"/>
          <a:stretch/>
        </p:blipFill>
        <p:spPr>
          <a:xfrm rot="10800000">
            <a:off x="7119366" y="0"/>
            <a:ext cx="5072633" cy="3269087"/>
          </a:xfrm>
          <a:prstGeom prst="rect">
            <a:avLst/>
          </a:prstGeom>
        </p:spPr>
      </p:pic>
      <p:sp>
        <p:nvSpPr>
          <p:cNvPr id="230" name="Google Shape;230;p27"/>
          <p:cNvSpPr txBox="1">
            <a:spLocks noGrp="1"/>
          </p:cNvSpPr>
          <p:nvPr>
            <p:ph type="subTitle" idx="1"/>
          </p:nvPr>
        </p:nvSpPr>
        <p:spPr>
          <a:xfrm>
            <a:off x="1189433" y="4418000"/>
            <a:ext cx="2223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2"/>
          </p:nvPr>
        </p:nvSpPr>
        <p:spPr>
          <a:xfrm>
            <a:off x="1334436" y="3811107"/>
            <a:ext cx="1933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 u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32" name="Google Shape;232;p27"/>
          <p:cNvSpPr txBox="1">
            <a:spLocks noGrp="1"/>
          </p:cNvSpPr>
          <p:nvPr>
            <p:ph type="subTitle" idx="3"/>
          </p:nvPr>
        </p:nvSpPr>
        <p:spPr>
          <a:xfrm>
            <a:off x="3723867" y="4418000"/>
            <a:ext cx="2223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4"/>
          </p:nvPr>
        </p:nvSpPr>
        <p:spPr>
          <a:xfrm>
            <a:off x="3868868" y="3811107"/>
            <a:ext cx="1933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 u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34" name="Google Shape;234;p27"/>
          <p:cNvSpPr txBox="1">
            <a:spLocks noGrp="1"/>
          </p:cNvSpPr>
          <p:nvPr>
            <p:ph type="subTitle" idx="5"/>
          </p:nvPr>
        </p:nvSpPr>
        <p:spPr>
          <a:xfrm>
            <a:off x="6255600" y="4418000"/>
            <a:ext cx="2223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subTitle" idx="6"/>
          </p:nvPr>
        </p:nvSpPr>
        <p:spPr>
          <a:xfrm>
            <a:off x="6400635" y="3811107"/>
            <a:ext cx="1933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 u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7"/>
          </p:nvPr>
        </p:nvSpPr>
        <p:spPr>
          <a:xfrm>
            <a:off x="8787400" y="4418000"/>
            <a:ext cx="2223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ubTitle" idx="8"/>
          </p:nvPr>
        </p:nvSpPr>
        <p:spPr>
          <a:xfrm>
            <a:off x="8932400" y="3811107"/>
            <a:ext cx="1933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 u="none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kkas"/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958000" y="719333"/>
            <a:ext cx="10276000" cy="4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028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 txBox="1">
            <a:spLocks noGrp="1"/>
          </p:cNvSpPr>
          <p:nvPr>
            <p:ph type="title" hasCustomPrompt="1"/>
          </p:nvPr>
        </p:nvSpPr>
        <p:spPr>
          <a:xfrm>
            <a:off x="1967135" y="1828900"/>
            <a:ext cx="7056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30"/>
          <p:cNvSpPr txBox="1">
            <a:spLocks noGrp="1"/>
          </p:cNvSpPr>
          <p:nvPr>
            <p:ph type="title" idx="2"/>
          </p:nvPr>
        </p:nvSpPr>
        <p:spPr>
          <a:xfrm>
            <a:off x="2911060" y="2081339"/>
            <a:ext cx="28356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20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3"/>
          </p:nvPr>
        </p:nvSpPr>
        <p:spPr>
          <a:xfrm>
            <a:off x="2911055" y="1642855"/>
            <a:ext cx="2835600" cy="3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title" idx="4" hasCustomPrompt="1"/>
          </p:nvPr>
        </p:nvSpPr>
        <p:spPr>
          <a:xfrm>
            <a:off x="1967135" y="3419429"/>
            <a:ext cx="7056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58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0"/>
          <p:cNvSpPr txBox="1">
            <a:spLocks noGrp="1"/>
          </p:cNvSpPr>
          <p:nvPr>
            <p:ph type="title" idx="5"/>
          </p:nvPr>
        </p:nvSpPr>
        <p:spPr>
          <a:xfrm>
            <a:off x="2911060" y="3711955"/>
            <a:ext cx="28356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20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title" idx="6"/>
          </p:nvPr>
        </p:nvSpPr>
        <p:spPr>
          <a:xfrm>
            <a:off x="2911055" y="3273488"/>
            <a:ext cx="2835600" cy="3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30"/>
          <p:cNvSpPr txBox="1">
            <a:spLocks noGrp="1"/>
          </p:cNvSpPr>
          <p:nvPr>
            <p:ph type="title" idx="7" hasCustomPrompt="1"/>
          </p:nvPr>
        </p:nvSpPr>
        <p:spPr>
          <a:xfrm>
            <a:off x="1967135" y="5009965"/>
            <a:ext cx="7056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30"/>
          <p:cNvSpPr txBox="1">
            <a:spLocks noGrp="1"/>
          </p:cNvSpPr>
          <p:nvPr>
            <p:ph type="title" idx="8"/>
          </p:nvPr>
        </p:nvSpPr>
        <p:spPr>
          <a:xfrm>
            <a:off x="2911060" y="5342505"/>
            <a:ext cx="28356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20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title" idx="9"/>
          </p:nvPr>
        </p:nvSpPr>
        <p:spPr>
          <a:xfrm>
            <a:off x="2911055" y="4904121"/>
            <a:ext cx="2835600" cy="3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 idx="13" hasCustomPrompt="1"/>
          </p:nvPr>
        </p:nvSpPr>
        <p:spPr>
          <a:xfrm>
            <a:off x="6736233" y="1828900"/>
            <a:ext cx="6376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58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7" name="Google Shape;287;p30"/>
          <p:cNvSpPr txBox="1">
            <a:spLocks noGrp="1"/>
          </p:cNvSpPr>
          <p:nvPr>
            <p:ph type="title" idx="14"/>
          </p:nvPr>
        </p:nvSpPr>
        <p:spPr>
          <a:xfrm>
            <a:off x="7672091" y="2081339"/>
            <a:ext cx="28356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20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title" idx="15"/>
          </p:nvPr>
        </p:nvSpPr>
        <p:spPr>
          <a:xfrm>
            <a:off x="7672105" y="1642855"/>
            <a:ext cx="2835600" cy="3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 idx="16" hasCustomPrompt="1"/>
          </p:nvPr>
        </p:nvSpPr>
        <p:spPr>
          <a:xfrm>
            <a:off x="6736233" y="3419436"/>
            <a:ext cx="6376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17"/>
          </p:nvPr>
        </p:nvSpPr>
        <p:spPr>
          <a:xfrm>
            <a:off x="7672091" y="3711956"/>
            <a:ext cx="28356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20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18"/>
          </p:nvPr>
        </p:nvSpPr>
        <p:spPr>
          <a:xfrm>
            <a:off x="7672105" y="3273488"/>
            <a:ext cx="2835600" cy="3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19" hasCustomPrompt="1"/>
          </p:nvPr>
        </p:nvSpPr>
        <p:spPr>
          <a:xfrm>
            <a:off x="6736233" y="5009967"/>
            <a:ext cx="6376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58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30"/>
          <p:cNvSpPr txBox="1">
            <a:spLocks noGrp="1"/>
          </p:cNvSpPr>
          <p:nvPr>
            <p:ph type="title" idx="20"/>
          </p:nvPr>
        </p:nvSpPr>
        <p:spPr>
          <a:xfrm>
            <a:off x="7672091" y="5342505"/>
            <a:ext cx="28356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20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egreya Sans"/>
              <a:buNone/>
              <a:defRPr sz="1867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9pPr>
          </a:lstStyle>
          <a:p>
            <a:endParaRPr/>
          </a:p>
        </p:txBody>
      </p:sp>
      <p:sp>
        <p:nvSpPr>
          <p:cNvPr id="294" name="Google Shape;294;p30"/>
          <p:cNvSpPr txBox="1">
            <a:spLocks noGrp="1"/>
          </p:cNvSpPr>
          <p:nvPr>
            <p:ph type="title" idx="21"/>
          </p:nvPr>
        </p:nvSpPr>
        <p:spPr>
          <a:xfrm>
            <a:off x="7672105" y="4904121"/>
            <a:ext cx="2835600" cy="3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title" idx="22"/>
          </p:nvPr>
        </p:nvSpPr>
        <p:spPr>
          <a:xfrm>
            <a:off x="958000" y="719333"/>
            <a:ext cx="10276000" cy="4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0"/>
          <p:cNvSpPr/>
          <p:nvPr/>
        </p:nvSpPr>
        <p:spPr>
          <a:xfrm rot="-5400000">
            <a:off x="-499745" y="2107027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30"/>
          <p:cNvSpPr/>
          <p:nvPr/>
        </p:nvSpPr>
        <p:spPr>
          <a:xfrm rot="5400000">
            <a:off x="-499745" y="4439810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30"/>
          <p:cNvSpPr/>
          <p:nvPr/>
        </p:nvSpPr>
        <p:spPr>
          <a:xfrm rot="5400000" flipH="1">
            <a:off x="10563456" y="2107027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30"/>
          <p:cNvSpPr/>
          <p:nvPr/>
        </p:nvSpPr>
        <p:spPr>
          <a:xfrm rot="-5400000" flipH="1">
            <a:off x="10563456" y="4439810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5929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 ">
  <p:cSld name="Title and four columns 2 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>
            <a:spLocks noGrp="1"/>
          </p:cNvSpPr>
          <p:nvPr>
            <p:ph type="subTitle" idx="1"/>
          </p:nvPr>
        </p:nvSpPr>
        <p:spPr>
          <a:xfrm flipH="1">
            <a:off x="1414384" y="4838137"/>
            <a:ext cx="25276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4878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marR="48787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marR="48787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marR="48787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marR="48787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marR="48787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marR="48787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marR="48787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marR="48787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2"/>
          </p:nvPr>
        </p:nvSpPr>
        <p:spPr>
          <a:xfrm flipH="1">
            <a:off x="1414284" y="2621404"/>
            <a:ext cx="25276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3"/>
          </p:nvPr>
        </p:nvSpPr>
        <p:spPr>
          <a:xfrm>
            <a:off x="8250084" y="2621404"/>
            <a:ext cx="25276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marR="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marR="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marR="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marR="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marR="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marR="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marR="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marR="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8" name="Google Shape;248;p28"/>
          <p:cNvSpPr txBox="1">
            <a:spLocks noGrp="1"/>
          </p:cNvSpPr>
          <p:nvPr>
            <p:ph type="subTitle" idx="4"/>
          </p:nvPr>
        </p:nvSpPr>
        <p:spPr>
          <a:xfrm>
            <a:off x="8250117" y="4838136"/>
            <a:ext cx="2527600" cy="1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174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marR="1740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marR="1740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marR="1740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marR="1740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marR="1740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marR="1740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marR="1740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marR="1740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49" name="Google Shape;249;p28"/>
          <p:cNvSpPr txBox="1">
            <a:spLocks noGrp="1"/>
          </p:cNvSpPr>
          <p:nvPr>
            <p:ph type="subTitle" idx="5"/>
          </p:nvPr>
        </p:nvSpPr>
        <p:spPr>
          <a:xfrm flipH="1">
            <a:off x="1414283" y="4360131"/>
            <a:ext cx="2527600" cy="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50" name="Google Shape;250;p28"/>
          <p:cNvSpPr txBox="1">
            <a:spLocks noGrp="1"/>
          </p:cNvSpPr>
          <p:nvPr>
            <p:ph type="subTitle" idx="6"/>
          </p:nvPr>
        </p:nvSpPr>
        <p:spPr>
          <a:xfrm flipH="1">
            <a:off x="1414317" y="2149733"/>
            <a:ext cx="2527600" cy="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51" name="Google Shape;251;p28"/>
          <p:cNvSpPr txBox="1">
            <a:spLocks noGrp="1"/>
          </p:cNvSpPr>
          <p:nvPr>
            <p:ph type="subTitle" idx="7"/>
          </p:nvPr>
        </p:nvSpPr>
        <p:spPr>
          <a:xfrm>
            <a:off x="8250059" y="2149733"/>
            <a:ext cx="2527600" cy="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subTitle" idx="8"/>
          </p:nvPr>
        </p:nvSpPr>
        <p:spPr>
          <a:xfrm>
            <a:off x="8250017" y="4360131"/>
            <a:ext cx="2527600" cy="3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defRPr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title"/>
          </p:nvPr>
        </p:nvSpPr>
        <p:spPr>
          <a:xfrm>
            <a:off x="958000" y="719333"/>
            <a:ext cx="10276000" cy="4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053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958000" y="3305917"/>
            <a:ext cx="5179600" cy="1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title" idx="2" hasCustomPrompt="1"/>
          </p:nvPr>
        </p:nvSpPr>
        <p:spPr>
          <a:xfrm>
            <a:off x="2404733" y="1678761"/>
            <a:ext cx="22860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1"/>
          </p:nvPr>
        </p:nvSpPr>
        <p:spPr>
          <a:xfrm>
            <a:off x="1173133" y="4868717"/>
            <a:ext cx="47492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37" name="Google Shape;137;p16"/>
          <p:cNvSpPr/>
          <p:nvPr/>
        </p:nvSpPr>
        <p:spPr>
          <a:xfrm rot="-5400000">
            <a:off x="-499745" y="1628560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6"/>
          <p:cNvSpPr/>
          <p:nvPr/>
        </p:nvSpPr>
        <p:spPr>
          <a:xfrm rot="-5400000">
            <a:off x="1628574" y="-499737"/>
            <a:ext cx="311173" cy="2128289"/>
          </a:xfrm>
          <a:custGeom>
            <a:avLst/>
            <a:gdLst/>
            <a:ahLst/>
            <a:cxnLst/>
            <a:rect l="l" t="t" r="r" b="b"/>
            <a:pathLst>
              <a:path w="4531" h="30990" extrusionOk="0">
                <a:moveTo>
                  <a:pt x="1226" y="6915"/>
                </a:moveTo>
                <a:cubicBezTo>
                  <a:pt x="1319" y="7128"/>
                  <a:pt x="1293" y="7275"/>
                  <a:pt x="1239" y="7421"/>
                </a:cubicBezTo>
                <a:cubicBezTo>
                  <a:pt x="1146" y="7648"/>
                  <a:pt x="1080" y="7888"/>
                  <a:pt x="880" y="8048"/>
                </a:cubicBezTo>
                <a:cubicBezTo>
                  <a:pt x="813" y="8114"/>
                  <a:pt x="746" y="8194"/>
                  <a:pt x="640" y="8154"/>
                </a:cubicBezTo>
                <a:cubicBezTo>
                  <a:pt x="547" y="7728"/>
                  <a:pt x="547" y="7728"/>
                  <a:pt x="773" y="7408"/>
                </a:cubicBezTo>
                <a:cubicBezTo>
                  <a:pt x="826" y="7315"/>
                  <a:pt x="880" y="7222"/>
                  <a:pt x="960" y="7142"/>
                </a:cubicBezTo>
                <a:cubicBezTo>
                  <a:pt x="1026" y="7062"/>
                  <a:pt x="1119" y="7008"/>
                  <a:pt x="1226" y="6915"/>
                </a:cubicBezTo>
                <a:close/>
                <a:moveTo>
                  <a:pt x="3784" y="17613"/>
                </a:moveTo>
                <a:cubicBezTo>
                  <a:pt x="3478" y="17907"/>
                  <a:pt x="3145" y="18026"/>
                  <a:pt x="2812" y="18133"/>
                </a:cubicBezTo>
                <a:cubicBezTo>
                  <a:pt x="2732" y="18160"/>
                  <a:pt x="2652" y="18146"/>
                  <a:pt x="2598" y="18040"/>
                </a:cubicBezTo>
                <a:cubicBezTo>
                  <a:pt x="2878" y="17853"/>
                  <a:pt x="3185" y="17720"/>
                  <a:pt x="3504" y="17600"/>
                </a:cubicBezTo>
                <a:cubicBezTo>
                  <a:pt x="3571" y="17573"/>
                  <a:pt x="3651" y="17600"/>
                  <a:pt x="3784" y="17613"/>
                </a:cubicBezTo>
                <a:close/>
                <a:moveTo>
                  <a:pt x="2319" y="54"/>
                </a:moveTo>
                <a:cubicBezTo>
                  <a:pt x="2185" y="67"/>
                  <a:pt x="2025" y="81"/>
                  <a:pt x="1919" y="147"/>
                </a:cubicBezTo>
                <a:cubicBezTo>
                  <a:pt x="1599" y="334"/>
                  <a:pt x="1306" y="560"/>
                  <a:pt x="1106" y="880"/>
                </a:cubicBezTo>
                <a:cubicBezTo>
                  <a:pt x="906" y="1226"/>
                  <a:pt x="733" y="1586"/>
                  <a:pt x="667" y="1986"/>
                </a:cubicBezTo>
                <a:cubicBezTo>
                  <a:pt x="653" y="2092"/>
                  <a:pt x="627" y="2199"/>
                  <a:pt x="627" y="2305"/>
                </a:cubicBezTo>
                <a:cubicBezTo>
                  <a:pt x="653" y="3131"/>
                  <a:pt x="680" y="3957"/>
                  <a:pt x="706" y="4784"/>
                </a:cubicBezTo>
                <a:cubicBezTo>
                  <a:pt x="720" y="4943"/>
                  <a:pt x="773" y="5090"/>
                  <a:pt x="840" y="5250"/>
                </a:cubicBezTo>
                <a:cubicBezTo>
                  <a:pt x="933" y="5490"/>
                  <a:pt x="960" y="5756"/>
                  <a:pt x="1026" y="6009"/>
                </a:cubicBezTo>
                <a:cubicBezTo>
                  <a:pt x="946" y="6076"/>
                  <a:pt x="893" y="6129"/>
                  <a:pt x="826" y="6182"/>
                </a:cubicBezTo>
                <a:cubicBezTo>
                  <a:pt x="800" y="6209"/>
                  <a:pt x="760" y="6222"/>
                  <a:pt x="733" y="6249"/>
                </a:cubicBezTo>
                <a:cubicBezTo>
                  <a:pt x="240" y="6622"/>
                  <a:pt x="0" y="7102"/>
                  <a:pt x="107" y="7715"/>
                </a:cubicBezTo>
                <a:cubicBezTo>
                  <a:pt x="134" y="7914"/>
                  <a:pt x="147" y="8101"/>
                  <a:pt x="174" y="8287"/>
                </a:cubicBezTo>
                <a:cubicBezTo>
                  <a:pt x="200" y="8594"/>
                  <a:pt x="387" y="8754"/>
                  <a:pt x="680" y="8767"/>
                </a:cubicBezTo>
                <a:cubicBezTo>
                  <a:pt x="906" y="8780"/>
                  <a:pt x="1066" y="8700"/>
                  <a:pt x="1226" y="8541"/>
                </a:cubicBezTo>
                <a:cubicBezTo>
                  <a:pt x="1586" y="8154"/>
                  <a:pt x="1786" y="7728"/>
                  <a:pt x="1759" y="7195"/>
                </a:cubicBezTo>
                <a:cubicBezTo>
                  <a:pt x="1746" y="7102"/>
                  <a:pt x="1772" y="7022"/>
                  <a:pt x="1799" y="6875"/>
                </a:cubicBezTo>
                <a:cubicBezTo>
                  <a:pt x="2119" y="7022"/>
                  <a:pt x="2292" y="7222"/>
                  <a:pt x="2425" y="7475"/>
                </a:cubicBezTo>
                <a:cubicBezTo>
                  <a:pt x="2518" y="7621"/>
                  <a:pt x="2572" y="7794"/>
                  <a:pt x="2638" y="7954"/>
                </a:cubicBezTo>
                <a:cubicBezTo>
                  <a:pt x="2732" y="8181"/>
                  <a:pt x="2732" y="8421"/>
                  <a:pt x="2652" y="8647"/>
                </a:cubicBezTo>
                <a:cubicBezTo>
                  <a:pt x="2572" y="8860"/>
                  <a:pt x="2545" y="9073"/>
                  <a:pt x="2572" y="9287"/>
                </a:cubicBezTo>
                <a:cubicBezTo>
                  <a:pt x="2585" y="9580"/>
                  <a:pt x="2532" y="9860"/>
                  <a:pt x="2438" y="10139"/>
                </a:cubicBezTo>
                <a:cubicBezTo>
                  <a:pt x="2372" y="10339"/>
                  <a:pt x="2345" y="10539"/>
                  <a:pt x="2319" y="10739"/>
                </a:cubicBezTo>
                <a:cubicBezTo>
                  <a:pt x="2252" y="11178"/>
                  <a:pt x="2172" y="11605"/>
                  <a:pt x="1972" y="12005"/>
                </a:cubicBezTo>
                <a:cubicBezTo>
                  <a:pt x="1852" y="12231"/>
                  <a:pt x="1719" y="12457"/>
                  <a:pt x="1666" y="12724"/>
                </a:cubicBezTo>
                <a:cubicBezTo>
                  <a:pt x="1652" y="12791"/>
                  <a:pt x="1626" y="12857"/>
                  <a:pt x="1586" y="12910"/>
                </a:cubicBezTo>
                <a:cubicBezTo>
                  <a:pt x="1426" y="13110"/>
                  <a:pt x="1359" y="13337"/>
                  <a:pt x="1293" y="13590"/>
                </a:cubicBezTo>
                <a:cubicBezTo>
                  <a:pt x="1239" y="13830"/>
                  <a:pt x="1159" y="14056"/>
                  <a:pt x="1093" y="14296"/>
                </a:cubicBezTo>
                <a:cubicBezTo>
                  <a:pt x="1026" y="14509"/>
                  <a:pt x="960" y="14709"/>
                  <a:pt x="973" y="14936"/>
                </a:cubicBezTo>
                <a:cubicBezTo>
                  <a:pt x="986" y="15002"/>
                  <a:pt x="973" y="15082"/>
                  <a:pt x="960" y="15135"/>
                </a:cubicBezTo>
                <a:cubicBezTo>
                  <a:pt x="786" y="15682"/>
                  <a:pt x="880" y="16228"/>
                  <a:pt x="920" y="16774"/>
                </a:cubicBezTo>
                <a:cubicBezTo>
                  <a:pt x="933" y="16881"/>
                  <a:pt x="986" y="16987"/>
                  <a:pt x="1040" y="17081"/>
                </a:cubicBezTo>
                <a:cubicBezTo>
                  <a:pt x="1186" y="17347"/>
                  <a:pt x="1333" y="17613"/>
                  <a:pt x="1479" y="17893"/>
                </a:cubicBezTo>
                <a:cubicBezTo>
                  <a:pt x="1439" y="17973"/>
                  <a:pt x="1399" y="18080"/>
                  <a:pt x="1333" y="18173"/>
                </a:cubicBezTo>
                <a:cubicBezTo>
                  <a:pt x="1239" y="18306"/>
                  <a:pt x="1159" y="18439"/>
                  <a:pt x="1146" y="18626"/>
                </a:cubicBezTo>
                <a:cubicBezTo>
                  <a:pt x="1146" y="18666"/>
                  <a:pt x="1106" y="18719"/>
                  <a:pt x="1080" y="18773"/>
                </a:cubicBezTo>
                <a:cubicBezTo>
                  <a:pt x="893" y="19119"/>
                  <a:pt x="773" y="19492"/>
                  <a:pt x="746" y="19905"/>
                </a:cubicBezTo>
                <a:cubicBezTo>
                  <a:pt x="733" y="19972"/>
                  <a:pt x="706" y="20038"/>
                  <a:pt x="706" y="20105"/>
                </a:cubicBezTo>
                <a:cubicBezTo>
                  <a:pt x="667" y="20385"/>
                  <a:pt x="600" y="20664"/>
                  <a:pt x="587" y="20957"/>
                </a:cubicBezTo>
                <a:cubicBezTo>
                  <a:pt x="573" y="21544"/>
                  <a:pt x="587" y="22143"/>
                  <a:pt x="587" y="22729"/>
                </a:cubicBezTo>
                <a:cubicBezTo>
                  <a:pt x="587" y="22823"/>
                  <a:pt x="587" y="22916"/>
                  <a:pt x="600" y="23009"/>
                </a:cubicBezTo>
                <a:cubicBezTo>
                  <a:pt x="667" y="23276"/>
                  <a:pt x="733" y="23515"/>
                  <a:pt x="733" y="23782"/>
                </a:cubicBezTo>
                <a:cubicBezTo>
                  <a:pt x="733" y="23902"/>
                  <a:pt x="786" y="24022"/>
                  <a:pt x="826" y="24142"/>
                </a:cubicBezTo>
                <a:cubicBezTo>
                  <a:pt x="973" y="24488"/>
                  <a:pt x="960" y="24861"/>
                  <a:pt x="1040" y="25221"/>
                </a:cubicBezTo>
                <a:cubicBezTo>
                  <a:pt x="1133" y="25687"/>
                  <a:pt x="1346" y="26100"/>
                  <a:pt x="1559" y="26513"/>
                </a:cubicBezTo>
                <a:cubicBezTo>
                  <a:pt x="1706" y="26806"/>
                  <a:pt x="1892" y="27086"/>
                  <a:pt x="2092" y="27352"/>
                </a:cubicBezTo>
                <a:cubicBezTo>
                  <a:pt x="2345" y="27699"/>
                  <a:pt x="2505" y="28099"/>
                  <a:pt x="2692" y="28472"/>
                </a:cubicBezTo>
                <a:cubicBezTo>
                  <a:pt x="2772" y="28645"/>
                  <a:pt x="2825" y="28831"/>
                  <a:pt x="2918" y="29005"/>
                </a:cubicBezTo>
                <a:cubicBezTo>
                  <a:pt x="3051" y="29231"/>
                  <a:pt x="3065" y="29484"/>
                  <a:pt x="3038" y="29724"/>
                </a:cubicBezTo>
                <a:cubicBezTo>
                  <a:pt x="3011" y="29910"/>
                  <a:pt x="2891" y="30097"/>
                  <a:pt x="2798" y="30284"/>
                </a:cubicBezTo>
                <a:cubicBezTo>
                  <a:pt x="2785" y="30323"/>
                  <a:pt x="2718" y="30350"/>
                  <a:pt x="2665" y="30350"/>
                </a:cubicBezTo>
                <a:cubicBezTo>
                  <a:pt x="2572" y="30363"/>
                  <a:pt x="2465" y="30363"/>
                  <a:pt x="2372" y="30337"/>
                </a:cubicBezTo>
                <a:cubicBezTo>
                  <a:pt x="2212" y="30297"/>
                  <a:pt x="2039" y="30230"/>
                  <a:pt x="1879" y="30150"/>
                </a:cubicBezTo>
                <a:cubicBezTo>
                  <a:pt x="1826" y="30124"/>
                  <a:pt x="1786" y="30057"/>
                  <a:pt x="1732" y="30004"/>
                </a:cubicBezTo>
                <a:cubicBezTo>
                  <a:pt x="1786" y="29884"/>
                  <a:pt x="1839" y="29764"/>
                  <a:pt x="1879" y="29644"/>
                </a:cubicBezTo>
                <a:cubicBezTo>
                  <a:pt x="2039" y="29564"/>
                  <a:pt x="2212" y="29591"/>
                  <a:pt x="2372" y="29564"/>
                </a:cubicBezTo>
                <a:cubicBezTo>
                  <a:pt x="2478" y="29537"/>
                  <a:pt x="2545" y="29484"/>
                  <a:pt x="2558" y="29378"/>
                </a:cubicBezTo>
                <a:cubicBezTo>
                  <a:pt x="2558" y="29231"/>
                  <a:pt x="2572" y="29098"/>
                  <a:pt x="2545" y="28965"/>
                </a:cubicBezTo>
                <a:cubicBezTo>
                  <a:pt x="2505" y="28791"/>
                  <a:pt x="2359" y="28698"/>
                  <a:pt x="2185" y="28658"/>
                </a:cubicBezTo>
                <a:cubicBezTo>
                  <a:pt x="2092" y="28618"/>
                  <a:pt x="1972" y="28605"/>
                  <a:pt x="1866" y="28605"/>
                </a:cubicBezTo>
                <a:cubicBezTo>
                  <a:pt x="1519" y="28592"/>
                  <a:pt x="1266" y="28831"/>
                  <a:pt x="1239" y="29178"/>
                </a:cubicBezTo>
                <a:cubicBezTo>
                  <a:pt x="1226" y="29338"/>
                  <a:pt x="1226" y="29484"/>
                  <a:pt x="1253" y="29631"/>
                </a:cubicBezTo>
                <a:cubicBezTo>
                  <a:pt x="1293" y="29817"/>
                  <a:pt x="1279" y="29990"/>
                  <a:pt x="1266" y="30164"/>
                </a:cubicBezTo>
                <a:cubicBezTo>
                  <a:pt x="1253" y="30577"/>
                  <a:pt x="1519" y="30910"/>
                  <a:pt x="1946" y="30950"/>
                </a:cubicBezTo>
                <a:cubicBezTo>
                  <a:pt x="2279" y="30990"/>
                  <a:pt x="2598" y="30976"/>
                  <a:pt x="2878" y="30723"/>
                </a:cubicBezTo>
                <a:cubicBezTo>
                  <a:pt x="3011" y="30603"/>
                  <a:pt x="3198" y="30537"/>
                  <a:pt x="3318" y="30377"/>
                </a:cubicBezTo>
                <a:cubicBezTo>
                  <a:pt x="3464" y="30177"/>
                  <a:pt x="3571" y="29990"/>
                  <a:pt x="3624" y="29751"/>
                </a:cubicBezTo>
                <a:cubicBezTo>
                  <a:pt x="3664" y="29497"/>
                  <a:pt x="3757" y="29244"/>
                  <a:pt x="3731" y="28991"/>
                </a:cubicBezTo>
                <a:cubicBezTo>
                  <a:pt x="3731" y="28818"/>
                  <a:pt x="3691" y="28671"/>
                  <a:pt x="3638" y="28512"/>
                </a:cubicBezTo>
                <a:cubicBezTo>
                  <a:pt x="3478" y="28072"/>
                  <a:pt x="3211" y="27712"/>
                  <a:pt x="2918" y="27366"/>
                </a:cubicBezTo>
                <a:cubicBezTo>
                  <a:pt x="2665" y="27099"/>
                  <a:pt x="2465" y="26780"/>
                  <a:pt x="2279" y="26460"/>
                </a:cubicBezTo>
                <a:cubicBezTo>
                  <a:pt x="2132" y="26207"/>
                  <a:pt x="2039" y="25914"/>
                  <a:pt x="1919" y="25634"/>
                </a:cubicBezTo>
                <a:cubicBezTo>
                  <a:pt x="1746" y="25181"/>
                  <a:pt x="1639" y="24715"/>
                  <a:pt x="1519" y="24248"/>
                </a:cubicBezTo>
                <a:cubicBezTo>
                  <a:pt x="1493" y="24115"/>
                  <a:pt x="1493" y="23982"/>
                  <a:pt x="1493" y="23835"/>
                </a:cubicBezTo>
                <a:cubicBezTo>
                  <a:pt x="1493" y="23542"/>
                  <a:pt x="1493" y="23236"/>
                  <a:pt x="1413" y="22943"/>
                </a:cubicBezTo>
                <a:cubicBezTo>
                  <a:pt x="1399" y="22876"/>
                  <a:pt x="1386" y="22809"/>
                  <a:pt x="1386" y="22729"/>
                </a:cubicBezTo>
                <a:cubicBezTo>
                  <a:pt x="1399" y="22223"/>
                  <a:pt x="1413" y="21717"/>
                  <a:pt x="1413" y="21211"/>
                </a:cubicBezTo>
                <a:cubicBezTo>
                  <a:pt x="1426" y="20824"/>
                  <a:pt x="1533" y="20451"/>
                  <a:pt x="1652" y="20091"/>
                </a:cubicBezTo>
                <a:cubicBezTo>
                  <a:pt x="1826" y="19585"/>
                  <a:pt x="2025" y="19092"/>
                  <a:pt x="2212" y="18599"/>
                </a:cubicBezTo>
                <a:cubicBezTo>
                  <a:pt x="2225" y="18573"/>
                  <a:pt x="2239" y="18546"/>
                  <a:pt x="2279" y="18506"/>
                </a:cubicBezTo>
                <a:cubicBezTo>
                  <a:pt x="2345" y="18506"/>
                  <a:pt x="2425" y="18506"/>
                  <a:pt x="2492" y="18519"/>
                </a:cubicBezTo>
                <a:cubicBezTo>
                  <a:pt x="2718" y="18586"/>
                  <a:pt x="2931" y="18559"/>
                  <a:pt x="3145" y="18479"/>
                </a:cubicBezTo>
                <a:cubicBezTo>
                  <a:pt x="3531" y="18333"/>
                  <a:pt x="3891" y="18160"/>
                  <a:pt x="4170" y="17840"/>
                </a:cubicBezTo>
                <a:cubicBezTo>
                  <a:pt x="4344" y="17640"/>
                  <a:pt x="4330" y="17573"/>
                  <a:pt x="4224" y="17320"/>
                </a:cubicBezTo>
                <a:cubicBezTo>
                  <a:pt x="4091" y="16987"/>
                  <a:pt x="3851" y="16827"/>
                  <a:pt x="3518" y="16747"/>
                </a:cubicBezTo>
                <a:cubicBezTo>
                  <a:pt x="3424" y="16721"/>
                  <a:pt x="3331" y="16707"/>
                  <a:pt x="3238" y="16747"/>
                </a:cubicBezTo>
                <a:cubicBezTo>
                  <a:pt x="3198" y="16774"/>
                  <a:pt x="3145" y="16801"/>
                  <a:pt x="3091" y="16814"/>
                </a:cubicBezTo>
                <a:cubicBezTo>
                  <a:pt x="2652" y="16894"/>
                  <a:pt x="2305" y="17120"/>
                  <a:pt x="2012" y="17454"/>
                </a:cubicBezTo>
                <a:cubicBezTo>
                  <a:pt x="1999" y="17467"/>
                  <a:pt x="1972" y="17480"/>
                  <a:pt x="1919" y="17507"/>
                </a:cubicBezTo>
                <a:cubicBezTo>
                  <a:pt x="1746" y="17387"/>
                  <a:pt x="1652" y="17187"/>
                  <a:pt x="1666" y="17001"/>
                </a:cubicBezTo>
                <a:cubicBezTo>
                  <a:pt x="1692" y="16774"/>
                  <a:pt x="1612" y="16561"/>
                  <a:pt x="1626" y="16348"/>
                </a:cubicBezTo>
                <a:cubicBezTo>
                  <a:pt x="1652" y="16121"/>
                  <a:pt x="1639" y="15908"/>
                  <a:pt x="1639" y="15682"/>
                </a:cubicBezTo>
                <a:cubicBezTo>
                  <a:pt x="1652" y="15522"/>
                  <a:pt x="1679" y="15362"/>
                  <a:pt x="1706" y="15202"/>
                </a:cubicBezTo>
                <a:cubicBezTo>
                  <a:pt x="1759" y="14909"/>
                  <a:pt x="1812" y="14629"/>
                  <a:pt x="1866" y="14349"/>
                </a:cubicBezTo>
                <a:cubicBezTo>
                  <a:pt x="1932" y="14070"/>
                  <a:pt x="1999" y="13790"/>
                  <a:pt x="2079" y="13510"/>
                </a:cubicBezTo>
                <a:cubicBezTo>
                  <a:pt x="2332" y="12724"/>
                  <a:pt x="2678" y="11978"/>
                  <a:pt x="3011" y="11232"/>
                </a:cubicBezTo>
                <a:cubicBezTo>
                  <a:pt x="3118" y="11005"/>
                  <a:pt x="3198" y="10765"/>
                  <a:pt x="3264" y="10539"/>
                </a:cubicBezTo>
                <a:cubicBezTo>
                  <a:pt x="3331" y="10339"/>
                  <a:pt x="3384" y="10139"/>
                  <a:pt x="3438" y="9939"/>
                </a:cubicBezTo>
                <a:cubicBezTo>
                  <a:pt x="3518" y="9660"/>
                  <a:pt x="3584" y="9393"/>
                  <a:pt x="3504" y="9100"/>
                </a:cubicBezTo>
                <a:cubicBezTo>
                  <a:pt x="3478" y="9007"/>
                  <a:pt x="3518" y="8887"/>
                  <a:pt x="3544" y="8780"/>
                </a:cubicBezTo>
                <a:cubicBezTo>
                  <a:pt x="3664" y="8354"/>
                  <a:pt x="3664" y="7941"/>
                  <a:pt x="3518" y="7528"/>
                </a:cubicBezTo>
                <a:cubicBezTo>
                  <a:pt x="3478" y="7435"/>
                  <a:pt x="3451" y="7341"/>
                  <a:pt x="3438" y="7248"/>
                </a:cubicBezTo>
                <a:cubicBezTo>
                  <a:pt x="3344" y="6835"/>
                  <a:pt x="3078" y="6542"/>
                  <a:pt x="2825" y="6236"/>
                </a:cubicBezTo>
                <a:cubicBezTo>
                  <a:pt x="2652" y="6023"/>
                  <a:pt x="2372" y="5996"/>
                  <a:pt x="2105" y="5956"/>
                </a:cubicBezTo>
                <a:cubicBezTo>
                  <a:pt x="1959" y="5943"/>
                  <a:pt x="1812" y="5943"/>
                  <a:pt x="1639" y="5943"/>
                </a:cubicBezTo>
                <a:cubicBezTo>
                  <a:pt x="1599" y="5836"/>
                  <a:pt x="1546" y="5743"/>
                  <a:pt x="1519" y="5636"/>
                </a:cubicBezTo>
                <a:cubicBezTo>
                  <a:pt x="1439" y="5236"/>
                  <a:pt x="1373" y="4823"/>
                  <a:pt x="1373" y="4410"/>
                </a:cubicBezTo>
                <a:cubicBezTo>
                  <a:pt x="1373" y="4091"/>
                  <a:pt x="1359" y="3784"/>
                  <a:pt x="1346" y="3465"/>
                </a:cubicBezTo>
                <a:cubicBezTo>
                  <a:pt x="1333" y="3225"/>
                  <a:pt x="1346" y="2998"/>
                  <a:pt x="1426" y="2772"/>
                </a:cubicBezTo>
                <a:cubicBezTo>
                  <a:pt x="1493" y="2572"/>
                  <a:pt x="1506" y="2345"/>
                  <a:pt x="1612" y="2146"/>
                </a:cubicBezTo>
                <a:cubicBezTo>
                  <a:pt x="1692" y="2012"/>
                  <a:pt x="1746" y="1879"/>
                  <a:pt x="1826" y="1746"/>
                </a:cubicBezTo>
                <a:cubicBezTo>
                  <a:pt x="2079" y="1320"/>
                  <a:pt x="2492" y="1120"/>
                  <a:pt x="2985" y="1066"/>
                </a:cubicBezTo>
                <a:cubicBezTo>
                  <a:pt x="3198" y="1026"/>
                  <a:pt x="3411" y="1026"/>
                  <a:pt x="3624" y="1013"/>
                </a:cubicBezTo>
                <a:cubicBezTo>
                  <a:pt x="3744" y="1399"/>
                  <a:pt x="3731" y="1439"/>
                  <a:pt x="3451" y="1626"/>
                </a:cubicBezTo>
                <a:cubicBezTo>
                  <a:pt x="3384" y="1573"/>
                  <a:pt x="3331" y="1493"/>
                  <a:pt x="3251" y="1453"/>
                </a:cubicBezTo>
                <a:cubicBezTo>
                  <a:pt x="3158" y="1413"/>
                  <a:pt x="3065" y="1399"/>
                  <a:pt x="2971" y="1399"/>
                </a:cubicBezTo>
                <a:cubicBezTo>
                  <a:pt x="2772" y="1399"/>
                  <a:pt x="2665" y="1493"/>
                  <a:pt x="2612" y="1679"/>
                </a:cubicBezTo>
                <a:cubicBezTo>
                  <a:pt x="2558" y="1852"/>
                  <a:pt x="2545" y="2026"/>
                  <a:pt x="2585" y="2212"/>
                </a:cubicBezTo>
                <a:cubicBezTo>
                  <a:pt x="2625" y="2385"/>
                  <a:pt x="2732" y="2505"/>
                  <a:pt x="2918" y="2545"/>
                </a:cubicBezTo>
                <a:cubicBezTo>
                  <a:pt x="3251" y="2599"/>
                  <a:pt x="3571" y="2585"/>
                  <a:pt x="3837" y="2319"/>
                </a:cubicBezTo>
                <a:cubicBezTo>
                  <a:pt x="3904" y="2239"/>
                  <a:pt x="3971" y="2172"/>
                  <a:pt x="4037" y="2106"/>
                </a:cubicBezTo>
                <a:cubicBezTo>
                  <a:pt x="4530" y="1706"/>
                  <a:pt x="4384" y="1040"/>
                  <a:pt x="4144" y="653"/>
                </a:cubicBezTo>
                <a:cubicBezTo>
                  <a:pt x="3931" y="334"/>
                  <a:pt x="3624" y="200"/>
                  <a:pt x="3291" y="134"/>
                </a:cubicBezTo>
                <a:cubicBezTo>
                  <a:pt x="2971" y="81"/>
                  <a:pt x="2652" y="1"/>
                  <a:pt x="2319" y="5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9751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096000" y="3305917"/>
            <a:ext cx="5179600" cy="1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7542733" y="1678761"/>
            <a:ext cx="22860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6311133" y="4868717"/>
            <a:ext cx="47492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345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3506200" y="2821585"/>
            <a:ext cx="5179600" cy="15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title" idx="2" hasCustomPrompt="1"/>
          </p:nvPr>
        </p:nvSpPr>
        <p:spPr>
          <a:xfrm>
            <a:off x="4952933" y="1194431"/>
            <a:ext cx="2286000" cy="13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3721333" y="4384385"/>
            <a:ext cx="47492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133"/>
            </a:lvl9pPr>
          </a:lstStyle>
          <a:p>
            <a:endParaRPr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2000" cy="599090"/>
          </a:xfrm>
          <a:prstGeom prst="rect">
            <a:avLst/>
          </a:prstGeom>
        </p:spPr>
      </p:pic>
      <p:sp>
        <p:nvSpPr>
          <p:cNvPr id="13" name="Freeform 5"/>
          <p:cNvSpPr>
            <a:spLocks/>
          </p:cNvSpPr>
          <p:nvPr userDrawn="1"/>
        </p:nvSpPr>
        <p:spPr bwMode="auto">
          <a:xfrm rot="10800000">
            <a:off x="-1" y="6605751"/>
            <a:ext cx="12188825" cy="236373"/>
          </a:xfrm>
          <a:custGeom>
            <a:avLst/>
            <a:gdLst>
              <a:gd name="T0" fmla="*/ 0 w 7678"/>
              <a:gd name="T1" fmla="*/ 0 h 457"/>
              <a:gd name="T2" fmla="*/ 0 w 7678"/>
              <a:gd name="T3" fmla="*/ 436 h 457"/>
              <a:gd name="T4" fmla="*/ 640 w 7678"/>
              <a:gd name="T5" fmla="*/ 208 h 457"/>
              <a:gd name="T6" fmla="*/ 1280 w 7678"/>
              <a:gd name="T7" fmla="*/ 436 h 457"/>
              <a:gd name="T8" fmla="*/ 1920 w 7678"/>
              <a:gd name="T9" fmla="*/ 208 h 457"/>
              <a:gd name="T10" fmla="*/ 2565 w 7678"/>
              <a:gd name="T11" fmla="*/ 436 h 457"/>
              <a:gd name="T12" fmla="*/ 2565 w 7678"/>
              <a:gd name="T13" fmla="*/ 457 h 457"/>
              <a:gd name="T14" fmla="*/ 3198 w 7678"/>
              <a:gd name="T15" fmla="*/ 228 h 457"/>
              <a:gd name="T16" fmla="*/ 3838 w 7678"/>
              <a:gd name="T17" fmla="*/ 457 h 457"/>
              <a:gd name="T18" fmla="*/ 4478 w 7678"/>
              <a:gd name="T19" fmla="*/ 228 h 457"/>
              <a:gd name="T20" fmla="*/ 5111 w 7678"/>
              <a:gd name="T21" fmla="*/ 457 h 457"/>
              <a:gd name="T22" fmla="*/ 5111 w 7678"/>
              <a:gd name="T23" fmla="*/ 436 h 457"/>
              <a:gd name="T24" fmla="*/ 5753 w 7678"/>
              <a:gd name="T25" fmla="*/ 208 h 457"/>
              <a:gd name="T26" fmla="*/ 6395 w 7678"/>
              <a:gd name="T27" fmla="*/ 436 h 457"/>
              <a:gd name="T28" fmla="*/ 7035 w 7678"/>
              <a:gd name="T29" fmla="*/ 208 h 457"/>
              <a:gd name="T30" fmla="*/ 7678 w 7678"/>
              <a:gd name="T31" fmla="*/ 436 h 457"/>
              <a:gd name="T32" fmla="*/ 7678 w 7678"/>
              <a:gd name="T33" fmla="*/ 0 h 457"/>
              <a:gd name="T34" fmla="*/ 0 w 7678"/>
              <a:gd name="T35" fmla="*/ 0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78" h="457">
                <a:moveTo>
                  <a:pt x="0" y="0"/>
                </a:moveTo>
                <a:lnTo>
                  <a:pt x="0" y="436"/>
                </a:lnTo>
                <a:lnTo>
                  <a:pt x="640" y="208"/>
                </a:lnTo>
                <a:lnTo>
                  <a:pt x="1280" y="436"/>
                </a:lnTo>
                <a:lnTo>
                  <a:pt x="1920" y="208"/>
                </a:lnTo>
                <a:lnTo>
                  <a:pt x="2565" y="436"/>
                </a:lnTo>
                <a:lnTo>
                  <a:pt x="2565" y="457"/>
                </a:lnTo>
                <a:lnTo>
                  <a:pt x="3198" y="228"/>
                </a:lnTo>
                <a:lnTo>
                  <a:pt x="3838" y="457"/>
                </a:lnTo>
                <a:lnTo>
                  <a:pt x="4478" y="228"/>
                </a:lnTo>
                <a:lnTo>
                  <a:pt x="5111" y="457"/>
                </a:lnTo>
                <a:lnTo>
                  <a:pt x="5111" y="436"/>
                </a:lnTo>
                <a:lnTo>
                  <a:pt x="5753" y="208"/>
                </a:lnTo>
                <a:lnTo>
                  <a:pt x="6395" y="436"/>
                </a:lnTo>
                <a:lnTo>
                  <a:pt x="7035" y="208"/>
                </a:lnTo>
                <a:lnTo>
                  <a:pt x="7678" y="436"/>
                </a:lnTo>
                <a:lnTo>
                  <a:pt x="7678" y="0"/>
                </a:lnTo>
                <a:lnTo>
                  <a:pt x="0" y="0"/>
                </a:lnTo>
                <a:close/>
              </a:path>
            </a:pathLst>
          </a:custGeom>
          <a:solidFill>
            <a:srgbClr val="FCBF0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8091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>
            <a:spLocks noGrp="1"/>
          </p:cNvSpPr>
          <p:nvPr>
            <p:ph type="title"/>
          </p:nvPr>
        </p:nvSpPr>
        <p:spPr>
          <a:xfrm>
            <a:off x="958000" y="719333"/>
            <a:ext cx="10276000" cy="4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719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1142800" y="2129000"/>
            <a:ext cx="4953200" cy="16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"/>
          </p:nvPr>
        </p:nvSpPr>
        <p:spPr>
          <a:xfrm>
            <a:off x="1142800" y="3826667"/>
            <a:ext cx="4953200" cy="1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2" name="Google Shape;152;p18"/>
          <p:cNvSpPr/>
          <p:nvPr/>
        </p:nvSpPr>
        <p:spPr>
          <a:xfrm rot="-5400000">
            <a:off x="-499745" y="1628560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8"/>
          <p:cNvSpPr/>
          <p:nvPr/>
        </p:nvSpPr>
        <p:spPr>
          <a:xfrm rot="-5400000">
            <a:off x="1628574" y="-499737"/>
            <a:ext cx="311173" cy="2128289"/>
          </a:xfrm>
          <a:custGeom>
            <a:avLst/>
            <a:gdLst/>
            <a:ahLst/>
            <a:cxnLst/>
            <a:rect l="l" t="t" r="r" b="b"/>
            <a:pathLst>
              <a:path w="4531" h="30990" extrusionOk="0">
                <a:moveTo>
                  <a:pt x="1226" y="6915"/>
                </a:moveTo>
                <a:cubicBezTo>
                  <a:pt x="1319" y="7128"/>
                  <a:pt x="1293" y="7275"/>
                  <a:pt x="1239" y="7421"/>
                </a:cubicBezTo>
                <a:cubicBezTo>
                  <a:pt x="1146" y="7648"/>
                  <a:pt x="1080" y="7888"/>
                  <a:pt x="880" y="8048"/>
                </a:cubicBezTo>
                <a:cubicBezTo>
                  <a:pt x="813" y="8114"/>
                  <a:pt x="746" y="8194"/>
                  <a:pt x="640" y="8154"/>
                </a:cubicBezTo>
                <a:cubicBezTo>
                  <a:pt x="547" y="7728"/>
                  <a:pt x="547" y="7728"/>
                  <a:pt x="773" y="7408"/>
                </a:cubicBezTo>
                <a:cubicBezTo>
                  <a:pt x="826" y="7315"/>
                  <a:pt x="880" y="7222"/>
                  <a:pt x="960" y="7142"/>
                </a:cubicBezTo>
                <a:cubicBezTo>
                  <a:pt x="1026" y="7062"/>
                  <a:pt x="1119" y="7008"/>
                  <a:pt x="1226" y="6915"/>
                </a:cubicBezTo>
                <a:close/>
                <a:moveTo>
                  <a:pt x="3784" y="17613"/>
                </a:moveTo>
                <a:cubicBezTo>
                  <a:pt x="3478" y="17907"/>
                  <a:pt x="3145" y="18026"/>
                  <a:pt x="2812" y="18133"/>
                </a:cubicBezTo>
                <a:cubicBezTo>
                  <a:pt x="2732" y="18160"/>
                  <a:pt x="2652" y="18146"/>
                  <a:pt x="2598" y="18040"/>
                </a:cubicBezTo>
                <a:cubicBezTo>
                  <a:pt x="2878" y="17853"/>
                  <a:pt x="3185" y="17720"/>
                  <a:pt x="3504" y="17600"/>
                </a:cubicBezTo>
                <a:cubicBezTo>
                  <a:pt x="3571" y="17573"/>
                  <a:pt x="3651" y="17600"/>
                  <a:pt x="3784" y="17613"/>
                </a:cubicBezTo>
                <a:close/>
                <a:moveTo>
                  <a:pt x="2319" y="54"/>
                </a:moveTo>
                <a:cubicBezTo>
                  <a:pt x="2185" y="67"/>
                  <a:pt x="2025" y="81"/>
                  <a:pt x="1919" y="147"/>
                </a:cubicBezTo>
                <a:cubicBezTo>
                  <a:pt x="1599" y="334"/>
                  <a:pt x="1306" y="560"/>
                  <a:pt x="1106" y="880"/>
                </a:cubicBezTo>
                <a:cubicBezTo>
                  <a:pt x="906" y="1226"/>
                  <a:pt x="733" y="1586"/>
                  <a:pt x="667" y="1986"/>
                </a:cubicBezTo>
                <a:cubicBezTo>
                  <a:pt x="653" y="2092"/>
                  <a:pt x="627" y="2199"/>
                  <a:pt x="627" y="2305"/>
                </a:cubicBezTo>
                <a:cubicBezTo>
                  <a:pt x="653" y="3131"/>
                  <a:pt x="680" y="3957"/>
                  <a:pt x="706" y="4784"/>
                </a:cubicBezTo>
                <a:cubicBezTo>
                  <a:pt x="720" y="4943"/>
                  <a:pt x="773" y="5090"/>
                  <a:pt x="840" y="5250"/>
                </a:cubicBezTo>
                <a:cubicBezTo>
                  <a:pt x="933" y="5490"/>
                  <a:pt x="960" y="5756"/>
                  <a:pt x="1026" y="6009"/>
                </a:cubicBezTo>
                <a:cubicBezTo>
                  <a:pt x="946" y="6076"/>
                  <a:pt x="893" y="6129"/>
                  <a:pt x="826" y="6182"/>
                </a:cubicBezTo>
                <a:cubicBezTo>
                  <a:pt x="800" y="6209"/>
                  <a:pt x="760" y="6222"/>
                  <a:pt x="733" y="6249"/>
                </a:cubicBezTo>
                <a:cubicBezTo>
                  <a:pt x="240" y="6622"/>
                  <a:pt x="0" y="7102"/>
                  <a:pt x="107" y="7715"/>
                </a:cubicBezTo>
                <a:cubicBezTo>
                  <a:pt x="134" y="7914"/>
                  <a:pt x="147" y="8101"/>
                  <a:pt x="174" y="8287"/>
                </a:cubicBezTo>
                <a:cubicBezTo>
                  <a:pt x="200" y="8594"/>
                  <a:pt x="387" y="8754"/>
                  <a:pt x="680" y="8767"/>
                </a:cubicBezTo>
                <a:cubicBezTo>
                  <a:pt x="906" y="8780"/>
                  <a:pt x="1066" y="8700"/>
                  <a:pt x="1226" y="8541"/>
                </a:cubicBezTo>
                <a:cubicBezTo>
                  <a:pt x="1586" y="8154"/>
                  <a:pt x="1786" y="7728"/>
                  <a:pt x="1759" y="7195"/>
                </a:cubicBezTo>
                <a:cubicBezTo>
                  <a:pt x="1746" y="7102"/>
                  <a:pt x="1772" y="7022"/>
                  <a:pt x="1799" y="6875"/>
                </a:cubicBezTo>
                <a:cubicBezTo>
                  <a:pt x="2119" y="7022"/>
                  <a:pt x="2292" y="7222"/>
                  <a:pt x="2425" y="7475"/>
                </a:cubicBezTo>
                <a:cubicBezTo>
                  <a:pt x="2518" y="7621"/>
                  <a:pt x="2572" y="7794"/>
                  <a:pt x="2638" y="7954"/>
                </a:cubicBezTo>
                <a:cubicBezTo>
                  <a:pt x="2732" y="8181"/>
                  <a:pt x="2732" y="8421"/>
                  <a:pt x="2652" y="8647"/>
                </a:cubicBezTo>
                <a:cubicBezTo>
                  <a:pt x="2572" y="8860"/>
                  <a:pt x="2545" y="9073"/>
                  <a:pt x="2572" y="9287"/>
                </a:cubicBezTo>
                <a:cubicBezTo>
                  <a:pt x="2585" y="9580"/>
                  <a:pt x="2532" y="9860"/>
                  <a:pt x="2438" y="10139"/>
                </a:cubicBezTo>
                <a:cubicBezTo>
                  <a:pt x="2372" y="10339"/>
                  <a:pt x="2345" y="10539"/>
                  <a:pt x="2319" y="10739"/>
                </a:cubicBezTo>
                <a:cubicBezTo>
                  <a:pt x="2252" y="11178"/>
                  <a:pt x="2172" y="11605"/>
                  <a:pt x="1972" y="12005"/>
                </a:cubicBezTo>
                <a:cubicBezTo>
                  <a:pt x="1852" y="12231"/>
                  <a:pt x="1719" y="12457"/>
                  <a:pt x="1666" y="12724"/>
                </a:cubicBezTo>
                <a:cubicBezTo>
                  <a:pt x="1652" y="12791"/>
                  <a:pt x="1626" y="12857"/>
                  <a:pt x="1586" y="12910"/>
                </a:cubicBezTo>
                <a:cubicBezTo>
                  <a:pt x="1426" y="13110"/>
                  <a:pt x="1359" y="13337"/>
                  <a:pt x="1293" y="13590"/>
                </a:cubicBezTo>
                <a:cubicBezTo>
                  <a:pt x="1239" y="13830"/>
                  <a:pt x="1159" y="14056"/>
                  <a:pt x="1093" y="14296"/>
                </a:cubicBezTo>
                <a:cubicBezTo>
                  <a:pt x="1026" y="14509"/>
                  <a:pt x="960" y="14709"/>
                  <a:pt x="973" y="14936"/>
                </a:cubicBezTo>
                <a:cubicBezTo>
                  <a:pt x="986" y="15002"/>
                  <a:pt x="973" y="15082"/>
                  <a:pt x="960" y="15135"/>
                </a:cubicBezTo>
                <a:cubicBezTo>
                  <a:pt x="786" y="15682"/>
                  <a:pt x="880" y="16228"/>
                  <a:pt x="920" y="16774"/>
                </a:cubicBezTo>
                <a:cubicBezTo>
                  <a:pt x="933" y="16881"/>
                  <a:pt x="986" y="16987"/>
                  <a:pt x="1040" y="17081"/>
                </a:cubicBezTo>
                <a:cubicBezTo>
                  <a:pt x="1186" y="17347"/>
                  <a:pt x="1333" y="17613"/>
                  <a:pt x="1479" y="17893"/>
                </a:cubicBezTo>
                <a:cubicBezTo>
                  <a:pt x="1439" y="17973"/>
                  <a:pt x="1399" y="18080"/>
                  <a:pt x="1333" y="18173"/>
                </a:cubicBezTo>
                <a:cubicBezTo>
                  <a:pt x="1239" y="18306"/>
                  <a:pt x="1159" y="18439"/>
                  <a:pt x="1146" y="18626"/>
                </a:cubicBezTo>
                <a:cubicBezTo>
                  <a:pt x="1146" y="18666"/>
                  <a:pt x="1106" y="18719"/>
                  <a:pt x="1080" y="18773"/>
                </a:cubicBezTo>
                <a:cubicBezTo>
                  <a:pt x="893" y="19119"/>
                  <a:pt x="773" y="19492"/>
                  <a:pt x="746" y="19905"/>
                </a:cubicBezTo>
                <a:cubicBezTo>
                  <a:pt x="733" y="19972"/>
                  <a:pt x="706" y="20038"/>
                  <a:pt x="706" y="20105"/>
                </a:cubicBezTo>
                <a:cubicBezTo>
                  <a:pt x="667" y="20385"/>
                  <a:pt x="600" y="20664"/>
                  <a:pt x="587" y="20957"/>
                </a:cubicBezTo>
                <a:cubicBezTo>
                  <a:pt x="573" y="21544"/>
                  <a:pt x="587" y="22143"/>
                  <a:pt x="587" y="22729"/>
                </a:cubicBezTo>
                <a:cubicBezTo>
                  <a:pt x="587" y="22823"/>
                  <a:pt x="587" y="22916"/>
                  <a:pt x="600" y="23009"/>
                </a:cubicBezTo>
                <a:cubicBezTo>
                  <a:pt x="667" y="23276"/>
                  <a:pt x="733" y="23515"/>
                  <a:pt x="733" y="23782"/>
                </a:cubicBezTo>
                <a:cubicBezTo>
                  <a:pt x="733" y="23902"/>
                  <a:pt x="786" y="24022"/>
                  <a:pt x="826" y="24142"/>
                </a:cubicBezTo>
                <a:cubicBezTo>
                  <a:pt x="973" y="24488"/>
                  <a:pt x="960" y="24861"/>
                  <a:pt x="1040" y="25221"/>
                </a:cubicBezTo>
                <a:cubicBezTo>
                  <a:pt x="1133" y="25687"/>
                  <a:pt x="1346" y="26100"/>
                  <a:pt x="1559" y="26513"/>
                </a:cubicBezTo>
                <a:cubicBezTo>
                  <a:pt x="1706" y="26806"/>
                  <a:pt x="1892" y="27086"/>
                  <a:pt x="2092" y="27352"/>
                </a:cubicBezTo>
                <a:cubicBezTo>
                  <a:pt x="2345" y="27699"/>
                  <a:pt x="2505" y="28099"/>
                  <a:pt x="2692" y="28472"/>
                </a:cubicBezTo>
                <a:cubicBezTo>
                  <a:pt x="2772" y="28645"/>
                  <a:pt x="2825" y="28831"/>
                  <a:pt x="2918" y="29005"/>
                </a:cubicBezTo>
                <a:cubicBezTo>
                  <a:pt x="3051" y="29231"/>
                  <a:pt x="3065" y="29484"/>
                  <a:pt x="3038" y="29724"/>
                </a:cubicBezTo>
                <a:cubicBezTo>
                  <a:pt x="3011" y="29910"/>
                  <a:pt x="2891" y="30097"/>
                  <a:pt x="2798" y="30284"/>
                </a:cubicBezTo>
                <a:cubicBezTo>
                  <a:pt x="2785" y="30323"/>
                  <a:pt x="2718" y="30350"/>
                  <a:pt x="2665" y="30350"/>
                </a:cubicBezTo>
                <a:cubicBezTo>
                  <a:pt x="2572" y="30363"/>
                  <a:pt x="2465" y="30363"/>
                  <a:pt x="2372" y="30337"/>
                </a:cubicBezTo>
                <a:cubicBezTo>
                  <a:pt x="2212" y="30297"/>
                  <a:pt x="2039" y="30230"/>
                  <a:pt x="1879" y="30150"/>
                </a:cubicBezTo>
                <a:cubicBezTo>
                  <a:pt x="1826" y="30124"/>
                  <a:pt x="1786" y="30057"/>
                  <a:pt x="1732" y="30004"/>
                </a:cubicBezTo>
                <a:cubicBezTo>
                  <a:pt x="1786" y="29884"/>
                  <a:pt x="1839" y="29764"/>
                  <a:pt x="1879" y="29644"/>
                </a:cubicBezTo>
                <a:cubicBezTo>
                  <a:pt x="2039" y="29564"/>
                  <a:pt x="2212" y="29591"/>
                  <a:pt x="2372" y="29564"/>
                </a:cubicBezTo>
                <a:cubicBezTo>
                  <a:pt x="2478" y="29537"/>
                  <a:pt x="2545" y="29484"/>
                  <a:pt x="2558" y="29378"/>
                </a:cubicBezTo>
                <a:cubicBezTo>
                  <a:pt x="2558" y="29231"/>
                  <a:pt x="2572" y="29098"/>
                  <a:pt x="2545" y="28965"/>
                </a:cubicBezTo>
                <a:cubicBezTo>
                  <a:pt x="2505" y="28791"/>
                  <a:pt x="2359" y="28698"/>
                  <a:pt x="2185" y="28658"/>
                </a:cubicBezTo>
                <a:cubicBezTo>
                  <a:pt x="2092" y="28618"/>
                  <a:pt x="1972" y="28605"/>
                  <a:pt x="1866" y="28605"/>
                </a:cubicBezTo>
                <a:cubicBezTo>
                  <a:pt x="1519" y="28592"/>
                  <a:pt x="1266" y="28831"/>
                  <a:pt x="1239" y="29178"/>
                </a:cubicBezTo>
                <a:cubicBezTo>
                  <a:pt x="1226" y="29338"/>
                  <a:pt x="1226" y="29484"/>
                  <a:pt x="1253" y="29631"/>
                </a:cubicBezTo>
                <a:cubicBezTo>
                  <a:pt x="1293" y="29817"/>
                  <a:pt x="1279" y="29990"/>
                  <a:pt x="1266" y="30164"/>
                </a:cubicBezTo>
                <a:cubicBezTo>
                  <a:pt x="1253" y="30577"/>
                  <a:pt x="1519" y="30910"/>
                  <a:pt x="1946" y="30950"/>
                </a:cubicBezTo>
                <a:cubicBezTo>
                  <a:pt x="2279" y="30990"/>
                  <a:pt x="2598" y="30976"/>
                  <a:pt x="2878" y="30723"/>
                </a:cubicBezTo>
                <a:cubicBezTo>
                  <a:pt x="3011" y="30603"/>
                  <a:pt x="3198" y="30537"/>
                  <a:pt x="3318" y="30377"/>
                </a:cubicBezTo>
                <a:cubicBezTo>
                  <a:pt x="3464" y="30177"/>
                  <a:pt x="3571" y="29990"/>
                  <a:pt x="3624" y="29751"/>
                </a:cubicBezTo>
                <a:cubicBezTo>
                  <a:pt x="3664" y="29497"/>
                  <a:pt x="3757" y="29244"/>
                  <a:pt x="3731" y="28991"/>
                </a:cubicBezTo>
                <a:cubicBezTo>
                  <a:pt x="3731" y="28818"/>
                  <a:pt x="3691" y="28671"/>
                  <a:pt x="3638" y="28512"/>
                </a:cubicBezTo>
                <a:cubicBezTo>
                  <a:pt x="3478" y="28072"/>
                  <a:pt x="3211" y="27712"/>
                  <a:pt x="2918" y="27366"/>
                </a:cubicBezTo>
                <a:cubicBezTo>
                  <a:pt x="2665" y="27099"/>
                  <a:pt x="2465" y="26780"/>
                  <a:pt x="2279" y="26460"/>
                </a:cubicBezTo>
                <a:cubicBezTo>
                  <a:pt x="2132" y="26207"/>
                  <a:pt x="2039" y="25914"/>
                  <a:pt x="1919" y="25634"/>
                </a:cubicBezTo>
                <a:cubicBezTo>
                  <a:pt x="1746" y="25181"/>
                  <a:pt x="1639" y="24715"/>
                  <a:pt x="1519" y="24248"/>
                </a:cubicBezTo>
                <a:cubicBezTo>
                  <a:pt x="1493" y="24115"/>
                  <a:pt x="1493" y="23982"/>
                  <a:pt x="1493" y="23835"/>
                </a:cubicBezTo>
                <a:cubicBezTo>
                  <a:pt x="1493" y="23542"/>
                  <a:pt x="1493" y="23236"/>
                  <a:pt x="1413" y="22943"/>
                </a:cubicBezTo>
                <a:cubicBezTo>
                  <a:pt x="1399" y="22876"/>
                  <a:pt x="1386" y="22809"/>
                  <a:pt x="1386" y="22729"/>
                </a:cubicBezTo>
                <a:cubicBezTo>
                  <a:pt x="1399" y="22223"/>
                  <a:pt x="1413" y="21717"/>
                  <a:pt x="1413" y="21211"/>
                </a:cubicBezTo>
                <a:cubicBezTo>
                  <a:pt x="1426" y="20824"/>
                  <a:pt x="1533" y="20451"/>
                  <a:pt x="1652" y="20091"/>
                </a:cubicBezTo>
                <a:cubicBezTo>
                  <a:pt x="1826" y="19585"/>
                  <a:pt x="2025" y="19092"/>
                  <a:pt x="2212" y="18599"/>
                </a:cubicBezTo>
                <a:cubicBezTo>
                  <a:pt x="2225" y="18573"/>
                  <a:pt x="2239" y="18546"/>
                  <a:pt x="2279" y="18506"/>
                </a:cubicBezTo>
                <a:cubicBezTo>
                  <a:pt x="2345" y="18506"/>
                  <a:pt x="2425" y="18506"/>
                  <a:pt x="2492" y="18519"/>
                </a:cubicBezTo>
                <a:cubicBezTo>
                  <a:pt x="2718" y="18586"/>
                  <a:pt x="2931" y="18559"/>
                  <a:pt x="3145" y="18479"/>
                </a:cubicBezTo>
                <a:cubicBezTo>
                  <a:pt x="3531" y="18333"/>
                  <a:pt x="3891" y="18160"/>
                  <a:pt x="4170" y="17840"/>
                </a:cubicBezTo>
                <a:cubicBezTo>
                  <a:pt x="4344" y="17640"/>
                  <a:pt x="4330" y="17573"/>
                  <a:pt x="4224" y="17320"/>
                </a:cubicBezTo>
                <a:cubicBezTo>
                  <a:pt x="4091" y="16987"/>
                  <a:pt x="3851" y="16827"/>
                  <a:pt x="3518" y="16747"/>
                </a:cubicBezTo>
                <a:cubicBezTo>
                  <a:pt x="3424" y="16721"/>
                  <a:pt x="3331" y="16707"/>
                  <a:pt x="3238" y="16747"/>
                </a:cubicBezTo>
                <a:cubicBezTo>
                  <a:pt x="3198" y="16774"/>
                  <a:pt x="3145" y="16801"/>
                  <a:pt x="3091" y="16814"/>
                </a:cubicBezTo>
                <a:cubicBezTo>
                  <a:pt x="2652" y="16894"/>
                  <a:pt x="2305" y="17120"/>
                  <a:pt x="2012" y="17454"/>
                </a:cubicBezTo>
                <a:cubicBezTo>
                  <a:pt x="1999" y="17467"/>
                  <a:pt x="1972" y="17480"/>
                  <a:pt x="1919" y="17507"/>
                </a:cubicBezTo>
                <a:cubicBezTo>
                  <a:pt x="1746" y="17387"/>
                  <a:pt x="1652" y="17187"/>
                  <a:pt x="1666" y="17001"/>
                </a:cubicBezTo>
                <a:cubicBezTo>
                  <a:pt x="1692" y="16774"/>
                  <a:pt x="1612" y="16561"/>
                  <a:pt x="1626" y="16348"/>
                </a:cubicBezTo>
                <a:cubicBezTo>
                  <a:pt x="1652" y="16121"/>
                  <a:pt x="1639" y="15908"/>
                  <a:pt x="1639" y="15682"/>
                </a:cubicBezTo>
                <a:cubicBezTo>
                  <a:pt x="1652" y="15522"/>
                  <a:pt x="1679" y="15362"/>
                  <a:pt x="1706" y="15202"/>
                </a:cubicBezTo>
                <a:cubicBezTo>
                  <a:pt x="1759" y="14909"/>
                  <a:pt x="1812" y="14629"/>
                  <a:pt x="1866" y="14349"/>
                </a:cubicBezTo>
                <a:cubicBezTo>
                  <a:pt x="1932" y="14070"/>
                  <a:pt x="1999" y="13790"/>
                  <a:pt x="2079" y="13510"/>
                </a:cubicBezTo>
                <a:cubicBezTo>
                  <a:pt x="2332" y="12724"/>
                  <a:pt x="2678" y="11978"/>
                  <a:pt x="3011" y="11232"/>
                </a:cubicBezTo>
                <a:cubicBezTo>
                  <a:pt x="3118" y="11005"/>
                  <a:pt x="3198" y="10765"/>
                  <a:pt x="3264" y="10539"/>
                </a:cubicBezTo>
                <a:cubicBezTo>
                  <a:pt x="3331" y="10339"/>
                  <a:pt x="3384" y="10139"/>
                  <a:pt x="3438" y="9939"/>
                </a:cubicBezTo>
                <a:cubicBezTo>
                  <a:pt x="3518" y="9660"/>
                  <a:pt x="3584" y="9393"/>
                  <a:pt x="3504" y="9100"/>
                </a:cubicBezTo>
                <a:cubicBezTo>
                  <a:pt x="3478" y="9007"/>
                  <a:pt x="3518" y="8887"/>
                  <a:pt x="3544" y="8780"/>
                </a:cubicBezTo>
                <a:cubicBezTo>
                  <a:pt x="3664" y="8354"/>
                  <a:pt x="3664" y="7941"/>
                  <a:pt x="3518" y="7528"/>
                </a:cubicBezTo>
                <a:cubicBezTo>
                  <a:pt x="3478" y="7435"/>
                  <a:pt x="3451" y="7341"/>
                  <a:pt x="3438" y="7248"/>
                </a:cubicBezTo>
                <a:cubicBezTo>
                  <a:pt x="3344" y="6835"/>
                  <a:pt x="3078" y="6542"/>
                  <a:pt x="2825" y="6236"/>
                </a:cubicBezTo>
                <a:cubicBezTo>
                  <a:pt x="2652" y="6023"/>
                  <a:pt x="2372" y="5996"/>
                  <a:pt x="2105" y="5956"/>
                </a:cubicBezTo>
                <a:cubicBezTo>
                  <a:pt x="1959" y="5943"/>
                  <a:pt x="1812" y="5943"/>
                  <a:pt x="1639" y="5943"/>
                </a:cubicBezTo>
                <a:cubicBezTo>
                  <a:pt x="1599" y="5836"/>
                  <a:pt x="1546" y="5743"/>
                  <a:pt x="1519" y="5636"/>
                </a:cubicBezTo>
                <a:cubicBezTo>
                  <a:pt x="1439" y="5236"/>
                  <a:pt x="1373" y="4823"/>
                  <a:pt x="1373" y="4410"/>
                </a:cubicBezTo>
                <a:cubicBezTo>
                  <a:pt x="1373" y="4091"/>
                  <a:pt x="1359" y="3784"/>
                  <a:pt x="1346" y="3465"/>
                </a:cubicBezTo>
                <a:cubicBezTo>
                  <a:pt x="1333" y="3225"/>
                  <a:pt x="1346" y="2998"/>
                  <a:pt x="1426" y="2772"/>
                </a:cubicBezTo>
                <a:cubicBezTo>
                  <a:pt x="1493" y="2572"/>
                  <a:pt x="1506" y="2345"/>
                  <a:pt x="1612" y="2146"/>
                </a:cubicBezTo>
                <a:cubicBezTo>
                  <a:pt x="1692" y="2012"/>
                  <a:pt x="1746" y="1879"/>
                  <a:pt x="1826" y="1746"/>
                </a:cubicBezTo>
                <a:cubicBezTo>
                  <a:pt x="2079" y="1320"/>
                  <a:pt x="2492" y="1120"/>
                  <a:pt x="2985" y="1066"/>
                </a:cubicBezTo>
                <a:cubicBezTo>
                  <a:pt x="3198" y="1026"/>
                  <a:pt x="3411" y="1026"/>
                  <a:pt x="3624" y="1013"/>
                </a:cubicBezTo>
                <a:cubicBezTo>
                  <a:pt x="3744" y="1399"/>
                  <a:pt x="3731" y="1439"/>
                  <a:pt x="3451" y="1626"/>
                </a:cubicBezTo>
                <a:cubicBezTo>
                  <a:pt x="3384" y="1573"/>
                  <a:pt x="3331" y="1493"/>
                  <a:pt x="3251" y="1453"/>
                </a:cubicBezTo>
                <a:cubicBezTo>
                  <a:pt x="3158" y="1413"/>
                  <a:pt x="3065" y="1399"/>
                  <a:pt x="2971" y="1399"/>
                </a:cubicBezTo>
                <a:cubicBezTo>
                  <a:pt x="2772" y="1399"/>
                  <a:pt x="2665" y="1493"/>
                  <a:pt x="2612" y="1679"/>
                </a:cubicBezTo>
                <a:cubicBezTo>
                  <a:pt x="2558" y="1852"/>
                  <a:pt x="2545" y="2026"/>
                  <a:pt x="2585" y="2212"/>
                </a:cubicBezTo>
                <a:cubicBezTo>
                  <a:pt x="2625" y="2385"/>
                  <a:pt x="2732" y="2505"/>
                  <a:pt x="2918" y="2545"/>
                </a:cubicBezTo>
                <a:cubicBezTo>
                  <a:pt x="3251" y="2599"/>
                  <a:pt x="3571" y="2585"/>
                  <a:pt x="3837" y="2319"/>
                </a:cubicBezTo>
                <a:cubicBezTo>
                  <a:pt x="3904" y="2239"/>
                  <a:pt x="3971" y="2172"/>
                  <a:pt x="4037" y="2106"/>
                </a:cubicBezTo>
                <a:cubicBezTo>
                  <a:pt x="4530" y="1706"/>
                  <a:pt x="4384" y="1040"/>
                  <a:pt x="4144" y="653"/>
                </a:cubicBezTo>
                <a:cubicBezTo>
                  <a:pt x="3931" y="334"/>
                  <a:pt x="3624" y="200"/>
                  <a:pt x="3291" y="134"/>
                </a:cubicBezTo>
                <a:cubicBezTo>
                  <a:pt x="2971" y="81"/>
                  <a:pt x="2652" y="1"/>
                  <a:pt x="2319" y="5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8"/>
          <p:cNvSpPr/>
          <p:nvPr/>
        </p:nvSpPr>
        <p:spPr>
          <a:xfrm rot="10800000" flipH="1">
            <a:off x="9343713" y="6126579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8"/>
          <p:cNvSpPr/>
          <p:nvPr/>
        </p:nvSpPr>
        <p:spPr>
          <a:xfrm rot="10800000" flipH="1">
            <a:off x="11472010" y="3998294"/>
            <a:ext cx="311173" cy="2128289"/>
          </a:xfrm>
          <a:custGeom>
            <a:avLst/>
            <a:gdLst/>
            <a:ahLst/>
            <a:cxnLst/>
            <a:rect l="l" t="t" r="r" b="b"/>
            <a:pathLst>
              <a:path w="4531" h="30990" extrusionOk="0">
                <a:moveTo>
                  <a:pt x="1226" y="6915"/>
                </a:moveTo>
                <a:cubicBezTo>
                  <a:pt x="1319" y="7128"/>
                  <a:pt x="1293" y="7275"/>
                  <a:pt x="1239" y="7421"/>
                </a:cubicBezTo>
                <a:cubicBezTo>
                  <a:pt x="1146" y="7648"/>
                  <a:pt x="1080" y="7888"/>
                  <a:pt x="880" y="8048"/>
                </a:cubicBezTo>
                <a:cubicBezTo>
                  <a:pt x="813" y="8114"/>
                  <a:pt x="746" y="8194"/>
                  <a:pt x="640" y="8154"/>
                </a:cubicBezTo>
                <a:cubicBezTo>
                  <a:pt x="547" y="7728"/>
                  <a:pt x="547" y="7728"/>
                  <a:pt x="773" y="7408"/>
                </a:cubicBezTo>
                <a:cubicBezTo>
                  <a:pt x="826" y="7315"/>
                  <a:pt x="880" y="7222"/>
                  <a:pt x="960" y="7142"/>
                </a:cubicBezTo>
                <a:cubicBezTo>
                  <a:pt x="1026" y="7062"/>
                  <a:pt x="1119" y="7008"/>
                  <a:pt x="1226" y="6915"/>
                </a:cubicBezTo>
                <a:close/>
                <a:moveTo>
                  <a:pt x="3784" y="17613"/>
                </a:moveTo>
                <a:cubicBezTo>
                  <a:pt x="3478" y="17907"/>
                  <a:pt x="3145" y="18026"/>
                  <a:pt x="2812" y="18133"/>
                </a:cubicBezTo>
                <a:cubicBezTo>
                  <a:pt x="2732" y="18160"/>
                  <a:pt x="2652" y="18146"/>
                  <a:pt x="2598" y="18040"/>
                </a:cubicBezTo>
                <a:cubicBezTo>
                  <a:pt x="2878" y="17853"/>
                  <a:pt x="3185" y="17720"/>
                  <a:pt x="3504" y="17600"/>
                </a:cubicBezTo>
                <a:cubicBezTo>
                  <a:pt x="3571" y="17573"/>
                  <a:pt x="3651" y="17600"/>
                  <a:pt x="3784" y="17613"/>
                </a:cubicBezTo>
                <a:close/>
                <a:moveTo>
                  <a:pt x="2319" y="54"/>
                </a:moveTo>
                <a:cubicBezTo>
                  <a:pt x="2185" y="67"/>
                  <a:pt x="2025" y="81"/>
                  <a:pt x="1919" y="147"/>
                </a:cubicBezTo>
                <a:cubicBezTo>
                  <a:pt x="1599" y="334"/>
                  <a:pt x="1306" y="560"/>
                  <a:pt x="1106" y="880"/>
                </a:cubicBezTo>
                <a:cubicBezTo>
                  <a:pt x="906" y="1226"/>
                  <a:pt x="733" y="1586"/>
                  <a:pt x="667" y="1986"/>
                </a:cubicBezTo>
                <a:cubicBezTo>
                  <a:pt x="653" y="2092"/>
                  <a:pt x="627" y="2199"/>
                  <a:pt x="627" y="2305"/>
                </a:cubicBezTo>
                <a:cubicBezTo>
                  <a:pt x="653" y="3131"/>
                  <a:pt x="680" y="3957"/>
                  <a:pt x="706" y="4784"/>
                </a:cubicBezTo>
                <a:cubicBezTo>
                  <a:pt x="720" y="4943"/>
                  <a:pt x="773" y="5090"/>
                  <a:pt x="840" y="5250"/>
                </a:cubicBezTo>
                <a:cubicBezTo>
                  <a:pt x="933" y="5490"/>
                  <a:pt x="960" y="5756"/>
                  <a:pt x="1026" y="6009"/>
                </a:cubicBezTo>
                <a:cubicBezTo>
                  <a:pt x="946" y="6076"/>
                  <a:pt x="893" y="6129"/>
                  <a:pt x="826" y="6182"/>
                </a:cubicBezTo>
                <a:cubicBezTo>
                  <a:pt x="800" y="6209"/>
                  <a:pt x="760" y="6222"/>
                  <a:pt x="733" y="6249"/>
                </a:cubicBezTo>
                <a:cubicBezTo>
                  <a:pt x="240" y="6622"/>
                  <a:pt x="0" y="7102"/>
                  <a:pt x="107" y="7715"/>
                </a:cubicBezTo>
                <a:cubicBezTo>
                  <a:pt x="134" y="7914"/>
                  <a:pt x="147" y="8101"/>
                  <a:pt x="174" y="8287"/>
                </a:cubicBezTo>
                <a:cubicBezTo>
                  <a:pt x="200" y="8594"/>
                  <a:pt x="387" y="8754"/>
                  <a:pt x="680" y="8767"/>
                </a:cubicBezTo>
                <a:cubicBezTo>
                  <a:pt x="906" y="8780"/>
                  <a:pt x="1066" y="8700"/>
                  <a:pt x="1226" y="8541"/>
                </a:cubicBezTo>
                <a:cubicBezTo>
                  <a:pt x="1586" y="8154"/>
                  <a:pt x="1786" y="7728"/>
                  <a:pt x="1759" y="7195"/>
                </a:cubicBezTo>
                <a:cubicBezTo>
                  <a:pt x="1746" y="7102"/>
                  <a:pt x="1772" y="7022"/>
                  <a:pt x="1799" y="6875"/>
                </a:cubicBezTo>
                <a:cubicBezTo>
                  <a:pt x="2119" y="7022"/>
                  <a:pt x="2292" y="7222"/>
                  <a:pt x="2425" y="7475"/>
                </a:cubicBezTo>
                <a:cubicBezTo>
                  <a:pt x="2518" y="7621"/>
                  <a:pt x="2572" y="7794"/>
                  <a:pt x="2638" y="7954"/>
                </a:cubicBezTo>
                <a:cubicBezTo>
                  <a:pt x="2732" y="8181"/>
                  <a:pt x="2732" y="8421"/>
                  <a:pt x="2652" y="8647"/>
                </a:cubicBezTo>
                <a:cubicBezTo>
                  <a:pt x="2572" y="8860"/>
                  <a:pt x="2545" y="9073"/>
                  <a:pt x="2572" y="9287"/>
                </a:cubicBezTo>
                <a:cubicBezTo>
                  <a:pt x="2585" y="9580"/>
                  <a:pt x="2532" y="9860"/>
                  <a:pt x="2438" y="10139"/>
                </a:cubicBezTo>
                <a:cubicBezTo>
                  <a:pt x="2372" y="10339"/>
                  <a:pt x="2345" y="10539"/>
                  <a:pt x="2319" y="10739"/>
                </a:cubicBezTo>
                <a:cubicBezTo>
                  <a:pt x="2252" y="11178"/>
                  <a:pt x="2172" y="11605"/>
                  <a:pt x="1972" y="12005"/>
                </a:cubicBezTo>
                <a:cubicBezTo>
                  <a:pt x="1852" y="12231"/>
                  <a:pt x="1719" y="12457"/>
                  <a:pt x="1666" y="12724"/>
                </a:cubicBezTo>
                <a:cubicBezTo>
                  <a:pt x="1652" y="12791"/>
                  <a:pt x="1626" y="12857"/>
                  <a:pt x="1586" y="12910"/>
                </a:cubicBezTo>
                <a:cubicBezTo>
                  <a:pt x="1426" y="13110"/>
                  <a:pt x="1359" y="13337"/>
                  <a:pt x="1293" y="13590"/>
                </a:cubicBezTo>
                <a:cubicBezTo>
                  <a:pt x="1239" y="13830"/>
                  <a:pt x="1159" y="14056"/>
                  <a:pt x="1093" y="14296"/>
                </a:cubicBezTo>
                <a:cubicBezTo>
                  <a:pt x="1026" y="14509"/>
                  <a:pt x="960" y="14709"/>
                  <a:pt x="973" y="14936"/>
                </a:cubicBezTo>
                <a:cubicBezTo>
                  <a:pt x="986" y="15002"/>
                  <a:pt x="973" y="15082"/>
                  <a:pt x="960" y="15135"/>
                </a:cubicBezTo>
                <a:cubicBezTo>
                  <a:pt x="786" y="15682"/>
                  <a:pt x="880" y="16228"/>
                  <a:pt x="920" y="16774"/>
                </a:cubicBezTo>
                <a:cubicBezTo>
                  <a:pt x="933" y="16881"/>
                  <a:pt x="986" y="16987"/>
                  <a:pt x="1040" y="17081"/>
                </a:cubicBezTo>
                <a:cubicBezTo>
                  <a:pt x="1186" y="17347"/>
                  <a:pt x="1333" y="17613"/>
                  <a:pt x="1479" y="17893"/>
                </a:cubicBezTo>
                <a:cubicBezTo>
                  <a:pt x="1439" y="17973"/>
                  <a:pt x="1399" y="18080"/>
                  <a:pt x="1333" y="18173"/>
                </a:cubicBezTo>
                <a:cubicBezTo>
                  <a:pt x="1239" y="18306"/>
                  <a:pt x="1159" y="18439"/>
                  <a:pt x="1146" y="18626"/>
                </a:cubicBezTo>
                <a:cubicBezTo>
                  <a:pt x="1146" y="18666"/>
                  <a:pt x="1106" y="18719"/>
                  <a:pt x="1080" y="18773"/>
                </a:cubicBezTo>
                <a:cubicBezTo>
                  <a:pt x="893" y="19119"/>
                  <a:pt x="773" y="19492"/>
                  <a:pt x="746" y="19905"/>
                </a:cubicBezTo>
                <a:cubicBezTo>
                  <a:pt x="733" y="19972"/>
                  <a:pt x="706" y="20038"/>
                  <a:pt x="706" y="20105"/>
                </a:cubicBezTo>
                <a:cubicBezTo>
                  <a:pt x="667" y="20385"/>
                  <a:pt x="600" y="20664"/>
                  <a:pt x="587" y="20957"/>
                </a:cubicBezTo>
                <a:cubicBezTo>
                  <a:pt x="573" y="21544"/>
                  <a:pt x="587" y="22143"/>
                  <a:pt x="587" y="22729"/>
                </a:cubicBezTo>
                <a:cubicBezTo>
                  <a:pt x="587" y="22823"/>
                  <a:pt x="587" y="22916"/>
                  <a:pt x="600" y="23009"/>
                </a:cubicBezTo>
                <a:cubicBezTo>
                  <a:pt x="667" y="23276"/>
                  <a:pt x="733" y="23515"/>
                  <a:pt x="733" y="23782"/>
                </a:cubicBezTo>
                <a:cubicBezTo>
                  <a:pt x="733" y="23902"/>
                  <a:pt x="786" y="24022"/>
                  <a:pt x="826" y="24142"/>
                </a:cubicBezTo>
                <a:cubicBezTo>
                  <a:pt x="973" y="24488"/>
                  <a:pt x="960" y="24861"/>
                  <a:pt x="1040" y="25221"/>
                </a:cubicBezTo>
                <a:cubicBezTo>
                  <a:pt x="1133" y="25687"/>
                  <a:pt x="1346" y="26100"/>
                  <a:pt x="1559" y="26513"/>
                </a:cubicBezTo>
                <a:cubicBezTo>
                  <a:pt x="1706" y="26806"/>
                  <a:pt x="1892" y="27086"/>
                  <a:pt x="2092" y="27352"/>
                </a:cubicBezTo>
                <a:cubicBezTo>
                  <a:pt x="2345" y="27699"/>
                  <a:pt x="2505" y="28099"/>
                  <a:pt x="2692" y="28472"/>
                </a:cubicBezTo>
                <a:cubicBezTo>
                  <a:pt x="2772" y="28645"/>
                  <a:pt x="2825" y="28831"/>
                  <a:pt x="2918" y="29005"/>
                </a:cubicBezTo>
                <a:cubicBezTo>
                  <a:pt x="3051" y="29231"/>
                  <a:pt x="3065" y="29484"/>
                  <a:pt x="3038" y="29724"/>
                </a:cubicBezTo>
                <a:cubicBezTo>
                  <a:pt x="3011" y="29910"/>
                  <a:pt x="2891" y="30097"/>
                  <a:pt x="2798" y="30284"/>
                </a:cubicBezTo>
                <a:cubicBezTo>
                  <a:pt x="2785" y="30323"/>
                  <a:pt x="2718" y="30350"/>
                  <a:pt x="2665" y="30350"/>
                </a:cubicBezTo>
                <a:cubicBezTo>
                  <a:pt x="2572" y="30363"/>
                  <a:pt x="2465" y="30363"/>
                  <a:pt x="2372" y="30337"/>
                </a:cubicBezTo>
                <a:cubicBezTo>
                  <a:pt x="2212" y="30297"/>
                  <a:pt x="2039" y="30230"/>
                  <a:pt x="1879" y="30150"/>
                </a:cubicBezTo>
                <a:cubicBezTo>
                  <a:pt x="1826" y="30124"/>
                  <a:pt x="1786" y="30057"/>
                  <a:pt x="1732" y="30004"/>
                </a:cubicBezTo>
                <a:cubicBezTo>
                  <a:pt x="1786" y="29884"/>
                  <a:pt x="1839" y="29764"/>
                  <a:pt x="1879" y="29644"/>
                </a:cubicBezTo>
                <a:cubicBezTo>
                  <a:pt x="2039" y="29564"/>
                  <a:pt x="2212" y="29591"/>
                  <a:pt x="2372" y="29564"/>
                </a:cubicBezTo>
                <a:cubicBezTo>
                  <a:pt x="2478" y="29537"/>
                  <a:pt x="2545" y="29484"/>
                  <a:pt x="2558" y="29378"/>
                </a:cubicBezTo>
                <a:cubicBezTo>
                  <a:pt x="2558" y="29231"/>
                  <a:pt x="2572" y="29098"/>
                  <a:pt x="2545" y="28965"/>
                </a:cubicBezTo>
                <a:cubicBezTo>
                  <a:pt x="2505" y="28791"/>
                  <a:pt x="2359" y="28698"/>
                  <a:pt x="2185" y="28658"/>
                </a:cubicBezTo>
                <a:cubicBezTo>
                  <a:pt x="2092" y="28618"/>
                  <a:pt x="1972" y="28605"/>
                  <a:pt x="1866" y="28605"/>
                </a:cubicBezTo>
                <a:cubicBezTo>
                  <a:pt x="1519" y="28592"/>
                  <a:pt x="1266" y="28831"/>
                  <a:pt x="1239" y="29178"/>
                </a:cubicBezTo>
                <a:cubicBezTo>
                  <a:pt x="1226" y="29338"/>
                  <a:pt x="1226" y="29484"/>
                  <a:pt x="1253" y="29631"/>
                </a:cubicBezTo>
                <a:cubicBezTo>
                  <a:pt x="1293" y="29817"/>
                  <a:pt x="1279" y="29990"/>
                  <a:pt x="1266" y="30164"/>
                </a:cubicBezTo>
                <a:cubicBezTo>
                  <a:pt x="1253" y="30577"/>
                  <a:pt x="1519" y="30910"/>
                  <a:pt x="1946" y="30950"/>
                </a:cubicBezTo>
                <a:cubicBezTo>
                  <a:pt x="2279" y="30990"/>
                  <a:pt x="2598" y="30976"/>
                  <a:pt x="2878" y="30723"/>
                </a:cubicBezTo>
                <a:cubicBezTo>
                  <a:pt x="3011" y="30603"/>
                  <a:pt x="3198" y="30537"/>
                  <a:pt x="3318" y="30377"/>
                </a:cubicBezTo>
                <a:cubicBezTo>
                  <a:pt x="3464" y="30177"/>
                  <a:pt x="3571" y="29990"/>
                  <a:pt x="3624" y="29751"/>
                </a:cubicBezTo>
                <a:cubicBezTo>
                  <a:pt x="3664" y="29497"/>
                  <a:pt x="3757" y="29244"/>
                  <a:pt x="3731" y="28991"/>
                </a:cubicBezTo>
                <a:cubicBezTo>
                  <a:pt x="3731" y="28818"/>
                  <a:pt x="3691" y="28671"/>
                  <a:pt x="3638" y="28512"/>
                </a:cubicBezTo>
                <a:cubicBezTo>
                  <a:pt x="3478" y="28072"/>
                  <a:pt x="3211" y="27712"/>
                  <a:pt x="2918" y="27366"/>
                </a:cubicBezTo>
                <a:cubicBezTo>
                  <a:pt x="2665" y="27099"/>
                  <a:pt x="2465" y="26780"/>
                  <a:pt x="2279" y="26460"/>
                </a:cubicBezTo>
                <a:cubicBezTo>
                  <a:pt x="2132" y="26207"/>
                  <a:pt x="2039" y="25914"/>
                  <a:pt x="1919" y="25634"/>
                </a:cubicBezTo>
                <a:cubicBezTo>
                  <a:pt x="1746" y="25181"/>
                  <a:pt x="1639" y="24715"/>
                  <a:pt x="1519" y="24248"/>
                </a:cubicBezTo>
                <a:cubicBezTo>
                  <a:pt x="1493" y="24115"/>
                  <a:pt x="1493" y="23982"/>
                  <a:pt x="1493" y="23835"/>
                </a:cubicBezTo>
                <a:cubicBezTo>
                  <a:pt x="1493" y="23542"/>
                  <a:pt x="1493" y="23236"/>
                  <a:pt x="1413" y="22943"/>
                </a:cubicBezTo>
                <a:cubicBezTo>
                  <a:pt x="1399" y="22876"/>
                  <a:pt x="1386" y="22809"/>
                  <a:pt x="1386" y="22729"/>
                </a:cubicBezTo>
                <a:cubicBezTo>
                  <a:pt x="1399" y="22223"/>
                  <a:pt x="1413" y="21717"/>
                  <a:pt x="1413" y="21211"/>
                </a:cubicBezTo>
                <a:cubicBezTo>
                  <a:pt x="1426" y="20824"/>
                  <a:pt x="1533" y="20451"/>
                  <a:pt x="1652" y="20091"/>
                </a:cubicBezTo>
                <a:cubicBezTo>
                  <a:pt x="1826" y="19585"/>
                  <a:pt x="2025" y="19092"/>
                  <a:pt x="2212" y="18599"/>
                </a:cubicBezTo>
                <a:cubicBezTo>
                  <a:pt x="2225" y="18573"/>
                  <a:pt x="2239" y="18546"/>
                  <a:pt x="2279" y="18506"/>
                </a:cubicBezTo>
                <a:cubicBezTo>
                  <a:pt x="2345" y="18506"/>
                  <a:pt x="2425" y="18506"/>
                  <a:pt x="2492" y="18519"/>
                </a:cubicBezTo>
                <a:cubicBezTo>
                  <a:pt x="2718" y="18586"/>
                  <a:pt x="2931" y="18559"/>
                  <a:pt x="3145" y="18479"/>
                </a:cubicBezTo>
                <a:cubicBezTo>
                  <a:pt x="3531" y="18333"/>
                  <a:pt x="3891" y="18160"/>
                  <a:pt x="4170" y="17840"/>
                </a:cubicBezTo>
                <a:cubicBezTo>
                  <a:pt x="4344" y="17640"/>
                  <a:pt x="4330" y="17573"/>
                  <a:pt x="4224" y="17320"/>
                </a:cubicBezTo>
                <a:cubicBezTo>
                  <a:pt x="4091" y="16987"/>
                  <a:pt x="3851" y="16827"/>
                  <a:pt x="3518" y="16747"/>
                </a:cubicBezTo>
                <a:cubicBezTo>
                  <a:pt x="3424" y="16721"/>
                  <a:pt x="3331" y="16707"/>
                  <a:pt x="3238" y="16747"/>
                </a:cubicBezTo>
                <a:cubicBezTo>
                  <a:pt x="3198" y="16774"/>
                  <a:pt x="3145" y="16801"/>
                  <a:pt x="3091" y="16814"/>
                </a:cubicBezTo>
                <a:cubicBezTo>
                  <a:pt x="2652" y="16894"/>
                  <a:pt x="2305" y="17120"/>
                  <a:pt x="2012" y="17454"/>
                </a:cubicBezTo>
                <a:cubicBezTo>
                  <a:pt x="1999" y="17467"/>
                  <a:pt x="1972" y="17480"/>
                  <a:pt x="1919" y="17507"/>
                </a:cubicBezTo>
                <a:cubicBezTo>
                  <a:pt x="1746" y="17387"/>
                  <a:pt x="1652" y="17187"/>
                  <a:pt x="1666" y="17001"/>
                </a:cubicBezTo>
                <a:cubicBezTo>
                  <a:pt x="1692" y="16774"/>
                  <a:pt x="1612" y="16561"/>
                  <a:pt x="1626" y="16348"/>
                </a:cubicBezTo>
                <a:cubicBezTo>
                  <a:pt x="1652" y="16121"/>
                  <a:pt x="1639" y="15908"/>
                  <a:pt x="1639" y="15682"/>
                </a:cubicBezTo>
                <a:cubicBezTo>
                  <a:pt x="1652" y="15522"/>
                  <a:pt x="1679" y="15362"/>
                  <a:pt x="1706" y="15202"/>
                </a:cubicBezTo>
                <a:cubicBezTo>
                  <a:pt x="1759" y="14909"/>
                  <a:pt x="1812" y="14629"/>
                  <a:pt x="1866" y="14349"/>
                </a:cubicBezTo>
                <a:cubicBezTo>
                  <a:pt x="1932" y="14070"/>
                  <a:pt x="1999" y="13790"/>
                  <a:pt x="2079" y="13510"/>
                </a:cubicBezTo>
                <a:cubicBezTo>
                  <a:pt x="2332" y="12724"/>
                  <a:pt x="2678" y="11978"/>
                  <a:pt x="3011" y="11232"/>
                </a:cubicBezTo>
                <a:cubicBezTo>
                  <a:pt x="3118" y="11005"/>
                  <a:pt x="3198" y="10765"/>
                  <a:pt x="3264" y="10539"/>
                </a:cubicBezTo>
                <a:cubicBezTo>
                  <a:pt x="3331" y="10339"/>
                  <a:pt x="3384" y="10139"/>
                  <a:pt x="3438" y="9939"/>
                </a:cubicBezTo>
                <a:cubicBezTo>
                  <a:pt x="3518" y="9660"/>
                  <a:pt x="3584" y="9393"/>
                  <a:pt x="3504" y="9100"/>
                </a:cubicBezTo>
                <a:cubicBezTo>
                  <a:pt x="3478" y="9007"/>
                  <a:pt x="3518" y="8887"/>
                  <a:pt x="3544" y="8780"/>
                </a:cubicBezTo>
                <a:cubicBezTo>
                  <a:pt x="3664" y="8354"/>
                  <a:pt x="3664" y="7941"/>
                  <a:pt x="3518" y="7528"/>
                </a:cubicBezTo>
                <a:cubicBezTo>
                  <a:pt x="3478" y="7435"/>
                  <a:pt x="3451" y="7341"/>
                  <a:pt x="3438" y="7248"/>
                </a:cubicBezTo>
                <a:cubicBezTo>
                  <a:pt x="3344" y="6835"/>
                  <a:pt x="3078" y="6542"/>
                  <a:pt x="2825" y="6236"/>
                </a:cubicBezTo>
                <a:cubicBezTo>
                  <a:pt x="2652" y="6023"/>
                  <a:pt x="2372" y="5996"/>
                  <a:pt x="2105" y="5956"/>
                </a:cubicBezTo>
                <a:cubicBezTo>
                  <a:pt x="1959" y="5943"/>
                  <a:pt x="1812" y="5943"/>
                  <a:pt x="1639" y="5943"/>
                </a:cubicBezTo>
                <a:cubicBezTo>
                  <a:pt x="1599" y="5836"/>
                  <a:pt x="1546" y="5743"/>
                  <a:pt x="1519" y="5636"/>
                </a:cubicBezTo>
                <a:cubicBezTo>
                  <a:pt x="1439" y="5236"/>
                  <a:pt x="1373" y="4823"/>
                  <a:pt x="1373" y="4410"/>
                </a:cubicBezTo>
                <a:cubicBezTo>
                  <a:pt x="1373" y="4091"/>
                  <a:pt x="1359" y="3784"/>
                  <a:pt x="1346" y="3465"/>
                </a:cubicBezTo>
                <a:cubicBezTo>
                  <a:pt x="1333" y="3225"/>
                  <a:pt x="1346" y="2998"/>
                  <a:pt x="1426" y="2772"/>
                </a:cubicBezTo>
                <a:cubicBezTo>
                  <a:pt x="1493" y="2572"/>
                  <a:pt x="1506" y="2345"/>
                  <a:pt x="1612" y="2146"/>
                </a:cubicBezTo>
                <a:cubicBezTo>
                  <a:pt x="1692" y="2012"/>
                  <a:pt x="1746" y="1879"/>
                  <a:pt x="1826" y="1746"/>
                </a:cubicBezTo>
                <a:cubicBezTo>
                  <a:pt x="2079" y="1320"/>
                  <a:pt x="2492" y="1120"/>
                  <a:pt x="2985" y="1066"/>
                </a:cubicBezTo>
                <a:cubicBezTo>
                  <a:pt x="3198" y="1026"/>
                  <a:pt x="3411" y="1026"/>
                  <a:pt x="3624" y="1013"/>
                </a:cubicBezTo>
                <a:cubicBezTo>
                  <a:pt x="3744" y="1399"/>
                  <a:pt x="3731" y="1439"/>
                  <a:pt x="3451" y="1626"/>
                </a:cubicBezTo>
                <a:cubicBezTo>
                  <a:pt x="3384" y="1573"/>
                  <a:pt x="3331" y="1493"/>
                  <a:pt x="3251" y="1453"/>
                </a:cubicBezTo>
                <a:cubicBezTo>
                  <a:pt x="3158" y="1413"/>
                  <a:pt x="3065" y="1399"/>
                  <a:pt x="2971" y="1399"/>
                </a:cubicBezTo>
                <a:cubicBezTo>
                  <a:pt x="2772" y="1399"/>
                  <a:pt x="2665" y="1493"/>
                  <a:pt x="2612" y="1679"/>
                </a:cubicBezTo>
                <a:cubicBezTo>
                  <a:pt x="2558" y="1852"/>
                  <a:pt x="2545" y="2026"/>
                  <a:pt x="2585" y="2212"/>
                </a:cubicBezTo>
                <a:cubicBezTo>
                  <a:pt x="2625" y="2385"/>
                  <a:pt x="2732" y="2505"/>
                  <a:pt x="2918" y="2545"/>
                </a:cubicBezTo>
                <a:cubicBezTo>
                  <a:pt x="3251" y="2599"/>
                  <a:pt x="3571" y="2585"/>
                  <a:pt x="3837" y="2319"/>
                </a:cubicBezTo>
                <a:cubicBezTo>
                  <a:pt x="3904" y="2239"/>
                  <a:pt x="3971" y="2172"/>
                  <a:pt x="4037" y="2106"/>
                </a:cubicBezTo>
                <a:cubicBezTo>
                  <a:pt x="4530" y="1706"/>
                  <a:pt x="4384" y="1040"/>
                  <a:pt x="4144" y="653"/>
                </a:cubicBezTo>
                <a:cubicBezTo>
                  <a:pt x="3931" y="334"/>
                  <a:pt x="3624" y="200"/>
                  <a:pt x="3291" y="134"/>
                </a:cubicBezTo>
                <a:cubicBezTo>
                  <a:pt x="2971" y="81"/>
                  <a:pt x="2652" y="1"/>
                  <a:pt x="2319" y="5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0407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 userDrawn="1"/>
        </p:nvGrpSpPr>
        <p:grpSpPr>
          <a:xfrm>
            <a:off x="99484" y="97368"/>
            <a:ext cx="11946467" cy="6692899"/>
            <a:chOff x="74613" y="73026"/>
            <a:chExt cx="8959850" cy="5019674"/>
          </a:xfrm>
          <a:solidFill>
            <a:schemeClr val="accent4">
              <a:lumMod val="25000"/>
              <a:lumOff val="75000"/>
            </a:schemeClr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6850" y="169863"/>
              <a:ext cx="406400" cy="1047750"/>
            </a:xfrm>
            <a:custGeom>
              <a:avLst/>
              <a:gdLst>
                <a:gd name="T0" fmla="*/ 87 w 166"/>
                <a:gd name="T1" fmla="*/ 323 h 428"/>
                <a:gd name="T2" fmla="*/ 62 w 166"/>
                <a:gd name="T3" fmla="*/ 356 h 428"/>
                <a:gd name="T4" fmla="*/ 61 w 166"/>
                <a:gd name="T5" fmla="*/ 320 h 428"/>
                <a:gd name="T6" fmla="*/ 82 w 166"/>
                <a:gd name="T7" fmla="*/ 308 h 428"/>
                <a:gd name="T8" fmla="*/ 38 w 166"/>
                <a:gd name="T9" fmla="*/ 203 h 428"/>
                <a:gd name="T10" fmla="*/ 27 w 166"/>
                <a:gd name="T11" fmla="*/ 173 h 428"/>
                <a:gd name="T12" fmla="*/ 15 w 166"/>
                <a:gd name="T13" fmla="*/ 0 h 428"/>
                <a:gd name="T14" fmla="*/ 25 w 166"/>
                <a:gd name="T15" fmla="*/ 12 h 428"/>
                <a:gd name="T16" fmla="*/ 98 w 166"/>
                <a:gd name="T17" fmla="*/ 167 h 428"/>
                <a:gd name="T18" fmla="*/ 120 w 166"/>
                <a:gd name="T19" fmla="*/ 297 h 428"/>
                <a:gd name="T20" fmla="*/ 163 w 166"/>
                <a:gd name="T21" fmla="*/ 306 h 428"/>
                <a:gd name="T22" fmla="*/ 166 w 166"/>
                <a:gd name="T23" fmla="*/ 329 h 428"/>
                <a:gd name="T24" fmla="*/ 125 w 166"/>
                <a:gd name="T25" fmla="*/ 312 h 428"/>
                <a:gd name="T26" fmla="*/ 121 w 166"/>
                <a:gd name="T27" fmla="*/ 317 h 428"/>
                <a:gd name="T28" fmla="*/ 154 w 166"/>
                <a:gd name="T29" fmla="*/ 390 h 428"/>
                <a:gd name="T30" fmla="*/ 156 w 166"/>
                <a:gd name="T31" fmla="*/ 409 h 428"/>
                <a:gd name="T32" fmla="*/ 110 w 166"/>
                <a:gd name="T33" fmla="*/ 421 h 428"/>
                <a:gd name="T34" fmla="*/ 102 w 166"/>
                <a:gd name="T35" fmla="*/ 407 h 428"/>
                <a:gd name="T36" fmla="*/ 91 w 166"/>
                <a:gd name="T37" fmla="*/ 326 h 428"/>
                <a:gd name="T38" fmla="*/ 87 w 166"/>
                <a:gd name="T39" fmla="*/ 32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6" h="428">
                  <a:moveTo>
                    <a:pt x="87" y="323"/>
                  </a:moveTo>
                  <a:cubicBezTo>
                    <a:pt x="78" y="334"/>
                    <a:pt x="70" y="344"/>
                    <a:pt x="62" y="356"/>
                  </a:cubicBezTo>
                  <a:cubicBezTo>
                    <a:pt x="47" y="351"/>
                    <a:pt x="45" y="330"/>
                    <a:pt x="61" y="320"/>
                  </a:cubicBezTo>
                  <a:cubicBezTo>
                    <a:pt x="67" y="315"/>
                    <a:pt x="74" y="312"/>
                    <a:pt x="82" y="308"/>
                  </a:cubicBezTo>
                  <a:cubicBezTo>
                    <a:pt x="67" y="273"/>
                    <a:pt x="53" y="238"/>
                    <a:pt x="38" y="203"/>
                  </a:cubicBezTo>
                  <a:cubicBezTo>
                    <a:pt x="34" y="193"/>
                    <a:pt x="31" y="183"/>
                    <a:pt x="27" y="173"/>
                  </a:cubicBezTo>
                  <a:cubicBezTo>
                    <a:pt x="0" y="118"/>
                    <a:pt x="0" y="60"/>
                    <a:pt x="15" y="0"/>
                  </a:cubicBezTo>
                  <a:cubicBezTo>
                    <a:pt x="18" y="4"/>
                    <a:pt x="22" y="8"/>
                    <a:pt x="25" y="12"/>
                  </a:cubicBezTo>
                  <a:cubicBezTo>
                    <a:pt x="68" y="55"/>
                    <a:pt x="90" y="108"/>
                    <a:pt x="98" y="167"/>
                  </a:cubicBezTo>
                  <a:cubicBezTo>
                    <a:pt x="105" y="210"/>
                    <a:pt x="113" y="253"/>
                    <a:pt x="120" y="297"/>
                  </a:cubicBezTo>
                  <a:cubicBezTo>
                    <a:pt x="135" y="299"/>
                    <a:pt x="153" y="288"/>
                    <a:pt x="163" y="306"/>
                  </a:cubicBezTo>
                  <a:cubicBezTo>
                    <a:pt x="166" y="312"/>
                    <a:pt x="165" y="321"/>
                    <a:pt x="166" y="329"/>
                  </a:cubicBezTo>
                  <a:cubicBezTo>
                    <a:pt x="150" y="322"/>
                    <a:pt x="138" y="317"/>
                    <a:pt x="125" y="312"/>
                  </a:cubicBezTo>
                  <a:cubicBezTo>
                    <a:pt x="124" y="314"/>
                    <a:pt x="123" y="316"/>
                    <a:pt x="121" y="317"/>
                  </a:cubicBezTo>
                  <a:cubicBezTo>
                    <a:pt x="128" y="343"/>
                    <a:pt x="130" y="372"/>
                    <a:pt x="154" y="390"/>
                  </a:cubicBezTo>
                  <a:cubicBezTo>
                    <a:pt x="162" y="396"/>
                    <a:pt x="162" y="402"/>
                    <a:pt x="156" y="409"/>
                  </a:cubicBezTo>
                  <a:cubicBezTo>
                    <a:pt x="145" y="423"/>
                    <a:pt x="126" y="428"/>
                    <a:pt x="110" y="421"/>
                  </a:cubicBezTo>
                  <a:cubicBezTo>
                    <a:pt x="106" y="419"/>
                    <a:pt x="101" y="411"/>
                    <a:pt x="102" y="407"/>
                  </a:cubicBezTo>
                  <a:cubicBezTo>
                    <a:pt x="113" y="378"/>
                    <a:pt x="100" y="352"/>
                    <a:pt x="91" y="326"/>
                  </a:cubicBezTo>
                  <a:cubicBezTo>
                    <a:pt x="90" y="325"/>
                    <a:pt x="88" y="324"/>
                    <a:pt x="87" y="3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376238" y="2436813"/>
              <a:ext cx="223837" cy="581025"/>
            </a:xfrm>
            <a:custGeom>
              <a:avLst/>
              <a:gdLst>
                <a:gd name="T0" fmla="*/ 48 w 92"/>
                <a:gd name="T1" fmla="*/ 179 h 237"/>
                <a:gd name="T2" fmla="*/ 34 w 92"/>
                <a:gd name="T3" fmla="*/ 197 h 237"/>
                <a:gd name="T4" fmla="*/ 34 w 92"/>
                <a:gd name="T5" fmla="*/ 177 h 237"/>
                <a:gd name="T6" fmla="*/ 45 w 92"/>
                <a:gd name="T7" fmla="*/ 171 h 237"/>
                <a:gd name="T8" fmla="*/ 21 w 92"/>
                <a:gd name="T9" fmla="*/ 113 h 237"/>
                <a:gd name="T10" fmla="*/ 15 w 92"/>
                <a:gd name="T11" fmla="*/ 96 h 237"/>
                <a:gd name="T12" fmla="*/ 8 w 92"/>
                <a:gd name="T13" fmla="*/ 0 h 237"/>
                <a:gd name="T14" fmla="*/ 14 w 92"/>
                <a:gd name="T15" fmla="*/ 6 h 237"/>
                <a:gd name="T16" fmla="*/ 55 w 92"/>
                <a:gd name="T17" fmla="*/ 93 h 237"/>
                <a:gd name="T18" fmla="*/ 67 w 92"/>
                <a:gd name="T19" fmla="*/ 164 h 237"/>
                <a:gd name="T20" fmla="*/ 90 w 92"/>
                <a:gd name="T21" fmla="*/ 170 h 237"/>
                <a:gd name="T22" fmla="*/ 92 w 92"/>
                <a:gd name="T23" fmla="*/ 182 h 237"/>
                <a:gd name="T24" fmla="*/ 70 w 92"/>
                <a:gd name="T25" fmla="*/ 173 h 237"/>
                <a:gd name="T26" fmla="*/ 67 w 92"/>
                <a:gd name="T27" fmla="*/ 176 h 237"/>
                <a:gd name="T28" fmla="*/ 86 w 92"/>
                <a:gd name="T29" fmla="*/ 216 h 237"/>
                <a:gd name="T30" fmla="*/ 87 w 92"/>
                <a:gd name="T31" fmla="*/ 227 h 237"/>
                <a:gd name="T32" fmla="*/ 61 w 92"/>
                <a:gd name="T33" fmla="*/ 233 h 237"/>
                <a:gd name="T34" fmla="*/ 57 w 92"/>
                <a:gd name="T35" fmla="*/ 226 h 237"/>
                <a:gd name="T36" fmla="*/ 51 w 92"/>
                <a:gd name="T37" fmla="*/ 180 h 237"/>
                <a:gd name="T38" fmla="*/ 48 w 92"/>
                <a:gd name="T3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7">
                  <a:moveTo>
                    <a:pt x="48" y="179"/>
                  </a:moveTo>
                  <a:cubicBezTo>
                    <a:pt x="44" y="185"/>
                    <a:pt x="39" y="191"/>
                    <a:pt x="34" y="197"/>
                  </a:cubicBezTo>
                  <a:cubicBezTo>
                    <a:pt x="26" y="194"/>
                    <a:pt x="25" y="183"/>
                    <a:pt x="34" y="177"/>
                  </a:cubicBezTo>
                  <a:cubicBezTo>
                    <a:pt x="37" y="175"/>
                    <a:pt x="41" y="173"/>
                    <a:pt x="45" y="171"/>
                  </a:cubicBezTo>
                  <a:cubicBezTo>
                    <a:pt x="37" y="151"/>
                    <a:pt x="29" y="132"/>
                    <a:pt x="21" y="113"/>
                  </a:cubicBezTo>
                  <a:cubicBezTo>
                    <a:pt x="19" y="107"/>
                    <a:pt x="17" y="101"/>
                    <a:pt x="15" y="96"/>
                  </a:cubicBezTo>
                  <a:cubicBezTo>
                    <a:pt x="0" y="65"/>
                    <a:pt x="0" y="33"/>
                    <a:pt x="8" y="0"/>
                  </a:cubicBezTo>
                  <a:cubicBezTo>
                    <a:pt x="10" y="2"/>
                    <a:pt x="12" y="4"/>
                    <a:pt x="14" y="6"/>
                  </a:cubicBezTo>
                  <a:cubicBezTo>
                    <a:pt x="38" y="30"/>
                    <a:pt x="50" y="60"/>
                    <a:pt x="55" y="93"/>
                  </a:cubicBezTo>
                  <a:cubicBezTo>
                    <a:pt x="58" y="117"/>
                    <a:pt x="63" y="140"/>
                    <a:pt x="67" y="164"/>
                  </a:cubicBezTo>
                  <a:cubicBezTo>
                    <a:pt x="75" y="166"/>
                    <a:pt x="85" y="159"/>
                    <a:pt x="90" y="170"/>
                  </a:cubicBezTo>
                  <a:cubicBezTo>
                    <a:pt x="92" y="173"/>
                    <a:pt x="92" y="178"/>
                    <a:pt x="92" y="182"/>
                  </a:cubicBezTo>
                  <a:cubicBezTo>
                    <a:pt x="83" y="179"/>
                    <a:pt x="76" y="176"/>
                    <a:pt x="70" y="173"/>
                  </a:cubicBezTo>
                  <a:cubicBezTo>
                    <a:pt x="69" y="174"/>
                    <a:pt x="68" y="175"/>
                    <a:pt x="67" y="176"/>
                  </a:cubicBezTo>
                  <a:cubicBezTo>
                    <a:pt x="71" y="190"/>
                    <a:pt x="72" y="206"/>
                    <a:pt x="86" y="216"/>
                  </a:cubicBezTo>
                  <a:cubicBezTo>
                    <a:pt x="90" y="220"/>
                    <a:pt x="90" y="223"/>
                    <a:pt x="87" y="227"/>
                  </a:cubicBezTo>
                  <a:cubicBezTo>
                    <a:pt x="81" y="234"/>
                    <a:pt x="70" y="237"/>
                    <a:pt x="61" y="233"/>
                  </a:cubicBezTo>
                  <a:cubicBezTo>
                    <a:pt x="59" y="232"/>
                    <a:pt x="56" y="228"/>
                    <a:pt x="57" y="226"/>
                  </a:cubicBezTo>
                  <a:cubicBezTo>
                    <a:pt x="63" y="209"/>
                    <a:pt x="55" y="195"/>
                    <a:pt x="51" y="180"/>
                  </a:cubicBezTo>
                  <a:cubicBezTo>
                    <a:pt x="50" y="180"/>
                    <a:pt x="49" y="180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8607425" y="2147888"/>
              <a:ext cx="225425" cy="582612"/>
            </a:xfrm>
            <a:custGeom>
              <a:avLst/>
              <a:gdLst>
                <a:gd name="T0" fmla="*/ 48 w 92"/>
                <a:gd name="T1" fmla="*/ 179 h 238"/>
                <a:gd name="T2" fmla="*/ 34 w 92"/>
                <a:gd name="T3" fmla="*/ 197 h 238"/>
                <a:gd name="T4" fmla="*/ 34 w 92"/>
                <a:gd name="T5" fmla="*/ 178 h 238"/>
                <a:gd name="T6" fmla="*/ 45 w 92"/>
                <a:gd name="T7" fmla="*/ 171 h 238"/>
                <a:gd name="T8" fmla="*/ 21 w 92"/>
                <a:gd name="T9" fmla="*/ 113 h 238"/>
                <a:gd name="T10" fmla="*/ 15 w 92"/>
                <a:gd name="T11" fmla="*/ 96 h 238"/>
                <a:gd name="T12" fmla="*/ 8 w 92"/>
                <a:gd name="T13" fmla="*/ 0 h 238"/>
                <a:gd name="T14" fmla="*/ 14 w 92"/>
                <a:gd name="T15" fmla="*/ 7 h 238"/>
                <a:gd name="T16" fmla="*/ 55 w 92"/>
                <a:gd name="T17" fmla="*/ 93 h 238"/>
                <a:gd name="T18" fmla="*/ 67 w 92"/>
                <a:gd name="T19" fmla="*/ 165 h 238"/>
                <a:gd name="T20" fmla="*/ 90 w 92"/>
                <a:gd name="T21" fmla="*/ 170 h 238"/>
                <a:gd name="T22" fmla="*/ 92 w 92"/>
                <a:gd name="T23" fmla="*/ 183 h 238"/>
                <a:gd name="T24" fmla="*/ 70 w 92"/>
                <a:gd name="T25" fmla="*/ 173 h 238"/>
                <a:gd name="T26" fmla="*/ 67 w 92"/>
                <a:gd name="T27" fmla="*/ 176 h 238"/>
                <a:gd name="T28" fmla="*/ 86 w 92"/>
                <a:gd name="T29" fmla="*/ 217 h 238"/>
                <a:gd name="T30" fmla="*/ 87 w 92"/>
                <a:gd name="T31" fmla="*/ 227 h 238"/>
                <a:gd name="T32" fmla="*/ 61 w 92"/>
                <a:gd name="T33" fmla="*/ 234 h 238"/>
                <a:gd name="T34" fmla="*/ 57 w 92"/>
                <a:gd name="T35" fmla="*/ 226 h 238"/>
                <a:gd name="T36" fmla="*/ 51 w 92"/>
                <a:gd name="T37" fmla="*/ 181 h 238"/>
                <a:gd name="T38" fmla="*/ 48 w 92"/>
                <a:gd name="T39" fmla="*/ 17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8">
                  <a:moveTo>
                    <a:pt x="48" y="179"/>
                  </a:moveTo>
                  <a:cubicBezTo>
                    <a:pt x="44" y="185"/>
                    <a:pt x="39" y="191"/>
                    <a:pt x="34" y="197"/>
                  </a:cubicBezTo>
                  <a:cubicBezTo>
                    <a:pt x="26" y="195"/>
                    <a:pt x="25" y="183"/>
                    <a:pt x="34" y="178"/>
                  </a:cubicBezTo>
                  <a:cubicBezTo>
                    <a:pt x="37" y="175"/>
                    <a:pt x="41" y="173"/>
                    <a:pt x="45" y="171"/>
                  </a:cubicBezTo>
                  <a:cubicBezTo>
                    <a:pt x="37" y="152"/>
                    <a:pt x="29" y="132"/>
                    <a:pt x="21" y="113"/>
                  </a:cubicBezTo>
                  <a:cubicBezTo>
                    <a:pt x="19" y="107"/>
                    <a:pt x="17" y="102"/>
                    <a:pt x="15" y="96"/>
                  </a:cubicBezTo>
                  <a:cubicBezTo>
                    <a:pt x="0" y="65"/>
                    <a:pt x="0" y="34"/>
                    <a:pt x="8" y="0"/>
                  </a:cubicBezTo>
                  <a:cubicBezTo>
                    <a:pt x="10" y="3"/>
                    <a:pt x="12" y="5"/>
                    <a:pt x="14" y="7"/>
                  </a:cubicBezTo>
                  <a:cubicBezTo>
                    <a:pt x="38" y="31"/>
                    <a:pt x="50" y="60"/>
                    <a:pt x="55" y="93"/>
                  </a:cubicBezTo>
                  <a:cubicBezTo>
                    <a:pt x="58" y="117"/>
                    <a:pt x="63" y="141"/>
                    <a:pt x="67" y="165"/>
                  </a:cubicBezTo>
                  <a:cubicBezTo>
                    <a:pt x="75" y="166"/>
                    <a:pt x="85" y="160"/>
                    <a:pt x="90" y="170"/>
                  </a:cubicBezTo>
                  <a:cubicBezTo>
                    <a:pt x="92" y="174"/>
                    <a:pt x="92" y="178"/>
                    <a:pt x="92" y="183"/>
                  </a:cubicBezTo>
                  <a:cubicBezTo>
                    <a:pt x="83" y="179"/>
                    <a:pt x="76" y="176"/>
                    <a:pt x="70" y="173"/>
                  </a:cubicBezTo>
                  <a:cubicBezTo>
                    <a:pt x="69" y="174"/>
                    <a:pt x="68" y="175"/>
                    <a:pt x="67" y="176"/>
                  </a:cubicBezTo>
                  <a:cubicBezTo>
                    <a:pt x="71" y="191"/>
                    <a:pt x="72" y="206"/>
                    <a:pt x="86" y="217"/>
                  </a:cubicBezTo>
                  <a:cubicBezTo>
                    <a:pt x="90" y="220"/>
                    <a:pt x="90" y="223"/>
                    <a:pt x="87" y="227"/>
                  </a:cubicBezTo>
                  <a:cubicBezTo>
                    <a:pt x="81" y="235"/>
                    <a:pt x="70" y="238"/>
                    <a:pt x="61" y="234"/>
                  </a:cubicBezTo>
                  <a:cubicBezTo>
                    <a:pt x="59" y="233"/>
                    <a:pt x="56" y="228"/>
                    <a:pt x="57" y="226"/>
                  </a:cubicBezTo>
                  <a:cubicBezTo>
                    <a:pt x="63" y="210"/>
                    <a:pt x="55" y="195"/>
                    <a:pt x="51" y="181"/>
                  </a:cubicBezTo>
                  <a:cubicBezTo>
                    <a:pt x="50" y="180"/>
                    <a:pt x="49" y="180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7008813" y="3313113"/>
              <a:ext cx="223837" cy="581025"/>
            </a:xfrm>
            <a:custGeom>
              <a:avLst/>
              <a:gdLst>
                <a:gd name="T0" fmla="*/ 48 w 92"/>
                <a:gd name="T1" fmla="*/ 179 h 237"/>
                <a:gd name="T2" fmla="*/ 34 w 92"/>
                <a:gd name="T3" fmla="*/ 197 h 237"/>
                <a:gd name="T4" fmla="*/ 34 w 92"/>
                <a:gd name="T5" fmla="*/ 177 h 237"/>
                <a:gd name="T6" fmla="*/ 45 w 92"/>
                <a:gd name="T7" fmla="*/ 170 h 237"/>
                <a:gd name="T8" fmla="*/ 21 w 92"/>
                <a:gd name="T9" fmla="*/ 112 h 237"/>
                <a:gd name="T10" fmla="*/ 15 w 92"/>
                <a:gd name="T11" fmla="*/ 96 h 237"/>
                <a:gd name="T12" fmla="*/ 8 w 92"/>
                <a:gd name="T13" fmla="*/ 0 h 237"/>
                <a:gd name="T14" fmla="*/ 14 w 92"/>
                <a:gd name="T15" fmla="*/ 6 h 237"/>
                <a:gd name="T16" fmla="*/ 55 w 92"/>
                <a:gd name="T17" fmla="*/ 92 h 237"/>
                <a:gd name="T18" fmla="*/ 67 w 92"/>
                <a:gd name="T19" fmla="*/ 164 h 237"/>
                <a:gd name="T20" fmla="*/ 90 w 92"/>
                <a:gd name="T21" fmla="*/ 169 h 237"/>
                <a:gd name="T22" fmla="*/ 92 w 92"/>
                <a:gd name="T23" fmla="*/ 182 h 237"/>
                <a:gd name="T24" fmla="*/ 69 w 92"/>
                <a:gd name="T25" fmla="*/ 173 h 237"/>
                <a:gd name="T26" fmla="*/ 67 w 92"/>
                <a:gd name="T27" fmla="*/ 175 h 237"/>
                <a:gd name="T28" fmla="*/ 86 w 92"/>
                <a:gd name="T29" fmla="*/ 216 h 237"/>
                <a:gd name="T30" fmla="*/ 87 w 92"/>
                <a:gd name="T31" fmla="*/ 226 h 237"/>
                <a:gd name="T32" fmla="*/ 61 w 92"/>
                <a:gd name="T33" fmla="*/ 233 h 237"/>
                <a:gd name="T34" fmla="*/ 57 w 92"/>
                <a:gd name="T35" fmla="*/ 225 h 237"/>
                <a:gd name="T36" fmla="*/ 51 w 92"/>
                <a:gd name="T37" fmla="*/ 180 h 237"/>
                <a:gd name="T38" fmla="*/ 48 w 92"/>
                <a:gd name="T3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7">
                  <a:moveTo>
                    <a:pt x="48" y="179"/>
                  </a:moveTo>
                  <a:cubicBezTo>
                    <a:pt x="43" y="185"/>
                    <a:pt x="39" y="191"/>
                    <a:pt x="34" y="197"/>
                  </a:cubicBezTo>
                  <a:cubicBezTo>
                    <a:pt x="26" y="194"/>
                    <a:pt x="25" y="183"/>
                    <a:pt x="34" y="177"/>
                  </a:cubicBezTo>
                  <a:cubicBezTo>
                    <a:pt x="37" y="175"/>
                    <a:pt x="41" y="173"/>
                    <a:pt x="45" y="170"/>
                  </a:cubicBezTo>
                  <a:cubicBezTo>
                    <a:pt x="37" y="151"/>
                    <a:pt x="29" y="132"/>
                    <a:pt x="21" y="112"/>
                  </a:cubicBezTo>
                  <a:cubicBezTo>
                    <a:pt x="19" y="107"/>
                    <a:pt x="17" y="101"/>
                    <a:pt x="15" y="96"/>
                  </a:cubicBezTo>
                  <a:cubicBezTo>
                    <a:pt x="0" y="65"/>
                    <a:pt x="0" y="33"/>
                    <a:pt x="8" y="0"/>
                  </a:cubicBezTo>
                  <a:cubicBezTo>
                    <a:pt x="10" y="2"/>
                    <a:pt x="12" y="4"/>
                    <a:pt x="14" y="6"/>
                  </a:cubicBezTo>
                  <a:cubicBezTo>
                    <a:pt x="37" y="30"/>
                    <a:pt x="50" y="59"/>
                    <a:pt x="55" y="92"/>
                  </a:cubicBezTo>
                  <a:cubicBezTo>
                    <a:pt x="58" y="116"/>
                    <a:pt x="63" y="140"/>
                    <a:pt x="67" y="164"/>
                  </a:cubicBezTo>
                  <a:cubicBezTo>
                    <a:pt x="75" y="165"/>
                    <a:pt x="85" y="159"/>
                    <a:pt x="90" y="169"/>
                  </a:cubicBezTo>
                  <a:cubicBezTo>
                    <a:pt x="92" y="173"/>
                    <a:pt x="91" y="178"/>
                    <a:pt x="92" y="182"/>
                  </a:cubicBezTo>
                  <a:cubicBezTo>
                    <a:pt x="83" y="178"/>
                    <a:pt x="76" y="176"/>
                    <a:pt x="69" y="173"/>
                  </a:cubicBezTo>
                  <a:cubicBezTo>
                    <a:pt x="69" y="174"/>
                    <a:pt x="68" y="175"/>
                    <a:pt x="67" y="175"/>
                  </a:cubicBezTo>
                  <a:cubicBezTo>
                    <a:pt x="71" y="190"/>
                    <a:pt x="72" y="206"/>
                    <a:pt x="86" y="216"/>
                  </a:cubicBezTo>
                  <a:cubicBezTo>
                    <a:pt x="90" y="219"/>
                    <a:pt x="90" y="223"/>
                    <a:pt x="87" y="226"/>
                  </a:cubicBezTo>
                  <a:cubicBezTo>
                    <a:pt x="80" y="234"/>
                    <a:pt x="70" y="237"/>
                    <a:pt x="61" y="233"/>
                  </a:cubicBezTo>
                  <a:cubicBezTo>
                    <a:pt x="59" y="232"/>
                    <a:pt x="56" y="227"/>
                    <a:pt x="57" y="225"/>
                  </a:cubicBezTo>
                  <a:cubicBezTo>
                    <a:pt x="63" y="209"/>
                    <a:pt x="55" y="195"/>
                    <a:pt x="51" y="180"/>
                  </a:cubicBezTo>
                  <a:cubicBezTo>
                    <a:pt x="50" y="180"/>
                    <a:pt x="49" y="179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auto">
            <a:xfrm>
              <a:off x="5254625" y="2725738"/>
              <a:ext cx="223837" cy="581025"/>
            </a:xfrm>
            <a:custGeom>
              <a:avLst/>
              <a:gdLst>
                <a:gd name="T0" fmla="*/ 48 w 92"/>
                <a:gd name="T1" fmla="*/ 179 h 237"/>
                <a:gd name="T2" fmla="*/ 34 w 92"/>
                <a:gd name="T3" fmla="*/ 197 h 237"/>
                <a:gd name="T4" fmla="*/ 34 w 92"/>
                <a:gd name="T5" fmla="*/ 177 h 237"/>
                <a:gd name="T6" fmla="*/ 46 w 92"/>
                <a:gd name="T7" fmla="*/ 170 h 237"/>
                <a:gd name="T8" fmla="*/ 21 w 92"/>
                <a:gd name="T9" fmla="*/ 112 h 237"/>
                <a:gd name="T10" fmla="*/ 15 w 92"/>
                <a:gd name="T11" fmla="*/ 95 h 237"/>
                <a:gd name="T12" fmla="*/ 8 w 92"/>
                <a:gd name="T13" fmla="*/ 0 h 237"/>
                <a:gd name="T14" fmla="*/ 14 w 92"/>
                <a:gd name="T15" fmla="*/ 6 h 237"/>
                <a:gd name="T16" fmla="*/ 55 w 92"/>
                <a:gd name="T17" fmla="*/ 92 h 237"/>
                <a:gd name="T18" fmla="*/ 67 w 92"/>
                <a:gd name="T19" fmla="*/ 164 h 237"/>
                <a:gd name="T20" fmla="*/ 90 w 92"/>
                <a:gd name="T21" fmla="*/ 169 h 237"/>
                <a:gd name="T22" fmla="*/ 92 w 92"/>
                <a:gd name="T23" fmla="*/ 182 h 237"/>
                <a:gd name="T24" fmla="*/ 70 w 92"/>
                <a:gd name="T25" fmla="*/ 173 h 237"/>
                <a:gd name="T26" fmla="*/ 67 w 92"/>
                <a:gd name="T27" fmla="*/ 175 h 237"/>
                <a:gd name="T28" fmla="*/ 86 w 92"/>
                <a:gd name="T29" fmla="*/ 216 h 237"/>
                <a:gd name="T30" fmla="*/ 87 w 92"/>
                <a:gd name="T31" fmla="*/ 226 h 237"/>
                <a:gd name="T32" fmla="*/ 61 w 92"/>
                <a:gd name="T33" fmla="*/ 233 h 237"/>
                <a:gd name="T34" fmla="*/ 57 w 92"/>
                <a:gd name="T35" fmla="*/ 225 h 237"/>
                <a:gd name="T36" fmla="*/ 51 w 92"/>
                <a:gd name="T37" fmla="*/ 180 h 237"/>
                <a:gd name="T38" fmla="*/ 48 w 92"/>
                <a:gd name="T3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7">
                  <a:moveTo>
                    <a:pt x="48" y="179"/>
                  </a:moveTo>
                  <a:cubicBezTo>
                    <a:pt x="44" y="185"/>
                    <a:pt x="39" y="191"/>
                    <a:pt x="34" y="197"/>
                  </a:cubicBezTo>
                  <a:cubicBezTo>
                    <a:pt x="26" y="194"/>
                    <a:pt x="25" y="183"/>
                    <a:pt x="34" y="177"/>
                  </a:cubicBezTo>
                  <a:cubicBezTo>
                    <a:pt x="38" y="174"/>
                    <a:pt x="41" y="173"/>
                    <a:pt x="46" y="170"/>
                  </a:cubicBezTo>
                  <a:cubicBezTo>
                    <a:pt x="37" y="151"/>
                    <a:pt x="29" y="131"/>
                    <a:pt x="21" y="112"/>
                  </a:cubicBezTo>
                  <a:cubicBezTo>
                    <a:pt x="19" y="107"/>
                    <a:pt x="17" y="101"/>
                    <a:pt x="15" y="95"/>
                  </a:cubicBezTo>
                  <a:cubicBezTo>
                    <a:pt x="0" y="65"/>
                    <a:pt x="0" y="33"/>
                    <a:pt x="8" y="0"/>
                  </a:cubicBezTo>
                  <a:cubicBezTo>
                    <a:pt x="10" y="2"/>
                    <a:pt x="12" y="4"/>
                    <a:pt x="14" y="6"/>
                  </a:cubicBezTo>
                  <a:cubicBezTo>
                    <a:pt x="38" y="30"/>
                    <a:pt x="50" y="59"/>
                    <a:pt x="55" y="92"/>
                  </a:cubicBezTo>
                  <a:cubicBezTo>
                    <a:pt x="58" y="116"/>
                    <a:pt x="63" y="140"/>
                    <a:pt x="67" y="164"/>
                  </a:cubicBezTo>
                  <a:cubicBezTo>
                    <a:pt x="75" y="165"/>
                    <a:pt x="85" y="159"/>
                    <a:pt x="90" y="169"/>
                  </a:cubicBezTo>
                  <a:cubicBezTo>
                    <a:pt x="92" y="173"/>
                    <a:pt x="92" y="178"/>
                    <a:pt x="92" y="182"/>
                  </a:cubicBezTo>
                  <a:cubicBezTo>
                    <a:pt x="84" y="178"/>
                    <a:pt x="77" y="175"/>
                    <a:pt x="70" y="173"/>
                  </a:cubicBezTo>
                  <a:cubicBezTo>
                    <a:pt x="69" y="174"/>
                    <a:pt x="68" y="174"/>
                    <a:pt x="67" y="175"/>
                  </a:cubicBezTo>
                  <a:cubicBezTo>
                    <a:pt x="71" y="190"/>
                    <a:pt x="72" y="206"/>
                    <a:pt x="86" y="216"/>
                  </a:cubicBezTo>
                  <a:cubicBezTo>
                    <a:pt x="90" y="219"/>
                    <a:pt x="90" y="222"/>
                    <a:pt x="87" y="226"/>
                  </a:cubicBezTo>
                  <a:cubicBezTo>
                    <a:pt x="81" y="234"/>
                    <a:pt x="70" y="237"/>
                    <a:pt x="61" y="233"/>
                  </a:cubicBezTo>
                  <a:cubicBezTo>
                    <a:pt x="59" y="232"/>
                    <a:pt x="56" y="227"/>
                    <a:pt x="57" y="225"/>
                  </a:cubicBezTo>
                  <a:cubicBezTo>
                    <a:pt x="63" y="209"/>
                    <a:pt x="55" y="195"/>
                    <a:pt x="51" y="180"/>
                  </a:cubicBezTo>
                  <a:cubicBezTo>
                    <a:pt x="50" y="180"/>
                    <a:pt x="49" y="179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8740775" y="73026"/>
              <a:ext cx="223837" cy="582612"/>
            </a:xfrm>
            <a:custGeom>
              <a:avLst/>
              <a:gdLst>
                <a:gd name="T0" fmla="*/ 48 w 92"/>
                <a:gd name="T1" fmla="*/ 179 h 238"/>
                <a:gd name="T2" fmla="*/ 34 w 92"/>
                <a:gd name="T3" fmla="*/ 197 h 238"/>
                <a:gd name="T4" fmla="*/ 34 w 92"/>
                <a:gd name="T5" fmla="*/ 177 h 238"/>
                <a:gd name="T6" fmla="*/ 45 w 92"/>
                <a:gd name="T7" fmla="*/ 171 h 238"/>
                <a:gd name="T8" fmla="*/ 21 w 92"/>
                <a:gd name="T9" fmla="*/ 113 h 238"/>
                <a:gd name="T10" fmla="*/ 15 w 92"/>
                <a:gd name="T11" fmla="*/ 96 h 238"/>
                <a:gd name="T12" fmla="*/ 8 w 92"/>
                <a:gd name="T13" fmla="*/ 0 h 238"/>
                <a:gd name="T14" fmla="*/ 14 w 92"/>
                <a:gd name="T15" fmla="*/ 7 h 238"/>
                <a:gd name="T16" fmla="*/ 55 w 92"/>
                <a:gd name="T17" fmla="*/ 93 h 238"/>
                <a:gd name="T18" fmla="*/ 67 w 92"/>
                <a:gd name="T19" fmla="*/ 165 h 238"/>
                <a:gd name="T20" fmla="*/ 90 w 92"/>
                <a:gd name="T21" fmla="*/ 170 h 238"/>
                <a:gd name="T22" fmla="*/ 92 w 92"/>
                <a:gd name="T23" fmla="*/ 182 h 238"/>
                <a:gd name="T24" fmla="*/ 70 w 92"/>
                <a:gd name="T25" fmla="*/ 173 h 238"/>
                <a:gd name="T26" fmla="*/ 67 w 92"/>
                <a:gd name="T27" fmla="*/ 176 h 238"/>
                <a:gd name="T28" fmla="*/ 86 w 92"/>
                <a:gd name="T29" fmla="*/ 217 h 238"/>
                <a:gd name="T30" fmla="*/ 87 w 92"/>
                <a:gd name="T31" fmla="*/ 227 h 238"/>
                <a:gd name="T32" fmla="*/ 61 w 92"/>
                <a:gd name="T33" fmla="*/ 234 h 238"/>
                <a:gd name="T34" fmla="*/ 57 w 92"/>
                <a:gd name="T35" fmla="*/ 226 h 238"/>
                <a:gd name="T36" fmla="*/ 51 w 92"/>
                <a:gd name="T37" fmla="*/ 181 h 238"/>
                <a:gd name="T38" fmla="*/ 48 w 92"/>
                <a:gd name="T39" fmla="*/ 17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8">
                  <a:moveTo>
                    <a:pt x="48" y="179"/>
                  </a:moveTo>
                  <a:cubicBezTo>
                    <a:pt x="44" y="185"/>
                    <a:pt x="39" y="191"/>
                    <a:pt x="34" y="197"/>
                  </a:cubicBezTo>
                  <a:cubicBezTo>
                    <a:pt x="26" y="195"/>
                    <a:pt x="25" y="183"/>
                    <a:pt x="34" y="177"/>
                  </a:cubicBezTo>
                  <a:cubicBezTo>
                    <a:pt x="37" y="175"/>
                    <a:pt x="41" y="173"/>
                    <a:pt x="45" y="171"/>
                  </a:cubicBezTo>
                  <a:cubicBezTo>
                    <a:pt x="37" y="151"/>
                    <a:pt x="29" y="132"/>
                    <a:pt x="21" y="113"/>
                  </a:cubicBezTo>
                  <a:cubicBezTo>
                    <a:pt x="19" y="107"/>
                    <a:pt x="17" y="101"/>
                    <a:pt x="15" y="96"/>
                  </a:cubicBezTo>
                  <a:cubicBezTo>
                    <a:pt x="0" y="65"/>
                    <a:pt x="0" y="34"/>
                    <a:pt x="8" y="0"/>
                  </a:cubicBezTo>
                  <a:cubicBezTo>
                    <a:pt x="10" y="2"/>
                    <a:pt x="12" y="5"/>
                    <a:pt x="14" y="7"/>
                  </a:cubicBezTo>
                  <a:cubicBezTo>
                    <a:pt x="38" y="31"/>
                    <a:pt x="50" y="60"/>
                    <a:pt x="55" y="93"/>
                  </a:cubicBezTo>
                  <a:cubicBezTo>
                    <a:pt x="58" y="117"/>
                    <a:pt x="63" y="141"/>
                    <a:pt x="67" y="165"/>
                  </a:cubicBezTo>
                  <a:cubicBezTo>
                    <a:pt x="75" y="166"/>
                    <a:pt x="85" y="160"/>
                    <a:pt x="90" y="170"/>
                  </a:cubicBezTo>
                  <a:cubicBezTo>
                    <a:pt x="92" y="173"/>
                    <a:pt x="92" y="178"/>
                    <a:pt x="92" y="182"/>
                  </a:cubicBezTo>
                  <a:cubicBezTo>
                    <a:pt x="83" y="179"/>
                    <a:pt x="76" y="176"/>
                    <a:pt x="70" y="173"/>
                  </a:cubicBezTo>
                  <a:cubicBezTo>
                    <a:pt x="69" y="174"/>
                    <a:pt x="68" y="175"/>
                    <a:pt x="67" y="176"/>
                  </a:cubicBezTo>
                  <a:cubicBezTo>
                    <a:pt x="71" y="191"/>
                    <a:pt x="72" y="206"/>
                    <a:pt x="86" y="217"/>
                  </a:cubicBezTo>
                  <a:cubicBezTo>
                    <a:pt x="90" y="220"/>
                    <a:pt x="90" y="223"/>
                    <a:pt x="87" y="227"/>
                  </a:cubicBezTo>
                  <a:cubicBezTo>
                    <a:pt x="81" y="234"/>
                    <a:pt x="70" y="238"/>
                    <a:pt x="61" y="234"/>
                  </a:cubicBezTo>
                  <a:cubicBezTo>
                    <a:pt x="59" y="233"/>
                    <a:pt x="56" y="228"/>
                    <a:pt x="57" y="226"/>
                  </a:cubicBezTo>
                  <a:cubicBezTo>
                    <a:pt x="63" y="210"/>
                    <a:pt x="55" y="195"/>
                    <a:pt x="51" y="181"/>
                  </a:cubicBezTo>
                  <a:cubicBezTo>
                    <a:pt x="50" y="180"/>
                    <a:pt x="49" y="180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19" name="Freeform 11"/>
            <p:cNvSpPr>
              <a:spLocks/>
            </p:cNvSpPr>
            <p:nvPr userDrawn="1"/>
          </p:nvSpPr>
          <p:spPr bwMode="auto">
            <a:xfrm>
              <a:off x="6869113" y="361950"/>
              <a:ext cx="225425" cy="579437"/>
            </a:xfrm>
            <a:custGeom>
              <a:avLst/>
              <a:gdLst>
                <a:gd name="T0" fmla="*/ 48 w 92"/>
                <a:gd name="T1" fmla="*/ 179 h 237"/>
                <a:gd name="T2" fmla="*/ 34 w 92"/>
                <a:gd name="T3" fmla="*/ 197 h 237"/>
                <a:gd name="T4" fmla="*/ 34 w 92"/>
                <a:gd name="T5" fmla="*/ 177 h 237"/>
                <a:gd name="T6" fmla="*/ 45 w 92"/>
                <a:gd name="T7" fmla="*/ 171 h 237"/>
                <a:gd name="T8" fmla="*/ 21 w 92"/>
                <a:gd name="T9" fmla="*/ 112 h 237"/>
                <a:gd name="T10" fmla="*/ 15 w 92"/>
                <a:gd name="T11" fmla="*/ 96 h 237"/>
                <a:gd name="T12" fmla="*/ 8 w 92"/>
                <a:gd name="T13" fmla="*/ 0 h 237"/>
                <a:gd name="T14" fmla="*/ 14 w 92"/>
                <a:gd name="T15" fmla="*/ 6 h 237"/>
                <a:gd name="T16" fmla="*/ 55 w 92"/>
                <a:gd name="T17" fmla="*/ 93 h 237"/>
                <a:gd name="T18" fmla="*/ 67 w 92"/>
                <a:gd name="T19" fmla="*/ 164 h 237"/>
                <a:gd name="T20" fmla="*/ 90 w 92"/>
                <a:gd name="T21" fmla="*/ 170 h 237"/>
                <a:gd name="T22" fmla="*/ 92 w 92"/>
                <a:gd name="T23" fmla="*/ 182 h 237"/>
                <a:gd name="T24" fmla="*/ 69 w 92"/>
                <a:gd name="T25" fmla="*/ 173 h 237"/>
                <a:gd name="T26" fmla="*/ 67 w 92"/>
                <a:gd name="T27" fmla="*/ 176 h 237"/>
                <a:gd name="T28" fmla="*/ 86 w 92"/>
                <a:gd name="T29" fmla="*/ 216 h 237"/>
                <a:gd name="T30" fmla="*/ 87 w 92"/>
                <a:gd name="T31" fmla="*/ 227 h 237"/>
                <a:gd name="T32" fmla="*/ 61 w 92"/>
                <a:gd name="T33" fmla="*/ 233 h 237"/>
                <a:gd name="T34" fmla="*/ 57 w 92"/>
                <a:gd name="T35" fmla="*/ 226 h 237"/>
                <a:gd name="T36" fmla="*/ 51 w 92"/>
                <a:gd name="T37" fmla="*/ 180 h 237"/>
                <a:gd name="T38" fmla="*/ 48 w 92"/>
                <a:gd name="T3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7">
                  <a:moveTo>
                    <a:pt x="48" y="179"/>
                  </a:moveTo>
                  <a:cubicBezTo>
                    <a:pt x="43" y="185"/>
                    <a:pt x="39" y="191"/>
                    <a:pt x="34" y="197"/>
                  </a:cubicBezTo>
                  <a:cubicBezTo>
                    <a:pt x="26" y="194"/>
                    <a:pt x="25" y="183"/>
                    <a:pt x="34" y="177"/>
                  </a:cubicBezTo>
                  <a:cubicBezTo>
                    <a:pt x="37" y="175"/>
                    <a:pt x="41" y="173"/>
                    <a:pt x="45" y="171"/>
                  </a:cubicBezTo>
                  <a:cubicBezTo>
                    <a:pt x="37" y="151"/>
                    <a:pt x="29" y="132"/>
                    <a:pt x="21" y="112"/>
                  </a:cubicBezTo>
                  <a:cubicBezTo>
                    <a:pt x="19" y="107"/>
                    <a:pt x="17" y="101"/>
                    <a:pt x="15" y="96"/>
                  </a:cubicBezTo>
                  <a:cubicBezTo>
                    <a:pt x="0" y="65"/>
                    <a:pt x="0" y="33"/>
                    <a:pt x="8" y="0"/>
                  </a:cubicBezTo>
                  <a:cubicBezTo>
                    <a:pt x="10" y="2"/>
                    <a:pt x="12" y="4"/>
                    <a:pt x="14" y="6"/>
                  </a:cubicBezTo>
                  <a:cubicBezTo>
                    <a:pt x="38" y="30"/>
                    <a:pt x="50" y="59"/>
                    <a:pt x="55" y="93"/>
                  </a:cubicBezTo>
                  <a:cubicBezTo>
                    <a:pt x="58" y="116"/>
                    <a:pt x="63" y="140"/>
                    <a:pt x="67" y="164"/>
                  </a:cubicBezTo>
                  <a:cubicBezTo>
                    <a:pt x="75" y="166"/>
                    <a:pt x="85" y="159"/>
                    <a:pt x="90" y="170"/>
                  </a:cubicBezTo>
                  <a:cubicBezTo>
                    <a:pt x="92" y="173"/>
                    <a:pt x="91" y="178"/>
                    <a:pt x="92" y="182"/>
                  </a:cubicBezTo>
                  <a:cubicBezTo>
                    <a:pt x="83" y="179"/>
                    <a:pt x="76" y="176"/>
                    <a:pt x="69" y="173"/>
                  </a:cubicBezTo>
                  <a:cubicBezTo>
                    <a:pt x="69" y="174"/>
                    <a:pt x="68" y="175"/>
                    <a:pt x="67" y="176"/>
                  </a:cubicBezTo>
                  <a:cubicBezTo>
                    <a:pt x="71" y="190"/>
                    <a:pt x="72" y="206"/>
                    <a:pt x="86" y="216"/>
                  </a:cubicBezTo>
                  <a:cubicBezTo>
                    <a:pt x="90" y="220"/>
                    <a:pt x="90" y="223"/>
                    <a:pt x="87" y="227"/>
                  </a:cubicBezTo>
                  <a:cubicBezTo>
                    <a:pt x="81" y="234"/>
                    <a:pt x="70" y="237"/>
                    <a:pt x="61" y="233"/>
                  </a:cubicBezTo>
                  <a:cubicBezTo>
                    <a:pt x="59" y="232"/>
                    <a:pt x="56" y="228"/>
                    <a:pt x="57" y="226"/>
                  </a:cubicBezTo>
                  <a:cubicBezTo>
                    <a:pt x="63" y="209"/>
                    <a:pt x="55" y="195"/>
                    <a:pt x="51" y="180"/>
                  </a:cubicBezTo>
                  <a:cubicBezTo>
                    <a:pt x="50" y="180"/>
                    <a:pt x="49" y="179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6389688" y="1944688"/>
              <a:ext cx="223837" cy="582612"/>
            </a:xfrm>
            <a:custGeom>
              <a:avLst/>
              <a:gdLst>
                <a:gd name="T0" fmla="*/ 48 w 92"/>
                <a:gd name="T1" fmla="*/ 180 h 238"/>
                <a:gd name="T2" fmla="*/ 34 w 92"/>
                <a:gd name="T3" fmla="*/ 198 h 238"/>
                <a:gd name="T4" fmla="*/ 33 w 92"/>
                <a:gd name="T5" fmla="*/ 178 h 238"/>
                <a:gd name="T6" fmla="*/ 45 w 92"/>
                <a:gd name="T7" fmla="*/ 171 h 238"/>
                <a:gd name="T8" fmla="*/ 21 w 92"/>
                <a:gd name="T9" fmla="*/ 113 h 238"/>
                <a:gd name="T10" fmla="*/ 14 w 92"/>
                <a:gd name="T11" fmla="*/ 96 h 238"/>
                <a:gd name="T12" fmla="*/ 8 w 92"/>
                <a:gd name="T13" fmla="*/ 0 h 238"/>
                <a:gd name="T14" fmla="*/ 14 w 92"/>
                <a:gd name="T15" fmla="*/ 7 h 238"/>
                <a:gd name="T16" fmla="*/ 54 w 92"/>
                <a:gd name="T17" fmla="*/ 93 h 238"/>
                <a:gd name="T18" fmla="*/ 66 w 92"/>
                <a:gd name="T19" fmla="*/ 165 h 238"/>
                <a:gd name="T20" fmla="*/ 90 w 92"/>
                <a:gd name="T21" fmla="*/ 170 h 238"/>
                <a:gd name="T22" fmla="*/ 92 w 92"/>
                <a:gd name="T23" fmla="*/ 183 h 238"/>
                <a:gd name="T24" fmla="*/ 69 w 92"/>
                <a:gd name="T25" fmla="*/ 173 h 238"/>
                <a:gd name="T26" fmla="*/ 67 w 92"/>
                <a:gd name="T27" fmla="*/ 176 h 238"/>
                <a:gd name="T28" fmla="*/ 85 w 92"/>
                <a:gd name="T29" fmla="*/ 217 h 238"/>
                <a:gd name="T30" fmla="*/ 86 w 92"/>
                <a:gd name="T31" fmla="*/ 227 h 238"/>
                <a:gd name="T32" fmla="*/ 61 w 92"/>
                <a:gd name="T33" fmla="*/ 234 h 238"/>
                <a:gd name="T34" fmla="*/ 56 w 92"/>
                <a:gd name="T35" fmla="*/ 226 h 238"/>
                <a:gd name="T36" fmla="*/ 50 w 92"/>
                <a:gd name="T37" fmla="*/ 181 h 238"/>
                <a:gd name="T38" fmla="*/ 48 w 92"/>
                <a:gd name="T39" fmla="*/ 18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8">
                  <a:moveTo>
                    <a:pt x="48" y="180"/>
                  </a:moveTo>
                  <a:cubicBezTo>
                    <a:pt x="43" y="185"/>
                    <a:pt x="39" y="191"/>
                    <a:pt x="34" y="198"/>
                  </a:cubicBezTo>
                  <a:cubicBezTo>
                    <a:pt x="25" y="195"/>
                    <a:pt x="24" y="184"/>
                    <a:pt x="33" y="178"/>
                  </a:cubicBezTo>
                  <a:cubicBezTo>
                    <a:pt x="37" y="175"/>
                    <a:pt x="41" y="173"/>
                    <a:pt x="45" y="171"/>
                  </a:cubicBezTo>
                  <a:cubicBezTo>
                    <a:pt x="37" y="152"/>
                    <a:pt x="29" y="132"/>
                    <a:pt x="21" y="113"/>
                  </a:cubicBezTo>
                  <a:cubicBezTo>
                    <a:pt x="18" y="107"/>
                    <a:pt x="17" y="102"/>
                    <a:pt x="14" y="96"/>
                  </a:cubicBezTo>
                  <a:cubicBezTo>
                    <a:pt x="0" y="65"/>
                    <a:pt x="0" y="34"/>
                    <a:pt x="8" y="0"/>
                  </a:cubicBezTo>
                  <a:cubicBezTo>
                    <a:pt x="10" y="3"/>
                    <a:pt x="12" y="5"/>
                    <a:pt x="14" y="7"/>
                  </a:cubicBezTo>
                  <a:cubicBezTo>
                    <a:pt x="37" y="31"/>
                    <a:pt x="49" y="60"/>
                    <a:pt x="54" y="93"/>
                  </a:cubicBezTo>
                  <a:cubicBezTo>
                    <a:pt x="58" y="117"/>
                    <a:pt x="62" y="141"/>
                    <a:pt x="66" y="165"/>
                  </a:cubicBezTo>
                  <a:cubicBezTo>
                    <a:pt x="74" y="166"/>
                    <a:pt x="84" y="160"/>
                    <a:pt x="90" y="170"/>
                  </a:cubicBezTo>
                  <a:cubicBezTo>
                    <a:pt x="92" y="174"/>
                    <a:pt x="91" y="178"/>
                    <a:pt x="92" y="183"/>
                  </a:cubicBezTo>
                  <a:cubicBezTo>
                    <a:pt x="83" y="179"/>
                    <a:pt x="76" y="176"/>
                    <a:pt x="69" y="173"/>
                  </a:cubicBezTo>
                  <a:cubicBezTo>
                    <a:pt x="68" y="174"/>
                    <a:pt x="68" y="175"/>
                    <a:pt x="67" y="176"/>
                  </a:cubicBezTo>
                  <a:cubicBezTo>
                    <a:pt x="71" y="191"/>
                    <a:pt x="72" y="206"/>
                    <a:pt x="85" y="217"/>
                  </a:cubicBezTo>
                  <a:cubicBezTo>
                    <a:pt x="89" y="220"/>
                    <a:pt x="89" y="223"/>
                    <a:pt x="86" y="227"/>
                  </a:cubicBezTo>
                  <a:cubicBezTo>
                    <a:pt x="80" y="235"/>
                    <a:pt x="69" y="238"/>
                    <a:pt x="61" y="234"/>
                  </a:cubicBezTo>
                  <a:cubicBezTo>
                    <a:pt x="58" y="233"/>
                    <a:pt x="56" y="228"/>
                    <a:pt x="56" y="226"/>
                  </a:cubicBezTo>
                  <a:cubicBezTo>
                    <a:pt x="62" y="210"/>
                    <a:pt x="55" y="196"/>
                    <a:pt x="50" y="181"/>
                  </a:cubicBezTo>
                  <a:cubicBezTo>
                    <a:pt x="49" y="180"/>
                    <a:pt x="48" y="180"/>
                    <a:pt x="48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7778750" y="4703763"/>
              <a:ext cx="85725" cy="217487"/>
            </a:xfrm>
            <a:custGeom>
              <a:avLst/>
              <a:gdLst>
                <a:gd name="T0" fmla="*/ 18 w 35"/>
                <a:gd name="T1" fmla="*/ 67 h 89"/>
                <a:gd name="T2" fmla="*/ 13 w 35"/>
                <a:gd name="T3" fmla="*/ 74 h 89"/>
                <a:gd name="T4" fmla="*/ 13 w 35"/>
                <a:gd name="T5" fmla="*/ 67 h 89"/>
                <a:gd name="T6" fmla="*/ 17 w 35"/>
                <a:gd name="T7" fmla="*/ 64 h 89"/>
                <a:gd name="T8" fmla="*/ 8 w 35"/>
                <a:gd name="T9" fmla="*/ 42 h 89"/>
                <a:gd name="T10" fmla="*/ 5 w 35"/>
                <a:gd name="T11" fmla="*/ 36 h 89"/>
                <a:gd name="T12" fmla="*/ 3 w 35"/>
                <a:gd name="T13" fmla="*/ 0 h 89"/>
                <a:gd name="T14" fmla="*/ 5 w 35"/>
                <a:gd name="T15" fmla="*/ 2 h 89"/>
                <a:gd name="T16" fmla="*/ 20 w 35"/>
                <a:gd name="T17" fmla="*/ 35 h 89"/>
                <a:gd name="T18" fmla="*/ 25 w 35"/>
                <a:gd name="T19" fmla="*/ 62 h 89"/>
                <a:gd name="T20" fmla="*/ 34 w 35"/>
                <a:gd name="T21" fmla="*/ 64 h 89"/>
                <a:gd name="T22" fmla="*/ 34 w 35"/>
                <a:gd name="T23" fmla="*/ 69 h 89"/>
                <a:gd name="T24" fmla="*/ 26 w 35"/>
                <a:gd name="T25" fmla="*/ 65 h 89"/>
                <a:gd name="T26" fmla="*/ 25 w 35"/>
                <a:gd name="T27" fmla="*/ 66 h 89"/>
                <a:gd name="T28" fmla="*/ 32 w 35"/>
                <a:gd name="T29" fmla="*/ 81 h 89"/>
                <a:gd name="T30" fmla="*/ 32 w 35"/>
                <a:gd name="T31" fmla="*/ 85 h 89"/>
                <a:gd name="T32" fmla="*/ 23 w 35"/>
                <a:gd name="T33" fmla="*/ 88 h 89"/>
                <a:gd name="T34" fmla="*/ 21 w 35"/>
                <a:gd name="T35" fmla="*/ 85 h 89"/>
                <a:gd name="T36" fmla="*/ 19 w 35"/>
                <a:gd name="T37" fmla="*/ 68 h 89"/>
                <a:gd name="T38" fmla="*/ 18 w 35"/>
                <a:gd name="T39" fmla="*/ 6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89">
                  <a:moveTo>
                    <a:pt x="18" y="67"/>
                  </a:moveTo>
                  <a:cubicBezTo>
                    <a:pt x="16" y="70"/>
                    <a:pt x="15" y="72"/>
                    <a:pt x="13" y="74"/>
                  </a:cubicBezTo>
                  <a:cubicBezTo>
                    <a:pt x="10" y="73"/>
                    <a:pt x="9" y="69"/>
                    <a:pt x="13" y="67"/>
                  </a:cubicBezTo>
                  <a:cubicBezTo>
                    <a:pt x="14" y="66"/>
                    <a:pt x="15" y="65"/>
                    <a:pt x="17" y="64"/>
                  </a:cubicBezTo>
                  <a:cubicBezTo>
                    <a:pt x="14" y="57"/>
                    <a:pt x="11" y="50"/>
                    <a:pt x="8" y="42"/>
                  </a:cubicBezTo>
                  <a:cubicBezTo>
                    <a:pt x="7" y="40"/>
                    <a:pt x="6" y="38"/>
                    <a:pt x="5" y="36"/>
                  </a:cubicBezTo>
                  <a:cubicBezTo>
                    <a:pt x="0" y="24"/>
                    <a:pt x="0" y="13"/>
                    <a:pt x="3" y="0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14" y="11"/>
                    <a:pt x="19" y="22"/>
                    <a:pt x="20" y="35"/>
                  </a:cubicBezTo>
                  <a:cubicBezTo>
                    <a:pt x="22" y="44"/>
                    <a:pt x="23" y="53"/>
                    <a:pt x="25" y="62"/>
                  </a:cubicBezTo>
                  <a:cubicBezTo>
                    <a:pt x="28" y="62"/>
                    <a:pt x="32" y="60"/>
                    <a:pt x="34" y="64"/>
                  </a:cubicBezTo>
                  <a:cubicBezTo>
                    <a:pt x="35" y="65"/>
                    <a:pt x="34" y="67"/>
                    <a:pt x="34" y="69"/>
                  </a:cubicBezTo>
                  <a:cubicBezTo>
                    <a:pt x="31" y="67"/>
                    <a:pt x="29" y="66"/>
                    <a:pt x="26" y="65"/>
                  </a:cubicBezTo>
                  <a:cubicBezTo>
                    <a:pt x="26" y="65"/>
                    <a:pt x="25" y="66"/>
                    <a:pt x="25" y="66"/>
                  </a:cubicBezTo>
                  <a:cubicBezTo>
                    <a:pt x="27" y="72"/>
                    <a:pt x="27" y="78"/>
                    <a:pt x="32" y="81"/>
                  </a:cubicBezTo>
                  <a:cubicBezTo>
                    <a:pt x="34" y="83"/>
                    <a:pt x="34" y="84"/>
                    <a:pt x="32" y="85"/>
                  </a:cubicBezTo>
                  <a:cubicBezTo>
                    <a:pt x="30" y="88"/>
                    <a:pt x="26" y="89"/>
                    <a:pt x="23" y="88"/>
                  </a:cubicBezTo>
                  <a:cubicBezTo>
                    <a:pt x="22" y="87"/>
                    <a:pt x="21" y="86"/>
                    <a:pt x="21" y="85"/>
                  </a:cubicBezTo>
                  <a:cubicBezTo>
                    <a:pt x="24" y="79"/>
                    <a:pt x="21" y="73"/>
                    <a:pt x="19" y="68"/>
                  </a:cubicBezTo>
                  <a:cubicBezTo>
                    <a:pt x="19" y="68"/>
                    <a:pt x="18" y="68"/>
                    <a:pt x="1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1733550" y="666750"/>
              <a:ext cx="547687" cy="1412875"/>
            </a:xfrm>
            <a:custGeom>
              <a:avLst/>
              <a:gdLst>
                <a:gd name="T0" fmla="*/ 116 w 224"/>
                <a:gd name="T1" fmla="*/ 435 h 577"/>
                <a:gd name="T2" fmla="*/ 83 w 224"/>
                <a:gd name="T3" fmla="*/ 479 h 577"/>
                <a:gd name="T4" fmla="*/ 82 w 224"/>
                <a:gd name="T5" fmla="*/ 430 h 577"/>
                <a:gd name="T6" fmla="*/ 110 w 224"/>
                <a:gd name="T7" fmla="*/ 415 h 577"/>
                <a:gd name="T8" fmla="*/ 51 w 224"/>
                <a:gd name="T9" fmla="*/ 273 h 577"/>
                <a:gd name="T10" fmla="*/ 35 w 224"/>
                <a:gd name="T11" fmla="*/ 233 h 577"/>
                <a:gd name="T12" fmla="*/ 19 w 224"/>
                <a:gd name="T13" fmla="*/ 0 h 577"/>
                <a:gd name="T14" fmla="*/ 34 w 224"/>
                <a:gd name="T15" fmla="*/ 15 h 577"/>
                <a:gd name="T16" fmla="*/ 132 w 224"/>
                <a:gd name="T17" fmla="*/ 225 h 577"/>
                <a:gd name="T18" fmla="*/ 162 w 224"/>
                <a:gd name="T19" fmla="*/ 399 h 577"/>
                <a:gd name="T20" fmla="*/ 219 w 224"/>
                <a:gd name="T21" fmla="*/ 412 h 577"/>
                <a:gd name="T22" fmla="*/ 223 w 224"/>
                <a:gd name="T23" fmla="*/ 442 h 577"/>
                <a:gd name="T24" fmla="*/ 168 w 224"/>
                <a:gd name="T25" fmla="*/ 420 h 577"/>
                <a:gd name="T26" fmla="*/ 163 w 224"/>
                <a:gd name="T27" fmla="*/ 427 h 577"/>
                <a:gd name="T28" fmla="*/ 208 w 224"/>
                <a:gd name="T29" fmla="*/ 525 h 577"/>
                <a:gd name="T30" fmla="*/ 210 w 224"/>
                <a:gd name="T31" fmla="*/ 550 h 577"/>
                <a:gd name="T32" fmla="*/ 148 w 224"/>
                <a:gd name="T33" fmla="*/ 567 h 577"/>
                <a:gd name="T34" fmla="*/ 138 w 224"/>
                <a:gd name="T35" fmla="*/ 548 h 577"/>
                <a:gd name="T36" fmla="*/ 123 w 224"/>
                <a:gd name="T37" fmla="*/ 438 h 577"/>
                <a:gd name="T38" fmla="*/ 116 w 224"/>
                <a:gd name="T39" fmla="*/ 43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4" h="577">
                  <a:moveTo>
                    <a:pt x="116" y="435"/>
                  </a:moveTo>
                  <a:cubicBezTo>
                    <a:pt x="105" y="449"/>
                    <a:pt x="94" y="464"/>
                    <a:pt x="83" y="479"/>
                  </a:cubicBezTo>
                  <a:cubicBezTo>
                    <a:pt x="63" y="472"/>
                    <a:pt x="60" y="445"/>
                    <a:pt x="82" y="430"/>
                  </a:cubicBezTo>
                  <a:cubicBezTo>
                    <a:pt x="90" y="424"/>
                    <a:pt x="100" y="420"/>
                    <a:pt x="110" y="415"/>
                  </a:cubicBezTo>
                  <a:cubicBezTo>
                    <a:pt x="90" y="367"/>
                    <a:pt x="71" y="320"/>
                    <a:pt x="51" y="273"/>
                  </a:cubicBezTo>
                  <a:cubicBezTo>
                    <a:pt x="46" y="260"/>
                    <a:pt x="42" y="246"/>
                    <a:pt x="35" y="233"/>
                  </a:cubicBezTo>
                  <a:cubicBezTo>
                    <a:pt x="0" y="158"/>
                    <a:pt x="0" y="81"/>
                    <a:pt x="19" y="0"/>
                  </a:cubicBezTo>
                  <a:cubicBezTo>
                    <a:pt x="25" y="5"/>
                    <a:pt x="29" y="10"/>
                    <a:pt x="34" y="15"/>
                  </a:cubicBezTo>
                  <a:cubicBezTo>
                    <a:pt x="91" y="74"/>
                    <a:pt x="121" y="145"/>
                    <a:pt x="132" y="225"/>
                  </a:cubicBezTo>
                  <a:cubicBezTo>
                    <a:pt x="141" y="283"/>
                    <a:pt x="152" y="341"/>
                    <a:pt x="162" y="399"/>
                  </a:cubicBezTo>
                  <a:cubicBezTo>
                    <a:pt x="182" y="402"/>
                    <a:pt x="206" y="387"/>
                    <a:pt x="219" y="412"/>
                  </a:cubicBezTo>
                  <a:cubicBezTo>
                    <a:pt x="224" y="420"/>
                    <a:pt x="222" y="432"/>
                    <a:pt x="223" y="442"/>
                  </a:cubicBezTo>
                  <a:cubicBezTo>
                    <a:pt x="202" y="434"/>
                    <a:pt x="185" y="427"/>
                    <a:pt x="168" y="420"/>
                  </a:cubicBezTo>
                  <a:cubicBezTo>
                    <a:pt x="167" y="422"/>
                    <a:pt x="165" y="425"/>
                    <a:pt x="163" y="427"/>
                  </a:cubicBezTo>
                  <a:cubicBezTo>
                    <a:pt x="172" y="462"/>
                    <a:pt x="175" y="500"/>
                    <a:pt x="208" y="525"/>
                  </a:cubicBezTo>
                  <a:cubicBezTo>
                    <a:pt x="218" y="533"/>
                    <a:pt x="218" y="541"/>
                    <a:pt x="210" y="550"/>
                  </a:cubicBezTo>
                  <a:cubicBezTo>
                    <a:pt x="195" y="569"/>
                    <a:pt x="169" y="577"/>
                    <a:pt x="148" y="567"/>
                  </a:cubicBezTo>
                  <a:cubicBezTo>
                    <a:pt x="143" y="564"/>
                    <a:pt x="136" y="553"/>
                    <a:pt x="138" y="548"/>
                  </a:cubicBezTo>
                  <a:cubicBezTo>
                    <a:pt x="153" y="508"/>
                    <a:pt x="134" y="474"/>
                    <a:pt x="123" y="438"/>
                  </a:cubicBezTo>
                  <a:cubicBezTo>
                    <a:pt x="121" y="437"/>
                    <a:pt x="119" y="436"/>
                    <a:pt x="116" y="4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2792413" y="3232150"/>
              <a:ext cx="225425" cy="582612"/>
            </a:xfrm>
            <a:custGeom>
              <a:avLst/>
              <a:gdLst>
                <a:gd name="T0" fmla="*/ 48 w 92"/>
                <a:gd name="T1" fmla="*/ 179 h 238"/>
                <a:gd name="T2" fmla="*/ 34 w 92"/>
                <a:gd name="T3" fmla="*/ 197 h 238"/>
                <a:gd name="T4" fmla="*/ 34 w 92"/>
                <a:gd name="T5" fmla="*/ 177 h 238"/>
                <a:gd name="T6" fmla="*/ 45 w 92"/>
                <a:gd name="T7" fmla="*/ 171 h 238"/>
                <a:gd name="T8" fmla="*/ 21 w 92"/>
                <a:gd name="T9" fmla="*/ 113 h 238"/>
                <a:gd name="T10" fmla="*/ 15 w 92"/>
                <a:gd name="T11" fmla="*/ 96 h 238"/>
                <a:gd name="T12" fmla="*/ 8 w 92"/>
                <a:gd name="T13" fmla="*/ 0 h 238"/>
                <a:gd name="T14" fmla="*/ 14 w 92"/>
                <a:gd name="T15" fmla="*/ 6 h 238"/>
                <a:gd name="T16" fmla="*/ 55 w 92"/>
                <a:gd name="T17" fmla="*/ 93 h 238"/>
                <a:gd name="T18" fmla="*/ 67 w 92"/>
                <a:gd name="T19" fmla="*/ 165 h 238"/>
                <a:gd name="T20" fmla="*/ 90 w 92"/>
                <a:gd name="T21" fmla="*/ 170 h 238"/>
                <a:gd name="T22" fmla="*/ 92 w 92"/>
                <a:gd name="T23" fmla="*/ 182 h 238"/>
                <a:gd name="T24" fmla="*/ 70 w 92"/>
                <a:gd name="T25" fmla="*/ 173 h 238"/>
                <a:gd name="T26" fmla="*/ 67 w 92"/>
                <a:gd name="T27" fmla="*/ 176 h 238"/>
                <a:gd name="T28" fmla="*/ 86 w 92"/>
                <a:gd name="T29" fmla="*/ 216 h 238"/>
                <a:gd name="T30" fmla="*/ 87 w 92"/>
                <a:gd name="T31" fmla="*/ 227 h 238"/>
                <a:gd name="T32" fmla="*/ 61 w 92"/>
                <a:gd name="T33" fmla="*/ 234 h 238"/>
                <a:gd name="T34" fmla="*/ 57 w 92"/>
                <a:gd name="T35" fmla="*/ 226 h 238"/>
                <a:gd name="T36" fmla="*/ 51 w 92"/>
                <a:gd name="T37" fmla="*/ 181 h 238"/>
                <a:gd name="T38" fmla="*/ 48 w 92"/>
                <a:gd name="T39" fmla="*/ 17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8">
                  <a:moveTo>
                    <a:pt x="48" y="179"/>
                  </a:moveTo>
                  <a:cubicBezTo>
                    <a:pt x="44" y="185"/>
                    <a:pt x="39" y="191"/>
                    <a:pt x="34" y="197"/>
                  </a:cubicBezTo>
                  <a:cubicBezTo>
                    <a:pt x="26" y="194"/>
                    <a:pt x="25" y="183"/>
                    <a:pt x="34" y="177"/>
                  </a:cubicBezTo>
                  <a:cubicBezTo>
                    <a:pt x="37" y="175"/>
                    <a:pt x="41" y="173"/>
                    <a:pt x="45" y="171"/>
                  </a:cubicBezTo>
                  <a:cubicBezTo>
                    <a:pt x="37" y="151"/>
                    <a:pt x="29" y="132"/>
                    <a:pt x="21" y="113"/>
                  </a:cubicBezTo>
                  <a:cubicBezTo>
                    <a:pt x="19" y="107"/>
                    <a:pt x="17" y="101"/>
                    <a:pt x="15" y="96"/>
                  </a:cubicBezTo>
                  <a:cubicBezTo>
                    <a:pt x="0" y="65"/>
                    <a:pt x="0" y="33"/>
                    <a:pt x="8" y="0"/>
                  </a:cubicBezTo>
                  <a:cubicBezTo>
                    <a:pt x="10" y="2"/>
                    <a:pt x="12" y="4"/>
                    <a:pt x="14" y="6"/>
                  </a:cubicBezTo>
                  <a:cubicBezTo>
                    <a:pt x="38" y="31"/>
                    <a:pt x="50" y="60"/>
                    <a:pt x="55" y="93"/>
                  </a:cubicBezTo>
                  <a:cubicBezTo>
                    <a:pt x="58" y="117"/>
                    <a:pt x="63" y="140"/>
                    <a:pt x="67" y="165"/>
                  </a:cubicBezTo>
                  <a:cubicBezTo>
                    <a:pt x="75" y="166"/>
                    <a:pt x="85" y="160"/>
                    <a:pt x="90" y="170"/>
                  </a:cubicBezTo>
                  <a:cubicBezTo>
                    <a:pt x="92" y="173"/>
                    <a:pt x="92" y="178"/>
                    <a:pt x="92" y="182"/>
                  </a:cubicBezTo>
                  <a:cubicBezTo>
                    <a:pt x="83" y="179"/>
                    <a:pt x="77" y="176"/>
                    <a:pt x="70" y="173"/>
                  </a:cubicBezTo>
                  <a:cubicBezTo>
                    <a:pt x="69" y="174"/>
                    <a:pt x="68" y="175"/>
                    <a:pt x="67" y="176"/>
                  </a:cubicBezTo>
                  <a:cubicBezTo>
                    <a:pt x="71" y="190"/>
                    <a:pt x="72" y="206"/>
                    <a:pt x="86" y="216"/>
                  </a:cubicBezTo>
                  <a:cubicBezTo>
                    <a:pt x="90" y="220"/>
                    <a:pt x="90" y="223"/>
                    <a:pt x="87" y="227"/>
                  </a:cubicBezTo>
                  <a:cubicBezTo>
                    <a:pt x="81" y="234"/>
                    <a:pt x="70" y="238"/>
                    <a:pt x="61" y="234"/>
                  </a:cubicBezTo>
                  <a:cubicBezTo>
                    <a:pt x="59" y="233"/>
                    <a:pt x="56" y="228"/>
                    <a:pt x="57" y="226"/>
                  </a:cubicBezTo>
                  <a:cubicBezTo>
                    <a:pt x="63" y="209"/>
                    <a:pt x="55" y="195"/>
                    <a:pt x="51" y="181"/>
                  </a:cubicBezTo>
                  <a:cubicBezTo>
                    <a:pt x="50" y="180"/>
                    <a:pt x="49" y="180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2593975" y="4324350"/>
              <a:ext cx="225425" cy="581025"/>
            </a:xfrm>
            <a:custGeom>
              <a:avLst/>
              <a:gdLst>
                <a:gd name="T0" fmla="*/ 48 w 92"/>
                <a:gd name="T1" fmla="*/ 179 h 237"/>
                <a:gd name="T2" fmla="*/ 34 w 92"/>
                <a:gd name="T3" fmla="*/ 197 h 237"/>
                <a:gd name="T4" fmla="*/ 34 w 92"/>
                <a:gd name="T5" fmla="*/ 177 h 237"/>
                <a:gd name="T6" fmla="*/ 46 w 92"/>
                <a:gd name="T7" fmla="*/ 170 h 237"/>
                <a:gd name="T8" fmla="*/ 22 w 92"/>
                <a:gd name="T9" fmla="*/ 112 h 237"/>
                <a:gd name="T10" fmla="*/ 15 w 92"/>
                <a:gd name="T11" fmla="*/ 95 h 237"/>
                <a:gd name="T12" fmla="*/ 8 w 92"/>
                <a:gd name="T13" fmla="*/ 0 h 237"/>
                <a:gd name="T14" fmla="*/ 14 w 92"/>
                <a:gd name="T15" fmla="*/ 6 h 237"/>
                <a:gd name="T16" fmla="*/ 55 w 92"/>
                <a:gd name="T17" fmla="*/ 92 h 237"/>
                <a:gd name="T18" fmla="*/ 67 w 92"/>
                <a:gd name="T19" fmla="*/ 164 h 237"/>
                <a:gd name="T20" fmla="*/ 91 w 92"/>
                <a:gd name="T21" fmla="*/ 169 h 237"/>
                <a:gd name="T22" fmla="*/ 92 w 92"/>
                <a:gd name="T23" fmla="*/ 182 h 237"/>
                <a:gd name="T24" fmla="*/ 70 w 92"/>
                <a:gd name="T25" fmla="*/ 173 h 237"/>
                <a:gd name="T26" fmla="*/ 68 w 92"/>
                <a:gd name="T27" fmla="*/ 175 h 237"/>
                <a:gd name="T28" fmla="*/ 86 w 92"/>
                <a:gd name="T29" fmla="*/ 216 h 237"/>
                <a:gd name="T30" fmla="*/ 87 w 92"/>
                <a:gd name="T31" fmla="*/ 226 h 237"/>
                <a:gd name="T32" fmla="*/ 61 w 92"/>
                <a:gd name="T33" fmla="*/ 233 h 237"/>
                <a:gd name="T34" fmla="*/ 57 w 92"/>
                <a:gd name="T35" fmla="*/ 225 h 237"/>
                <a:gd name="T36" fmla="*/ 51 w 92"/>
                <a:gd name="T37" fmla="*/ 180 h 237"/>
                <a:gd name="T38" fmla="*/ 48 w 92"/>
                <a:gd name="T3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7">
                  <a:moveTo>
                    <a:pt x="48" y="179"/>
                  </a:moveTo>
                  <a:cubicBezTo>
                    <a:pt x="44" y="185"/>
                    <a:pt x="39" y="191"/>
                    <a:pt x="34" y="197"/>
                  </a:cubicBezTo>
                  <a:cubicBezTo>
                    <a:pt x="26" y="194"/>
                    <a:pt x="25" y="183"/>
                    <a:pt x="34" y="177"/>
                  </a:cubicBezTo>
                  <a:cubicBezTo>
                    <a:pt x="38" y="174"/>
                    <a:pt x="42" y="173"/>
                    <a:pt x="46" y="170"/>
                  </a:cubicBezTo>
                  <a:cubicBezTo>
                    <a:pt x="37" y="151"/>
                    <a:pt x="29" y="131"/>
                    <a:pt x="22" y="112"/>
                  </a:cubicBezTo>
                  <a:cubicBezTo>
                    <a:pt x="19" y="107"/>
                    <a:pt x="18" y="101"/>
                    <a:pt x="15" y="95"/>
                  </a:cubicBezTo>
                  <a:cubicBezTo>
                    <a:pt x="0" y="65"/>
                    <a:pt x="0" y="33"/>
                    <a:pt x="8" y="0"/>
                  </a:cubicBezTo>
                  <a:cubicBezTo>
                    <a:pt x="10" y="2"/>
                    <a:pt x="12" y="4"/>
                    <a:pt x="14" y="6"/>
                  </a:cubicBezTo>
                  <a:cubicBezTo>
                    <a:pt x="38" y="30"/>
                    <a:pt x="50" y="59"/>
                    <a:pt x="55" y="92"/>
                  </a:cubicBezTo>
                  <a:cubicBezTo>
                    <a:pt x="58" y="116"/>
                    <a:pt x="63" y="140"/>
                    <a:pt x="67" y="164"/>
                  </a:cubicBezTo>
                  <a:cubicBezTo>
                    <a:pt x="75" y="165"/>
                    <a:pt x="85" y="159"/>
                    <a:pt x="91" y="169"/>
                  </a:cubicBezTo>
                  <a:cubicBezTo>
                    <a:pt x="92" y="173"/>
                    <a:pt x="92" y="178"/>
                    <a:pt x="92" y="182"/>
                  </a:cubicBezTo>
                  <a:cubicBezTo>
                    <a:pt x="84" y="178"/>
                    <a:pt x="77" y="176"/>
                    <a:pt x="70" y="173"/>
                  </a:cubicBezTo>
                  <a:cubicBezTo>
                    <a:pt x="69" y="174"/>
                    <a:pt x="68" y="175"/>
                    <a:pt x="68" y="175"/>
                  </a:cubicBezTo>
                  <a:cubicBezTo>
                    <a:pt x="71" y="190"/>
                    <a:pt x="72" y="206"/>
                    <a:pt x="86" y="216"/>
                  </a:cubicBezTo>
                  <a:cubicBezTo>
                    <a:pt x="90" y="219"/>
                    <a:pt x="90" y="222"/>
                    <a:pt x="87" y="226"/>
                  </a:cubicBezTo>
                  <a:cubicBezTo>
                    <a:pt x="81" y="234"/>
                    <a:pt x="70" y="237"/>
                    <a:pt x="61" y="233"/>
                  </a:cubicBezTo>
                  <a:cubicBezTo>
                    <a:pt x="59" y="232"/>
                    <a:pt x="56" y="227"/>
                    <a:pt x="57" y="225"/>
                  </a:cubicBezTo>
                  <a:cubicBezTo>
                    <a:pt x="63" y="209"/>
                    <a:pt x="56" y="195"/>
                    <a:pt x="51" y="180"/>
                  </a:cubicBezTo>
                  <a:cubicBezTo>
                    <a:pt x="50" y="180"/>
                    <a:pt x="49" y="179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8809038" y="3303588"/>
              <a:ext cx="225425" cy="579437"/>
            </a:xfrm>
            <a:custGeom>
              <a:avLst/>
              <a:gdLst>
                <a:gd name="T0" fmla="*/ 48 w 92"/>
                <a:gd name="T1" fmla="*/ 179 h 237"/>
                <a:gd name="T2" fmla="*/ 34 w 92"/>
                <a:gd name="T3" fmla="*/ 197 h 237"/>
                <a:gd name="T4" fmla="*/ 34 w 92"/>
                <a:gd name="T5" fmla="*/ 177 h 237"/>
                <a:gd name="T6" fmla="*/ 45 w 92"/>
                <a:gd name="T7" fmla="*/ 170 h 237"/>
                <a:gd name="T8" fmla="*/ 21 w 92"/>
                <a:gd name="T9" fmla="*/ 112 h 237"/>
                <a:gd name="T10" fmla="*/ 15 w 92"/>
                <a:gd name="T11" fmla="*/ 95 h 237"/>
                <a:gd name="T12" fmla="*/ 8 w 92"/>
                <a:gd name="T13" fmla="*/ 0 h 237"/>
                <a:gd name="T14" fmla="*/ 14 w 92"/>
                <a:gd name="T15" fmla="*/ 6 h 237"/>
                <a:gd name="T16" fmla="*/ 54 w 92"/>
                <a:gd name="T17" fmla="*/ 92 h 237"/>
                <a:gd name="T18" fmla="*/ 67 w 92"/>
                <a:gd name="T19" fmla="*/ 164 h 237"/>
                <a:gd name="T20" fmla="*/ 90 w 92"/>
                <a:gd name="T21" fmla="*/ 169 h 237"/>
                <a:gd name="T22" fmla="*/ 92 w 92"/>
                <a:gd name="T23" fmla="*/ 182 h 237"/>
                <a:gd name="T24" fmla="*/ 69 w 92"/>
                <a:gd name="T25" fmla="*/ 173 h 237"/>
                <a:gd name="T26" fmla="*/ 67 w 92"/>
                <a:gd name="T27" fmla="*/ 175 h 237"/>
                <a:gd name="T28" fmla="*/ 85 w 92"/>
                <a:gd name="T29" fmla="*/ 216 h 237"/>
                <a:gd name="T30" fmla="*/ 87 w 92"/>
                <a:gd name="T31" fmla="*/ 226 h 237"/>
                <a:gd name="T32" fmla="*/ 61 w 92"/>
                <a:gd name="T33" fmla="*/ 233 h 237"/>
                <a:gd name="T34" fmla="*/ 57 w 92"/>
                <a:gd name="T35" fmla="*/ 225 h 237"/>
                <a:gd name="T36" fmla="*/ 51 w 92"/>
                <a:gd name="T37" fmla="*/ 180 h 237"/>
                <a:gd name="T38" fmla="*/ 48 w 92"/>
                <a:gd name="T3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7">
                  <a:moveTo>
                    <a:pt x="48" y="179"/>
                  </a:moveTo>
                  <a:cubicBezTo>
                    <a:pt x="43" y="185"/>
                    <a:pt x="39" y="191"/>
                    <a:pt x="34" y="197"/>
                  </a:cubicBezTo>
                  <a:cubicBezTo>
                    <a:pt x="26" y="194"/>
                    <a:pt x="25" y="183"/>
                    <a:pt x="34" y="177"/>
                  </a:cubicBezTo>
                  <a:cubicBezTo>
                    <a:pt x="37" y="174"/>
                    <a:pt x="41" y="173"/>
                    <a:pt x="45" y="170"/>
                  </a:cubicBezTo>
                  <a:cubicBezTo>
                    <a:pt x="37" y="151"/>
                    <a:pt x="29" y="131"/>
                    <a:pt x="21" y="112"/>
                  </a:cubicBezTo>
                  <a:cubicBezTo>
                    <a:pt x="19" y="107"/>
                    <a:pt x="17" y="101"/>
                    <a:pt x="15" y="95"/>
                  </a:cubicBezTo>
                  <a:cubicBezTo>
                    <a:pt x="0" y="65"/>
                    <a:pt x="0" y="33"/>
                    <a:pt x="8" y="0"/>
                  </a:cubicBezTo>
                  <a:cubicBezTo>
                    <a:pt x="10" y="2"/>
                    <a:pt x="12" y="4"/>
                    <a:pt x="14" y="6"/>
                  </a:cubicBezTo>
                  <a:cubicBezTo>
                    <a:pt x="37" y="30"/>
                    <a:pt x="50" y="59"/>
                    <a:pt x="54" y="92"/>
                  </a:cubicBezTo>
                  <a:cubicBezTo>
                    <a:pt x="58" y="116"/>
                    <a:pt x="62" y="140"/>
                    <a:pt x="67" y="164"/>
                  </a:cubicBezTo>
                  <a:cubicBezTo>
                    <a:pt x="75" y="165"/>
                    <a:pt x="85" y="159"/>
                    <a:pt x="90" y="169"/>
                  </a:cubicBezTo>
                  <a:cubicBezTo>
                    <a:pt x="92" y="173"/>
                    <a:pt x="91" y="178"/>
                    <a:pt x="92" y="182"/>
                  </a:cubicBezTo>
                  <a:cubicBezTo>
                    <a:pt x="83" y="178"/>
                    <a:pt x="76" y="175"/>
                    <a:pt x="69" y="173"/>
                  </a:cubicBezTo>
                  <a:cubicBezTo>
                    <a:pt x="69" y="174"/>
                    <a:pt x="68" y="175"/>
                    <a:pt x="67" y="175"/>
                  </a:cubicBezTo>
                  <a:cubicBezTo>
                    <a:pt x="71" y="190"/>
                    <a:pt x="72" y="206"/>
                    <a:pt x="85" y="216"/>
                  </a:cubicBezTo>
                  <a:cubicBezTo>
                    <a:pt x="90" y="219"/>
                    <a:pt x="90" y="222"/>
                    <a:pt x="87" y="226"/>
                  </a:cubicBezTo>
                  <a:cubicBezTo>
                    <a:pt x="80" y="234"/>
                    <a:pt x="70" y="237"/>
                    <a:pt x="61" y="233"/>
                  </a:cubicBezTo>
                  <a:cubicBezTo>
                    <a:pt x="59" y="232"/>
                    <a:pt x="56" y="227"/>
                    <a:pt x="57" y="225"/>
                  </a:cubicBezTo>
                  <a:cubicBezTo>
                    <a:pt x="63" y="209"/>
                    <a:pt x="55" y="195"/>
                    <a:pt x="51" y="180"/>
                  </a:cubicBezTo>
                  <a:cubicBezTo>
                    <a:pt x="50" y="180"/>
                    <a:pt x="49" y="179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3460750" y="160338"/>
              <a:ext cx="225425" cy="582612"/>
            </a:xfrm>
            <a:custGeom>
              <a:avLst/>
              <a:gdLst>
                <a:gd name="T0" fmla="*/ 48 w 92"/>
                <a:gd name="T1" fmla="*/ 179 h 238"/>
                <a:gd name="T2" fmla="*/ 34 w 92"/>
                <a:gd name="T3" fmla="*/ 197 h 238"/>
                <a:gd name="T4" fmla="*/ 33 w 92"/>
                <a:gd name="T5" fmla="*/ 177 h 238"/>
                <a:gd name="T6" fmla="*/ 45 w 92"/>
                <a:gd name="T7" fmla="*/ 171 h 238"/>
                <a:gd name="T8" fmla="*/ 21 w 92"/>
                <a:gd name="T9" fmla="*/ 113 h 238"/>
                <a:gd name="T10" fmla="*/ 14 w 92"/>
                <a:gd name="T11" fmla="*/ 96 h 238"/>
                <a:gd name="T12" fmla="*/ 8 w 92"/>
                <a:gd name="T13" fmla="*/ 0 h 238"/>
                <a:gd name="T14" fmla="*/ 14 w 92"/>
                <a:gd name="T15" fmla="*/ 7 h 238"/>
                <a:gd name="T16" fmla="*/ 54 w 92"/>
                <a:gd name="T17" fmla="*/ 93 h 238"/>
                <a:gd name="T18" fmla="*/ 66 w 92"/>
                <a:gd name="T19" fmla="*/ 165 h 238"/>
                <a:gd name="T20" fmla="*/ 90 w 92"/>
                <a:gd name="T21" fmla="*/ 170 h 238"/>
                <a:gd name="T22" fmla="*/ 92 w 92"/>
                <a:gd name="T23" fmla="*/ 182 h 238"/>
                <a:gd name="T24" fmla="*/ 69 w 92"/>
                <a:gd name="T25" fmla="*/ 173 h 238"/>
                <a:gd name="T26" fmla="*/ 67 w 92"/>
                <a:gd name="T27" fmla="*/ 176 h 238"/>
                <a:gd name="T28" fmla="*/ 85 w 92"/>
                <a:gd name="T29" fmla="*/ 217 h 238"/>
                <a:gd name="T30" fmla="*/ 86 w 92"/>
                <a:gd name="T31" fmla="*/ 227 h 238"/>
                <a:gd name="T32" fmla="*/ 61 w 92"/>
                <a:gd name="T33" fmla="*/ 234 h 238"/>
                <a:gd name="T34" fmla="*/ 56 w 92"/>
                <a:gd name="T35" fmla="*/ 226 h 238"/>
                <a:gd name="T36" fmla="*/ 50 w 92"/>
                <a:gd name="T37" fmla="*/ 181 h 238"/>
                <a:gd name="T38" fmla="*/ 48 w 92"/>
                <a:gd name="T39" fmla="*/ 17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38">
                  <a:moveTo>
                    <a:pt x="48" y="179"/>
                  </a:moveTo>
                  <a:cubicBezTo>
                    <a:pt x="43" y="185"/>
                    <a:pt x="39" y="191"/>
                    <a:pt x="34" y="197"/>
                  </a:cubicBezTo>
                  <a:cubicBezTo>
                    <a:pt x="26" y="195"/>
                    <a:pt x="25" y="183"/>
                    <a:pt x="33" y="177"/>
                  </a:cubicBezTo>
                  <a:cubicBezTo>
                    <a:pt x="37" y="175"/>
                    <a:pt x="41" y="173"/>
                    <a:pt x="45" y="171"/>
                  </a:cubicBezTo>
                  <a:cubicBezTo>
                    <a:pt x="37" y="151"/>
                    <a:pt x="29" y="132"/>
                    <a:pt x="21" y="113"/>
                  </a:cubicBezTo>
                  <a:cubicBezTo>
                    <a:pt x="19" y="107"/>
                    <a:pt x="17" y="101"/>
                    <a:pt x="14" y="96"/>
                  </a:cubicBezTo>
                  <a:cubicBezTo>
                    <a:pt x="0" y="65"/>
                    <a:pt x="0" y="34"/>
                    <a:pt x="8" y="0"/>
                  </a:cubicBezTo>
                  <a:cubicBezTo>
                    <a:pt x="10" y="3"/>
                    <a:pt x="12" y="5"/>
                    <a:pt x="14" y="7"/>
                  </a:cubicBezTo>
                  <a:cubicBezTo>
                    <a:pt x="37" y="31"/>
                    <a:pt x="50" y="60"/>
                    <a:pt x="54" y="93"/>
                  </a:cubicBezTo>
                  <a:cubicBezTo>
                    <a:pt x="58" y="117"/>
                    <a:pt x="62" y="141"/>
                    <a:pt x="66" y="165"/>
                  </a:cubicBezTo>
                  <a:cubicBezTo>
                    <a:pt x="74" y="166"/>
                    <a:pt x="85" y="160"/>
                    <a:pt x="90" y="170"/>
                  </a:cubicBezTo>
                  <a:cubicBezTo>
                    <a:pt x="92" y="173"/>
                    <a:pt x="91" y="178"/>
                    <a:pt x="92" y="182"/>
                  </a:cubicBezTo>
                  <a:cubicBezTo>
                    <a:pt x="83" y="179"/>
                    <a:pt x="76" y="176"/>
                    <a:pt x="69" y="173"/>
                  </a:cubicBezTo>
                  <a:cubicBezTo>
                    <a:pt x="68" y="174"/>
                    <a:pt x="68" y="175"/>
                    <a:pt x="67" y="176"/>
                  </a:cubicBezTo>
                  <a:cubicBezTo>
                    <a:pt x="71" y="191"/>
                    <a:pt x="72" y="206"/>
                    <a:pt x="85" y="217"/>
                  </a:cubicBezTo>
                  <a:cubicBezTo>
                    <a:pt x="90" y="220"/>
                    <a:pt x="90" y="223"/>
                    <a:pt x="86" y="227"/>
                  </a:cubicBezTo>
                  <a:cubicBezTo>
                    <a:pt x="80" y="235"/>
                    <a:pt x="69" y="238"/>
                    <a:pt x="61" y="234"/>
                  </a:cubicBezTo>
                  <a:cubicBezTo>
                    <a:pt x="58" y="233"/>
                    <a:pt x="56" y="228"/>
                    <a:pt x="56" y="226"/>
                  </a:cubicBezTo>
                  <a:cubicBezTo>
                    <a:pt x="63" y="210"/>
                    <a:pt x="55" y="195"/>
                    <a:pt x="50" y="181"/>
                  </a:cubicBezTo>
                  <a:cubicBezTo>
                    <a:pt x="49" y="180"/>
                    <a:pt x="49" y="180"/>
                    <a:pt x="48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7" name="Freeform 19"/>
            <p:cNvSpPr>
              <a:spLocks/>
            </p:cNvSpPr>
            <p:nvPr userDrawn="1"/>
          </p:nvSpPr>
          <p:spPr bwMode="auto">
            <a:xfrm>
              <a:off x="441325" y="3808413"/>
              <a:ext cx="415925" cy="1074737"/>
            </a:xfrm>
            <a:custGeom>
              <a:avLst/>
              <a:gdLst>
                <a:gd name="T0" fmla="*/ 88 w 170"/>
                <a:gd name="T1" fmla="*/ 331 h 439"/>
                <a:gd name="T2" fmla="*/ 63 w 170"/>
                <a:gd name="T3" fmla="*/ 364 h 439"/>
                <a:gd name="T4" fmla="*/ 62 w 170"/>
                <a:gd name="T5" fmla="*/ 327 h 439"/>
                <a:gd name="T6" fmla="*/ 83 w 170"/>
                <a:gd name="T7" fmla="*/ 316 h 439"/>
                <a:gd name="T8" fmla="*/ 39 w 170"/>
                <a:gd name="T9" fmla="*/ 208 h 439"/>
                <a:gd name="T10" fmla="*/ 27 w 170"/>
                <a:gd name="T11" fmla="*/ 177 h 439"/>
                <a:gd name="T12" fmla="*/ 15 w 170"/>
                <a:gd name="T13" fmla="*/ 0 h 439"/>
                <a:gd name="T14" fmla="*/ 26 w 170"/>
                <a:gd name="T15" fmla="*/ 12 h 439"/>
                <a:gd name="T16" fmla="*/ 101 w 170"/>
                <a:gd name="T17" fmla="*/ 171 h 439"/>
                <a:gd name="T18" fmla="*/ 123 w 170"/>
                <a:gd name="T19" fmla="*/ 304 h 439"/>
                <a:gd name="T20" fmla="*/ 166 w 170"/>
                <a:gd name="T21" fmla="*/ 314 h 439"/>
                <a:gd name="T22" fmla="*/ 169 w 170"/>
                <a:gd name="T23" fmla="*/ 337 h 439"/>
                <a:gd name="T24" fmla="*/ 128 w 170"/>
                <a:gd name="T25" fmla="*/ 320 h 439"/>
                <a:gd name="T26" fmla="*/ 124 w 170"/>
                <a:gd name="T27" fmla="*/ 325 h 439"/>
                <a:gd name="T28" fmla="*/ 158 w 170"/>
                <a:gd name="T29" fmla="*/ 400 h 439"/>
                <a:gd name="T30" fmla="*/ 160 w 170"/>
                <a:gd name="T31" fmla="*/ 419 h 439"/>
                <a:gd name="T32" fmla="*/ 112 w 170"/>
                <a:gd name="T33" fmla="*/ 431 h 439"/>
                <a:gd name="T34" fmla="*/ 105 w 170"/>
                <a:gd name="T35" fmla="*/ 417 h 439"/>
                <a:gd name="T36" fmla="*/ 93 w 170"/>
                <a:gd name="T37" fmla="*/ 333 h 439"/>
                <a:gd name="T38" fmla="*/ 88 w 170"/>
                <a:gd name="T39" fmla="*/ 331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0" h="439">
                  <a:moveTo>
                    <a:pt x="88" y="331"/>
                  </a:moveTo>
                  <a:cubicBezTo>
                    <a:pt x="80" y="342"/>
                    <a:pt x="72" y="353"/>
                    <a:pt x="63" y="364"/>
                  </a:cubicBezTo>
                  <a:cubicBezTo>
                    <a:pt x="48" y="359"/>
                    <a:pt x="46" y="338"/>
                    <a:pt x="62" y="327"/>
                  </a:cubicBezTo>
                  <a:cubicBezTo>
                    <a:pt x="69" y="323"/>
                    <a:pt x="76" y="320"/>
                    <a:pt x="83" y="316"/>
                  </a:cubicBezTo>
                  <a:cubicBezTo>
                    <a:pt x="68" y="279"/>
                    <a:pt x="54" y="244"/>
                    <a:pt x="39" y="208"/>
                  </a:cubicBezTo>
                  <a:cubicBezTo>
                    <a:pt x="35" y="198"/>
                    <a:pt x="32" y="187"/>
                    <a:pt x="27" y="177"/>
                  </a:cubicBezTo>
                  <a:cubicBezTo>
                    <a:pt x="0" y="120"/>
                    <a:pt x="0" y="62"/>
                    <a:pt x="15" y="0"/>
                  </a:cubicBezTo>
                  <a:cubicBezTo>
                    <a:pt x="19" y="5"/>
                    <a:pt x="22" y="8"/>
                    <a:pt x="26" y="12"/>
                  </a:cubicBezTo>
                  <a:cubicBezTo>
                    <a:pt x="69" y="57"/>
                    <a:pt x="92" y="110"/>
                    <a:pt x="101" y="171"/>
                  </a:cubicBezTo>
                  <a:cubicBezTo>
                    <a:pt x="107" y="216"/>
                    <a:pt x="115" y="259"/>
                    <a:pt x="123" y="304"/>
                  </a:cubicBezTo>
                  <a:cubicBezTo>
                    <a:pt x="138" y="306"/>
                    <a:pt x="156" y="295"/>
                    <a:pt x="166" y="314"/>
                  </a:cubicBezTo>
                  <a:cubicBezTo>
                    <a:pt x="170" y="320"/>
                    <a:pt x="169" y="329"/>
                    <a:pt x="169" y="337"/>
                  </a:cubicBezTo>
                  <a:cubicBezTo>
                    <a:pt x="154" y="330"/>
                    <a:pt x="141" y="325"/>
                    <a:pt x="128" y="320"/>
                  </a:cubicBezTo>
                  <a:cubicBezTo>
                    <a:pt x="127" y="321"/>
                    <a:pt x="125" y="323"/>
                    <a:pt x="124" y="325"/>
                  </a:cubicBezTo>
                  <a:cubicBezTo>
                    <a:pt x="131" y="351"/>
                    <a:pt x="133" y="380"/>
                    <a:pt x="158" y="400"/>
                  </a:cubicBezTo>
                  <a:cubicBezTo>
                    <a:pt x="166" y="406"/>
                    <a:pt x="166" y="412"/>
                    <a:pt x="160" y="419"/>
                  </a:cubicBezTo>
                  <a:cubicBezTo>
                    <a:pt x="148" y="433"/>
                    <a:pt x="128" y="439"/>
                    <a:pt x="112" y="431"/>
                  </a:cubicBezTo>
                  <a:cubicBezTo>
                    <a:pt x="108" y="429"/>
                    <a:pt x="103" y="420"/>
                    <a:pt x="105" y="417"/>
                  </a:cubicBezTo>
                  <a:cubicBezTo>
                    <a:pt x="116" y="387"/>
                    <a:pt x="102" y="360"/>
                    <a:pt x="93" y="333"/>
                  </a:cubicBezTo>
                  <a:cubicBezTo>
                    <a:pt x="92" y="333"/>
                    <a:pt x="90" y="332"/>
                    <a:pt x="88" y="3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8" name="Freeform 20"/>
            <p:cNvSpPr>
              <a:spLocks/>
            </p:cNvSpPr>
            <p:nvPr userDrawn="1"/>
          </p:nvSpPr>
          <p:spPr bwMode="auto">
            <a:xfrm>
              <a:off x="7935913" y="703263"/>
              <a:ext cx="415925" cy="1073150"/>
            </a:xfrm>
            <a:custGeom>
              <a:avLst/>
              <a:gdLst>
                <a:gd name="T0" fmla="*/ 89 w 170"/>
                <a:gd name="T1" fmla="*/ 330 h 438"/>
                <a:gd name="T2" fmla="*/ 63 w 170"/>
                <a:gd name="T3" fmla="*/ 364 h 438"/>
                <a:gd name="T4" fmla="*/ 62 w 170"/>
                <a:gd name="T5" fmla="*/ 327 h 438"/>
                <a:gd name="T6" fmla="*/ 84 w 170"/>
                <a:gd name="T7" fmla="*/ 315 h 438"/>
                <a:gd name="T8" fmla="*/ 39 w 170"/>
                <a:gd name="T9" fmla="*/ 207 h 438"/>
                <a:gd name="T10" fmla="*/ 27 w 170"/>
                <a:gd name="T11" fmla="*/ 177 h 438"/>
                <a:gd name="T12" fmla="*/ 15 w 170"/>
                <a:gd name="T13" fmla="*/ 0 h 438"/>
                <a:gd name="T14" fmla="*/ 26 w 170"/>
                <a:gd name="T15" fmla="*/ 12 h 438"/>
                <a:gd name="T16" fmla="*/ 101 w 170"/>
                <a:gd name="T17" fmla="*/ 171 h 438"/>
                <a:gd name="T18" fmla="*/ 123 w 170"/>
                <a:gd name="T19" fmla="*/ 303 h 438"/>
                <a:gd name="T20" fmla="*/ 167 w 170"/>
                <a:gd name="T21" fmla="*/ 313 h 438"/>
                <a:gd name="T22" fmla="*/ 170 w 170"/>
                <a:gd name="T23" fmla="*/ 336 h 438"/>
                <a:gd name="T24" fmla="*/ 128 w 170"/>
                <a:gd name="T25" fmla="*/ 319 h 438"/>
                <a:gd name="T26" fmla="*/ 124 w 170"/>
                <a:gd name="T27" fmla="*/ 324 h 438"/>
                <a:gd name="T28" fmla="*/ 158 w 170"/>
                <a:gd name="T29" fmla="*/ 399 h 438"/>
                <a:gd name="T30" fmla="*/ 160 w 170"/>
                <a:gd name="T31" fmla="*/ 418 h 438"/>
                <a:gd name="T32" fmla="*/ 113 w 170"/>
                <a:gd name="T33" fmla="*/ 431 h 438"/>
                <a:gd name="T34" fmla="*/ 105 w 170"/>
                <a:gd name="T35" fmla="*/ 416 h 438"/>
                <a:gd name="T36" fmla="*/ 94 w 170"/>
                <a:gd name="T37" fmla="*/ 333 h 438"/>
                <a:gd name="T38" fmla="*/ 89 w 170"/>
                <a:gd name="T39" fmla="*/ 33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0" h="438">
                  <a:moveTo>
                    <a:pt x="89" y="330"/>
                  </a:moveTo>
                  <a:cubicBezTo>
                    <a:pt x="80" y="341"/>
                    <a:pt x="72" y="352"/>
                    <a:pt x="63" y="364"/>
                  </a:cubicBezTo>
                  <a:cubicBezTo>
                    <a:pt x="48" y="358"/>
                    <a:pt x="46" y="338"/>
                    <a:pt x="62" y="327"/>
                  </a:cubicBezTo>
                  <a:cubicBezTo>
                    <a:pt x="69" y="322"/>
                    <a:pt x="76" y="319"/>
                    <a:pt x="84" y="315"/>
                  </a:cubicBezTo>
                  <a:cubicBezTo>
                    <a:pt x="69" y="279"/>
                    <a:pt x="54" y="243"/>
                    <a:pt x="39" y="207"/>
                  </a:cubicBezTo>
                  <a:cubicBezTo>
                    <a:pt x="35" y="197"/>
                    <a:pt x="32" y="187"/>
                    <a:pt x="27" y="177"/>
                  </a:cubicBezTo>
                  <a:cubicBezTo>
                    <a:pt x="0" y="120"/>
                    <a:pt x="0" y="61"/>
                    <a:pt x="15" y="0"/>
                  </a:cubicBezTo>
                  <a:cubicBezTo>
                    <a:pt x="19" y="4"/>
                    <a:pt x="22" y="8"/>
                    <a:pt x="26" y="12"/>
                  </a:cubicBezTo>
                  <a:cubicBezTo>
                    <a:pt x="69" y="56"/>
                    <a:pt x="92" y="110"/>
                    <a:pt x="101" y="171"/>
                  </a:cubicBezTo>
                  <a:cubicBezTo>
                    <a:pt x="107" y="215"/>
                    <a:pt x="116" y="259"/>
                    <a:pt x="123" y="303"/>
                  </a:cubicBezTo>
                  <a:cubicBezTo>
                    <a:pt x="138" y="306"/>
                    <a:pt x="157" y="294"/>
                    <a:pt x="167" y="313"/>
                  </a:cubicBezTo>
                  <a:cubicBezTo>
                    <a:pt x="170" y="319"/>
                    <a:pt x="169" y="328"/>
                    <a:pt x="170" y="336"/>
                  </a:cubicBezTo>
                  <a:cubicBezTo>
                    <a:pt x="154" y="330"/>
                    <a:pt x="141" y="324"/>
                    <a:pt x="128" y="319"/>
                  </a:cubicBezTo>
                  <a:cubicBezTo>
                    <a:pt x="127" y="321"/>
                    <a:pt x="125" y="323"/>
                    <a:pt x="124" y="324"/>
                  </a:cubicBezTo>
                  <a:cubicBezTo>
                    <a:pt x="131" y="351"/>
                    <a:pt x="133" y="380"/>
                    <a:pt x="158" y="399"/>
                  </a:cubicBezTo>
                  <a:cubicBezTo>
                    <a:pt x="166" y="405"/>
                    <a:pt x="166" y="411"/>
                    <a:pt x="160" y="418"/>
                  </a:cubicBezTo>
                  <a:cubicBezTo>
                    <a:pt x="149" y="432"/>
                    <a:pt x="129" y="438"/>
                    <a:pt x="113" y="431"/>
                  </a:cubicBezTo>
                  <a:cubicBezTo>
                    <a:pt x="109" y="429"/>
                    <a:pt x="104" y="420"/>
                    <a:pt x="105" y="416"/>
                  </a:cubicBezTo>
                  <a:cubicBezTo>
                    <a:pt x="116" y="386"/>
                    <a:pt x="102" y="360"/>
                    <a:pt x="94" y="333"/>
                  </a:cubicBezTo>
                  <a:cubicBezTo>
                    <a:pt x="92" y="332"/>
                    <a:pt x="90" y="331"/>
                    <a:pt x="89" y="3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29" name="Freeform 21"/>
            <p:cNvSpPr>
              <a:spLocks/>
            </p:cNvSpPr>
            <p:nvPr userDrawn="1"/>
          </p:nvSpPr>
          <p:spPr bwMode="auto">
            <a:xfrm>
              <a:off x="7642225" y="2195513"/>
              <a:ext cx="1036637" cy="2676525"/>
            </a:xfrm>
            <a:custGeom>
              <a:avLst/>
              <a:gdLst>
                <a:gd name="T0" fmla="*/ 221 w 424"/>
                <a:gd name="T1" fmla="*/ 825 h 1094"/>
                <a:gd name="T2" fmla="*/ 157 w 424"/>
                <a:gd name="T3" fmla="*/ 908 h 1094"/>
                <a:gd name="T4" fmla="*/ 155 w 424"/>
                <a:gd name="T5" fmla="*/ 816 h 1094"/>
                <a:gd name="T6" fmla="*/ 209 w 424"/>
                <a:gd name="T7" fmla="*/ 787 h 1094"/>
                <a:gd name="T8" fmla="*/ 98 w 424"/>
                <a:gd name="T9" fmla="*/ 518 h 1094"/>
                <a:gd name="T10" fmla="*/ 68 w 424"/>
                <a:gd name="T11" fmla="*/ 442 h 1094"/>
                <a:gd name="T12" fmla="*/ 37 w 424"/>
                <a:gd name="T13" fmla="*/ 0 h 1094"/>
                <a:gd name="T14" fmla="*/ 65 w 424"/>
                <a:gd name="T15" fmla="*/ 30 h 1094"/>
                <a:gd name="T16" fmla="*/ 251 w 424"/>
                <a:gd name="T17" fmla="*/ 427 h 1094"/>
                <a:gd name="T18" fmla="*/ 308 w 424"/>
                <a:gd name="T19" fmla="*/ 758 h 1094"/>
                <a:gd name="T20" fmla="*/ 416 w 424"/>
                <a:gd name="T21" fmla="*/ 782 h 1094"/>
                <a:gd name="T22" fmla="*/ 423 w 424"/>
                <a:gd name="T23" fmla="*/ 839 h 1094"/>
                <a:gd name="T24" fmla="*/ 320 w 424"/>
                <a:gd name="T25" fmla="*/ 797 h 1094"/>
                <a:gd name="T26" fmla="*/ 310 w 424"/>
                <a:gd name="T27" fmla="*/ 810 h 1094"/>
                <a:gd name="T28" fmla="*/ 394 w 424"/>
                <a:gd name="T29" fmla="*/ 997 h 1094"/>
                <a:gd name="T30" fmla="*/ 399 w 424"/>
                <a:gd name="T31" fmla="*/ 1044 h 1094"/>
                <a:gd name="T32" fmla="*/ 281 w 424"/>
                <a:gd name="T33" fmla="*/ 1075 h 1094"/>
                <a:gd name="T34" fmla="*/ 261 w 424"/>
                <a:gd name="T35" fmla="*/ 1040 h 1094"/>
                <a:gd name="T36" fmla="*/ 233 w 424"/>
                <a:gd name="T37" fmla="*/ 831 h 1094"/>
                <a:gd name="T38" fmla="*/ 221 w 424"/>
                <a:gd name="T39" fmla="*/ 825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4" h="1094">
                  <a:moveTo>
                    <a:pt x="221" y="825"/>
                  </a:moveTo>
                  <a:cubicBezTo>
                    <a:pt x="200" y="852"/>
                    <a:pt x="179" y="879"/>
                    <a:pt x="157" y="908"/>
                  </a:cubicBezTo>
                  <a:cubicBezTo>
                    <a:pt x="119" y="895"/>
                    <a:pt x="115" y="843"/>
                    <a:pt x="155" y="816"/>
                  </a:cubicBezTo>
                  <a:cubicBezTo>
                    <a:pt x="172" y="805"/>
                    <a:pt x="190" y="797"/>
                    <a:pt x="209" y="787"/>
                  </a:cubicBezTo>
                  <a:cubicBezTo>
                    <a:pt x="171" y="696"/>
                    <a:pt x="134" y="607"/>
                    <a:pt x="98" y="518"/>
                  </a:cubicBezTo>
                  <a:cubicBezTo>
                    <a:pt x="87" y="493"/>
                    <a:pt x="79" y="466"/>
                    <a:pt x="68" y="442"/>
                  </a:cubicBezTo>
                  <a:cubicBezTo>
                    <a:pt x="0" y="300"/>
                    <a:pt x="0" y="154"/>
                    <a:pt x="37" y="0"/>
                  </a:cubicBezTo>
                  <a:cubicBezTo>
                    <a:pt x="47" y="11"/>
                    <a:pt x="56" y="20"/>
                    <a:pt x="65" y="30"/>
                  </a:cubicBezTo>
                  <a:cubicBezTo>
                    <a:pt x="173" y="140"/>
                    <a:pt x="230" y="275"/>
                    <a:pt x="251" y="427"/>
                  </a:cubicBezTo>
                  <a:cubicBezTo>
                    <a:pt x="267" y="537"/>
                    <a:pt x="288" y="646"/>
                    <a:pt x="308" y="758"/>
                  </a:cubicBezTo>
                  <a:cubicBezTo>
                    <a:pt x="344" y="763"/>
                    <a:pt x="391" y="735"/>
                    <a:pt x="416" y="782"/>
                  </a:cubicBezTo>
                  <a:cubicBezTo>
                    <a:pt x="424" y="798"/>
                    <a:pt x="421" y="820"/>
                    <a:pt x="423" y="839"/>
                  </a:cubicBezTo>
                  <a:cubicBezTo>
                    <a:pt x="384" y="823"/>
                    <a:pt x="352" y="810"/>
                    <a:pt x="320" y="797"/>
                  </a:cubicBezTo>
                  <a:cubicBezTo>
                    <a:pt x="316" y="801"/>
                    <a:pt x="313" y="806"/>
                    <a:pt x="310" y="810"/>
                  </a:cubicBezTo>
                  <a:cubicBezTo>
                    <a:pt x="327" y="876"/>
                    <a:pt x="332" y="949"/>
                    <a:pt x="394" y="997"/>
                  </a:cubicBezTo>
                  <a:cubicBezTo>
                    <a:pt x="414" y="1012"/>
                    <a:pt x="414" y="1026"/>
                    <a:pt x="399" y="1044"/>
                  </a:cubicBezTo>
                  <a:cubicBezTo>
                    <a:pt x="371" y="1079"/>
                    <a:pt x="321" y="1094"/>
                    <a:pt x="281" y="1075"/>
                  </a:cubicBezTo>
                  <a:cubicBezTo>
                    <a:pt x="271" y="1070"/>
                    <a:pt x="258" y="1049"/>
                    <a:pt x="261" y="1040"/>
                  </a:cubicBezTo>
                  <a:cubicBezTo>
                    <a:pt x="290" y="964"/>
                    <a:pt x="254" y="899"/>
                    <a:pt x="233" y="831"/>
                  </a:cubicBezTo>
                  <a:cubicBezTo>
                    <a:pt x="229" y="829"/>
                    <a:pt x="225" y="827"/>
                    <a:pt x="221" y="8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0" name="Freeform 22"/>
            <p:cNvSpPr>
              <a:spLocks/>
            </p:cNvSpPr>
            <p:nvPr userDrawn="1"/>
          </p:nvSpPr>
          <p:spPr bwMode="auto">
            <a:xfrm>
              <a:off x="3741738" y="1365250"/>
              <a:ext cx="504825" cy="1304925"/>
            </a:xfrm>
            <a:custGeom>
              <a:avLst/>
              <a:gdLst>
                <a:gd name="T0" fmla="*/ 107 w 206"/>
                <a:gd name="T1" fmla="*/ 402 h 533"/>
                <a:gd name="T2" fmla="*/ 76 w 206"/>
                <a:gd name="T3" fmla="*/ 442 h 533"/>
                <a:gd name="T4" fmla="*/ 75 w 206"/>
                <a:gd name="T5" fmla="*/ 397 h 533"/>
                <a:gd name="T6" fmla="*/ 101 w 206"/>
                <a:gd name="T7" fmla="*/ 383 h 533"/>
                <a:gd name="T8" fmla="*/ 47 w 206"/>
                <a:gd name="T9" fmla="*/ 252 h 533"/>
                <a:gd name="T10" fmla="*/ 32 w 206"/>
                <a:gd name="T11" fmla="*/ 215 h 533"/>
                <a:gd name="T12" fmla="*/ 17 w 206"/>
                <a:gd name="T13" fmla="*/ 0 h 533"/>
                <a:gd name="T14" fmla="*/ 31 w 206"/>
                <a:gd name="T15" fmla="*/ 14 h 533"/>
                <a:gd name="T16" fmla="*/ 122 w 206"/>
                <a:gd name="T17" fmla="*/ 208 h 533"/>
                <a:gd name="T18" fmla="*/ 149 w 206"/>
                <a:gd name="T19" fmla="*/ 369 h 533"/>
                <a:gd name="T20" fmla="*/ 202 w 206"/>
                <a:gd name="T21" fmla="*/ 381 h 533"/>
                <a:gd name="T22" fmla="*/ 206 w 206"/>
                <a:gd name="T23" fmla="*/ 409 h 533"/>
                <a:gd name="T24" fmla="*/ 155 w 206"/>
                <a:gd name="T25" fmla="*/ 388 h 533"/>
                <a:gd name="T26" fmla="*/ 150 w 206"/>
                <a:gd name="T27" fmla="*/ 394 h 533"/>
                <a:gd name="T28" fmla="*/ 191 w 206"/>
                <a:gd name="T29" fmla="*/ 485 h 533"/>
                <a:gd name="T30" fmla="*/ 194 w 206"/>
                <a:gd name="T31" fmla="*/ 508 h 533"/>
                <a:gd name="T32" fmla="*/ 136 w 206"/>
                <a:gd name="T33" fmla="*/ 524 h 533"/>
                <a:gd name="T34" fmla="*/ 127 w 206"/>
                <a:gd name="T35" fmla="*/ 506 h 533"/>
                <a:gd name="T36" fmla="*/ 113 w 206"/>
                <a:gd name="T37" fmla="*/ 405 h 533"/>
                <a:gd name="T38" fmla="*/ 107 w 206"/>
                <a:gd name="T39" fmla="*/ 402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6" h="533">
                  <a:moveTo>
                    <a:pt x="107" y="402"/>
                  </a:moveTo>
                  <a:cubicBezTo>
                    <a:pt x="97" y="415"/>
                    <a:pt x="87" y="428"/>
                    <a:pt x="76" y="442"/>
                  </a:cubicBezTo>
                  <a:cubicBezTo>
                    <a:pt x="58" y="436"/>
                    <a:pt x="55" y="411"/>
                    <a:pt x="75" y="397"/>
                  </a:cubicBezTo>
                  <a:cubicBezTo>
                    <a:pt x="83" y="392"/>
                    <a:pt x="92" y="388"/>
                    <a:pt x="101" y="383"/>
                  </a:cubicBezTo>
                  <a:cubicBezTo>
                    <a:pt x="83" y="339"/>
                    <a:pt x="65" y="296"/>
                    <a:pt x="47" y="252"/>
                  </a:cubicBezTo>
                  <a:cubicBezTo>
                    <a:pt x="42" y="240"/>
                    <a:pt x="38" y="227"/>
                    <a:pt x="32" y="215"/>
                  </a:cubicBezTo>
                  <a:cubicBezTo>
                    <a:pt x="0" y="146"/>
                    <a:pt x="0" y="75"/>
                    <a:pt x="17" y="0"/>
                  </a:cubicBezTo>
                  <a:cubicBezTo>
                    <a:pt x="22" y="5"/>
                    <a:pt x="26" y="10"/>
                    <a:pt x="31" y="14"/>
                  </a:cubicBezTo>
                  <a:cubicBezTo>
                    <a:pt x="84" y="68"/>
                    <a:pt x="111" y="134"/>
                    <a:pt x="122" y="208"/>
                  </a:cubicBezTo>
                  <a:cubicBezTo>
                    <a:pt x="129" y="262"/>
                    <a:pt x="140" y="315"/>
                    <a:pt x="149" y="369"/>
                  </a:cubicBezTo>
                  <a:cubicBezTo>
                    <a:pt x="167" y="372"/>
                    <a:pt x="190" y="358"/>
                    <a:pt x="202" y="381"/>
                  </a:cubicBezTo>
                  <a:cubicBezTo>
                    <a:pt x="206" y="388"/>
                    <a:pt x="204" y="399"/>
                    <a:pt x="206" y="409"/>
                  </a:cubicBezTo>
                  <a:cubicBezTo>
                    <a:pt x="186" y="401"/>
                    <a:pt x="171" y="394"/>
                    <a:pt x="155" y="388"/>
                  </a:cubicBezTo>
                  <a:cubicBezTo>
                    <a:pt x="153" y="390"/>
                    <a:pt x="152" y="392"/>
                    <a:pt x="150" y="394"/>
                  </a:cubicBezTo>
                  <a:cubicBezTo>
                    <a:pt x="159" y="427"/>
                    <a:pt x="161" y="462"/>
                    <a:pt x="191" y="485"/>
                  </a:cubicBezTo>
                  <a:cubicBezTo>
                    <a:pt x="201" y="493"/>
                    <a:pt x="201" y="500"/>
                    <a:pt x="194" y="508"/>
                  </a:cubicBezTo>
                  <a:cubicBezTo>
                    <a:pt x="180" y="525"/>
                    <a:pt x="156" y="533"/>
                    <a:pt x="136" y="524"/>
                  </a:cubicBezTo>
                  <a:cubicBezTo>
                    <a:pt x="131" y="521"/>
                    <a:pt x="125" y="511"/>
                    <a:pt x="127" y="506"/>
                  </a:cubicBezTo>
                  <a:cubicBezTo>
                    <a:pt x="141" y="469"/>
                    <a:pt x="123" y="438"/>
                    <a:pt x="113" y="405"/>
                  </a:cubicBezTo>
                  <a:cubicBezTo>
                    <a:pt x="111" y="404"/>
                    <a:pt x="109" y="403"/>
                    <a:pt x="107" y="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1" name="Freeform 23"/>
            <p:cNvSpPr>
              <a:spLocks/>
            </p:cNvSpPr>
            <p:nvPr userDrawn="1"/>
          </p:nvSpPr>
          <p:spPr bwMode="auto">
            <a:xfrm>
              <a:off x="4081463" y="3521075"/>
              <a:ext cx="506412" cy="1303337"/>
            </a:xfrm>
            <a:custGeom>
              <a:avLst/>
              <a:gdLst>
                <a:gd name="T0" fmla="*/ 108 w 207"/>
                <a:gd name="T1" fmla="*/ 401 h 532"/>
                <a:gd name="T2" fmla="*/ 77 w 207"/>
                <a:gd name="T3" fmla="*/ 442 h 532"/>
                <a:gd name="T4" fmla="*/ 76 w 207"/>
                <a:gd name="T5" fmla="*/ 397 h 532"/>
                <a:gd name="T6" fmla="*/ 102 w 207"/>
                <a:gd name="T7" fmla="*/ 383 h 532"/>
                <a:gd name="T8" fmla="*/ 48 w 207"/>
                <a:gd name="T9" fmla="*/ 252 h 532"/>
                <a:gd name="T10" fmla="*/ 33 w 207"/>
                <a:gd name="T11" fmla="*/ 215 h 532"/>
                <a:gd name="T12" fmla="*/ 18 w 207"/>
                <a:gd name="T13" fmla="*/ 0 h 532"/>
                <a:gd name="T14" fmla="*/ 32 w 207"/>
                <a:gd name="T15" fmla="*/ 14 h 532"/>
                <a:gd name="T16" fmla="*/ 123 w 207"/>
                <a:gd name="T17" fmla="*/ 208 h 532"/>
                <a:gd name="T18" fmla="*/ 150 w 207"/>
                <a:gd name="T19" fmla="*/ 369 h 532"/>
                <a:gd name="T20" fmla="*/ 203 w 207"/>
                <a:gd name="T21" fmla="*/ 380 h 532"/>
                <a:gd name="T22" fmla="*/ 206 w 207"/>
                <a:gd name="T23" fmla="*/ 408 h 532"/>
                <a:gd name="T24" fmla="*/ 156 w 207"/>
                <a:gd name="T25" fmla="*/ 388 h 532"/>
                <a:gd name="T26" fmla="*/ 151 w 207"/>
                <a:gd name="T27" fmla="*/ 394 h 532"/>
                <a:gd name="T28" fmla="*/ 192 w 207"/>
                <a:gd name="T29" fmla="*/ 485 h 532"/>
                <a:gd name="T30" fmla="*/ 195 w 207"/>
                <a:gd name="T31" fmla="*/ 508 h 532"/>
                <a:gd name="T32" fmla="*/ 137 w 207"/>
                <a:gd name="T33" fmla="*/ 523 h 532"/>
                <a:gd name="T34" fmla="*/ 127 w 207"/>
                <a:gd name="T35" fmla="*/ 506 h 532"/>
                <a:gd name="T36" fmla="*/ 114 w 207"/>
                <a:gd name="T37" fmla="*/ 404 h 532"/>
                <a:gd name="T38" fmla="*/ 108 w 207"/>
                <a:gd name="T39" fmla="*/ 40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7" h="532">
                  <a:moveTo>
                    <a:pt x="108" y="401"/>
                  </a:moveTo>
                  <a:cubicBezTo>
                    <a:pt x="98" y="415"/>
                    <a:pt x="87" y="428"/>
                    <a:pt x="77" y="442"/>
                  </a:cubicBezTo>
                  <a:cubicBezTo>
                    <a:pt x="58" y="435"/>
                    <a:pt x="56" y="410"/>
                    <a:pt x="76" y="397"/>
                  </a:cubicBezTo>
                  <a:cubicBezTo>
                    <a:pt x="84" y="392"/>
                    <a:pt x="93" y="388"/>
                    <a:pt x="102" y="383"/>
                  </a:cubicBezTo>
                  <a:cubicBezTo>
                    <a:pt x="83" y="339"/>
                    <a:pt x="65" y="295"/>
                    <a:pt x="48" y="252"/>
                  </a:cubicBezTo>
                  <a:cubicBezTo>
                    <a:pt x="43" y="240"/>
                    <a:pt x="39" y="227"/>
                    <a:pt x="33" y="215"/>
                  </a:cubicBezTo>
                  <a:cubicBezTo>
                    <a:pt x="0" y="146"/>
                    <a:pt x="0" y="74"/>
                    <a:pt x="18" y="0"/>
                  </a:cubicBezTo>
                  <a:cubicBezTo>
                    <a:pt x="23" y="5"/>
                    <a:pt x="27" y="10"/>
                    <a:pt x="32" y="14"/>
                  </a:cubicBezTo>
                  <a:cubicBezTo>
                    <a:pt x="84" y="68"/>
                    <a:pt x="112" y="133"/>
                    <a:pt x="123" y="208"/>
                  </a:cubicBezTo>
                  <a:cubicBezTo>
                    <a:pt x="130" y="261"/>
                    <a:pt x="141" y="314"/>
                    <a:pt x="150" y="369"/>
                  </a:cubicBezTo>
                  <a:cubicBezTo>
                    <a:pt x="168" y="371"/>
                    <a:pt x="190" y="357"/>
                    <a:pt x="203" y="380"/>
                  </a:cubicBezTo>
                  <a:cubicBezTo>
                    <a:pt x="207" y="388"/>
                    <a:pt x="205" y="399"/>
                    <a:pt x="206" y="408"/>
                  </a:cubicBezTo>
                  <a:cubicBezTo>
                    <a:pt x="187" y="400"/>
                    <a:pt x="171" y="394"/>
                    <a:pt x="156" y="388"/>
                  </a:cubicBezTo>
                  <a:cubicBezTo>
                    <a:pt x="154" y="390"/>
                    <a:pt x="153" y="392"/>
                    <a:pt x="151" y="394"/>
                  </a:cubicBezTo>
                  <a:cubicBezTo>
                    <a:pt x="159" y="427"/>
                    <a:pt x="162" y="462"/>
                    <a:pt x="192" y="485"/>
                  </a:cubicBezTo>
                  <a:cubicBezTo>
                    <a:pt x="202" y="492"/>
                    <a:pt x="202" y="500"/>
                    <a:pt x="195" y="508"/>
                  </a:cubicBezTo>
                  <a:cubicBezTo>
                    <a:pt x="181" y="525"/>
                    <a:pt x="156" y="532"/>
                    <a:pt x="137" y="523"/>
                  </a:cubicBezTo>
                  <a:cubicBezTo>
                    <a:pt x="132" y="521"/>
                    <a:pt x="126" y="510"/>
                    <a:pt x="127" y="506"/>
                  </a:cubicBezTo>
                  <a:cubicBezTo>
                    <a:pt x="141" y="469"/>
                    <a:pt x="124" y="437"/>
                    <a:pt x="114" y="404"/>
                  </a:cubicBezTo>
                  <a:cubicBezTo>
                    <a:pt x="112" y="403"/>
                    <a:pt x="110" y="402"/>
                    <a:pt x="108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2" name="Freeform 24"/>
            <p:cNvSpPr>
              <a:spLocks/>
            </p:cNvSpPr>
            <p:nvPr userDrawn="1"/>
          </p:nvSpPr>
          <p:spPr bwMode="auto">
            <a:xfrm>
              <a:off x="1543050" y="2657475"/>
              <a:ext cx="368300" cy="952500"/>
            </a:xfrm>
            <a:custGeom>
              <a:avLst/>
              <a:gdLst>
                <a:gd name="T0" fmla="*/ 79 w 151"/>
                <a:gd name="T1" fmla="*/ 293 h 389"/>
                <a:gd name="T2" fmla="*/ 56 w 151"/>
                <a:gd name="T3" fmla="*/ 323 h 389"/>
                <a:gd name="T4" fmla="*/ 55 w 151"/>
                <a:gd name="T5" fmla="*/ 290 h 389"/>
                <a:gd name="T6" fmla="*/ 74 w 151"/>
                <a:gd name="T7" fmla="*/ 280 h 389"/>
                <a:gd name="T8" fmla="*/ 35 w 151"/>
                <a:gd name="T9" fmla="*/ 184 h 389"/>
                <a:gd name="T10" fmla="*/ 24 w 151"/>
                <a:gd name="T11" fmla="*/ 157 h 389"/>
                <a:gd name="T12" fmla="*/ 13 w 151"/>
                <a:gd name="T13" fmla="*/ 0 h 389"/>
                <a:gd name="T14" fmla="*/ 23 w 151"/>
                <a:gd name="T15" fmla="*/ 10 h 389"/>
                <a:gd name="T16" fmla="*/ 90 w 151"/>
                <a:gd name="T17" fmla="*/ 152 h 389"/>
                <a:gd name="T18" fmla="*/ 110 w 151"/>
                <a:gd name="T19" fmla="*/ 269 h 389"/>
                <a:gd name="T20" fmla="*/ 148 w 151"/>
                <a:gd name="T21" fmla="*/ 278 h 389"/>
                <a:gd name="T22" fmla="*/ 151 w 151"/>
                <a:gd name="T23" fmla="*/ 298 h 389"/>
                <a:gd name="T24" fmla="*/ 114 w 151"/>
                <a:gd name="T25" fmla="*/ 283 h 389"/>
                <a:gd name="T26" fmla="*/ 110 w 151"/>
                <a:gd name="T27" fmla="*/ 288 h 389"/>
                <a:gd name="T28" fmla="*/ 140 w 151"/>
                <a:gd name="T29" fmla="*/ 354 h 389"/>
                <a:gd name="T30" fmla="*/ 142 w 151"/>
                <a:gd name="T31" fmla="*/ 371 h 389"/>
                <a:gd name="T32" fmla="*/ 100 w 151"/>
                <a:gd name="T33" fmla="*/ 382 h 389"/>
                <a:gd name="T34" fmla="*/ 93 w 151"/>
                <a:gd name="T35" fmla="*/ 370 h 389"/>
                <a:gd name="T36" fmla="*/ 83 w 151"/>
                <a:gd name="T37" fmla="*/ 295 h 389"/>
                <a:gd name="T38" fmla="*/ 79 w 151"/>
                <a:gd name="T39" fmla="*/ 29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1" h="389">
                  <a:moveTo>
                    <a:pt x="79" y="293"/>
                  </a:moveTo>
                  <a:cubicBezTo>
                    <a:pt x="71" y="303"/>
                    <a:pt x="64" y="313"/>
                    <a:pt x="56" y="323"/>
                  </a:cubicBezTo>
                  <a:cubicBezTo>
                    <a:pt x="43" y="318"/>
                    <a:pt x="41" y="300"/>
                    <a:pt x="55" y="290"/>
                  </a:cubicBezTo>
                  <a:cubicBezTo>
                    <a:pt x="61" y="286"/>
                    <a:pt x="68" y="283"/>
                    <a:pt x="74" y="280"/>
                  </a:cubicBezTo>
                  <a:cubicBezTo>
                    <a:pt x="61" y="247"/>
                    <a:pt x="48" y="216"/>
                    <a:pt x="35" y="184"/>
                  </a:cubicBezTo>
                  <a:cubicBezTo>
                    <a:pt x="31" y="175"/>
                    <a:pt x="28" y="166"/>
                    <a:pt x="24" y="157"/>
                  </a:cubicBezTo>
                  <a:cubicBezTo>
                    <a:pt x="0" y="106"/>
                    <a:pt x="0" y="54"/>
                    <a:pt x="13" y="0"/>
                  </a:cubicBezTo>
                  <a:cubicBezTo>
                    <a:pt x="17" y="3"/>
                    <a:pt x="20" y="7"/>
                    <a:pt x="23" y="10"/>
                  </a:cubicBezTo>
                  <a:cubicBezTo>
                    <a:pt x="62" y="50"/>
                    <a:pt x="82" y="97"/>
                    <a:pt x="90" y="152"/>
                  </a:cubicBezTo>
                  <a:cubicBezTo>
                    <a:pt x="95" y="191"/>
                    <a:pt x="103" y="230"/>
                    <a:pt x="110" y="269"/>
                  </a:cubicBezTo>
                  <a:cubicBezTo>
                    <a:pt x="123" y="271"/>
                    <a:pt x="139" y="261"/>
                    <a:pt x="148" y="278"/>
                  </a:cubicBezTo>
                  <a:cubicBezTo>
                    <a:pt x="151" y="284"/>
                    <a:pt x="150" y="291"/>
                    <a:pt x="151" y="298"/>
                  </a:cubicBezTo>
                  <a:cubicBezTo>
                    <a:pt x="137" y="293"/>
                    <a:pt x="125" y="288"/>
                    <a:pt x="114" y="283"/>
                  </a:cubicBezTo>
                  <a:cubicBezTo>
                    <a:pt x="113" y="285"/>
                    <a:pt x="112" y="286"/>
                    <a:pt x="110" y="288"/>
                  </a:cubicBezTo>
                  <a:cubicBezTo>
                    <a:pt x="117" y="312"/>
                    <a:pt x="118" y="337"/>
                    <a:pt x="140" y="354"/>
                  </a:cubicBezTo>
                  <a:cubicBezTo>
                    <a:pt x="147" y="360"/>
                    <a:pt x="147" y="365"/>
                    <a:pt x="142" y="371"/>
                  </a:cubicBezTo>
                  <a:cubicBezTo>
                    <a:pt x="132" y="384"/>
                    <a:pt x="114" y="389"/>
                    <a:pt x="100" y="382"/>
                  </a:cubicBezTo>
                  <a:cubicBezTo>
                    <a:pt x="97" y="381"/>
                    <a:pt x="92" y="373"/>
                    <a:pt x="93" y="370"/>
                  </a:cubicBezTo>
                  <a:cubicBezTo>
                    <a:pt x="103" y="343"/>
                    <a:pt x="91" y="320"/>
                    <a:pt x="83" y="295"/>
                  </a:cubicBezTo>
                  <a:cubicBezTo>
                    <a:pt x="82" y="295"/>
                    <a:pt x="80" y="294"/>
                    <a:pt x="79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3" name="Freeform 25"/>
            <p:cNvSpPr>
              <a:spLocks/>
            </p:cNvSpPr>
            <p:nvPr userDrawn="1"/>
          </p:nvSpPr>
          <p:spPr bwMode="auto">
            <a:xfrm>
              <a:off x="6154738" y="4138613"/>
              <a:ext cx="368300" cy="954087"/>
            </a:xfrm>
            <a:custGeom>
              <a:avLst/>
              <a:gdLst>
                <a:gd name="T0" fmla="*/ 78 w 151"/>
                <a:gd name="T1" fmla="*/ 294 h 390"/>
                <a:gd name="T2" fmla="*/ 56 w 151"/>
                <a:gd name="T3" fmla="*/ 324 h 390"/>
                <a:gd name="T4" fmla="*/ 55 w 151"/>
                <a:gd name="T5" fmla="*/ 291 h 390"/>
                <a:gd name="T6" fmla="*/ 74 w 151"/>
                <a:gd name="T7" fmla="*/ 280 h 390"/>
                <a:gd name="T8" fmla="*/ 34 w 151"/>
                <a:gd name="T9" fmla="*/ 185 h 390"/>
                <a:gd name="T10" fmla="*/ 24 w 151"/>
                <a:gd name="T11" fmla="*/ 158 h 390"/>
                <a:gd name="T12" fmla="*/ 13 w 151"/>
                <a:gd name="T13" fmla="*/ 0 h 390"/>
                <a:gd name="T14" fmla="*/ 23 w 151"/>
                <a:gd name="T15" fmla="*/ 11 h 390"/>
                <a:gd name="T16" fmla="*/ 89 w 151"/>
                <a:gd name="T17" fmla="*/ 152 h 390"/>
                <a:gd name="T18" fmla="*/ 109 w 151"/>
                <a:gd name="T19" fmla="*/ 270 h 390"/>
                <a:gd name="T20" fmla="*/ 148 w 151"/>
                <a:gd name="T21" fmla="*/ 279 h 390"/>
                <a:gd name="T22" fmla="*/ 150 w 151"/>
                <a:gd name="T23" fmla="*/ 299 h 390"/>
                <a:gd name="T24" fmla="*/ 113 w 151"/>
                <a:gd name="T25" fmla="*/ 284 h 390"/>
                <a:gd name="T26" fmla="*/ 110 w 151"/>
                <a:gd name="T27" fmla="*/ 289 h 390"/>
                <a:gd name="T28" fmla="*/ 140 w 151"/>
                <a:gd name="T29" fmla="*/ 355 h 390"/>
                <a:gd name="T30" fmla="*/ 142 w 151"/>
                <a:gd name="T31" fmla="*/ 372 h 390"/>
                <a:gd name="T32" fmla="*/ 100 w 151"/>
                <a:gd name="T33" fmla="*/ 383 h 390"/>
                <a:gd name="T34" fmla="*/ 93 w 151"/>
                <a:gd name="T35" fmla="*/ 371 h 390"/>
                <a:gd name="T36" fmla="*/ 83 w 151"/>
                <a:gd name="T37" fmla="*/ 296 h 390"/>
                <a:gd name="T38" fmla="*/ 78 w 151"/>
                <a:gd name="T39" fmla="*/ 294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1" h="390">
                  <a:moveTo>
                    <a:pt x="78" y="294"/>
                  </a:moveTo>
                  <a:cubicBezTo>
                    <a:pt x="71" y="304"/>
                    <a:pt x="63" y="313"/>
                    <a:pt x="56" y="324"/>
                  </a:cubicBezTo>
                  <a:cubicBezTo>
                    <a:pt x="42" y="319"/>
                    <a:pt x="40" y="301"/>
                    <a:pt x="55" y="291"/>
                  </a:cubicBezTo>
                  <a:cubicBezTo>
                    <a:pt x="61" y="287"/>
                    <a:pt x="67" y="284"/>
                    <a:pt x="74" y="280"/>
                  </a:cubicBezTo>
                  <a:cubicBezTo>
                    <a:pt x="61" y="248"/>
                    <a:pt x="47" y="217"/>
                    <a:pt x="34" y="185"/>
                  </a:cubicBezTo>
                  <a:cubicBezTo>
                    <a:pt x="31" y="176"/>
                    <a:pt x="28" y="166"/>
                    <a:pt x="24" y="158"/>
                  </a:cubicBezTo>
                  <a:cubicBezTo>
                    <a:pt x="0" y="107"/>
                    <a:pt x="0" y="55"/>
                    <a:pt x="13" y="0"/>
                  </a:cubicBezTo>
                  <a:cubicBezTo>
                    <a:pt x="16" y="4"/>
                    <a:pt x="19" y="8"/>
                    <a:pt x="23" y="11"/>
                  </a:cubicBezTo>
                  <a:cubicBezTo>
                    <a:pt x="61" y="50"/>
                    <a:pt x="81" y="98"/>
                    <a:pt x="89" y="152"/>
                  </a:cubicBezTo>
                  <a:cubicBezTo>
                    <a:pt x="95" y="192"/>
                    <a:pt x="102" y="230"/>
                    <a:pt x="109" y="270"/>
                  </a:cubicBezTo>
                  <a:cubicBezTo>
                    <a:pt x="122" y="272"/>
                    <a:pt x="139" y="262"/>
                    <a:pt x="148" y="279"/>
                  </a:cubicBezTo>
                  <a:cubicBezTo>
                    <a:pt x="151" y="284"/>
                    <a:pt x="150" y="292"/>
                    <a:pt x="150" y="299"/>
                  </a:cubicBezTo>
                  <a:cubicBezTo>
                    <a:pt x="136" y="293"/>
                    <a:pt x="125" y="289"/>
                    <a:pt x="113" y="284"/>
                  </a:cubicBezTo>
                  <a:cubicBezTo>
                    <a:pt x="112" y="286"/>
                    <a:pt x="111" y="287"/>
                    <a:pt x="110" y="289"/>
                  </a:cubicBezTo>
                  <a:cubicBezTo>
                    <a:pt x="116" y="312"/>
                    <a:pt x="118" y="338"/>
                    <a:pt x="140" y="355"/>
                  </a:cubicBezTo>
                  <a:cubicBezTo>
                    <a:pt x="147" y="361"/>
                    <a:pt x="147" y="366"/>
                    <a:pt x="142" y="372"/>
                  </a:cubicBezTo>
                  <a:cubicBezTo>
                    <a:pt x="132" y="384"/>
                    <a:pt x="114" y="390"/>
                    <a:pt x="100" y="383"/>
                  </a:cubicBezTo>
                  <a:cubicBezTo>
                    <a:pt x="96" y="381"/>
                    <a:pt x="92" y="374"/>
                    <a:pt x="93" y="371"/>
                  </a:cubicBezTo>
                  <a:cubicBezTo>
                    <a:pt x="103" y="344"/>
                    <a:pt x="90" y="320"/>
                    <a:pt x="83" y="296"/>
                  </a:cubicBezTo>
                  <a:cubicBezTo>
                    <a:pt x="81" y="296"/>
                    <a:pt x="80" y="295"/>
                    <a:pt x="78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4" name="Freeform 26"/>
            <p:cNvSpPr>
              <a:spLocks/>
            </p:cNvSpPr>
            <p:nvPr userDrawn="1"/>
          </p:nvSpPr>
          <p:spPr bwMode="auto">
            <a:xfrm>
              <a:off x="5180013" y="141288"/>
              <a:ext cx="506412" cy="1304925"/>
            </a:xfrm>
            <a:custGeom>
              <a:avLst/>
              <a:gdLst>
                <a:gd name="T0" fmla="*/ 108 w 207"/>
                <a:gd name="T1" fmla="*/ 402 h 533"/>
                <a:gd name="T2" fmla="*/ 77 w 207"/>
                <a:gd name="T3" fmla="*/ 442 h 533"/>
                <a:gd name="T4" fmla="*/ 76 w 207"/>
                <a:gd name="T5" fmla="*/ 397 h 533"/>
                <a:gd name="T6" fmla="*/ 102 w 207"/>
                <a:gd name="T7" fmla="*/ 383 h 533"/>
                <a:gd name="T8" fmla="*/ 48 w 207"/>
                <a:gd name="T9" fmla="*/ 252 h 533"/>
                <a:gd name="T10" fmla="*/ 33 w 207"/>
                <a:gd name="T11" fmla="*/ 215 h 533"/>
                <a:gd name="T12" fmla="*/ 18 w 207"/>
                <a:gd name="T13" fmla="*/ 0 h 533"/>
                <a:gd name="T14" fmla="*/ 32 w 207"/>
                <a:gd name="T15" fmla="*/ 14 h 533"/>
                <a:gd name="T16" fmla="*/ 123 w 207"/>
                <a:gd name="T17" fmla="*/ 208 h 533"/>
                <a:gd name="T18" fmla="*/ 150 w 207"/>
                <a:gd name="T19" fmla="*/ 369 h 533"/>
                <a:gd name="T20" fmla="*/ 203 w 207"/>
                <a:gd name="T21" fmla="*/ 381 h 533"/>
                <a:gd name="T22" fmla="*/ 206 w 207"/>
                <a:gd name="T23" fmla="*/ 408 h 533"/>
                <a:gd name="T24" fmla="*/ 156 w 207"/>
                <a:gd name="T25" fmla="*/ 388 h 533"/>
                <a:gd name="T26" fmla="*/ 151 w 207"/>
                <a:gd name="T27" fmla="*/ 394 h 533"/>
                <a:gd name="T28" fmla="*/ 192 w 207"/>
                <a:gd name="T29" fmla="*/ 485 h 533"/>
                <a:gd name="T30" fmla="*/ 195 w 207"/>
                <a:gd name="T31" fmla="*/ 508 h 533"/>
                <a:gd name="T32" fmla="*/ 137 w 207"/>
                <a:gd name="T33" fmla="*/ 523 h 533"/>
                <a:gd name="T34" fmla="*/ 127 w 207"/>
                <a:gd name="T35" fmla="*/ 506 h 533"/>
                <a:gd name="T36" fmla="*/ 114 w 207"/>
                <a:gd name="T37" fmla="*/ 405 h 533"/>
                <a:gd name="T38" fmla="*/ 108 w 207"/>
                <a:gd name="T39" fmla="*/ 402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7" h="533">
                  <a:moveTo>
                    <a:pt x="108" y="402"/>
                  </a:moveTo>
                  <a:cubicBezTo>
                    <a:pt x="98" y="415"/>
                    <a:pt x="87" y="428"/>
                    <a:pt x="77" y="442"/>
                  </a:cubicBezTo>
                  <a:cubicBezTo>
                    <a:pt x="58" y="436"/>
                    <a:pt x="56" y="411"/>
                    <a:pt x="76" y="397"/>
                  </a:cubicBezTo>
                  <a:cubicBezTo>
                    <a:pt x="84" y="392"/>
                    <a:pt x="93" y="388"/>
                    <a:pt x="102" y="383"/>
                  </a:cubicBezTo>
                  <a:cubicBezTo>
                    <a:pt x="83" y="339"/>
                    <a:pt x="66" y="296"/>
                    <a:pt x="48" y="252"/>
                  </a:cubicBezTo>
                  <a:cubicBezTo>
                    <a:pt x="43" y="240"/>
                    <a:pt x="39" y="227"/>
                    <a:pt x="33" y="215"/>
                  </a:cubicBezTo>
                  <a:cubicBezTo>
                    <a:pt x="0" y="146"/>
                    <a:pt x="0" y="75"/>
                    <a:pt x="18" y="0"/>
                  </a:cubicBezTo>
                  <a:cubicBezTo>
                    <a:pt x="23" y="5"/>
                    <a:pt x="27" y="10"/>
                    <a:pt x="32" y="14"/>
                  </a:cubicBezTo>
                  <a:cubicBezTo>
                    <a:pt x="84" y="68"/>
                    <a:pt x="112" y="134"/>
                    <a:pt x="123" y="208"/>
                  </a:cubicBezTo>
                  <a:cubicBezTo>
                    <a:pt x="130" y="261"/>
                    <a:pt x="141" y="315"/>
                    <a:pt x="150" y="369"/>
                  </a:cubicBezTo>
                  <a:cubicBezTo>
                    <a:pt x="168" y="372"/>
                    <a:pt x="191" y="358"/>
                    <a:pt x="203" y="381"/>
                  </a:cubicBezTo>
                  <a:cubicBezTo>
                    <a:pt x="207" y="388"/>
                    <a:pt x="205" y="399"/>
                    <a:pt x="206" y="408"/>
                  </a:cubicBezTo>
                  <a:cubicBezTo>
                    <a:pt x="187" y="401"/>
                    <a:pt x="171" y="394"/>
                    <a:pt x="156" y="388"/>
                  </a:cubicBezTo>
                  <a:cubicBezTo>
                    <a:pt x="154" y="390"/>
                    <a:pt x="153" y="392"/>
                    <a:pt x="151" y="394"/>
                  </a:cubicBezTo>
                  <a:cubicBezTo>
                    <a:pt x="159" y="427"/>
                    <a:pt x="162" y="462"/>
                    <a:pt x="192" y="485"/>
                  </a:cubicBezTo>
                  <a:cubicBezTo>
                    <a:pt x="202" y="492"/>
                    <a:pt x="202" y="500"/>
                    <a:pt x="195" y="508"/>
                  </a:cubicBezTo>
                  <a:cubicBezTo>
                    <a:pt x="181" y="525"/>
                    <a:pt x="156" y="533"/>
                    <a:pt x="137" y="523"/>
                  </a:cubicBezTo>
                  <a:cubicBezTo>
                    <a:pt x="132" y="521"/>
                    <a:pt x="126" y="510"/>
                    <a:pt x="127" y="506"/>
                  </a:cubicBezTo>
                  <a:cubicBezTo>
                    <a:pt x="141" y="469"/>
                    <a:pt x="124" y="438"/>
                    <a:pt x="114" y="405"/>
                  </a:cubicBezTo>
                  <a:cubicBezTo>
                    <a:pt x="112" y="404"/>
                    <a:pt x="110" y="403"/>
                    <a:pt x="108" y="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5" name="Freeform 27"/>
            <p:cNvSpPr>
              <a:spLocks/>
            </p:cNvSpPr>
            <p:nvPr userDrawn="1"/>
          </p:nvSpPr>
          <p:spPr bwMode="auto">
            <a:xfrm>
              <a:off x="5268913" y="4057650"/>
              <a:ext cx="85725" cy="220662"/>
            </a:xfrm>
            <a:custGeom>
              <a:avLst/>
              <a:gdLst>
                <a:gd name="T0" fmla="*/ 18 w 35"/>
                <a:gd name="T1" fmla="*/ 68 h 90"/>
                <a:gd name="T2" fmla="*/ 13 w 35"/>
                <a:gd name="T3" fmla="*/ 74 h 90"/>
                <a:gd name="T4" fmla="*/ 13 w 35"/>
                <a:gd name="T5" fmla="*/ 67 h 90"/>
                <a:gd name="T6" fmla="*/ 17 w 35"/>
                <a:gd name="T7" fmla="*/ 64 h 90"/>
                <a:gd name="T8" fmla="*/ 8 w 35"/>
                <a:gd name="T9" fmla="*/ 43 h 90"/>
                <a:gd name="T10" fmla="*/ 6 w 35"/>
                <a:gd name="T11" fmla="*/ 36 h 90"/>
                <a:gd name="T12" fmla="*/ 3 w 35"/>
                <a:gd name="T13" fmla="*/ 0 h 90"/>
                <a:gd name="T14" fmla="*/ 5 w 35"/>
                <a:gd name="T15" fmla="*/ 3 h 90"/>
                <a:gd name="T16" fmla="*/ 21 w 35"/>
                <a:gd name="T17" fmla="*/ 35 h 90"/>
                <a:gd name="T18" fmla="*/ 25 w 35"/>
                <a:gd name="T19" fmla="*/ 62 h 90"/>
                <a:gd name="T20" fmla="*/ 34 w 35"/>
                <a:gd name="T21" fmla="*/ 64 h 90"/>
                <a:gd name="T22" fmla="*/ 35 w 35"/>
                <a:gd name="T23" fmla="*/ 69 h 90"/>
                <a:gd name="T24" fmla="*/ 26 w 35"/>
                <a:gd name="T25" fmla="*/ 65 h 90"/>
                <a:gd name="T26" fmla="*/ 26 w 35"/>
                <a:gd name="T27" fmla="*/ 66 h 90"/>
                <a:gd name="T28" fmla="*/ 32 w 35"/>
                <a:gd name="T29" fmla="*/ 82 h 90"/>
                <a:gd name="T30" fmla="*/ 33 w 35"/>
                <a:gd name="T31" fmla="*/ 86 h 90"/>
                <a:gd name="T32" fmla="*/ 23 w 35"/>
                <a:gd name="T33" fmla="*/ 88 h 90"/>
                <a:gd name="T34" fmla="*/ 22 w 35"/>
                <a:gd name="T35" fmla="*/ 85 h 90"/>
                <a:gd name="T36" fmla="*/ 19 w 35"/>
                <a:gd name="T37" fmla="*/ 68 h 90"/>
                <a:gd name="T38" fmla="*/ 18 w 35"/>
                <a:gd name="T39" fmla="*/ 6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90">
                  <a:moveTo>
                    <a:pt x="18" y="68"/>
                  </a:moveTo>
                  <a:cubicBezTo>
                    <a:pt x="17" y="70"/>
                    <a:pt x="15" y="72"/>
                    <a:pt x="13" y="74"/>
                  </a:cubicBezTo>
                  <a:cubicBezTo>
                    <a:pt x="10" y="73"/>
                    <a:pt x="10" y="69"/>
                    <a:pt x="13" y="67"/>
                  </a:cubicBezTo>
                  <a:cubicBezTo>
                    <a:pt x="14" y="66"/>
                    <a:pt x="16" y="65"/>
                    <a:pt x="17" y="64"/>
                  </a:cubicBezTo>
                  <a:cubicBezTo>
                    <a:pt x="14" y="57"/>
                    <a:pt x="11" y="50"/>
                    <a:pt x="8" y="43"/>
                  </a:cubicBezTo>
                  <a:cubicBezTo>
                    <a:pt x="7" y="40"/>
                    <a:pt x="7" y="38"/>
                    <a:pt x="6" y="36"/>
                  </a:cubicBezTo>
                  <a:cubicBezTo>
                    <a:pt x="0" y="25"/>
                    <a:pt x="0" y="13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14" y="12"/>
                    <a:pt x="19" y="23"/>
                    <a:pt x="21" y="35"/>
                  </a:cubicBezTo>
                  <a:cubicBezTo>
                    <a:pt x="22" y="44"/>
                    <a:pt x="24" y="53"/>
                    <a:pt x="25" y="62"/>
                  </a:cubicBezTo>
                  <a:cubicBezTo>
                    <a:pt x="28" y="63"/>
                    <a:pt x="32" y="60"/>
                    <a:pt x="34" y="64"/>
                  </a:cubicBezTo>
                  <a:cubicBezTo>
                    <a:pt x="35" y="65"/>
                    <a:pt x="35" y="67"/>
                    <a:pt x="35" y="69"/>
                  </a:cubicBezTo>
                  <a:cubicBezTo>
                    <a:pt x="32" y="67"/>
                    <a:pt x="29" y="66"/>
                    <a:pt x="26" y="6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72"/>
                    <a:pt x="27" y="78"/>
                    <a:pt x="32" y="82"/>
                  </a:cubicBezTo>
                  <a:cubicBezTo>
                    <a:pt x="34" y="83"/>
                    <a:pt x="34" y="84"/>
                    <a:pt x="33" y="86"/>
                  </a:cubicBezTo>
                  <a:cubicBezTo>
                    <a:pt x="30" y="88"/>
                    <a:pt x="26" y="90"/>
                    <a:pt x="23" y="88"/>
                  </a:cubicBezTo>
                  <a:cubicBezTo>
                    <a:pt x="22" y="88"/>
                    <a:pt x="21" y="86"/>
                    <a:pt x="22" y="85"/>
                  </a:cubicBezTo>
                  <a:cubicBezTo>
                    <a:pt x="24" y="79"/>
                    <a:pt x="21" y="74"/>
                    <a:pt x="19" y="68"/>
                  </a:cubicBezTo>
                  <a:cubicBezTo>
                    <a:pt x="19" y="68"/>
                    <a:pt x="19" y="68"/>
                    <a:pt x="1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6" name="Freeform 28"/>
            <p:cNvSpPr>
              <a:spLocks/>
            </p:cNvSpPr>
            <p:nvPr userDrawn="1"/>
          </p:nvSpPr>
          <p:spPr bwMode="auto">
            <a:xfrm>
              <a:off x="7119938" y="2508250"/>
              <a:ext cx="85725" cy="217487"/>
            </a:xfrm>
            <a:custGeom>
              <a:avLst/>
              <a:gdLst>
                <a:gd name="T0" fmla="*/ 18 w 35"/>
                <a:gd name="T1" fmla="*/ 67 h 89"/>
                <a:gd name="T2" fmla="*/ 13 w 35"/>
                <a:gd name="T3" fmla="*/ 74 h 89"/>
                <a:gd name="T4" fmla="*/ 13 w 35"/>
                <a:gd name="T5" fmla="*/ 67 h 89"/>
                <a:gd name="T6" fmla="*/ 17 w 35"/>
                <a:gd name="T7" fmla="*/ 64 h 89"/>
                <a:gd name="T8" fmla="*/ 8 w 35"/>
                <a:gd name="T9" fmla="*/ 42 h 89"/>
                <a:gd name="T10" fmla="*/ 6 w 35"/>
                <a:gd name="T11" fmla="*/ 36 h 89"/>
                <a:gd name="T12" fmla="*/ 3 w 35"/>
                <a:gd name="T13" fmla="*/ 0 h 89"/>
                <a:gd name="T14" fmla="*/ 6 w 35"/>
                <a:gd name="T15" fmla="*/ 2 h 89"/>
                <a:gd name="T16" fmla="*/ 21 w 35"/>
                <a:gd name="T17" fmla="*/ 35 h 89"/>
                <a:gd name="T18" fmla="*/ 25 w 35"/>
                <a:gd name="T19" fmla="*/ 62 h 89"/>
                <a:gd name="T20" fmla="*/ 34 w 35"/>
                <a:gd name="T21" fmla="*/ 64 h 89"/>
                <a:gd name="T22" fmla="*/ 35 w 35"/>
                <a:gd name="T23" fmla="*/ 69 h 89"/>
                <a:gd name="T24" fmla="*/ 26 w 35"/>
                <a:gd name="T25" fmla="*/ 65 h 89"/>
                <a:gd name="T26" fmla="*/ 26 w 35"/>
                <a:gd name="T27" fmla="*/ 66 h 89"/>
                <a:gd name="T28" fmla="*/ 32 w 35"/>
                <a:gd name="T29" fmla="*/ 81 h 89"/>
                <a:gd name="T30" fmla="*/ 33 w 35"/>
                <a:gd name="T31" fmla="*/ 85 h 89"/>
                <a:gd name="T32" fmla="*/ 23 w 35"/>
                <a:gd name="T33" fmla="*/ 88 h 89"/>
                <a:gd name="T34" fmla="*/ 22 w 35"/>
                <a:gd name="T35" fmla="*/ 85 h 89"/>
                <a:gd name="T36" fmla="*/ 19 w 35"/>
                <a:gd name="T37" fmla="*/ 68 h 89"/>
                <a:gd name="T38" fmla="*/ 18 w 35"/>
                <a:gd name="T39" fmla="*/ 6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89">
                  <a:moveTo>
                    <a:pt x="18" y="67"/>
                  </a:moveTo>
                  <a:cubicBezTo>
                    <a:pt x="17" y="70"/>
                    <a:pt x="15" y="72"/>
                    <a:pt x="13" y="74"/>
                  </a:cubicBezTo>
                  <a:cubicBezTo>
                    <a:pt x="10" y="73"/>
                    <a:pt x="10" y="69"/>
                    <a:pt x="13" y="67"/>
                  </a:cubicBezTo>
                  <a:cubicBezTo>
                    <a:pt x="14" y="66"/>
                    <a:pt x="16" y="65"/>
                    <a:pt x="17" y="64"/>
                  </a:cubicBezTo>
                  <a:cubicBezTo>
                    <a:pt x="14" y="57"/>
                    <a:pt x="11" y="50"/>
                    <a:pt x="8" y="42"/>
                  </a:cubicBezTo>
                  <a:cubicBezTo>
                    <a:pt x="7" y="40"/>
                    <a:pt x="7" y="38"/>
                    <a:pt x="6" y="36"/>
                  </a:cubicBezTo>
                  <a:cubicBezTo>
                    <a:pt x="0" y="25"/>
                    <a:pt x="0" y="13"/>
                    <a:pt x="3" y="0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11"/>
                    <a:pt x="19" y="22"/>
                    <a:pt x="21" y="35"/>
                  </a:cubicBezTo>
                  <a:cubicBezTo>
                    <a:pt x="22" y="44"/>
                    <a:pt x="24" y="53"/>
                    <a:pt x="25" y="62"/>
                  </a:cubicBezTo>
                  <a:cubicBezTo>
                    <a:pt x="28" y="62"/>
                    <a:pt x="32" y="60"/>
                    <a:pt x="34" y="64"/>
                  </a:cubicBezTo>
                  <a:cubicBezTo>
                    <a:pt x="35" y="65"/>
                    <a:pt x="35" y="67"/>
                    <a:pt x="35" y="69"/>
                  </a:cubicBezTo>
                  <a:cubicBezTo>
                    <a:pt x="32" y="67"/>
                    <a:pt x="29" y="66"/>
                    <a:pt x="26" y="6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72"/>
                    <a:pt x="27" y="78"/>
                    <a:pt x="32" y="81"/>
                  </a:cubicBezTo>
                  <a:cubicBezTo>
                    <a:pt x="34" y="83"/>
                    <a:pt x="34" y="84"/>
                    <a:pt x="33" y="85"/>
                  </a:cubicBezTo>
                  <a:cubicBezTo>
                    <a:pt x="31" y="88"/>
                    <a:pt x="26" y="89"/>
                    <a:pt x="23" y="88"/>
                  </a:cubicBezTo>
                  <a:cubicBezTo>
                    <a:pt x="22" y="88"/>
                    <a:pt x="21" y="86"/>
                    <a:pt x="22" y="85"/>
                  </a:cubicBezTo>
                  <a:cubicBezTo>
                    <a:pt x="24" y="79"/>
                    <a:pt x="21" y="73"/>
                    <a:pt x="19" y="68"/>
                  </a:cubicBezTo>
                  <a:cubicBezTo>
                    <a:pt x="19" y="68"/>
                    <a:pt x="19" y="68"/>
                    <a:pt x="1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7" name="Freeform 29"/>
            <p:cNvSpPr>
              <a:spLocks/>
            </p:cNvSpPr>
            <p:nvPr userDrawn="1"/>
          </p:nvSpPr>
          <p:spPr bwMode="auto">
            <a:xfrm>
              <a:off x="2867025" y="2400300"/>
              <a:ext cx="82550" cy="217487"/>
            </a:xfrm>
            <a:custGeom>
              <a:avLst/>
              <a:gdLst>
                <a:gd name="T0" fmla="*/ 18 w 34"/>
                <a:gd name="T1" fmla="*/ 67 h 89"/>
                <a:gd name="T2" fmla="*/ 13 w 34"/>
                <a:gd name="T3" fmla="*/ 74 h 89"/>
                <a:gd name="T4" fmla="*/ 12 w 34"/>
                <a:gd name="T5" fmla="*/ 66 h 89"/>
                <a:gd name="T6" fmla="*/ 17 w 34"/>
                <a:gd name="T7" fmla="*/ 64 h 89"/>
                <a:gd name="T8" fmla="*/ 8 w 34"/>
                <a:gd name="T9" fmla="*/ 42 h 89"/>
                <a:gd name="T10" fmla="*/ 5 w 34"/>
                <a:gd name="T11" fmla="*/ 36 h 89"/>
                <a:gd name="T12" fmla="*/ 3 w 34"/>
                <a:gd name="T13" fmla="*/ 0 h 89"/>
                <a:gd name="T14" fmla="*/ 5 w 34"/>
                <a:gd name="T15" fmla="*/ 2 h 89"/>
                <a:gd name="T16" fmla="*/ 20 w 34"/>
                <a:gd name="T17" fmla="*/ 35 h 89"/>
                <a:gd name="T18" fmla="*/ 25 w 34"/>
                <a:gd name="T19" fmla="*/ 62 h 89"/>
                <a:gd name="T20" fmla="*/ 34 w 34"/>
                <a:gd name="T21" fmla="*/ 64 h 89"/>
                <a:gd name="T22" fmla="*/ 34 w 34"/>
                <a:gd name="T23" fmla="*/ 68 h 89"/>
                <a:gd name="T24" fmla="*/ 26 w 34"/>
                <a:gd name="T25" fmla="*/ 65 h 89"/>
                <a:gd name="T26" fmla="*/ 25 w 34"/>
                <a:gd name="T27" fmla="*/ 66 h 89"/>
                <a:gd name="T28" fmla="*/ 32 w 34"/>
                <a:gd name="T29" fmla="*/ 81 h 89"/>
                <a:gd name="T30" fmla="*/ 32 w 34"/>
                <a:gd name="T31" fmla="*/ 85 h 89"/>
                <a:gd name="T32" fmla="*/ 23 w 34"/>
                <a:gd name="T33" fmla="*/ 88 h 89"/>
                <a:gd name="T34" fmla="*/ 21 w 34"/>
                <a:gd name="T35" fmla="*/ 85 h 89"/>
                <a:gd name="T36" fmla="*/ 19 w 34"/>
                <a:gd name="T37" fmla="*/ 68 h 89"/>
                <a:gd name="T38" fmla="*/ 18 w 34"/>
                <a:gd name="T39" fmla="*/ 6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89">
                  <a:moveTo>
                    <a:pt x="18" y="67"/>
                  </a:moveTo>
                  <a:cubicBezTo>
                    <a:pt x="16" y="69"/>
                    <a:pt x="14" y="72"/>
                    <a:pt x="13" y="74"/>
                  </a:cubicBezTo>
                  <a:cubicBezTo>
                    <a:pt x="9" y="73"/>
                    <a:pt x="9" y="69"/>
                    <a:pt x="12" y="66"/>
                  </a:cubicBezTo>
                  <a:cubicBezTo>
                    <a:pt x="14" y="66"/>
                    <a:pt x="15" y="65"/>
                    <a:pt x="17" y="64"/>
                  </a:cubicBezTo>
                  <a:cubicBezTo>
                    <a:pt x="14" y="57"/>
                    <a:pt x="11" y="49"/>
                    <a:pt x="8" y="42"/>
                  </a:cubicBezTo>
                  <a:cubicBezTo>
                    <a:pt x="7" y="40"/>
                    <a:pt x="6" y="38"/>
                    <a:pt x="5" y="36"/>
                  </a:cubicBezTo>
                  <a:cubicBezTo>
                    <a:pt x="0" y="24"/>
                    <a:pt x="0" y="12"/>
                    <a:pt x="3" y="0"/>
                  </a:cubicBezTo>
                  <a:cubicBezTo>
                    <a:pt x="4" y="1"/>
                    <a:pt x="4" y="1"/>
                    <a:pt x="5" y="2"/>
                  </a:cubicBezTo>
                  <a:cubicBezTo>
                    <a:pt x="14" y="11"/>
                    <a:pt x="18" y="22"/>
                    <a:pt x="20" y="35"/>
                  </a:cubicBezTo>
                  <a:cubicBezTo>
                    <a:pt x="22" y="44"/>
                    <a:pt x="23" y="53"/>
                    <a:pt x="25" y="62"/>
                  </a:cubicBezTo>
                  <a:cubicBezTo>
                    <a:pt x="28" y="62"/>
                    <a:pt x="32" y="60"/>
                    <a:pt x="34" y="64"/>
                  </a:cubicBezTo>
                  <a:cubicBezTo>
                    <a:pt x="34" y="65"/>
                    <a:pt x="34" y="67"/>
                    <a:pt x="34" y="68"/>
                  </a:cubicBezTo>
                  <a:cubicBezTo>
                    <a:pt x="31" y="67"/>
                    <a:pt x="28" y="66"/>
                    <a:pt x="26" y="65"/>
                  </a:cubicBezTo>
                  <a:cubicBezTo>
                    <a:pt x="26" y="65"/>
                    <a:pt x="25" y="66"/>
                    <a:pt x="25" y="66"/>
                  </a:cubicBezTo>
                  <a:cubicBezTo>
                    <a:pt x="26" y="71"/>
                    <a:pt x="27" y="77"/>
                    <a:pt x="32" y="81"/>
                  </a:cubicBezTo>
                  <a:cubicBezTo>
                    <a:pt x="34" y="82"/>
                    <a:pt x="34" y="84"/>
                    <a:pt x="32" y="85"/>
                  </a:cubicBezTo>
                  <a:cubicBezTo>
                    <a:pt x="30" y="88"/>
                    <a:pt x="26" y="89"/>
                    <a:pt x="23" y="88"/>
                  </a:cubicBezTo>
                  <a:cubicBezTo>
                    <a:pt x="22" y="87"/>
                    <a:pt x="21" y="85"/>
                    <a:pt x="21" y="85"/>
                  </a:cubicBezTo>
                  <a:cubicBezTo>
                    <a:pt x="23" y="79"/>
                    <a:pt x="20" y="73"/>
                    <a:pt x="19" y="68"/>
                  </a:cubicBezTo>
                  <a:cubicBezTo>
                    <a:pt x="18" y="67"/>
                    <a:pt x="18" y="67"/>
                    <a:pt x="1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8" name="Freeform 30"/>
            <p:cNvSpPr>
              <a:spLocks/>
            </p:cNvSpPr>
            <p:nvPr userDrawn="1"/>
          </p:nvSpPr>
          <p:spPr bwMode="auto">
            <a:xfrm>
              <a:off x="2714625" y="300038"/>
              <a:ext cx="85725" cy="217487"/>
            </a:xfrm>
            <a:custGeom>
              <a:avLst/>
              <a:gdLst>
                <a:gd name="T0" fmla="*/ 18 w 35"/>
                <a:gd name="T1" fmla="*/ 67 h 89"/>
                <a:gd name="T2" fmla="*/ 13 w 35"/>
                <a:gd name="T3" fmla="*/ 74 h 89"/>
                <a:gd name="T4" fmla="*/ 13 w 35"/>
                <a:gd name="T5" fmla="*/ 66 h 89"/>
                <a:gd name="T6" fmla="*/ 17 w 35"/>
                <a:gd name="T7" fmla="*/ 64 h 89"/>
                <a:gd name="T8" fmla="*/ 8 w 35"/>
                <a:gd name="T9" fmla="*/ 42 h 89"/>
                <a:gd name="T10" fmla="*/ 6 w 35"/>
                <a:gd name="T11" fmla="*/ 36 h 89"/>
                <a:gd name="T12" fmla="*/ 3 w 35"/>
                <a:gd name="T13" fmla="*/ 0 h 89"/>
                <a:gd name="T14" fmla="*/ 6 w 35"/>
                <a:gd name="T15" fmla="*/ 2 h 89"/>
                <a:gd name="T16" fmla="*/ 21 w 35"/>
                <a:gd name="T17" fmla="*/ 35 h 89"/>
                <a:gd name="T18" fmla="*/ 25 w 35"/>
                <a:gd name="T19" fmla="*/ 62 h 89"/>
                <a:gd name="T20" fmla="*/ 34 w 35"/>
                <a:gd name="T21" fmla="*/ 64 h 89"/>
                <a:gd name="T22" fmla="*/ 35 w 35"/>
                <a:gd name="T23" fmla="*/ 68 h 89"/>
                <a:gd name="T24" fmla="*/ 26 w 35"/>
                <a:gd name="T25" fmla="*/ 65 h 89"/>
                <a:gd name="T26" fmla="*/ 26 w 35"/>
                <a:gd name="T27" fmla="*/ 66 h 89"/>
                <a:gd name="T28" fmla="*/ 32 w 35"/>
                <a:gd name="T29" fmla="*/ 81 h 89"/>
                <a:gd name="T30" fmla="*/ 33 w 35"/>
                <a:gd name="T31" fmla="*/ 85 h 89"/>
                <a:gd name="T32" fmla="*/ 23 w 35"/>
                <a:gd name="T33" fmla="*/ 88 h 89"/>
                <a:gd name="T34" fmla="*/ 22 w 35"/>
                <a:gd name="T35" fmla="*/ 85 h 89"/>
                <a:gd name="T36" fmla="*/ 19 w 35"/>
                <a:gd name="T37" fmla="*/ 68 h 89"/>
                <a:gd name="T38" fmla="*/ 18 w 35"/>
                <a:gd name="T39" fmla="*/ 6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89">
                  <a:moveTo>
                    <a:pt x="18" y="67"/>
                  </a:moveTo>
                  <a:cubicBezTo>
                    <a:pt x="17" y="69"/>
                    <a:pt x="15" y="72"/>
                    <a:pt x="13" y="74"/>
                  </a:cubicBezTo>
                  <a:cubicBezTo>
                    <a:pt x="10" y="73"/>
                    <a:pt x="10" y="69"/>
                    <a:pt x="13" y="66"/>
                  </a:cubicBezTo>
                  <a:cubicBezTo>
                    <a:pt x="14" y="65"/>
                    <a:pt x="16" y="65"/>
                    <a:pt x="17" y="64"/>
                  </a:cubicBezTo>
                  <a:cubicBezTo>
                    <a:pt x="14" y="57"/>
                    <a:pt x="11" y="49"/>
                    <a:pt x="8" y="42"/>
                  </a:cubicBezTo>
                  <a:cubicBezTo>
                    <a:pt x="7" y="40"/>
                    <a:pt x="7" y="38"/>
                    <a:pt x="6" y="36"/>
                  </a:cubicBezTo>
                  <a:cubicBezTo>
                    <a:pt x="0" y="24"/>
                    <a:pt x="0" y="12"/>
                    <a:pt x="3" y="0"/>
                  </a:cubicBezTo>
                  <a:cubicBezTo>
                    <a:pt x="4" y="1"/>
                    <a:pt x="5" y="1"/>
                    <a:pt x="6" y="2"/>
                  </a:cubicBezTo>
                  <a:cubicBezTo>
                    <a:pt x="14" y="11"/>
                    <a:pt x="19" y="22"/>
                    <a:pt x="21" y="35"/>
                  </a:cubicBezTo>
                  <a:cubicBezTo>
                    <a:pt x="22" y="44"/>
                    <a:pt x="24" y="52"/>
                    <a:pt x="25" y="62"/>
                  </a:cubicBezTo>
                  <a:cubicBezTo>
                    <a:pt x="28" y="62"/>
                    <a:pt x="32" y="60"/>
                    <a:pt x="34" y="64"/>
                  </a:cubicBezTo>
                  <a:cubicBezTo>
                    <a:pt x="35" y="65"/>
                    <a:pt x="35" y="67"/>
                    <a:pt x="35" y="68"/>
                  </a:cubicBezTo>
                  <a:cubicBezTo>
                    <a:pt x="32" y="67"/>
                    <a:pt x="29" y="66"/>
                    <a:pt x="26" y="65"/>
                  </a:cubicBezTo>
                  <a:cubicBezTo>
                    <a:pt x="26" y="65"/>
                    <a:pt x="26" y="66"/>
                    <a:pt x="26" y="66"/>
                  </a:cubicBezTo>
                  <a:cubicBezTo>
                    <a:pt x="27" y="71"/>
                    <a:pt x="27" y="77"/>
                    <a:pt x="32" y="81"/>
                  </a:cubicBezTo>
                  <a:cubicBezTo>
                    <a:pt x="34" y="82"/>
                    <a:pt x="34" y="84"/>
                    <a:pt x="33" y="85"/>
                  </a:cubicBezTo>
                  <a:cubicBezTo>
                    <a:pt x="31" y="88"/>
                    <a:pt x="27" y="89"/>
                    <a:pt x="23" y="88"/>
                  </a:cubicBezTo>
                  <a:cubicBezTo>
                    <a:pt x="22" y="87"/>
                    <a:pt x="21" y="85"/>
                    <a:pt x="22" y="85"/>
                  </a:cubicBezTo>
                  <a:cubicBezTo>
                    <a:pt x="24" y="78"/>
                    <a:pt x="21" y="73"/>
                    <a:pt x="19" y="68"/>
                  </a:cubicBezTo>
                  <a:cubicBezTo>
                    <a:pt x="19" y="67"/>
                    <a:pt x="19" y="67"/>
                    <a:pt x="1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39" name="Freeform 31"/>
            <p:cNvSpPr>
              <a:spLocks/>
            </p:cNvSpPr>
            <p:nvPr userDrawn="1"/>
          </p:nvSpPr>
          <p:spPr bwMode="auto">
            <a:xfrm>
              <a:off x="852488" y="1757363"/>
              <a:ext cx="85725" cy="219075"/>
            </a:xfrm>
            <a:custGeom>
              <a:avLst/>
              <a:gdLst>
                <a:gd name="T0" fmla="*/ 19 w 35"/>
                <a:gd name="T1" fmla="*/ 68 h 90"/>
                <a:gd name="T2" fmla="*/ 13 w 35"/>
                <a:gd name="T3" fmla="*/ 75 h 90"/>
                <a:gd name="T4" fmla="*/ 13 w 35"/>
                <a:gd name="T5" fmla="*/ 67 h 90"/>
                <a:gd name="T6" fmla="*/ 18 w 35"/>
                <a:gd name="T7" fmla="*/ 65 h 90"/>
                <a:gd name="T8" fmla="*/ 8 w 35"/>
                <a:gd name="T9" fmla="*/ 43 h 90"/>
                <a:gd name="T10" fmla="*/ 6 w 35"/>
                <a:gd name="T11" fmla="*/ 36 h 90"/>
                <a:gd name="T12" fmla="*/ 3 w 35"/>
                <a:gd name="T13" fmla="*/ 0 h 90"/>
                <a:gd name="T14" fmla="*/ 6 w 35"/>
                <a:gd name="T15" fmla="*/ 3 h 90"/>
                <a:gd name="T16" fmla="*/ 21 w 35"/>
                <a:gd name="T17" fmla="*/ 35 h 90"/>
                <a:gd name="T18" fmla="*/ 26 w 35"/>
                <a:gd name="T19" fmla="*/ 62 h 90"/>
                <a:gd name="T20" fmla="*/ 34 w 35"/>
                <a:gd name="T21" fmla="*/ 64 h 90"/>
                <a:gd name="T22" fmla="*/ 35 w 35"/>
                <a:gd name="T23" fmla="*/ 69 h 90"/>
                <a:gd name="T24" fmla="*/ 27 w 35"/>
                <a:gd name="T25" fmla="*/ 65 h 90"/>
                <a:gd name="T26" fmla="*/ 26 w 35"/>
                <a:gd name="T27" fmla="*/ 66 h 90"/>
                <a:gd name="T28" fmla="*/ 33 w 35"/>
                <a:gd name="T29" fmla="*/ 82 h 90"/>
                <a:gd name="T30" fmla="*/ 33 w 35"/>
                <a:gd name="T31" fmla="*/ 86 h 90"/>
                <a:gd name="T32" fmla="*/ 23 w 35"/>
                <a:gd name="T33" fmla="*/ 88 h 90"/>
                <a:gd name="T34" fmla="*/ 22 w 35"/>
                <a:gd name="T35" fmla="*/ 85 h 90"/>
                <a:gd name="T36" fmla="*/ 20 w 35"/>
                <a:gd name="T37" fmla="*/ 68 h 90"/>
                <a:gd name="T38" fmla="*/ 19 w 35"/>
                <a:gd name="T39" fmla="*/ 6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90">
                  <a:moveTo>
                    <a:pt x="19" y="68"/>
                  </a:moveTo>
                  <a:cubicBezTo>
                    <a:pt x="17" y="70"/>
                    <a:pt x="15" y="72"/>
                    <a:pt x="13" y="75"/>
                  </a:cubicBezTo>
                  <a:cubicBezTo>
                    <a:pt x="10" y="73"/>
                    <a:pt x="10" y="69"/>
                    <a:pt x="13" y="67"/>
                  </a:cubicBezTo>
                  <a:cubicBezTo>
                    <a:pt x="15" y="66"/>
                    <a:pt x="16" y="65"/>
                    <a:pt x="18" y="65"/>
                  </a:cubicBezTo>
                  <a:cubicBezTo>
                    <a:pt x="14" y="57"/>
                    <a:pt x="11" y="50"/>
                    <a:pt x="8" y="43"/>
                  </a:cubicBezTo>
                  <a:cubicBezTo>
                    <a:pt x="8" y="41"/>
                    <a:pt x="7" y="38"/>
                    <a:pt x="6" y="36"/>
                  </a:cubicBezTo>
                  <a:cubicBezTo>
                    <a:pt x="0" y="25"/>
                    <a:pt x="0" y="13"/>
                    <a:pt x="3" y="0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15" y="12"/>
                    <a:pt x="19" y="23"/>
                    <a:pt x="21" y="35"/>
                  </a:cubicBezTo>
                  <a:cubicBezTo>
                    <a:pt x="22" y="44"/>
                    <a:pt x="24" y="53"/>
                    <a:pt x="26" y="62"/>
                  </a:cubicBezTo>
                  <a:cubicBezTo>
                    <a:pt x="29" y="63"/>
                    <a:pt x="32" y="60"/>
                    <a:pt x="34" y="64"/>
                  </a:cubicBezTo>
                  <a:cubicBezTo>
                    <a:pt x="35" y="65"/>
                    <a:pt x="35" y="67"/>
                    <a:pt x="35" y="69"/>
                  </a:cubicBezTo>
                  <a:cubicBezTo>
                    <a:pt x="32" y="68"/>
                    <a:pt x="29" y="67"/>
                    <a:pt x="27" y="6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72"/>
                    <a:pt x="28" y="78"/>
                    <a:pt x="33" y="82"/>
                  </a:cubicBezTo>
                  <a:cubicBezTo>
                    <a:pt x="34" y="83"/>
                    <a:pt x="34" y="84"/>
                    <a:pt x="33" y="86"/>
                  </a:cubicBezTo>
                  <a:cubicBezTo>
                    <a:pt x="31" y="88"/>
                    <a:pt x="27" y="90"/>
                    <a:pt x="23" y="88"/>
                  </a:cubicBezTo>
                  <a:cubicBezTo>
                    <a:pt x="23" y="88"/>
                    <a:pt x="22" y="86"/>
                    <a:pt x="22" y="85"/>
                  </a:cubicBezTo>
                  <a:cubicBezTo>
                    <a:pt x="24" y="79"/>
                    <a:pt x="21" y="74"/>
                    <a:pt x="20" y="68"/>
                  </a:cubicBezTo>
                  <a:cubicBezTo>
                    <a:pt x="19" y="68"/>
                    <a:pt x="19" y="68"/>
                    <a:pt x="1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40" name="Freeform 32"/>
            <p:cNvSpPr>
              <a:spLocks/>
            </p:cNvSpPr>
            <p:nvPr userDrawn="1"/>
          </p:nvSpPr>
          <p:spPr bwMode="auto">
            <a:xfrm>
              <a:off x="6570663" y="1122363"/>
              <a:ext cx="82550" cy="220662"/>
            </a:xfrm>
            <a:custGeom>
              <a:avLst/>
              <a:gdLst>
                <a:gd name="T0" fmla="*/ 18 w 34"/>
                <a:gd name="T1" fmla="*/ 68 h 90"/>
                <a:gd name="T2" fmla="*/ 13 w 34"/>
                <a:gd name="T3" fmla="*/ 74 h 90"/>
                <a:gd name="T4" fmla="*/ 12 w 34"/>
                <a:gd name="T5" fmla="*/ 67 h 90"/>
                <a:gd name="T6" fmla="*/ 17 w 34"/>
                <a:gd name="T7" fmla="*/ 64 h 90"/>
                <a:gd name="T8" fmla="*/ 8 w 34"/>
                <a:gd name="T9" fmla="*/ 42 h 90"/>
                <a:gd name="T10" fmla="*/ 5 w 34"/>
                <a:gd name="T11" fmla="*/ 36 h 90"/>
                <a:gd name="T12" fmla="*/ 3 w 34"/>
                <a:gd name="T13" fmla="*/ 0 h 90"/>
                <a:gd name="T14" fmla="*/ 5 w 34"/>
                <a:gd name="T15" fmla="*/ 3 h 90"/>
                <a:gd name="T16" fmla="*/ 20 w 34"/>
                <a:gd name="T17" fmla="*/ 35 h 90"/>
                <a:gd name="T18" fmla="*/ 25 w 34"/>
                <a:gd name="T19" fmla="*/ 62 h 90"/>
                <a:gd name="T20" fmla="*/ 34 w 34"/>
                <a:gd name="T21" fmla="*/ 64 h 90"/>
                <a:gd name="T22" fmla="*/ 34 w 34"/>
                <a:gd name="T23" fmla="*/ 69 h 90"/>
                <a:gd name="T24" fmla="*/ 26 w 34"/>
                <a:gd name="T25" fmla="*/ 65 h 90"/>
                <a:gd name="T26" fmla="*/ 25 w 34"/>
                <a:gd name="T27" fmla="*/ 66 h 90"/>
                <a:gd name="T28" fmla="*/ 32 w 34"/>
                <a:gd name="T29" fmla="*/ 82 h 90"/>
                <a:gd name="T30" fmla="*/ 32 w 34"/>
                <a:gd name="T31" fmla="*/ 85 h 90"/>
                <a:gd name="T32" fmla="*/ 23 w 34"/>
                <a:gd name="T33" fmla="*/ 88 h 90"/>
                <a:gd name="T34" fmla="*/ 21 w 34"/>
                <a:gd name="T35" fmla="*/ 85 h 90"/>
                <a:gd name="T36" fmla="*/ 19 w 34"/>
                <a:gd name="T37" fmla="*/ 68 h 90"/>
                <a:gd name="T38" fmla="*/ 18 w 34"/>
                <a:gd name="T39" fmla="*/ 6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90">
                  <a:moveTo>
                    <a:pt x="18" y="68"/>
                  </a:moveTo>
                  <a:cubicBezTo>
                    <a:pt x="16" y="70"/>
                    <a:pt x="14" y="72"/>
                    <a:pt x="13" y="74"/>
                  </a:cubicBezTo>
                  <a:cubicBezTo>
                    <a:pt x="9" y="73"/>
                    <a:pt x="9" y="69"/>
                    <a:pt x="12" y="67"/>
                  </a:cubicBezTo>
                  <a:cubicBezTo>
                    <a:pt x="14" y="66"/>
                    <a:pt x="15" y="65"/>
                    <a:pt x="17" y="64"/>
                  </a:cubicBezTo>
                  <a:cubicBezTo>
                    <a:pt x="14" y="57"/>
                    <a:pt x="11" y="50"/>
                    <a:pt x="8" y="42"/>
                  </a:cubicBezTo>
                  <a:cubicBezTo>
                    <a:pt x="7" y="40"/>
                    <a:pt x="6" y="38"/>
                    <a:pt x="5" y="36"/>
                  </a:cubicBezTo>
                  <a:cubicBezTo>
                    <a:pt x="0" y="25"/>
                    <a:pt x="0" y="13"/>
                    <a:pt x="3" y="0"/>
                  </a:cubicBezTo>
                  <a:cubicBezTo>
                    <a:pt x="4" y="1"/>
                    <a:pt x="4" y="2"/>
                    <a:pt x="5" y="3"/>
                  </a:cubicBezTo>
                  <a:cubicBezTo>
                    <a:pt x="14" y="12"/>
                    <a:pt x="18" y="23"/>
                    <a:pt x="20" y="35"/>
                  </a:cubicBezTo>
                  <a:cubicBezTo>
                    <a:pt x="22" y="44"/>
                    <a:pt x="23" y="53"/>
                    <a:pt x="25" y="62"/>
                  </a:cubicBezTo>
                  <a:cubicBezTo>
                    <a:pt x="28" y="63"/>
                    <a:pt x="32" y="60"/>
                    <a:pt x="34" y="64"/>
                  </a:cubicBezTo>
                  <a:cubicBezTo>
                    <a:pt x="34" y="65"/>
                    <a:pt x="34" y="67"/>
                    <a:pt x="34" y="69"/>
                  </a:cubicBezTo>
                  <a:cubicBezTo>
                    <a:pt x="31" y="67"/>
                    <a:pt x="28" y="66"/>
                    <a:pt x="26" y="65"/>
                  </a:cubicBezTo>
                  <a:cubicBezTo>
                    <a:pt x="26" y="66"/>
                    <a:pt x="25" y="66"/>
                    <a:pt x="25" y="66"/>
                  </a:cubicBezTo>
                  <a:cubicBezTo>
                    <a:pt x="26" y="72"/>
                    <a:pt x="27" y="78"/>
                    <a:pt x="32" y="82"/>
                  </a:cubicBezTo>
                  <a:cubicBezTo>
                    <a:pt x="34" y="83"/>
                    <a:pt x="34" y="84"/>
                    <a:pt x="32" y="85"/>
                  </a:cubicBezTo>
                  <a:cubicBezTo>
                    <a:pt x="30" y="88"/>
                    <a:pt x="26" y="90"/>
                    <a:pt x="23" y="88"/>
                  </a:cubicBezTo>
                  <a:cubicBezTo>
                    <a:pt x="22" y="88"/>
                    <a:pt x="21" y="86"/>
                    <a:pt x="21" y="85"/>
                  </a:cubicBezTo>
                  <a:cubicBezTo>
                    <a:pt x="23" y="79"/>
                    <a:pt x="20" y="74"/>
                    <a:pt x="19" y="68"/>
                  </a:cubicBezTo>
                  <a:cubicBezTo>
                    <a:pt x="18" y="68"/>
                    <a:pt x="18" y="68"/>
                    <a:pt x="1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41" name="Freeform 33"/>
            <p:cNvSpPr>
              <a:spLocks/>
            </p:cNvSpPr>
            <p:nvPr userDrawn="1"/>
          </p:nvSpPr>
          <p:spPr bwMode="auto">
            <a:xfrm>
              <a:off x="8880475" y="1184275"/>
              <a:ext cx="84137" cy="217487"/>
            </a:xfrm>
            <a:custGeom>
              <a:avLst/>
              <a:gdLst>
                <a:gd name="T0" fmla="*/ 18 w 35"/>
                <a:gd name="T1" fmla="*/ 67 h 89"/>
                <a:gd name="T2" fmla="*/ 13 w 35"/>
                <a:gd name="T3" fmla="*/ 74 h 89"/>
                <a:gd name="T4" fmla="*/ 13 w 35"/>
                <a:gd name="T5" fmla="*/ 66 h 89"/>
                <a:gd name="T6" fmla="*/ 17 w 35"/>
                <a:gd name="T7" fmla="*/ 64 h 89"/>
                <a:gd name="T8" fmla="*/ 8 w 35"/>
                <a:gd name="T9" fmla="*/ 42 h 89"/>
                <a:gd name="T10" fmla="*/ 6 w 35"/>
                <a:gd name="T11" fmla="*/ 36 h 89"/>
                <a:gd name="T12" fmla="*/ 3 w 35"/>
                <a:gd name="T13" fmla="*/ 0 h 89"/>
                <a:gd name="T14" fmla="*/ 6 w 35"/>
                <a:gd name="T15" fmla="*/ 2 h 89"/>
                <a:gd name="T16" fmla="*/ 21 w 35"/>
                <a:gd name="T17" fmla="*/ 35 h 89"/>
                <a:gd name="T18" fmla="*/ 26 w 35"/>
                <a:gd name="T19" fmla="*/ 62 h 89"/>
                <a:gd name="T20" fmla="*/ 34 w 35"/>
                <a:gd name="T21" fmla="*/ 64 h 89"/>
                <a:gd name="T22" fmla="*/ 35 w 35"/>
                <a:gd name="T23" fmla="*/ 68 h 89"/>
                <a:gd name="T24" fmla="*/ 26 w 35"/>
                <a:gd name="T25" fmla="*/ 65 h 89"/>
                <a:gd name="T26" fmla="*/ 26 w 35"/>
                <a:gd name="T27" fmla="*/ 66 h 89"/>
                <a:gd name="T28" fmla="*/ 33 w 35"/>
                <a:gd name="T29" fmla="*/ 81 h 89"/>
                <a:gd name="T30" fmla="*/ 33 w 35"/>
                <a:gd name="T31" fmla="*/ 85 h 89"/>
                <a:gd name="T32" fmla="*/ 23 w 35"/>
                <a:gd name="T33" fmla="*/ 88 h 89"/>
                <a:gd name="T34" fmla="*/ 22 w 35"/>
                <a:gd name="T35" fmla="*/ 85 h 89"/>
                <a:gd name="T36" fmla="*/ 19 w 35"/>
                <a:gd name="T37" fmla="*/ 68 h 89"/>
                <a:gd name="T38" fmla="*/ 18 w 35"/>
                <a:gd name="T39" fmla="*/ 6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89">
                  <a:moveTo>
                    <a:pt x="18" y="67"/>
                  </a:moveTo>
                  <a:cubicBezTo>
                    <a:pt x="17" y="69"/>
                    <a:pt x="15" y="71"/>
                    <a:pt x="13" y="74"/>
                  </a:cubicBezTo>
                  <a:cubicBezTo>
                    <a:pt x="10" y="73"/>
                    <a:pt x="10" y="69"/>
                    <a:pt x="13" y="66"/>
                  </a:cubicBezTo>
                  <a:cubicBezTo>
                    <a:pt x="14" y="65"/>
                    <a:pt x="16" y="65"/>
                    <a:pt x="17" y="64"/>
                  </a:cubicBezTo>
                  <a:cubicBezTo>
                    <a:pt x="14" y="57"/>
                    <a:pt x="11" y="49"/>
                    <a:pt x="8" y="42"/>
                  </a:cubicBezTo>
                  <a:cubicBezTo>
                    <a:pt x="7" y="40"/>
                    <a:pt x="7" y="38"/>
                    <a:pt x="6" y="36"/>
                  </a:cubicBezTo>
                  <a:cubicBezTo>
                    <a:pt x="0" y="24"/>
                    <a:pt x="0" y="12"/>
                    <a:pt x="3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15" y="11"/>
                    <a:pt x="19" y="22"/>
                    <a:pt x="21" y="35"/>
                  </a:cubicBezTo>
                  <a:cubicBezTo>
                    <a:pt x="22" y="44"/>
                    <a:pt x="24" y="52"/>
                    <a:pt x="26" y="62"/>
                  </a:cubicBezTo>
                  <a:cubicBezTo>
                    <a:pt x="29" y="62"/>
                    <a:pt x="32" y="60"/>
                    <a:pt x="34" y="64"/>
                  </a:cubicBezTo>
                  <a:cubicBezTo>
                    <a:pt x="35" y="65"/>
                    <a:pt x="35" y="67"/>
                    <a:pt x="35" y="68"/>
                  </a:cubicBezTo>
                  <a:cubicBezTo>
                    <a:pt x="32" y="67"/>
                    <a:pt x="29" y="66"/>
                    <a:pt x="26" y="65"/>
                  </a:cubicBezTo>
                  <a:cubicBezTo>
                    <a:pt x="26" y="65"/>
                    <a:pt x="26" y="65"/>
                    <a:pt x="26" y="66"/>
                  </a:cubicBezTo>
                  <a:cubicBezTo>
                    <a:pt x="27" y="71"/>
                    <a:pt x="28" y="77"/>
                    <a:pt x="33" y="81"/>
                  </a:cubicBezTo>
                  <a:cubicBezTo>
                    <a:pt x="34" y="82"/>
                    <a:pt x="34" y="84"/>
                    <a:pt x="33" y="85"/>
                  </a:cubicBezTo>
                  <a:cubicBezTo>
                    <a:pt x="31" y="88"/>
                    <a:pt x="27" y="89"/>
                    <a:pt x="23" y="88"/>
                  </a:cubicBezTo>
                  <a:cubicBezTo>
                    <a:pt x="22" y="87"/>
                    <a:pt x="21" y="85"/>
                    <a:pt x="22" y="85"/>
                  </a:cubicBezTo>
                  <a:cubicBezTo>
                    <a:pt x="24" y="78"/>
                    <a:pt x="21" y="73"/>
                    <a:pt x="19" y="68"/>
                  </a:cubicBezTo>
                  <a:cubicBezTo>
                    <a:pt x="19" y="67"/>
                    <a:pt x="19" y="67"/>
                    <a:pt x="18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42" name="Freeform 34"/>
            <p:cNvSpPr>
              <a:spLocks/>
            </p:cNvSpPr>
            <p:nvPr userDrawn="1"/>
          </p:nvSpPr>
          <p:spPr bwMode="auto">
            <a:xfrm>
              <a:off x="5681663" y="4610100"/>
              <a:ext cx="85725" cy="220662"/>
            </a:xfrm>
            <a:custGeom>
              <a:avLst/>
              <a:gdLst>
                <a:gd name="T0" fmla="*/ 18 w 35"/>
                <a:gd name="T1" fmla="*/ 68 h 90"/>
                <a:gd name="T2" fmla="*/ 13 w 35"/>
                <a:gd name="T3" fmla="*/ 74 h 90"/>
                <a:gd name="T4" fmla="*/ 13 w 35"/>
                <a:gd name="T5" fmla="*/ 67 h 90"/>
                <a:gd name="T6" fmla="*/ 17 w 35"/>
                <a:gd name="T7" fmla="*/ 65 h 90"/>
                <a:gd name="T8" fmla="*/ 8 w 35"/>
                <a:gd name="T9" fmla="*/ 43 h 90"/>
                <a:gd name="T10" fmla="*/ 6 w 35"/>
                <a:gd name="T11" fmla="*/ 36 h 90"/>
                <a:gd name="T12" fmla="*/ 3 w 35"/>
                <a:gd name="T13" fmla="*/ 0 h 90"/>
                <a:gd name="T14" fmla="*/ 6 w 35"/>
                <a:gd name="T15" fmla="*/ 3 h 90"/>
                <a:gd name="T16" fmla="*/ 21 w 35"/>
                <a:gd name="T17" fmla="*/ 35 h 90"/>
                <a:gd name="T18" fmla="*/ 25 w 35"/>
                <a:gd name="T19" fmla="*/ 62 h 90"/>
                <a:gd name="T20" fmla="*/ 34 w 35"/>
                <a:gd name="T21" fmla="*/ 64 h 90"/>
                <a:gd name="T22" fmla="*/ 35 w 35"/>
                <a:gd name="T23" fmla="*/ 69 h 90"/>
                <a:gd name="T24" fmla="*/ 26 w 35"/>
                <a:gd name="T25" fmla="*/ 65 h 90"/>
                <a:gd name="T26" fmla="*/ 26 w 35"/>
                <a:gd name="T27" fmla="*/ 66 h 90"/>
                <a:gd name="T28" fmla="*/ 33 w 35"/>
                <a:gd name="T29" fmla="*/ 82 h 90"/>
                <a:gd name="T30" fmla="*/ 33 w 35"/>
                <a:gd name="T31" fmla="*/ 86 h 90"/>
                <a:gd name="T32" fmla="*/ 23 w 35"/>
                <a:gd name="T33" fmla="*/ 88 h 90"/>
                <a:gd name="T34" fmla="*/ 22 w 35"/>
                <a:gd name="T35" fmla="*/ 85 h 90"/>
                <a:gd name="T36" fmla="*/ 19 w 35"/>
                <a:gd name="T37" fmla="*/ 68 h 90"/>
                <a:gd name="T38" fmla="*/ 18 w 35"/>
                <a:gd name="T39" fmla="*/ 6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90">
                  <a:moveTo>
                    <a:pt x="18" y="68"/>
                  </a:moveTo>
                  <a:cubicBezTo>
                    <a:pt x="17" y="70"/>
                    <a:pt x="15" y="72"/>
                    <a:pt x="13" y="74"/>
                  </a:cubicBezTo>
                  <a:cubicBezTo>
                    <a:pt x="10" y="73"/>
                    <a:pt x="10" y="69"/>
                    <a:pt x="13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4" y="57"/>
                    <a:pt x="11" y="50"/>
                    <a:pt x="8" y="43"/>
                  </a:cubicBezTo>
                  <a:cubicBezTo>
                    <a:pt x="7" y="41"/>
                    <a:pt x="7" y="38"/>
                    <a:pt x="6" y="36"/>
                  </a:cubicBezTo>
                  <a:cubicBezTo>
                    <a:pt x="0" y="25"/>
                    <a:pt x="0" y="13"/>
                    <a:pt x="3" y="0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14" y="12"/>
                    <a:pt x="19" y="23"/>
                    <a:pt x="21" y="35"/>
                  </a:cubicBezTo>
                  <a:cubicBezTo>
                    <a:pt x="22" y="44"/>
                    <a:pt x="24" y="53"/>
                    <a:pt x="25" y="62"/>
                  </a:cubicBezTo>
                  <a:cubicBezTo>
                    <a:pt x="28" y="63"/>
                    <a:pt x="32" y="60"/>
                    <a:pt x="34" y="64"/>
                  </a:cubicBezTo>
                  <a:cubicBezTo>
                    <a:pt x="35" y="65"/>
                    <a:pt x="35" y="67"/>
                    <a:pt x="35" y="69"/>
                  </a:cubicBezTo>
                  <a:cubicBezTo>
                    <a:pt x="32" y="67"/>
                    <a:pt x="29" y="66"/>
                    <a:pt x="26" y="6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72"/>
                    <a:pt x="27" y="78"/>
                    <a:pt x="33" y="82"/>
                  </a:cubicBezTo>
                  <a:cubicBezTo>
                    <a:pt x="34" y="83"/>
                    <a:pt x="34" y="84"/>
                    <a:pt x="33" y="86"/>
                  </a:cubicBezTo>
                  <a:cubicBezTo>
                    <a:pt x="31" y="88"/>
                    <a:pt x="27" y="90"/>
                    <a:pt x="23" y="88"/>
                  </a:cubicBezTo>
                  <a:cubicBezTo>
                    <a:pt x="22" y="88"/>
                    <a:pt x="21" y="86"/>
                    <a:pt x="22" y="85"/>
                  </a:cubicBezTo>
                  <a:cubicBezTo>
                    <a:pt x="24" y="79"/>
                    <a:pt x="21" y="74"/>
                    <a:pt x="19" y="68"/>
                  </a:cubicBezTo>
                  <a:cubicBezTo>
                    <a:pt x="19" y="68"/>
                    <a:pt x="19" y="68"/>
                    <a:pt x="1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  <p:sp>
          <p:nvSpPr>
            <p:cNvPr id="43" name="Freeform 35"/>
            <p:cNvSpPr>
              <a:spLocks/>
            </p:cNvSpPr>
            <p:nvPr userDrawn="1"/>
          </p:nvSpPr>
          <p:spPr bwMode="auto">
            <a:xfrm>
              <a:off x="74613" y="4762500"/>
              <a:ext cx="85725" cy="220662"/>
            </a:xfrm>
            <a:custGeom>
              <a:avLst/>
              <a:gdLst>
                <a:gd name="T0" fmla="*/ 18 w 35"/>
                <a:gd name="T1" fmla="*/ 68 h 90"/>
                <a:gd name="T2" fmla="*/ 13 w 35"/>
                <a:gd name="T3" fmla="*/ 74 h 90"/>
                <a:gd name="T4" fmla="*/ 13 w 35"/>
                <a:gd name="T5" fmla="*/ 67 h 90"/>
                <a:gd name="T6" fmla="*/ 17 w 35"/>
                <a:gd name="T7" fmla="*/ 64 h 90"/>
                <a:gd name="T8" fmla="*/ 8 w 35"/>
                <a:gd name="T9" fmla="*/ 42 h 90"/>
                <a:gd name="T10" fmla="*/ 6 w 35"/>
                <a:gd name="T11" fmla="*/ 36 h 90"/>
                <a:gd name="T12" fmla="*/ 3 w 35"/>
                <a:gd name="T13" fmla="*/ 0 h 90"/>
                <a:gd name="T14" fmla="*/ 6 w 35"/>
                <a:gd name="T15" fmla="*/ 3 h 90"/>
                <a:gd name="T16" fmla="*/ 21 w 35"/>
                <a:gd name="T17" fmla="*/ 35 h 90"/>
                <a:gd name="T18" fmla="*/ 25 w 35"/>
                <a:gd name="T19" fmla="*/ 62 h 90"/>
                <a:gd name="T20" fmla="*/ 34 w 35"/>
                <a:gd name="T21" fmla="*/ 64 h 90"/>
                <a:gd name="T22" fmla="*/ 35 w 35"/>
                <a:gd name="T23" fmla="*/ 69 h 90"/>
                <a:gd name="T24" fmla="*/ 26 w 35"/>
                <a:gd name="T25" fmla="*/ 65 h 90"/>
                <a:gd name="T26" fmla="*/ 26 w 35"/>
                <a:gd name="T27" fmla="*/ 66 h 90"/>
                <a:gd name="T28" fmla="*/ 33 w 35"/>
                <a:gd name="T29" fmla="*/ 82 h 90"/>
                <a:gd name="T30" fmla="*/ 33 w 35"/>
                <a:gd name="T31" fmla="*/ 85 h 90"/>
                <a:gd name="T32" fmla="*/ 23 w 35"/>
                <a:gd name="T33" fmla="*/ 88 h 90"/>
                <a:gd name="T34" fmla="*/ 22 w 35"/>
                <a:gd name="T35" fmla="*/ 85 h 90"/>
                <a:gd name="T36" fmla="*/ 19 w 35"/>
                <a:gd name="T37" fmla="*/ 68 h 90"/>
                <a:gd name="T38" fmla="*/ 18 w 35"/>
                <a:gd name="T39" fmla="*/ 6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90">
                  <a:moveTo>
                    <a:pt x="18" y="68"/>
                  </a:moveTo>
                  <a:cubicBezTo>
                    <a:pt x="17" y="70"/>
                    <a:pt x="15" y="72"/>
                    <a:pt x="13" y="74"/>
                  </a:cubicBezTo>
                  <a:cubicBezTo>
                    <a:pt x="10" y="73"/>
                    <a:pt x="10" y="69"/>
                    <a:pt x="13" y="67"/>
                  </a:cubicBezTo>
                  <a:cubicBezTo>
                    <a:pt x="14" y="66"/>
                    <a:pt x="16" y="65"/>
                    <a:pt x="17" y="64"/>
                  </a:cubicBezTo>
                  <a:cubicBezTo>
                    <a:pt x="14" y="57"/>
                    <a:pt x="11" y="50"/>
                    <a:pt x="8" y="42"/>
                  </a:cubicBezTo>
                  <a:cubicBezTo>
                    <a:pt x="7" y="40"/>
                    <a:pt x="7" y="38"/>
                    <a:pt x="6" y="36"/>
                  </a:cubicBezTo>
                  <a:cubicBezTo>
                    <a:pt x="0" y="25"/>
                    <a:pt x="0" y="13"/>
                    <a:pt x="3" y="0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14" y="12"/>
                    <a:pt x="19" y="23"/>
                    <a:pt x="21" y="35"/>
                  </a:cubicBezTo>
                  <a:cubicBezTo>
                    <a:pt x="22" y="44"/>
                    <a:pt x="24" y="53"/>
                    <a:pt x="25" y="62"/>
                  </a:cubicBezTo>
                  <a:cubicBezTo>
                    <a:pt x="28" y="63"/>
                    <a:pt x="32" y="60"/>
                    <a:pt x="34" y="64"/>
                  </a:cubicBezTo>
                  <a:cubicBezTo>
                    <a:pt x="35" y="65"/>
                    <a:pt x="35" y="67"/>
                    <a:pt x="35" y="69"/>
                  </a:cubicBezTo>
                  <a:cubicBezTo>
                    <a:pt x="32" y="67"/>
                    <a:pt x="29" y="66"/>
                    <a:pt x="26" y="6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72"/>
                    <a:pt x="27" y="78"/>
                    <a:pt x="33" y="82"/>
                  </a:cubicBezTo>
                  <a:cubicBezTo>
                    <a:pt x="34" y="83"/>
                    <a:pt x="34" y="84"/>
                    <a:pt x="33" y="85"/>
                  </a:cubicBezTo>
                  <a:cubicBezTo>
                    <a:pt x="31" y="88"/>
                    <a:pt x="27" y="90"/>
                    <a:pt x="23" y="88"/>
                  </a:cubicBezTo>
                  <a:cubicBezTo>
                    <a:pt x="22" y="88"/>
                    <a:pt x="21" y="86"/>
                    <a:pt x="22" y="85"/>
                  </a:cubicBezTo>
                  <a:cubicBezTo>
                    <a:pt x="24" y="79"/>
                    <a:pt x="21" y="74"/>
                    <a:pt x="19" y="68"/>
                  </a:cubicBezTo>
                  <a:cubicBezTo>
                    <a:pt x="19" y="68"/>
                    <a:pt x="19" y="68"/>
                    <a:pt x="1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 sz="2400"/>
            </a:p>
          </p:txBody>
        </p:sp>
      </p:grp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850800" y="1497000"/>
            <a:ext cx="8490400" cy="38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9" name="Google Shape;59;p8"/>
          <p:cNvSpPr/>
          <p:nvPr/>
        </p:nvSpPr>
        <p:spPr>
          <a:xfrm rot="10800000">
            <a:off x="720004" y="6137988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8"/>
          <p:cNvSpPr/>
          <p:nvPr/>
        </p:nvSpPr>
        <p:spPr>
          <a:xfrm rot="10800000">
            <a:off x="410090" y="4009702"/>
            <a:ext cx="311173" cy="2128289"/>
          </a:xfrm>
          <a:custGeom>
            <a:avLst/>
            <a:gdLst/>
            <a:ahLst/>
            <a:cxnLst/>
            <a:rect l="l" t="t" r="r" b="b"/>
            <a:pathLst>
              <a:path w="4531" h="30990" extrusionOk="0">
                <a:moveTo>
                  <a:pt x="1226" y="6915"/>
                </a:moveTo>
                <a:cubicBezTo>
                  <a:pt x="1319" y="7128"/>
                  <a:pt x="1293" y="7275"/>
                  <a:pt x="1239" y="7421"/>
                </a:cubicBezTo>
                <a:cubicBezTo>
                  <a:pt x="1146" y="7648"/>
                  <a:pt x="1080" y="7888"/>
                  <a:pt x="880" y="8048"/>
                </a:cubicBezTo>
                <a:cubicBezTo>
                  <a:pt x="813" y="8114"/>
                  <a:pt x="746" y="8194"/>
                  <a:pt x="640" y="8154"/>
                </a:cubicBezTo>
                <a:cubicBezTo>
                  <a:pt x="547" y="7728"/>
                  <a:pt x="547" y="7728"/>
                  <a:pt x="773" y="7408"/>
                </a:cubicBezTo>
                <a:cubicBezTo>
                  <a:pt x="826" y="7315"/>
                  <a:pt x="880" y="7222"/>
                  <a:pt x="960" y="7142"/>
                </a:cubicBezTo>
                <a:cubicBezTo>
                  <a:pt x="1026" y="7062"/>
                  <a:pt x="1119" y="7008"/>
                  <a:pt x="1226" y="6915"/>
                </a:cubicBezTo>
                <a:close/>
                <a:moveTo>
                  <a:pt x="3784" y="17613"/>
                </a:moveTo>
                <a:cubicBezTo>
                  <a:pt x="3478" y="17907"/>
                  <a:pt x="3145" y="18026"/>
                  <a:pt x="2812" y="18133"/>
                </a:cubicBezTo>
                <a:cubicBezTo>
                  <a:pt x="2732" y="18160"/>
                  <a:pt x="2652" y="18146"/>
                  <a:pt x="2598" y="18040"/>
                </a:cubicBezTo>
                <a:cubicBezTo>
                  <a:pt x="2878" y="17853"/>
                  <a:pt x="3185" y="17720"/>
                  <a:pt x="3504" y="17600"/>
                </a:cubicBezTo>
                <a:cubicBezTo>
                  <a:pt x="3571" y="17573"/>
                  <a:pt x="3651" y="17600"/>
                  <a:pt x="3784" y="17613"/>
                </a:cubicBezTo>
                <a:close/>
                <a:moveTo>
                  <a:pt x="2319" y="54"/>
                </a:moveTo>
                <a:cubicBezTo>
                  <a:pt x="2185" y="67"/>
                  <a:pt x="2025" y="81"/>
                  <a:pt x="1919" y="147"/>
                </a:cubicBezTo>
                <a:cubicBezTo>
                  <a:pt x="1599" y="334"/>
                  <a:pt x="1306" y="560"/>
                  <a:pt x="1106" y="880"/>
                </a:cubicBezTo>
                <a:cubicBezTo>
                  <a:pt x="906" y="1226"/>
                  <a:pt x="733" y="1586"/>
                  <a:pt x="667" y="1986"/>
                </a:cubicBezTo>
                <a:cubicBezTo>
                  <a:pt x="653" y="2092"/>
                  <a:pt x="627" y="2199"/>
                  <a:pt x="627" y="2305"/>
                </a:cubicBezTo>
                <a:cubicBezTo>
                  <a:pt x="653" y="3131"/>
                  <a:pt x="680" y="3957"/>
                  <a:pt x="706" y="4784"/>
                </a:cubicBezTo>
                <a:cubicBezTo>
                  <a:pt x="720" y="4943"/>
                  <a:pt x="773" y="5090"/>
                  <a:pt x="840" y="5250"/>
                </a:cubicBezTo>
                <a:cubicBezTo>
                  <a:pt x="933" y="5490"/>
                  <a:pt x="960" y="5756"/>
                  <a:pt x="1026" y="6009"/>
                </a:cubicBezTo>
                <a:cubicBezTo>
                  <a:pt x="946" y="6076"/>
                  <a:pt x="893" y="6129"/>
                  <a:pt x="826" y="6182"/>
                </a:cubicBezTo>
                <a:cubicBezTo>
                  <a:pt x="800" y="6209"/>
                  <a:pt x="760" y="6222"/>
                  <a:pt x="733" y="6249"/>
                </a:cubicBezTo>
                <a:cubicBezTo>
                  <a:pt x="240" y="6622"/>
                  <a:pt x="0" y="7102"/>
                  <a:pt x="107" y="7715"/>
                </a:cubicBezTo>
                <a:cubicBezTo>
                  <a:pt x="134" y="7914"/>
                  <a:pt x="147" y="8101"/>
                  <a:pt x="174" y="8287"/>
                </a:cubicBezTo>
                <a:cubicBezTo>
                  <a:pt x="200" y="8594"/>
                  <a:pt x="387" y="8754"/>
                  <a:pt x="680" y="8767"/>
                </a:cubicBezTo>
                <a:cubicBezTo>
                  <a:pt x="906" y="8780"/>
                  <a:pt x="1066" y="8700"/>
                  <a:pt x="1226" y="8541"/>
                </a:cubicBezTo>
                <a:cubicBezTo>
                  <a:pt x="1586" y="8154"/>
                  <a:pt x="1786" y="7728"/>
                  <a:pt x="1759" y="7195"/>
                </a:cubicBezTo>
                <a:cubicBezTo>
                  <a:pt x="1746" y="7102"/>
                  <a:pt x="1772" y="7022"/>
                  <a:pt x="1799" y="6875"/>
                </a:cubicBezTo>
                <a:cubicBezTo>
                  <a:pt x="2119" y="7022"/>
                  <a:pt x="2292" y="7222"/>
                  <a:pt x="2425" y="7475"/>
                </a:cubicBezTo>
                <a:cubicBezTo>
                  <a:pt x="2518" y="7621"/>
                  <a:pt x="2572" y="7794"/>
                  <a:pt x="2638" y="7954"/>
                </a:cubicBezTo>
                <a:cubicBezTo>
                  <a:pt x="2732" y="8181"/>
                  <a:pt x="2732" y="8421"/>
                  <a:pt x="2652" y="8647"/>
                </a:cubicBezTo>
                <a:cubicBezTo>
                  <a:pt x="2572" y="8860"/>
                  <a:pt x="2545" y="9073"/>
                  <a:pt x="2572" y="9287"/>
                </a:cubicBezTo>
                <a:cubicBezTo>
                  <a:pt x="2585" y="9580"/>
                  <a:pt x="2532" y="9860"/>
                  <a:pt x="2438" y="10139"/>
                </a:cubicBezTo>
                <a:cubicBezTo>
                  <a:pt x="2372" y="10339"/>
                  <a:pt x="2345" y="10539"/>
                  <a:pt x="2319" y="10739"/>
                </a:cubicBezTo>
                <a:cubicBezTo>
                  <a:pt x="2252" y="11178"/>
                  <a:pt x="2172" y="11605"/>
                  <a:pt x="1972" y="12005"/>
                </a:cubicBezTo>
                <a:cubicBezTo>
                  <a:pt x="1852" y="12231"/>
                  <a:pt x="1719" y="12457"/>
                  <a:pt x="1666" y="12724"/>
                </a:cubicBezTo>
                <a:cubicBezTo>
                  <a:pt x="1652" y="12791"/>
                  <a:pt x="1626" y="12857"/>
                  <a:pt x="1586" y="12910"/>
                </a:cubicBezTo>
                <a:cubicBezTo>
                  <a:pt x="1426" y="13110"/>
                  <a:pt x="1359" y="13337"/>
                  <a:pt x="1293" y="13590"/>
                </a:cubicBezTo>
                <a:cubicBezTo>
                  <a:pt x="1239" y="13830"/>
                  <a:pt x="1159" y="14056"/>
                  <a:pt x="1093" y="14296"/>
                </a:cubicBezTo>
                <a:cubicBezTo>
                  <a:pt x="1026" y="14509"/>
                  <a:pt x="960" y="14709"/>
                  <a:pt x="973" y="14936"/>
                </a:cubicBezTo>
                <a:cubicBezTo>
                  <a:pt x="986" y="15002"/>
                  <a:pt x="973" y="15082"/>
                  <a:pt x="960" y="15135"/>
                </a:cubicBezTo>
                <a:cubicBezTo>
                  <a:pt x="786" y="15682"/>
                  <a:pt x="880" y="16228"/>
                  <a:pt x="920" y="16774"/>
                </a:cubicBezTo>
                <a:cubicBezTo>
                  <a:pt x="933" y="16881"/>
                  <a:pt x="986" y="16987"/>
                  <a:pt x="1040" y="17081"/>
                </a:cubicBezTo>
                <a:cubicBezTo>
                  <a:pt x="1186" y="17347"/>
                  <a:pt x="1333" y="17613"/>
                  <a:pt x="1479" y="17893"/>
                </a:cubicBezTo>
                <a:cubicBezTo>
                  <a:pt x="1439" y="17973"/>
                  <a:pt x="1399" y="18080"/>
                  <a:pt x="1333" y="18173"/>
                </a:cubicBezTo>
                <a:cubicBezTo>
                  <a:pt x="1239" y="18306"/>
                  <a:pt x="1159" y="18439"/>
                  <a:pt x="1146" y="18626"/>
                </a:cubicBezTo>
                <a:cubicBezTo>
                  <a:pt x="1146" y="18666"/>
                  <a:pt x="1106" y="18719"/>
                  <a:pt x="1080" y="18773"/>
                </a:cubicBezTo>
                <a:cubicBezTo>
                  <a:pt x="893" y="19119"/>
                  <a:pt x="773" y="19492"/>
                  <a:pt x="746" y="19905"/>
                </a:cubicBezTo>
                <a:cubicBezTo>
                  <a:pt x="733" y="19972"/>
                  <a:pt x="706" y="20038"/>
                  <a:pt x="706" y="20105"/>
                </a:cubicBezTo>
                <a:cubicBezTo>
                  <a:pt x="667" y="20385"/>
                  <a:pt x="600" y="20664"/>
                  <a:pt x="587" y="20957"/>
                </a:cubicBezTo>
                <a:cubicBezTo>
                  <a:pt x="573" y="21544"/>
                  <a:pt x="587" y="22143"/>
                  <a:pt x="587" y="22729"/>
                </a:cubicBezTo>
                <a:cubicBezTo>
                  <a:pt x="587" y="22823"/>
                  <a:pt x="587" y="22916"/>
                  <a:pt x="600" y="23009"/>
                </a:cubicBezTo>
                <a:cubicBezTo>
                  <a:pt x="667" y="23276"/>
                  <a:pt x="733" y="23515"/>
                  <a:pt x="733" y="23782"/>
                </a:cubicBezTo>
                <a:cubicBezTo>
                  <a:pt x="733" y="23902"/>
                  <a:pt x="786" y="24022"/>
                  <a:pt x="826" y="24142"/>
                </a:cubicBezTo>
                <a:cubicBezTo>
                  <a:pt x="973" y="24488"/>
                  <a:pt x="960" y="24861"/>
                  <a:pt x="1040" y="25221"/>
                </a:cubicBezTo>
                <a:cubicBezTo>
                  <a:pt x="1133" y="25687"/>
                  <a:pt x="1346" y="26100"/>
                  <a:pt x="1559" y="26513"/>
                </a:cubicBezTo>
                <a:cubicBezTo>
                  <a:pt x="1706" y="26806"/>
                  <a:pt x="1892" y="27086"/>
                  <a:pt x="2092" y="27352"/>
                </a:cubicBezTo>
                <a:cubicBezTo>
                  <a:pt x="2345" y="27699"/>
                  <a:pt x="2505" y="28099"/>
                  <a:pt x="2692" y="28472"/>
                </a:cubicBezTo>
                <a:cubicBezTo>
                  <a:pt x="2772" y="28645"/>
                  <a:pt x="2825" y="28831"/>
                  <a:pt x="2918" y="29005"/>
                </a:cubicBezTo>
                <a:cubicBezTo>
                  <a:pt x="3051" y="29231"/>
                  <a:pt x="3065" y="29484"/>
                  <a:pt x="3038" y="29724"/>
                </a:cubicBezTo>
                <a:cubicBezTo>
                  <a:pt x="3011" y="29910"/>
                  <a:pt x="2891" y="30097"/>
                  <a:pt x="2798" y="30284"/>
                </a:cubicBezTo>
                <a:cubicBezTo>
                  <a:pt x="2785" y="30323"/>
                  <a:pt x="2718" y="30350"/>
                  <a:pt x="2665" y="30350"/>
                </a:cubicBezTo>
                <a:cubicBezTo>
                  <a:pt x="2572" y="30363"/>
                  <a:pt x="2465" y="30363"/>
                  <a:pt x="2372" y="30337"/>
                </a:cubicBezTo>
                <a:cubicBezTo>
                  <a:pt x="2212" y="30297"/>
                  <a:pt x="2039" y="30230"/>
                  <a:pt x="1879" y="30150"/>
                </a:cubicBezTo>
                <a:cubicBezTo>
                  <a:pt x="1826" y="30124"/>
                  <a:pt x="1786" y="30057"/>
                  <a:pt x="1732" y="30004"/>
                </a:cubicBezTo>
                <a:cubicBezTo>
                  <a:pt x="1786" y="29884"/>
                  <a:pt x="1839" y="29764"/>
                  <a:pt x="1879" y="29644"/>
                </a:cubicBezTo>
                <a:cubicBezTo>
                  <a:pt x="2039" y="29564"/>
                  <a:pt x="2212" y="29591"/>
                  <a:pt x="2372" y="29564"/>
                </a:cubicBezTo>
                <a:cubicBezTo>
                  <a:pt x="2478" y="29537"/>
                  <a:pt x="2545" y="29484"/>
                  <a:pt x="2558" y="29378"/>
                </a:cubicBezTo>
                <a:cubicBezTo>
                  <a:pt x="2558" y="29231"/>
                  <a:pt x="2572" y="29098"/>
                  <a:pt x="2545" y="28965"/>
                </a:cubicBezTo>
                <a:cubicBezTo>
                  <a:pt x="2505" y="28791"/>
                  <a:pt x="2359" y="28698"/>
                  <a:pt x="2185" y="28658"/>
                </a:cubicBezTo>
                <a:cubicBezTo>
                  <a:pt x="2092" y="28618"/>
                  <a:pt x="1972" y="28605"/>
                  <a:pt x="1866" y="28605"/>
                </a:cubicBezTo>
                <a:cubicBezTo>
                  <a:pt x="1519" y="28592"/>
                  <a:pt x="1266" y="28831"/>
                  <a:pt x="1239" y="29178"/>
                </a:cubicBezTo>
                <a:cubicBezTo>
                  <a:pt x="1226" y="29338"/>
                  <a:pt x="1226" y="29484"/>
                  <a:pt x="1253" y="29631"/>
                </a:cubicBezTo>
                <a:cubicBezTo>
                  <a:pt x="1293" y="29817"/>
                  <a:pt x="1279" y="29990"/>
                  <a:pt x="1266" y="30164"/>
                </a:cubicBezTo>
                <a:cubicBezTo>
                  <a:pt x="1253" y="30577"/>
                  <a:pt x="1519" y="30910"/>
                  <a:pt x="1946" y="30950"/>
                </a:cubicBezTo>
                <a:cubicBezTo>
                  <a:pt x="2279" y="30990"/>
                  <a:pt x="2598" y="30976"/>
                  <a:pt x="2878" y="30723"/>
                </a:cubicBezTo>
                <a:cubicBezTo>
                  <a:pt x="3011" y="30603"/>
                  <a:pt x="3198" y="30537"/>
                  <a:pt x="3318" y="30377"/>
                </a:cubicBezTo>
                <a:cubicBezTo>
                  <a:pt x="3464" y="30177"/>
                  <a:pt x="3571" y="29990"/>
                  <a:pt x="3624" y="29751"/>
                </a:cubicBezTo>
                <a:cubicBezTo>
                  <a:pt x="3664" y="29497"/>
                  <a:pt x="3757" y="29244"/>
                  <a:pt x="3731" y="28991"/>
                </a:cubicBezTo>
                <a:cubicBezTo>
                  <a:pt x="3731" y="28818"/>
                  <a:pt x="3691" y="28671"/>
                  <a:pt x="3638" y="28512"/>
                </a:cubicBezTo>
                <a:cubicBezTo>
                  <a:pt x="3478" y="28072"/>
                  <a:pt x="3211" y="27712"/>
                  <a:pt x="2918" y="27366"/>
                </a:cubicBezTo>
                <a:cubicBezTo>
                  <a:pt x="2665" y="27099"/>
                  <a:pt x="2465" y="26780"/>
                  <a:pt x="2279" y="26460"/>
                </a:cubicBezTo>
                <a:cubicBezTo>
                  <a:pt x="2132" y="26207"/>
                  <a:pt x="2039" y="25914"/>
                  <a:pt x="1919" y="25634"/>
                </a:cubicBezTo>
                <a:cubicBezTo>
                  <a:pt x="1746" y="25181"/>
                  <a:pt x="1639" y="24715"/>
                  <a:pt x="1519" y="24248"/>
                </a:cubicBezTo>
                <a:cubicBezTo>
                  <a:pt x="1493" y="24115"/>
                  <a:pt x="1493" y="23982"/>
                  <a:pt x="1493" y="23835"/>
                </a:cubicBezTo>
                <a:cubicBezTo>
                  <a:pt x="1493" y="23542"/>
                  <a:pt x="1493" y="23236"/>
                  <a:pt x="1413" y="22943"/>
                </a:cubicBezTo>
                <a:cubicBezTo>
                  <a:pt x="1399" y="22876"/>
                  <a:pt x="1386" y="22809"/>
                  <a:pt x="1386" y="22729"/>
                </a:cubicBezTo>
                <a:cubicBezTo>
                  <a:pt x="1399" y="22223"/>
                  <a:pt x="1413" y="21717"/>
                  <a:pt x="1413" y="21211"/>
                </a:cubicBezTo>
                <a:cubicBezTo>
                  <a:pt x="1426" y="20824"/>
                  <a:pt x="1533" y="20451"/>
                  <a:pt x="1652" y="20091"/>
                </a:cubicBezTo>
                <a:cubicBezTo>
                  <a:pt x="1826" y="19585"/>
                  <a:pt x="2025" y="19092"/>
                  <a:pt x="2212" y="18599"/>
                </a:cubicBezTo>
                <a:cubicBezTo>
                  <a:pt x="2225" y="18573"/>
                  <a:pt x="2239" y="18546"/>
                  <a:pt x="2279" y="18506"/>
                </a:cubicBezTo>
                <a:cubicBezTo>
                  <a:pt x="2345" y="18506"/>
                  <a:pt x="2425" y="18506"/>
                  <a:pt x="2492" y="18519"/>
                </a:cubicBezTo>
                <a:cubicBezTo>
                  <a:pt x="2718" y="18586"/>
                  <a:pt x="2931" y="18559"/>
                  <a:pt x="3145" y="18479"/>
                </a:cubicBezTo>
                <a:cubicBezTo>
                  <a:pt x="3531" y="18333"/>
                  <a:pt x="3891" y="18160"/>
                  <a:pt x="4170" y="17840"/>
                </a:cubicBezTo>
                <a:cubicBezTo>
                  <a:pt x="4344" y="17640"/>
                  <a:pt x="4330" y="17573"/>
                  <a:pt x="4224" y="17320"/>
                </a:cubicBezTo>
                <a:cubicBezTo>
                  <a:pt x="4091" y="16987"/>
                  <a:pt x="3851" y="16827"/>
                  <a:pt x="3518" y="16747"/>
                </a:cubicBezTo>
                <a:cubicBezTo>
                  <a:pt x="3424" y="16721"/>
                  <a:pt x="3331" y="16707"/>
                  <a:pt x="3238" y="16747"/>
                </a:cubicBezTo>
                <a:cubicBezTo>
                  <a:pt x="3198" y="16774"/>
                  <a:pt x="3145" y="16801"/>
                  <a:pt x="3091" y="16814"/>
                </a:cubicBezTo>
                <a:cubicBezTo>
                  <a:pt x="2652" y="16894"/>
                  <a:pt x="2305" y="17120"/>
                  <a:pt x="2012" y="17454"/>
                </a:cubicBezTo>
                <a:cubicBezTo>
                  <a:pt x="1999" y="17467"/>
                  <a:pt x="1972" y="17480"/>
                  <a:pt x="1919" y="17507"/>
                </a:cubicBezTo>
                <a:cubicBezTo>
                  <a:pt x="1746" y="17387"/>
                  <a:pt x="1652" y="17187"/>
                  <a:pt x="1666" y="17001"/>
                </a:cubicBezTo>
                <a:cubicBezTo>
                  <a:pt x="1692" y="16774"/>
                  <a:pt x="1612" y="16561"/>
                  <a:pt x="1626" y="16348"/>
                </a:cubicBezTo>
                <a:cubicBezTo>
                  <a:pt x="1652" y="16121"/>
                  <a:pt x="1639" y="15908"/>
                  <a:pt x="1639" y="15682"/>
                </a:cubicBezTo>
                <a:cubicBezTo>
                  <a:pt x="1652" y="15522"/>
                  <a:pt x="1679" y="15362"/>
                  <a:pt x="1706" y="15202"/>
                </a:cubicBezTo>
                <a:cubicBezTo>
                  <a:pt x="1759" y="14909"/>
                  <a:pt x="1812" y="14629"/>
                  <a:pt x="1866" y="14349"/>
                </a:cubicBezTo>
                <a:cubicBezTo>
                  <a:pt x="1932" y="14070"/>
                  <a:pt x="1999" y="13790"/>
                  <a:pt x="2079" y="13510"/>
                </a:cubicBezTo>
                <a:cubicBezTo>
                  <a:pt x="2332" y="12724"/>
                  <a:pt x="2678" y="11978"/>
                  <a:pt x="3011" y="11232"/>
                </a:cubicBezTo>
                <a:cubicBezTo>
                  <a:pt x="3118" y="11005"/>
                  <a:pt x="3198" y="10765"/>
                  <a:pt x="3264" y="10539"/>
                </a:cubicBezTo>
                <a:cubicBezTo>
                  <a:pt x="3331" y="10339"/>
                  <a:pt x="3384" y="10139"/>
                  <a:pt x="3438" y="9939"/>
                </a:cubicBezTo>
                <a:cubicBezTo>
                  <a:pt x="3518" y="9660"/>
                  <a:pt x="3584" y="9393"/>
                  <a:pt x="3504" y="9100"/>
                </a:cubicBezTo>
                <a:cubicBezTo>
                  <a:pt x="3478" y="9007"/>
                  <a:pt x="3518" y="8887"/>
                  <a:pt x="3544" y="8780"/>
                </a:cubicBezTo>
                <a:cubicBezTo>
                  <a:pt x="3664" y="8354"/>
                  <a:pt x="3664" y="7941"/>
                  <a:pt x="3518" y="7528"/>
                </a:cubicBezTo>
                <a:cubicBezTo>
                  <a:pt x="3478" y="7435"/>
                  <a:pt x="3451" y="7341"/>
                  <a:pt x="3438" y="7248"/>
                </a:cubicBezTo>
                <a:cubicBezTo>
                  <a:pt x="3344" y="6835"/>
                  <a:pt x="3078" y="6542"/>
                  <a:pt x="2825" y="6236"/>
                </a:cubicBezTo>
                <a:cubicBezTo>
                  <a:pt x="2652" y="6023"/>
                  <a:pt x="2372" y="5996"/>
                  <a:pt x="2105" y="5956"/>
                </a:cubicBezTo>
                <a:cubicBezTo>
                  <a:pt x="1959" y="5943"/>
                  <a:pt x="1812" y="5943"/>
                  <a:pt x="1639" y="5943"/>
                </a:cubicBezTo>
                <a:cubicBezTo>
                  <a:pt x="1599" y="5836"/>
                  <a:pt x="1546" y="5743"/>
                  <a:pt x="1519" y="5636"/>
                </a:cubicBezTo>
                <a:cubicBezTo>
                  <a:pt x="1439" y="5236"/>
                  <a:pt x="1373" y="4823"/>
                  <a:pt x="1373" y="4410"/>
                </a:cubicBezTo>
                <a:cubicBezTo>
                  <a:pt x="1373" y="4091"/>
                  <a:pt x="1359" y="3784"/>
                  <a:pt x="1346" y="3465"/>
                </a:cubicBezTo>
                <a:cubicBezTo>
                  <a:pt x="1333" y="3225"/>
                  <a:pt x="1346" y="2998"/>
                  <a:pt x="1426" y="2772"/>
                </a:cubicBezTo>
                <a:cubicBezTo>
                  <a:pt x="1493" y="2572"/>
                  <a:pt x="1506" y="2345"/>
                  <a:pt x="1612" y="2146"/>
                </a:cubicBezTo>
                <a:cubicBezTo>
                  <a:pt x="1692" y="2012"/>
                  <a:pt x="1746" y="1879"/>
                  <a:pt x="1826" y="1746"/>
                </a:cubicBezTo>
                <a:cubicBezTo>
                  <a:pt x="2079" y="1320"/>
                  <a:pt x="2492" y="1120"/>
                  <a:pt x="2985" y="1066"/>
                </a:cubicBezTo>
                <a:cubicBezTo>
                  <a:pt x="3198" y="1026"/>
                  <a:pt x="3411" y="1026"/>
                  <a:pt x="3624" y="1013"/>
                </a:cubicBezTo>
                <a:cubicBezTo>
                  <a:pt x="3744" y="1399"/>
                  <a:pt x="3731" y="1439"/>
                  <a:pt x="3451" y="1626"/>
                </a:cubicBezTo>
                <a:cubicBezTo>
                  <a:pt x="3384" y="1573"/>
                  <a:pt x="3331" y="1493"/>
                  <a:pt x="3251" y="1453"/>
                </a:cubicBezTo>
                <a:cubicBezTo>
                  <a:pt x="3158" y="1413"/>
                  <a:pt x="3065" y="1399"/>
                  <a:pt x="2971" y="1399"/>
                </a:cubicBezTo>
                <a:cubicBezTo>
                  <a:pt x="2772" y="1399"/>
                  <a:pt x="2665" y="1493"/>
                  <a:pt x="2612" y="1679"/>
                </a:cubicBezTo>
                <a:cubicBezTo>
                  <a:pt x="2558" y="1852"/>
                  <a:pt x="2545" y="2026"/>
                  <a:pt x="2585" y="2212"/>
                </a:cubicBezTo>
                <a:cubicBezTo>
                  <a:pt x="2625" y="2385"/>
                  <a:pt x="2732" y="2505"/>
                  <a:pt x="2918" y="2545"/>
                </a:cubicBezTo>
                <a:cubicBezTo>
                  <a:pt x="3251" y="2599"/>
                  <a:pt x="3571" y="2585"/>
                  <a:pt x="3837" y="2319"/>
                </a:cubicBezTo>
                <a:cubicBezTo>
                  <a:pt x="3904" y="2239"/>
                  <a:pt x="3971" y="2172"/>
                  <a:pt x="4037" y="2106"/>
                </a:cubicBezTo>
                <a:cubicBezTo>
                  <a:pt x="4530" y="1706"/>
                  <a:pt x="4384" y="1040"/>
                  <a:pt x="4144" y="653"/>
                </a:cubicBezTo>
                <a:cubicBezTo>
                  <a:pt x="3931" y="334"/>
                  <a:pt x="3624" y="200"/>
                  <a:pt x="3291" y="134"/>
                </a:cubicBezTo>
                <a:cubicBezTo>
                  <a:pt x="2971" y="81"/>
                  <a:pt x="2652" y="1"/>
                  <a:pt x="2319" y="54"/>
                </a:cubicBezTo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8"/>
          <p:cNvSpPr/>
          <p:nvPr/>
        </p:nvSpPr>
        <p:spPr>
          <a:xfrm>
            <a:off x="9339308" y="408827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8"/>
          <p:cNvSpPr/>
          <p:nvPr/>
        </p:nvSpPr>
        <p:spPr>
          <a:xfrm>
            <a:off x="11472003" y="719998"/>
            <a:ext cx="311173" cy="2128289"/>
          </a:xfrm>
          <a:custGeom>
            <a:avLst/>
            <a:gdLst/>
            <a:ahLst/>
            <a:cxnLst/>
            <a:rect l="l" t="t" r="r" b="b"/>
            <a:pathLst>
              <a:path w="4531" h="30990" extrusionOk="0">
                <a:moveTo>
                  <a:pt x="1226" y="6915"/>
                </a:moveTo>
                <a:cubicBezTo>
                  <a:pt x="1319" y="7128"/>
                  <a:pt x="1293" y="7275"/>
                  <a:pt x="1239" y="7421"/>
                </a:cubicBezTo>
                <a:cubicBezTo>
                  <a:pt x="1146" y="7648"/>
                  <a:pt x="1080" y="7888"/>
                  <a:pt x="880" y="8048"/>
                </a:cubicBezTo>
                <a:cubicBezTo>
                  <a:pt x="813" y="8114"/>
                  <a:pt x="746" y="8194"/>
                  <a:pt x="640" y="8154"/>
                </a:cubicBezTo>
                <a:cubicBezTo>
                  <a:pt x="547" y="7728"/>
                  <a:pt x="547" y="7728"/>
                  <a:pt x="773" y="7408"/>
                </a:cubicBezTo>
                <a:cubicBezTo>
                  <a:pt x="826" y="7315"/>
                  <a:pt x="880" y="7222"/>
                  <a:pt x="960" y="7142"/>
                </a:cubicBezTo>
                <a:cubicBezTo>
                  <a:pt x="1026" y="7062"/>
                  <a:pt x="1119" y="7008"/>
                  <a:pt x="1226" y="6915"/>
                </a:cubicBezTo>
                <a:close/>
                <a:moveTo>
                  <a:pt x="3784" y="17613"/>
                </a:moveTo>
                <a:cubicBezTo>
                  <a:pt x="3478" y="17907"/>
                  <a:pt x="3145" y="18026"/>
                  <a:pt x="2812" y="18133"/>
                </a:cubicBezTo>
                <a:cubicBezTo>
                  <a:pt x="2732" y="18160"/>
                  <a:pt x="2652" y="18146"/>
                  <a:pt x="2598" y="18040"/>
                </a:cubicBezTo>
                <a:cubicBezTo>
                  <a:pt x="2878" y="17853"/>
                  <a:pt x="3185" y="17720"/>
                  <a:pt x="3504" y="17600"/>
                </a:cubicBezTo>
                <a:cubicBezTo>
                  <a:pt x="3571" y="17573"/>
                  <a:pt x="3651" y="17600"/>
                  <a:pt x="3784" y="17613"/>
                </a:cubicBezTo>
                <a:close/>
                <a:moveTo>
                  <a:pt x="2319" y="54"/>
                </a:moveTo>
                <a:cubicBezTo>
                  <a:pt x="2185" y="67"/>
                  <a:pt x="2025" y="81"/>
                  <a:pt x="1919" y="147"/>
                </a:cubicBezTo>
                <a:cubicBezTo>
                  <a:pt x="1599" y="334"/>
                  <a:pt x="1306" y="560"/>
                  <a:pt x="1106" y="880"/>
                </a:cubicBezTo>
                <a:cubicBezTo>
                  <a:pt x="906" y="1226"/>
                  <a:pt x="733" y="1586"/>
                  <a:pt x="667" y="1986"/>
                </a:cubicBezTo>
                <a:cubicBezTo>
                  <a:pt x="653" y="2092"/>
                  <a:pt x="627" y="2199"/>
                  <a:pt x="627" y="2305"/>
                </a:cubicBezTo>
                <a:cubicBezTo>
                  <a:pt x="653" y="3131"/>
                  <a:pt x="680" y="3957"/>
                  <a:pt x="706" y="4784"/>
                </a:cubicBezTo>
                <a:cubicBezTo>
                  <a:pt x="720" y="4943"/>
                  <a:pt x="773" y="5090"/>
                  <a:pt x="840" y="5250"/>
                </a:cubicBezTo>
                <a:cubicBezTo>
                  <a:pt x="933" y="5490"/>
                  <a:pt x="960" y="5756"/>
                  <a:pt x="1026" y="6009"/>
                </a:cubicBezTo>
                <a:cubicBezTo>
                  <a:pt x="946" y="6076"/>
                  <a:pt x="893" y="6129"/>
                  <a:pt x="826" y="6182"/>
                </a:cubicBezTo>
                <a:cubicBezTo>
                  <a:pt x="800" y="6209"/>
                  <a:pt x="760" y="6222"/>
                  <a:pt x="733" y="6249"/>
                </a:cubicBezTo>
                <a:cubicBezTo>
                  <a:pt x="240" y="6622"/>
                  <a:pt x="0" y="7102"/>
                  <a:pt x="107" y="7715"/>
                </a:cubicBezTo>
                <a:cubicBezTo>
                  <a:pt x="134" y="7914"/>
                  <a:pt x="147" y="8101"/>
                  <a:pt x="174" y="8287"/>
                </a:cubicBezTo>
                <a:cubicBezTo>
                  <a:pt x="200" y="8594"/>
                  <a:pt x="387" y="8754"/>
                  <a:pt x="680" y="8767"/>
                </a:cubicBezTo>
                <a:cubicBezTo>
                  <a:pt x="906" y="8780"/>
                  <a:pt x="1066" y="8700"/>
                  <a:pt x="1226" y="8541"/>
                </a:cubicBezTo>
                <a:cubicBezTo>
                  <a:pt x="1586" y="8154"/>
                  <a:pt x="1786" y="7728"/>
                  <a:pt x="1759" y="7195"/>
                </a:cubicBezTo>
                <a:cubicBezTo>
                  <a:pt x="1746" y="7102"/>
                  <a:pt x="1772" y="7022"/>
                  <a:pt x="1799" y="6875"/>
                </a:cubicBezTo>
                <a:cubicBezTo>
                  <a:pt x="2119" y="7022"/>
                  <a:pt x="2292" y="7222"/>
                  <a:pt x="2425" y="7475"/>
                </a:cubicBezTo>
                <a:cubicBezTo>
                  <a:pt x="2518" y="7621"/>
                  <a:pt x="2572" y="7794"/>
                  <a:pt x="2638" y="7954"/>
                </a:cubicBezTo>
                <a:cubicBezTo>
                  <a:pt x="2732" y="8181"/>
                  <a:pt x="2732" y="8421"/>
                  <a:pt x="2652" y="8647"/>
                </a:cubicBezTo>
                <a:cubicBezTo>
                  <a:pt x="2572" y="8860"/>
                  <a:pt x="2545" y="9073"/>
                  <a:pt x="2572" y="9287"/>
                </a:cubicBezTo>
                <a:cubicBezTo>
                  <a:pt x="2585" y="9580"/>
                  <a:pt x="2532" y="9860"/>
                  <a:pt x="2438" y="10139"/>
                </a:cubicBezTo>
                <a:cubicBezTo>
                  <a:pt x="2372" y="10339"/>
                  <a:pt x="2345" y="10539"/>
                  <a:pt x="2319" y="10739"/>
                </a:cubicBezTo>
                <a:cubicBezTo>
                  <a:pt x="2252" y="11178"/>
                  <a:pt x="2172" y="11605"/>
                  <a:pt x="1972" y="12005"/>
                </a:cubicBezTo>
                <a:cubicBezTo>
                  <a:pt x="1852" y="12231"/>
                  <a:pt x="1719" y="12457"/>
                  <a:pt x="1666" y="12724"/>
                </a:cubicBezTo>
                <a:cubicBezTo>
                  <a:pt x="1652" y="12791"/>
                  <a:pt x="1626" y="12857"/>
                  <a:pt x="1586" y="12910"/>
                </a:cubicBezTo>
                <a:cubicBezTo>
                  <a:pt x="1426" y="13110"/>
                  <a:pt x="1359" y="13337"/>
                  <a:pt x="1293" y="13590"/>
                </a:cubicBezTo>
                <a:cubicBezTo>
                  <a:pt x="1239" y="13830"/>
                  <a:pt x="1159" y="14056"/>
                  <a:pt x="1093" y="14296"/>
                </a:cubicBezTo>
                <a:cubicBezTo>
                  <a:pt x="1026" y="14509"/>
                  <a:pt x="960" y="14709"/>
                  <a:pt x="973" y="14936"/>
                </a:cubicBezTo>
                <a:cubicBezTo>
                  <a:pt x="986" y="15002"/>
                  <a:pt x="973" y="15082"/>
                  <a:pt x="960" y="15135"/>
                </a:cubicBezTo>
                <a:cubicBezTo>
                  <a:pt x="786" y="15682"/>
                  <a:pt x="880" y="16228"/>
                  <a:pt x="920" y="16774"/>
                </a:cubicBezTo>
                <a:cubicBezTo>
                  <a:pt x="933" y="16881"/>
                  <a:pt x="986" y="16987"/>
                  <a:pt x="1040" y="17081"/>
                </a:cubicBezTo>
                <a:cubicBezTo>
                  <a:pt x="1186" y="17347"/>
                  <a:pt x="1333" y="17613"/>
                  <a:pt x="1479" y="17893"/>
                </a:cubicBezTo>
                <a:cubicBezTo>
                  <a:pt x="1439" y="17973"/>
                  <a:pt x="1399" y="18080"/>
                  <a:pt x="1333" y="18173"/>
                </a:cubicBezTo>
                <a:cubicBezTo>
                  <a:pt x="1239" y="18306"/>
                  <a:pt x="1159" y="18439"/>
                  <a:pt x="1146" y="18626"/>
                </a:cubicBezTo>
                <a:cubicBezTo>
                  <a:pt x="1146" y="18666"/>
                  <a:pt x="1106" y="18719"/>
                  <a:pt x="1080" y="18773"/>
                </a:cubicBezTo>
                <a:cubicBezTo>
                  <a:pt x="893" y="19119"/>
                  <a:pt x="773" y="19492"/>
                  <a:pt x="746" y="19905"/>
                </a:cubicBezTo>
                <a:cubicBezTo>
                  <a:pt x="733" y="19972"/>
                  <a:pt x="706" y="20038"/>
                  <a:pt x="706" y="20105"/>
                </a:cubicBezTo>
                <a:cubicBezTo>
                  <a:pt x="667" y="20385"/>
                  <a:pt x="600" y="20664"/>
                  <a:pt x="587" y="20957"/>
                </a:cubicBezTo>
                <a:cubicBezTo>
                  <a:pt x="573" y="21544"/>
                  <a:pt x="587" y="22143"/>
                  <a:pt x="587" y="22729"/>
                </a:cubicBezTo>
                <a:cubicBezTo>
                  <a:pt x="587" y="22823"/>
                  <a:pt x="587" y="22916"/>
                  <a:pt x="600" y="23009"/>
                </a:cubicBezTo>
                <a:cubicBezTo>
                  <a:pt x="667" y="23276"/>
                  <a:pt x="733" y="23515"/>
                  <a:pt x="733" y="23782"/>
                </a:cubicBezTo>
                <a:cubicBezTo>
                  <a:pt x="733" y="23902"/>
                  <a:pt x="786" y="24022"/>
                  <a:pt x="826" y="24142"/>
                </a:cubicBezTo>
                <a:cubicBezTo>
                  <a:pt x="973" y="24488"/>
                  <a:pt x="960" y="24861"/>
                  <a:pt x="1040" y="25221"/>
                </a:cubicBezTo>
                <a:cubicBezTo>
                  <a:pt x="1133" y="25687"/>
                  <a:pt x="1346" y="26100"/>
                  <a:pt x="1559" y="26513"/>
                </a:cubicBezTo>
                <a:cubicBezTo>
                  <a:pt x="1706" y="26806"/>
                  <a:pt x="1892" y="27086"/>
                  <a:pt x="2092" y="27352"/>
                </a:cubicBezTo>
                <a:cubicBezTo>
                  <a:pt x="2345" y="27699"/>
                  <a:pt x="2505" y="28099"/>
                  <a:pt x="2692" y="28472"/>
                </a:cubicBezTo>
                <a:cubicBezTo>
                  <a:pt x="2772" y="28645"/>
                  <a:pt x="2825" y="28831"/>
                  <a:pt x="2918" y="29005"/>
                </a:cubicBezTo>
                <a:cubicBezTo>
                  <a:pt x="3051" y="29231"/>
                  <a:pt x="3065" y="29484"/>
                  <a:pt x="3038" y="29724"/>
                </a:cubicBezTo>
                <a:cubicBezTo>
                  <a:pt x="3011" y="29910"/>
                  <a:pt x="2891" y="30097"/>
                  <a:pt x="2798" y="30284"/>
                </a:cubicBezTo>
                <a:cubicBezTo>
                  <a:pt x="2785" y="30323"/>
                  <a:pt x="2718" y="30350"/>
                  <a:pt x="2665" y="30350"/>
                </a:cubicBezTo>
                <a:cubicBezTo>
                  <a:pt x="2572" y="30363"/>
                  <a:pt x="2465" y="30363"/>
                  <a:pt x="2372" y="30337"/>
                </a:cubicBezTo>
                <a:cubicBezTo>
                  <a:pt x="2212" y="30297"/>
                  <a:pt x="2039" y="30230"/>
                  <a:pt x="1879" y="30150"/>
                </a:cubicBezTo>
                <a:cubicBezTo>
                  <a:pt x="1826" y="30124"/>
                  <a:pt x="1786" y="30057"/>
                  <a:pt x="1732" y="30004"/>
                </a:cubicBezTo>
                <a:cubicBezTo>
                  <a:pt x="1786" y="29884"/>
                  <a:pt x="1839" y="29764"/>
                  <a:pt x="1879" y="29644"/>
                </a:cubicBezTo>
                <a:cubicBezTo>
                  <a:pt x="2039" y="29564"/>
                  <a:pt x="2212" y="29591"/>
                  <a:pt x="2372" y="29564"/>
                </a:cubicBezTo>
                <a:cubicBezTo>
                  <a:pt x="2478" y="29537"/>
                  <a:pt x="2545" y="29484"/>
                  <a:pt x="2558" y="29378"/>
                </a:cubicBezTo>
                <a:cubicBezTo>
                  <a:pt x="2558" y="29231"/>
                  <a:pt x="2572" y="29098"/>
                  <a:pt x="2545" y="28965"/>
                </a:cubicBezTo>
                <a:cubicBezTo>
                  <a:pt x="2505" y="28791"/>
                  <a:pt x="2359" y="28698"/>
                  <a:pt x="2185" y="28658"/>
                </a:cubicBezTo>
                <a:cubicBezTo>
                  <a:pt x="2092" y="28618"/>
                  <a:pt x="1972" y="28605"/>
                  <a:pt x="1866" y="28605"/>
                </a:cubicBezTo>
                <a:cubicBezTo>
                  <a:pt x="1519" y="28592"/>
                  <a:pt x="1266" y="28831"/>
                  <a:pt x="1239" y="29178"/>
                </a:cubicBezTo>
                <a:cubicBezTo>
                  <a:pt x="1226" y="29338"/>
                  <a:pt x="1226" y="29484"/>
                  <a:pt x="1253" y="29631"/>
                </a:cubicBezTo>
                <a:cubicBezTo>
                  <a:pt x="1293" y="29817"/>
                  <a:pt x="1279" y="29990"/>
                  <a:pt x="1266" y="30164"/>
                </a:cubicBezTo>
                <a:cubicBezTo>
                  <a:pt x="1253" y="30577"/>
                  <a:pt x="1519" y="30910"/>
                  <a:pt x="1946" y="30950"/>
                </a:cubicBezTo>
                <a:cubicBezTo>
                  <a:pt x="2279" y="30990"/>
                  <a:pt x="2598" y="30976"/>
                  <a:pt x="2878" y="30723"/>
                </a:cubicBezTo>
                <a:cubicBezTo>
                  <a:pt x="3011" y="30603"/>
                  <a:pt x="3198" y="30537"/>
                  <a:pt x="3318" y="30377"/>
                </a:cubicBezTo>
                <a:cubicBezTo>
                  <a:pt x="3464" y="30177"/>
                  <a:pt x="3571" y="29990"/>
                  <a:pt x="3624" y="29751"/>
                </a:cubicBezTo>
                <a:cubicBezTo>
                  <a:pt x="3664" y="29497"/>
                  <a:pt x="3757" y="29244"/>
                  <a:pt x="3731" y="28991"/>
                </a:cubicBezTo>
                <a:cubicBezTo>
                  <a:pt x="3731" y="28818"/>
                  <a:pt x="3691" y="28671"/>
                  <a:pt x="3638" y="28512"/>
                </a:cubicBezTo>
                <a:cubicBezTo>
                  <a:pt x="3478" y="28072"/>
                  <a:pt x="3211" y="27712"/>
                  <a:pt x="2918" y="27366"/>
                </a:cubicBezTo>
                <a:cubicBezTo>
                  <a:pt x="2665" y="27099"/>
                  <a:pt x="2465" y="26780"/>
                  <a:pt x="2279" y="26460"/>
                </a:cubicBezTo>
                <a:cubicBezTo>
                  <a:pt x="2132" y="26207"/>
                  <a:pt x="2039" y="25914"/>
                  <a:pt x="1919" y="25634"/>
                </a:cubicBezTo>
                <a:cubicBezTo>
                  <a:pt x="1746" y="25181"/>
                  <a:pt x="1639" y="24715"/>
                  <a:pt x="1519" y="24248"/>
                </a:cubicBezTo>
                <a:cubicBezTo>
                  <a:pt x="1493" y="24115"/>
                  <a:pt x="1493" y="23982"/>
                  <a:pt x="1493" y="23835"/>
                </a:cubicBezTo>
                <a:cubicBezTo>
                  <a:pt x="1493" y="23542"/>
                  <a:pt x="1493" y="23236"/>
                  <a:pt x="1413" y="22943"/>
                </a:cubicBezTo>
                <a:cubicBezTo>
                  <a:pt x="1399" y="22876"/>
                  <a:pt x="1386" y="22809"/>
                  <a:pt x="1386" y="22729"/>
                </a:cubicBezTo>
                <a:cubicBezTo>
                  <a:pt x="1399" y="22223"/>
                  <a:pt x="1413" y="21717"/>
                  <a:pt x="1413" y="21211"/>
                </a:cubicBezTo>
                <a:cubicBezTo>
                  <a:pt x="1426" y="20824"/>
                  <a:pt x="1533" y="20451"/>
                  <a:pt x="1652" y="20091"/>
                </a:cubicBezTo>
                <a:cubicBezTo>
                  <a:pt x="1826" y="19585"/>
                  <a:pt x="2025" y="19092"/>
                  <a:pt x="2212" y="18599"/>
                </a:cubicBezTo>
                <a:cubicBezTo>
                  <a:pt x="2225" y="18573"/>
                  <a:pt x="2239" y="18546"/>
                  <a:pt x="2279" y="18506"/>
                </a:cubicBezTo>
                <a:cubicBezTo>
                  <a:pt x="2345" y="18506"/>
                  <a:pt x="2425" y="18506"/>
                  <a:pt x="2492" y="18519"/>
                </a:cubicBezTo>
                <a:cubicBezTo>
                  <a:pt x="2718" y="18586"/>
                  <a:pt x="2931" y="18559"/>
                  <a:pt x="3145" y="18479"/>
                </a:cubicBezTo>
                <a:cubicBezTo>
                  <a:pt x="3531" y="18333"/>
                  <a:pt x="3891" y="18160"/>
                  <a:pt x="4170" y="17840"/>
                </a:cubicBezTo>
                <a:cubicBezTo>
                  <a:pt x="4344" y="17640"/>
                  <a:pt x="4330" y="17573"/>
                  <a:pt x="4224" y="17320"/>
                </a:cubicBezTo>
                <a:cubicBezTo>
                  <a:pt x="4091" y="16987"/>
                  <a:pt x="3851" y="16827"/>
                  <a:pt x="3518" y="16747"/>
                </a:cubicBezTo>
                <a:cubicBezTo>
                  <a:pt x="3424" y="16721"/>
                  <a:pt x="3331" y="16707"/>
                  <a:pt x="3238" y="16747"/>
                </a:cubicBezTo>
                <a:cubicBezTo>
                  <a:pt x="3198" y="16774"/>
                  <a:pt x="3145" y="16801"/>
                  <a:pt x="3091" y="16814"/>
                </a:cubicBezTo>
                <a:cubicBezTo>
                  <a:pt x="2652" y="16894"/>
                  <a:pt x="2305" y="17120"/>
                  <a:pt x="2012" y="17454"/>
                </a:cubicBezTo>
                <a:cubicBezTo>
                  <a:pt x="1999" y="17467"/>
                  <a:pt x="1972" y="17480"/>
                  <a:pt x="1919" y="17507"/>
                </a:cubicBezTo>
                <a:cubicBezTo>
                  <a:pt x="1746" y="17387"/>
                  <a:pt x="1652" y="17187"/>
                  <a:pt x="1666" y="17001"/>
                </a:cubicBezTo>
                <a:cubicBezTo>
                  <a:pt x="1692" y="16774"/>
                  <a:pt x="1612" y="16561"/>
                  <a:pt x="1626" y="16348"/>
                </a:cubicBezTo>
                <a:cubicBezTo>
                  <a:pt x="1652" y="16121"/>
                  <a:pt x="1639" y="15908"/>
                  <a:pt x="1639" y="15682"/>
                </a:cubicBezTo>
                <a:cubicBezTo>
                  <a:pt x="1652" y="15522"/>
                  <a:pt x="1679" y="15362"/>
                  <a:pt x="1706" y="15202"/>
                </a:cubicBezTo>
                <a:cubicBezTo>
                  <a:pt x="1759" y="14909"/>
                  <a:pt x="1812" y="14629"/>
                  <a:pt x="1866" y="14349"/>
                </a:cubicBezTo>
                <a:cubicBezTo>
                  <a:pt x="1932" y="14070"/>
                  <a:pt x="1999" y="13790"/>
                  <a:pt x="2079" y="13510"/>
                </a:cubicBezTo>
                <a:cubicBezTo>
                  <a:pt x="2332" y="12724"/>
                  <a:pt x="2678" y="11978"/>
                  <a:pt x="3011" y="11232"/>
                </a:cubicBezTo>
                <a:cubicBezTo>
                  <a:pt x="3118" y="11005"/>
                  <a:pt x="3198" y="10765"/>
                  <a:pt x="3264" y="10539"/>
                </a:cubicBezTo>
                <a:cubicBezTo>
                  <a:pt x="3331" y="10339"/>
                  <a:pt x="3384" y="10139"/>
                  <a:pt x="3438" y="9939"/>
                </a:cubicBezTo>
                <a:cubicBezTo>
                  <a:pt x="3518" y="9660"/>
                  <a:pt x="3584" y="9393"/>
                  <a:pt x="3504" y="9100"/>
                </a:cubicBezTo>
                <a:cubicBezTo>
                  <a:pt x="3478" y="9007"/>
                  <a:pt x="3518" y="8887"/>
                  <a:pt x="3544" y="8780"/>
                </a:cubicBezTo>
                <a:cubicBezTo>
                  <a:pt x="3664" y="8354"/>
                  <a:pt x="3664" y="7941"/>
                  <a:pt x="3518" y="7528"/>
                </a:cubicBezTo>
                <a:cubicBezTo>
                  <a:pt x="3478" y="7435"/>
                  <a:pt x="3451" y="7341"/>
                  <a:pt x="3438" y="7248"/>
                </a:cubicBezTo>
                <a:cubicBezTo>
                  <a:pt x="3344" y="6835"/>
                  <a:pt x="3078" y="6542"/>
                  <a:pt x="2825" y="6236"/>
                </a:cubicBezTo>
                <a:cubicBezTo>
                  <a:pt x="2652" y="6023"/>
                  <a:pt x="2372" y="5996"/>
                  <a:pt x="2105" y="5956"/>
                </a:cubicBezTo>
                <a:cubicBezTo>
                  <a:pt x="1959" y="5943"/>
                  <a:pt x="1812" y="5943"/>
                  <a:pt x="1639" y="5943"/>
                </a:cubicBezTo>
                <a:cubicBezTo>
                  <a:pt x="1599" y="5836"/>
                  <a:pt x="1546" y="5743"/>
                  <a:pt x="1519" y="5636"/>
                </a:cubicBezTo>
                <a:cubicBezTo>
                  <a:pt x="1439" y="5236"/>
                  <a:pt x="1373" y="4823"/>
                  <a:pt x="1373" y="4410"/>
                </a:cubicBezTo>
                <a:cubicBezTo>
                  <a:pt x="1373" y="4091"/>
                  <a:pt x="1359" y="3784"/>
                  <a:pt x="1346" y="3465"/>
                </a:cubicBezTo>
                <a:cubicBezTo>
                  <a:pt x="1333" y="3225"/>
                  <a:pt x="1346" y="2998"/>
                  <a:pt x="1426" y="2772"/>
                </a:cubicBezTo>
                <a:cubicBezTo>
                  <a:pt x="1493" y="2572"/>
                  <a:pt x="1506" y="2345"/>
                  <a:pt x="1612" y="2146"/>
                </a:cubicBezTo>
                <a:cubicBezTo>
                  <a:pt x="1692" y="2012"/>
                  <a:pt x="1746" y="1879"/>
                  <a:pt x="1826" y="1746"/>
                </a:cubicBezTo>
                <a:cubicBezTo>
                  <a:pt x="2079" y="1320"/>
                  <a:pt x="2492" y="1120"/>
                  <a:pt x="2985" y="1066"/>
                </a:cubicBezTo>
                <a:cubicBezTo>
                  <a:pt x="3198" y="1026"/>
                  <a:pt x="3411" y="1026"/>
                  <a:pt x="3624" y="1013"/>
                </a:cubicBezTo>
                <a:cubicBezTo>
                  <a:pt x="3744" y="1399"/>
                  <a:pt x="3731" y="1439"/>
                  <a:pt x="3451" y="1626"/>
                </a:cubicBezTo>
                <a:cubicBezTo>
                  <a:pt x="3384" y="1573"/>
                  <a:pt x="3331" y="1493"/>
                  <a:pt x="3251" y="1453"/>
                </a:cubicBezTo>
                <a:cubicBezTo>
                  <a:pt x="3158" y="1413"/>
                  <a:pt x="3065" y="1399"/>
                  <a:pt x="2971" y="1399"/>
                </a:cubicBezTo>
                <a:cubicBezTo>
                  <a:pt x="2772" y="1399"/>
                  <a:pt x="2665" y="1493"/>
                  <a:pt x="2612" y="1679"/>
                </a:cubicBezTo>
                <a:cubicBezTo>
                  <a:pt x="2558" y="1852"/>
                  <a:pt x="2545" y="2026"/>
                  <a:pt x="2585" y="2212"/>
                </a:cubicBezTo>
                <a:cubicBezTo>
                  <a:pt x="2625" y="2385"/>
                  <a:pt x="2732" y="2505"/>
                  <a:pt x="2918" y="2545"/>
                </a:cubicBezTo>
                <a:cubicBezTo>
                  <a:pt x="3251" y="2599"/>
                  <a:pt x="3571" y="2585"/>
                  <a:pt x="3837" y="2319"/>
                </a:cubicBezTo>
                <a:cubicBezTo>
                  <a:pt x="3904" y="2239"/>
                  <a:pt x="3971" y="2172"/>
                  <a:pt x="4037" y="2106"/>
                </a:cubicBezTo>
                <a:cubicBezTo>
                  <a:pt x="4530" y="1706"/>
                  <a:pt x="4384" y="1040"/>
                  <a:pt x="4144" y="653"/>
                </a:cubicBezTo>
                <a:cubicBezTo>
                  <a:pt x="3931" y="334"/>
                  <a:pt x="3624" y="200"/>
                  <a:pt x="3291" y="134"/>
                </a:cubicBezTo>
                <a:cubicBezTo>
                  <a:pt x="2971" y="81"/>
                  <a:pt x="2652" y="1"/>
                  <a:pt x="2319" y="5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8"/>
          <p:cNvSpPr/>
          <p:nvPr/>
        </p:nvSpPr>
        <p:spPr>
          <a:xfrm rot="-5400000">
            <a:off x="-499745" y="1628560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8"/>
          <p:cNvSpPr/>
          <p:nvPr/>
        </p:nvSpPr>
        <p:spPr>
          <a:xfrm rot="-5400000">
            <a:off x="1628574" y="-499737"/>
            <a:ext cx="311173" cy="2128289"/>
          </a:xfrm>
          <a:custGeom>
            <a:avLst/>
            <a:gdLst/>
            <a:ahLst/>
            <a:cxnLst/>
            <a:rect l="l" t="t" r="r" b="b"/>
            <a:pathLst>
              <a:path w="4531" h="30990" extrusionOk="0">
                <a:moveTo>
                  <a:pt x="1226" y="6915"/>
                </a:moveTo>
                <a:cubicBezTo>
                  <a:pt x="1319" y="7128"/>
                  <a:pt x="1293" y="7275"/>
                  <a:pt x="1239" y="7421"/>
                </a:cubicBezTo>
                <a:cubicBezTo>
                  <a:pt x="1146" y="7648"/>
                  <a:pt x="1080" y="7888"/>
                  <a:pt x="880" y="8048"/>
                </a:cubicBezTo>
                <a:cubicBezTo>
                  <a:pt x="813" y="8114"/>
                  <a:pt x="746" y="8194"/>
                  <a:pt x="640" y="8154"/>
                </a:cubicBezTo>
                <a:cubicBezTo>
                  <a:pt x="547" y="7728"/>
                  <a:pt x="547" y="7728"/>
                  <a:pt x="773" y="7408"/>
                </a:cubicBezTo>
                <a:cubicBezTo>
                  <a:pt x="826" y="7315"/>
                  <a:pt x="880" y="7222"/>
                  <a:pt x="960" y="7142"/>
                </a:cubicBezTo>
                <a:cubicBezTo>
                  <a:pt x="1026" y="7062"/>
                  <a:pt x="1119" y="7008"/>
                  <a:pt x="1226" y="6915"/>
                </a:cubicBezTo>
                <a:close/>
                <a:moveTo>
                  <a:pt x="3784" y="17613"/>
                </a:moveTo>
                <a:cubicBezTo>
                  <a:pt x="3478" y="17907"/>
                  <a:pt x="3145" y="18026"/>
                  <a:pt x="2812" y="18133"/>
                </a:cubicBezTo>
                <a:cubicBezTo>
                  <a:pt x="2732" y="18160"/>
                  <a:pt x="2652" y="18146"/>
                  <a:pt x="2598" y="18040"/>
                </a:cubicBezTo>
                <a:cubicBezTo>
                  <a:pt x="2878" y="17853"/>
                  <a:pt x="3185" y="17720"/>
                  <a:pt x="3504" y="17600"/>
                </a:cubicBezTo>
                <a:cubicBezTo>
                  <a:pt x="3571" y="17573"/>
                  <a:pt x="3651" y="17600"/>
                  <a:pt x="3784" y="17613"/>
                </a:cubicBezTo>
                <a:close/>
                <a:moveTo>
                  <a:pt x="2319" y="54"/>
                </a:moveTo>
                <a:cubicBezTo>
                  <a:pt x="2185" y="67"/>
                  <a:pt x="2025" y="81"/>
                  <a:pt x="1919" y="147"/>
                </a:cubicBezTo>
                <a:cubicBezTo>
                  <a:pt x="1599" y="334"/>
                  <a:pt x="1306" y="560"/>
                  <a:pt x="1106" y="880"/>
                </a:cubicBezTo>
                <a:cubicBezTo>
                  <a:pt x="906" y="1226"/>
                  <a:pt x="733" y="1586"/>
                  <a:pt x="667" y="1986"/>
                </a:cubicBezTo>
                <a:cubicBezTo>
                  <a:pt x="653" y="2092"/>
                  <a:pt x="627" y="2199"/>
                  <a:pt x="627" y="2305"/>
                </a:cubicBezTo>
                <a:cubicBezTo>
                  <a:pt x="653" y="3131"/>
                  <a:pt x="680" y="3957"/>
                  <a:pt x="706" y="4784"/>
                </a:cubicBezTo>
                <a:cubicBezTo>
                  <a:pt x="720" y="4943"/>
                  <a:pt x="773" y="5090"/>
                  <a:pt x="840" y="5250"/>
                </a:cubicBezTo>
                <a:cubicBezTo>
                  <a:pt x="933" y="5490"/>
                  <a:pt x="960" y="5756"/>
                  <a:pt x="1026" y="6009"/>
                </a:cubicBezTo>
                <a:cubicBezTo>
                  <a:pt x="946" y="6076"/>
                  <a:pt x="893" y="6129"/>
                  <a:pt x="826" y="6182"/>
                </a:cubicBezTo>
                <a:cubicBezTo>
                  <a:pt x="800" y="6209"/>
                  <a:pt x="760" y="6222"/>
                  <a:pt x="733" y="6249"/>
                </a:cubicBezTo>
                <a:cubicBezTo>
                  <a:pt x="240" y="6622"/>
                  <a:pt x="0" y="7102"/>
                  <a:pt x="107" y="7715"/>
                </a:cubicBezTo>
                <a:cubicBezTo>
                  <a:pt x="134" y="7914"/>
                  <a:pt x="147" y="8101"/>
                  <a:pt x="174" y="8287"/>
                </a:cubicBezTo>
                <a:cubicBezTo>
                  <a:pt x="200" y="8594"/>
                  <a:pt x="387" y="8754"/>
                  <a:pt x="680" y="8767"/>
                </a:cubicBezTo>
                <a:cubicBezTo>
                  <a:pt x="906" y="8780"/>
                  <a:pt x="1066" y="8700"/>
                  <a:pt x="1226" y="8541"/>
                </a:cubicBezTo>
                <a:cubicBezTo>
                  <a:pt x="1586" y="8154"/>
                  <a:pt x="1786" y="7728"/>
                  <a:pt x="1759" y="7195"/>
                </a:cubicBezTo>
                <a:cubicBezTo>
                  <a:pt x="1746" y="7102"/>
                  <a:pt x="1772" y="7022"/>
                  <a:pt x="1799" y="6875"/>
                </a:cubicBezTo>
                <a:cubicBezTo>
                  <a:pt x="2119" y="7022"/>
                  <a:pt x="2292" y="7222"/>
                  <a:pt x="2425" y="7475"/>
                </a:cubicBezTo>
                <a:cubicBezTo>
                  <a:pt x="2518" y="7621"/>
                  <a:pt x="2572" y="7794"/>
                  <a:pt x="2638" y="7954"/>
                </a:cubicBezTo>
                <a:cubicBezTo>
                  <a:pt x="2732" y="8181"/>
                  <a:pt x="2732" y="8421"/>
                  <a:pt x="2652" y="8647"/>
                </a:cubicBezTo>
                <a:cubicBezTo>
                  <a:pt x="2572" y="8860"/>
                  <a:pt x="2545" y="9073"/>
                  <a:pt x="2572" y="9287"/>
                </a:cubicBezTo>
                <a:cubicBezTo>
                  <a:pt x="2585" y="9580"/>
                  <a:pt x="2532" y="9860"/>
                  <a:pt x="2438" y="10139"/>
                </a:cubicBezTo>
                <a:cubicBezTo>
                  <a:pt x="2372" y="10339"/>
                  <a:pt x="2345" y="10539"/>
                  <a:pt x="2319" y="10739"/>
                </a:cubicBezTo>
                <a:cubicBezTo>
                  <a:pt x="2252" y="11178"/>
                  <a:pt x="2172" y="11605"/>
                  <a:pt x="1972" y="12005"/>
                </a:cubicBezTo>
                <a:cubicBezTo>
                  <a:pt x="1852" y="12231"/>
                  <a:pt x="1719" y="12457"/>
                  <a:pt x="1666" y="12724"/>
                </a:cubicBezTo>
                <a:cubicBezTo>
                  <a:pt x="1652" y="12791"/>
                  <a:pt x="1626" y="12857"/>
                  <a:pt x="1586" y="12910"/>
                </a:cubicBezTo>
                <a:cubicBezTo>
                  <a:pt x="1426" y="13110"/>
                  <a:pt x="1359" y="13337"/>
                  <a:pt x="1293" y="13590"/>
                </a:cubicBezTo>
                <a:cubicBezTo>
                  <a:pt x="1239" y="13830"/>
                  <a:pt x="1159" y="14056"/>
                  <a:pt x="1093" y="14296"/>
                </a:cubicBezTo>
                <a:cubicBezTo>
                  <a:pt x="1026" y="14509"/>
                  <a:pt x="960" y="14709"/>
                  <a:pt x="973" y="14936"/>
                </a:cubicBezTo>
                <a:cubicBezTo>
                  <a:pt x="986" y="15002"/>
                  <a:pt x="973" y="15082"/>
                  <a:pt x="960" y="15135"/>
                </a:cubicBezTo>
                <a:cubicBezTo>
                  <a:pt x="786" y="15682"/>
                  <a:pt x="880" y="16228"/>
                  <a:pt x="920" y="16774"/>
                </a:cubicBezTo>
                <a:cubicBezTo>
                  <a:pt x="933" y="16881"/>
                  <a:pt x="986" y="16987"/>
                  <a:pt x="1040" y="17081"/>
                </a:cubicBezTo>
                <a:cubicBezTo>
                  <a:pt x="1186" y="17347"/>
                  <a:pt x="1333" y="17613"/>
                  <a:pt x="1479" y="17893"/>
                </a:cubicBezTo>
                <a:cubicBezTo>
                  <a:pt x="1439" y="17973"/>
                  <a:pt x="1399" y="18080"/>
                  <a:pt x="1333" y="18173"/>
                </a:cubicBezTo>
                <a:cubicBezTo>
                  <a:pt x="1239" y="18306"/>
                  <a:pt x="1159" y="18439"/>
                  <a:pt x="1146" y="18626"/>
                </a:cubicBezTo>
                <a:cubicBezTo>
                  <a:pt x="1146" y="18666"/>
                  <a:pt x="1106" y="18719"/>
                  <a:pt x="1080" y="18773"/>
                </a:cubicBezTo>
                <a:cubicBezTo>
                  <a:pt x="893" y="19119"/>
                  <a:pt x="773" y="19492"/>
                  <a:pt x="746" y="19905"/>
                </a:cubicBezTo>
                <a:cubicBezTo>
                  <a:pt x="733" y="19972"/>
                  <a:pt x="706" y="20038"/>
                  <a:pt x="706" y="20105"/>
                </a:cubicBezTo>
                <a:cubicBezTo>
                  <a:pt x="667" y="20385"/>
                  <a:pt x="600" y="20664"/>
                  <a:pt x="587" y="20957"/>
                </a:cubicBezTo>
                <a:cubicBezTo>
                  <a:pt x="573" y="21544"/>
                  <a:pt x="587" y="22143"/>
                  <a:pt x="587" y="22729"/>
                </a:cubicBezTo>
                <a:cubicBezTo>
                  <a:pt x="587" y="22823"/>
                  <a:pt x="587" y="22916"/>
                  <a:pt x="600" y="23009"/>
                </a:cubicBezTo>
                <a:cubicBezTo>
                  <a:pt x="667" y="23276"/>
                  <a:pt x="733" y="23515"/>
                  <a:pt x="733" y="23782"/>
                </a:cubicBezTo>
                <a:cubicBezTo>
                  <a:pt x="733" y="23902"/>
                  <a:pt x="786" y="24022"/>
                  <a:pt x="826" y="24142"/>
                </a:cubicBezTo>
                <a:cubicBezTo>
                  <a:pt x="973" y="24488"/>
                  <a:pt x="960" y="24861"/>
                  <a:pt x="1040" y="25221"/>
                </a:cubicBezTo>
                <a:cubicBezTo>
                  <a:pt x="1133" y="25687"/>
                  <a:pt x="1346" y="26100"/>
                  <a:pt x="1559" y="26513"/>
                </a:cubicBezTo>
                <a:cubicBezTo>
                  <a:pt x="1706" y="26806"/>
                  <a:pt x="1892" y="27086"/>
                  <a:pt x="2092" y="27352"/>
                </a:cubicBezTo>
                <a:cubicBezTo>
                  <a:pt x="2345" y="27699"/>
                  <a:pt x="2505" y="28099"/>
                  <a:pt x="2692" y="28472"/>
                </a:cubicBezTo>
                <a:cubicBezTo>
                  <a:pt x="2772" y="28645"/>
                  <a:pt x="2825" y="28831"/>
                  <a:pt x="2918" y="29005"/>
                </a:cubicBezTo>
                <a:cubicBezTo>
                  <a:pt x="3051" y="29231"/>
                  <a:pt x="3065" y="29484"/>
                  <a:pt x="3038" y="29724"/>
                </a:cubicBezTo>
                <a:cubicBezTo>
                  <a:pt x="3011" y="29910"/>
                  <a:pt x="2891" y="30097"/>
                  <a:pt x="2798" y="30284"/>
                </a:cubicBezTo>
                <a:cubicBezTo>
                  <a:pt x="2785" y="30323"/>
                  <a:pt x="2718" y="30350"/>
                  <a:pt x="2665" y="30350"/>
                </a:cubicBezTo>
                <a:cubicBezTo>
                  <a:pt x="2572" y="30363"/>
                  <a:pt x="2465" y="30363"/>
                  <a:pt x="2372" y="30337"/>
                </a:cubicBezTo>
                <a:cubicBezTo>
                  <a:pt x="2212" y="30297"/>
                  <a:pt x="2039" y="30230"/>
                  <a:pt x="1879" y="30150"/>
                </a:cubicBezTo>
                <a:cubicBezTo>
                  <a:pt x="1826" y="30124"/>
                  <a:pt x="1786" y="30057"/>
                  <a:pt x="1732" y="30004"/>
                </a:cubicBezTo>
                <a:cubicBezTo>
                  <a:pt x="1786" y="29884"/>
                  <a:pt x="1839" y="29764"/>
                  <a:pt x="1879" y="29644"/>
                </a:cubicBezTo>
                <a:cubicBezTo>
                  <a:pt x="2039" y="29564"/>
                  <a:pt x="2212" y="29591"/>
                  <a:pt x="2372" y="29564"/>
                </a:cubicBezTo>
                <a:cubicBezTo>
                  <a:pt x="2478" y="29537"/>
                  <a:pt x="2545" y="29484"/>
                  <a:pt x="2558" y="29378"/>
                </a:cubicBezTo>
                <a:cubicBezTo>
                  <a:pt x="2558" y="29231"/>
                  <a:pt x="2572" y="29098"/>
                  <a:pt x="2545" y="28965"/>
                </a:cubicBezTo>
                <a:cubicBezTo>
                  <a:pt x="2505" y="28791"/>
                  <a:pt x="2359" y="28698"/>
                  <a:pt x="2185" y="28658"/>
                </a:cubicBezTo>
                <a:cubicBezTo>
                  <a:pt x="2092" y="28618"/>
                  <a:pt x="1972" y="28605"/>
                  <a:pt x="1866" y="28605"/>
                </a:cubicBezTo>
                <a:cubicBezTo>
                  <a:pt x="1519" y="28592"/>
                  <a:pt x="1266" y="28831"/>
                  <a:pt x="1239" y="29178"/>
                </a:cubicBezTo>
                <a:cubicBezTo>
                  <a:pt x="1226" y="29338"/>
                  <a:pt x="1226" y="29484"/>
                  <a:pt x="1253" y="29631"/>
                </a:cubicBezTo>
                <a:cubicBezTo>
                  <a:pt x="1293" y="29817"/>
                  <a:pt x="1279" y="29990"/>
                  <a:pt x="1266" y="30164"/>
                </a:cubicBezTo>
                <a:cubicBezTo>
                  <a:pt x="1253" y="30577"/>
                  <a:pt x="1519" y="30910"/>
                  <a:pt x="1946" y="30950"/>
                </a:cubicBezTo>
                <a:cubicBezTo>
                  <a:pt x="2279" y="30990"/>
                  <a:pt x="2598" y="30976"/>
                  <a:pt x="2878" y="30723"/>
                </a:cubicBezTo>
                <a:cubicBezTo>
                  <a:pt x="3011" y="30603"/>
                  <a:pt x="3198" y="30537"/>
                  <a:pt x="3318" y="30377"/>
                </a:cubicBezTo>
                <a:cubicBezTo>
                  <a:pt x="3464" y="30177"/>
                  <a:pt x="3571" y="29990"/>
                  <a:pt x="3624" y="29751"/>
                </a:cubicBezTo>
                <a:cubicBezTo>
                  <a:pt x="3664" y="29497"/>
                  <a:pt x="3757" y="29244"/>
                  <a:pt x="3731" y="28991"/>
                </a:cubicBezTo>
                <a:cubicBezTo>
                  <a:pt x="3731" y="28818"/>
                  <a:pt x="3691" y="28671"/>
                  <a:pt x="3638" y="28512"/>
                </a:cubicBezTo>
                <a:cubicBezTo>
                  <a:pt x="3478" y="28072"/>
                  <a:pt x="3211" y="27712"/>
                  <a:pt x="2918" y="27366"/>
                </a:cubicBezTo>
                <a:cubicBezTo>
                  <a:pt x="2665" y="27099"/>
                  <a:pt x="2465" y="26780"/>
                  <a:pt x="2279" y="26460"/>
                </a:cubicBezTo>
                <a:cubicBezTo>
                  <a:pt x="2132" y="26207"/>
                  <a:pt x="2039" y="25914"/>
                  <a:pt x="1919" y="25634"/>
                </a:cubicBezTo>
                <a:cubicBezTo>
                  <a:pt x="1746" y="25181"/>
                  <a:pt x="1639" y="24715"/>
                  <a:pt x="1519" y="24248"/>
                </a:cubicBezTo>
                <a:cubicBezTo>
                  <a:pt x="1493" y="24115"/>
                  <a:pt x="1493" y="23982"/>
                  <a:pt x="1493" y="23835"/>
                </a:cubicBezTo>
                <a:cubicBezTo>
                  <a:pt x="1493" y="23542"/>
                  <a:pt x="1493" y="23236"/>
                  <a:pt x="1413" y="22943"/>
                </a:cubicBezTo>
                <a:cubicBezTo>
                  <a:pt x="1399" y="22876"/>
                  <a:pt x="1386" y="22809"/>
                  <a:pt x="1386" y="22729"/>
                </a:cubicBezTo>
                <a:cubicBezTo>
                  <a:pt x="1399" y="22223"/>
                  <a:pt x="1413" y="21717"/>
                  <a:pt x="1413" y="21211"/>
                </a:cubicBezTo>
                <a:cubicBezTo>
                  <a:pt x="1426" y="20824"/>
                  <a:pt x="1533" y="20451"/>
                  <a:pt x="1652" y="20091"/>
                </a:cubicBezTo>
                <a:cubicBezTo>
                  <a:pt x="1826" y="19585"/>
                  <a:pt x="2025" y="19092"/>
                  <a:pt x="2212" y="18599"/>
                </a:cubicBezTo>
                <a:cubicBezTo>
                  <a:pt x="2225" y="18573"/>
                  <a:pt x="2239" y="18546"/>
                  <a:pt x="2279" y="18506"/>
                </a:cubicBezTo>
                <a:cubicBezTo>
                  <a:pt x="2345" y="18506"/>
                  <a:pt x="2425" y="18506"/>
                  <a:pt x="2492" y="18519"/>
                </a:cubicBezTo>
                <a:cubicBezTo>
                  <a:pt x="2718" y="18586"/>
                  <a:pt x="2931" y="18559"/>
                  <a:pt x="3145" y="18479"/>
                </a:cubicBezTo>
                <a:cubicBezTo>
                  <a:pt x="3531" y="18333"/>
                  <a:pt x="3891" y="18160"/>
                  <a:pt x="4170" y="17840"/>
                </a:cubicBezTo>
                <a:cubicBezTo>
                  <a:pt x="4344" y="17640"/>
                  <a:pt x="4330" y="17573"/>
                  <a:pt x="4224" y="17320"/>
                </a:cubicBezTo>
                <a:cubicBezTo>
                  <a:pt x="4091" y="16987"/>
                  <a:pt x="3851" y="16827"/>
                  <a:pt x="3518" y="16747"/>
                </a:cubicBezTo>
                <a:cubicBezTo>
                  <a:pt x="3424" y="16721"/>
                  <a:pt x="3331" y="16707"/>
                  <a:pt x="3238" y="16747"/>
                </a:cubicBezTo>
                <a:cubicBezTo>
                  <a:pt x="3198" y="16774"/>
                  <a:pt x="3145" y="16801"/>
                  <a:pt x="3091" y="16814"/>
                </a:cubicBezTo>
                <a:cubicBezTo>
                  <a:pt x="2652" y="16894"/>
                  <a:pt x="2305" y="17120"/>
                  <a:pt x="2012" y="17454"/>
                </a:cubicBezTo>
                <a:cubicBezTo>
                  <a:pt x="1999" y="17467"/>
                  <a:pt x="1972" y="17480"/>
                  <a:pt x="1919" y="17507"/>
                </a:cubicBezTo>
                <a:cubicBezTo>
                  <a:pt x="1746" y="17387"/>
                  <a:pt x="1652" y="17187"/>
                  <a:pt x="1666" y="17001"/>
                </a:cubicBezTo>
                <a:cubicBezTo>
                  <a:pt x="1692" y="16774"/>
                  <a:pt x="1612" y="16561"/>
                  <a:pt x="1626" y="16348"/>
                </a:cubicBezTo>
                <a:cubicBezTo>
                  <a:pt x="1652" y="16121"/>
                  <a:pt x="1639" y="15908"/>
                  <a:pt x="1639" y="15682"/>
                </a:cubicBezTo>
                <a:cubicBezTo>
                  <a:pt x="1652" y="15522"/>
                  <a:pt x="1679" y="15362"/>
                  <a:pt x="1706" y="15202"/>
                </a:cubicBezTo>
                <a:cubicBezTo>
                  <a:pt x="1759" y="14909"/>
                  <a:pt x="1812" y="14629"/>
                  <a:pt x="1866" y="14349"/>
                </a:cubicBezTo>
                <a:cubicBezTo>
                  <a:pt x="1932" y="14070"/>
                  <a:pt x="1999" y="13790"/>
                  <a:pt x="2079" y="13510"/>
                </a:cubicBezTo>
                <a:cubicBezTo>
                  <a:pt x="2332" y="12724"/>
                  <a:pt x="2678" y="11978"/>
                  <a:pt x="3011" y="11232"/>
                </a:cubicBezTo>
                <a:cubicBezTo>
                  <a:pt x="3118" y="11005"/>
                  <a:pt x="3198" y="10765"/>
                  <a:pt x="3264" y="10539"/>
                </a:cubicBezTo>
                <a:cubicBezTo>
                  <a:pt x="3331" y="10339"/>
                  <a:pt x="3384" y="10139"/>
                  <a:pt x="3438" y="9939"/>
                </a:cubicBezTo>
                <a:cubicBezTo>
                  <a:pt x="3518" y="9660"/>
                  <a:pt x="3584" y="9393"/>
                  <a:pt x="3504" y="9100"/>
                </a:cubicBezTo>
                <a:cubicBezTo>
                  <a:pt x="3478" y="9007"/>
                  <a:pt x="3518" y="8887"/>
                  <a:pt x="3544" y="8780"/>
                </a:cubicBezTo>
                <a:cubicBezTo>
                  <a:pt x="3664" y="8354"/>
                  <a:pt x="3664" y="7941"/>
                  <a:pt x="3518" y="7528"/>
                </a:cubicBezTo>
                <a:cubicBezTo>
                  <a:pt x="3478" y="7435"/>
                  <a:pt x="3451" y="7341"/>
                  <a:pt x="3438" y="7248"/>
                </a:cubicBezTo>
                <a:cubicBezTo>
                  <a:pt x="3344" y="6835"/>
                  <a:pt x="3078" y="6542"/>
                  <a:pt x="2825" y="6236"/>
                </a:cubicBezTo>
                <a:cubicBezTo>
                  <a:pt x="2652" y="6023"/>
                  <a:pt x="2372" y="5996"/>
                  <a:pt x="2105" y="5956"/>
                </a:cubicBezTo>
                <a:cubicBezTo>
                  <a:pt x="1959" y="5943"/>
                  <a:pt x="1812" y="5943"/>
                  <a:pt x="1639" y="5943"/>
                </a:cubicBezTo>
                <a:cubicBezTo>
                  <a:pt x="1599" y="5836"/>
                  <a:pt x="1546" y="5743"/>
                  <a:pt x="1519" y="5636"/>
                </a:cubicBezTo>
                <a:cubicBezTo>
                  <a:pt x="1439" y="5236"/>
                  <a:pt x="1373" y="4823"/>
                  <a:pt x="1373" y="4410"/>
                </a:cubicBezTo>
                <a:cubicBezTo>
                  <a:pt x="1373" y="4091"/>
                  <a:pt x="1359" y="3784"/>
                  <a:pt x="1346" y="3465"/>
                </a:cubicBezTo>
                <a:cubicBezTo>
                  <a:pt x="1333" y="3225"/>
                  <a:pt x="1346" y="2998"/>
                  <a:pt x="1426" y="2772"/>
                </a:cubicBezTo>
                <a:cubicBezTo>
                  <a:pt x="1493" y="2572"/>
                  <a:pt x="1506" y="2345"/>
                  <a:pt x="1612" y="2146"/>
                </a:cubicBezTo>
                <a:cubicBezTo>
                  <a:pt x="1692" y="2012"/>
                  <a:pt x="1746" y="1879"/>
                  <a:pt x="1826" y="1746"/>
                </a:cubicBezTo>
                <a:cubicBezTo>
                  <a:pt x="2079" y="1320"/>
                  <a:pt x="2492" y="1120"/>
                  <a:pt x="2985" y="1066"/>
                </a:cubicBezTo>
                <a:cubicBezTo>
                  <a:pt x="3198" y="1026"/>
                  <a:pt x="3411" y="1026"/>
                  <a:pt x="3624" y="1013"/>
                </a:cubicBezTo>
                <a:cubicBezTo>
                  <a:pt x="3744" y="1399"/>
                  <a:pt x="3731" y="1439"/>
                  <a:pt x="3451" y="1626"/>
                </a:cubicBezTo>
                <a:cubicBezTo>
                  <a:pt x="3384" y="1573"/>
                  <a:pt x="3331" y="1493"/>
                  <a:pt x="3251" y="1453"/>
                </a:cubicBezTo>
                <a:cubicBezTo>
                  <a:pt x="3158" y="1413"/>
                  <a:pt x="3065" y="1399"/>
                  <a:pt x="2971" y="1399"/>
                </a:cubicBezTo>
                <a:cubicBezTo>
                  <a:pt x="2772" y="1399"/>
                  <a:pt x="2665" y="1493"/>
                  <a:pt x="2612" y="1679"/>
                </a:cubicBezTo>
                <a:cubicBezTo>
                  <a:pt x="2558" y="1852"/>
                  <a:pt x="2545" y="2026"/>
                  <a:pt x="2585" y="2212"/>
                </a:cubicBezTo>
                <a:cubicBezTo>
                  <a:pt x="2625" y="2385"/>
                  <a:pt x="2732" y="2505"/>
                  <a:pt x="2918" y="2545"/>
                </a:cubicBezTo>
                <a:cubicBezTo>
                  <a:pt x="3251" y="2599"/>
                  <a:pt x="3571" y="2585"/>
                  <a:pt x="3837" y="2319"/>
                </a:cubicBezTo>
                <a:cubicBezTo>
                  <a:pt x="3904" y="2239"/>
                  <a:pt x="3971" y="2172"/>
                  <a:pt x="4037" y="2106"/>
                </a:cubicBezTo>
                <a:cubicBezTo>
                  <a:pt x="4530" y="1706"/>
                  <a:pt x="4384" y="1040"/>
                  <a:pt x="4144" y="653"/>
                </a:cubicBezTo>
                <a:cubicBezTo>
                  <a:pt x="3931" y="334"/>
                  <a:pt x="3624" y="200"/>
                  <a:pt x="3291" y="134"/>
                </a:cubicBezTo>
                <a:cubicBezTo>
                  <a:pt x="2971" y="81"/>
                  <a:pt x="2652" y="1"/>
                  <a:pt x="2319" y="5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8"/>
          <p:cNvSpPr/>
          <p:nvPr/>
        </p:nvSpPr>
        <p:spPr>
          <a:xfrm rot="10800000" flipH="1">
            <a:off x="9343713" y="6126579"/>
            <a:ext cx="2128289" cy="311173"/>
          </a:xfrm>
          <a:custGeom>
            <a:avLst/>
            <a:gdLst/>
            <a:ahLst/>
            <a:cxnLst/>
            <a:rect l="l" t="t" r="r" b="b"/>
            <a:pathLst>
              <a:path w="30990" h="4531" extrusionOk="0">
                <a:moveTo>
                  <a:pt x="23848" y="3571"/>
                </a:moveTo>
                <a:cubicBezTo>
                  <a:pt x="23768" y="3651"/>
                  <a:pt x="23675" y="3705"/>
                  <a:pt x="23582" y="3758"/>
                </a:cubicBezTo>
                <a:cubicBezTo>
                  <a:pt x="23262" y="3984"/>
                  <a:pt x="23262" y="3984"/>
                  <a:pt x="22836" y="3891"/>
                </a:cubicBezTo>
                <a:cubicBezTo>
                  <a:pt x="22796" y="3784"/>
                  <a:pt x="22876" y="3718"/>
                  <a:pt x="22942" y="3651"/>
                </a:cubicBezTo>
                <a:cubicBezTo>
                  <a:pt x="23102" y="3451"/>
                  <a:pt x="23342" y="3385"/>
                  <a:pt x="23568" y="3291"/>
                </a:cubicBezTo>
                <a:cubicBezTo>
                  <a:pt x="23715" y="3238"/>
                  <a:pt x="23862" y="3212"/>
                  <a:pt x="24075" y="3305"/>
                </a:cubicBezTo>
                <a:cubicBezTo>
                  <a:pt x="23981" y="3411"/>
                  <a:pt x="23928" y="3505"/>
                  <a:pt x="23848" y="3571"/>
                </a:cubicBezTo>
                <a:close/>
                <a:moveTo>
                  <a:pt x="13390" y="1027"/>
                </a:moveTo>
                <a:cubicBezTo>
                  <a:pt x="13270" y="1346"/>
                  <a:pt x="13137" y="1653"/>
                  <a:pt x="12950" y="1933"/>
                </a:cubicBezTo>
                <a:cubicBezTo>
                  <a:pt x="12843" y="1879"/>
                  <a:pt x="12830" y="1799"/>
                  <a:pt x="12857" y="1719"/>
                </a:cubicBezTo>
                <a:cubicBezTo>
                  <a:pt x="12963" y="1386"/>
                  <a:pt x="13083" y="1053"/>
                  <a:pt x="13376" y="747"/>
                </a:cubicBezTo>
                <a:cubicBezTo>
                  <a:pt x="13390" y="880"/>
                  <a:pt x="13416" y="960"/>
                  <a:pt x="13390" y="1027"/>
                </a:cubicBezTo>
                <a:close/>
                <a:moveTo>
                  <a:pt x="30856" y="1240"/>
                </a:moveTo>
                <a:cubicBezTo>
                  <a:pt x="30789" y="907"/>
                  <a:pt x="30656" y="600"/>
                  <a:pt x="30336" y="387"/>
                </a:cubicBezTo>
                <a:cubicBezTo>
                  <a:pt x="29950" y="147"/>
                  <a:pt x="29284" y="1"/>
                  <a:pt x="28871" y="494"/>
                </a:cubicBezTo>
                <a:cubicBezTo>
                  <a:pt x="28818" y="560"/>
                  <a:pt x="28751" y="627"/>
                  <a:pt x="28671" y="694"/>
                </a:cubicBezTo>
                <a:cubicBezTo>
                  <a:pt x="28405" y="960"/>
                  <a:pt x="28391" y="1280"/>
                  <a:pt x="28445" y="1613"/>
                </a:cubicBezTo>
                <a:cubicBezTo>
                  <a:pt x="28485" y="1799"/>
                  <a:pt x="28605" y="1906"/>
                  <a:pt x="28778" y="1946"/>
                </a:cubicBezTo>
                <a:cubicBezTo>
                  <a:pt x="28964" y="1986"/>
                  <a:pt x="29137" y="1973"/>
                  <a:pt x="29311" y="1919"/>
                </a:cubicBezTo>
                <a:cubicBezTo>
                  <a:pt x="29497" y="1866"/>
                  <a:pt x="29590" y="1759"/>
                  <a:pt x="29590" y="1560"/>
                </a:cubicBezTo>
                <a:cubicBezTo>
                  <a:pt x="29590" y="1466"/>
                  <a:pt x="29577" y="1373"/>
                  <a:pt x="29537" y="1280"/>
                </a:cubicBezTo>
                <a:cubicBezTo>
                  <a:pt x="29497" y="1200"/>
                  <a:pt x="29417" y="1147"/>
                  <a:pt x="29364" y="1080"/>
                </a:cubicBezTo>
                <a:cubicBezTo>
                  <a:pt x="29550" y="800"/>
                  <a:pt x="29590" y="787"/>
                  <a:pt x="29977" y="907"/>
                </a:cubicBezTo>
                <a:cubicBezTo>
                  <a:pt x="29963" y="1120"/>
                  <a:pt x="29963" y="1333"/>
                  <a:pt x="29923" y="1546"/>
                </a:cubicBezTo>
                <a:cubicBezTo>
                  <a:pt x="29870" y="2039"/>
                  <a:pt x="29670" y="2439"/>
                  <a:pt x="29244" y="2705"/>
                </a:cubicBezTo>
                <a:cubicBezTo>
                  <a:pt x="29111" y="2785"/>
                  <a:pt x="28978" y="2839"/>
                  <a:pt x="28844" y="2918"/>
                </a:cubicBezTo>
                <a:cubicBezTo>
                  <a:pt x="28644" y="3025"/>
                  <a:pt x="28418" y="3038"/>
                  <a:pt x="28218" y="3105"/>
                </a:cubicBezTo>
                <a:cubicBezTo>
                  <a:pt x="27992" y="3185"/>
                  <a:pt x="27765" y="3198"/>
                  <a:pt x="27525" y="3185"/>
                </a:cubicBezTo>
                <a:cubicBezTo>
                  <a:pt x="27206" y="3172"/>
                  <a:pt x="26899" y="3158"/>
                  <a:pt x="26579" y="3158"/>
                </a:cubicBezTo>
                <a:cubicBezTo>
                  <a:pt x="26166" y="3158"/>
                  <a:pt x="25753" y="3092"/>
                  <a:pt x="25354" y="3012"/>
                </a:cubicBezTo>
                <a:cubicBezTo>
                  <a:pt x="25247" y="2985"/>
                  <a:pt x="25154" y="2932"/>
                  <a:pt x="25047" y="2892"/>
                </a:cubicBezTo>
                <a:cubicBezTo>
                  <a:pt x="25047" y="2719"/>
                  <a:pt x="25047" y="2572"/>
                  <a:pt x="25034" y="2426"/>
                </a:cubicBezTo>
                <a:cubicBezTo>
                  <a:pt x="24994" y="2159"/>
                  <a:pt x="24967" y="1879"/>
                  <a:pt x="24754" y="1706"/>
                </a:cubicBezTo>
                <a:cubicBezTo>
                  <a:pt x="24448" y="1453"/>
                  <a:pt x="24155" y="1186"/>
                  <a:pt x="23742" y="1093"/>
                </a:cubicBezTo>
                <a:cubicBezTo>
                  <a:pt x="23648" y="1080"/>
                  <a:pt x="23555" y="1053"/>
                  <a:pt x="23462" y="1013"/>
                </a:cubicBezTo>
                <a:cubicBezTo>
                  <a:pt x="23049" y="867"/>
                  <a:pt x="22636" y="867"/>
                  <a:pt x="22210" y="987"/>
                </a:cubicBezTo>
                <a:cubicBezTo>
                  <a:pt x="22103" y="1013"/>
                  <a:pt x="21983" y="1053"/>
                  <a:pt x="21890" y="1027"/>
                </a:cubicBezTo>
                <a:cubicBezTo>
                  <a:pt x="21597" y="947"/>
                  <a:pt x="21330" y="1013"/>
                  <a:pt x="21050" y="1093"/>
                </a:cubicBezTo>
                <a:cubicBezTo>
                  <a:pt x="20851" y="1147"/>
                  <a:pt x="20651" y="1200"/>
                  <a:pt x="20451" y="1266"/>
                </a:cubicBezTo>
                <a:cubicBezTo>
                  <a:pt x="20224" y="1333"/>
                  <a:pt x="19985" y="1413"/>
                  <a:pt x="19758" y="1520"/>
                </a:cubicBezTo>
                <a:cubicBezTo>
                  <a:pt x="19012" y="1853"/>
                  <a:pt x="18266" y="2199"/>
                  <a:pt x="17480" y="2452"/>
                </a:cubicBezTo>
                <a:cubicBezTo>
                  <a:pt x="17200" y="2532"/>
                  <a:pt x="16920" y="2599"/>
                  <a:pt x="16641" y="2665"/>
                </a:cubicBezTo>
                <a:cubicBezTo>
                  <a:pt x="16361" y="2719"/>
                  <a:pt x="16081" y="2772"/>
                  <a:pt x="15788" y="2825"/>
                </a:cubicBezTo>
                <a:cubicBezTo>
                  <a:pt x="15628" y="2852"/>
                  <a:pt x="15468" y="2878"/>
                  <a:pt x="15308" y="2878"/>
                </a:cubicBezTo>
                <a:cubicBezTo>
                  <a:pt x="15082" y="2892"/>
                  <a:pt x="14869" y="2878"/>
                  <a:pt x="14642" y="2905"/>
                </a:cubicBezTo>
                <a:cubicBezTo>
                  <a:pt x="14429" y="2918"/>
                  <a:pt x="14216" y="2839"/>
                  <a:pt x="13989" y="2865"/>
                </a:cubicBezTo>
                <a:cubicBezTo>
                  <a:pt x="13803" y="2878"/>
                  <a:pt x="13603" y="2785"/>
                  <a:pt x="13483" y="2612"/>
                </a:cubicBezTo>
                <a:cubicBezTo>
                  <a:pt x="13510" y="2559"/>
                  <a:pt x="13523" y="2532"/>
                  <a:pt x="13536" y="2519"/>
                </a:cubicBezTo>
                <a:cubicBezTo>
                  <a:pt x="13869" y="2226"/>
                  <a:pt x="14096" y="1879"/>
                  <a:pt x="14176" y="1440"/>
                </a:cubicBezTo>
                <a:cubicBezTo>
                  <a:pt x="14189" y="1386"/>
                  <a:pt x="14216" y="1333"/>
                  <a:pt x="14242" y="1293"/>
                </a:cubicBezTo>
                <a:cubicBezTo>
                  <a:pt x="14282" y="1200"/>
                  <a:pt x="14269" y="1107"/>
                  <a:pt x="14242" y="1013"/>
                </a:cubicBezTo>
                <a:cubicBezTo>
                  <a:pt x="14162" y="680"/>
                  <a:pt x="14003" y="440"/>
                  <a:pt x="13670" y="307"/>
                </a:cubicBezTo>
                <a:cubicBezTo>
                  <a:pt x="13416" y="201"/>
                  <a:pt x="13350" y="187"/>
                  <a:pt x="13150" y="360"/>
                </a:cubicBezTo>
                <a:cubicBezTo>
                  <a:pt x="12830" y="640"/>
                  <a:pt x="12657" y="1000"/>
                  <a:pt x="12510" y="1386"/>
                </a:cubicBezTo>
                <a:cubicBezTo>
                  <a:pt x="12430" y="1599"/>
                  <a:pt x="12391" y="1813"/>
                  <a:pt x="12470" y="2039"/>
                </a:cubicBezTo>
                <a:cubicBezTo>
                  <a:pt x="12484" y="2106"/>
                  <a:pt x="12484" y="2186"/>
                  <a:pt x="12484" y="2252"/>
                </a:cubicBezTo>
                <a:cubicBezTo>
                  <a:pt x="12444" y="2292"/>
                  <a:pt x="12417" y="2306"/>
                  <a:pt x="12391" y="2319"/>
                </a:cubicBezTo>
                <a:cubicBezTo>
                  <a:pt x="11898" y="2505"/>
                  <a:pt x="11405" y="2705"/>
                  <a:pt x="10898" y="2878"/>
                </a:cubicBezTo>
                <a:cubicBezTo>
                  <a:pt x="10539" y="2998"/>
                  <a:pt x="10166" y="3105"/>
                  <a:pt x="9779" y="3118"/>
                </a:cubicBezTo>
                <a:cubicBezTo>
                  <a:pt x="9273" y="3118"/>
                  <a:pt x="8767" y="3132"/>
                  <a:pt x="8260" y="3145"/>
                </a:cubicBezTo>
                <a:cubicBezTo>
                  <a:pt x="8180" y="3145"/>
                  <a:pt x="8114" y="3132"/>
                  <a:pt x="8047" y="3118"/>
                </a:cubicBezTo>
                <a:cubicBezTo>
                  <a:pt x="7754" y="3038"/>
                  <a:pt x="7448" y="3038"/>
                  <a:pt x="7155" y="3038"/>
                </a:cubicBezTo>
                <a:cubicBezTo>
                  <a:pt x="7008" y="3038"/>
                  <a:pt x="6875" y="3038"/>
                  <a:pt x="6742" y="3012"/>
                </a:cubicBezTo>
                <a:cubicBezTo>
                  <a:pt x="6275" y="2892"/>
                  <a:pt x="5809" y="2785"/>
                  <a:pt x="5356" y="2612"/>
                </a:cubicBezTo>
                <a:cubicBezTo>
                  <a:pt x="5076" y="2492"/>
                  <a:pt x="4783" y="2399"/>
                  <a:pt x="4530" y="2252"/>
                </a:cubicBezTo>
                <a:cubicBezTo>
                  <a:pt x="4210" y="2066"/>
                  <a:pt x="3890" y="1866"/>
                  <a:pt x="3624" y="1613"/>
                </a:cubicBezTo>
                <a:cubicBezTo>
                  <a:pt x="3278" y="1320"/>
                  <a:pt x="2918" y="1053"/>
                  <a:pt x="2478" y="907"/>
                </a:cubicBezTo>
                <a:cubicBezTo>
                  <a:pt x="2318" y="840"/>
                  <a:pt x="2172" y="800"/>
                  <a:pt x="1999" y="800"/>
                </a:cubicBezTo>
                <a:cubicBezTo>
                  <a:pt x="1732" y="773"/>
                  <a:pt x="1492" y="867"/>
                  <a:pt x="1239" y="907"/>
                </a:cubicBezTo>
                <a:cubicBezTo>
                  <a:pt x="999" y="960"/>
                  <a:pt x="813" y="1067"/>
                  <a:pt x="613" y="1213"/>
                </a:cubicBezTo>
                <a:cubicBezTo>
                  <a:pt x="453" y="1333"/>
                  <a:pt x="387" y="1520"/>
                  <a:pt x="267" y="1653"/>
                </a:cubicBezTo>
                <a:cubicBezTo>
                  <a:pt x="14" y="1933"/>
                  <a:pt x="0" y="2252"/>
                  <a:pt x="40" y="2585"/>
                </a:cubicBezTo>
                <a:cubicBezTo>
                  <a:pt x="80" y="3012"/>
                  <a:pt x="413" y="3278"/>
                  <a:pt x="826" y="3265"/>
                </a:cubicBezTo>
                <a:cubicBezTo>
                  <a:pt x="999" y="3252"/>
                  <a:pt x="1173" y="3238"/>
                  <a:pt x="1359" y="3278"/>
                </a:cubicBezTo>
                <a:cubicBezTo>
                  <a:pt x="1506" y="3305"/>
                  <a:pt x="1652" y="3291"/>
                  <a:pt x="1812" y="3291"/>
                </a:cubicBezTo>
                <a:cubicBezTo>
                  <a:pt x="2159" y="3265"/>
                  <a:pt x="2398" y="3012"/>
                  <a:pt x="2385" y="2665"/>
                </a:cubicBezTo>
                <a:cubicBezTo>
                  <a:pt x="2385" y="2559"/>
                  <a:pt x="2372" y="2439"/>
                  <a:pt x="2332" y="2346"/>
                </a:cubicBezTo>
                <a:cubicBezTo>
                  <a:pt x="2292" y="2172"/>
                  <a:pt x="2198" y="2026"/>
                  <a:pt x="2025" y="1986"/>
                </a:cubicBezTo>
                <a:cubicBezTo>
                  <a:pt x="1892" y="1959"/>
                  <a:pt x="1759" y="1973"/>
                  <a:pt x="1612" y="1973"/>
                </a:cubicBezTo>
                <a:cubicBezTo>
                  <a:pt x="1506" y="1986"/>
                  <a:pt x="1452" y="2052"/>
                  <a:pt x="1426" y="2159"/>
                </a:cubicBezTo>
                <a:cubicBezTo>
                  <a:pt x="1399" y="2319"/>
                  <a:pt x="1426" y="2492"/>
                  <a:pt x="1346" y="2652"/>
                </a:cubicBezTo>
                <a:cubicBezTo>
                  <a:pt x="1226" y="2692"/>
                  <a:pt x="1106" y="2745"/>
                  <a:pt x="986" y="2799"/>
                </a:cubicBezTo>
                <a:cubicBezTo>
                  <a:pt x="933" y="2745"/>
                  <a:pt x="866" y="2705"/>
                  <a:pt x="840" y="2652"/>
                </a:cubicBezTo>
                <a:cubicBezTo>
                  <a:pt x="760" y="2492"/>
                  <a:pt x="693" y="2319"/>
                  <a:pt x="653" y="2159"/>
                </a:cubicBezTo>
                <a:cubicBezTo>
                  <a:pt x="626" y="2066"/>
                  <a:pt x="626" y="1959"/>
                  <a:pt x="640" y="1866"/>
                </a:cubicBezTo>
                <a:cubicBezTo>
                  <a:pt x="640" y="1813"/>
                  <a:pt x="666" y="1746"/>
                  <a:pt x="706" y="1733"/>
                </a:cubicBezTo>
                <a:cubicBezTo>
                  <a:pt x="893" y="1639"/>
                  <a:pt x="1079" y="1520"/>
                  <a:pt x="1266" y="1493"/>
                </a:cubicBezTo>
                <a:cubicBezTo>
                  <a:pt x="1506" y="1466"/>
                  <a:pt x="1759" y="1480"/>
                  <a:pt x="1985" y="1613"/>
                </a:cubicBezTo>
                <a:cubicBezTo>
                  <a:pt x="2159" y="1706"/>
                  <a:pt x="2345" y="1759"/>
                  <a:pt x="2518" y="1839"/>
                </a:cubicBezTo>
                <a:cubicBezTo>
                  <a:pt x="2891" y="2026"/>
                  <a:pt x="3291" y="2186"/>
                  <a:pt x="3637" y="2439"/>
                </a:cubicBezTo>
                <a:cubicBezTo>
                  <a:pt x="3904" y="2639"/>
                  <a:pt x="4184" y="2825"/>
                  <a:pt x="4477" y="2972"/>
                </a:cubicBezTo>
                <a:cubicBezTo>
                  <a:pt x="4890" y="3185"/>
                  <a:pt x="5303" y="3398"/>
                  <a:pt x="5769" y="3491"/>
                </a:cubicBezTo>
                <a:cubicBezTo>
                  <a:pt x="6129" y="3571"/>
                  <a:pt x="6502" y="3558"/>
                  <a:pt x="6848" y="3705"/>
                </a:cubicBezTo>
                <a:cubicBezTo>
                  <a:pt x="6968" y="3744"/>
                  <a:pt x="7088" y="3798"/>
                  <a:pt x="7208" y="3798"/>
                </a:cubicBezTo>
                <a:cubicBezTo>
                  <a:pt x="7474" y="3798"/>
                  <a:pt x="7714" y="3864"/>
                  <a:pt x="7981" y="3931"/>
                </a:cubicBezTo>
                <a:cubicBezTo>
                  <a:pt x="8074" y="3944"/>
                  <a:pt x="8167" y="3944"/>
                  <a:pt x="8260" y="3944"/>
                </a:cubicBezTo>
                <a:cubicBezTo>
                  <a:pt x="8847" y="3944"/>
                  <a:pt x="9446" y="3958"/>
                  <a:pt x="10032" y="3944"/>
                </a:cubicBezTo>
                <a:cubicBezTo>
                  <a:pt x="10325" y="3931"/>
                  <a:pt x="10605" y="3864"/>
                  <a:pt x="10885" y="3824"/>
                </a:cubicBezTo>
                <a:cubicBezTo>
                  <a:pt x="10952" y="3824"/>
                  <a:pt x="11018" y="3798"/>
                  <a:pt x="11085" y="3784"/>
                </a:cubicBezTo>
                <a:cubicBezTo>
                  <a:pt x="11498" y="3758"/>
                  <a:pt x="11871" y="3638"/>
                  <a:pt x="12217" y="3451"/>
                </a:cubicBezTo>
                <a:cubicBezTo>
                  <a:pt x="12271" y="3425"/>
                  <a:pt x="12324" y="3385"/>
                  <a:pt x="12364" y="3385"/>
                </a:cubicBezTo>
                <a:cubicBezTo>
                  <a:pt x="12550" y="3371"/>
                  <a:pt x="12684" y="3291"/>
                  <a:pt x="12817" y="3198"/>
                </a:cubicBezTo>
                <a:cubicBezTo>
                  <a:pt x="12910" y="3132"/>
                  <a:pt x="13017" y="3092"/>
                  <a:pt x="13097" y="3052"/>
                </a:cubicBezTo>
                <a:cubicBezTo>
                  <a:pt x="13376" y="3198"/>
                  <a:pt x="13643" y="3345"/>
                  <a:pt x="13909" y="3491"/>
                </a:cubicBezTo>
                <a:cubicBezTo>
                  <a:pt x="14003" y="3545"/>
                  <a:pt x="14109" y="3598"/>
                  <a:pt x="14216" y="3611"/>
                </a:cubicBezTo>
                <a:cubicBezTo>
                  <a:pt x="14762" y="3651"/>
                  <a:pt x="15308" y="3744"/>
                  <a:pt x="15854" y="3571"/>
                </a:cubicBezTo>
                <a:cubicBezTo>
                  <a:pt x="15908" y="3558"/>
                  <a:pt x="15988" y="3545"/>
                  <a:pt x="16054" y="3558"/>
                </a:cubicBezTo>
                <a:cubicBezTo>
                  <a:pt x="16281" y="3571"/>
                  <a:pt x="16481" y="3505"/>
                  <a:pt x="16694" y="3438"/>
                </a:cubicBezTo>
                <a:cubicBezTo>
                  <a:pt x="16934" y="3371"/>
                  <a:pt x="17160" y="3291"/>
                  <a:pt x="17400" y="3238"/>
                </a:cubicBezTo>
                <a:cubicBezTo>
                  <a:pt x="17653" y="3172"/>
                  <a:pt x="17880" y="3105"/>
                  <a:pt x="18079" y="2945"/>
                </a:cubicBezTo>
                <a:cubicBezTo>
                  <a:pt x="18133" y="2905"/>
                  <a:pt x="18199" y="2878"/>
                  <a:pt x="18266" y="2865"/>
                </a:cubicBezTo>
                <a:cubicBezTo>
                  <a:pt x="18532" y="2812"/>
                  <a:pt x="18759" y="2679"/>
                  <a:pt x="18985" y="2559"/>
                </a:cubicBezTo>
                <a:cubicBezTo>
                  <a:pt x="19385" y="2359"/>
                  <a:pt x="19811" y="2279"/>
                  <a:pt x="20251" y="2212"/>
                </a:cubicBezTo>
                <a:cubicBezTo>
                  <a:pt x="20451" y="2186"/>
                  <a:pt x="20651" y="2159"/>
                  <a:pt x="20851" y="2092"/>
                </a:cubicBezTo>
                <a:cubicBezTo>
                  <a:pt x="21130" y="1999"/>
                  <a:pt x="21410" y="1946"/>
                  <a:pt x="21703" y="1959"/>
                </a:cubicBezTo>
                <a:cubicBezTo>
                  <a:pt x="21916" y="1986"/>
                  <a:pt x="22130" y="1959"/>
                  <a:pt x="22343" y="1879"/>
                </a:cubicBezTo>
                <a:cubicBezTo>
                  <a:pt x="22569" y="1799"/>
                  <a:pt x="22809" y="1799"/>
                  <a:pt x="23036" y="1893"/>
                </a:cubicBezTo>
                <a:cubicBezTo>
                  <a:pt x="23195" y="1959"/>
                  <a:pt x="23369" y="2012"/>
                  <a:pt x="23515" y="2106"/>
                </a:cubicBezTo>
                <a:cubicBezTo>
                  <a:pt x="23768" y="2239"/>
                  <a:pt x="23968" y="2412"/>
                  <a:pt x="24115" y="2732"/>
                </a:cubicBezTo>
                <a:cubicBezTo>
                  <a:pt x="23968" y="2759"/>
                  <a:pt x="23888" y="2785"/>
                  <a:pt x="23795" y="2772"/>
                </a:cubicBezTo>
                <a:cubicBezTo>
                  <a:pt x="23262" y="2745"/>
                  <a:pt x="22836" y="2945"/>
                  <a:pt x="22449" y="3305"/>
                </a:cubicBezTo>
                <a:cubicBezTo>
                  <a:pt x="22289" y="3465"/>
                  <a:pt x="22210" y="3625"/>
                  <a:pt x="22223" y="3851"/>
                </a:cubicBezTo>
                <a:cubicBezTo>
                  <a:pt x="22236" y="4144"/>
                  <a:pt x="22396" y="4331"/>
                  <a:pt x="22702" y="4357"/>
                </a:cubicBezTo>
                <a:cubicBezTo>
                  <a:pt x="22889" y="4384"/>
                  <a:pt x="23075" y="4397"/>
                  <a:pt x="23275" y="4424"/>
                </a:cubicBezTo>
                <a:cubicBezTo>
                  <a:pt x="23888" y="4531"/>
                  <a:pt x="24368" y="4277"/>
                  <a:pt x="24741" y="3798"/>
                </a:cubicBezTo>
                <a:cubicBezTo>
                  <a:pt x="24768" y="3771"/>
                  <a:pt x="24781" y="3731"/>
                  <a:pt x="24807" y="3705"/>
                </a:cubicBezTo>
                <a:cubicBezTo>
                  <a:pt x="24861" y="3638"/>
                  <a:pt x="24914" y="3585"/>
                  <a:pt x="24981" y="3505"/>
                </a:cubicBezTo>
                <a:cubicBezTo>
                  <a:pt x="25234" y="3571"/>
                  <a:pt x="25500" y="3598"/>
                  <a:pt x="25740" y="3691"/>
                </a:cubicBezTo>
                <a:cubicBezTo>
                  <a:pt x="25900" y="3758"/>
                  <a:pt x="26047" y="3811"/>
                  <a:pt x="26206" y="3824"/>
                </a:cubicBezTo>
                <a:cubicBezTo>
                  <a:pt x="27032" y="3851"/>
                  <a:pt x="27858" y="3878"/>
                  <a:pt x="28684" y="3904"/>
                </a:cubicBezTo>
                <a:cubicBezTo>
                  <a:pt x="28791" y="3904"/>
                  <a:pt x="28898" y="3878"/>
                  <a:pt x="29004" y="3864"/>
                </a:cubicBezTo>
                <a:cubicBezTo>
                  <a:pt x="29404" y="3798"/>
                  <a:pt x="29764" y="3625"/>
                  <a:pt x="30110" y="3425"/>
                </a:cubicBezTo>
                <a:cubicBezTo>
                  <a:pt x="30430" y="3225"/>
                  <a:pt x="30656" y="2932"/>
                  <a:pt x="30843" y="2612"/>
                </a:cubicBezTo>
                <a:cubicBezTo>
                  <a:pt x="30909" y="2505"/>
                  <a:pt x="30923" y="2346"/>
                  <a:pt x="30936" y="2212"/>
                </a:cubicBezTo>
                <a:cubicBezTo>
                  <a:pt x="30989" y="1879"/>
                  <a:pt x="30909" y="1560"/>
                  <a:pt x="30856" y="124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8"/>
          <p:cNvSpPr/>
          <p:nvPr/>
        </p:nvSpPr>
        <p:spPr>
          <a:xfrm rot="10800000" flipH="1">
            <a:off x="11472010" y="3998294"/>
            <a:ext cx="311173" cy="2128289"/>
          </a:xfrm>
          <a:custGeom>
            <a:avLst/>
            <a:gdLst/>
            <a:ahLst/>
            <a:cxnLst/>
            <a:rect l="l" t="t" r="r" b="b"/>
            <a:pathLst>
              <a:path w="4531" h="30990" extrusionOk="0">
                <a:moveTo>
                  <a:pt x="1226" y="6915"/>
                </a:moveTo>
                <a:cubicBezTo>
                  <a:pt x="1319" y="7128"/>
                  <a:pt x="1293" y="7275"/>
                  <a:pt x="1239" y="7421"/>
                </a:cubicBezTo>
                <a:cubicBezTo>
                  <a:pt x="1146" y="7648"/>
                  <a:pt x="1080" y="7888"/>
                  <a:pt x="880" y="8048"/>
                </a:cubicBezTo>
                <a:cubicBezTo>
                  <a:pt x="813" y="8114"/>
                  <a:pt x="746" y="8194"/>
                  <a:pt x="640" y="8154"/>
                </a:cubicBezTo>
                <a:cubicBezTo>
                  <a:pt x="547" y="7728"/>
                  <a:pt x="547" y="7728"/>
                  <a:pt x="773" y="7408"/>
                </a:cubicBezTo>
                <a:cubicBezTo>
                  <a:pt x="826" y="7315"/>
                  <a:pt x="880" y="7222"/>
                  <a:pt x="960" y="7142"/>
                </a:cubicBezTo>
                <a:cubicBezTo>
                  <a:pt x="1026" y="7062"/>
                  <a:pt x="1119" y="7008"/>
                  <a:pt x="1226" y="6915"/>
                </a:cubicBezTo>
                <a:close/>
                <a:moveTo>
                  <a:pt x="3784" y="17613"/>
                </a:moveTo>
                <a:cubicBezTo>
                  <a:pt x="3478" y="17907"/>
                  <a:pt x="3145" y="18026"/>
                  <a:pt x="2812" y="18133"/>
                </a:cubicBezTo>
                <a:cubicBezTo>
                  <a:pt x="2732" y="18160"/>
                  <a:pt x="2652" y="18146"/>
                  <a:pt x="2598" y="18040"/>
                </a:cubicBezTo>
                <a:cubicBezTo>
                  <a:pt x="2878" y="17853"/>
                  <a:pt x="3185" y="17720"/>
                  <a:pt x="3504" y="17600"/>
                </a:cubicBezTo>
                <a:cubicBezTo>
                  <a:pt x="3571" y="17573"/>
                  <a:pt x="3651" y="17600"/>
                  <a:pt x="3784" y="17613"/>
                </a:cubicBezTo>
                <a:close/>
                <a:moveTo>
                  <a:pt x="2319" y="54"/>
                </a:moveTo>
                <a:cubicBezTo>
                  <a:pt x="2185" y="67"/>
                  <a:pt x="2025" y="81"/>
                  <a:pt x="1919" y="147"/>
                </a:cubicBezTo>
                <a:cubicBezTo>
                  <a:pt x="1599" y="334"/>
                  <a:pt x="1306" y="560"/>
                  <a:pt x="1106" y="880"/>
                </a:cubicBezTo>
                <a:cubicBezTo>
                  <a:pt x="906" y="1226"/>
                  <a:pt x="733" y="1586"/>
                  <a:pt x="667" y="1986"/>
                </a:cubicBezTo>
                <a:cubicBezTo>
                  <a:pt x="653" y="2092"/>
                  <a:pt x="627" y="2199"/>
                  <a:pt x="627" y="2305"/>
                </a:cubicBezTo>
                <a:cubicBezTo>
                  <a:pt x="653" y="3131"/>
                  <a:pt x="680" y="3957"/>
                  <a:pt x="706" y="4784"/>
                </a:cubicBezTo>
                <a:cubicBezTo>
                  <a:pt x="720" y="4943"/>
                  <a:pt x="773" y="5090"/>
                  <a:pt x="840" y="5250"/>
                </a:cubicBezTo>
                <a:cubicBezTo>
                  <a:pt x="933" y="5490"/>
                  <a:pt x="960" y="5756"/>
                  <a:pt x="1026" y="6009"/>
                </a:cubicBezTo>
                <a:cubicBezTo>
                  <a:pt x="946" y="6076"/>
                  <a:pt x="893" y="6129"/>
                  <a:pt x="826" y="6182"/>
                </a:cubicBezTo>
                <a:cubicBezTo>
                  <a:pt x="800" y="6209"/>
                  <a:pt x="760" y="6222"/>
                  <a:pt x="733" y="6249"/>
                </a:cubicBezTo>
                <a:cubicBezTo>
                  <a:pt x="240" y="6622"/>
                  <a:pt x="0" y="7102"/>
                  <a:pt x="107" y="7715"/>
                </a:cubicBezTo>
                <a:cubicBezTo>
                  <a:pt x="134" y="7914"/>
                  <a:pt x="147" y="8101"/>
                  <a:pt x="174" y="8287"/>
                </a:cubicBezTo>
                <a:cubicBezTo>
                  <a:pt x="200" y="8594"/>
                  <a:pt x="387" y="8754"/>
                  <a:pt x="680" y="8767"/>
                </a:cubicBezTo>
                <a:cubicBezTo>
                  <a:pt x="906" y="8780"/>
                  <a:pt x="1066" y="8700"/>
                  <a:pt x="1226" y="8541"/>
                </a:cubicBezTo>
                <a:cubicBezTo>
                  <a:pt x="1586" y="8154"/>
                  <a:pt x="1786" y="7728"/>
                  <a:pt x="1759" y="7195"/>
                </a:cubicBezTo>
                <a:cubicBezTo>
                  <a:pt x="1746" y="7102"/>
                  <a:pt x="1772" y="7022"/>
                  <a:pt x="1799" y="6875"/>
                </a:cubicBezTo>
                <a:cubicBezTo>
                  <a:pt x="2119" y="7022"/>
                  <a:pt x="2292" y="7222"/>
                  <a:pt x="2425" y="7475"/>
                </a:cubicBezTo>
                <a:cubicBezTo>
                  <a:pt x="2518" y="7621"/>
                  <a:pt x="2572" y="7794"/>
                  <a:pt x="2638" y="7954"/>
                </a:cubicBezTo>
                <a:cubicBezTo>
                  <a:pt x="2732" y="8181"/>
                  <a:pt x="2732" y="8421"/>
                  <a:pt x="2652" y="8647"/>
                </a:cubicBezTo>
                <a:cubicBezTo>
                  <a:pt x="2572" y="8860"/>
                  <a:pt x="2545" y="9073"/>
                  <a:pt x="2572" y="9287"/>
                </a:cubicBezTo>
                <a:cubicBezTo>
                  <a:pt x="2585" y="9580"/>
                  <a:pt x="2532" y="9860"/>
                  <a:pt x="2438" y="10139"/>
                </a:cubicBezTo>
                <a:cubicBezTo>
                  <a:pt x="2372" y="10339"/>
                  <a:pt x="2345" y="10539"/>
                  <a:pt x="2319" y="10739"/>
                </a:cubicBezTo>
                <a:cubicBezTo>
                  <a:pt x="2252" y="11178"/>
                  <a:pt x="2172" y="11605"/>
                  <a:pt x="1972" y="12005"/>
                </a:cubicBezTo>
                <a:cubicBezTo>
                  <a:pt x="1852" y="12231"/>
                  <a:pt x="1719" y="12457"/>
                  <a:pt x="1666" y="12724"/>
                </a:cubicBezTo>
                <a:cubicBezTo>
                  <a:pt x="1652" y="12791"/>
                  <a:pt x="1626" y="12857"/>
                  <a:pt x="1586" y="12910"/>
                </a:cubicBezTo>
                <a:cubicBezTo>
                  <a:pt x="1426" y="13110"/>
                  <a:pt x="1359" y="13337"/>
                  <a:pt x="1293" y="13590"/>
                </a:cubicBezTo>
                <a:cubicBezTo>
                  <a:pt x="1239" y="13830"/>
                  <a:pt x="1159" y="14056"/>
                  <a:pt x="1093" y="14296"/>
                </a:cubicBezTo>
                <a:cubicBezTo>
                  <a:pt x="1026" y="14509"/>
                  <a:pt x="960" y="14709"/>
                  <a:pt x="973" y="14936"/>
                </a:cubicBezTo>
                <a:cubicBezTo>
                  <a:pt x="986" y="15002"/>
                  <a:pt x="973" y="15082"/>
                  <a:pt x="960" y="15135"/>
                </a:cubicBezTo>
                <a:cubicBezTo>
                  <a:pt x="786" y="15682"/>
                  <a:pt x="880" y="16228"/>
                  <a:pt x="920" y="16774"/>
                </a:cubicBezTo>
                <a:cubicBezTo>
                  <a:pt x="933" y="16881"/>
                  <a:pt x="986" y="16987"/>
                  <a:pt x="1040" y="17081"/>
                </a:cubicBezTo>
                <a:cubicBezTo>
                  <a:pt x="1186" y="17347"/>
                  <a:pt x="1333" y="17613"/>
                  <a:pt x="1479" y="17893"/>
                </a:cubicBezTo>
                <a:cubicBezTo>
                  <a:pt x="1439" y="17973"/>
                  <a:pt x="1399" y="18080"/>
                  <a:pt x="1333" y="18173"/>
                </a:cubicBezTo>
                <a:cubicBezTo>
                  <a:pt x="1239" y="18306"/>
                  <a:pt x="1159" y="18439"/>
                  <a:pt x="1146" y="18626"/>
                </a:cubicBezTo>
                <a:cubicBezTo>
                  <a:pt x="1146" y="18666"/>
                  <a:pt x="1106" y="18719"/>
                  <a:pt x="1080" y="18773"/>
                </a:cubicBezTo>
                <a:cubicBezTo>
                  <a:pt x="893" y="19119"/>
                  <a:pt x="773" y="19492"/>
                  <a:pt x="746" y="19905"/>
                </a:cubicBezTo>
                <a:cubicBezTo>
                  <a:pt x="733" y="19972"/>
                  <a:pt x="706" y="20038"/>
                  <a:pt x="706" y="20105"/>
                </a:cubicBezTo>
                <a:cubicBezTo>
                  <a:pt x="667" y="20385"/>
                  <a:pt x="600" y="20664"/>
                  <a:pt x="587" y="20957"/>
                </a:cubicBezTo>
                <a:cubicBezTo>
                  <a:pt x="573" y="21544"/>
                  <a:pt x="587" y="22143"/>
                  <a:pt x="587" y="22729"/>
                </a:cubicBezTo>
                <a:cubicBezTo>
                  <a:pt x="587" y="22823"/>
                  <a:pt x="587" y="22916"/>
                  <a:pt x="600" y="23009"/>
                </a:cubicBezTo>
                <a:cubicBezTo>
                  <a:pt x="667" y="23276"/>
                  <a:pt x="733" y="23515"/>
                  <a:pt x="733" y="23782"/>
                </a:cubicBezTo>
                <a:cubicBezTo>
                  <a:pt x="733" y="23902"/>
                  <a:pt x="786" y="24022"/>
                  <a:pt x="826" y="24142"/>
                </a:cubicBezTo>
                <a:cubicBezTo>
                  <a:pt x="973" y="24488"/>
                  <a:pt x="960" y="24861"/>
                  <a:pt x="1040" y="25221"/>
                </a:cubicBezTo>
                <a:cubicBezTo>
                  <a:pt x="1133" y="25687"/>
                  <a:pt x="1346" y="26100"/>
                  <a:pt x="1559" y="26513"/>
                </a:cubicBezTo>
                <a:cubicBezTo>
                  <a:pt x="1706" y="26806"/>
                  <a:pt x="1892" y="27086"/>
                  <a:pt x="2092" y="27352"/>
                </a:cubicBezTo>
                <a:cubicBezTo>
                  <a:pt x="2345" y="27699"/>
                  <a:pt x="2505" y="28099"/>
                  <a:pt x="2692" y="28472"/>
                </a:cubicBezTo>
                <a:cubicBezTo>
                  <a:pt x="2772" y="28645"/>
                  <a:pt x="2825" y="28831"/>
                  <a:pt x="2918" y="29005"/>
                </a:cubicBezTo>
                <a:cubicBezTo>
                  <a:pt x="3051" y="29231"/>
                  <a:pt x="3065" y="29484"/>
                  <a:pt x="3038" y="29724"/>
                </a:cubicBezTo>
                <a:cubicBezTo>
                  <a:pt x="3011" y="29910"/>
                  <a:pt x="2891" y="30097"/>
                  <a:pt x="2798" y="30284"/>
                </a:cubicBezTo>
                <a:cubicBezTo>
                  <a:pt x="2785" y="30323"/>
                  <a:pt x="2718" y="30350"/>
                  <a:pt x="2665" y="30350"/>
                </a:cubicBezTo>
                <a:cubicBezTo>
                  <a:pt x="2572" y="30363"/>
                  <a:pt x="2465" y="30363"/>
                  <a:pt x="2372" y="30337"/>
                </a:cubicBezTo>
                <a:cubicBezTo>
                  <a:pt x="2212" y="30297"/>
                  <a:pt x="2039" y="30230"/>
                  <a:pt x="1879" y="30150"/>
                </a:cubicBezTo>
                <a:cubicBezTo>
                  <a:pt x="1826" y="30124"/>
                  <a:pt x="1786" y="30057"/>
                  <a:pt x="1732" y="30004"/>
                </a:cubicBezTo>
                <a:cubicBezTo>
                  <a:pt x="1786" y="29884"/>
                  <a:pt x="1839" y="29764"/>
                  <a:pt x="1879" y="29644"/>
                </a:cubicBezTo>
                <a:cubicBezTo>
                  <a:pt x="2039" y="29564"/>
                  <a:pt x="2212" y="29591"/>
                  <a:pt x="2372" y="29564"/>
                </a:cubicBezTo>
                <a:cubicBezTo>
                  <a:pt x="2478" y="29537"/>
                  <a:pt x="2545" y="29484"/>
                  <a:pt x="2558" y="29378"/>
                </a:cubicBezTo>
                <a:cubicBezTo>
                  <a:pt x="2558" y="29231"/>
                  <a:pt x="2572" y="29098"/>
                  <a:pt x="2545" y="28965"/>
                </a:cubicBezTo>
                <a:cubicBezTo>
                  <a:pt x="2505" y="28791"/>
                  <a:pt x="2359" y="28698"/>
                  <a:pt x="2185" y="28658"/>
                </a:cubicBezTo>
                <a:cubicBezTo>
                  <a:pt x="2092" y="28618"/>
                  <a:pt x="1972" y="28605"/>
                  <a:pt x="1866" y="28605"/>
                </a:cubicBezTo>
                <a:cubicBezTo>
                  <a:pt x="1519" y="28592"/>
                  <a:pt x="1266" y="28831"/>
                  <a:pt x="1239" y="29178"/>
                </a:cubicBezTo>
                <a:cubicBezTo>
                  <a:pt x="1226" y="29338"/>
                  <a:pt x="1226" y="29484"/>
                  <a:pt x="1253" y="29631"/>
                </a:cubicBezTo>
                <a:cubicBezTo>
                  <a:pt x="1293" y="29817"/>
                  <a:pt x="1279" y="29990"/>
                  <a:pt x="1266" y="30164"/>
                </a:cubicBezTo>
                <a:cubicBezTo>
                  <a:pt x="1253" y="30577"/>
                  <a:pt x="1519" y="30910"/>
                  <a:pt x="1946" y="30950"/>
                </a:cubicBezTo>
                <a:cubicBezTo>
                  <a:pt x="2279" y="30990"/>
                  <a:pt x="2598" y="30976"/>
                  <a:pt x="2878" y="30723"/>
                </a:cubicBezTo>
                <a:cubicBezTo>
                  <a:pt x="3011" y="30603"/>
                  <a:pt x="3198" y="30537"/>
                  <a:pt x="3318" y="30377"/>
                </a:cubicBezTo>
                <a:cubicBezTo>
                  <a:pt x="3464" y="30177"/>
                  <a:pt x="3571" y="29990"/>
                  <a:pt x="3624" y="29751"/>
                </a:cubicBezTo>
                <a:cubicBezTo>
                  <a:pt x="3664" y="29497"/>
                  <a:pt x="3757" y="29244"/>
                  <a:pt x="3731" y="28991"/>
                </a:cubicBezTo>
                <a:cubicBezTo>
                  <a:pt x="3731" y="28818"/>
                  <a:pt x="3691" y="28671"/>
                  <a:pt x="3638" y="28512"/>
                </a:cubicBezTo>
                <a:cubicBezTo>
                  <a:pt x="3478" y="28072"/>
                  <a:pt x="3211" y="27712"/>
                  <a:pt x="2918" y="27366"/>
                </a:cubicBezTo>
                <a:cubicBezTo>
                  <a:pt x="2665" y="27099"/>
                  <a:pt x="2465" y="26780"/>
                  <a:pt x="2279" y="26460"/>
                </a:cubicBezTo>
                <a:cubicBezTo>
                  <a:pt x="2132" y="26207"/>
                  <a:pt x="2039" y="25914"/>
                  <a:pt x="1919" y="25634"/>
                </a:cubicBezTo>
                <a:cubicBezTo>
                  <a:pt x="1746" y="25181"/>
                  <a:pt x="1639" y="24715"/>
                  <a:pt x="1519" y="24248"/>
                </a:cubicBezTo>
                <a:cubicBezTo>
                  <a:pt x="1493" y="24115"/>
                  <a:pt x="1493" y="23982"/>
                  <a:pt x="1493" y="23835"/>
                </a:cubicBezTo>
                <a:cubicBezTo>
                  <a:pt x="1493" y="23542"/>
                  <a:pt x="1493" y="23236"/>
                  <a:pt x="1413" y="22943"/>
                </a:cubicBezTo>
                <a:cubicBezTo>
                  <a:pt x="1399" y="22876"/>
                  <a:pt x="1386" y="22809"/>
                  <a:pt x="1386" y="22729"/>
                </a:cubicBezTo>
                <a:cubicBezTo>
                  <a:pt x="1399" y="22223"/>
                  <a:pt x="1413" y="21717"/>
                  <a:pt x="1413" y="21211"/>
                </a:cubicBezTo>
                <a:cubicBezTo>
                  <a:pt x="1426" y="20824"/>
                  <a:pt x="1533" y="20451"/>
                  <a:pt x="1652" y="20091"/>
                </a:cubicBezTo>
                <a:cubicBezTo>
                  <a:pt x="1826" y="19585"/>
                  <a:pt x="2025" y="19092"/>
                  <a:pt x="2212" y="18599"/>
                </a:cubicBezTo>
                <a:cubicBezTo>
                  <a:pt x="2225" y="18573"/>
                  <a:pt x="2239" y="18546"/>
                  <a:pt x="2279" y="18506"/>
                </a:cubicBezTo>
                <a:cubicBezTo>
                  <a:pt x="2345" y="18506"/>
                  <a:pt x="2425" y="18506"/>
                  <a:pt x="2492" y="18519"/>
                </a:cubicBezTo>
                <a:cubicBezTo>
                  <a:pt x="2718" y="18586"/>
                  <a:pt x="2931" y="18559"/>
                  <a:pt x="3145" y="18479"/>
                </a:cubicBezTo>
                <a:cubicBezTo>
                  <a:pt x="3531" y="18333"/>
                  <a:pt x="3891" y="18160"/>
                  <a:pt x="4170" y="17840"/>
                </a:cubicBezTo>
                <a:cubicBezTo>
                  <a:pt x="4344" y="17640"/>
                  <a:pt x="4330" y="17573"/>
                  <a:pt x="4224" y="17320"/>
                </a:cubicBezTo>
                <a:cubicBezTo>
                  <a:pt x="4091" y="16987"/>
                  <a:pt x="3851" y="16827"/>
                  <a:pt x="3518" y="16747"/>
                </a:cubicBezTo>
                <a:cubicBezTo>
                  <a:pt x="3424" y="16721"/>
                  <a:pt x="3331" y="16707"/>
                  <a:pt x="3238" y="16747"/>
                </a:cubicBezTo>
                <a:cubicBezTo>
                  <a:pt x="3198" y="16774"/>
                  <a:pt x="3145" y="16801"/>
                  <a:pt x="3091" y="16814"/>
                </a:cubicBezTo>
                <a:cubicBezTo>
                  <a:pt x="2652" y="16894"/>
                  <a:pt x="2305" y="17120"/>
                  <a:pt x="2012" y="17454"/>
                </a:cubicBezTo>
                <a:cubicBezTo>
                  <a:pt x="1999" y="17467"/>
                  <a:pt x="1972" y="17480"/>
                  <a:pt x="1919" y="17507"/>
                </a:cubicBezTo>
                <a:cubicBezTo>
                  <a:pt x="1746" y="17387"/>
                  <a:pt x="1652" y="17187"/>
                  <a:pt x="1666" y="17001"/>
                </a:cubicBezTo>
                <a:cubicBezTo>
                  <a:pt x="1692" y="16774"/>
                  <a:pt x="1612" y="16561"/>
                  <a:pt x="1626" y="16348"/>
                </a:cubicBezTo>
                <a:cubicBezTo>
                  <a:pt x="1652" y="16121"/>
                  <a:pt x="1639" y="15908"/>
                  <a:pt x="1639" y="15682"/>
                </a:cubicBezTo>
                <a:cubicBezTo>
                  <a:pt x="1652" y="15522"/>
                  <a:pt x="1679" y="15362"/>
                  <a:pt x="1706" y="15202"/>
                </a:cubicBezTo>
                <a:cubicBezTo>
                  <a:pt x="1759" y="14909"/>
                  <a:pt x="1812" y="14629"/>
                  <a:pt x="1866" y="14349"/>
                </a:cubicBezTo>
                <a:cubicBezTo>
                  <a:pt x="1932" y="14070"/>
                  <a:pt x="1999" y="13790"/>
                  <a:pt x="2079" y="13510"/>
                </a:cubicBezTo>
                <a:cubicBezTo>
                  <a:pt x="2332" y="12724"/>
                  <a:pt x="2678" y="11978"/>
                  <a:pt x="3011" y="11232"/>
                </a:cubicBezTo>
                <a:cubicBezTo>
                  <a:pt x="3118" y="11005"/>
                  <a:pt x="3198" y="10765"/>
                  <a:pt x="3264" y="10539"/>
                </a:cubicBezTo>
                <a:cubicBezTo>
                  <a:pt x="3331" y="10339"/>
                  <a:pt x="3384" y="10139"/>
                  <a:pt x="3438" y="9939"/>
                </a:cubicBezTo>
                <a:cubicBezTo>
                  <a:pt x="3518" y="9660"/>
                  <a:pt x="3584" y="9393"/>
                  <a:pt x="3504" y="9100"/>
                </a:cubicBezTo>
                <a:cubicBezTo>
                  <a:pt x="3478" y="9007"/>
                  <a:pt x="3518" y="8887"/>
                  <a:pt x="3544" y="8780"/>
                </a:cubicBezTo>
                <a:cubicBezTo>
                  <a:pt x="3664" y="8354"/>
                  <a:pt x="3664" y="7941"/>
                  <a:pt x="3518" y="7528"/>
                </a:cubicBezTo>
                <a:cubicBezTo>
                  <a:pt x="3478" y="7435"/>
                  <a:pt x="3451" y="7341"/>
                  <a:pt x="3438" y="7248"/>
                </a:cubicBezTo>
                <a:cubicBezTo>
                  <a:pt x="3344" y="6835"/>
                  <a:pt x="3078" y="6542"/>
                  <a:pt x="2825" y="6236"/>
                </a:cubicBezTo>
                <a:cubicBezTo>
                  <a:pt x="2652" y="6023"/>
                  <a:pt x="2372" y="5996"/>
                  <a:pt x="2105" y="5956"/>
                </a:cubicBezTo>
                <a:cubicBezTo>
                  <a:pt x="1959" y="5943"/>
                  <a:pt x="1812" y="5943"/>
                  <a:pt x="1639" y="5943"/>
                </a:cubicBezTo>
                <a:cubicBezTo>
                  <a:pt x="1599" y="5836"/>
                  <a:pt x="1546" y="5743"/>
                  <a:pt x="1519" y="5636"/>
                </a:cubicBezTo>
                <a:cubicBezTo>
                  <a:pt x="1439" y="5236"/>
                  <a:pt x="1373" y="4823"/>
                  <a:pt x="1373" y="4410"/>
                </a:cubicBezTo>
                <a:cubicBezTo>
                  <a:pt x="1373" y="4091"/>
                  <a:pt x="1359" y="3784"/>
                  <a:pt x="1346" y="3465"/>
                </a:cubicBezTo>
                <a:cubicBezTo>
                  <a:pt x="1333" y="3225"/>
                  <a:pt x="1346" y="2998"/>
                  <a:pt x="1426" y="2772"/>
                </a:cubicBezTo>
                <a:cubicBezTo>
                  <a:pt x="1493" y="2572"/>
                  <a:pt x="1506" y="2345"/>
                  <a:pt x="1612" y="2146"/>
                </a:cubicBezTo>
                <a:cubicBezTo>
                  <a:pt x="1692" y="2012"/>
                  <a:pt x="1746" y="1879"/>
                  <a:pt x="1826" y="1746"/>
                </a:cubicBezTo>
                <a:cubicBezTo>
                  <a:pt x="2079" y="1320"/>
                  <a:pt x="2492" y="1120"/>
                  <a:pt x="2985" y="1066"/>
                </a:cubicBezTo>
                <a:cubicBezTo>
                  <a:pt x="3198" y="1026"/>
                  <a:pt x="3411" y="1026"/>
                  <a:pt x="3624" y="1013"/>
                </a:cubicBezTo>
                <a:cubicBezTo>
                  <a:pt x="3744" y="1399"/>
                  <a:pt x="3731" y="1439"/>
                  <a:pt x="3451" y="1626"/>
                </a:cubicBezTo>
                <a:cubicBezTo>
                  <a:pt x="3384" y="1573"/>
                  <a:pt x="3331" y="1493"/>
                  <a:pt x="3251" y="1453"/>
                </a:cubicBezTo>
                <a:cubicBezTo>
                  <a:pt x="3158" y="1413"/>
                  <a:pt x="3065" y="1399"/>
                  <a:pt x="2971" y="1399"/>
                </a:cubicBezTo>
                <a:cubicBezTo>
                  <a:pt x="2772" y="1399"/>
                  <a:pt x="2665" y="1493"/>
                  <a:pt x="2612" y="1679"/>
                </a:cubicBezTo>
                <a:cubicBezTo>
                  <a:pt x="2558" y="1852"/>
                  <a:pt x="2545" y="2026"/>
                  <a:pt x="2585" y="2212"/>
                </a:cubicBezTo>
                <a:cubicBezTo>
                  <a:pt x="2625" y="2385"/>
                  <a:pt x="2732" y="2505"/>
                  <a:pt x="2918" y="2545"/>
                </a:cubicBezTo>
                <a:cubicBezTo>
                  <a:pt x="3251" y="2599"/>
                  <a:pt x="3571" y="2585"/>
                  <a:pt x="3837" y="2319"/>
                </a:cubicBezTo>
                <a:cubicBezTo>
                  <a:pt x="3904" y="2239"/>
                  <a:pt x="3971" y="2172"/>
                  <a:pt x="4037" y="2106"/>
                </a:cubicBezTo>
                <a:cubicBezTo>
                  <a:pt x="4530" y="1706"/>
                  <a:pt x="4384" y="1040"/>
                  <a:pt x="4144" y="653"/>
                </a:cubicBezTo>
                <a:cubicBezTo>
                  <a:pt x="3931" y="334"/>
                  <a:pt x="3624" y="200"/>
                  <a:pt x="3291" y="134"/>
                </a:cubicBezTo>
                <a:cubicBezTo>
                  <a:pt x="2971" y="81"/>
                  <a:pt x="2652" y="1"/>
                  <a:pt x="2319" y="5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7218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34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645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11614" y="5952565"/>
            <a:ext cx="12404017" cy="93412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501" y="-123433"/>
            <a:ext cx="12345001" cy="7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000">
                <a:srgbClr val="430341"/>
              </a:gs>
              <a:gs pos="1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Rectángulo 21"/>
          <p:cNvSpPr/>
          <p:nvPr userDrawn="1"/>
        </p:nvSpPr>
        <p:spPr>
          <a:xfrm>
            <a:off x="217532" y="918366"/>
            <a:ext cx="11713028" cy="95142"/>
          </a:xfrm>
          <a:prstGeom prst="rect">
            <a:avLst/>
          </a:pr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Rectángulo 22"/>
          <p:cNvSpPr/>
          <p:nvPr userDrawn="1"/>
        </p:nvSpPr>
        <p:spPr>
          <a:xfrm>
            <a:off x="233265" y="0"/>
            <a:ext cx="250584" cy="860724"/>
          </a:xfrm>
          <a:prstGeom prst="rect">
            <a:avLst/>
          </a:prstGeom>
          <a:solidFill>
            <a:srgbClr val="41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Rectángulo 23"/>
          <p:cNvSpPr/>
          <p:nvPr userDrawn="1"/>
        </p:nvSpPr>
        <p:spPr>
          <a:xfrm>
            <a:off x="570722" y="0"/>
            <a:ext cx="250584" cy="860724"/>
          </a:xfrm>
          <a:prstGeom prst="rect">
            <a:avLst/>
          </a:prstGeom>
          <a:solidFill>
            <a:srgbClr val="41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1066" y="162498"/>
            <a:ext cx="519494" cy="60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27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0"/>
            <a:ext cx="12191998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Rectángulo 18"/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gradFill flip="none" rotWithShape="1">
            <a:gsLst>
              <a:gs pos="3000">
                <a:srgbClr val="2B2C2C"/>
              </a:gs>
              <a:gs pos="100000">
                <a:srgbClr val="151B29"/>
              </a:gs>
              <a:gs pos="90000">
                <a:srgbClr val="5F7D77"/>
              </a:gs>
              <a:gs pos="13252">
                <a:srgbClr val="806353"/>
              </a:gs>
              <a:gs pos="62000">
                <a:schemeClr val="bg1"/>
              </a:gs>
              <a:gs pos="34000">
                <a:schemeClr val="bg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170" name="Picture 2" descr="Fondos de pantalla espacio, estrellas, universo, estilo púrpura hermosa  1920x1080 Full HD 2K Imag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 userDrawn="1"/>
        </p:nvSpPr>
        <p:spPr>
          <a:xfrm>
            <a:off x="271850" y="444481"/>
            <a:ext cx="11689492" cy="620345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36584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8000">
                <a:srgbClr val="430341"/>
              </a:gs>
              <a:gs pos="2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0" name="Grupo 9"/>
          <p:cNvGrpSpPr/>
          <p:nvPr userDrawn="1"/>
        </p:nvGrpSpPr>
        <p:grpSpPr>
          <a:xfrm>
            <a:off x="0" y="0"/>
            <a:ext cx="12192000" cy="2157413"/>
            <a:chOff x="-674688" y="-2328863"/>
            <a:chExt cx="14411326" cy="2157413"/>
          </a:xfrm>
          <a:solidFill>
            <a:srgbClr val="412257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-674688" y="-1562100"/>
              <a:ext cx="1447800" cy="123825"/>
            </a:xfrm>
            <a:custGeom>
              <a:avLst/>
              <a:gdLst>
                <a:gd name="T0" fmla="*/ 912 w 912"/>
                <a:gd name="T1" fmla="*/ 0 h 78"/>
                <a:gd name="T2" fmla="*/ 0 w 912"/>
                <a:gd name="T3" fmla="*/ 0 h 78"/>
                <a:gd name="T4" fmla="*/ 0 w 912"/>
                <a:gd name="T5" fmla="*/ 78 h 78"/>
                <a:gd name="T6" fmla="*/ 830 w 912"/>
                <a:gd name="T7" fmla="*/ 78 h 78"/>
                <a:gd name="T8" fmla="*/ 912 w 912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2" h="78">
                  <a:moveTo>
                    <a:pt x="912" y="0"/>
                  </a:moveTo>
                  <a:lnTo>
                    <a:pt x="0" y="0"/>
                  </a:lnTo>
                  <a:lnTo>
                    <a:pt x="0" y="78"/>
                  </a:lnTo>
                  <a:lnTo>
                    <a:pt x="830" y="78"/>
                  </a:lnTo>
                  <a:lnTo>
                    <a:pt x="9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-674688" y="-2328863"/>
              <a:ext cx="14411326" cy="487363"/>
            </a:xfrm>
            <a:custGeom>
              <a:avLst/>
              <a:gdLst>
                <a:gd name="T0" fmla="*/ 0 w 9078"/>
                <a:gd name="T1" fmla="*/ 0 h 307"/>
                <a:gd name="T2" fmla="*/ 0 w 9078"/>
                <a:gd name="T3" fmla="*/ 43 h 307"/>
                <a:gd name="T4" fmla="*/ 0 w 9078"/>
                <a:gd name="T5" fmla="*/ 176 h 307"/>
                <a:gd name="T6" fmla="*/ 0 w 9078"/>
                <a:gd name="T7" fmla="*/ 307 h 307"/>
                <a:gd name="T8" fmla="*/ 1095 w 9078"/>
                <a:gd name="T9" fmla="*/ 307 h 307"/>
                <a:gd name="T10" fmla="*/ 1229 w 9078"/>
                <a:gd name="T11" fmla="*/ 176 h 307"/>
                <a:gd name="T12" fmla="*/ 9078 w 9078"/>
                <a:gd name="T13" fmla="*/ 176 h 307"/>
                <a:gd name="T14" fmla="*/ 9078 w 9078"/>
                <a:gd name="T15" fmla="*/ 0 h 307"/>
                <a:gd name="T16" fmla="*/ 0 w 9078"/>
                <a:gd name="T17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78" h="307">
                  <a:moveTo>
                    <a:pt x="0" y="0"/>
                  </a:moveTo>
                  <a:lnTo>
                    <a:pt x="0" y="43"/>
                  </a:lnTo>
                  <a:lnTo>
                    <a:pt x="0" y="176"/>
                  </a:lnTo>
                  <a:lnTo>
                    <a:pt x="0" y="307"/>
                  </a:lnTo>
                  <a:lnTo>
                    <a:pt x="1095" y="307"/>
                  </a:lnTo>
                  <a:lnTo>
                    <a:pt x="1229" y="176"/>
                  </a:lnTo>
                  <a:lnTo>
                    <a:pt x="9078" y="176"/>
                  </a:lnTo>
                  <a:lnTo>
                    <a:pt x="90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-674688" y="-1155700"/>
              <a:ext cx="1023938" cy="984250"/>
            </a:xfrm>
            <a:custGeom>
              <a:avLst/>
              <a:gdLst>
                <a:gd name="T0" fmla="*/ 0 w 645"/>
                <a:gd name="T1" fmla="*/ 0 h 620"/>
                <a:gd name="T2" fmla="*/ 0 w 645"/>
                <a:gd name="T3" fmla="*/ 620 h 620"/>
                <a:gd name="T4" fmla="*/ 645 w 645"/>
                <a:gd name="T5" fmla="*/ 0 h 620"/>
                <a:gd name="T6" fmla="*/ 0 w 645"/>
                <a:gd name="T7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5" h="620">
                  <a:moveTo>
                    <a:pt x="0" y="0"/>
                  </a:moveTo>
                  <a:lnTo>
                    <a:pt x="0" y="620"/>
                  </a:lnTo>
                  <a:lnTo>
                    <a:pt x="6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</p:grp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8713" y="5667221"/>
            <a:ext cx="1063287" cy="11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4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69E05-4540-4095-BB53-89DB07477EBC}" type="datetimeFigureOut">
              <a:rPr lang="es-MX" smtClean="0"/>
              <a:t>07/11/2025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3595-375F-4B53-94D5-2F10CFFF37E3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401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77" r:id="rId4"/>
    <p:sldLayoutId id="2147483704" r:id="rId5"/>
    <p:sldLayoutId id="2147483707" r:id="rId6"/>
    <p:sldLayoutId id="2147483705" r:id="rId7"/>
    <p:sldLayoutId id="2147483697" r:id="rId8"/>
    <p:sldLayoutId id="2147483679" r:id="rId9"/>
    <p:sldLayoutId id="2147483702" r:id="rId10"/>
    <p:sldLayoutId id="2147483698" r:id="rId11"/>
    <p:sldLayoutId id="2147483699" r:id="rId12"/>
    <p:sldLayoutId id="2147483696" r:id="rId13"/>
    <p:sldLayoutId id="2147483709" r:id="rId14"/>
    <p:sldLayoutId id="2147483711" r:id="rId15"/>
    <p:sldLayoutId id="2147483708" r:id="rId16"/>
    <p:sldLayoutId id="2147483700" r:id="rId17"/>
    <p:sldLayoutId id="2147483701" r:id="rId18"/>
    <p:sldLayoutId id="2147483695" r:id="rId19"/>
    <p:sldLayoutId id="2147483678" r:id="rId20"/>
    <p:sldLayoutId id="2147483694" r:id="rId21"/>
    <p:sldLayoutId id="2147483676" r:id="rId22"/>
    <p:sldLayoutId id="2147483650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656" r:id="rId29"/>
    <p:sldLayoutId id="2147483657" r:id="rId30"/>
    <p:sldLayoutId id="2147483658" r:id="rId31"/>
    <p:sldLayoutId id="2147483659" r:id="rId32"/>
    <p:sldLayoutId id="2147483662" r:id="rId33"/>
    <p:sldLayoutId id="2147483663" r:id="rId34"/>
    <p:sldLayoutId id="2147483664" r:id="rId35"/>
    <p:sldLayoutId id="2147483665" r:id="rId36"/>
    <p:sldLayoutId id="2147483666" r:id="rId37"/>
    <p:sldLayoutId id="2147483667" r:id="rId38"/>
    <p:sldLayoutId id="2147483668" r:id="rId39"/>
    <p:sldLayoutId id="2147483669" r:id="rId40"/>
    <p:sldLayoutId id="2147483670" r:id="rId41"/>
    <p:sldLayoutId id="2147483671" r:id="rId42"/>
    <p:sldLayoutId id="2147483673" r:id="rId43"/>
    <p:sldLayoutId id="2147483674" r:id="rId44"/>
    <p:sldLayoutId id="2147483675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8" r:id="rId53"/>
    <p:sldLayoutId id="2147483689" r:id="rId54"/>
    <p:sldLayoutId id="2147483690" r:id="rId55"/>
    <p:sldLayoutId id="2147483691" r:id="rId56"/>
    <p:sldLayoutId id="2147483692" r:id="rId57"/>
    <p:sldLayoutId id="2147483693" r:id="rId58"/>
    <p:sldLayoutId id="2147483710" r:id="rId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emf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52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image" Target="../media/image23.emf"/><Relationship Id="rId4" Type="http://schemas.openxmlformats.org/officeDocument/2006/relationships/image" Target="../media/image2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emf"/><Relationship Id="rId4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lipse 41"/>
          <p:cNvSpPr/>
          <p:nvPr/>
        </p:nvSpPr>
        <p:spPr>
          <a:xfrm>
            <a:off x="-126135" y="0"/>
            <a:ext cx="12816190" cy="7908325"/>
          </a:xfrm>
          <a:prstGeom prst="ellipse">
            <a:avLst/>
          </a:prstGeom>
          <a:solidFill>
            <a:srgbClr val="412257"/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/>
          <p:cNvSpPr txBox="1"/>
          <p:nvPr/>
        </p:nvSpPr>
        <p:spPr>
          <a:xfrm>
            <a:off x="3758764" y="190050"/>
            <a:ext cx="484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i="1" dirty="0" smtClean="0">
                <a:solidFill>
                  <a:schemeClr val="bg1"/>
                </a:solidFill>
              </a:rPr>
              <a:t>Free Template</a:t>
            </a:r>
            <a:endParaRPr lang="es-MX" sz="3600" b="1" i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531" y="113030"/>
            <a:ext cx="880541" cy="952773"/>
          </a:xfrm>
          <a:prstGeom prst="rect">
            <a:avLst/>
          </a:prstGeom>
        </p:spPr>
      </p:pic>
      <p:pic>
        <p:nvPicPr>
          <p:cNvPr id="2050" name="Picture 2" descr="Avengers EndGame Sin Fondo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45" y="664367"/>
            <a:ext cx="10244830" cy="576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310" y="4651355"/>
            <a:ext cx="4853300" cy="17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6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ipse 23"/>
          <p:cNvSpPr/>
          <p:nvPr/>
        </p:nvSpPr>
        <p:spPr>
          <a:xfrm>
            <a:off x="6293741" y="-272813"/>
            <a:ext cx="5086744" cy="7908325"/>
          </a:xfrm>
          <a:prstGeom prst="ellipse">
            <a:avLst/>
          </a:prstGeom>
          <a:solidFill>
            <a:srgbClr val="C8D681"/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503BA8-2B95-476E-BBB6-CCF92B66632C}"/>
              </a:ext>
            </a:extLst>
          </p:cNvPr>
          <p:cNvGrpSpPr/>
          <p:nvPr/>
        </p:nvGrpSpPr>
        <p:grpSpPr>
          <a:xfrm>
            <a:off x="3209276" y="3476010"/>
            <a:ext cx="2364868" cy="1292662"/>
            <a:chOff x="2551705" y="4283314"/>
            <a:chExt cx="1509655" cy="129266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9BBD56-86F6-4C87-BAB5-24DF171B52E4}"/>
                </a:ext>
              </a:extLst>
            </p:cNvPr>
            <p:cNvSpPr txBox="1"/>
            <p:nvPr/>
          </p:nvSpPr>
          <p:spPr>
            <a:xfrm>
              <a:off x="2551705" y="4560313"/>
              <a:ext cx="15096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10171C-32A6-4E44-B05E-D16E7673BF56}"/>
                </a:ext>
              </a:extLst>
            </p:cNvPr>
            <p:cNvSpPr txBox="1"/>
            <p:nvPr/>
          </p:nvSpPr>
          <p:spPr>
            <a:xfrm>
              <a:off x="2551706" y="4283314"/>
              <a:ext cx="1496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5CB96D-CC76-46EA-8004-8FBF42F18D95}"/>
              </a:ext>
            </a:extLst>
          </p:cNvPr>
          <p:cNvGrpSpPr/>
          <p:nvPr/>
        </p:nvGrpSpPr>
        <p:grpSpPr>
          <a:xfrm>
            <a:off x="1086132" y="5236375"/>
            <a:ext cx="2364868" cy="1292662"/>
            <a:chOff x="2551705" y="4283314"/>
            <a:chExt cx="1509655" cy="129266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FBD37E-F84E-4E72-9081-BB1C03953355}"/>
                </a:ext>
              </a:extLst>
            </p:cNvPr>
            <p:cNvSpPr txBox="1"/>
            <p:nvPr/>
          </p:nvSpPr>
          <p:spPr>
            <a:xfrm>
              <a:off x="2551705" y="4560313"/>
              <a:ext cx="15096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6768FB-E35F-4598-AF40-BDD4AA006032}"/>
                </a:ext>
              </a:extLst>
            </p:cNvPr>
            <p:cNvSpPr txBox="1"/>
            <p:nvPr/>
          </p:nvSpPr>
          <p:spPr>
            <a:xfrm>
              <a:off x="2551706" y="4283314"/>
              <a:ext cx="1496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6D26C44-421D-480C-B6E2-7692C36ADD5F}"/>
              </a:ext>
            </a:extLst>
          </p:cNvPr>
          <p:cNvSpPr txBox="1"/>
          <p:nvPr/>
        </p:nvSpPr>
        <p:spPr>
          <a:xfrm>
            <a:off x="1192789" y="2870428"/>
            <a:ext cx="1355951" cy="73866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Simple PowerPoint Presentation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57D822-957B-4996-B7FD-7C7A1724E38C}"/>
              </a:ext>
            </a:extLst>
          </p:cNvPr>
          <p:cNvSpPr txBox="1"/>
          <p:nvPr/>
        </p:nvSpPr>
        <p:spPr>
          <a:xfrm>
            <a:off x="1192790" y="4251490"/>
            <a:ext cx="1355951" cy="738664"/>
          </a:xfrm>
          <a:prstGeom prst="rect">
            <a:avLst/>
          </a:prstGeom>
          <a:solidFill>
            <a:srgbClr val="0567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Simple PowerPoint Presentation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54299" y="208392"/>
            <a:ext cx="11572875" cy="7254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893BC3"/>
                </a:solidFill>
                <a:latin typeface="Arial Black" panose="020B0A04020102020204" pitchFamily="34" charset="0"/>
              </a:rPr>
              <a:t>Infographic Style</a:t>
            </a: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FD57D822-957B-4996-B7FD-7C7A1724E38C}"/>
              </a:ext>
            </a:extLst>
          </p:cNvPr>
          <p:cNvSpPr txBox="1"/>
          <p:nvPr/>
        </p:nvSpPr>
        <p:spPr>
          <a:xfrm>
            <a:off x="1192790" y="1556021"/>
            <a:ext cx="1355951" cy="738664"/>
          </a:xfrm>
          <a:prstGeom prst="rect">
            <a:avLst/>
          </a:prstGeom>
          <a:solidFill>
            <a:srgbClr val="0567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Simple PowerPoint Presentation 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22503BA8-2B95-476E-BBB6-CCF92B66632C}"/>
              </a:ext>
            </a:extLst>
          </p:cNvPr>
          <p:cNvGrpSpPr/>
          <p:nvPr/>
        </p:nvGrpSpPr>
        <p:grpSpPr>
          <a:xfrm>
            <a:off x="3209276" y="1600589"/>
            <a:ext cx="2364868" cy="1292662"/>
            <a:chOff x="2551705" y="4283314"/>
            <a:chExt cx="1509655" cy="1292662"/>
          </a:xfrm>
        </p:grpSpPr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F39BBD56-86F6-4C87-BAB5-24DF171B52E4}"/>
                </a:ext>
              </a:extLst>
            </p:cNvPr>
            <p:cNvSpPr txBox="1"/>
            <p:nvPr/>
          </p:nvSpPr>
          <p:spPr>
            <a:xfrm>
              <a:off x="2551705" y="4560313"/>
              <a:ext cx="15096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ko-KR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5010171C-32A6-4E44-B05E-D16E7673BF56}"/>
                </a:ext>
              </a:extLst>
            </p:cNvPr>
            <p:cNvSpPr txBox="1"/>
            <p:nvPr/>
          </p:nvSpPr>
          <p:spPr>
            <a:xfrm>
              <a:off x="2551706" y="4283314"/>
              <a:ext cx="1496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856" y="815219"/>
            <a:ext cx="3860214" cy="53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7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7522224" y="5939454"/>
            <a:ext cx="4155843" cy="4908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4466" y="869061"/>
            <a:ext cx="11572875" cy="7254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Infographic Style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EA7201E-DFAB-4288-B2F5-98AE78CF016F}"/>
              </a:ext>
            </a:extLst>
          </p:cNvPr>
          <p:cNvGrpSpPr/>
          <p:nvPr/>
        </p:nvGrpSpPr>
        <p:grpSpPr>
          <a:xfrm flipH="1">
            <a:off x="3579612" y="4673810"/>
            <a:ext cx="3942612" cy="890930"/>
            <a:chOff x="5022053" y="5270531"/>
            <a:chExt cx="5545081" cy="61614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D89BCB5-82E4-45BD-B9FB-7BD11483AC53}"/>
                </a:ext>
              </a:extLst>
            </p:cNvPr>
            <p:cNvSpPr txBox="1"/>
            <p:nvPr/>
          </p:nvSpPr>
          <p:spPr>
            <a:xfrm>
              <a:off x="5022053" y="5439691"/>
              <a:ext cx="5545081" cy="446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 I hope and I believe that this Template will your Time, Money and Reputation.  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42D339B-AB60-4F47-AD6B-2DA1BCDEFE2B}"/>
                </a:ext>
              </a:extLst>
            </p:cNvPr>
            <p:cNvSpPr txBox="1"/>
            <p:nvPr/>
          </p:nvSpPr>
          <p:spPr>
            <a:xfrm>
              <a:off x="5189583" y="5270531"/>
              <a:ext cx="3856900" cy="19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cs typeface="Arial" pitchFamily="34" charset="0"/>
                </a:rPr>
                <a:t>Your Text Here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E923B08-B761-44A0-A28F-BCC14452D318}"/>
              </a:ext>
            </a:extLst>
          </p:cNvPr>
          <p:cNvGrpSpPr/>
          <p:nvPr/>
        </p:nvGrpSpPr>
        <p:grpSpPr>
          <a:xfrm flipH="1">
            <a:off x="3989810" y="2119447"/>
            <a:ext cx="2859384" cy="1341192"/>
            <a:chOff x="5479252" y="2893359"/>
            <a:chExt cx="5087882" cy="1141246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2B85D0B-BED5-469E-AAAA-76AB43B928F6}"/>
                </a:ext>
              </a:extLst>
            </p:cNvPr>
            <p:cNvSpPr txBox="1"/>
            <p:nvPr/>
          </p:nvSpPr>
          <p:spPr>
            <a:xfrm>
              <a:off x="5479252" y="3170358"/>
              <a:ext cx="5087882" cy="86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 I hope and I believe that this Template will your Time, Money and Reputation.  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3CEE617-3CF3-4346-BBC7-A76AB915EC80}"/>
                </a:ext>
              </a:extLst>
            </p:cNvPr>
            <p:cNvSpPr txBox="1"/>
            <p:nvPr/>
          </p:nvSpPr>
          <p:spPr>
            <a:xfrm>
              <a:off x="5479350" y="2893359"/>
              <a:ext cx="5086619" cy="23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cs typeface="Arial" pitchFamily="34" charset="0"/>
                </a:rPr>
                <a:t>Your Text Here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id="{92F79A74-FF85-440E-9A91-3464DB61F68D}"/>
              </a:ext>
            </a:extLst>
          </p:cNvPr>
          <p:cNvSpPr/>
          <p:nvPr/>
        </p:nvSpPr>
        <p:spPr>
          <a:xfrm flipH="1">
            <a:off x="427447" y="1857459"/>
            <a:ext cx="547019" cy="5470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200">
              <a:solidFill>
                <a:srgbClr val="056768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33B26CF-CE7B-42B0-8316-E43CED9F4DE8}"/>
              </a:ext>
            </a:extLst>
          </p:cNvPr>
          <p:cNvGrpSpPr/>
          <p:nvPr/>
        </p:nvGrpSpPr>
        <p:grpSpPr>
          <a:xfrm>
            <a:off x="1009545" y="1863955"/>
            <a:ext cx="1763313" cy="1846659"/>
            <a:chOff x="1624864" y="1758693"/>
            <a:chExt cx="6605789" cy="1846659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16AFD70-6286-4460-B5FB-5CFEB347AD58}"/>
                </a:ext>
              </a:extLst>
            </p:cNvPr>
            <p:cNvSpPr txBox="1"/>
            <p:nvPr/>
          </p:nvSpPr>
          <p:spPr>
            <a:xfrm flipH="1">
              <a:off x="1624864" y="2035692"/>
              <a:ext cx="66057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88DC418-1C22-42B6-B80A-0CA6A71B7AD2}"/>
                </a:ext>
              </a:extLst>
            </p:cNvPr>
            <p:cNvSpPr txBox="1"/>
            <p:nvPr/>
          </p:nvSpPr>
          <p:spPr>
            <a:xfrm flipH="1">
              <a:off x="1626033" y="1758693"/>
              <a:ext cx="6604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cs typeface="Arial" pitchFamily="34" charset="0"/>
                </a:rPr>
                <a:t>Your Text Here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sp>
        <p:nvSpPr>
          <p:cNvPr id="109" name="Rectangle 9">
            <a:extLst>
              <a:ext uri="{FF2B5EF4-FFF2-40B4-BE49-F238E27FC236}">
                <a16:creationId xmlns:a16="http://schemas.microsoft.com/office/drawing/2014/main" id="{857B8B47-B42D-4931-B3A8-5310338BAF35}"/>
              </a:ext>
            </a:extLst>
          </p:cNvPr>
          <p:cNvSpPr/>
          <p:nvPr/>
        </p:nvSpPr>
        <p:spPr>
          <a:xfrm flipH="1">
            <a:off x="550501" y="1984932"/>
            <a:ext cx="292549" cy="292074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rgbClr val="056768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9331177-AC4C-4BF7-BD5B-EDF30D987250}"/>
              </a:ext>
            </a:extLst>
          </p:cNvPr>
          <p:cNvSpPr/>
          <p:nvPr/>
        </p:nvSpPr>
        <p:spPr>
          <a:xfrm flipH="1">
            <a:off x="427447" y="4126791"/>
            <a:ext cx="547019" cy="5470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200">
              <a:solidFill>
                <a:srgbClr val="056768"/>
              </a:solidFill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EC69D4E-76F7-452A-8D31-56BFA3A3C0D8}"/>
              </a:ext>
            </a:extLst>
          </p:cNvPr>
          <p:cNvGrpSpPr/>
          <p:nvPr/>
        </p:nvGrpSpPr>
        <p:grpSpPr>
          <a:xfrm>
            <a:off x="1035002" y="4133287"/>
            <a:ext cx="2431605" cy="1477328"/>
            <a:chOff x="1624868" y="4028025"/>
            <a:chExt cx="5278779" cy="147732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755BE1-F577-47F1-9F06-0B3DD0688A7C}"/>
                </a:ext>
              </a:extLst>
            </p:cNvPr>
            <p:cNvSpPr txBox="1"/>
            <p:nvPr/>
          </p:nvSpPr>
          <p:spPr>
            <a:xfrm flipH="1">
              <a:off x="1624868" y="4305024"/>
              <a:ext cx="52619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 I hope and I believe that this Template will your Time, Money and Reputation. </a:t>
              </a:r>
              <a:endParaRPr lang="ko-KR" altLang="en-US" sz="1200" dirty="0">
                <a:cs typeface="Arial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06CD6E2-8214-4C97-86C2-7A6049E70878}"/>
                </a:ext>
              </a:extLst>
            </p:cNvPr>
            <p:cNvSpPr txBox="1"/>
            <p:nvPr/>
          </p:nvSpPr>
          <p:spPr>
            <a:xfrm flipH="1">
              <a:off x="1626034" y="4028025"/>
              <a:ext cx="52776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cs typeface="Arial" pitchFamily="34" charset="0"/>
                </a:rPr>
                <a:t>Your Text Here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sp>
        <p:nvSpPr>
          <p:cNvPr id="116" name="Freeform 18">
            <a:extLst>
              <a:ext uri="{FF2B5EF4-FFF2-40B4-BE49-F238E27FC236}">
                <a16:creationId xmlns:a16="http://schemas.microsoft.com/office/drawing/2014/main" id="{759D7368-A154-46A0-B8A4-992CCEE7F4E1}"/>
              </a:ext>
            </a:extLst>
          </p:cNvPr>
          <p:cNvSpPr/>
          <p:nvPr/>
        </p:nvSpPr>
        <p:spPr>
          <a:xfrm flipH="1">
            <a:off x="532784" y="4216052"/>
            <a:ext cx="336343" cy="27145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rgbClr val="056768"/>
              </a:solidFill>
            </a:endParaRPr>
          </a:p>
        </p:txBody>
      </p:sp>
      <p:sp>
        <p:nvSpPr>
          <p:cNvPr id="30" name="Oval 116">
            <a:extLst>
              <a:ext uri="{FF2B5EF4-FFF2-40B4-BE49-F238E27FC236}">
                <a16:creationId xmlns:a16="http://schemas.microsoft.com/office/drawing/2014/main" id="{B9331177-AC4C-4BF7-BD5B-EDF30D987250}"/>
              </a:ext>
            </a:extLst>
          </p:cNvPr>
          <p:cNvSpPr/>
          <p:nvPr/>
        </p:nvSpPr>
        <p:spPr>
          <a:xfrm flipH="1">
            <a:off x="3474275" y="2146311"/>
            <a:ext cx="547019" cy="5470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200">
              <a:solidFill>
                <a:srgbClr val="056768"/>
              </a:solidFill>
            </a:endParaRPr>
          </a:p>
        </p:txBody>
      </p:sp>
      <p:sp>
        <p:nvSpPr>
          <p:cNvPr id="31" name="Freeform 18">
            <a:extLst>
              <a:ext uri="{FF2B5EF4-FFF2-40B4-BE49-F238E27FC236}">
                <a16:creationId xmlns:a16="http://schemas.microsoft.com/office/drawing/2014/main" id="{759D7368-A154-46A0-B8A4-992CCEE7F4E1}"/>
              </a:ext>
            </a:extLst>
          </p:cNvPr>
          <p:cNvSpPr/>
          <p:nvPr/>
        </p:nvSpPr>
        <p:spPr>
          <a:xfrm flipH="1">
            <a:off x="3579612" y="2235572"/>
            <a:ext cx="336343" cy="27145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rgbClr val="056768"/>
              </a:solidFill>
            </a:endParaRPr>
          </a:p>
        </p:txBody>
      </p:sp>
      <p:sp>
        <p:nvSpPr>
          <p:cNvPr id="32" name="Oval 109">
            <a:extLst>
              <a:ext uri="{FF2B5EF4-FFF2-40B4-BE49-F238E27FC236}">
                <a16:creationId xmlns:a16="http://schemas.microsoft.com/office/drawing/2014/main" id="{92F79A74-FF85-440E-9A91-3464DB61F68D}"/>
              </a:ext>
            </a:extLst>
          </p:cNvPr>
          <p:cNvSpPr/>
          <p:nvPr/>
        </p:nvSpPr>
        <p:spPr>
          <a:xfrm flipH="1">
            <a:off x="6545510" y="3802122"/>
            <a:ext cx="547019" cy="5470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200">
              <a:solidFill>
                <a:srgbClr val="056768"/>
              </a:solidFill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857B8B47-B42D-4931-B3A8-5310338BAF35}"/>
              </a:ext>
            </a:extLst>
          </p:cNvPr>
          <p:cNvSpPr/>
          <p:nvPr/>
        </p:nvSpPr>
        <p:spPr>
          <a:xfrm flipH="1">
            <a:off x="6668564" y="3929595"/>
            <a:ext cx="292549" cy="292074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ko-KR" altLang="en-US" dirty="0">
              <a:solidFill>
                <a:srgbClr val="056768"/>
              </a:solidFill>
            </a:endParaRPr>
          </a:p>
        </p:txBody>
      </p:sp>
      <p:pic>
        <p:nvPicPr>
          <p:cNvPr id="11266" name="Picture 2" descr="Endgame Iron Man: Mark 85 (2) - Transparent! by Camo-Flauge | Iron man,  Avengers, Avengers infinity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38" y="1217063"/>
            <a:ext cx="3647562" cy="51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20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7284603" y="-330915"/>
            <a:ext cx="5086744" cy="7908325"/>
          </a:xfrm>
          <a:prstGeom prst="ellipse">
            <a:avLst/>
          </a:prstGeom>
          <a:solidFill>
            <a:srgbClr val="B01C27"/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41880" y="469921"/>
            <a:ext cx="6424613" cy="723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412257"/>
                </a:solidFill>
                <a:latin typeface="Arial Black" panose="020B0A04020102020204" pitchFamily="34" charset="0"/>
              </a:rPr>
              <a:t>Infographic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FA7C73-F319-4332-801B-77BBC7758721}"/>
              </a:ext>
            </a:extLst>
          </p:cNvPr>
          <p:cNvGrpSpPr/>
          <p:nvPr/>
        </p:nvGrpSpPr>
        <p:grpSpPr>
          <a:xfrm>
            <a:off x="684336" y="1788515"/>
            <a:ext cx="6679610" cy="1477328"/>
            <a:chOff x="3017859" y="4283314"/>
            <a:chExt cx="1249476" cy="14773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6C8E37-6674-4C10-83F1-BA709CC0A238}"/>
                </a:ext>
              </a:extLst>
            </p:cNvPr>
            <p:cNvSpPr txBox="1"/>
            <p:nvPr/>
          </p:nvSpPr>
          <p:spPr>
            <a:xfrm>
              <a:off x="3017859" y="4560313"/>
              <a:ext cx="12454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Reports and Presentations with our Templates.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Get a modern PowerPoint  Presentation that is beautifully designed. </a:t>
              </a: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I hope and I believe that this Template will your Time, Money and Reputation.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Reports and Presentations with our Templates.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Easy to change colors, photos and Text. Get a modern PowerPoint  Presentation that is beautifully designed.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37E3D3-C9DF-4351-BC31-2FD5984B6D6A}"/>
                </a:ext>
              </a:extLst>
            </p:cNvPr>
            <p:cNvSpPr txBox="1"/>
            <p:nvPr/>
          </p:nvSpPr>
          <p:spPr>
            <a:xfrm>
              <a:off x="3017859" y="4283314"/>
              <a:ext cx="1249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cs typeface="Arial" pitchFamily="34" charset="0"/>
                </a:rPr>
                <a:t>Content  Here</a:t>
              </a:r>
              <a:endParaRPr lang="ko-KR" altLang="en-US" sz="1600" b="1" dirty="0">
                <a:cs typeface="Arial" pitchFamily="34" charset="0"/>
              </a:endParaRPr>
            </a:p>
          </p:txBody>
        </p:sp>
      </p:grpSp>
      <p:grpSp>
        <p:nvGrpSpPr>
          <p:cNvPr id="20" name="Group 33">
            <a:extLst>
              <a:ext uri="{FF2B5EF4-FFF2-40B4-BE49-F238E27FC236}">
                <a16:creationId xmlns:a16="http://schemas.microsoft.com/office/drawing/2014/main" id="{6DD04B88-1187-4A92-B780-59A2A1D30C9C}"/>
              </a:ext>
            </a:extLst>
          </p:cNvPr>
          <p:cNvGrpSpPr/>
          <p:nvPr/>
        </p:nvGrpSpPr>
        <p:grpSpPr>
          <a:xfrm>
            <a:off x="6073959" y="4982407"/>
            <a:ext cx="1342918" cy="923330"/>
            <a:chOff x="3017859" y="4283314"/>
            <a:chExt cx="1870812" cy="9233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74EC39-9F8B-43D4-AA11-79E81BE57346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Presen.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BB252F-4298-4A1B-8716-5B0075B1AF6E}"/>
                </a:ext>
              </a:extLst>
            </p:cNvPr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3">
            <a:extLst>
              <a:ext uri="{FF2B5EF4-FFF2-40B4-BE49-F238E27FC236}">
                <a16:creationId xmlns:a16="http://schemas.microsoft.com/office/drawing/2014/main" id="{6DD04B88-1187-4A92-B780-59A2A1D30C9C}"/>
              </a:ext>
            </a:extLst>
          </p:cNvPr>
          <p:cNvGrpSpPr/>
          <p:nvPr/>
        </p:nvGrpSpPr>
        <p:grpSpPr>
          <a:xfrm>
            <a:off x="4273236" y="4940755"/>
            <a:ext cx="1342918" cy="923330"/>
            <a:chOff x="3017859" y="4283314"/>
            <a:chExt cx="1870812" cy="923330"/>
          </a:xfrm>
        </p:grpSpPr>
        <p:sp>
          <p:nvSpPr>
            <p:cNvPr id="33" name="TextBox 20">
              <a:extLst>
                <a:ext uri="{FF2B5EF4-FFF2-40B4-BE49-F238E27FC236}">
                  <a16:creationId xmlns:a16="http://schemas.microsoft.com/office/drawing/2014/main" id="{EC74EC39-9F8B-43D4-AA11-79E81BE57346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Presen.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EEBB252F-4298-4A1B-8716-5B0075B1AF6E}"/>
                </a:ext>
              </a:extLst>
            </p:cNvPr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3">
            <a:extLst>
              <a:ext uri="{FF2B5EF4-FFF2-40B4-BE49-F238E27FC236}">
                <a16:creationId xmlns:a16="http://schemas.microsoft.com/office/drawing/2014/main" id="{6DD04B88-1187-4A92-B780-59A2A1D30C9C}"/>
              </a:ext>
            </a:extLst>
          </p:cNvPr>
          <p:cNvGrpSpPr/>
          <p:nvPr/>
        </p:nvGrpSpPr>
        <p:grpSpPr>
          <a:xfrm>
            <a:off x="2488437" y="4937515"/>
            <a:ext cx="1342918" cy="923330"/>
            <a:chOff x="3017859" y="4283314"/>
            <a:chExt cx="1870812" cy="923330"/>
          </a:xfrm>
        </p:grpSpPr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EC74EC39-9F8B-43D4-AA11-79E81BE57346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Presen.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21">
              <a:extLst>
                <a:ext uri="{FF2B5EF4-FFF2-40B4-BE49-F238E27FC236}">
                  <a16:creationId xmlns:a16="http://schemas.microsoft.com/office/drawing/2014/main" id="{EEBB252F-4298-4A1B-8716-5B0075B1AF6E}"/>
                </a:ext>
              </a:extLst>
            </p:cNvPr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8" name="Group 33">
            <a:extLst>
              <a:ext uri="{FF2B5EF4-FFF2-40B4-BE49-F238E27FC236}">
                <a16:creationId xmlns:a16="http://schemas.microsoft.com/office/drawing/2014/main" id="{6DD04B88-1187-4A92-B780-59A2A1D30C9C}"/>
              </a:ext>
            </a:extLst>
          </p:cNvPr>
          <p:cNvGrpSpPr/>
          <p:nvPr/>
        </p:nvGrpSpPr>
        <p:grpSpPr>
          <a:xfrm>
            <a:off x="684336" y="4937515"/>
            <a:ext cx="1342918" cy="923330"/>
            <a:chOff x="3017859" y="4283314"/>
            <a:chExt cx="1870812" cy="923330"/>
          </a:xfrm>
        </p:grpSpPr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EC74EC39-9F8B-43D4-AA11-79E81BE57346}"/>
                </a:ext>
              </a:extLst>
            </p:cNvPr>
            <p:cNvSpPr txBox="1"/>
            <p:nvPr/>
          </p:nvSpPr>
          <p:spPr>
            <a:xfrm>
              <a:off x="3021856" y="4560313"/>
              <a:ext cx="18439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</a:t>
              </a:r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Presen. 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0" name="TextBox 21">
              <a:extLst>
                <a:ext uri="{FF2B5EF4-FFF2-40B4-BE49-F238E27FC236}">
                  <a16:creationId xmlns:a16="http://schemas.microsoft.com/office/drawing/2014/main" id="{EEBB252F-4298-4A1B-8716-5B0075B1AF6E}"/>
                </a:ext>
              </a:extLst>
            </p:cNvPr>
            <p:cNvSpPr txBox="1"/>
            <p:nvPr/>
          </p:nvSpPr>
          <p:spPr>
            <a:xfrm>
              <a:off x="3017859" y="4283314"/>
              <a:ext cx="1870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8" name="Freeform 7"/>
          <p:cNvSpPr>
            <a:spLocks/>
          </p:cNvSpPr>
          <p:nvPr/>
        </p:nvSpPr>
        <p:spPr bwMode="auto">
          <a:xfrm>
            <a:off x="12002206" y="8835602"/>
            <a:ext cx="45719" cy="54290"/>
          </a:xfrm>
          <a:custGeom>
            <a:avLst/>
            <a:gdLst>
              <a:gd name="T0" fmla="*/ 0 w 7"/>
              <a:gd name="T1" fmla="*/ 6 h 8"/>
              <a:gd name="T2" fmla="*/ 6 w 7"/>
              <a:gd name="T3" fmla="*/ 0 h 8"/>
              <a:gd name="T4" fmla="*/ 7 w 7"/>
              <a:gd name="T5" fmla="*/ 1 h 8"/>
              <a:gd name="T6" fmla="*/ 0 w 7"/>
              <a:gd name="T7" fmla="*/ 7 h 8"/>
              <a:gd name="T8" fmla="*/ 0 w 7"/>
              <a:gd name="T9" fmla="*/ 6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8">
                <a:moveTo>
                  <a:pt x="0" y="6"/>
                </a:moveTo>
                <a:cubicBezTo>
                  <a:pt x="2" y="4"/>
                  <a:pt x="4" y="2"/>
                  <a:pt x="6" y="0"/>
                </a:cubicBezTo>
                <a:cubicBezTo>
                  <a:pt x="6" y="0"/>
                  <a:pt x="7" y="1"/>
                  <a:pt x="7" y="1"/>
                </a:cubicBezTo>
                <a:cubicBezTo>
                  <a:pt x="6" y="4"/>
                  <a:pt x="4" y="8"/>
                  <a:pt x="0" y="7"/>
                </a:cubicBezTo>
                <a:cubicBezTo>
                  <a:pt x="0" y="7"/>
                  <a:pt x="0" y="6"/>
                  <a:pt x="0" y="6"/>
                </a:cubicBezTo>
                <a:close/>
              </a:path>
            </a:pathLst>
          </a:custGeom>
          <a:solidFill>
            <a:srgbClr val="5D3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320" y="628569"/>
            <a:ext cx="3143064" cy="59893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69" y="3542842"/>
            <a:ext cx="1063287" cy="119077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532" y="3569857"/>
            <a:ext cx="1063287" cy="1190779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769" y="3528735"/>
            <a:ext cx="1063287" cy="1190779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73" y="3528735"/>
            <a:ext cx="1063287" cy="11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50"/>
          <p:cNvSpPr txBox="1">
            <a:spLocks noGrp="1"/>
          </p:cNvSpPr>
          <p:nvPr>
            <p:ph type="title" idx="4294967295"/>
          </p:nvPr>
        </p:nvSpPr>
        <p:spPr>
          <a:xfrm>
            <a:off x="881149" y="2092325"/>
            <a:ext cx="3662363" cy="1447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b="1" dirty="0">
                <a:solidFill>
                  <a:schemeClr val="bg1"/>
                </a:solidFill>
                <a:latin typeface="Arial Black" panose="020B0A04020102020204" pitchFamily="34" charset="0"/>
              </a:rPr>
              <a:t>About the ansoff matrix</a:t>
            </a:r>
            <a:endParaRPr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37" name="Google Shape;937;p50"/>
          <p:cNvSpPr txBox="1">
            <a:spLocks noGrp="1"/>
          </p:cNvSpPr>
          <p:nvPr>
            <p:ph type="subTitle" idx="4294967295"/>
          </p:nvPr>
        </p:nvSpPr>
        <p:spPr>
          <a:xfrm>
            <a:off x="748145" y="3723005"/>
            <a:ext cx="6650038" cy="17557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chemeClr val="bg1"/>
                </a:solidFill>
              </a:rPr>
              <a:t>Mercury is the closest planet to the Sun and the smallest one in the Solar is the closest planet to the Sun and the smallest one in the System—it’s only a bit larger than our Moon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278" y="1608510"/>
            <a:ext cx="4283207" cy="4228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08594" y="0"/>
            <a:ext cx="5397931" cy="6473952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9458" name="Picture 2" descr="Thanos Transparent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94" y="475487"/>
            <a:ext cx="5792446" cy="70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1" name="Google Shape;2651;p75"/>
          <p:cNvSpPr/>
          <p:nvPr/>
        </p:nvSpPr>
        <p:spPr>
          <a:xfrm rot="5400000">
            <a:off x="7754177" y="1403953"/>
            <a:ext cx="1959588" cy="2109044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</p:sp>
      <p:sp>
        <p:nvSpPr>
          <p:cNvPr id="2652" name="Google Shape;2652;p75"/>
          <p:cNvSpPr txBox="1">
            <a:spLocks noGrp="1"/>
          </p:cNvSpPr>
          <p:nvPr>
            <p:ph type="title" idx="4294967295"/>
          </p:nvPr>
        </p:nvSpPr>
        <p:spPr>
          <a:xfrm>
            <a:off x="5377815" y="3124430"/>
            <a:ext cx="7362825" cy="1504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Arial Black" panose="020B0A04020102020204" pitchFamily="34" charset="0"/>
              </a:rPr>
              <a:t>Consulting proposal</a:t>
            </a:r>
            <a:endParaRPr b="1" dirty="0">
              <a:latin typeface="Arial Black" panose="020B0A04020102020204" pitchFamily="34" charset="0"/>
            </a:endParaRPr>
          </a:p>
        </p:txBody>
      </p:sp>
      <p:sp>
        <p:nvSpPr>
          <p:cNvPr id="2653" name="Google Shape;2653;p75"/>
          <p:cNvSpPr txBox="1">
            <a:spLocks noGrp="1"/>
          </p:cNvSpPr>
          <p:nvPr>
            <p:ph type="title" idx="4294967295"/>
          </p:nvPr>
        </p:nvSpPr>
        <p:spPr>
          <a:xfrm>
            <a:off x="7590971" y="2041269"/>
            <a:ext cx="2286000" cy="1397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Aft>
                <a:spcPts val="1333"/>
              </a:spcAft>
            </a:pPr>
            <a:r>
              <a:rPr lang="en" sz="7200" b="1" dirty="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  <a:endParaRPr sz="7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654" name="Google Shape;2654;p75"/>
          <p:cNvSpPr txBox="1">
            <a:spLocks noGrp="1"/>
          </p:cNvSpPr>
          <p:nvPr>
            <p:ph type="subTitle" idx="4294967295"/>
          </p:nvPr>
        </p:nvSpPr>
        <p:spPr>
          <a:xfrm>
            <a:off x="6359071" y="4371412"/>
            <a:ext cx="4749800" cy="5159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You can enter a subtitle here if you need it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4">
            <a:extLst>
              <a:ext uri="{FF2B5EF4-FFF2-40B4-BE49-F238E27FC236}">
                <a16:creationId xmlns:a16="http://schemas.microsoft.com/office/drawing/2014/main" id="{E0D97E75-30B7-4BCD-86BC-309D1D7158A7}"/>
              </a:ext>
            </a:extLst>
          </p:cNvPr>
          <p:cNvSpPr txBox="1"/>
          <p:nvPr userDrawn="1"/>
        </p:nvSpPr>
        <p:spPr>
          <a:xfrm>
            <a:off x="1099527" y="3368480"/>
            <a:ext cx="287836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cs typeface="Arial" pitchFamily="34" charset="0"/>
              </a:rPr>
              <a:t>  You can simply impress your audience and add a unique zing and appeal to your Presentations.  </a:t>
            </a:r>
            <a:endParaRPr lang="ko-KR" altLang="en-US" sz="2800" dirty="0">
              <a:cs typeface="Arial" pitchFamily="34" charset="0"/>
            </a:endParaRPr>
          </a:p>
        </p:txBody>
      </p:sp>
      <p:sp>
        <p:nvSpPr>
          <p:cNvPr id="71" name="자유형: 도형 14">
            <a:extLst>
              <a:ext uri="{FF2B5EF4-FFF2-40B4-BE49-F238E27FC236}">
                <a16:creationId xmlns:a16="http://schemas.microsoft.com/office/drawing/2014/main" id="{FA12DEFD-F4AC-4202-A57C-6CA82B71A5F7}"/>
              </a:ext>
            </a:extLst>
          </p:cNvPr>
          <p:cNvSpPr/>
          <p:nvPr userDrawn="1"/>
        </p:nvSpPr>
        <p:spPr>
          <a:xfrm rot="10800000">
            <a:off x="3561943" y="5835117"/>
            <a:ext cx="304444" cy="281568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rgbClr val="8F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056768"/>
              </a:solidFill>
            </a:endParaRPr>
          </a:p>
        </p:txBody>
      </p:sp>
      <p:sp>
        <p:nvSpPr>
          <p:cNvPr id="72" name="Freeform: Shape 6">
            <a:extLst>
              <a:ext uri="{FF2B5EF4-FFF2-40B4-BE49-F238E27FC236}">
                <a16:creationId xmlns:a16="http://schemas.microsoft.com/office/drawing/2014/main" id="{BFC25AD6-EFBE-4975-9B1B-CD507002F21D}"/>
              </a:ext>
            </a:extLst>
          </p:cNvPr>
          <p:cNvSpPr/>
          <p:nvPr userDrawn="1"/>
        </p:nvSpPr>
        <p:spPr>
          <a:xfrm>
            <a:off x="989517" y="3328045"/>
            <a:ext cx="304444" cy="281568"/>
          </a:xfrm>
          <a:custGeom>
            <a:avLst/>
            <a:gdLst>
              <a:gd name="connsiteX0" fmla="*/ 278634 w 304444"/>
              <a:gd name="connsiteY0" fmla="*/ 0 h 281568"/>
              <a:gd name="connsiteX1" fmla="*/ 304444 w 304444"/>
              <a:gd name="connsiteY1" fmla="*/ 41062 h 281568"/>
              <a:gd name="connsiteX2" fmla="*/ 256930 w 304444"/>
              <a:gd name="connsiteY2" fmla="*/ 81244 h 281568"/>
              <a:gd name="connsiteX3" fmla="*/ 239918 w 304444"/>
              <a:gd name="connsiteY3" fmla="*/ 158969 h 281568"/>
              <a:gd name="connsiteX4" fmla="*/ 295059 w 304444"/>
              <a:gd name="connsiteY4" fmla="*/ 158969 h 281568"/>
              <a:gd name="connsiteX5" fmla="*/ 295059 w 304444"/>
              <a:gd name="connsiteY5" fmla="*/ 281568 h 281568"/>
              <a:gd name="connsiteX6" fmla="*/ 181845 w 304444"/>
              <a:gd name="connsiteY6" fmla="*/ 281568 h 281568"/>
              <a:gd name="connsiteX7" fmla="*/ 181845 w 304444"/>
              <a:gd name="connsiteY7" fmla="*/ 184778 h 281568"/>
              <a:gd name="connsiteX8" fmla="*/ 200616 w 304444"/>
              <a:gd name="connsiteY8" fmla="*/ 70979 h 281568"/>
              <a:gd name="connsiteX9" fmla="*/ 278634 w 304444"/>
              <a:gd name="connsiteY9" fmla="*/ 0 h 281568"/>
              <a:gd name="connsiteX10" fmla="*/ 96789 w 304444"/>
              <a:gd name="connsiteY10" fmla="*/ 0 h 281568"/>
              <a:gd name="connsiteX11" fmla="*/ 122599 w 304444"/>
              <a:gd name="connsiteY11" fmla="*/ 41062 h 281568"/>
              <a:gd name="connsiteX12" fmla="*/ 75084 w 304444"/>
              <a:gd name="connsiteY12" fmla="*/ 81244 h 281568"/>
              <a:gd name="connsiteX13" fmla="*/ 58073 w 304444"/>
              <a:gd name="connsiteY13" fmla="*/ 158969 h 281568"/>
              <a:gd name="connsiteX14" fmla="*/ 113213 w 304444"/>
              <a:gd name="connsiteY14" fmla="*/ 158969 h 281568"/>
              <a:gd name="connsiteX15" fmla="*/ 113213 w 304444"/>
              <a:gd name="connsiteY15" fmla="*/ 281568 h 281568"/>
              <a:gd name="connsiteX16" fmla="*/ 0 w 304444"/>
              <a:gd name="connsiteY16" fmla="*/ 281568 h 281568"/>
              <a:gd name="connsiteX17" fmla="*/ 0 w 304444"/>
              <a:gd name="connsiteY17" fmla="*/ 184778 h 281568"/>
              <a:gd name="connsiteX18" fmla="*/ 18772 w 304444"/>
              <a:gd name="connsiteY18" fmla="*/ 70979 h 281568"/>
              <a:gd name="connsiteX19" fmla="*/ 96789 w 304444"/>
              <a:gd name="connsiteY19" fmla="*/ 0 h 2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4444" h="281568">
                <a:moveTo>
                  <a:pt x="278634" y="0"/>
                </a:moveTo>
                <a:lnTo>
                  <a:pt x="304444" y="41062"/>
                </a:lnTo>
                <a:cubicBezTo>
                  <a:pt x="282936" y="50057"/>
                  <a:pt x="267098" y="63450"/>
                  <a:pt x="256930" y="81244"/>
                </a:cubicBezTo>
                <a:cubicBezTo>
                  <a:pt x="246762" y="99037"/>
                  <a:pt x="241092" y="124946"/>
                  <a:pt x="239918" y="158969"/>
                </a:cubicBezTo>
                <a:lnTo>
                  <a:pt x="295059" y="158969"/>
                </a:lnTo>
                <a:lnTo>
                  <a:pt x="295059" y="281568"/>
                </a:lnTo>
                <a:lnTo>
                  <a:pt x="181845" y="281568"/>
                </a:lnTo>
                <a:lnTo>
                  <a:pt x="181845" y="184778"/>
                </a:lnTo>
                <a:cubicBezTo>
                  <a:pt x="181845" y="132376"/>
                  <a:pt x="188102" y="94443"/>
                  <a:pt x="200616" y="70979"/>
                </a:cubicBezTo>
                <a:cubicBezTo>
                  <a:pt x="217041" y="39693"/>
                  <a:pt x="243047" y="16034"/>
                  <a:pt x="278634" y="0"/>
                </a:cubicBezTo>
                <a:close/>
                <a:moveTo>
                  <a:pt x="96789" y="0"/>
                </a:moveTo>
                <a:lnTo>
                  <a:pt x="122599" y="41062"/>
                </a:lnTo>
                <a:cubicBezTo>
                  <a:pt x="101090" y="50057"/>
                  <a:pt x="85252" y="63450"/>
                  <a:pt x="75084" y="81244"/>
                </a:cubicBezTo>
                <a:cubicBezTo>
                  <a:pt x="64916" y="99037"/>
                  <a:pt x="59246" y="124946"/>
                  <a:pt x="58073" y="158969"/>
                </a:cubicBezTo>
                <a:lnTo>
                  <a:pt x="113213" y="158969"/>
                </a:lnTo>
                <a:lnTo>
                  <a:pt x="113213" y="281568"/>
                </a:lnTo>
                <a:lnTo>
                  <a:pt x="0" y="281568"/>
                </a:lnTo>
                <a:lnTo>
                  <a:pt x="0" y="184778"/>
                </a:lnTo>
                <a:cubicBezTo>
                  <a:pt x="0" y="132376"/>
                  <a:pt x="6257" y="94443"/>
                  <a:pt x="18772" y="70979"/>
                </a:cubicBezTo>
                <a:cubicBezTo>
                  <a:pt x="35196" y="39693"/>
                  <a:pt x="61202" y="16034"/>
                  <a:pt x="96789" y="0"/>
                </a:cubicBezTo>
                <a:close/>
              </a:path>
            </a:pathLst>
          </a:custGeom>
          <a:solidFill>
            <a:srgbClr val="8F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>
              <a:solidFill>
                <a:srgbClr val="056768"/>
              </a:solidFill>
            </a:endParaRPr>
          </a:p>
        </p:txBody>
      </p:sp>
      <p:sp>
        <p:nvSpPr>
          <p:cNvPr id="73" name="TextBox 7">
            <a:extLst>
              <a:ext uri="{FF2B5EF4-FFF2-40B4-BE49-F238E27FC236}">
                <a16:creationId xmlns:a16="http://schemas.microsoft.com/office/drawing/2014/main" id="{872E831D-00E5-48F8-B6CF-626DCE1BEF92}"/>
              </a:ext>
            </a:extLst>
          </p:cNvPr>
          <p:cNvSpPr txBox="1"/>
          <p:nvPr/>
        </p:nvSpPr>
        <p:spPr>
          <a:xfrm>
            <a:off x="1869180" y="702529"/>
            <a:ext cx="84116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800" b="1" dirty="0">
                <a:solidFill>
                  <a:srgbClr val="893BC3"/>
                </a:solidFill>
                <a:latin typeface="Arial Black" panose="020B0A04020102020204" pitchFamily="34" charset="0"/>
              </a:rPr>
              <a:t>AWESOME</a:t>
            </a:r>
          </a:p>
        </p:txBody>
      </p:sp>
      <p:sp>
        <p:nvSpPr>
          <p:cNvPr id="74" name="TextBox 8">
            <a:extLst>
              <a:ext uri="{FF2B5EF4-FFF2-40B4-BE49-F238E27FC236}">
                <a16:creationId xmlns:a16="http://schemas.microsoft.com/office/drawing/2014/main" id="{4E28EFE8-3920-44E4-880A-71FE14934161}"/>
              </a:ext>
            </a:extLst>
          </p:cNvPr>
          <p:cNvSpPr txBox="1"/>
          <p:nvPr/>
        </p:nvSpPr>
        <p:spPr>
          <a:xfrm>
            <a:off x="1869180" y="1688217"/>
            <a:ext cx="841164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GB" altLang="ko-KR" sz="2800" b="1" dirty="0">
                <a:solidFill>
                  <a:srgbClr val="893BC3"/>
                </a:solidFill>
                <a:latin typeface="Arial Black" panose="020B0A04020102020204" pitchFamily="34" charset="0"/>
              </a:rPr>
              <a:t>PRESENTATION</a:t>
            </a:r>
            <a:endParaRPr lang="ko-KR" altLang="en-US" sz="2800" b="1" dirty="0">
              <a:solidFill>
                <a:srgbClr val="893BC3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E0D97E75-30B7-4BCD-86BC-309D1D7158A7}"/>
              </a:ext>
            </a:extLst>
          </p:cNvPr>
          <p:cNvSpPr txBox="1"/>
          <p:nvPr userDrawn="1"/>
        </p:nvSpPr>
        <p:spPr>
          <a:xfrm>
            <a:off x="8270565" y="3342671"/>
            <a:ext cx="287836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cs typeface="Arial" pitchFamily="34" charset="0"/>
              </a:rPr>
              <a:t>  You can simply impress your audience and add a unique zing and appeal to your Presentations.  </a:t>
            </a:r>
            <a:endParaRPr lang="ko-KR" altLang="en-US" sz="2800" dirty="0">
              <a:cs typeface="Arial" pitchFamily="34" charset="0"/>
            </a:endParaRPr>
          </a:p>
        </p:txBody>
      </p:sp>
      <p:sp>
        <p:nvSpPr>
          <p:cNvPr id="13" name="자유형: 도형 14">
            <a:extLst>
              <a:ext uri="{FF2B5EF4-FFF2-40B4-BE49-F238E27FC236}">
                <a16:creationId xmlns:a16="http://schemas.microsoft.com/office/drawing/2014/main" id="{FA12DEFD-F4AC-4202-A57C-6CA82B71A5F7}"/>
              </a:ext>
            </a:extLst>
          </p:cNvPr>
          <p:cNvSpPr/>
          <p:nvPr userDrawn="1"/>
        </p:nvSpPr>
        <p:spPr>
          <a:xfrm rot="10800000">
            <a:off x="10732981" y="5809308"/>
            <a:ext cx="304444" cy="281568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rgbClr val="8F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056768"/>
              </a:solidFill>
            </a:endParaRPr>
          </a:p>
        </p:txBody>
      </p:sp>
      <p:sp>
        <p:nvSpPr>
          <p:cNvPr id="14" name="Freeform: Shape 6">
            <a:extLst>
              <a:ext uri="{FF2B5EF4-FFF2-40B4-BE49-F238E27FC236}">
                <a16:creationId xmlns:a16="http://schemas.microsoft.com/office/drawing/2014/main" id="{BFC25AD6-EFBE-4975-9B1B-CD507002F21D}"/>
              </a:ext>
            </a:extLst>
          </p:cNvPr>
          <p:cNvSpPr/>
          <p:nvPr userDrawn="1"/>
        </p:nvSpPr>
        <p:spPr>
          <a:xfrm>
            <a:off x="8160555" y="3302236"/>
            <a:ext cx="304444" cy="281568"/>
          </a:xfrm>
          <a:custGeom>
            <a:avLst/>
            <a:gdLst>
              <a:gd name="connsiteX0" fmla="*/ 278634 w 304444"/>
              <a:gd name="connsiteY0" fmla="*/ 0 h 281568"/>
              <a:gd name="connsiteX1" fmla="*/ 304444 w 304444"/>
              <a:gd name="connsiteY1" fmla="*/ 41062 h 281568"/>
              <a:gd name="connsiteX2" fmla="*/ 256930 w 304444"/>
              <a:gd name="connsiteY2" fmla="*/ 81244 h 281568"/>
              <a:gd name="connsiteX3" fmla="*/ 239918 w 304444"/>
              <a:gd name="connsiteY3" fmla="*/ 158969 h 281568"/>
              <a:gd name="connsiteX4" fmla="*/ 295059 w 304444"/>
              <a:gd name="connsiteY4" fmla="*/ 158969 h 281568"/>
              <a:gd name="connsiteX5" fmla="*/ 295059 w 304444"/>
              <a:gd name="connsiteY5" fmla="*/ 281568 h 281568"/>
              <a:gd name="connsiteX6" fmla="*/ 181845 w 304444"/>
              <a:gd name="connsiteY6" fmla="*/ 281568 h 281568"/>
              <a:gd name="connsiteX7" fmla="*/ 181845 w 304444"/>
              <a:gd name="connsiteY7" fmla="*/ 184778 h 281568"/>
              <a:gd name="connsiteX8" fmla="*/ 200616 w 304444"/>
              <a:gd name="connsiteY8" fmla="*/ 70979 h 281568"/>
              <a:gd name="connsiteX9" fmla="*/ 278634 w 304444"/>
              <a:gd name="connsiteY9" fmla="*/ 0 h 281568"/>
              <a:gd name="connsiteX10" fmla="*/ 96789 w 304444"/>
              <a:gd name="connsiteY10" fmla="*/ 0 h 281568"/>
              <a:gd name="connsiteX11" fmla="*/ 122599 w 304444"/>
              <a:gd name="connsiteY11" fmla="*/ 41062 h 281568"/>
              <a:gd name="connsiteX12" fmla="*/ 75084 w 304444"/>
              <a:gd name="connsiteY12" fmla="*/ 81244 h 281568"/>
              <a:gd name="connsiteX13" fmla="*/ 58073 w 304444"/>
              <a:gd name="connsiteY13" fmla="*/ 158969 h 281568"/>
              <a:gd name="connsiteX14" fmla="*/ 113213 w 304444"/>
              <a:gd name="connsiteY14" fmla="*/ 158969 h 281568"/>
              <a:gd name="connsiteX15" fmla="*/ 113213 w 304444"/>
              <a:gd name="connsiteY15" fmla="*/ 281568 h 281568"/>
              <a:gd name="connsiteX16" fmla="*/ 0 w 304444"/>
              <a:gd name="connsiteY16" fmla="*/ 281568 h 281568"/>
              <a:gd name="connsiteX17" fmla="*/ 0 w 304444"/>
              <a:gd name="connsiteY17" fmla="*/ 184778 h 281568"/>
              <a:gd name="connsiteX18" fmla="*/ 18772 w 304444"/>
              <a:gd name="connsiteY18" fmla="*/ 70979 h 281568"/>
              <a:gd name="connsiteX19" fmla="*/ 96789 w 304444"/>
              <a:gd name="connsiteY19" fmla="*/ 0 h 28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4444" h="281568">
                <a:moveTo>
                  <a:pt x="278634" y="0"/>
                </a:moveTo>
                <a:lnTo>
                  <a:pt x="304444" y="41062"/>
                </a:lnTo>
                <a:cubicBezTo>
                  <a:pt x="282936" y="50057"/>
                  <a:pt x="267098" y="63450"/>
                  <a:pt x="256930" y="81244"/>
                </a:cubicBezTo>
                <a:cubicBezTo>
                  <a:pt x="246762" y="99037"/>
                  <a:pt x="241092" y="124946"/>
                  <a:pt x="239918" y="158969"/>
                </a:cubicBezTo>
                <a:lnTo>
                  <a:pt x="295059" y="158969"/>
                </a:lnTo>
                <a:lnTo>
                  <a:pt x="295059" y="281568"/>
                </a:lnTo>
                <a:lnTo>
                  <a:pt x="181845" y="281568"/>
                </a:lnTo>
                <a:lnTo>
                  <a:pt x="181845" y="184778"/>
                </a:lnTo>
                <a:cubicBezTo>
                  <a:pt x="181845" y="132376"/>
                  <a:pt x="188102" y="94443"/>
                  <a:pt x="200616" y="70979"/>
                </a:cubicBezTo>
                <a:cubicBezTo>
                  <a:pt x="217041" y="39693"/>
                  <a:pt x="243047" y="16034"/>
                  <a:pt x="278634" y="0"/>
                </a:cubicBezTo>
                <a:close/>
                <a:moveTo>
                  <a:pt x="96789" y="0"/>
                </a:moveTo>
                <a:lnTo>
                  <a:pt x="122599" y="41062"/>
                </a:lnTo>
                <a:cubicBezTo>
                  <a:pt x="101090" y="50057"/>
                  <a:pt x="85252" y="63450"/>
                  <a:pt x="75084" y="81244"/>
                </a:cubicBezTo>
                <a:cubicBezTo>
                  <a:pt x="64916" y="99037"/>
                  <a:pt x="59246" y="124946"/>
                  <a:pt x="58073" y="158969"/>
                </a:cubicBezTo>
                <a:lnTo>
                  <a:pt x="113213" y="158969"/>
                </a:lnTo>
                <a:lnTo>
                  <a:pt x="113213" y="281568"/>
                </a:lnTo>
                <a:lnTo>
                  <a:pt x="0" y="281568"/>
                </a:lnTo>
                <a:lnTo>
                  <a:pt x="0" y="184778"/>
                </a:lnTo>
                <a:cubicBezTo>
                  <a:pt x="0" y="132376"/>
                  <a:pt x="6257" y="94443"/>
                  <a:pt x="18772" y="70979"/>
                </a:cubicBezTo>
                <a:cubicBezTo>
                  <a:pt x="35196" y="39693"/>
                  <a:pt x="61202" y="16034"/>
                  <a:pt x="96789" y="0"/>
                </a:cubicBezTo>
                <a:close/>
              </a:path>
            </a:pathLst>
          </a:custGeom>
          <a:solidFill>
            <a:srgbClr val="8F5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>
              <a:solidFill>
                <a:srgbClr val="056768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568" y="2690301"/>
            <a:ext cx="2655300" cy="40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125" y="914121"/>
            <a:ext cx="11572875" cy="723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D91629-9AC9-4F00-B41C-5D63A2E135F9}"/>
              </a:ext>
            </a:extLst>
          </p:cNvPr>
          <p:cNvSpPr txBox="1"/>
          <p:nvPr/>
        </p:nvSpPr>
        <p:spPr>
          <a:xfrm>
            <a:off x="816541" y="2200192"/>
            <a:ext cx="283371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Contents A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4D96E1A-EF20-45AE-829A-E3DA360116A1}"/>
              </a:ext>
            </a:extLst>
          </p:cNvPr>
          <p:cNvSpPr txBox="1"/>
          <p:nvPr/>
        </p:nvSpPr>
        <p:spPr>
          <a:xfrm>
            <a:off x="8715665" y="4103817"/>
            <a:ext cx="27341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Contents B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10D6D41-DCB6-4CC9-8EA2-B93E8E75ED08}"/>
              </a:ext>
            </a:extLst>
          </p:cNvPr>
          <p:cNvGrpSpPr/>
          <p:nvPr/>
        </p:nvGrpSpPr>
        <p:grpSpPr>
          <a:xfrm>
            <a:off x="7952398" y="2198938"/>
            <a:ext cx="3522814" cy="868694"/>
            <a:chOff x="60897" y="2097773"/>
            <a:chExt cx="3024336" cy="86869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CF6AB07-C2C0-42F7-BABD-03ED10B04DF9}"/>
                </a:ext>
              </a:extLst>
            </p:cNvPr>
            <p:cNvSpPr txBox="1"/>
            <p:nvPr/>
          </p:nvSpPr>
          <p:spPr>
            <a:xfrm>
              <a:off x="60897" y="2097773"/>
              <a:ext cx="30243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AA83329-7C1F-415E-B782-A56511D5B467}"/>
                </a:ext>
              </a:extLst>
            </p:cNvPr>
            <p:cNvSpPr txBox="1"/>
            <p:nvPr/>
          </p:nvSpPr>
          <p:spPr>
            <a:xfrm>
              <a:off x="60897" y="2320136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0BCD574-F96B-4E3A-9841-3076B6313774}"/>
              </a:ext>
            </a:extLst>
          </p:cNvPr>
          <p:cNvGrpSpPr/>
          <p:nvPr/>
        </p:nvGrpSpPr>
        <p:grpSpPr>
          <a:xfrm>
            <a:off x="7952398" y="3183089"/>
            <a:ext cx="3522814" cy="868694"/>
            <a:chOff x="60897" y="3081923"/>
            <a:chExt cx="3024336" cy="86869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BCEF8ED-052B-460B-94AC-2F931E963775}"/>
                </a:ext>
              </a:extLst>
            </p:cNvPr>
            <p:cNvSpPr txBox="1"/>
            <p:nvPr/>
          </p:nvSpPr>
          <p:spPr>
            <a:xfrm>
              <a:off x="60897" y="3081923"/>
              <a:ext cx="30243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996A68F-802D-47C1-A385-C1C274087CAE}"/>
                </a:ext>
              </a:extLst>
            </p:cNvPr>
            <p:cNvSpPr txBox="1"/>
            <p:nvPr/>
          </p:nvSpPr>
          <p:spPr>
            <a:xfrm>
              <a:off x="60897" y="3304286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A13D101-5E10-4C4D-BC64-AC5F4827770C}"/>
              </a:ext>
            </a:extLst>
          </p:cNvPr>
          <p:cNvGrpSpPr/>
          <p:nvPr/>
        </p:nvGrpSpPr>
        <p:grpSpPr>
          <a:xfrm>
            <a:off x="841941" y="2845269"/>
            <a:ext cx="3454342" cy="868694"/>
            <a:chOff x="5940152" y="3724275"/>
            <a:chExt cx="3024336" cy="86869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AC8FE3B-580C-47E8-9991-CA05E15BD26F}"/>
                </a:ext>
              </a:extLst>
            </p:cNvPr>
            <p:cNvSpPr txBox="1"/>
            <p:nvPr/>
          </p:nvSpPr>
          <p:spPr>
            <a:xfrm>
              <a:off x="5940152" y="3724275"/>
              <a:ext cx="30243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73C3934-F569-4AC4-B3E6-DC6B4E0D215C}"/>
                </a:ext>
              </a:extLst>
            </p:cNvPr>
            <p:cNvSpPr txBox="1"/>
            <p:nvPr/>
          </p:nvSpPr>
          <p:spPr>
            <a:xfrm>
              <a:off x="5940152" y="3946638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5A9354B-9202-49D0-A30D-3F60E0806D9E}"/>
              </a:ext>
            </a:extLst>
          </p:cNvPr>
          <p:cNvGrpSpPr/>
          <p:nvPr/>
        </p:nvGrpSpPr>
        <p:grpSpPr>
          <a:xfrm>
            <a:off x="841941" y="3829419"/>
            <a:ext cx="3454342" cy="868694"/>
            <a:chOff x="5940152" y="4708425"/>
            <a:chExt cx="3024336" cy="86869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9E50339-C4DD-4037-8D18-3C61D5251297}"/>
                </a:ext>
              </a:extLst>
            </p:cNvPr>
            <p:cNvSpPr txBox="1"/>
            <p:nvPr/>
          </p:nvSpPr>
          <p:spPr>
            <a:xfrm>
              <a:off x="5940152" y="4708425"/>
              <a:ext cx="302433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90E45FA-88E0-43C9-A96D-A550C2C4B662}"/>
                </a:ext>
              </a:extLst>
            </p:cNvPr>
            <p:cNvSpPr txBox="1"/>
            <p:nvPr/>
          </p:nvSpPr>
          <p:spPr>
            <a:xfrm>
              <a:off x="5940152" y="4930788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168" y="2171553"/>
            <a:ext cx="3220344" cy="44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05711EF0-BE91-4CA8-9BAB-82AC2547E63A}"/>
              </a:ext>
            </a:extLst>
          </p:cNvPr>
          <p:cNvGrpSpPr/>
          <p:nvPr/>
        </p:nvGrpSpPr>
        <p:grpSpPr>
          <a:xfrm>
            <a:off x="8841267" y="941072"/>
            <a:ext cx="3046452" cy="1662658"/>
            <a:chOff x="8070434" y="1545803"/>
            <a:chExt cx="2925465" cy="16626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8BBE91-1B0B-490B-BE2A-CD3D2D2882E8}"/>
                </a:ext>
              </a:extLst>
            </p:cNvPr>
            <p:cNvSpPr txBox="1"/>
            <p:nvPr/>
          </p:nvSpPr>
          <p:spPr>
            <a:xfrm>
              <a:off x="8070434" y="2008132"/>
              <a:ext cx="2925465" cy="120032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r>
                <a:rPr lang="en-US" altLang="ko-KR" sz="1200" dirty="0">
                  <a:solidFill>
                    <a:schemeClr val="bg1"/>
                  </a:solidFill>
                  <a:ea typeface="HY견명조" pitchFamily="18" charset="-127"/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  <a:endPara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C6EBD0-DF5B-4EE2-A230-D05A6519618A}"/>
                </a:ext>
              </a:extLst>
            </p:cNvPr>
            <p:cNvSpPr txBox="1"/>
            <p:nvPr/>
          </p:nvSpPr>
          <p:spPr>
            <a:xfrm>
              <a:off x="8070434" y="1545803"/>
              <a:ext cx="2925465" cy="5078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Contents Here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8841267" y="4705873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DD274-6419-4E37-BFF2-9D9446896092}"/>
              </a:ext>
            </a:extLst>
          </p:cNvPr>
          <p:cNvSpPr txBox="1"/>
          <p:nvPr/>
        </p:nvSpPr>
        <p:spPr>
          <a:xfrm>
            <a:off x="8841267" y="5598653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689030-7A30-454E-88BE-A0D6E5C12432}"/>
              </a:ext>
            </a:extLst>
          </p:cNvPr>
          <p:cNvSpPr txBox="1">
            <a:spLocks/>
          </p:cNvSpPr>
          <p:nvPr/>
        </p:nvSpPr>
        <p:spPr>
          <a:xfrm>
            <a:off x="394139" y="549847"/>
            <a:ext cx="3907480" cy="19224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000" dirty="0">
                <a:solidFill>
                  <a:schemeClr val="bg1"/>
                </a:solidFill>
              </a:rPr>
              <a:t>Simple Portfolio Presentation Designed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8841267" y="3813093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8841267" y="3026420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grpSp>
        <p:nvGrpSpPr>
          <p:cNvPr id="13" name="그룹 2">
            <a:extLst>
              <a:ext uri="{FF2B5EF4-FFF2-40B4-BE49-F238E27FC236}">
                <a16:creationId xmlns:a16="http://schemas.microsoft.com/office/drawing/2014/main" id="{05711EF0-BE91-4CA8-9BAB-82AC2547E63A}"/>
              </a:ext>
            </a:extLst>
          </p:cNvPr>
          <p:cNvGrpSpPr/>
          <p:nvPr/>
        </p:nvGrpSpPr>
        <p:grpSpPr>
          <a:xfrm>
            <a:off x="5048217" y="941072"/>
            <a:ext cx="3046452" cy="1662658"/>
            <a:chOff x="8070434" y="1545803"/>
            <a:chExt cx="2925465" cy="1662658"/>
          </a:xfrm>
        </p:grpSpPr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498BBE91-1B0B-490B-BE2A-CD3D2D2882E8}"/>
                </a:ext>
              </a:extLst>
            </p:cNvPr>
            <p:cNvSpPr txBox="1"/>
            <p:nvPr/>
          </p:nvSpPr>
          <p:spPr>
            <a:xfrm>
              <a:off x="8070434" y="2008132"/>
              <a:ext cx="2925465" cy="120032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r>
                <a:rPr lang="en-US" altLang="ko-KR" sz="1200" dirty="0">
                  <a:solidFill>
                    <a:schemeClr val="bg1"/>
                  </a:solidFill>
                  <a:ea typeface="HY견명조" pitchFamily="18" charset="-127"/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  <a:endPara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endParaRP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FCC6EBD0-DF5B-4EE2-A230-D05A6519618A}"/>
                </a:ext>
              </a:extLst>
            </p:cNvPr>
            <p:cNvSpPr txBox="1"/>
            <p:nvPr/>
          </p:nvSpPr>
          <p:spPr>
            <a:xfrm>
              <a:off x="8070434" y="1545803"/>
              <a:ext cx="2925465" cy="5078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Contents Here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5048217" y="4705873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357DD274-6419-4E37-BFF2-9D9446896092}"/>
              </a:ext>
            </a:extLst>
          </p:cNvPr>
          <p:cNvSpPr txBox="1"/>
          <p:nvPr/>
        </p:nvSpPr>
        <p:spPr>
          <a:xfrm>
            <a:off x="5048217" y="5598653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5048217" y="3813093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5048217" y="3026420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ea typeface="FZShuTi" pitchFamily="2" charset="-122"/>
              <a:cs typeface="Arial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3" y="2472309"/>
            <a:ext cx="3749556" cy="44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ipse 23"/>
          <p:cNvSpPr/>
          <p:nvPr/>
        </p:nvSpPr>
        <p:spPr>
          <a:xfrm>
            <a:off x="4503586" y="779593"/>
            <a:ext cx="3506675" cy="7022494"/>
          </a:xfrm>
          <a:prstGeom prst="ellipse">
            <a:avLst/>
          </a:prstGeom>
          <a:solidFill>
            <a:srgbClr val="AE3548"/>
          </a:solidFill>
          <a:ln>
            <a:noFill/>
          </a:ln>
          <a:effectLst>
            <a:softEdge rad="622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68424" y="494302"/>
            <a:ext cx="9258388" cy="723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8708F5-CE2E-420B-BE86-D381331C00DC}"/>
              </a:ext>
            </a:extLst>
          </p:cNvPr>
          <p:cNvGrpSpPr/>
          <p:nvPr/>
        </p:nvGrpSpPr>
        <p:grpSpPr>
          <a:xfrm>
            <a:off x="2321696" y="1839486"/>
            <a:ext cx="2614225" cy="1151559"/>
            <a:chOff x="6210996" y="1433695"/>
            <a:chExt cx="1493001" cy="7079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C91E4F-1058-4CAF-AC37-DC2B4EA12C90}"/>
                </a:ext>
              </a:extLst>
            </p:cNvPr>
            <p:cNvSpPr txBox="1"/>
            <p:nvPr/>
          </p:nvSpPr>
          <p:spPr>
            <a:xfrm>
              <a:off x="6210999" y="1433695"/>
              <a:ext cx="1492998" cy="18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Your Text  Here</a:t>
              </a:r>
              <a:endParaRPr lang="ko-KR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39BD0D-6098-4F77-8855-62227C5F1450}"/>
                </a:ext>
              </a:extLst>
            </p:cNvPr>
            <p:cNvSpPr txBox="1"/>
            <p:nvPr/>
          </p:nvSpPr>
          <p:spPr>
            <a:xfrm>
              <a:off x="6210996" y="1630759"/>
              <a:ext cx="1492998" cy="51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  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38477A0-E428-4ED9-A093-E877EA93BF95}"/>
              </a:ext>
            </a:extLst>
          </p:cNvPr>
          <p:cNvGrpSpPr/>
          <p:nvPr/>
        </p:nvGrpSpPr>
        <p:grpSpPr>
          <a:xfrm>
            <a:off x="7336923" y="1839486"/>
            <a:ext cx="2614225" cy="1151559"/>
            <a:chOff x="6210996" y="1433695"/>
            <a:chExt cx="1493001" cy="70791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FEA32F-6078-4C7D-B380-B35F07C14B76}"/>
                </a:ext>
              </a:extLst>
            </p:cNvPr>
            <p:cNvSpPr txBox="1"/>
            <p:nvPr/>
          </p:nvSpPr>
          <p:spPr>
            <a:xfrm>
              <a:off x="6210999" y="1433695"/>
              <a:ext cx="1492998" cy="170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D2BBBD-6A28-4C39-AA3E-C7E42A3ED1F6}"/>
                </a:ext>
              </a:extLst>
            </p:cNvPr>
            <p:cNvSpPr txBox="1"/>
            <p:nvPr/>
          </p:nvSpPr>
          <p:spPr>
            <a:xfrm>
              <a:off x="6210996" y="1630759"/>
              <a:ext cx="1492998" cy="51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  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D7607A-11E9-40B5-A3A0-0AAA16171CD9}"/>
              </a:ext>
            </a:extLst>
          </p:cNvPr>
          <p:cNvGrpSpPr/>
          <p:nvPr/>
        </p:nvGrpSpPr>
        <p:grpSpPr>
          <a:xfrm>
            <a:off x="504879" y="3323946"/>
            <a:ext cx="3328666" cy="966894"/>
            <a:chOff x="6210996" y="1433695"/>
            <a:chExt cx="1493001" cy="5943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49586C-0D9D-4A64-9C74-384A561C29E2}"/>
                </a:ext>
              </a:extLst>
            </p:cNvPr>
            <p:cNvSpPr txBox="1"/>
            <p:nvPr/>
          </p:nvSpPr>
          <p:spPr>
            <a:xfrm>
              <a:off x="6210999" y="1433695"/>
              <a:ext cx="1492998" cy="170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E52474-5D49-47D4-83EE-241EBBC68D40}"/>
                </a:ext>
              </a:extLst>
            </p:cNvPr>
            <p:cNvSpPr txBox="1"/>
            <p:nvPr/>
          </p:nvSpPr>
          <p:spPr>
            <a:xfrm>
              <a:off x="6210996" y="1630759"/>
              <a:ext cx="1492998" cy="3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    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02589B-45F2-4CBD-8499-EC79EAB3E349}"/>
              </a:ext>
            </a:extLst>
          </p:cNvPr>
          <p:cNvGrpSpPr/>
          <p:nvPr/>
        </p:nvGrpSpPr>
        <p:grpSpPr>
          <a:xfrm>
            <a:off x="7800061" y="4656792"/>
            <a:ext cx="3328666" cy="966894"/>
            <a:chOff x="6210996" y="1433695"/>
            <a:chExt cx="1493001" cy="59439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A7A2A8-A0E1-4E5D-96FE-8A6840554D8B}"/>
                </a:ext>
              </a:extLst>
            </p:cNvPr>
            <p:cNvSpPr txBox="1"/>
            <p:nvPr/>
          </p:nvSpPr>
          <p:spPr>
            <a:xfrm>
              <a:off x="6210999" y="1433695"/>
              <a:ext cx="1492998" cy="170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FB9CC8-789A-4270-809C-B65EBA3D9A79}"/>
                </a:ext>
              </a:extLst>
            </p:cNvPr>
            <p:cNvSpPr txBox="1"/>
            <p:nvPr/>
          </p:nvSpPr>
          <p:spPr>
            <a:xfrm>
              <a:off x="6210996" y="1630759"/>
              <a:ext cx="1492998" cy="3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  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2C6A3-F4F4-4B29-BE8F-5952797F8B42}"/>
              </a:ext>
            </a:extLst>
          </p:cNvPr>
          <p:cNvGrpSpPr/>
          <p:nvPr/>
        </p:nvGrpSpPr>
        <p:grpSpPr>
          <a:xfrm>
            <a:off x="878451" y="4656792"/>
            <a:ext cx="3584790" cy="966894"/>
            <a:chOff x="6210996" y="1433695"/>
            <a:chExt cx="1493001" cy="59439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FB4507-2874-4685-AA51-30FE8255152B}"/>
                </a:ext>
              </a:extLst>
            </p:cNvPr>
            <p:cNvSpPr txBox="1"/>
            <p:nvPr/>
          </p:nvSpPr>
          <p:spPr>
            <a:xfrm>
              <a:off x="6210999" y="1433695"/>
              <a:ext cx="1492998" cy="170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FFC414-B323-4FB5-BA6A-FCE2BF801F11}"/>
                </a:ext>
              </a:extLst>
            </p:cNvPr>
            <p:cNvSpPr txBox="1"/>
            <p:nvPr/>
          </p:nvSpPr>
          <p:spPr>
            <a:xfrm>
              <a:off x="6210996" y="1630759"/>
              <a:ext cx="1492998" cy="3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  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1A035F-3732-48B2-9BC7-0E478568DA41}"/>
              </a:ext>
            </a:extLst>
          </p:cNvPr>
          <p:cNvGrpSpPr/>
          <p:nvPr/>
        </p:nvGrpSpPr>
        <p:grpSpPr>
          <a:xfrm>
            <a:off x="8401670" y="3339556"/>
            <a:ext cx="3328673" cy="966894"/>
            <a:chOff x="6210996" y="1433695"/>
            <a:chExt cx="1493001" cy="5943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F9432B-05B5-4C00-9DD3-7949AF3AD1D5}"/>
                </a:ext>
              </a:extLst>
            </p:cNvPr>
            <p:cNvSpPr txBox="1"/>
            <p:nvPr/>
          </p:nvSpPr>
          <p:spPr>
            <a:xfrm>
              <a:off x="6210999" y="1433695"/>
              <a:ext cx="1492998" cy="170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DFA4F0-1485-45A3-A6DB-69535E4A4DDC}"/>
                </a:ext>
              </a:extLst>
            </p:cNvPr>
            <p:cNvSpPr txBox="1"/>
            <p:nvPr/>
          </p:nvSpPr>
          <p:spPr>
            <a:xfrm>
              <a:off x="6210996" y="1630759"/>
              <a:ext cx="1492998" cy="39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Easy to change colors, photos and Text.     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923" y="2367417"/>
            <a:ext cx="2160000" cy="45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47251"/>
            <a:ext cx="11572875" cy="723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29" name="Grupo 28"/>
          <p:cNvGrpSpPr/>
          <p:nvPr/>
        </p:nvGrpSpPr>
        <p:grpSpPr>
          <a:xfrm>
            <a:off x="7015149" y="1573824"/>
            <a:ext cx="3847198" cy="1013552"/>
            <a:chOff x="7510571" y="2591716"/>
            <a:chExt cx="3847198" cy="1013552"/>
          </a:xfrm>
        </p:grpSpPr>
        <p:cxnSp>
          <p:nvCxnSpPr>
            <p:cNvPr id="12" name="Elbow Connector 16">
              <a:extLst>
                <a:ext uri="{FF2B5EF4-FFF2-40B4-BE49-F238E27FC236}">
                  <a16:creationId xmlns:a16="http://schemas.microsoft.com/office/drawing/2014/main" id="{8DBC22A5-F326-4930-B0BA-8617CEEB6B85}"/>
                </a:ext>
              </a:extLst>
            </p:cNvPr>
            <p:cNvCxnSpPr/>
            <p:nvPr/>
          </p:nvCxnSpPr>
          <p:spPr>
            <a:xfrm rot="5400000" flipH="1" flipV="1">
              <a:off x="7338190" y="2903680"/>
              <a:ext cx="873969" cy="529208"/>
            </a:xfrm>
            <a:prstGeom prst="bentConnector3">
              <a:avLst>
                <a:gd name="adj1" fmla="val 99774"/>
              </a:avLst>
            </a:prstGeom>
            <a:ln>
              <a:solidFill>
                <a:srgbClr val="E13E1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BFD06E-D377-4CE8-A9FD-B011EA3F1212}"/>
                </a:ext>
              </a:extLst>
            </p:cNvPr>
            <p:cNvGrpSpPr/>
            <p:nvPr/>
          </p:nvGrpSpPr>
          <p:grpSpPr>
            <a:xfrm>
              <a:off x="8251420" y="2591716"/>
              <a:ext cx="3106349" cy="668379"/>
              <a:chOff x="6372201" y="2011203"/>
              <a:chExt cx="2369153" cy="66837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9A0EB0-CAD8-4F08-83B3-D1BC75E277F7}"/>
                  </a:ext>
                </a:extLst>
              </p:cNvPr>
              <p:cNvSpPr txBox="1"/>
              <p:nvPr/>
            </p:nvSpPr>
            <p:spPr>
              <a:xfrm>
                <a:off x="6372202" y="2217917"/>
                <a:ext cx="23691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/>
                  <a:t>You can simply impress your audience and add a unique zing and appeal to your Presentations.  </a:t>
                </a:r>
                <a:endParaRPr lang="ko-KR" altLang="en-US" sz="12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864D86-382F-44C0-97E2-352669AE1FD5}"/>
                  </a:ext>
                </a:extLst>
              </p:cNvPr>
              <p:cNvSpPr txBox="1"/>
              <p:nvPr/>
            </p:nvSpPr>
            <p:spPr>
              <a:xfrm>
                <a:off x="6372201" y="2011203"/>
                <a:ext cx="2369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Add Contents Title</a:t>
                </a:r>
                <a:endParaRPr lang="ko-KR" altLang="en-US" sz="1200" b="1" dirty="0"/>
              </a:p>
            </p:txBody>
          </p:sp>
        </p:grpSp>
      </p:grpSp>
      <p:grpSp>
        <p:nvGrpSpPr>
          <p:cNvPr id="30" name="Grupo 29"/>
          <p:cNvGrpSpPr/>
          <p:nvPr/>
        </p:nvGrpSpPr>
        <p:grpSpPr>
          <a:xfrm>
            <a:off x="361268" y="5249905"/>
            <a:ext cx="3994302" cy="680772"/>
            <a:chOff x="744609" y="5180650"/>
            <a:chExt cx="3994302" cy="680772"/>
          </a:xfrm>
        </p:grpSpPr>
        <p:cxnSp>
          <p:nvCxnSpPr>
            <p:cNvPr id="16" name="Elbow Connector 20">
              <a:extLst>
                <a:ext uri="{FF2B5EF4-FFF2-40B4-BE49-F238E27FC236}">
                  <a16:creationId xmlns:a16="http://schemas.microsoft.com/office/drawing/2014/main" id="{FA6CE935-BC8B-4292-AE91-507029CB54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5018" y="5545557"/>
              <a:ext cx="653893" cy="315865"/>
            </a:xfrm>
            <a:prstGeom prst="bentConnector3">
              <a:avLst>
                <a:gd name="adj1" fmla="val 100160"/>
              </a:avLst>
            </a:prstGeom>
            <a:ln>
              <a:solidFill>
                <a:srgbClr val="E13E1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D0E3416-08AF-45EA-9C28-CDE89361D472}"/>
                </a:ext>
              </a:extLst>
            </p:cNvPr>
            <p:cNvGrpSpPr/>
            <p:nvPr/>
          </p:nvGrpSpPr>
          <p:grpSpPr>
            <a:xfrm>
              <a:off x="744609" y="5180650"/>
              <a:ext cx="3219666" cy="668379"/>
              <a:chOff x="6372201" y="2011203"/>
              <a:chExt cx="2369153" cy="66837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3EA234-64FD-42F3-9018-F67C74A37C67}"/>
                  </a:ext>
                </a:extLst>
              </p:cNvPr>
              <p:cNvSpPr txBox="1"/>
              <p:nvPr/>
            </p:nvSpPr>
            <p:spPr>
              <a:xfrm>
                <a:off x="6372202" y="2217917"/>
                <a:ext cx="23691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dirty="0"/>
                  <a:t>You can simply impress your audience and add a unique zing and appeal to your Presentations.  </a:t>
                </a:r>
                <a:endParaRPr lang="ko-KR" altLang="en-US" sz="12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244F20-5EED-4A00-9B18-733409EBF63F}"/>
                  </a:ext>
                </a:extLst>
              </p:cNvPr>
              <p:cNvSpPr txBox="1"/>
              <p:nvPr/>
            </p:nvSpPr>
            <p:spPr>
              <a:xfrm>
                <a:off x="6372201" y="2011203"/>
                <a:ext cx="2369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/>
                  <a:t>Add Contents Title</a:t>
                </a:r>
                <a:endParaRPr lang="ko-KR" altLang="en-US" sz="1200" b="1" dirty="0"/>
              </a:p>
            </p:txBody>
          </p:sp>
        </p:grpSp>
      </p:grpSp>
      <p:grpSp>
        <p:nvGrpSpPr>
          <p:cNvPr id="28" name="Grupo 27"/>
          <p:cNvGrpSpPr/>
          <p:nvPr/>
        </p:nvGrpSpPr>
        <p:grpSpPr>
          <a:xfrm>
            <a:off x="309402" y="1803601"/>
            <a:ext cx="4329043" cy="668379"/>
            <a:chOff x="1188235" y="1731604"/>
            <a:chExt cx="4329043" cy="66837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9ADF453-44DC-46DD-B47C-CA4E9F4EEC0A}"/>
                </a:ext>
              </a:extLst>
            </p:cNvPr>
            <p:cNvGrpSpPr/>
            <p:nvPr/>
          </p:nvGrpSpPr>
          <p:grpSpPr>
            <a:xfrm>
              <a:off x="1188235" y="1731604"/>
              <a:ext cx="3219667" cy="668379"/>
              <a:chOff x="6372201" y="2011203"/>
              <a:chExt cx="2369153" cy="66837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A8510AD-6E7C-4167-8CCC-FB504560D101}"/>
                  </a:ext>
                </a:extLst>
              </p:cNvPr>
              <p:cNvSpPr txBox="1"/>
              <p:nvPr/>
            </p:nvSpPr>
            <p:spPr>
              <a:xfrm>
                <a:off x="6372202" y="2217917"/>
                <a:ext cx="23691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dirty="0"/>
                  <a:t>You can simply impress your audience and add a unique zing and appeal to your Presentations.  </a:t>
                </a:r>
                <a:endParaRPr lang="ko-KR" altLang="en-US" sz="12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6B10414-EFFE-4274-9058-32FF8B97C551}"/>
                  </a:ext>
                </a:extLst>
              </p:cNvPr>
              <p:cNvSpPr txBox="1"/>
              <p:nvPr/>
            </p:nvSpPr>
            <p:spPr>
              <a:xfrm>
                <a:off x="6372201" y="2011203"/>
                <a:ext cx="2369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200" b="1" dirty="0"/>
                  <a:t>Add Contents Title</a:t>
                </a:r>
                <a:endParaRPr lang="ko-KR" altLang="en-US" sz="1200" b="1" dirty="0"/>
              </a:p>
            </p:txBody>
          </p:sp>
        </p:grpSp>
        <p:cxnSp>
          <p:nvCxnSpPr>
            <p:cNvPr id="23" name="Elbow Connector 35">
              <a:extLst>
                <a:ext uri="{FF2B5EF4-FFF2-40B4-BE49-F238E27FC236}">
                  <a16:creationId xmlns:a16="http://schemas.microsoft.com/office/drawing/2014/main" id="{15DBEF0B-A254-44D9-B404-4B9FDBC6F0F1}"/>
                </a:ext>
              </a:extLst>
            </p:cNvPr>
            <p:cNvCxnSpPr/>
            <p:nvPr/>
          </p:nvCxnSpPr>
          <p:spPr>
            <a:xfrm>
              <a:off x="4581174" y="1860161"/>
              <a:ext cx="936104" cy="433381"/>
            </a:xfrm>
            <a:prstGeom prst="bentConnector3">
              <a:avLst>
                <a:gd name="adj1" fmla="val 99858"/>
              </a:avLst>
            </a:prstGeom>
            <a:ln>
              <a:solidFill>
                <a:srgbClr val="E13E1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o 30"/>
          <p:cNvGrpSpPr/>
          <p:nvPr/>
        </p:nvGrpSpPr>
        <p:grpSpPr>
          <a:xfrm flipH="1">
            <a:off x="7279752" y="5201451"/>
            <a:ext cx="4850639" cy="826722"/>
            <a:chOff x="744609" y="5180650"/>
            <a:chExt cx="3994302" cy="680772"/>
          </a:xfrm>
        </p:grpSpPr>
        <p:cxnSp>
          <p:nvCxnSpPr>
            <p:cNvPr id="32" name="Elbow Connector 20">
              <a:extLst>
                <a:ext uri="{FF2B5EF4-FFF2-40B4-BE49-F238E27FC236}">
                  <a16:creationId xmlns:a16="http://schemas.microsoft.com/office/drawing/2014/main" id="{FA6CE935-BC8B-4292-AE91-507029CB54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5018" y="5545557"/>
              <a:ext cx="653893" cy="315865"/>
            </a:xfrm>
            <a:prstGeom prst="bentConnector3">
              <a:avLst>
                <a:gd name="adj1" fmla="val 100160"/>
              </a:avLst>
            </a:prstGeom>
            <a:ln>
              <a:solidFill>
                <a:srgbClr val="E13E1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16">
              <a:extLst>
                <a:ext uri="{FF2B5EF4-FFF2-40B4-BE49-F238E27FC236}">
                  <a16:creationId xmlns:a16="http://schemas.microsoft.com/office/drawing/2014/main" id="{FD0E3416-08AF-45EA-9C28-CDE89361D472}"/>
                </a:ext>
              </a:extLst>
            </p:cNvPr>
            <p:cNvGrpSpPr/>
            <p:nvPr/>
          </p:nvGrpSpPr>
          <p:grpSpPr>
            <a:xfrm>
              <a:off x="744609" y="5180650"/>
              <a:ext cx="3219666" cy="586876"/>
              <a:chOff x="6372201" y="2011203"/>
              <a:chExt cx="2369153" cy="586876"/>
            </a:xfrm>
          </p:grpSpPr>
          <p:sp>
            <p:nvSpPr>
              <p:cNvPr id="34" name="TextBox 17">
                <a:extLst>
                  <a:ext uri="{FF2B5EF4-FFF2-40B4-BE49-F238E27FC236}">
                    <a16:creationId xmlns:a16="http://schemas.microsoft.com/office/drawing/2014/main" id="{503EA234-64FD-42F3-9018-F67C74A37C67}"/>
                  </a:ext>
                </a:extLst>
              </p:cNvPr>
              <p:cNvSpPr txBox="1"/>
              <p:nvPr/>
            </p:nvSpPr>
            <p:spPr>
              <a:xfrm>
                <a:off x="6372202" y="2217917"/>
                <a:ext cx="2369152" cy="380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/>
                  <a:t>You can simply impress your audience and add a unique zing and appeal to your Presentations.  </a:t>
                </a:r>
                <a:endParaRPr lang="ko-KR" altLang="en-US" sz="1200" dirty="0"/>
              </a:p>
            </p:txBody>
          </p:sp>
          <p:sp>
            <p:nvSpPr>
              <p:cNvPr id="35" name="TextBox 18">
                <a:extLst>
                  <a:ext uri="{FF2B5EF4-FFF2-40B4-BE49-F238E27FC236}">
                    <a16:creationId xmlns:a16="http://schemas.microsoft.com/office/drawing/2014/main" id="{78244F20-5EED-4A00-9B18-733409EBF63F}"/>
                  </a:ext>
                </a:extLst>
              </p:cNvPr>
              <p:cNvSpPr txBox="1"/>
              <p:nvPr/>
            </p:nvSpPr>
            <p:spPr>
              <a:xfrm>
                <a:off x="6372201" y="2011203"/>
                <a:ext cx="2369152" cy="228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Add Contents Title</a:t>
                </a:r>
                <a:endParaRPr lang="ko-KR" altLang="en-US" sz="1200" b="1" dirty="0"/>
              </a:p>
            </p:txBody>
          </p:sp>
        </p:grpSp>
      </p:grpSp>
      <p:sp>
        <p:nvSpPr>
          <p:cNvPr id="26" name="TextBox 20">
            <a:extLst>
              <a:ext uri="{FF2B5EF4-FFF2-40B4-BE49-F238E27FC236}">
                <a16:creationId xmlns:a16="http://schemas.microsoft.com/office/drawing/2014/main" id="{2A8510AD-6E7C-4167-8CCC-FB504560D101}"/>
              </a:ext>
            </a:extLst>
          </p:cNvPr>
          <p:cNvSpPr txBox="1"/>
          <p:nvPr/>
        </p:nvSpPr>
        <p:spPr>
          <a:xfrm>
            <a:off x="482011" y="3770367"/>
            <a:ext cx="321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/>
              <a:t>You can simply impress your audience and add a unique zing and appeal to your Presentations.  </a:t>
            </a:r>
            <a:endParaRPr lang="ko-KR" altLang="en-US" sz="1200" dirty="0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26B10414-EFFE-4274-9058-32FF8B97C551}"/>
              </a:ext>
            </a:extLst>
          </p:cNvPr>
          <p:cNvSpPr txBox="1"/>
          <p:nvPr/>
        </p:nvSpPr>
        <p:spPr>
          <a:xfrm>
            <a:off x="482010" y="3563653"/>
            <a:ext cx="3219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b="1" dirty="0"/>
              <a:t>Add Contents Title</a:t>
            </a:r>
            <a:endParaRPr lang="ko-KR" altLang="en-US" sz="1200" b="1" dirty="0"/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CA9A0EB0-CAD8-4F08-83B3-D1BC75E277F7}"/>
              </a:ext>
            </a:extLst>
          </p:cNvPr>
          <p:cNvSpPr txBox="1"/>
          <p:nvPr/>
        </p:nvSpPr>
        <p:spPr>
          <a:xfrm>
            <a:off x="7755999" y="3594351"/>
            <a:ext cx="310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You can simply impress your audience and add a unique zing and appeal to your Presentations.  </a:t>
            </a:r>
            <a:endParaRPr lang="ko-KR" altLang="en-US" sz="1200" dirty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80864D86-382F-44C0-97E2-352669AE1FD5}"/>
              </a:ext>
            </a:extLst>
          </p:cNvPr>
          <p:cNvSpPr txBox="1"/>
          <p:nvPr/>
        </p:nvSpPr>
        <p:spPr>
          <a:xfrm>
            <a:off x="7755998" y="3387637"/>
            <a:ext cx="3106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Add Contents Title</a:t>
            </a:r>
            <a:endParaRPr lang="ko-KR" altLang="en-US" sz="1200" b="1" dirty="0"/>
          </a:p>
        </p:txBody>
      </p:sp>
      <p:cxnSp>
        <p:nvCxnSpPr>
          <p:cNvPr id="6" name="Conector angular 5"/>
          <p:cNvCxnSpPr/>
          <p:nvPr/>
        </p:nvCxnSpPr>
        <p:spPr>
          <a:xfrm>
            <a:off x="3121572" y="3387637"/>
            <a:ext cx="1233998" cy="853045"/>
          </a:xfrm>
          <a:prstGeom prst="bentConnector3">
            <a:avLst/>
          </a:prstGeom>
          <a:ln>
            <a:solidFill>
              <a:srgbClr val="E13E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angular 7"/>
          <p:cNvCxnSpPr/>
          <p:nvPr/>
        </p:nvCxnSpPr>
        <p:spPr>
          <a:xfrm rot="10800000" flipV="1">
            <a:off x="7015148" y="3235645"/>
            <a:ext cx="1205314" cy="756745"/>
          </a:xfrm>
          <a:prstGeom prst="bentConnector3">
            <a:avLst/>
          </a:prstGeom>
          <a:ln>
            <a:solidFill>
              <a:srgbClr val="E13E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033" y="2319384"/>
            <a:ext cx="2668808" cy="342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5826001" y="-561667"/>
            <a:ext cx="7128312" cy="834224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CuadroTexto 18"/>
          <p:cNvSpPr txBox="1"/>
          <p:nvPr/>
        </p:nvSpPr>
        <p:spPr>
          <a:xfrm>
            <a:off x="818146" y="2038457"/>
            <a:ext cx="62905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s-MX" dirty="0" smtClean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Nunc viverra imperdiet enim. Fusce est. Vivamus a tellus.</a:t>
            </a:r>
          </a:p>
          <a:p>
            <a:endParaRPr lang="es-MX" dirty="0" smtClean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s-MX" dirty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245386" y="162331"/>
            <a:ext cx="5436096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430341"/>
                </a:solidFill>
                <a:latin typeface="Arial" pitchFamily="34" charset="0"/>
                <a:cs typeface="Arial" pitchFamily="34" charset="0"/>
              </a:rPr>
              <a:t>Agenda Style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723" y="2796804"/>
            <a:ext cx="4393261" cy="16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p75"/>
          <p:cNvSpPr/>
          <p:nvPr/>
        </p:nvSpPr>
        <p:spPr>
          <a:xfrm rot="5400000">
            <a:off x="1880795" y="1357362"/>
            <a:ext cx="1959588" cy="2109044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652" name="Google Shape;2652;p75"/>
          <p:cNvSpPr txBox="1">
            <a:spLocks noGrp="1"/>
          </p:cNvSpPr>
          <p:nvPr>
            <p:ph type="title" idx="4294967295"/>
          </p:nvPr>
        </p:nvSpPr>
        <p:spPr>
          <a:xfrm>
            <a:off x="-820824" y="3307305"/>
            <a:ext cx="7362825" cy="1504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4800" b="1" dirty="0">
                <a:solidFill>
                  <a:srgbClr val="5F7D77"/>
                </a:solidFill>
                <a:latin typeface="Arial Black" panose="020B0A04020102020204" pitchFamily="34" charset="0"/>
              </a:rPr>
              <a:t>Consulting</a:t>
            </a:r>
            <a:br>
              <a:rPr lang="en" sz="4800" b="1" dirty="0">
                <a:solidFill>
                  <a:srgbClr val="5F7D77"/>
                </a:solidFill>
                <a:latin typeface="Arial Black" panose="020B0A04020102020204" pitchFamily="34" charset="0"/>
              </a:rPr>
            </a:br>
            <a:r>
              <a:rPr lang="en" sz="4800" b="1" dirty="0">
                <a:solidFill>
                  <a:srgbClr val="5F7D77"/>
                </a:solidFill>
                <a:latin typeface="Arial Black" panose="020B0A04020102020204" pitchFamily="34" charset="0"/>
              </a:rPr>
              <a:t> proposal</a:t>
            </a:r>
            <a:endParaRPr sz="4800" b="1" dirty="0">
              <a:solidFill>
                <a:srgbClr val="5F7D77"/>
              </a:solidFill>
              <a:latin typeface="Arial Black" panose="020B0A04020102020204" pitchFamily="34" charset="0"/>
            </a:endParaRPr>
          </a:p>
        </p:txBody>
      </p:sp>
      <p:sp>
        <p:nvSpPr>
          <p:cNvPr id="2653" name="Google Shape;2653;p75"/>
          <p:cNvSpPr txBox="1">
            <a:spLocks noGrp="1"/>
          </p:cNvSpPr>
          <p:nvPr>
            <p:ph type="title" idx="4294967295"/>
          </p:nvPr>
        </p:nvSpPr>
        <p:spPr>
          <a:xfrm>
            <a:off x="1717589" y="1900543"/>
            <a:ext cx="2286000" cy="1397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Aft>
                <a:spcPts val="1333"/>
              </a:spcAft>
            </a:pPr>
            <a:r>
              <a:rPr lang="en" sz="6000" dirty="0" smtClean="0">
                <a:solidFill>
                  <a:srgbClr val="F9B5C5"/>
                </a:solidFill>
                <a:latin typeface="Arial Black" panose="020B0A04020102020204" pitchFamily="34" charset="0"/>
              </a:rPr>
              <a:t>03</a:t>
            </a:r>
            <a:endParaRPr sz="6000" dirty="0">
              <a:solidFill>
                <a:srgbClr val="F9B5C5"/>
              </a:solidFill>
              <a:latin typeface="Arial Black" panose="020B0A04020102020204" pitchFamily="34" charset="0"/>
            </a:endParaRPr>
          </a:p>
        </p:txBody>
      </p:sp>
      <p:sp>
        <p:nvSpPr>
          <p:cNvPr id="2654" name="Google Shape;2654;p75"/>
          <p:cNvSpPr txBox="1">
            <a:spLocks noGrp="1"/>
          </p:cNvSpPr>
          <p:nvPr>
            <p:ph type="subTitle" idx="4294967295"/>
          </p:nvPr>
        </p:nvSpPr>
        <p:spPr>
          <a:xfrm>
            <a:off x="683397" y="5075713"/>
            <a:ext cx="4749800" cy="5159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can enter a subtitle here if you need it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018" y="460258"/>
            <a:ext cx="4406856" cy="63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0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EEDD89AC-EB38-4111-A934-69BCE4C45B13}"/>
              </a:ext>
            </a:extLst>
          </p:cNvPr>
          <p:cNvGrpSpPr/>
          <p:nvPr/>
        </p:nvGrpSpPr>
        <p:grpSpPr>
          <a:xfrm>
            <a:off x="619126" y="2855355"/>
            <a:ext cx="4641638" cy="3107019"/>
            <a:chOff x="2153463" y="1916832"/>
            <a:chExt cx="7911017" cy="3052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4A3AD9-DC89-4E64-B06C-7F0EFF53FD69}"/>
                </a:ext>
              </a:extLst>
            </p:cNvPr>
            <p:cNvSpPr txBox="1"/>
            <p:nvPr/>
          </p:nvSpPr>
          <p:spPr>
            <a:xfrm>
              <a:off x="2153463" y="1916832"/>
              <a:ext cx="7911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1400" b="1" dirty="0"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6322C-2D70-4F72-8728-6A3ABC2E5D6E}"/>
                </a:ext>
              </a:extLst>
            </p:cNvPr>
            <p:cNvSpPr txBox="1"/>
            <p:nvPr/>
          </p:nvSpPr>
          <p:spPr>
            <a:xfrm>
              <a:off x="2153463" y="2520119"/>
              <a:ext cx="7911017" cy="2449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 Easy to change colors, photos and Text.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Get a modern PowerPoint  Presentation that is beautifully designed. Easy to change colors, photos and Text. </a:t>
              </a: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E53C8487-3453-4D10-8FD5-EEB5430BAEDB}"/>
              </a:ext>
            </a:extLst>
          </p:cNvPr>
          <p:cNvSpPr txBox="1">
            <a:spLocks/>
          </p:cNvSpPr>
          <p:nvPr/>
        </p:nvSpPr>
        <p:spPr>
          <a:xfrm>
            <a:off x="619125" y="1271179"/>
            <a:ext cx="2299245" cy="1584176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b="1" dirty="0">
                <a:cs typeface="Arial" pitchFamily="34" charset="0"/>
              </a:rPr>
              <a:t>Column</a:t>
            </a:r>
          </a:p>
          <a:p>
            <a:pPr algn="l"/>
            <a:r>
              <a:rPr lang="en-US" altLang="ko-KR" b="1" dirty="0">
                <a:cs typeface="Arial" pitchFamily="34" charset="0"/>
              </a:rPr>
              <a:t>Style</a:t>
            </a:r>
            <a:endParaRPr lang="ko-KR" altLang="en-US" b="1" dirty="0">
              <a:cs typeface="Arial" pitchFamily="34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4294967295"/>
          </p:nvPr>
        </p:nvSpPr>
        <p:spPr>
          <a:xfrm>
            <a:off x="619125" y="294406"/>
            <a:ext cx="11572875" cy="7254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4800" dirty="0">
                <a:solidFill>
                  <a:srgbClr val="5F7D77"/>
                </a:solidFill>
                <a:latin typeface="Arial Black" panose="020B0A04020102020204" pitchFamily="34" charset="0"/>
              </a:rPr>
              <a:t>Free Template</a:t>
            </a:r>
          </a:p>
        </p:txBody>
      </p:sp>
      <p:sp>
        <p:nvSpPr>
          <p:cNvPr id="12" name="Lágrima 11"/>
          <p:cNvSpPr/>
          <p:nvPr/>
        </p:nvSpPr>
        <p:spPr>
          <a:xfrm rot="5400000">
            <a:off x="6861857" y="1545377"/>
            <a:ext cx="4889059" cy="5455906"/>
          </a:xfrm>
          <a:prstGeom prst="teardrop">
            <a:avLst/>
          </a:prstGeom>
          <a:solidFill>
            <a:srgbClr val="5F7D7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2" y="1476451"/>
            <a:ext cx="5241409" cy="52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A689030-7A30-454E-88BE-A0D6E5C12432}"/>
              </a:ext>
            </a:extLst>
          </p:cNvPr>
          <p:cNvSpPr txBox="1">
            <a:spLocks/>
          </p:cNvSpPr>
          <p:nvPr/>
        </p:nvSpPr>
        <p:spPr>
          <a:xfrm>
            <a:off x="364279" y="894028"/>
            <a:ext cx="3907480" cy="19224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4000" dirty="0">
                <a:solidFill>
                  <a:schemeClr val="bg1"/>
                </a:solidFill>
                <a:latin typeface="Arial Black" panose="020B0A04020102020204" pitchFamily="34" charset="0"/>
              </a:rPr>
              <a:t>Simple</a:t>
            </a:r>
            <a:r>
              <a:rPr lang="en-US" altLang="ko-KR" sz="4000" dirty="0">
                <a:solidFill>
                  <a:srgbClr val="4B5E6F"/>
                </a:solidFill>
                <a:latin typeface="Arial Black" panose="020B0A04020102020204" pitchFamily="34" charset="0"/>
              </a:rPr>
              <a:t> Portfolio Presentation Designed</a:t>
            </a:r>
            <a:endParaRPr lang="ko-KR" altLang="en-US" sz="4000" dirty="0">
              <a:solidFill>
                <a:srgbClr val="4B5E6F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8954772" y="4861420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ea typeface="FZShuTi" pitchFamily="2" charset="-122"/>
              <a:cs typeface="Arial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8954772" y="3012594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ea typeface="FZShuTi" pitchFamily="2" charset="-122"/>
              <a:cs typeface="Arial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57DD274-6419-4E37-BFF2-9D9446896092}"/>
              </a:ext>
            </a:extLst>
          </p:cNvPr>
          <p:cNvSpPr txBox="1"/>
          <p:nvPr/>
        </p:nvSpPr>
        <p:spPr>
          <a:xfrm>
            <a:off x="8954772" y="3905374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ea typeface="FZShuTi" pitchFamily="2" charset="-122"/>
              <a:cs typeface="Arial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06460CB-E570-43FD-893F-C1FD2E7830B3}"/>
              </a:ext>
            </a:extLst>
          </p:cNvPr>
          <p:cNvSpPr txBox="1"/>
          <p:nvPr/>
        </p:nvSpPr>
        <p:spPr>
          <a:xfrm>
            <a:off x="8954772" y="1277379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ea typeface="FZShuTi" pitchFamily="2" charset="-122"/>
              <a:cs typeface="Arial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357DD274-6419-4E37-BFF2-9D9446896092}"/>
              </a:ext>
            </a:extLst>
          </p:cNvPr>
          <p:cNvSpPr txBox="1"/>
          <p:nvPr/>
        </p:nvSpPr>
        <p:spPr>
          <a:xfrm>
            <a:off x="8954772" y="2170159"/>
            <a:ext cx="30464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200" dirty="0"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ea typeface="FZShuTi" pitchFamily="2" charset="-122"/>
              <a:cs typeface="Arial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700" y="2493324"/>
            <a:ext cx="6174072" cy="46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7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3249107" y="1495411"/>
            <a:ext cx="5461548" cy="5870417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787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69A0E6-12EA-48CB-A40C-B2553F1AE4FA}"/>
              </a:ext>
            </a:extLst>
          </p:cNvPr>
          <p:cNvGrpSpPr/>
          <p:nvPr/>
        </p:nvGrpSpPr>
        <p:grpSpPr>
          <a:xfrm>
            <a:off x="770652" y="2063039"/>
            <a:ext cx="3474777" cy="830997"/>
            <a:chOff x="2125846" y="4366543"/>
            <a:chExt cx="4291764" cy="83099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D449CC-95E8-4F08-BF11-2935CAAEB00D}"/>
                </a:ext>
              </a:extLst>
            </p:cNvPr>
            <p:cNvSpPr txBox="1"/>
            <p:nvPr/>
          </p:nvSpPr>
          <p:spPr>
            <a:xfrm>
              <a:off x="2789991" y="4366543"/>
              <a:ext cx="36276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Example Text : Get a modern PowerPoint  Presentation that is beautifully designed. I hope and I believe that this Template will your Time, 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your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Presentations.</a:t>
              </a:r>
              <a:r>
                <a:rPr lang="en-US" altLang="ko-KR" sz="1200" dirty="0">
                  <a:solidFill>
                    <a:schemeClr val="bg1"/>
                  </a:solidFill>
                </a:rPr>
                <a:t>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FA49024-2BE4-48B1-ABEA-79849D196EA2}"/>
                </a:ext>
              </a:extLst>
            </p:cNvPr>
            <p:cNvSpPr/>
            <p:nvPr/>
          </p:nvSpPr>
          <p:spPr>
            <a:xfrm>
              <a:off x="2125846" y="4424315"/>
              <a:ext cx="512627" cy="512627"/>
            </a:xfrm>
            <a:prstGeom prst="ellipse">
              <a:avLst/>
            </a:prstGeom>
            <a:solidFill>
              <a:srgbClr val="D33A38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41">
            <a:extLst>
              <a:ext uri="{FF2B5EF4-FFF2-40B4-BE49-F238E27FC236}">
                <a16:creationId xmlns:a16="http://schemas.microsoft.com/office/drawing/2014/main" id="{B369A0E6-12EA-48CB-A40C-B2553F1AE4FA}"/>
              </a:ext>
            </a:extLst>
          </p:cNvPr>
          <p:cNvGrpSpPr/>
          <p:nvPr/>
        </p:nvGrpSpPr>
        <p:grpSpPr>
          <a:xfrm>
            <a:off x="770652" y="3274994"/>
            <a:ext cx="3474777" cy="830997"/>
            <a:chOff x="2125846" y="4366543"/>
            <a:chExt cx="4291764" cy="830997"/>
          </a:xfrm>
        </p:grpSpPr>
        <p:sp>
          <p:nvSpPr>
            <p:cNvPr id="15" name="TextBox 42">
              <a:extLst>
                <a:ext uri="{FF2B5EF4-FFF2-40B4-BE49-F238E27FC236}">
                  <a16:creationId xmlns:a16="http://schemas.microsoft.com/office/drawing/2014/main" id="{F3D449CC-95E8-4F08-BF11-2935CAAEB00D}"/>
                </a:ext>
              </a:extLst>
            </p:cNvPr>
            <p:cNvSpPr txBox="1"/>
            <p:nvPr/>
          </p:nvSpPr>
          <p:spPr>
            <a:xfrm>
              <a:off x="2789991" y="4366543"/>
              <a:ext cx="36276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Example Text : Get a modern PowerPoint  Presentation that is beautifully designed. I hope and I believe that this Template will your Time, 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your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Presentations.</a:t>
              </a:r>
              <a:r>
                <a:rPr lang="en-US" altLang="ko-KR" sz="1200" dirty="0">
                  <a:solidFill>
                    <a:schemeClr val="bg1"/>
                  </a:solidFill>
                </a:rPr>
                <a:t>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Oval 43">
              <a:extLst>
                <a:ext uri="{FF2B5EF4-FFF2-40B4-BE49-F238E27FC236}">
                  <a16:creationId xmlns:a16="http://schemas.microsoft.com/office/drawing/2014/main" id="{CFA49024-2BE4-48B1-ABEA-79849D196EA2}"/>
                </a:ext>
              </a:extLst>
            </p:cNvPr>
            <p:cNvSpPr/>
            <p:nvPr/>
          </p:nvSpPr>
          <p:spPr>
            <a:xfrm>
              <a:off x="2125846" y="4424315"/>
              <a:ext cx="512627" cy="512627"/>
            </a:xfrm>
            <a:prstGeom prst="ellipse">
              <a:avLst/>
            </a:prstGeom>
            <a:solidFill>
              <a:srgbClr val="F9ED7D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41">
            <a:extLst>
              <a:ext uri="{FF2B5EF4-FFF2-40B4-BE49-F238E27FC236}">
                <a16:creationId xmlns:a16="http://schemas.microsoft.com/office/drawing/2014/main" id="{B369A0E6-12EA-48CB-A40C-B2553F1AE4FA}"/>
              </a:ext>
            </a:extLst>
          </p:cNvPr>
          <p:cNvGrpSpPr/>
          <p:nvPr/>
        </p:nvGrpSpPr>
        <p:grpSpPr>
          <a:xfrm>
            <a:off x="770652" y="4544721"/>
            <a:ext cx="3474777" cy="830997"/>
            <a:chOff x="2125846" y="4366543"/>
            <a:chExt cx="4291764" cy="830997"/>
          </a:xfrm>
        </p:grpSpPr>
        <p:sp>
          <p:nvSpPr>
            <p:cNvPr id="18" name="TextBox 42">
              <a:extLst>
                <a:ext uri="{FF2B5EF4-FFF2-40B4-BE49-F238E27FC236}">
                  <a16:creationId xmlns:a16="http://schemas.microsoft.com/office/drawing/2014/main" id="{F3D449CC-95E8-4F08-BF11-2935CAAEB00D}"/>
                </a:ext>
              </a:extLst>
            </p:cNvPr>
            <p:cNvSpPr txBox="1"/>
            <p:nvPr/>
          </p:nvSpPr>
          <p:spPr>
            <a:xfrm>
              <a:off x="2789991" y="4366543"/>
              <a:ext cx="36276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Example Text : Get a modern PowerPoint  Presentation that is beautifully designed. I hope and I believe that this Template will your Time, 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your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Presentations.</a:t>
              </a:r>
              <a:r>
                <a:rPr lang="en-US" altLang="ko-KR" sz="1200" dirty="0">
                  <a:solidFill>
                    <a:schemeClr val="bg1"/>
                  </a:solidFill>
                </a:rPr>
                <a:t>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Oval 43">
              <a:extLst>
                <a:ext uri="{FF2B5EF4-FFF2-40B4-BE49-F238E27FC236}">
                  <a16:creationId xmlns:a16="http://schemas.microsoft.com/office/drawing/2014/main" id="{CFA49024-2BE4-48B1-ABEA-79849D196EA2}"/>
                </a:ext>
              </a:extLst>
            </p:cNvPr>
            <p:cNvSpPr/>
            <p:nvPr/>
          </p:nvSpPr>
          <p:spPr>
            <a:xfrm>
              <a:off x="2125846" y="4424315"/>
              <a:ext cx="512627" cy="512627"/>
            </a:xfrm>
            <a:prstGeom prst="ellipse">
              <a:avLst/>
            </a:prstGeom>
            <a:solidFill>
              <a:srgbClr val="274595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2988686" y="438117"/>
            <a:ext cx="6306209" cy="1313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Infographic Style</a:t>
            </a:r>
          </a:p>
        </p:txBody>
      </p:sp>
      <p:grpSp>
        <p:nvGrpSpPr>
          <p:cNvPr id="30" name="Group 41">
            <a:extLst>
              <a:ext uri="{FF2B5EF4-FFF2-40B4-BE49-F238E27FC236}">
                <a16:creationId xmlns:a16="http://schemas.microsoft.com/office/drawing/2014/main" id="{B369A0E6-12EA-48CB-A40C-B2553F1AE4FA}"/>
              </a:ext>
            </a:extLst>
          </p:cNvPr>
          <p:cNvGrpSpPr/>
          <p:nvPr/>
        </p:nvGrpSpPr>
        <p:grpSpPr>
          <a:xfrm>
            <a:off x="8172938" y="1948938"/>
            <a:ext cx="3474777" cy="830997"/>
            <a:chOff x="2125846" y="4366543"/>
            <a:chExt cx="4291764" cy="830997"/>
          </a:xfrm>
        </p:grpSpPr>
        <p:sp>
          <p:nvSpPr>
            <p:cNvPr id="31" name="TextBox 42">
              <a:extLst>
                <a:ext uri="{FF2B5EF4-FFF2-40B4-BE49-F238E27FC236}">
                  <a16:creationId xmlns:a16="http://schemas.microsoft.com/office/drawing/2014/main" id="{F3D449CC-95E8-4F08-BF11-2935CAAEB00D}"/>
                </a:ext>
              </a:extLst>
            </p:cNvPr>
            <p:cNvSpPr txBox="1"/>
            <p:nvPr/>
          </p:nvSpPr>
          <p:spPr>
            <a:xfrm>
              <a:off x="2789991" y="4366543"/>
              <a:ext cx="36276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Example Text : Get a modern PowerPoint  Presentation that is beautifully designed. I hope and I believe that this Template will your Time, 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your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Presentations.</a:t>
              </a:r>
              <a:r>
                <a:rPr lang="en-US" altLang="ko-KR" sz="1200" dirty="0">
                  <a:solidFill>
                    <a:schemeClr val="bg1"/>
                  </a:solidFill>
                </a:rPr>
                <a:t>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Oval 43">
              <a:extLst>
                <a:ext uri="{FF2B5EF4-FFF2-40B4-BE49-F238E27FC236}">
                  <a16:creationId xmlns:a16="http://schemas.microsoft.com/office/drawing/2014/main" id="{CFA49024-2BE4-48B1-ABEA-79849D196EA2}"/>
                </a:ext>
              </a:extLst>
            </p:cNvPr>
            <p:cNvSpPr/>
            <p:nvPr/>
          </p:nvSpPr>
          <p:spPr>
            <a:xfrm>
              <a:off x="2125846" y="4424315"/>
              <a:ext cx="512627" cy="512627"/>
            </a:xfrm>
            <a:prstGeom prst="ellipse">
              <a:avLst/>
            </a:prstGeom>
            <a:solidFill>
              <a:srgbClr val="EC607C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41">
            <a:extLst>
              <a:ext uri="{FF2B5EF4-FFF2-40B4-BE49-F238E27FC236}">
                <a16:creationId xmlns:a16="http://schemas.microsoft.com/office/drawing/2014/main" id="{B369A0E6-12EA-48CB-A40C-B2553F1AE4FA}"/>
              </a:ext>
            </a:extLst>
          </p:cNvPr>
          <p:cNvGrpSpPr/>
          <p:nvPr/>
        </p:nvGrpSpPr>
        <p:grpSpPr>
          <a:xfrm>
            <a:off x="8172938" y="3160893"/>
            <a:ext cx="3474777" cy="830997"/>
            <a:chOff x="2125846" y="4366543"/>
            <a:chExt cx="4291764" cy="830997"/>
          </a:xfrm>
        </p:grpSpPr>
        <p:sp>
          <p:nvSpPr>
            <p:cNvPr id="34" name="TextBox 42">
              <a:extLst>
                <a:ext uri="{FF2B5EF4-FFF2-40B4-BE49-F238E27FC236}">
                  <a16:creationId xmlns:a16="http://schemas.microsoft.com/office/drawing/2014/main" id="{F3D449CC-95E8-4F08-BF11-2935CAAEB00D}"/>
                </a:ext>
              </a:extLst>
            </p:cNvPr>
            <p:cNvSpPr txBox="1"/>
            <p:nvPr/>
          </p:nvSpPr>
          <p:spPr>
            <a:xfrm>
              <a:off x="2789991" y="4366543"/>
              <a:ext cx="36276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Example Text : Get a modern PowerPoint  Presentation that is beautifully designed. I hope and I believe that this Template will your Time, 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your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Presentations.</a:t>
              </a:r>
              <a:r>
                <a:rPr lang="en-US" altLang="ko-KR" sz="1200" dirty="0">
                  <a:solidFill>
                    <a:schemeClr val="bg1"/>
                  </a:solidFill>
                </a:rPr>
                <a:t>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Oval 43">
              <a:extLst>
                <a:ext uri="{FF2B5EF4-FFF2-40B4-BE49-F238E27FC236}">
                  <a16:creationId xmlns:a16="http://schemas.microsoft.com/office/drawing/2014/main" id="{CFA49024-2BE4-48B1-ABEA-79849D196EA2}"/>
                </a:ext>
              </a:extLst>
            </p:cNvPr>
            <p:cNvSpPr/>
            <p:nvPr/>
          </p:nvSpPr>
          <p:spPr>
            <a:xfrm>
              <a:off x="2125846" y="4424315"/>
              <a:ext cx="512627" cy="512627"/>
            </a:xfrm>
            <a:prstGeom prst="ellipse">
              <a:avLst/>
            </a:prstGeom>
            <a:solidFill>
              <a:srgbClr val="63BA78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41">
            <a:extLst>
              <a:ext uri="{FF2B5EF4-FFF2-40B4-BE49-F238E27FC236}">
                <a16:creationId xmlns:a16="http://schemas.microsoft.com/office/drawing/2014/main" id="{B369A0E6-12EA-48CB-A40C-B2553F1AE4FA}"/>
              </a:ext>
            </a:extLst>
          </p:cNvPr>
          <p:cNvGrpSpPr/>
          <p:nvPr/>
        </p:nvGrpSpPr>
        <p:grpSpPr>
          <a:xfrm>
            <a:off x="8172938" y="4430620"/>
            <a:ext cx="3474777" cy="830997"/>
            <a:chOff x="2125846" y="4366543"/>
            <a:chExt cx="4291764" cy="830997"/>
          </a:xfrm>
        </p:grpSpPr>
        <p:sp>
          <p:nvSpPr>
            <p:cNvPr id="37" name="TextBox 42">
              <a:extLst>
                <a:ext uri="{FF2B5EF4-FFF2-40B4-BE49-F238E27FC236}">
                  <a16:creationId xmlns:a16="http://schemas.microsoft.com/office/drawing/2014/main" id="{F3D449CC-95E8-4F08-BF11-2935CAAEB00D}"/>
                </a:ext>
              </a:extLst>
            </p:cNvPr>
            <p:cNvSpPr txBox="1"/>
            <p:nvPr/>
          </p:nvSpPr>
          <p:spPr>
            <a:xfrm>
              <a:off x="2789991" y="4366543"/>
              <a:ext cx="36276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Example Text : Get a modern PowerPoint  Presentation that is beautifully designed. I hope and I believe that this Template will your Time, 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your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Presentations.</a:t>
              </a:r>
              <a:r>
                <a:rPr lang="en-US" altLang="ko-KR" sz="1200" dirty="0">
                  <a:solidFill>
                    <a:schemeClr val="bg1"/>
                  </a:solidFill>
                </a:rPr>
                <a:t>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Oval 43">
              <a:extLst>
                <a:ext uri="{FF2B5EF4-FFF2-40B4-BE49-F238E27FC236}">
                  <a16:creationId xmlns:a16="http://schemas.microsoft.com/office/drawing/2014/main" id="{CFA49024-2BE4-48B1-ABEA-79849D196EA2}"/>
                </a:ext>
              </a:extLst>
            </p:cNvPr>
            <p:cNvSpPr/>
            <p:nvPr/>
          </p:nvSpPr>
          <p:spPr>
            <a:xfrm>
              <a:off x="2125846" y="4424315"/>
              <a:ext cx="512627" cy="512627"/>
            </a:xfrm>
            <a:prstGeom prst="ellipse">
              <a:avLst/>
            </a:prstGeom>
            <a:solidFill>
              <a:srgbClr val="B57219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29" y="3274994"/>
            <a:ext cx="3690000" cy="28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56"/>
          <p:cNvSpPr txBox="1">
            <a:spLocks noGrp="1"/>
          </p:cNvSpPr>
          <p:nvPr>
            <p:ph type="title" idx="4294967295"/>
          </p:nvPr>
        </p:nvSpPr>
        <p:spPr>
          <a:xfrm>
            <a:off x="748769" y="484981"/>
            <a:ext cx="10275887" cy="4810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609585" algn="ctr"/>
            <a:r>
              <a:rPr lang="en" sz="7200" b="1" dirty="0">
                <a:solidFill>
                  <a:schemeClr val="bg1"/>
                </a:solidFill>
                <a:latin typeface="+mn-lt"/>
              </a:rPr>
              <a:t>The ansoff growth</a:t>
            </a:r>
            <a:endParaRPr sz="7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12" name="Google Shape;1312;p56"/>
          <p:cNvSpPr txBox="1">
            <a:spLocks noGrp="1"/>
          </p:cNvSpPr>
          <p:nvPr>
            <p:ph type="title" idx="4294967295"/>
          </p:nvPr>
        </p:nvSpPr>
        <p:spPr>
          <a:xfrm rot="-5400000">
            <a:off x="0" y="2797175"/>
            <a:ext cx="1789113" cy="7096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400">
                <a:latin typeface="Alegreya Sans"/>
                <a:ea typeface="Alegreya Sans"/>
                <a:cs typeface="Alegreya Sans"/>
                <a:sym typeface="Alegreya Sans"/>
              </a:rPr>
              <a:t>Existing markets</a:t>
            </a:r>
            <a:endParaRPr sz="24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313" name="Google Shape;1313;p56"/>
          <p:cNvSpPr txBox="1">
            <a:spLocks noGrp="1"/>
          </p:cNvSpPr>
          <p:nvPr>
            <p:ph type="title" idx="4294967295"/>
          </p:nvPr>
        </p:nvSpPr>
        <p:spPr>
          <a:xfrm rot="-5400000">
            <a:off x="0" y="4398963"/>
            <a:ext cx="1789113" cy="7096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400">
                <a:latin typeface="Alegreya Sans"/>
                <a:ea typeface="Alegreya Sans"/>
                <a:cs typeface="Alegreya Sans"/>
                <a:sym typeface="Alegreya Sans"/>
              </a:rPr>
              <a:t>New markets</a:t>
            </a:r>
            <a:endParaRPr sz="24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314" name="Google Shape;1314;p56"/>
          <p:cNvSpPr txBox="1">
            <a:spLocks noGrp="1"/>
          </p:cNvSpPr>
          <p:nvPr>
            <p:ph type="title" idx="4294967295"/>
          </p:nvPr>
        </p:nvSpPr>
        <p:spPr>
          <a:xfrm>
            <a:off x="0" y="1766888"/>
            <a:ext cx="3236913" cy="4794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400">
                <a:latin typeface="Alegreya Sans"/>
                <a:ea typeface="Alegreya Sans"/>
                <a:cs typeface="Alegreya Sans"/>
                <a:sym typeface="Alegreya Sans"/>
              </a:rPr>
              <a:t>Existing products</a:t>
            </a:r>
            <a:endParaRPr sz="24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315" name="Google Shape;1315;p56"/>
          <p:cNvSpPr txBox="1">
            <a:spLocks noGrp="1"/>
          </p:cNvSpPr>
          <p:nvPr>
            <p:ph type="title" idx="4294967295"/>
          </p:nvPr>
        </p:nvSpPr>
        <p:spPr>
          <a:xfrm>
            <a:off x="8955088" y="1766888"/>
            <a:ext cx="3236912" cy="4794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400">
                <a:latin typeface="Alegreya Sans"/>
                <a:ea typeface="Alegreya Sans"/>
                <a:cs typeface="Alegreya Sans"/>
                <a:sym typeface="Alegreya Sans"/>
              </a:rPr>
              <a:t>New products</a:t>
            </a:r>
            <a:endParaRPr sz="24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306" name="Google Shape;1306;p56"/>
          <p:cNvSpPr/>
          <p:nvPr/>
        </p:nvSpPr>
        <p:spPr>
          <a:xfrm>
            <a:off x="1545217" y="2294655"/>
            <a:ext cx="3399505" cy="1534221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rgbClr val="AE35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1307" name="Google Shape;1307;p56"/>
          <p:cNvSpPr/>
          <p:nvPr/>
        </p:nvSpPr>
        <p:spPr>
          <a:xfrm flipH="1">
            <a:off x="7625166" y="2305248"/>
            <a:ext cx="3399505" cy="1534221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rgbClr val="AE35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1308" name="Google Shape;1308;p56"/>
          <p:cNvSpPr/>
          <p:nvPr/>
        </p:nvSpPr>
        <p:spPr>
          <a:xfrm>
            <a:off x="1490500" y="3963683"/>
            <a:ext cx="3399505" cy="1534221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rgbClr val="AE35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1309" name="Google Shape;1309;p56"/>
          <p:cNvSpPr/>
          <p:nvPr/>
        </p:nvSpPr>
        <p:spPr>
          <a:xfrm flipH="1">
            <a:off x="7625151" y="3963683"/>
            <a:ext cx="3399505" cy="1534221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rgbClr val="AE35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bg1"/>
              </a:solidFill>
            </a:endParaRPr>
          </a:p>
        </p:txBody>
      </p:sp>
      <p:sp>
        <p:nvSpPr>
          <p:cNvPr id="1310" name="Google Shape;1310;p56"/>
          <p:cNvSpPr txBox="1"/>
          <p:nvPr/>
        </p:nvSpPr>
        <p:spPr>
          <a:xfrm>
            <a:off x="3908600" y="5879965"/>
            <a:ext cx="4259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133">
                <a:latin typeface="Alegreya Sans"/>
                <a:ea typeface="Alegreya Sans"/>
                <a:cs typeface="Alegreya Sans"/>
                <a:sym typeface="Alegreya Sans"/>
              </a:rPr>
              <a:t>Increasing Risk</a:t>
            </a:r>
            <a:endParaRPr sz="2133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311" name="Google Shape;1311;p56"/>
          <p:cNvSpPr txBox="1"/>
          <p:nvPr/>
        </p:nvSpPr>
        <p:spPr>
          <a:xfrm rot="5400000">
            <a:off x="9682374" y="3782675"/>
            <a:ext cx="42592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133">
                <a:latin typeface="Alegreya Sans"/>
                <a:ea typeface="Alegreya Sans"/>
                <a:cs typeface="Alegreya Sans"/>
                <a:sym typeface="Alegreya Sans"/>
              </a:rPr>
              <a:t>Increasing Risk</a:t>
            </a:r>
            <a:endParaRPr sz="2133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1320" name="Google Shape;1320;p56"/>
          <p:cNvGrpSpPr/>
          <p:nvPr/>
        </p:nvGrpSpPr>
        <p:grpSpPr>
          <a:xfrm>
            <a:off x="11288892" y="1937837"/>
            <a:ext cx="159172" cy="3721123"/>
            <a:chOff x="7360240" y="1334812"/>
            <a:chExt cx="119379" cy="2790842"/>
          </a:xfrm>
        </p:grpSpPr>
        <p:sp>
          <p:nvSpPr>
            <p:cNvPr id="1321" name="Google Shape;1321;p56"/>
            <p:cNvSpPr/>
            <p:nvPr/>
          </p:nvSpPr>
          <p:spPr>
            <a:xfrm rot="5400000">
              <a:off x="6048267" y="2692784"/>
              <a:ext cx="2743342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2" name="Google Shape;1322;p56"/>
            <p:cNvSpPr/>
            <p:nvPr/>
          </p:nvSpPr>
          <p:spPr>
            <a:xfrm rot="5400000">
              <a:off x="7372424" y="4018459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323" name="Google Shape;1323;p56"/>
          <p:cNvGrpSpPr/>
          <p:nvPr/>
        </p:nvGrpSpPr>
        <p:grpSpPr>
          <a:xfrm>
            <a:off x="2871914" y="5657946"/>
            <a:ext cx="6764975" cy="159172"/>
            <a:chOff x="2131072" y="4167259"/>
            <a:chExt cx="5073731" cy="119379"/>
          </a:xfrm>
        </p:grpSpPr>
        <p:sp>
          <p:nvSpPr>
            <p:cNvPr id="1324" name="Google Shape;1324;p56"/>
            <p:cNvSpPr/>
            <p:nvPr/>
          </p:nvSpPr>
          <p:spPr>
            <a:xfrm>
              <a:off x="2131072" y="4213240"/>
              <a:ext cx="5025939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5" name="Google Shape;1325;p56"/>
            <p:cNvSpPr/>
            <p:nvPr/>
          </p:nvSpPr>
          <p:spPr>
            <a:xfrm>
              <a:off x="7109791" y="4167259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00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316" name="Google Shape;1316;p56"/>
          <p:cNvSpPr txBox="1">
            <a:spLocks noGrp="1"/>
          </p:cNvSpPr>
          <p:nvPr>
            <p:ph type="title" idx="4294967295"/>
          </p:nvPr>
        </p:nvSpPr>
        <p:spPr>
          <a:xfrm>
            <a:off x="1868647" y="2582863"/>
            <a:ext cx="2770188" cy="9572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3200" dirty="0">
                <a:solidFill>
                  <a:schemeClr val="bg1"/>
                </a:solidFill>
              </a:rPr>
              <a:t>Market Penetration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318" name="Google Shape;1318;p56"/>
          <p:cNvSpPr txBox="1">
            <a:spLocks noGrp="1"/>
          </p:cNvSpPr>
          <p:nvPr>
            <p:ph type="title" idx="4294967295"/>
          </p:nvPr>
        </p:nvSpPr>
        <p:spPr>
          <a:xfrm>
            <a:off x="1805158" y="4275137"/>
            <a:ext cx="2770188" cy="9572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3200" dirty="0">
                <a:solidFill>
                  <a:schemeClr val="bg1"/>
                </a:solidFill>
              </a:rPr>
              <a:t>Market Development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317" name="Google Shape;1317;p56"/>
          <p:cNvSpPr txBox="1">
            <a:spLocks noGrp="1"/>
          </p:cNvSpPr>
          <p:nvPr>
            <p:ph type="title" idx="4294967295"/>
          </p:nvPr>
        </p:nvSpPr>
        <p:spPr>
          <a:xfrm>
            <a:off x="7907607" y="2550838"/>
            <a:ext cx="2770187" cy="9572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3200" dirty="0">
                <a:solidFill>
                  <a:schemeClr val="bg1"/>
                </a:solidFill>
              </a:rPr>
              <a:t>Product Development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319" name="Google Shape;1319;p56"/>
          <p:cNvSpPr txBox="1">
            <a:spLocks noGrp="1"/>
          </p:cNvSpPr>
          <p:nvPr>
            <p:ph type="title" idx="4294967295"/>
          </p:nvPr>
        </p:nvSpPr>
        <p:spPr>
          <a:xfrm>
            <a:off x="7907607" y="4228825"/>
            <a:ext cx="2770187" cy="9572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3200" dirty="0">
                <a:solidFill>
                  <a:schemeClr val="bg1"/>
                </a:solidFill>
              </a:rPr>
              <a:t>Diversification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Endgame Captain Marvel (1) - PNG by Captain-Kingsman16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64" y="1210635"/>
            <a:ext cx="2808178" cy="523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01990" y="246536"/>
            <a:ext cx="11600529" cy="695893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25" name="Google Shape;725;p48"/>
          <p:cNvSpPr txBox="1">
            <a:spLocks noGrp="1"/>
          </p:cNvSpPr>
          <p:nvPr>
            <p:ph type="body" idx="4294967295"/>
          </p:nvPr>
        </p:nvSpPr>
        <p:spPr>
          <a:xfrm>
            <a:off x="964312" y="3753880"/>
            <a:ext cx="4419600" cy="21256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400" dirty="0"/>
              <a:t>Insert here your mission description</a:t>
            </a:r>
            <a:endParaRPr sz="1400" dirty="0"/>
          </a:p>
          <a:p>
            <a:r>
              <a:rPr lang="en" sz="1400" dirty="0"/>
              <a:t>Insert here your mission description</a:t>
            </a:r>
            <a:endParaRPr sz="1400" dirty="0"/>
          </a:p>
          <a:p>
            <a:r>
              <a:rPr lang="en" sz="1400" dirty="0"/>
              <a:t>Insert here your mission description</a:t>
            </a:r>
            <a:endParaRPr sz="1400" dirty="0"/>
          </a:p>
          <a:p>
            <a:r>
              <a:rPr lang="en" sz="1400" dirty="0"/>
              <a:t>Insert here your mission description</a:t>
            </a:r>
            <a:endParaRPr sz="1400" dirty="0"/>
          </a:p>
          <a:p>
            <a:r>
              <a:rPr lang="en" sz="1400" dirty="0"/>
              <a:t>Insert here your mission description</a:t>
            </a:r>
            <a:endParaRPr sz="1400" dirty="0"/>
          </a:p>
          <a:p>
            <a:r>
              <a:rPr lang="en" sz="1400" dirty="0"/>
              <a:t>Insert here your mission description</a:t>
            </a:r>
            <a:endParaRPr sz="1400" dirty="0"/>
          </a:p>
        </p:txBody>
      </p:sp>
      <p:sp>
        <p:nvSpPr>
          <p:cNvPr id="726" name="Google Shape;726;p48"/>
          <p:cNvSpPr txBox="1">
            <a:spLocks noGrp="1"/>
          </p:cNvSpPr>
          <p:nvPr>
            <p:ph type="body" idx="4294967295"/>
          </p:nvPr>
        </p:nvSpPr>
        <p:spPr>
          <a:xfrm>
            <a:off x="8259140" y="3789935"/>
            <a:ext cx="4475162" cy="21256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400" dirty="0"/>
              <a:t>Insert here your vision description</a:t>
            </a:r>
            <a:endParaRPr sz="1400" dirty="0"/>
          </a:p>
          <a:p>
            <a:r>
              <a:rPr lang="en" sz="1400" dirty="0"/>
              <a:t>Insert here your vision description</a:t>
            </a:r>
            <a:endParaRPr sz="1400" dirty="0"/>
          </a:p>
          <a:p>
            <a:r>
              <a:rPr lang="en" sz="1400" dirty="0"/>
              <a:t>Insert here your vision description</a:t>
            </a:r>
            <a:endParaRPr sz="1400" dirty="0"/>
          </a:p>
          <a:p>
            <a:r>
              <a:rPr lang="en" sz="1400" dirty="0"/>
              <a:t>Insert here your vision description</a:t>
            </a:r>
            <a:endParaRPr sz="1400" dirty="0"/>
          </a:p>
          <a:p>
            <a:r>
              <a:rPr lang="en" sz="1400" dirty="0"/>
              <a:t>Insert here your vision description</a:t>
            </a:r>
            <a:endParaRPr sz="1400" dirty="0"/>
          </a:p>
          <a:p>
            <a:r>
              <a:rPr lang="en" sz="1400" dirty="0"/>
              <a:t>Insert here your vision description</a:t>
            </a:r>
            <a:endParaRPr sz="1400" dirty="0"/>
          </a:p>
        </p:txBody>
      </p:sp>
      <p:sp>
        <p:nvSpPr>
          <p:cNvPr id="727" name="Google Shape;727;p48"/>
          <p:cNvSpPr txBox="1">
            <a:spLocks noGrp="1"/>
          </p:cNvSpPr>
          <p:nvPr>
            <p:ph type="title" idx="4294967295"/>
          </p:nvPr>
        </p:nvSpPr>
        <p:spPr>
          <a:xfrm>
            <a:off x="964312" y="391497"/>
            <a:ext cx="10275887" cy="4810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dirty="0">
                <a:latin typeface="Arial Black" panose="020B0A04020102020204" pitchFamily="34" charset="0"/>
              </a:rPr>
              <a:t>Mission and vision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730" name="Google Shape;730;p48"/>
          <p:cNvSpPr txBox="1">
            <a:spLocks noGrp="1"/>
          </p:cNvSpPr>
          <p:nvPr>
            <p:ph type="subTitle" idx="4294967295"/>
          </p:nvPr>
        </p:nvSpPr>
        <p:spPr>
          <a:xfrm>
            <a:off x="8455808" y="3418050"/>
            <a:ext cx="2797175" cy="436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en" sz="4000" dirty="0">
                <a:latin typeface="Arial Black" panose="020B0A04020102020204" pitchFamily="34" charset="0"/>
              </a:rPr>
              <a:t>Vision</a:t>
            </a:r>
            <a:endParaRPr sz="4000" dirty="0">
              <a:latin typeface="Arial Black" panose="020B0A04020102020204" pitchFamily="34" charset="0"/>
            </a:endParaRPr>
          </a:p>
        </p:txBody>
      </p:sp>
      <p:sp>
        <p:nvSpPr>
          <p:cNvPr id="731" name="Google Shape;731;p48"/>
          <p:cNvSpPr txBox="1">
            <a:spLocks noGrp="1"/>
          </p:cNvSpPr>
          <p:nvPr>
            <p:ph type="subTitle" idx="4294967295"/>
          </p:nvPr>
        </p:nvSpPr>
        <p:spPr>
          <a:xfrm>
            <a:off x="964312" y="3237942"/>
            <a:ext cx="2798763" cy="4381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en" sz="4000" dirty="0">
                <a:latin typeface="Arial Black" panose="020B0A04020102020204" pitchFamily="34" charset="0"/>
              </a:rPr>
              <a:t>Mission</a:t>
            </a:r>
            <a:endParaRPr sz="4000" dirty="0">
              <a:latin typeface="Arial Black" panose="020B0A04020102020204" pitchFamily="34" charset="0"/>
            </a:endParaRPr>
          </a:p>
        </p:txBody>
      </p:sp>
      <p:sp>
        <p:nvSpPr>
          <p:cNvPr id="728" name="Google Shape;728;p48"/>
          <p:cNvSpPr/>
          <p:nvPr/>
        </p:nvSpPr>
        <p:spPr>
          <a:xfrm rot="7015139">
            <a:off x="1631871" y="1543550"/>
            <a:ext cx="1463645" cy="1575344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729" name="Google Shape;729;p48"/>
          <p:cNvSpPr/>
          <p:nvPr/>
        </p:nvSpPr>
        <p:spPr>
          <a:xfrm rot="4436008">
            <a:off x="8850893" y="1677362"/>
            <a:ext cx="1424325" cy="1533023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12" name="Picture 2" descr="Avengers Endgame Hulk PNG by Metropolis-Hero1125 on Deviant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16" y="1631198"/>
            <a:ext cx="3042118" cy="53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555" y="1960237"/>
            <a:ext cx="675000" cy="8662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800" y="1898097"/>
            <a:ext cx="675000" cy="8662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6716" y="5581259"/>
            <a:ext cx="1063287" cy="1190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p79"/>
          <p:cNvSpPr/>
          <p:nvPr/>
        </p:nvSpPr>
        <p:spPr>
          <a:xfrm rot="5400000">
            <a:off x="3083062" y="1918402"/>
            <a:ext cx="1832657" cy="1972425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rgbClr val="1A0A20"/>
          </a:solidFill>
          <a:ln>
            <a:noFill/>
          </a:ln>
        </p:spPr>
      </p:sp>
      <p:sp>
        <p:nvSpPr>
          <p:cNvPr id="2777" name="Google Shape;2777;p79"/>
          <p:cNvSpPr txBox="1">
            <a:spLocks noGrp="1"/>
          </p:cNvSpPr>
          <p:nvPr>
            <p:ph type="title" idx="4294967295"/>
          </p:nvPr>
        </p:nvSpPr>
        <p:spPr>
          <a:xfrm>
            <a:off x="1514007" y="3793982"/>
            <a:ext cx="5180013" cy="15033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3200" dirty="0">
                <a:solidFill>
                  <a:schemeClr val="bg1"/>
                </a:solidFill>
                <a:latin typeface="+mn-lt"/>
              </a:rPr>
              <a:t>Change &amp; project management</a:t>
            </a:r>
            <a:endParaRPr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78" name="Google Shape;2778;p79"/>
          <p:cNvSpPr txBox="1">
            <a:spLocks noGrp="1"/>
          </p:cNvSpPr>
          <p:nvPr>
            <p:ph type="title" idx="4294967295"/>
          </p:nvPr>
        </p:nvSpPr>
        <p:spPr>
          <a:xfrm>
            <a:off x="3013178" y="2482850"/>
            <a:ext cx="2286000" cy="1397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Aft>
                <a:spcPts val="1333"/>
              </a:spcAft>
            </a:pPr>
            <a:r>
              <a:rPr lang="en" sz="9600" dirty="0">
                <a:solidFill>
                  <a:schemeClr val="bg1"/>
                </a:solidFill>
                <a:latin typeface="Ninja Naruto" panose="02000000000000000000" pitchFamily="2" charset="0"/>
              </a:rPr>
              <a:t>03</a:t>
            </a:r>
            <a:endParaRPr sz="9600" dirty="0">
              <a:solidFill>
                <a:schemeClr val="bg1"/>
              </a:solidFill>
              <a:latin typeface="Ninja Naruto" panose="02000000000000000000" pitchFamily="2" charset="0"/>
            </a:endParaRPr>
          </a:p>
        </p:txBody>
      </p:sp>
      <p:sp>
        <p:nvSpPr>
          <p:cNvPr id="2779" name="Google Shape;2779;p79"/>
          <p:cNvSpPr txBox="1">
            <a:spLocks noGrp="1"/>
          </p:cNvSpPr>
          <p:nvPr>
            <p:ph type="subTitle" idx="4294967295"/>
          </p:nvPr>
        </p:nvSpPr>
        <p:spPr>
          <a:xfrm>
            <a:off x="1514007" y="5038582"/>
            <a:ext cx="4749800" cy="5159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/>
            <a:r>
              <a:rPr lang="en" sz="2400" dirty="0">
                <a:solidFill>
                  <a:schemeClr val="bg1"/>
                </a:solidFill>
              </a:rPr>
              <a:t>You can enter a subtitle here if you need it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16388" name="Picture 4" descr="Captain America (Team Suit) (PNG) by DarthSpiderMaul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90" y="0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Google Shape;3307;p84"/>
          <p:cNvSpPr txBox="1">
            <a:spLocks noGrp="1"/>
          </p:cNvSpPr>
          <p:nvPr>
            <p:ph type="title" idx="4294967295"/>
          </p:nvPr>
        </p:nvSpPr>
        <p:spPr>
          <a:xfrm>
            <a:off x="987933" y="431875"/>
            <a:ext cx="10277475" cy="4810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609585" algn="ctr"/>
            <a:r>
              <a:rPr lang="en" b="1" dirty="0">
                <a:solidFill>
                  <a:srgbClr val="412257"/>
                </a:solidFill>
                <a:latin typeface="Arial Black" panose="020B0A04020102020204" pitchFamily="34" charset="0"/>
              </a:rPr>
              <a:t>Sales strategy plan</a:t>
            </a:r>
            <a:endParaRPr b="1" dirty="0">
              <a:solidFill>
                <a:srgbClr val="412257"/>
              </a:solidFill>
              <a:latin typeface="Arial Black" panose="020B0A04020102020204" pitchFamily="34" charset="0"/>
            </a:endParaRPr>
          </a:p>
        </p:txBody>
      </p:sp>
      <p:sp>
        <p:nvSpPr>
          <p:cNvPr id="3311" name="Google Shape;3311;p84"/>
          <p:cNvSpPr txBox="1">
            <a:spLocks noGrp="1"/>
          </p:cNvSpPr>
          <p:nvPr>
            <p:ph type="title" idx="4294967295"/>
          </p:nvPr>
        </p:nvSpPr>
        <p:spPr>
          <a:xfrm>
            <a:off x="3632697" y="3712309"/>
            <a:ext cx="2375049" cy="3119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3200" dirty="0"/>
              <a:t>Income</a:t>
            </a:r>
            <a:endParaRPr sz="3200" dirty="0"/>
          </a:p>
        </p:txBody>
      </p:sp>
      <p:sp>
        <p:nvSpPr>
          <p:cNvPr id="3313" name="Google Shape;3313;p84"/>
          <p:cNvSpPr txBox="1">
            <a:spLocks noGrp="1"/>
          </p:cNvSpPr>
          <p:nvPr>
            <p:ph type="title" idx="4294967295"/>
          </p:nvPr>
        </p:nvSpPr>
        <p:spPr>
          <a:xfrm>
            <a:off x="9150699" y="3687834"/>
            <a:ext cx="2375049" cy="3119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3200" dirty="0"/>
              <a:t>Cash</a:t>
            </a:r>
            <a:endParaRPr sz="3200" dirty="0"/>
          </a:p>
        </p:txBody>
      </p:sp>
      <p:sp>
        <p:nvSpPr>
          <p:cNvPr id="3319" name="Google Shape;3319;p84"/>
          <p:cNvSpPr txBox="1">
            <a:spLocks noGrp="1"/>
          </p:cNvSpPr>
          <p:nvPr>
            <p:ph type="subTitle" idx="4294967295"/>
          </p:nvPr>
        </p:nvSpPr>
        <p:spPr>
          <a:xfrm>
            <a:off x="3632697" y="4590633"/>
            <a:ext cx="2224253" cy="6813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Saturn is a gas giant made of hydrogen and helium and rings</a:t>
            </a:r>
            <a:endParaRPr sz="1800" dirty="0"/>
          </a:p>
        </p:txBody>
      </p:sp>
      <p:sp>
        <p:nvSpPr>
          <p:cNvPr id="3320" name="Google Shape;3320;p84"/>
          <p:cNvSpPr txBox="1">
            <a:spLocks noGrp="1"/>
          </p:cNvSpPr>
          <p:nvPr>
            <p:ph type="subTitle" idx="4294967295"/>
          </p:nvPr>
        </p:nvSpPr>
        <p:spPr>
          <a:xfrm>
            <a:off x="9323736" y="4548696"/>
            <a:ext cx="2222856" cy="6813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Jupiter is a gas giant and the biggest planet in the System</a:t>
            </a:r>
            <a:endParaRPr sz="1800" dirty="0"/>
          </a:p>
        </p:txBody>
      </p:sp>
      <p:sp>
        <p:nvSpPr>
          <p:cNvPr id="3321" name="Google Shape;3321;p84"/>
          <p:cNvSpPr txBox="1">
            <a:spLocks noGrp="1"/>
          </p:cNvSpPr>
          <p:nvPr>
            <p:ph type="subTitle" idx="4294967295"/>
          </p:nvPr>
        </p:nvSpPr>
        <p:spPr>
          <a:xfrm>
            <a:off x="6478217" y="4663945"/>
            <a:ext cx="2222856" cy="68137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Mercury is the closest planet to the Sun and the smallest one</a:t>
            </a:r>
            <a:endParaRPr sz="1800" dirty="0"/>
          </a:p>
        </p:txBody>
      </p:sp>
      <p:sp>
        <p:nvSpPr>
          <p:cNvPr id="3308" name="Google Shape;3308;p84"/>
          <p:cNvSpPr/>
          <p:nvPr/>
        </p:nvSpPr>
        <p:spPr>
          <a:xfrm>
            <a:off x="3560221" y="2167313"/>
            <a:ext cx="7705187" cy="387204"/>
          </a:xfrm>
          <a:custGeom>
            <a:avLst/>
            <a:gdLst/>
            <a:ahLst/>
            <a:cxnLst/>
            <a:rect l="l" t="t" r="r" b="b"/>
            <a:pathLst>
              <a:path w="43999" h="14727" extrusionOk="0">
                <a:moveTo>
                  <a:pt x="36999" y="1"/>
                </a:moveTo>
                <a:cubicBezTo>
                  <a:pt x="36196" y="1"/>
                  <a:pt x="35359" y="16"/>
                  <a:pt x="34625" y="16"/>
                </a:cubicBezTo>
                <a:lnTo>
                  <a:pt x="9674" y="16"/>
                </a:lnTo>
                <a:cubicBezTo>
                  <a:pt x="8807" y="16"/>
                  <a:pt x="7939" y="16"/>
                  <a:pt x="7072" y="49"/>
                </a:cubicBezTo>
                <a:cubicBezTo>
                  <a:pt x="6238" y="49"/>
                  <a:pt x="5404" y="49"/>
                  <a:pt x="4570" y="82"/>
                </a:cubicBezTo>
                <a:cubicBezTo>
                  <a:pt x="3770" y="116"/>
                  <a:pt x="3036" y="216"/>
                  <a:pt x="2402" y="316"/>
                </a:cubicBezTo>
                <a:cubicBezTo>
                  <a:pt x="1802" y="416"/>
                  <a:pt x="1301" y="516"/>
                  <a:pt x="934" y="649"/>
                </a:cubicBezTo>
                <a:cubicBezTo>
                  <a:pt x="601" y="783"/>
                  <a:pt x="601" y="916"/>
                  <a:pt x="401" y="1083"/>
                </a:cubicBezTo>
                <a:cubicBezTo>
                  <a:pt x="134" y="1283"/>
                  <a:pt x="167" y="1517"/>
                  <a:pt x="134" y="1717"/>
                </a:cubicBezTo>
                <a:cubicBezTo>
                  <a:pt x="134" y="2017"/>
                  <a:pt x="134" y="2317"/>
                  <a:pt x="134" y="2584"/>
                </a:cubicBezTo>
                <a:cubicBezTo>
                  <a:pt x="100" y="3151"/>
                  <a:pt x="100" y="3718"/>
                  <a:pt x="67" y="4252"/>
                </a:cubicBezTo>
                <a:cubicBezTo>
                  <a:pt x="34" y="5386"/>
                  <a:pt x="34" y="6487"/>
                  <a:pt x="34" y="7588"/>
                </a:cubicBezTo>
                <a:cubicBezTo>
                  <a:pt x="34" y="8722"/>
                  <a:pt x="34" y="9823"/>
                  <a:pt x="34" y="10923"/>
                </a:cubicBezTo>
                <a:cubicBezTo>
                  <a:pt x="67" y="11791"/>
                  <a:pt x="0" y="12625"/>
                  <a:pt x="434" y="13492"/>
                </a:cubicBezTo>
                <a:cubicBezTo>
                  <a:pt x="601" y="13792"/>
                  <a:pt x="868" y="14092"/>
                  <a:pt x="2068" y="14326"/>
                </a:cubicBezTo>
                <a:cubicBezTo>
                  <a:pt x="3641" y="14669"/>
                  <a:pt x="5875" y="14694"/>
                  <a:pt x="8141" y="14694"/>
                </a:cubicBezTo>
                <a:cubicBezTo>
                  <a:pt x="8519" y="14694"/>
                  <a:pt x="8897" y="14693"/>
                  <a:pt x="9274" y="14693"/>
                </a:cubicBezTo>
                <a:cubicBezTo>
                  <a:pt x="10641" y="14726"/>
                  <a:pt x="12009" y="14726"/>
                  <a:pt x="13376" y="14726"/>
                </a:cubicBezTo>
                <a:cubicBezTo>
                  <a:pt x="16245" y="14726"/>
                  <a:pt x="19114" y="14726"/>
                  <a:pt x="21949" y="14693"/>
                </a:cubicBezTo>
                <a:lnTo>
                  <a:pt x="36059" y="14693"/>
                </a:lnTo>
                <a:cubicBezTo>
                  <a:pt x="36369" y="14698"/>
                  <a:pt x="36677" y="14701"/>
                  <a:pt x="36982" y="14701"/>
                </a:cubicBezTo>
                <a:cubicBezTo>
                  <a:pt x="38649" y="14701"/>
                  <a:pt x="40228" y="14618"/>
                  <a:pt x="41497" y="14393"/>
                </a:cubicBezTo>
                <a:cubicBezTo>
                  <a:pt x="42998" y="14159"/>
                  <a:pt x="43365" y="13826"/>
                  <a:pt x="43531" y="13492"/>
                </a:cubicBezTo>
                <a:cubicBezTo>
                  <a:pt x="43998" y="12625"/>
                  <a:pt x="43898" y="11791"/>
                  <a:pt x="43932" y="10923"/>
                </a:cubicBezTo>
                <a:cubicBezTo>
                  <a:pt x="43932" y="9823"/>
                  <a:pt x="43932" y="8722"/>
                  <a:pt x="43932" y="7588"/>
                </a:cubicBezTo>
                <a:cubicBezTo>
                  <a:pt x="43932" y="6487"/>
                  <a:pt x="43932" y="5386"/>
                  <a:pt x="43898" y="4252"/>
                </a:cubicBezTo>
                <a:cubicBezTo>
                  <a:pt x="43898" y="3718"/>
                  <a:pt x="43865" y="3151"/>
                  <a:pt x="43832" y="2584"/>
                </a:cubicBezTo>
                <a:cubicBezTo>
                  <a:pt x="43832" y="2317"/>
                  <a:pt x="43832" y="2084"/>
                  <a:pt x="43832" y="1817"/>
                </a:cubicBezTo>
                <a:cubicBezTo>
                  <a:pt x="43798" y="1550"/>
                  <a:pt x="43865" y="1317"/>
                  <a:pt x="43565" y="1083"/>
                </a:cubicBezTo>
                <a:cubicBezTo>
                  <a:pt x="43465" y="549"/>
                  <a:pt x="41330" y="116"/>
                  <a:pt x="38228" y="16"/>
                </a:cubicBezTo>
                <a:lnTo>
                  <a:pt x="38161" y="16"/>
                </a:lnTo>
                <a:cubicBezTo>
                  <a:pt x="37794" y="5"/>
                  <a:pt x="37401" y="1"/>
                  <a:pt x="36999" y="1"/>
                </a:cubicBezTo>
                <a:close/>
              </a:path>
            </a:pathLst>
          </a:custGeom>
          <a:solidFill>
            <a:srgbClr val="7935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133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9" name="Google Shape;3309;p84"/>
          <p:cNvSpPr txBox="1"/>
          <p:nvPr/>
        </p:nvSpPr>
        <p:spPr>
          <a:xfrm>
            <a:off x="4196052" y="2170029"/>
            <a:ext cx="6498026" cy="25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>
                <a:solidFill>
                  <a:schemeClr val="lt1"/>
                </a:solidFill>
                <a:latin typeface="Rakkas"/>
                <a:ea typeface="Rakkas"/>
                <a:cs typeface="Rakkas"/>
                <a:sym typeface="Rakkas"/>
              </a:rPr>
              <a:t>Annual Plan Strategy</a:t>
            </a:r>
            <a:endParaRPr sz="3200">
              <a:solidFill>
                <a:schemeClr val="lt1"/>
              </a:solidFill>
              <a:latin typeface="Rakkas"/>
              <a:ea typeface="Rakkas"/>
              <a:cs typeface="Rakkas"/>
              <a:sym typeface="Rakkas"/>
            </a:endParaRPr>
          </a:p>
        </p:txBody>
      </p:sp>
      <p:grpSp>
        <p:nvGrpSpPr>
          <p:cNvPr id="3322" name="Google Shape;3322;p84"/>
          <p:cNvGrpSpPr/>
          <p:nvPr/>
        </p:nvGrpSpPr>
        <p:grpSpPr>
          <a:xfrm>
            <a:off x="4734162" y="2826826"/>
            <a:ext cx="5551428" cy="285991"/>
            <a:chOff x="2204981" y="1991214"/>
            <a:chExt cx="4733817" cy="420276"/>
          </a:xfrm>
        </p:grpSpPr>
        <p:sp>
          <p:nvSpPr>
            <p:cNvPr id="3323" name="Google Shape;3323;p84"/>
            <p:cNvSpPr/>
            <p:nvPr/>
          </p:nvSpPr>
          <p:spPr>
            <a:xfrm rot="5400000">
              <a:off x="6831603" y="2304295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4" name="Google Shape;3324;p84"/>
            <p:cNvSpPr/>
            <p:nvPr/>
          </p:nvSpPr>
          <p:spPr>
            <a:xfrm rot="5400000">
              <a:off x="4523828" y="2304295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5" name="Google Shape;3325;p84"/>
            <p:cNvSpPr/>
            <p:nvPr/>
          </p:nvSpPr>
          <p:spPr>
            <a:xfrm rot="5400000">
              <a:off x="2217165" y="2304295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6" name="Google Shape;3326;p84"/>
            <p:cNvSpPr/>
            <p:nvPr/>
          </p:nvSpPr>
          <p:spPr>
            <a:xfrm rot="5400000">
              <a:off x="6794182" y="2226040"/>
              <a:ext cx="171195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7" name="Google Shape;3327;p84"/>
            <p:cNvSpPr/>
            <p:nvPr/>
          </p:nvSpPr>
          <p:spPr>
            <a:xfrm rot="5400000">
              <a:off x="2179069" y="2226040"/>
              <a:ext cx="171195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8" name="Google Shape;3328;p84"/>
            <p:cNvSpPr/>
            <p:nvPr/>
          </p:nvSpPr>
          <p:spPr>
            <a:xfrm rot="5400000">
              <a:off x="4399150" y="2144482"/>
              <a:ext cx="333935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9" name="Google Shape;3329;p84"/>
            <p:cNvSpPr/>
            <p:nvPr/>
          </p:nvSpPr>
          <p:spPr>
            <a:xfrm rot="10800000">
              <a:off x="2255535" y="2152876"/>
              <a:ext cx="4646915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Google Shape;3311;p84"/>
          <p:cNvSpPr txBox="1">
            <a:spLocks/>
          </p:cNvSpPr>
          <p:nvPr/>
        </p:nvSpPr>
        <p:spPr>
          <a:xfrm>
            <a:off x="6391698" y="3729737"/>
            <a:ext cx="2375049" cy="3119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PE" sz="3200" dirty="0" smtClean="0"/>
              <a:t>Income</a:t>
            </a:r>
            <a:endParaRPr lang="es-PE" sz="3200" dirty="0"/>
          </a:p>
        </p:txBody>
      </p:sp>
      <p:grpSp>
        <p:nvGrpSpPr>
          <p:cNvPr id="5" name="Grupo 4"/>
          <p:cNvGrpSpPr/>
          <p:nvPr/>
        </p:nvGrpSpPr>
        <p:grpSpPr>
          <a:xfrm>
            <a:off x="-1273152" y="1053669"/>
            <a:ext cx="6190896" cy="7901929"/>
            <a:chOff x="-8215298" y="-1783652"/>
            <a:chExt cx="6190896" cy="7901929"/>
          </a:xfrm>
        </p:grpSpPr>
        <p:sp>
          <p:nvSpPr>
            <p:cNvPr id="4" name="Elipse 3"/>
            <p:cNvSpPr/>
            <p:nvPr/>
          </p:nvSpPr>
          <p:spPr>
            <a:xfrm>
              <a:off x="-8215298" y="-1783652"/>
              <a:ext cx="6190896" cy="7901929"/>
            </a:xfrm>
            <a:prstGeom prst="ellipse">
              <a:avLst/>
            </a:prstGeom>
            <a:solidFill>
              <a:srgbClr val="412257"/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Elipse 21"/>
            <p:cNvSpPr/>
            <p:nvPr/>
          </p:nvSpPr>
          <p:spPr>
            <a:xfrm>
              <a:off x="-7467317" y="-857049"/>
              <a:ext cx="4738969" cy="60487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41" y="4144920"/>
            <a:ext cx="3634412" cy="2782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9"/>
          <p:cNvSpPr txBox="1">
            <a:spLocks noGrp="1"/>
          </p:cNvSpPr>
          <p:nvPr>
            <p:ph type="title" idx="4294967295"/>
          </p:nvPr>
        </p:nvSpPr>
        <p:spPr>
          <a:xfrm>
            <a:off x="570722" y="330190"/>
            <a:ext cx="10277475" cy="4810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  <a:latin typeface="Arial Black" panose="020B0A04020102020204" pitchFamily="34" charset="0"/>
              </a:rPr>
              <a:t>Corporate strategies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80" name="Google Shape;780;p49"/>
          <p:cNvSpPr txBox="1">
            <a:spLocks noGrp="1"/>
          </p:cNvSpPr>
          <p:nvPr>
            <p:ph type="subTitle" idx="4294967295"/>
          </p:nvPr>
        </p:nvSpPr>
        <p:spPr>
          <a:xfrm>
            <a:off x="8546761" y="5710692"/>
            <a:ext cx="3235325" cy="8223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000" dirty="0"/>
              <a:t>Despite being red, Mars is actually a cold place. It’s full of iron oxide dust</a:t>
            </a:r>
            <a:endParaRPr sz="2000" dirty="0"/>
          </a:p>
        </p:txBody>
      </p:sp>
      <p:sp>
        <p:nvSpPr>
          <p:cNvPr id="781" name="Google Shape;781;p49"/>
          <p:cNvSpPr txBox="1">
            <a:spLocks noGrp="1"/>
          </p:cNvSpPr>
          <p:nvPr>
            <p:ph type="subTitle" idx="4294967295"/>
          </p:nvPr>
        </p:nvSpPr>
        <p:spPr>
          <a:xfrm>
            <a:off x="483849" y="5686879"/>
            <a:ext cx="3235325" cy="8223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000" dirty="0"/>
              <a:t>It’s the closest planet to the Sun and the smallest in the Solar System</a:t>
            </a:r>
            <a:endParaRPr sz="2000" dirty="0"/>
          </a:p>
        </p:txBody>
      </p:sp>
      <p:sp>
        <p:nvSpPr>
          <p:cNvPr id="782" name="Google Shape;782;p49"/>
          <p:cNvSpPr txBox="1">
            <a:spLocks noGrp="1"/>
          </p:cNvSpPr>
          <p:nvPr>
            <p:ph type="subTitle" idx="4294967295"/>
          </p:nvPr>
        </p:nvSpPr>
        <p:spPr>
          <a:xfrm>
            <a:off x="4754790" y="5649006"/>
            <a:ext cx="3235325" cy="8223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000" dirty="0"/>
              <a:t>Venus has a beautiful name and is the second planet from the Sun</a:t>
            </a:r>
            <a:endParaRPr sz="2000" dirty="0"/>
          </a:p>
        </p:txBody>
      </p:sp>
      <p:sp>
        <p:nvSpPr>
          <p:cNvPr id="783" name="Google Shape;783;p49"/>
          <p:cNvSpPr txBox="1">
            <a:spLocks noGrp="1"/>
          </p:cNvSpPr>
          <p:nvPr>
            <p:ph type="subTitle" idx="4294967295"/>
          </p:nvPr>
        </p:nvSpPr>
        <p:spPr>
          <a:xfrm>
            <a:off x="483849" y="5053466"/>
            <a:ext cx="2798763" cy="436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dirty="0"/>
              <a:t>Earth</a:t>
            </a:r>
            <a:endParaRPr dirty="0"/>
          </a:p>
        </p:txBody>
      </p:sp>
      <p:sp>
        <p:nvSpPr>
          <p:cNvPr id="784" name="Google Shape;784;p49"/>
          <p:cNvSpPr txBox="1">
            <a:spLocks noGrp="1"/>
          </p:cNvSpPr>
          <p:nvPr>
            <p:ph type="subTitle" idx="4294967295"/>
          </p:nvPr>
        </p:nvSpPr>
        <p:spPr>
          <a:xfrm>
            <a:off x="8983324" y="5053467"/>
            <a:ext cx="2798762" cy="4365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dirty="0"/>
              <a:t>Saturn</a:t>
            </a:r>
            <a:endParaRPr dirty="0"/>
          </a:p>
        </p:txBody>
      </p:sp>
      <p:sp>
        <p:nvSpPr>
          <p:cNvPr id="785" name="Google Shape;785;p49"/>
          <p:cNvSpPr txBox="1">
            <a:spLocks noGrp="1"/>
          </p:cNvSpPr>
          <p:nvPr>
            <p:ph type="subTitle" idx="4294967295"/>
          </p:nvPr>
        </p:nvSpPr>
        <p:spPr>
          <a:xfrm>
            <a:off x="4951868" y="5053467"/>
            <a:ext cx="2798762" cy="4365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dirty="0"/>
              <a:t>Mars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54" y="2605210"/>
            <a:ext cx="1651520" cy="26336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12" y="2605210"/>
            <a:ext cx="930985" cy="25437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864" y="1465454"/>
            <a:ext cx="1808088" cy="3773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" name="Google Shape;3353;p86"/>
          <p:cNvSpPr txBox="1">
            <a:spLocks noGrp="1"/>
          </p:cNvSpPr>
          <p:nvPr>
            <p:ph type="title" idx="4294967295"/>
          </p:nvPr>
        </p:nvSpPr>
        <p:spPr>
          <a:xfrm>
            <a:off x="779489" y="1657740"/>
            <a:ext cx="4953000" cy="16414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  <a:latin typeface="Arial Black" panose="020B0A04020102020204" pitchFamily="34" charset="0"/>
              </a:rPr>
              <a:t>A picture is worth a thousand words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354" name="Google Shape;3354;p86"/>
          <p:cNvSpPr txBox="1">
            <a:spLocks noGrp="1"/>
          </p:cNvSpPr>
          <p:nvPr>
            <p:ph type="subTitle" idx="4294967295"/>
          </p:nvPr>
        </p:nvSpPr>
        <p:spPr>
          <a:xfrm>
            <a:off x="779489" y="4263660"/>
            <a:ext cx="4953000" cy="11001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Clr>
                <a:schemeClr val="accent1"/>
              </a:buClr>
              <a:buSzPts val="1100"/>
            </a:pPr>
            <a:r>
              <a:rPr lang="en" dirty="0">
                <a:solidFill>
                  <a:schemeClr val="bg2">
                    <a:lumMod val="25000"/>
                  </a:schemeClr>
                </a:solidFill>
              </a:rPr>
              <a:t>Images reveal large amounts of data, so remember: use an image instead of a long text. Your audience will appreciate it</a:t>
            </a:r>
            <a:endParaRPr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23" y="1123564"/>
            <a:ext cx="7285993" cy="5961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7920435" y="5687221"/>
            <a:ext cx="3319065" cy="43341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AA30986-2355-4E80-82EF-613EDD893B70}"/>
              </a:ext>
            </a:extLst>
          </p:cNvPr>
          <p:cNvSpPr/>
          <p:nvPr/>
        </p:nvSpPr>
        <p:spPr>
          <a:xfrm>
            <a:off x="1160904" y="1797812"/>
            <a:ext cx="259017" cy="592035"/>
          </a:xfrm>
          <a:custGeom>
            <a:avLst/>
            <a:gdLst/>
            <a:ahLst/>
            <a:cxnLst/>
            <a:rect l="l" t="t" r="r" b="b"/>
            <a:pathLst>
              <a:path w="215653" h="492919">
                <a:moveTo>
                  <a:pt x="139304" y="0"/>
                </a:moveTo>
                <a:lnTo>
                  <a:pt x="215653" y="0"/>
                </a:lnTo>
                <a:lnTo>
                  <a:pt x="215653" y="492919"/>
                </a:lnTo>
                <a:lnTo>
                  <a:pt x="121556" y="492919"/>
                </a:lnTo>
                <a:lnTo>
                  <a:pt x="121556" y="138299"/>
                </a:lnTo>
                <a:cubicBezTo>
                  <a:pt x="87177" y="170446"/>
                  <a:pt x="46658" y="194221"/>
                  <a:pt x="0" y="209625"/>
                </a:cubicBezTo>
                <a:lnTo>
                  <a:pt x="0" y="124235"/>
                </a:lnTo>
                <a:cubicBezTo>
                  <a:pt x="24557" y="116198"/>
                  <a:pt x="51235" y="100962"/>
                  <a:pt x="80033" y="78526"/>
                </a:cubicBezTo>
                <a:cubicBezTo>
                  <a:pt x="108831" y="56090"/>
                  <a:pt x="128588" y="29915"/>
                  <a:pt x="139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A9147DB-0E27-4EE9-8E01-312269548D87}"/>
              </a:ext>
            </a:extLst>
          </p:cNvPr>
          <p:cNvSpPr/>
          <p:nvPr/>
        </p:nvSpPr>
        <p:spPr>
          <a:xfrm>
            <a:off x="1160904" y="3736815"/>
            <a:ext cx="391741" cy="602091"/>
          </a:xfrm>
          <a:custGeom>
            <a:avLst/>
            <a:gdLst/>
            <a:ahLst/>
            <a:cxnLst/>
            <a:rect l="l" t="t" r="r" b="b"/>
            <a:pathLst>
              <a:path w="326157" h="501291">
                <a:moveTo>
                  <a:pt x="158391" y="0"/>
                </a:moveTo>
                <a:cubicBezTo>
                  <a:pt x="204602" y="0"/>
                  <a:pt x="241660" y="14734"/>
                  <a:pt x="269565" y="44202"/>
                </a:cubicBezTo>
                <a:cubicBezTo>
                  <a:pt x="292559" y="68312"/>
                  <a:pt x="304056" y="95548"/>
                  <a:pt x="304056" y="125909"/>
                </a:cubicBezTo>
                <a:cubicBezTo>
                  <a:pt x="304056" y="168995"/>
                  <a:pt x="280504" y="203374"/>
                  <a:pt x="233400" y="229047"/>
                </a:cubicBezTo>
                <a:cubicBezTo>
                  <a:pt x="261528" y="235074"/>
                  <a:pt x="284020" y="248581"/>
                  <a:pt x="300875" y="269565"/>
                </a:cubicBezTo>
                <a:cubicBezTo>
                  <a:pt x="317730" y="290550"/>
                  <a:pt x="326157" y="315888"/>
                  <a:pt x="326157" y="345579"/>
                </a:cubicBezTo>
                <a:cubicBezTo>
                  <a:pt x="326157" y="388665"/>
                  <a:pt x="310418" y="425388"/>
                  <a:pt x="278941" y="455749"/>
                </a:cubicBezTo>
                <a:cubicBezTo>
                  <a:pt x="247464" y="486110"/>
                  <a:pt x="208285" y="501291"/>
                  <a:pt x="161404" y="501291"/>
                </a:cubicBezTo>
                <a:cubicBezTo>
                  <a:pt x="116979" y="501291"/>
                  <a:pt x="80144" y="488510"/>
                  <a:pt x="50899" y="462949"/>
                </a:cubicBezTo>
                <a:cubicBezTo>
                  <a:pt x="21655" y="437388"/>
                  <a:pt x="4688" y="403957"/>
                  <a:pt x="0" y="362657"/>
                </a:cubicBezTo>
                <a:lnTo>
                  <a:pt x="91083" y="351607"/>
                </a:lnTo>
                <a:cubicBezTo>
                  <a:pt x="93985" y="374824"/>
                  <a:pt x="101799" y="392572"/>
                  <a:pt x="114523" y="404850"/>
                </a:cubicBezTo>
                <a:cubicBezTo>
                  <a:pt x="127248" y="417128"/>
                  <a:pt x="142652" y="423268"/>
                  <a:pt x="160735" y="423268"/>
                </a:cubicBezTo>
                <a:cubicBezTo>
                  <a:pt x="180157" y="423268"/>
                  <a:pt x="196509" y="415901"/>
                  <a:pt x="209792" y="401167"/>
                </a:cubicBezTo>
                <a:cubicBezTo>
                  <a:pt x="223075" y="386433"/>
                  <a:pt x="229716" y="366564"/>
                  <a:pt x="229716" y="341561"/>
                </a:cubicBezTo>
                <a:cubicBezTo>
                  <a:pt x="229716" y="317897"/>
                  <a:pt x="223354" y="299145"/>
                  <a:pt x="210629" y="285304"/>
                </a:cubicBezTo>
                <a:cubicBezTo>
                  <a:pt x="197904" y="271463"/>
                  <a:pt x="182389" y="264542"/>
                  <a:pt x="164083" y="264542"/>
                </a:cubicBezTo>
                <a:cubicBezTo>
                  <a:pt x="152028" y="264542"/>
                  <a:pt x="137629" y="266886"/>
                  <a:pt x="120886" y="271575"/>
                </a:cubicBezTo>
                <a:lnTo>
                  <a:pt x="131267" y="194891"/>
                </a:lnTo>
                <a:cubicBezTo>
                  <a:pt x="156716" y="195561"/>
                  <a:pt x="176138" y="190035"/>
                  <a:pt x="189533" y="178315"/>
                </a:cubicBezTo>
                <a:cubicBezTo>
                  <a:pt x="202927" y="166595"/>
                  <a:pt x="209625" y="151024"/>
                  <a:pt x="209625" y="131602"/>
                </a:cubicBezTo>
                <a:cubicBezTo>
                  <a:pt x="209625" y="115082"/>
                  <a:pt x="204713" y="101910"/>
                  <a:pt x="194891" y="92088"/>
                </a:cubicBezTo>
                <a:cubicBezTo>
                  <a:pt x="185068" y="82265"/>
                  <a:pt x="172008" y="77354"/>
                  <a:pt x="155712" y="77354"/>
                </a:cubicBezTo>
                <a:cubicBezTo>
                  <a:pt x="139638" y="77354"/>
                  <a:pt x="125909" y="82935"/>
                  <a:pt x="114523" y="94097"/>
                </a:cubicBezTo>
                <a:cubicBezTo>
                  <a:pt x="103138" y="105259"/>
                  <a:pt x="96217" y="121556"/>
                  <a:pt x="93762" y="142987"/>
                </a:cubicBezTo>
                <a:lnTo>
                  <a:pt x="7032" y="128253"/>
                </a:lnTo>
                <a:cubicBezTo>
                  <a:pt x="13060" y="98562"/>
                  <a:pt x="22157" y="74842"/>
                  <a:pt x="34324" y="57095"/>
                </a:cubicBezTo>
                <a:cubicBezTo>
                  <a:pt x="46490" y="39347"/>
                  <a:pt x="63457" y="25394"/>
                  <a:pt x="85223" y="15237"/>
                </a:cubicBezTo>
                <a:cubicBezTo>
                  <a:pt x="106989" y="5079"/>
                  <a:pt x="131378" y="0"/>
                  <a:pt x="1583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861EC5F-0095-48D0-AC21-4E576FDC2DCF}"/>
              </a:ext>
            </a:extLst>
          </p:cNvPr>
          <p:cNvSpPr/>
          <p:nvPr/>
        </p:nvSpPr>
        <p:spPr>
          <a:xfrm>
            <a:off x="1160904" y="4716143"/>
            <a:ext cx="423916" cy="592035"/>
          </a:xfrm>
          <a:custGeom>
            <a:avLst/>
            <a:gdLst/>
            <a:ahLst/>
            <a:cxnLst/>
            <a:rect l="l" t="t" r="r" b="b"/>
            <a:pathLst>
              <a:path w="352946" h="492919">
                <a:moveTo>
                  <a:pt x="200919" y="143657"/>
                </a:moveTo>
                <a:lnTo>
                  <a:pt x="88069" y="311423"/>
                </a:lnTo>
                <a:lnTo>
                  <a:pt x="200919" y="311423"/>
                </a:lnTo>
                <a:close/>
                <a:moveTo>
                  <a:pt x="212974" y="0"/>
                </a:moveTo>
                <a:lnTo>
                  <a:pt x="292001" y="0"/>
                </a:lnTo>
                <a:lnTo>
                  <a:pt x="292001" y="311423"/>
                </a:lnTo>
                <a:lnTo>
                  <a:pt x="352946" y="311423"/>
                </a:lnTo>
                <a:lnTo>
                  <a:pt x="352946" y="394135"/>
                </a:lnTo>
                <a:lnTo>
                  <a:pt x="292001" y="394135"/>
                </a:lnTo>
                <a:lnTo>
                  <a:pt x="292001" y="492919"/>
                </a:lnTo>
                <a:lnTo>
                  <a:pt x="200919" y="492919"/>
                </a:lnTo>
                <a:lnTo>
                  <a:pt x="200919" y="394135"/>
                </a:lnTo>
                <a:lnTo>
                  <a:pt x="0" y="394135"/>
                </a:lnTo>
                <a:lnTo>
                  <a:pt x="0" y="3117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2E9B288-33E7-4DAA-871A-4DBA31B0DAC7}"/>
              </a:ext>
            </a:extLst>
          </p:cNvPr>
          <p:cNvSpPr/>
          <p:nvPr/>
        </p:nvSpPr>
        <p:spPr>
          <a:xfrm>
            <a:off x="1160904" y="5687221"/>
            <a:ext cx="396567" cy="591633"/>
          </a:xfrm>
          <a:custGeom>
            <a:avLst/>
            <a:gdLst/>
            <a:ahLst/>
            <a:cxnLst/>
            <a:rect l="l" t="t" r="r" b="b"/>
            <a:pathLst>
              <a:path w="330175" h="492584">
                <a:moveTo>
                  <a:pt x="59606" y="0"/>
                </a:moveTo>
                <a:lnTo>
                  <a:pt x="308409" y="0"/>
                </a:lnTo>
                <a:lnTo>
                  <a:pt x="308409" y="88069"/>
                </a:lnTo>
                <a:lnTo>
                  <a:pt x="130932" y="88069"/>
                </a:lnTo>
                <a:lnTo>
                  <a:pt x="116198" y="171450"/>
                </a:lnTo>
                <a:cubicBezTo>
                  <a:pt x="137183" y="160958"/>
                  <a:pt x="158614" y="155711"/>
                  <a:pt x="180492" y="155711"/>
                </a:cubicBezTo>
                <a:cubicBezTo>
                  <a:pt x="222238" y="155711"/>
                  <a:pt x="257622" y="170892"/>
                  <a:pt x="286643" y="201253"/>
                </a:cubicBezTo>
                <a:cubicBezTo>
                  <a:pt x="315665" y="231614"/>
                  <a:pt x="330175" y="271016"/>
                  <a:pt x="330175" y="319460"/>
                </a:cubicBezTo>
                <a:cubicBezTo>
                  <a:pt x="330175" y="359866"/>
                  <a:pt x="318455" y="395920"/>
                  <a:pt x="295015" y="427620"/>
                </a:cubicBezTo>
                <a:cubicBezTo>
                  <a:pt x="263091" y="470929"/>
                  <a:pt x="218778" y="492584"/>
                  <a:pt x="162074" y="492584"/>
                </a:cubicBezTo>
                <a:cubicBezTo>
                  <a:pt x="116756" y="492584"/>
                  <a:pt x="79809" y="480417"/>
                  <a:pt x="51234" y="456084"/>
                </a:cubicBezTo>
                <a:cubicBezTo>
                  <a:pt x="22659" y="431750"/>
                  <a:pt x="5581" y="399045"/>
                  <a:pt x="0" y="357969"/>
                </a:cubicBezTo>
                <a:lnTo>
                  <a:pt x="93762" y="348258"/>
                </a:lnTo>
                <a:cubicBezTo>
                  <a:pt x="96441" y="369466"/>
                  <a:pt x="104366" y="386265"/>
                  <a:pt x="117537" y="398655"/>
                </a:cubicBezTo>
                <a:cubicBezTo>
                  <a:pt x="130709" y="411045"/>
                  <a:pt x="145889" y="417240"/>
                  <a:pt x="163079" y="417240"/>
                </a:cubicBezTo>
                <a:cubicBezTo>
                  <a:pt x="182724" y="417240"/>
                  <a:pt x="199356" y="409259"/>
                  <a:pt x="212973" y="393297"/>
                </a:cubicBezTo>
                <a:cubicBezTo>
                  <a:pt x="226591" y="377335"/>
                  <a:pt x="233400" y="353281"/>
                  <a:pt x="233400" y="321134"/>
                </a:cubicBezTo>
                <a:cubicBezTo>
                  <a:pt x="233400" y="290996"/>
                  <a:pt x="226647" y="268393"/>
                  <a:pt x="213141" y="253324"/>
                </a:cubicBezTo>
                <a:cubicBezTo>
                  <a:pt x="199635" y="238255"/>
                  <a:pt x="182054" y="230721"/>
                  <a:pt x="160400" y="230721"/>
                </a:cubicBezTo>
                <a:cubicBezTo>
                  <a:pt x="133387" y="230721"/>
                  <a:pt x="109166" y="242664"/>
                  <a:pt x="87734" y="266551"/>
                </a:cubicBezTo>
                <a:lnTo>
                  <a:pt x="11386" y="255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447C401-F04D-42F9-9FD5-7D55E755FBE1}"/>
              </a:ext>
            </a:extLst>
          </p:cNvPr>
          <p:cNvSpPr/>
          <p:nvPr/>
        </p:nvSpPr>
        <p:spPr>
          <a:xfrm>
            <a:off x="1160904" y="2767084"/>
            <a:ext cx="396164" cy="592035"/>
          </a:xfrm>
          <a:custGeom>
            <a:avLst/>
            <a:gdLst/>
            <a:ahLst/>
            <a:cxnLst/>
            <a:rect l="l" t="t" r="r" b="b"/>
            <a:pathLst>
              <a:path w="329840" h="492919">
                <a:moveTo>
                  <a:pt x="174129" y="0"/>
                </a:moveTo>
                <a:cubicBezTo>
                  <a:pt x="222572" y="0"/>
                  <a:pt x="260635" y="13060"/>
                  <a:pt x="288317" y="39179"/>
                </a:cubicBezTo>
                <a:cubicBezTo>
                  <a:pt x="315999" y="65299"/>
                  <a:pt x="329840" y="97780"/>
                  <a:pt x="329840" y="136625"/>
                </a:cubicBezTo>
                <a:cubicBezTo>
                  <a:pt x="329840" y="158726"/>
                  <a:pt x="325878" y="179766"/>
                  <a:pt x="317952" y="199746"/>
                </a:cubicBezTo>
                <a:cubicBezTo>
                  <a:pt x="310027" y="219727"/>
                  <a:pt x="297470" y="240655"/>
                  <a:pt x="280280" y="262533"/>
                </a:cubicBezTo>
                <a:cubicBezTo>
                  <a:pt x="268895" y="277044"/>
                  <a:pt x="248357" y="297917"/>
                  <a:pt x="218665" y="325153"/>
                </a:cubicBezTo>
                <a:cubicBezTo>
                  <a:pt x="188974" y="352388"/>
                  <a:pt x="170166" y="370471"/>
                  <a:pt x="162241" y="379401"/>
                </a:cubicBezTo>
                <a:cubicBezTo>
                  <a:pt x="154316" y="388330"/>
                  <a:pt x="147898" y="397037"/>
                  <a:pt x="142986" y="405520"/>
                </a:cubicBezTo>
                <a:lnTo>
                  <a:pt x="329840" y="405520"/>
                </a:lnTo>
                <a:lnTo>
                  <a:pt x="329840" y="492919"/>
                </a:lnTo>
                <a:lnTo>
                  <a:pt x="0" y="492919"/>
                </a:lnTo>
                <a:cubicBezTo>
                  <a:pt x="3572" y="459879"/>
                  <a:pt x="14287" y="428570"/>
                  <a:pt x="32147" y="398990"/>
                </a:cubicBezTo>
                <a:cubicBezTo>
                  <a:pt x="50006" y="369410"/>
                  <a:pt x="85278" y="330176"/>
                  <a:pt x="137963" y="281286"/>
                </a:cubicBezTo>
                <a:cubicBezTo>
                  <a:pt x="180379" y="241772"/>
                  <a:pt x="206387" y="214983"/>
                  <a:pt x="215987" y="200918"/>
                </a:cubicBezTo>
                <a:cubicBezTo>
                  <a:pt x="228935" y="181496"/>
                  <a:pt x="235409" y="162297"/>
                  <a:pt x="235409" y="143322"/>
                </a:cubicBezTo>
                <a:cubicBezTo>
                  <a:pt x="235409" y="122337"/>
                  <a:pt x="229772" y="106208"/>
                  <a:pt x="218498" y="94934"/>
                </a:cubicBezTo>
                <a:cubicBezTo>
                  <a:pt x="207224" y="83660"/>
                  <a:pt x="191653" y="78024"/>
                  <a:pt x="171785" y="78024"/>
                </a:cubicBezTo>
                <a:cubicBezTo>
                  <a:pt x="152139" y="78024"/>
                  <a:pt x="136512" y="83939"/>
                  <a:pt x="124904" y="95771"/>
                </a:cubicBezTo>
                <a:cubicBezTo>
                  <a:pt x="113295" y="107603"/>
                  <a:pt x="106598" y="127248"/>
                  <a:pt x="104812" y="154707"/>
                </a:cubicBezTo>
                <a:lnTo>
                  <a:pt x="11050" y="145331"/>
                </a:lnTo>
                <a:cubicBezTo>
                  <a:pt x="16631" y="93539"/>
                  <a:pt x="34156" y="56369"/>
                  <a:pt x="63624" y="33822"/>
                </a:cubicBezTo>
                <a:cubicBezTo>
                  <a:pt x="93092" y="11274"/>
                  <a:pt x="129927" y="0"/>
                  <a:pt x="174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00A91DE-DFAB-4C09-AD01-853556A9D3C3}"/>
              </a:ext>
            </a:extLst>
          </p:cNvPr>
          <p:cNvSpPr txBox="1"/>
          <p:nvPr/>
        </p:nvSpPr>
        <p:spPr bwMode="auto">
          <a:xfrm>
            <a:off x="1979907" y="1949858"/>
            <a:ext cx="4999837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3D855C-D96D-4C33-AA08-4D632D80BE26}"/>
              </a:ext>
            </a:extLst>
          </p:cNvPr>
          <p:cNvSpPr txBox="1"/>
          <p:nvPr/>
        </p:nvSpPr>
        <p:spPr bwMode="auto">
          <a:xfrm>
            <a:off x="1979907" y="2923302"/>
            <a:ext cx="4999837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B886D1-3DA3-47EB-9E13-EDAE0FB352C4}"/>
              </a:ext>
            </a:extLst>
          </p:cNvPr>
          <p:cNvSpPr txBox="1"/>
          <p:nvPr/>
        </p:nvSpPr>
        <p:spPr bwMode="auto">
          <a:xfrm>
            <a:off x="1979907" y="3896746"/>
            <a:ext cx="4999837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8EAF21-0139-4D7C-B9A5-A21D66CDD0E3}"/>
              </a:ext>
            </a:extLst>
          </p:cNvPr>
          <p:cNvSpPr txBox="1"/>
          <p:nvPr/>
        </p:nvSpPr>
        <p:spPr bwMode="auto">
          <a:xfrm>
            <a:off x="1979907" y="4870190"/>
            <a:ext cx="4999837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6C1EDA-62AD-4EEB-85B5-BC982103F209}"/>
              </a:ext>
            </a:extLst>
          </p:cNvPr>
          <p:cNvSpPr txBox="1"/>
          <p:nvPr/>
        </p:nvSpPr>
        <p:spPr bwMode="auto">
          <a:xfrm>
            <a:off x="1979907" y="5843636"/>
            <a:ext cx="4999837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00A40F6C-3954-4D5B-AACE-D5470861626E}"/>
              </a:ext>
            </a:extLst>
          </p:cNvPr>
          <p:cNvSpPr txBox="1">
            <a:spLocks/>
          </p:cNvSpPr>
          <p:nvPr/>
        </p:nvSpPr>
        <p:spPr>
          <a:xfrm>
            <a:off x="-1783961" y="59283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accent2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Our Team Style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8451819" y="2246324"/>
            <a:ext cx="1778181" cy="3735811"/>
            <a:chOff x="6174654" y="2002728"/>
            <a:chExt cx="1778181" cy="3735811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6721901" y="2637475"/>
              <a:ext cx="1230934" cy="3101064"/>
            </a:xfrm>
            <a:custGeom>
              <a:avLst/>
              <a:gdLst>
                <a:gd name="T0" fmla="*/ 41 w 574"/>
                <a:gd name="T1" fmla="*/ 767 h 1447"/>
                <a:gd name="T2" fmla="*/ 44 w 574"/>
                <a:gd name="T3" fmla="*/ 1220 h 1447"/>
                <a:gd name="T4" fmla="*/ 33 w 574"/>
                <a:gd name="T5" fmla="*/ 1303 h 1447"/>
                <a:gd name="T6" fmla="*/ 16 w 574"/>
                <a:gd name="T7" fmla="*/ 1385 h 1447"/>
                <a:gd name="T8" fmla="*/ 107 w 574"/>
                <a:gd name="T9" fmla="*/ 1412 h 1447"/>
                <a:gd name="T10" fmla="*/ 107 w 574"/>
                <a:gd name="T11" fmla="*/ 1361 h 1447"/>
                <a:gd name="T12" fmla="*/ 111 w 574"/>
                <a:gd name="T13" fmla="*/ 1326 h 1447"/>
                <a:gd name="T14" fmla="*/ 117 w 574"/>
                <a:gd name="T15" fmla="*/ 1278 h 1447"/>
                <a:gd name="T16" fmla="*/ 116 w 574"/>
                <a:gd name="T17" fmla="*/ 1204 h 1447"/>
                <a:gd name="T18" fmla="*/ 132 w 574"/>
                <a:gd name="T19" fmla="*/ 1098 h 1447"/>
                <a:gd name="T20" fmla="*/ 146 w 574"/>
                <a:gd name="T21" fmla="*/ 988 h 1447"/>
                <a:gd name="T22" fmla="*/ 146 w 574"/>
                <a:gd name="T23" fmla="*/ 924 h 1447"/>
                <a:gd name="T24" fmla="*/ 159 w 574"/>
                <a:gd name="T25" fmla="*/ 837 h 1447"/>
                <a:gd name="T26" fmla="*/ 166 w 574"/>
                <a:gd name="T27" fmla="*/ 756 h 1447"/>
                <a:gd name="T28" fmla="*/ 181 w 574"/>
                <a:gd name="T29" fmla="*/ 664 h 1447"/>
                <a:gd name="T30" fmla="*/ 191 w 574"/>
                <a:gd name="T31" fmla="*/ 602 h 1447"/>
                <a:gd name="T32" fmla="*/ 234 w 574"/>
                <a:gd name="T33" fmla="*/ 604 h 1447"/>
                <a:gd name="T34" fmla="*/ 289 w 574"/>
                <a:gd name="T35" fmla="*/ 791 h 1447"/>
                <a:gd name="T36" fmla="*/ 328 w 574"/>
                <a:gd name="T37" fmla="*/ 943 h 1447"/>
                <a:gd name="T38" fmla="*/ 422 w 574"/>
                <a:gd name="T39" fmla="*/ 1253 h 1447"/>
                <a:gd name="T40" fmla="*/ 436 w 574"/>
                <a:gd name="T41" fmla="*/ 1315 h 1447"/>
                <a:gd name="T42" fmla="*/ 464 w 574"/>
                <a:gd name="T43" fmla="*/ 1401 h 1447"/>
                <a:gd name="T44" fmla="*/ 543 w 574"/>
                <a:gd name="T45" fmla="*/ 1411 h 1447"/>
                <a:gd name="T46" fmla="*/ 522 w 574"/>
                <a:gd name="T47" fmla="*/ 1353 h 1447"/>
                <a:gd name="T48" fmla="*/ 495 w 574"/>
                <a:gd name="T49" fmla="*/ 1245 h 1447"/>
                <a:gd name="T50" fmla="*/ 465 w 574"/>
                <a:gd name="T51" fmla="*/ 1096 h 1447"/>
                <a:gd name="T52" fmla="*/ 415 w 574"/>
                <a:gd name="T53" fmla="*/ 840 h 1447"/>
                <a:gd name="T54" fmla="*/ 407 w 574"/>
                <a:gd name="T55" fmla="*/ 741 h 1447"/>
                <a:gd name="T56" fmla="*/ 381 w 574"/>
                <a:gd name="T57" fmla="*/ 557 h 1447"/>
                <a:gd name="T58" fmla="*/ 347 w 574"/>
                <a:gd name="T59" fmla="*/ 432 h 1447"/>
                <a:gd name="T60" fmla="*/ 316 w 574"/>
                <a:gd name="T61" fmla="*/ 334 h 1447"/>
                <a:gd name="T62" fmla="*/ 316 w 574"/>
                <a:gd name="T63" fmla="*/ 301 h 1447"/>
                <a:gd name="T64" fmla="*/ 356 w 574"/>
                <a:gd name="T65" fmla="*/ 119 h 1447"/>
                <a:gd name="T66" fmla="*/ 368 w 574"/>
                <a:gd name="T67" fmla="*/ 211 h 1447"/>
                <a:gd name="T68" fmla="*/ 391 w 574"/>
                <a:gd name="T69" fmla="*/ 270 h 1447"/>
                <a:gd name="T70" fmla="*/ 403 w 574"/>
                <a:gd name="T71" fmla="*/ 338 h 1447"/>
                <a:gd name="T72" fmla="*/ 442 w 574"/>
                <a:gd name="T73" fmla="*/ 419 h 1447"/>
                <a:gd name="T74" fmla="*/ 498 w 574"/>
                <a:gd name="T75" fmla="*/ 468 h 1447"/>
                <a:gd name="T76" fmla="*/ 511 w 574"/>
                <a:gd name="T77" fmla="*/ 529 h 1447"/>
                <a:gd name="T78" fmla="*/ 502 w 574"/>
                <a:gd name="T79" fmla="*/ 591 h 1447"/>
                <a:gd name="T80" fmla="*/ 501 w 574"/>
                <a:gd name="T81" fmla="*/ 608 h 1447"/>
                <a:gd name="T82" fmla="*/ 519 w 574"/>
                <a:gd name="T83" fmla="*/ 641 h 1447"/>
                <a:gd name="T84" fmla="*/ 545 w 574"/>
                <a:gd name="T85" fmla="*/ 636 h 1447"/>
                <a:gd name="T86" fmla="*/ 562 w 574"/>
                <a:gd name="T87" fmla="*/ 584 h 1447"/>
                <a:gd name="T88" fmla="*/ 570 w 574"/>
                <a:gd name="T89" fmla="*/ 511 h 1447"/>
                <a:gd name="T90" fmla="*/ 530 w 574"/>
                <a:gd name="T91" fmla="*/ 394 h 1447"/>
                <a:gd name="T92" fmla="*/ 493 w 574"/>
                <a:gd name="T93" fmla="*/ 273 h 1447"/>
                <a:gd name="T94" fmla="*/ 440 w 574"/>
                <a:gd name="T95" fmla="*/ 205 h 1447"/>
                <a:gd name="T96" fmla="*/ 441 w 574"/>
                <a:gd name="T97" fmla="*/ 141 h 1447"/>
                <a:gd name="T98" fmla="*/ 424 w 574"/>
                <a:gd name="T99" fmla="*/ 41 h 1447"/>
                <a:gd name="T100" fmla="*/ 358 w 574"/>
                <a:gd name="T101" fmla="*/ 0 h 1447"/>
                <a:gd name="T102" fmla="*/ 195 w 574"/>
                <a:gd name="T103" fmla="*/ 102 h 1447"/>
                <a:gd name="T104" fmla="*/ 114 w 574"/>
                <a:gd name="T105" fmla="*/ 297 h 1447"/>
                <a:gd name="T106" fmla="*/ 52 w 574"/>
                <a:gd name="T107" fmla="*/ 478 h 1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4" h="1447">
                  <a:moveTo>
                    <a:pt x="52" y="478"/>
                  </a:moveTo>
                  <a:cubicBezTo>
                    <a:pt x="52" y="478"/>
                    <a:pt x="0" y="681"/>
                    <a:pt x="41" y="767"/>
                  </a:cubicBezTo>
                  <a:cubicBezTo>
                    <a:pt x="41" y="767"/>
                    <a:pt x="54" y="866"/>
                    <a:pt x="25" y="948"/>
                  </a:cubicBezTo>
                  <a:cubicBezTo>
                    <a:pt x="25" y="948"/>
                    <a:pt x="3" y="1079"/>
                    <a:pt x="44" y="1220"/>
                  </a:cubicBezTo>
                  <a:cubicBezTo>
                    <a:pt x="40" y="1244"/>
                    <a:pt x="40" y="1244"/>
                    <a:pt x="40" y="1244"/>
                  </a:cubicBezTo>
                  <a:cubicBezTo>
                    <a:pt x="33" y="1303"/>
                    <a:pt x="33" y="1303"/>
                    <a:pt x="33" y="1303"/>
                  </a:cubicBezTo>
                  <a:cubicBezTo>
                    <a:pt x="24" y="1341"/>
                    <a:pt x="24" y="1341"/>
                    <a:pt x="24" y="1341"/>
                  </a:cubicBezTo>
                  <a:cubicBezTo>
                    <a:pt x="16" y="1385"/>
                    <a:pt x="16" y="1385"/>
                    <a:pt x="16" y="1385"/>
                  </a:cubicBezTo>
                  <a:cubicBezTo>
                    <a:pt x="22" y="1409"/>
                    <a:pt x="22" y="1409"/>
                    <a:pt x="22" y="1409"/>
                  </a:cubicBezTo>
                  <a:cubicBezTo>
                    <a:pt x="22" y="1409"/>
                    <a:pt x="55" y="1447"/>
                    <a:pt x="107" y="1412"/>
                  </a:cubicBezTo>
                  <a:cubicBezTo>
                    <a:pt x="118" y="1390"/>
                    <a:pt x="118" y="1390"/>
                    <a:pt x="118" y="1390"/>
                  </a:cubicBezTo>
                  <a:cubicBezTo>
                    <a:pt x="107" y="1361"/>
                    <a:pt x="107" y="1361"/>
                    <a:pt x="107" y="1361"/>
                  </a:cubicBezTo>
                  <a:cubicBezTo>
                    <a:pt x="111" y="1337"/>
                    <a:pt x="111" y="1337"/>
                    <a:pt x="111" y="1337"/>
                  </a:cubicBezTo>
                  <a:cubicBezTo>
                    <a:pt x="111" y="1326"/>
                    <a:pt x="111" y="1326"/>
                    <a:pt x="111" y="1326"/>
                  </a:cubicBezTo>
                  <a:cubicBezTo>
                    <a:pt x="114" y="1298"/>
                    <a:pt x="114" y="1298"/>
                    <a:pt x="114" y="1298"/>
                  </a:cubicBezTo>
                  <a:cubicBezTo>
                    <a:pt x="117" y="1278"/>
                    <a:pt x="117" y="1278"/>
                    <a:pt x="117" y="1278"/>
                  </a:cubicBezTo>
                  <a:cubicBezTo>
                    <a:pt x="115" y="1237"/>
                    <a:pt x="115" y="1237"/>
                    <a:pt x="115" y="1237"/>
                  </a:cubicBezTo>
                  <a:cubicBezTo>
                    <a:pt x="116" y="1204"/>
                    <a:pt x="116" y="1204"/>
                    <a:pt x="116" y="1204"/>
                  </a:cubicBezTo>
                  <a:cubicBezTo>
                    <a:pt x="120" y="1141"/>
                    <a:pt x="120" y="1141"/>
                    <a:pt x="120" y="1141"/>
                  </a:cubicBezTo>
                  <a:cubicBezTo>
                    <a:pt x="132" y="1098"/>
                    <a:pt x="132" y="1098"/>
                    <a:pt x="132" y="1098"/>
                  </a:cubicBezTo>
                  <a:cubicBezTo>
                    <a:pt x="140" y="1051"/>
                    <a:pt x="140" y="1051"/>
                    <a:pt x="140" y="1051"/>
                  </a:cubicBezTo>
                  <a:cubicBezTo>
                    <a:pt x="146" y="988"/>
                    <a:pt x="146" y="988"/>
                    <a:pt x="146" y="988"/>
                  </a:cubicBezTo>
                  <a:cubicBezTo>
                    <a:pt x="144" y="968"/>
                    <a:pt x="144" y="968"/>
                    <a:pt x="144" y="968"/>
                  </a:cubicBezTo>
                  <a:cubicBezTo>
                    <a:pt x="146" y="924"/>
                    <a:pt x="146" y="924"/>
                    <a:pt x="146" y="924"/>
                  </a:cubicBezTo>
                  <a:cubicBezTo>
                    <a:pt x="146" y="899"/>
                    <a:pt x="146" y="899"/>
                    <a:pt x="146" y="899"/>
                  </a:cubicBezTo>
                  <a:cubicBezTo>
                    <a:pt x="159" y="837"/>
                    <a:pt x="159" y="837"/>
                    <a:pt x="159" y="837"/>
                  </a:cubicBezTo>
                  <a:cubicBezTo>
                    <a:pt x="165" y="794"/>
                    <a:pt x="165" y="794"/>
                    <a:pt x="165" y="794"/>
                  </a:cubicBezTo>
                  <a:cubicBezTo>
                    <a:pt x="166" y="756"/>
                    <a:pt x="166" y="756"/>
                    <a:pt x="166" y="756"/>
                  </a:cubicBezTo>
                  <a:cubicBezTo>
                    <a:pt x="170" y="714"/>
                    <a:pt x="170" y="714"/>
                    <a:pt x="170" y="714"/>
                  </a:cubicBezTo>
                  <a:cubicBezTo>
                    <a:pt x="181" y="664"/>
                    <a:pt x="181" y="664"/>
                    <a:pt x="181" y="664"/>
                  </a:cubicBezTo>
                  <a:cubicBezTo>
                    <a:pt x="188" y="634"/>
                    <a:pt x="188" y="634"/>
                    <a:pt x="188" y="634"/>
                  </a:cubicBezTo>
                  <a:cubicBezTo>
                    <a:pt x="191" y="602"/>
                    <a:pt x="191" y="602"/>
                    <a:pt x="191" y="602"/>
                  </a:cubicBezTo>
                  <a:cubicBezTo>
                    <a:pt x="215" y="579"/>
                    <a:pt x="215" y="579"/>
                    <a:pt x="215" y="579"/>
                  </a:cubicBezTo>
                  <a:cubicBezTo>
                    <a:pt x="234" y="604"/>
                    <a:pt x="234" y="604"/>
                    <a:pt x="234" y="604"/>
                  </a:cubicBezTo>
                  <a:cubicBezTo>
                    <a:pt x="271" y="711"/>
                    <a:pt x="271" y="711"/>
                    <a:pt x="271" y="711"/>
                  </a:cubicBezTo>
                  <a:cubicBezTo>
                    <a:pt x="289" y="791"/>
                    <a:pt x="289" y="791"/>
                    <a:pt x="289" y="791"/>
                  </a:cubicBezTo>
                  <a:cubicBezTo>
                    <a:pt x="316" y="892"/>
                    <a:pt x="316" y="892"/>
                    <a:pt x="316" y="892"/>
                  </a:cubicBezTo>
                  <a:cubicBezTo>
                    <a:pt x="328" y="943"/>
                    <a:pt x="328" y="943"/>
                    <a:pt x="328" y="943"/>
                  </a:cubicBezTo>
                  <a:cubicBezTo>
                    <a:pt x="328" y="943"/>
                    <a:pt x="388" y="1139"/>
                    <a:pt x="410" y="1210"/>
                  </a:cubicBezTo>
                  <a:cubicBezTo>
                    <a:pt x="422" y="1253"/>
                    <a:pt x="422" y="1253"/>
                    <a:pt x="422" y="1253"/>
                  </a:cubicBezTo>
                  <a:cubicBezTo>
                    <a:pt x="431" y="1285"/>
                    <a:pt x="431" y="1285"/>
                    <a:pt x="431" y="1285"/>
                  </a:cubicBezTo>
                  <a:cubicBezTo>
                    <a:pt x="436" y="1315"/>
                    <a:pt x="436" y="1315"/>
                    <a:pt x="436" y="1315"/>
                  </a:cubicBezTo>
                  <a:cubicBezTo>
                    <a:pt x="439" y="1343"/>
                    <a:pt x="439" y="1343"/>
                    <a:pt x="439" y="1343"/>
                  </a:cubicBezTo>
                  <a:cubicBezTo>
                    <a:pt x="464" y="1401"/>
                    <a:pt x="464" y="1401"/>
                    <a:pt x="464" y="1401"/>
                  </a:cubicBezTo>
                  <a:cubicBezTo>
                    <a:pt x="502" y="1416"/>
                    <a:pt x="502" y="1416"/>
                    <a:pt x="502" y="1416"/>
                  </a:cubicBezTo>
                  <a:cubicBezTo>
                    <a:pt x="543" y="1411"/>
                    <a:pt x="543" y="1411"/>
                    <a:pt x="543" y="1411"/>
                  </a:cubicBezTo>
                  <a:cubicBezTo>
                    <a:pt x="545" y="1394"/>
                    <a:pt x="545" y="1394"/>
                    <a:pt x="545" y="1394"/>
                  </a:cubicBezTo>
                  <a:cubicBezTo>
                    <a:pt x="522" y="1353"/>
                    <a:pt x="522" y="1353"/>
                    <a:pt x="522" y="1353"/>
                  </a:cubicBezTo>
                  <a:cubicBezTo>
                    <a:pt x="503" y="1287"/>
                    <a:pt x="503" y="1287"/>
                    <a:pt x="503" y="1287"/>
                  </a:cubicBezTo>
                  <a:cubicBezTo>
                    <a:pt x="495" y="1245"/>
                    <a:pt x="495" y="1245"/>
                    <a:pt x="495" y="1245"/>
                  </a:cubicBezTo>
                  <a:cubicBezTo>
                    <a:pt x="480" y="1172"/>
                    <a:pt x="480" y="1172"/>
                    <a:pt x="480" y="1172"/>
                  </a:cubicBezTo>
                  <a:cubicBezTo>
                    <a:pt x="465" y="1096"/>
                    <a:pt x="465" y="1096"/>
                    <a:pt x="465" y="1096"/>
                  </a:cubicBezTo>
                  <a:cubicBezTo>
                    <a:pt x="465" y="1096"/>
                    <a:pt x="479" y="939"/>
                    <a:pt x="424" y="865"/>
                  </a:cubicBezTo>
                  <a:cubicBezTo>
                    <a:pt x="415" y="840"/>
                    <a:pt x="415" y="840"/>
                    <a:pt x="415" y="840"/>
                  </a:cubicBezTo>
                  <a:cubicBezTo>
                    <a:pt x="403" y="782"/>
                    <a:pt x="403" y="782"/>
                    <a:pt x="403" y="782"/>
                  </a:cubicBezTo>
                  <a:cubicBezTo>
                    <a:pt x="407" y="741"/>
                    <a:pt x="407" y="741"/>
                    <a:pt x="407" y="741"/>
                  </a:cubicBezTo>
                  <a:cubicBezTo>
                    <a:pt x="397" y="632"/>
                    <a:pt x="397" y="632"/>
                    <a:pt x="397" y="632"/>
                  </a:cubicBezTo>
                  <a:cubicBezTo>
                    <a:pt x="381" y="557"/>
                    <a:pt x="381" y="557"/>
                    <a:pt x="381" y="557"/>
                  </a:cubicBezTo>
                  <a:cubicBezTo>
                    <a:pt x="356" y="487"/>
                    <a:pt x="356" y="487"/>
                    <a:pt x="356" y="487"/>
                  </a:cubicBezTo>
                  <a:cubicBezTo>
                    <a:pt x="347" y="432"/>
                    <a:pt x="347" y="432"/>
                    <a:pt x="347" y="432"/>
                  </a:cubicBezTo>
                  <a:cubicBezTo>
                    <a:pt x="334" y="372"/>
                    <a:pt x="334" y="372"/>
                    <a:pt x="334" y="372"/>
                  </a:cubicBezTo>
                  <a:cubicBezTo>
                    <a:pt x="316" y="334"/>
                    <a:pt x="316" y="334"/>
                    <a:pt x="316" y="334"/>
                  </a:cubicBezTo>
                  <a:cubicBezTo>
                    <a:pt x="312" y="320"/>
                    <a:pt x="312" y="320"/>
                    <a:pt x="312" y="320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60" y="209"/>
                    <a:pt x="342" y="111"/>
                  </a:cubicBezTo>
                  <a:cubicBezTo>
                    <a:pt x="356" y="119"/>
                    <a:pt x="356" y="119"/>
                    <a:pt x="356" y="119"/>
                  </a:cubicBezTo>
                  <a:cubicBezTo>
                    <a:pt x="372" y="171"/>
                    <a:pt x="372" y="171"/>
                    <a:pt x="372" y="171"/>
                  </a:cubicBezTo>
                  <a:cubicBezTo>
                    <a:pt x="368" y="211"/>
                    <a:pt x="368" y="211"/>
                    <a:pt x="368" y="211"/>
                  </a:cubicBezTo>
                  <a:cubicBezTo>
                    <a:pt x="376" y="235"/>
                    <a:pt x="376" y="235"/>
                    <a:pt x="376" y="235"/>
                  </a:cubicBezTo>
                  <a:cubicBezTo>
                    <a:pt x="391" y="270"/>
                    <a:pt x="391" y="270"/>
                    <a:pt x="391" y="270"/>
                  </a:cubicBezTo>
                  <a:cubicBezTo>
                    <a:pt x="396" y="301"/>
                    <a:pt x="396" y="301"/>
                    <a:pt x="396" y="301"/>
                  </a:cubicBezTo>
                  <a:cubicBezTo>
                    <a:pt x="403" y="338"/>
                    <a:pt x="403" y="338"/>
                    <a:pt x="403" y="338"/>
                  </a:cubicBezTo>
                  <a:cubicBezTo>
                    <a:pt x="424" y="371"/>
                    <a:pt x="424" y="371"/>
                    <a:pt x="424" y="371"/>
                  </a:cubicBezTo>
                  <a:cubicBezTo>
                    <a:pt x="442" y="419"/>
                    <a:pt x="442" y="419"/>
                    <a:pt x="442" y="419"/>
                  </a:cubicBezTo>
                  <a:cubicBezTo>
                    <a:pt x="477" y="457"/>
                    <a:pt x="477" y="457"/>
                    <a:pt x="477" y="457"/>
                  </a:cubicBezTo>
                  <a:cubicBezTo>
                    <a:pt x="498" y="468"/>
                    <a:pt x="498" y="468"/>
                    <a:pt x="498" y="468"/>
                  </a:cubicBezTo>
                  <a:cubicBezTo>
                    <a:pt x="503" y="487"/>
                    <a:pt x="503" y="487"/>
                    <a:pt x="503" y="487"/>
                  </a:cubicBezTo>
                  <a:cubicBezTo>
                    <a:pt x="511" y="529"/>
                    <a:pt x="511" y="529"/>
                    <a:pt x="511" y="529"/>
                  </a:cubicBezTo>
                  <a:cubicBezTo>
                    <a:pt x="516" y="562"/>
                    <a:pt x="516" y="562"/>
                    <a:pt x="516" y="562"/>
                  </a:cubicBezTo>
                  <a:cubicBezTo>
                    <a:pt x="502" y="591"/>
                    <a:pt x="502" y="591"/>
                    <a:pt x="502" y="591"/>
                  </a:cubicBezTo>
                  <a:cubicBezTo>
                    <a:pt x="492" y="602"/>
                    <a:pt x="492" y="602"/>
                    <a:pt x="492" y="602"/>
                  </a:cubicBezTo>
                  <a:cubicBezTo>
                    <a:pt x="501" y="608"/>
                    <a:pt x="501" y="608"/>
                    <a:pt x="501" y="608"/>
                  </a:cubicBezTo>
                  <a:cubicBezTo>
                    <a:pt x="510" y="624"/>
                    <a:pt x="510" y="624"/>
                    <a:pt x="510" y="624"/>
                  </a:cubicBezTo>
                  <a:cubicBezTo>
                    <a:pt x="519" y="641"/>
                    <a:pt x="519" y="641"/>
                    <a:pt x="519" y="641"/>
                  </a:cubicBezTo>
                  <a:cubicBezTo>
                    <a:pt x="536" y="644"/>
                    <a:pt x="536" y="644"/>
                    <a:pt x="536" y="644"/>
                  </a:cubicBezTo>
                  <a:cubicBezTo>
                    <a:pt x="545" y="636"/>
                    <a:pt x="545" y="636"/>
                    <a:pt x="545" y="636"/>
                  </a:cubicBezTo>
                  <a:cubicBezTo>
                    <a:pt x="545" y="636"/>
                    <a:pt x="564" y="624"/>
                    <a:pt x="567" y="617"/>
                  </a:cubicBezTo>
                  <a:cubicBezTo>
                    <a:pt x="570" y="611"/>
                    <a:pt x="562" y="584"/>
                    <a:pt x="562" y="584"/>
                  </a:cubicBezTo>
                  <a:cubicBezTo>
                    <a:pt x="562" y="584"/>
                    <a:pt x="574" y="552"/>
                    <a:pt x="573" y="544"/>
                  </a:cubicBezTo>
                  <a:cubicBezTo>
                    <a:pt x="572" y="537"/>
                    <a:pt x="570" y="511"/>
                    <a:pt x="570" y="511"/>
                  </a:cubicBezTo>
                  <a:cubicBezTo>
                    <a:pt x="553" y="457"/>
                    <a:pt x="553" y="457"/>
                    <a:pt x="553" y="457"/>
                  </a:cubicBezTo>
                  <a:cubicBezTo>
                    <a:pt x="530" y="394"/>
                    <a:pt x="530" y="394"/>
                    <a:pt x="530" y="394"/>
                  </a:cubicBezTo>
                  <a:cubicBezTo>
                    <a:pt x="530" y="394"/>
                    <a:pt x="508" y="340"/>
                    <a:pt x="507" y="331"/>
                  </a:cubicBezTo>
                  <a:cubicBezTo>
                    <a:pt x="507" y="321"/>
                    <a:pt x="493" y="273"/>
                    <a:pt x="493" y="273"/>
                  </a:cubicBezTo>
                  <a:cubicBezTo>
                    <a:pt x="470" y="239"/>
                    <a:pt x="470" y="239"/>
                    <a:pt x="470" y="239"/>
                  </a:cubicBezTo>
                  <a:cubicBezTo>
                    <a:pt x="440" y="205"/>
                    <a:pt x="440" y="205"/>
                    <a:pt x="440" y="205"/>
                  </a:cubicBezTo>
                  <a:cubicBezTo>
                    <a:pt x="437" y="165"/>
                    <a:pt x="437" y="165"/>
                    <a:pt x="437" y="165"/>
                  </a:cubicBezTo>
                  <a:cubicBezTo>
                    <a:pt x="441" y="141"/>
                    <a:pt x="441" y="141"/>
                    <a:pt x="441" y="141"/>
                  </a:cubicBezTo>
                  <a:cubicBezTo>
                    <a:pt x="442" y="111"/>
                    <a:pt x="442" y="111"/>
                    <a:pt x="442" y="111"/>
                  </a:cubicBezTo>
                  <a:cubicBezTo>
                    <a:pt x="424" y="41"/>
                    <a:pt x="424" y="41"/>
                    <a:pt x="424" y="41"/>
                  </a:cubicBezTo>
                  <a:cubicBezTo>
                    <a:pt x="396" y="18"/>
                    <a:pt x="396" y="18"/>
                    <a:pt x="396" y="18"/>
                  </a:cubicBezTo>
                  <a:cubicBezTo>
                    <a:pt x="358" y="0"/>
                    <a:pt x="358" y="0"/>
                    <a:pt x="358" y="0"/>
                  </a:cubicBezTo>
                  <a:cubicBezTo>
                    <a:pt x="250" y="31"/>
                    <a:pt x="250" y="31"/>
                    <a:pt x="250" y="31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14" y="297"/>
                    <a:pt x="114" y="297"/>
                    <a:pt x="114" y="297"/>
                  </a:cubicBezTo>
                  <a:cubicBezTo>
                    <a:pt x="114" y="297"/>
                    <a:pt x="76" y="386"/>
                    <a:pt x="79" y="383"/>
                  </a:cubicBezTo>
                  <a:cubicBezTo>
                    <a:pt x="83" y="380"/>
                    <a:pt x="52" y="478"/>
                    <a:pt x="52" y="478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" name="Freeform 111"/>
            <p:cNvSpPr>
              <a:spLocks/>
            </p:cNvSpPr>
            <p:nvPr/>
          </p:nvSpPr>
          <p:spPr bwMode="auto">
            <a:xfrm>
              <a:off x="6975503" y="3192137"/>
              <a:ext cx="440467" cy="756357"/>
            </a:xfrm>
            <a:custGeom>
              <a:avLst/>
              <a:gdLst>
                <a:gd name="T0" fmla="*/ 167 w 206"/>
                <a:gd name="T1" fmla="*/ 311 h 353"/>
                <a:gd name="T2" fmla="*/ 166 w 206"/>
                <a:gd name="T3" fmla="*/ 272 h 353"/>
                <a:gd name="T4" fmla="*/ 159 w 206"/>
                <a:gd name="T5" fmla="*/ 310 h 353"/>
                <a:gd name="T6" fmla="*/ 137 w 206"/>
                <a:gd name="T7" fmla="*/ 294 h 353"/>
                <a:gd name="T8" fmla="*/ 128 w 206"/>
                <a:gd name="T9" fmla="*/ 274 h 353"/>
                <a:gd name="T10" fmla="*/ 123 w 206"/>
                <a:gd name="T11" fmla="*/ 269 h 353"/>
                <a:gd name="T12" fmla="*/ 126 w 206"/>
                <a:gd name="T13" fmla="*/ 265 h 353"/>
                <a:gd name="T14" fmla="*/ 151 w 206"/>
                <a:gd name="T15" fmla="*/ 258 h 353"/>
                <a:gd name="T16" fmla="*/ 138 w 206"/>
                <a:gd name="T17" fmla="*/ 254 h 353"/>
                <a:gd name="T18" fmla="*/ 158 w 206"/>
                <a:gd name="T19" fmla="*/ 248 h 353"/>
                <a:gd name="T20" fmla="*/ 155 w 206"/>
                <a:gd name="T21" fmla="*/ 240 h 353"/>
                <a:gd name="T22" fmla="*/ 160 w 206"/>
                <a:gd name="T23" fmla="*/ 232 h 353"/>
                <a:gd name="T24" fmla="*/ 149 w 206"/>
                <a:gd name="T25" fmla="*/ 229 h 353"/>
                <a:gd name="T26" fmla="*/ 154 w 206"/>
                <a:gd name="T27" fmla="*/ 224 h 353"/>
                <a:gd name="T28" fmla="*/ 186 w 206"/>
                <a:gd name="T29" fmla="*/ 211 h 353"/>
                <a:gd name="T30" fmla="*/ 168 w 206"/>
                <a:gd name="T31" fmla="*/ 210 h 353"/>
                <a:gd name="T32" fmla="*/ 166 w 206"/>
                <a:gd name="T33" fmla="*/ 205 h 353"/>
                <a:gd name="T34" fmla="*/ 179 w 206"/>
                <a:gd name="T35" fmla="*/ 166 h 353"/>
                <a:gd name="T36" fmla="*/ 120 w 206"/>
                <a:gd name="T37" fmla="*/ 222 h 353"/>
                <a:gd name="T38" fmla="*/ 142 w 206"/>
                <a:gd name="T39" fmla="*/ 199 h 353"/>
                <a:gd name="T40" fmla="*/ 122 w 206"/>
                <a:gd name="T41" fmla="*/ 206 h 353"/>
                <a:gd name="T42" fmla="*/ 77 w 206"/>
                <a:gd name="T43" fmla="*/ 218 h 353"/>
                <a:gd name="T44" fmla="*/ 41 w 206"/>
                <a:gd name="T45" fmla="*/ 174 h 353"/>
                <a:gd name="T46" fmla="*/ 70 w 206"/>
                <a:gd name="T47" fmla="*/ 227 h 353"/>
                <a:gd name="T48" fmla="*/ 53 w 206"/>
                <a:gd name="T49" fmla="*/ 218 h 353"/>
                <a:gd name="T50" fmla="*/ 50 w 206"/>
                <a:gd name="T51" fmla="*/ 219 h 353"/>
                <a:gd name="T52" fmla="*/ 29 w 206"/>
                <a:gd name="T53" fmla="*/ 177 h 353"/>
                <a:gd name="T54" fmla="*/ 12 w 206"/>
                <a:gd name="T55" fmla="*/ 135 h 353"/>
                <a:gd name="T56" fmla="*/ 14 w 206"/>
                <a:gd name="T57" fmla="*/ 116 h 353"/>
                <a:gd name="T58" fmla="*/ 24 w 206"/>
                <a:gd name="T59" fmla="*/ 111 h 353"/>
                <a:gd name="T60" fmla="*/ 27 w 206"/>
                <a:gd name="T61" fmla="*/ 72 h 353"/>
                <a:gd name="T62" fmla="*/ 35 w 206"/>
                <a:gd name="T63" fmla="*/ 78 h 353"/>
                <a:gd name="T64" fmla="*/ 40 w 206"/>
                <a:gd name="T65" fmla="*/ 67 h 353"/>
                <a:gd name="T66" fmla="*/ 40 w 206"/>
                <a:gd name="T67" fmla="*/ 47 h 353"/>
                <a:gd name="T68" fmla="*/ 42 w 206"/>
                <a:gd name="T69" fmla="*/ 42 h 353"/>
                <a:gd name="T70" fmla="*/ 41 w 206"/>
                <a:gd name="T71" fmla="*/ 25 h 353"/>
                <a:gd name="T72" fmla="*/ 49 w 206"/>
                <a:gd name="T73" fmla="*/ 31 h 353"/>
                <a:gd name="T74" fmla="*/ 93 w 206"/>
                <a:gd name="T75" fmla="*/ 18 h 353"/>
                <a:gd name="T76" fmla="*/ 110 w 206"/>
                <a:gd name="T77" fmla="*/ 18 h 353"/>
                <a:gd name="T78" fmla="*/ 66 w 206"/>
                <a:gd name="T79" fmla="*/ 46 h 353"/>
                <a:gd name="T80" fmla="*/ 113 w 206"/>
                <a:gd name="T81" fmla="*/ 28 h 353"/>
                <a:gd name="T82" fmla="*/ 90 w 206"/>
                <a:gd name="T83" fmla="*/ 46 h 353"/>
                <a:gd name="T84" fmla="*/ 104 w 206"/>
                <a:gd name="T85" fmla="*/ 46 h 353"/>
                <a:gd name="T86" fmla="*/ 115 w 206"/>
                <a:gd name="T87" fmla="*/ 44 h 353"/>
                <a:gd name="T88" fmla="*/ 136 w 206"/>
                <a:gd name="T89" fmla="*/ 17 h 353"/>
                <a:gd name="T90" fmla="*/ 133 w 206"/>
                <a:gd name="T91" fmla="*/ 39 h 353"/>
                <a:gd name="T92" fmla="*/ 136 w 206"/>
                <a:gd name="T93" fmla="*/ 36 h 353"/>
                <a:gd name="T94" fmla="*/ 139 w 206"/>
                <a:gd name="T95" fmla="*/ 41 h 353"/>
                <a:gd name="T96" fmla="*/ 152 w 206"/>
                <a:gd name="T97" fmla="*/ 70 h 353"/>
                <a:gd name="T98" fmla="*/ 147 w 206"/>
                <a:gd name="T99" fmla="*/ 89 h 353"/>
                <a:gd name="T100" fmla="*/ 150 w 206"/>
                <a:gd name="T101" fmla="*/ 118 h 353"/>
                <a:gd name="T102" fmla="*/ 139 w 206"/>
                <a:gd name="T103" fmla="*/ 89 h 353"/>
                <a:gd name="T104" fmla="*/ 78 w 206"/>
                <a:gd name="T105" fmla="*/ 198 h 353"/>
                <a:gd name="T106" fmla="*/ 38 w 206"/>
                <a:gd name="T107" fmla="*/ 143 h 353"/>
                <a:gd name="T108" fmla="*/ 97 w 206"/>
                <a:gd name="T109" fmla="*/ 215 h 353"/>
                <a:gd name="T110" fmla="*/ 129 w 206"/>
                <a:gd name="T111" fmla="*/ 194 h 353"/>
                <a:gd name="T112" fmla="*/ 172 w 206"/>
                <a:gd name="T113" fmla="*/ 152 h 353"/>
                <a:gd name="T114" fmla="*/ 180 w 206"/>
                <a:gd name="T115" fmla="*/ 134 h 353"/>
                <a:gd name="T116" fmla="*/ 199 w 206"/>
                <a:gd name="T117" fmla="*/ 206 h 353"/>
                <a:gd name="T118" fmla="*/ 197 w 206"/>
                <a:gd name="T119" fmla="*/ 28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" h="353">
                  <a:moveTo>
                    <a:pt x="172" y="346"/>
                  </a:moveTo>
                  <a:cubicBezTo>
                    <a:pt x="169" y="348"/>
                    <a:pt x="167" y="351"/>
                    <a:pt x="164" y="353"/>
                  </a:cubicBezTo>
                  <a:cubicBezTo>
                    <a:pt x="161" y="350"/>
                    <a:pt x="163" y="347"/>
                    <a:pt x="166" y="345"/>
                  </a:cubicBezTo>
                  <a:cubicBezTo>
                    <a:pt x="168" y="343"/>
                    <a:pt x="169" y="340"/>
                    <a:pt x="168" y="336"/>
                  </a:cubicBezTo>
                  <a:cubicBezTo>
                    <a:pt x="167" y="328"/>
                    <a:pt x="165" y="320"/>
                    <a:pt x="167" y="312"/>
                  </a:cubicBezTo>
                  <a:cubicBezTo>
                    <a:pt x="167" y="312"/>
                    <a:pt x="167" y="311"/>
                    <a:pt x="167" y="311"/>
                  </a:cubicBezTo>
                  <a:cubicBezTo>
                    <a:pt x="164" y="305"/>
                    <a:pt x="168" y="301"/>
                    <a:pt x="169" y="296"/>
                  </a:cubicBezTo>
                  <a:cubicBezTo>
                    <a:pt x="170" y="294"/>
                    <a:pt x="170" y="292"/>
                    <a:pt x="169" y="290"/>
                  </a:cubicBezTo>
                  <a:cubicBezTo>
                    <a:pt x="167" y="288"/>
                    <a:pt x="168" y="285"/>
                    <a:pt x="169" y="282"/>
                  </a:cubicBezTo>
                  <a:cubicBezTo>
                    <a:pt x="171" y="279"/>
                    <a:pt x="169" y="276"/>
                    <a:pt x="170" y="273"/>
                  </a:cubicBezTo>
                  <a:cubicBezTo>
                    <a:pt x="170" y="272"/>
                    <a:pt x="169" y="271"/>
                    <a:pt x="168" y="271"/>
                  </a:cubicBezTo>
                  <a:cubicBezTo>
                    <a:pt x="167" y="271"/>
                    <a:pt x="167" y="271"/>
                    <a:pt x="166" y="272"/>
                  </a:cubicBezTo>
                  <a:cubicBezTo>
                    <a:pt x="166" y="273"/>
                    <a:pt x="165" y="273"/>
                    <a:pt x="165" y="274"/>
                  </a:cubicBezTo>
                  <a:cubicBezTo>
                    <a:pt x="166" y="279"/>
                    <a:pt x="163" y="283"/>
                    <a:pt x="164" y="288"/>
                  </a:cubicBezTo>
                  <a:cubicBezTo>
                    <a:pt x="166" y="292"/>
                    <a:pt x="162" y="295"/>
                    <a:pt x="162" y="298"/>
                  </a:cubicBezTo>
                  <a:cubicBezTo>
                    <a:pt x="163" y="300"/>
                    <a:pt x="162" y="302"/>
                    <a:pt x="163" y="304"/>
                  </a:cubicBezTo>
                  <a:cubicBezTo>
                    <a:pt x="163" y="307"/>
                    <a:pt x="163" y="309"/>
                    <a:pt x="159" y="310"/>
                  </a:cubicBezTo>
                  <a:cubicBezTo>
                    <a:pt x="159" y="310"/>
                    <a:pt x="159" y="310"/>
                    <a:pt x="159" y="310"/>
                  </a:cubicBezTo>
                  <a:cubicBezTo>
                    <a:pt x="158" y="314"/>
                    <a:pt x="157" y="317"/>
                    <a:pt x="155" y="320"/>
                  </a:cubicBezTo>
                  <a:cubicBezTo>
                    <a:pt x="154" y="322"/>
                    <a:pt x="153" y="322"/>
                    <a:pt x="151" y="321"/>
                  </a:cubicBezTo>
                  <a:cubicBezTo>
                    <a:pt x="149" y="319"/>
                    <a:pt x="148" y="316"/>
                    <a:pt x="146" y="314"/>
                  </a:cubicBezTo>
                  <a:cubicBezTo>
                    <a:pt x="143" y="309"/>
                    <a:pt x="141" y="304"/>
                    <a:pt x="138" y="299"/>
                  </a:cubicBezTo>
                  <a:cubicBezTo>
                    <a:pt x="138" y="298"/>
                    <a:pt x="138" y="299"/>
                    <a:pt x="138" y="298"/>
                  </a:cubicBezTo>
                  <a:cubicBezTo>
                    <a:pt x="137" y="297"/>
                    <a:pt x="137" y="295"/>
                    <a:pt x="137" y="294"/>
                  </a:cubicBezTo>
                  <a:cubicBezTo>
                    <a:pt x="137" y="292"/>
                    <a:pt x="137" y="293"/>
                    <a:pt x="135" y="292"/>
                  </a:cubicBezTo>
                  <a:cubicBezTo>
                    <a:pt x="134" y="291"/>
                    <a:pt x="134" y="289"/>
                    <a:pt x="133" y="288"/>
                  </a:cubicBezTo>
                  <a:cubicBezTo>
                    <a:pt x="133" y="286"/>
                    <a:pt x="132" y="285"/>
                    <a:pt x="132" y="283"/>
                  </a:cubicBezTo>
                  <a:cubicBezTo>
                    <a:pt x="131" y="281"/>
                    <a:pt x="129" y="279"/>
                    <a:pt x="127" y="278"/>
                  </a:cubicBezTo>
                  <a:cubicBezTo>
                    <a:pt x="126" y="277"/>
                    <a:pt x="125" y="276"/>
                    <a:pt x="126" y="275"/>
                  </a:cubicBezTo>
                  <a:cubicBezTo>
                    <a:pt x="126" y="274"/>
                    <a:pt x="127" y="274"/>
                    <a:pt x="128" y="274"/>
                  </a:cubicBezTo>
                  <a:cubicBezTo>
                    <a:pt x="131" y="274"/>
                    <a:pt x="132" y="276"/>
                    <a:pt x="134" y="279"/>
                  </a:cubicBezTo>
                  <a:cubicBezTo>
                    <a:pt x="133" y="276"/>
                    <a:pt x="130" y="275"/>
                    <a:pt x="128" y="273"/>
                  </a:cubicBezTo>
                  <a:cubicBezTo>
                    <a:pt x="129" y="272"/>
                    <a:pt x="129" y="272"/>
                    <a:pt x="130" y="272"/>
                  </a:cubicBezTo>
                  <a:cubicBezTo>
                    <a:pt x="131" y="272"/>
                    <a:pt x="132" y="272"/>
                    <a:pt x="132" y="272"/>
                  </a:cubicBezTo>
                  <a:cubicBezTo>
                    <a:pt x="130" y="271"/>
                    <a:pt x="127" y="272"/>
                    <a:pt x="125" y="271"/>
                  </a:cubicBezTo>
                  <a:cubicBezTo>
                    <a:pt x="124" y="271"/>
                    <a:pt x="123" y="270"/>
                    <a:pt x="123" y="269"/>
                  </a:cubicBezTo>
                  <a:cubicBezTo>
                    <a:pt x="123" y="268"/>
                    <a:pt x="124" y="268"/>
                    <a:pt x="125" y="268"/>
                  </a:cubicBezTo>
                  <a:cubicBezTo>
                    <a:pt x="130" y="268"/>
                    <a:pt x="136" y="267"/>
                    <a:pt x="141" y="267"/>
                  </a:cubicBezTo>
                  <a:cubicBezTo>
                    <a:pt x="140" y="266"/>
                    <a:pt x="138" y="267"/>
                    <a:pt x="137" y="267"/>
                  </a:cubicBezTo>
                  <a:cubicBezTo>
                    <a:pt x="133" y="268"/>
                    <a:pt x="130" y="268"/>
                    <a:pt x="127" y="268"/>
                  </a:cubicBezTo>
                  <a:cubicBezTo>
                    <a:pt x="126" y="268"/>
                    <a:pt x="125" y="268"/>
                    <a:pt x="125" y="266"/>
                  </a:cubicBezTo>
                  <a:cubicBezTo>
                    <a:pt x="125" y="266"/>
                    <a:pt x="126" y="265"/>
                    <a:pt x="126" y="265"/>
                  </a:cubicBezTo>
                  <a:cubicBezTo>
                    <a:pt x="127" y="265"/>
                    <a:pt x="127" y="264"/>
                    <a:pt x="127" y="264"/>
                  </a:cubicBezTo>
                  <a:cubicBezTo>
                    <a:pt x="134" y="265"/>
                    <a:pt x="140" y="261"/>
                    <a:pt x="146" y="261"/>
                  </a:cubicBezTo>
                  <a:cubicBezTo>
                    <a:pt x="143" y="261"/>
                    <a:pt x="139" y="262"/>
                    <a:pt x="136" y="263"/>
                  </a:cubicBezTo>
                  <a:cubicBezTo>
                    <a:pt x="133" y="264"/>
                    <a:pt x="131" y="265"/>
                    <a:pt x="129" y="263"/>
                  </a:cubicBezTo>
                  <a:cubicBezTo>
                    <a:pt x="128" y="261"/>
                    <a:pt x="130" y="261"/>
                    <a:pt x="132" y="260"/>
                  </a:cubicBezTo>
                  <a:cubicBezTo>
                    <a:pt x="138" y="259"/>
                    <a:pt x="145" y="256"/>
                    <a:pt x="151" y="258"/>
                  </a:cubicBezTo>
                  <a:cubicBezTo>
                    <a:pt x="147" y="257"/>
                    <a:pt x="142" y="258"/>
                    <a:pt x="138" y="259"/>
                  </a:cubicBezTo>
                  <a:cubicBezTo>
                    <a:pt x="136" y="259"/>
                    <a:pt x="135" y="260"/>
                    <a:pt x="133" y="259"/>
                  </a:cubicBezTo>
                  <a:cubicBezTo>
                    <a:pt x="133" y="256"/>
                    <a:pt x="136" y="256"/>
                    <a:pt x="138" y="255"/>
                  </a:cubicBezTo>
                  <a:cubicBezTo>
                    <a:pt x="143" y="254"/>
                    <a:pt x="149" y="253"/>
                    <a:pt x="154" y="255"/>
                  </a:cubicBezTo>
                  <a:cubicBezTo>
                    <a:pt x="151" y="254"/>
                    <a:pt x="146" y="253"/>
                    <a:pt x="142" y="254"/>
                  </a:cubicBezTo>
                  <a:cubicBezTo>
                    <a:pt x="141" y="255"/>
                    <a:pt x="139" y="255"/>
                    <a:pt x="138" y="254"/>
                  </a:cubicBezTo>
                  <a:cubicBezTo>
                    <a:pt x="137" y="253"/>
                    <a:pt x="139" y="252"/>
                    <a:pt x="139" y="252"/>
                  </a:cubicBezTo>
                  <a:cubicBezTo>
                    <a:pt x="145" y="250"/>
                    <a:pt x="151" y="249"/>
                    <a:pt x="156" y="252"/>
                  </a:cubicBezTo>
                  <a:cubicBezTo>
                    <a:pt x="153" y="248"/>
                    <a:pt x="148" y="250"/>
                    <a:pt x="143" y="250"/>
                  </a:cubicBezTo>
                  <a:cubicBezTo>
                    <a:pt x="141" y="249"/>
                    <a:pt x="143" y="248"/>
                    <a:pt x="144" y="247"/>
                  </a:cubicBezTo>
                  <a:cubicBezTo>
                    <a:pt x="146" y="246"/>
                    <a:pt x="148" y="246"/>
                    <a:pt x="151" y="245"/>
                  </a:cubicBezTo>
                  <a:cubicBezTo>
                    <a:pt x="154" y="244"/>
                    <a:pt x="156" y="246"/>
                    <a:pt x="158" y="248"/>
                  </a:cubicBezTo>
                  <a:cubicBezTo>
                    <a:pt x="155" y="245"/>
                    <a:pt x="153" y="243"/>
                    <a:pt x="149" y="245"/>
                  </a:cubicBezTo>
                  <a:cubicBezTo>
                    <a:pt x="148" y="246"/>
                    <a:pt x="148" y="245"/>
                    <a:pt x="147" y="245"/>
                  </a:cubicBezTo>
                  <a:cubicBezTo>
                    <a:pt x="148" y="239"/>
                    <a:pt x="153" y="240"/>
                    <a:pt x="157" y="240"/>
                  </a:cubicBezTo>
                  <a:cubicBezTo>
                    <a:pt x="161" y="240"/>
                    <a:pt x="160" y="245"/>
                    <a:pt x="162" y="247"/>
                  </a:cubicBezTo>
                  <a:cubicBezTo>
                    <a:pt x="162" y="246"/>
                    <a:pt x="161" y="244"/>
                    <a:pt x="160" y="243"/>
                  </a:cubicBezTo>
                  <a:cubicBezTo>
                    <a:pt x="159" y="241"/>
                    <a:pt x="158" y="239"/>
                    <a:pt x="155" y="240"/>
                  </a:cubicBezTo>
                  <a:cubicBezTo>
                    <a:pt x="154" y="240"/>
                    <a:pt x="153" y="240"/>
                    <a:pt x="153" y="239"/>
                  </a:cubicBezTo>
                  <a:cubicBezTo>
                    <a:pt x="152" y="238"/>
                    <a:pt x="154" y="237"/>
                    <a:pt x="155" y="237"/>
                  </a:cubicBezTo>
                  <a:cubicBezTo>
                    <a:pt x="156" y="236"/>
                    <a:pt x="158" y="235"/>
                    <a:pt x="160" y="235"/>
                  </a:cubicBezTo>
                  <a:cubicBezTo>
                    <a:pt x="158" y="235"/>
                    <a:pt x="156" y="237"/>
                    <a:pt x="154" y="235"/>
                  </a:cubicBezTo>
                  <a:cubicBezTo>
                    <a:pt x="154" y="233"/>
                    <a:pt x="156" y="232"/>
                    <a:pt x="159" y="232"/>
                  </a:cubicBezTo>
                  <a:cubicBezTo>
                    <a:pt x="159" y="232"/>
                    <a:pt x="160" y="232"/>
                    <a:pt x="160" y="232"/>
                  </a:cubicBezTo>
                  <a:cubicBezTo>
                    <a:pt x="159" y="232"/>
                    <a:pt x="159" y="232"/>
                    <a:pt x="158" y="232"/>
                  </a:cubicBezTo>
                  <a:cubicBezTo>
                    <a:pt x="157" y="231"/>
                    <a:pt x="157" y="230"/>
                    <a:pt x="159" y="229"/>
                  </a:cubicBezTo>
                  <a:cubicBezTo>
                    <a:pt x="161" y="228"/>
                    <a:pt x="164" y="228"/>
                    <a:pt x="167" y="228"/>
                  </a:cubicBezTo>
                  <a:cubicBezTo>
                    <a:pt x="161" y="227"/>
                    <a:pt x="157" y="228"/>
                    <a:pt x="150" y="233"/>
                  </a:cubicBezTo>
                  <a:cubicBezTo>
                    <a:pt x="149" y="234"/>
                    <a:pt x="146" y="236"/>
                    <a:pt x="145" y="234"/>
                  </a:cubicBezTo>
                  <a:cubicBezTo>
                    <a:pt x="143" y="232"/>
                    <a:pt x="147" y="231"/>
                    <a:pt x="149" y="229"/>
                  </a:cubicBezTo>
                  <a:cubicBezTo>
                    <a:pt x="154" y="226"/>
                    <a:pt x="160" y="224"/>
                    <a:pt x="167" y="224"/>
                  </a:cubicBezTo>
                  <a:cubicBezTo>
                    <a:pt x="169" y="224"/>
                    <a:pt x="172" y="225"/>
                    <a:pt x="173" y="227"/>
                  </a:cubicBezTo>
                  <a:cubicBezTo>
                    <a:pt x="170" y="223"/>
                    <a:pt x="165" y="224"/>
                    <a:pt x="161" y="225"/>
                  </a:cubicBezTo>
                  <a:cubicBezTo>
                    <a:pt x="159" y="225"/>
                    <a:pt x="157" y="226"/>
                    <a:pt x="155" y="226"/>
                  </a:cubicBezTo>
                  <a:cubicBezTo>
                    <a:pt x="154" y="227"/>
                    <a:pt x="153" y="227"/>
                    <a:pt x="153" y="226"/>
                  </a:cubicBezTo>
                  <a:cubicBezTo>
                    <a:pt x="152" y="225"/>
                    <a:pt x="153" y="224"/>
                    <a:pt x="154" y="224"/>
                  </a:cubicBezTo>
                  <a:cubicBezTo>
                    <a:pt x="158" y="220"/>
                    <a:pt x="172" y="219"/>
                    <a:pt x="177" y="223"/>
                  </a:cubicBezTo>
                  <a:cubicBezTo>
                    <a:pt x="180" y="225"/>
                    <a:pt x="180" y="229"/>
                    <a:pt x="180" y="232"/>
                  </a:cubicBezTo>
                  <a:cubicBezTo>
                    <a:pt x="181" y="224"/>
                    <a:pt x="177" y="220"/>
                    <a:pt x="168" y="220"/>
                  </a:cubicBezTo>
                  <a:cubicBezTo>
                    <a:pt x="166" y="220"/>
                    <a:pt x="162" y="221"/>
                    <a:pt x="162" y="218"/>
                  </a:cubicBezTo>
                  <a:cubicBezTo>
                    <a:pt x="162" y="216"/>
                    <a:pt x="166" y="216"/>
                    <a:pt x="168" y="216"/>
                  </a:cubicBezTo>
                  <a:cubicBezTo>
                    <a:pt x="174" y="215"/>
                    <a:pt x="181" y="215"/>
                    <a:pt x="186" y="211"/>
                  </a:cubicBezTo>
                  <a:cubicBezTo>
                    <a:pt x="182" y="214"/>
                    <a:pt x="175" y="214"/>
                    <a:pt x="169" y="215"/>
                  </a:cubicBezTo>
                  <a:cubicBezTo>
                    <a:pt x="168" y="215"/>
                    <a:pt x="167" y="215"/>
                    <a:pt x="167" y="214"/>
                  </a:cubicBezTo>
                  <a:cubicBezTo>
                    <a:pt x="167" y="213"/>
                    <a:pt x="168" y="212"/>
                    <a:pt x="169" y="212"/>
                  </a:cubicBezTo>
                  <a:cubicBezTo>
                    <a:pt x="171" y="211"/>
                    <a:pt x="174" y="211"/>
                    <a:pt x="177" y="209"/>
                  </a:cubicBezTo>
                  <a:cubicBezTo>
                    <a:pt x="175" y="209"/>
                    <a:pt x="173" y="210"/>
                    <a:pt x="172" y="211"/>
                  </a:cubicBezTo>
                  <a:cubicBezTo>
                    <a:pt x="170" y="211"/>
                    <a:pt x="168" y="212"/>
                    <a:pt x="168" y="210"/>
                  </a:cubicBezTo>
                  <a:cubicBezTo>
                    <a:pt x="167" y="209"/>
                    <a:pt x="169" y="208"/>
                    <a:pt x="170" y="208"/>
                  </a:cubicBezTo>
                  <a:cubicBezTo>
                    <a:pt x="175" y="206"/>
                    <a:pt x="178" y="203"/>
                    <a:pt x="180" y="199"/>
                  </a:cubicBezTo>
                  <a:cubicBezTo>
                    <a:pt x="175" y="206"/>
                    <a:pt x="167" y="210"/>
                    <a:pt x="159" y="213"/>
                  </a:cubicBezTo>
                  <a:cubicBezTo>
                    <a:pt x="157" y="213"/>
                    <a:pt x="155" y="214"/>
                    <a:pt x="155" y="212"/>
                  </a:cubicBezTo>
                  <a:cubicBezTo>
                    <a:pt x="154" y="210"/>
                    <a:pt x="156" y="210"/>
                    <a:pt x="157" y="209"/>
                  </a:cubicBezTo>
                  <a:cubicBezTo>
                    <a:pt x="160" y="207"/>
                    <a:pt x="163" y="206"/>
                    <a:pt x="166" y="205"/>
                  </a:cubicBezTo>
                  <a:cubicBezTo>
                    <a:pt x="168" y="205"/>
                    <a:pt x="169" y="204"/>
                    <a:pt x="170" y="204"/>
                  </a:cubicBezTo>
                  <a:cubicBezTo>
                    <a:pt x="175" y="201"/>
                    <a:pt x="176" y="198"/>
                    <a:pt x="174" y="194"/>
                  </a:cubicBezTo>
                  <a:cubicBezTo>
                    <a:pt x="176" y="196"/>
                    <a:pt x="176" y="199"/>
                    <a:pt x="173" y="202"/>
                  </a:cubicBezTo>
                  <a:cubicBezTo>
                    <a:pt x="169" y="205"/>
                    <a:pt x="165" y="206"/>
                    <a:pt x="161" y="204"/>
                  </a:cubicBezTo>
                  <a:cubicBezTo>
                    <a:pt x="159" y="202"/>
                    <a:pt x="158" y="201"/>
                    <a:pt x="160" y="199"/>
                  </a:cubicBezTo>
                  <a:cubicBezTo>
                    <a:pt x="170" y="188"/>
                    <a:pt x="174" y="175"/>
                    <a:pt x="179" y="166"/>
                  </a:cubicBezTo>
                  <a:cubicBezTo>
                    <a:pt x="178" y="169"/>
                    <a:pt x="176" y="175"/>
                    <a:pt x="171" y="181"/>
                  </a:cubicBezTo>
                  <a:cubicBezTo>
                    <a:pt x="170" y="183"/>
                    <a:pt x="170" y="185"/>
                    <a:pt x="169" y="187"/>
                  </a:cubicBezTo>
                  <a:cubicBezTo>
                    <a:pt x="166" y="194"/>
                    <a:pt x="160" y="200"/>
                    <a:pt x="154" y="204"/>
                  </a:cubicBezTo>
                  <a:cubicBezTo>
                    <a:pt x="144" y="211"/>
                    <a:pt x="133" y="218"/>
                    <a:pt x="122" y="225"/>
                  </a:cubicBezTo>
                  <a:cubicBezTo>
                    <a:pt x="120" y="226"/>
                    <a:pt x="117" y="229"/>
                    <a:pt x="116" y="227"/>
                  </a:cubicBezTo>
                  <a:cubicBezTo>
                    <a:pt x="115" y="224"/>
                    <a:pt x="118" y="223"/>
                    <a:pt x="120" y="222"/>
                  </a:cubicBezTo>
                  <a:cubicBezTo>
                    <a:pt x="130" y="215"/>
                    <a:pt x="140" y="209"/>
                    <a:pt x="149" y="200"/>
                  </a:cubicBezTo>
                  <a:cubicBezTo>
                    <a:pt x="140" y="209"/>
                    <a:pt x="130" y="214"/>
                    <a:pt x="121" y="221"/>
                  </a:cubicBezTo>
                  <a:cubicBezTo>
                    <a:pt x="120" y="222"/>
                    <a:pt x="118" y="223"/>
                    <a:pt x="117" y="221"/>
                  </a:cubicBezTo>
                  <a:cubicBezTo>
                    <a:pt x="116" y="220"/>
                    <a:pt x="118" y="219"/>
                    <a:pt x="119" y="218"/>
                  </a:cubicBezTo>
                  <a:cubicBezTo>
                    <a:pt x="125" y="213"/>
                    <a:pt x="131" y="209"/>
                    <a:pt x="138" y="204"/>
                  </a:cubicBezTo>
                  <a:cubicBezTo>
                    <a:pt x="140" y="203"/>
                    <a:pt x="141" y="201"/>
                    <a:pt x="142" y="199"/>
                  </a:cubicBezTo>
                  <a:cubicBezTo>
                    <a:pt x="142" y="200"/>
                    <a:pt x="142" y="201"/>
                    <a:pt x="141" y="202"/>
                  </a:cubicBezTo>
                  <a:cubicBezTo>
                    <a:pt x="140" y="202"/>
                    <a:pt x="139" y="204"/>
                    <a:pt x="137" y="203"/>
                  </a:cubicBezTo>
                  <a:cubicBezTo>
                    <a:pt x="136" y="202"/>
                    <a:pt x="138" y="201"/>
                    <a:pt x="138" y="200"/>
                  </a:cubicBezTo>
                  <a:cubicBezTo>
                    <a:pt x="133" y="204"/>
                    <a:pt x="127" y="208"/>
                    <a:pt x="122" y="212"/>
                  </a:cubicBezTo>
                  <a:cubicBezTo>
                    <a:pt x="121" y="213"/>
                    <a:pt x="120" y="213"/>
                    <a:pt x="119" y="212"/>
                  </a:cubicBezTo>
                  <a:cubicBezTo>
                    <a:pt x="117" y="209"/>
                    <a:pt x="120" y="208"/>
                    <a:pt x="122" y="206"/>
                  </a:cubicBezTo>
                  <a:cubicBezTo>
                    <a:pt x="127" y="203"/>
                    <a:pt x="132" y="199"/>
                    <a:pt x="134" y="197"/>
                  </a:cubicBezTo>
                  <a:cubicBezTo>
                    <a:pt x="125" y="204"/>
                    <a:pt x="114" y="214"/>
                    <a:pt x="100" y="220"/>
                  </a:cubicBezTo>
                  <a:cubicBezTo>
                    <a:pt x="93" y="222"/>
                    <a:pt x="85" y="222"/>
                    <a:pt x="78" y="218"/>
                  </a:cubicBezTo>
                  <a:cubicBezTo>
                    <a:pt x="73" y="215"/>
                    <a:pt x="68" y="211"/>
                    <a:pt x="64" y="206"/>
                  </a:cubicBezTo>
                  <a:cubicBezTo>
                    <a:pt x="58" y="197"/>
                    <a:pt x="51" y="189"/>
                    <a:pt x="48" y="182"/>
                  </a:cubicBezTo>
                  <a:cubicBezTo>
                    <a:pt x="55" y="193"/>
                    <a:pt x="63" y="208"/>
                    <a:pt x="77" y="218"/>
                  </a:cubicBezTo>
                  <a:cubicBezTo>
                    <a:pt x="78" y="219"/>
                    <a:pt x="79" y="220"/>
                    <a:pt x="79" y="221"/>
                  </a:cubicBezTo>
                  <a:cubicBezTo>
                    <a:pt x="77" y="223"/>
                    <a:pt x="75" y="222"/>
                    <a:pt x="73" y="221"/>
                  </a:cubicBezTo>
                  <a:cubicBezTo>
                    <a:pt x="69" y="218"/>
                    <a:pt x="66" y="215"/>
                    <a:pt x="63" y="211"/>
                  </a:cubicBezTo>
                  <a:cubicBezTo>
                    <a:pt x="57" y="204"/>
                    <a:pt x="52" y="197"/>
                    <a:pt x="48" y="189"/>
                  </a:cubicBezTo>
                  <a:cubicBezTo>
                    <a:pt x="47" y="189"/>
                    <a:pt x="47" y="188"/>
                    <a:pt x="47" y="188"/>
                  </a:cubicBezTo>
                  <a:cubicBezTo>
                    <a:pt x="45" y="183"/>
                    <a:pt x="43" y="178"/>
                    <a:pt x="41" y="174"/>
                  </a:cubicBezTo>
                  <a:cubicBezTo>
                    <a:pt x="42" y="175"/>
                    <a:pt x="43" y="177"/>
                    <a:pt x="44" y="180"/>
                  </a:cubicBezTo>
                  <a:cubicBezTo>
                    <a:pt x="44" y="181"/>
                    <a:pt x="45" y="182"/>
                    <a:pt x="43" y="183"/>
                  </a:cubicBezTo>
                  <a:cubicBezTo>
                    <a:pt x="42" y="183"/>
                    <a:pt x="41" y="183"/>
                    <a:pt x="40" y="181"/>
                  </a:cubicBezTo>
                  <a:cubicBezTo>
                    <a:pt x="39" y="179"/>
                    <a:pt x="38" y="177"/>
                    <a:pt x="37" y="176"/>
                  </a:cubicBezTo>
                  <a:cubicBezTo>
                    <a:pt x="45" y="190"/>
                    <a:pt x="51" y="205"/>
                    <a:pt x="61" y="217"/>
                  </a:cubicBezTo>
                  <a:cubicBezTo>
                    <a:pt x="64" y="221"/>
                    <a:pt x="68" y="223"/>
                    <a:pt x="70" y="227"/>
                  </a:cubicBezTo>
                  <a:cubicBezTo>
                    <a:pt x="69" y="227"/>
                    <a:pt x="69" y="227"/>
                    <a:pt x="69" y="228"/>
                  </a:cubicBezTo>
                  <a:cubicBezTo>
                    <a:pt x="63" y="227"/>
                    <a:pt x="60" y="222"/>
                    <a:pt x="57" y="218"/>
                  </a:cubicBezTo>
                  <a:cubicBezTo>
                    <a:pt x="47" y="204"/>
                    <a:pt x="40" y="189"/>
                    <a:pt x="36" y="180"/>
                  </a:cubicBezTo>
                  <a:cubicBezTo>
                    <a:pt x="40" y="188"/>
                    <a:pt x="47" y="202"/>
                    <a:pt x="56" y="216"/>
                  </a:cubicBezTo>
                  <a:cubicBezTo>
                    <a:pt x="56" y="217"/>
                    <a:pt x="58" y="218"/>
                    <a:pt x="56" y="219"/>
                  </a:cubicBezTo>
                  <a:cubicBezTo>
                    <a:pt x="55" y="220"/>
                    <a:pt x="54" y="219"/>
                    <a:pt x="53" y="218"/>
                  </a:cubicBezTo>
                  <a:cubicBezTo>
                    <a:pt x="46" y="206"/>
                    <a:pt x="40" y="194"/>
                    <a:pt x="34" y="182"/>
                  </a:cubicBezTo>
                  <a:cubicBezTo>
                    <a:pt x="33" y="180"/>
                    <a:pt x="31" y="177"/>
                    <a:pt x="31" y="174"/>
                  </a:cubicBezTo>
                  <a:cubicBezTo>
                    <a:pt x="32" y="178"/>
                    <a:pt x="34" y="182"/>
                    <a:pt x="36" y="186"/>
                  </a:cubicBezTo>
                  <a:cubicBezTo>
                    <a:pt x="41" y="196"/>
                    <a:pt x="46" y="207"/>
                    <a:pt x="53" y="217"/>
                  </a:cubicBezTo>
                  <a:cubicBezTo>
                    <a:pt x="53" y="218"/>
                    <a:pt x="55" y="219"/>
                    <a:pt x="53" y="221"/>
                  </a:cubicBezTo>
                  <a:cubicBezTo>
                    <a:pt x="52" y="221"/>
                    <a:pt x="51" y="220"/>
                    <a:pt x="50" y="219"/>
                  </a:cubicBezTo>
                  <a:cubicBezTo>
                    <a:pt x="46" y="215"/>
                    <a:pt x="44" y="209"/>
                    <a:pt x="41" y="204"/>
                  </a:cubicBezTo>
                  <a:cubicBezTo>
                    <a:pt x="34" y="191"/>
                    <a:pt x="28" y="177"/>
                    <a:pt x="24" y="163"/>
                  </a:cubicBezTo>
                  <a:cubicBezTo>
                    <a:pt x="22" y="158"/>
                    <a:pt x="21" y="154"/>
                    <a:pt x="19" y="149"/>
                  </a:cubicBezTo>
                  <a:cubicBezTo>
                    <a:pt x="18" y="149"/>
                    <a:pt x="18" y="148"/>
                    <a:pt x="18" y="148"/>
                  </a:cubicBezTo>
                  <a:cubicBezTo>
                    <a:pt x="19" y="150"/>
                    <a:pt x="19" y="153"/>
                    <a:pt x="21" y="156"/>
                  </a:cubicBezTo>
                  <a:cubicBezTo>
                    <a:pt x="24" y="163"/>
                    <a:pt x="26" y="170"/>
                    <a:pt x="29" y="177"/>
                  </a:cubicBezTo>
                  <a:cubicBezTo>
                    <a:pt x="29" y="178"/>
                    <a:pt x="29" y="179"/>
                    <a:pt x="28" y="180"/>
                  </a:cubicBezTo>
                  <a:cubicBezTo>
                    <a:pt x="27" y="180"/>
                    <a:pt x="26" y="179"/>
                    <a:pt x="26" y="178"/>
                  </a:cubicBezTo>
                  <a:cubicBezTo>
                    <a:pt x="23" y="174"/>
                    <a:pt x="23" y="169"/>
                    <a:pt x="21" y="165"/>
                  </a:cubicBezTo>
                  <a:cubicBezTo>
                    <a:pt x="20" y="163"/>
                    <a:pt x="20" y="162"/>
                    <a:pt x="18" y="161"/>
                  </a:cubicBezTo>
                  <a:cubicBezTo>
                    <a:pt x="15" y="155"/>
                    <a:pt x="14" y="148"/>
                    <a:pt x="14" y="142"/>
                  </a:cubicBezTo>
                  <a:cubicBezTo>
                    <a:pt x="14" y="139"/>
                    <a:pt x="13" y="137"/>
                    <a:pt x="12" y="135"/>
                  </a:cubicBezTo>
                  <a:cubicBezTo>
                    <a:pt x="10" y="132"/>
                    <a:pt x="7" y="129"/>
                    <a:pt x="6" y="124"/>
                  </a:cubicBezTo>
                  <a:cubicBezTo>
                    <a:pt x="6" y="124"/>
                    <a:pt x="6" y="123"/>
                    <a:pt x="6" y="123"/>
                  </a:cubicBezTo>
                  <a:cubicBezTo>
                    <a:pt x="0" y="122"/>
                    <a:pt x="3" y="118"/>
                    <a:pt x="3" y="114"/>
                  </a:cubicBezTo>
                  <a:cubicBezTo>
                    <a:pt x="3" y="113"/>
                    <a:pt x="4" y="112"/>
                    <a:pt x="5" y="111"/>
                  </a:cubicBezTo>
                  <a:cubicBezTo>
                    <a:pt x="8" y="107"/>
                    <a:pt x="10" y="108"/>
                    <a:pt x="12" y="112"/>
                  </a:cubicBezTo>
                  <a:cubicBezTo>
                    <a:pt x="13" y="114"/>
                    <a:pt x="13" y="115"/>
                    <a:pt x="14" y="116"/>
                  </a:cubicBezTo>
                  <a:cubicBezTo>
                    <a:pt x="21" y="120"/>
                    <a:pt x="20" y="128"/>
                    <a:pt x="25" y="133"/>
                  </a:cubicBezTo>
                  <a:cubicBezTo>
                    <a:pt x="25" y="134"/>
                    <a:pt x="25" y="135"/>
                    <a:pt x="26" y="136"/>
                  </a:cubicBezTo>
                  <a:cubicBezTo>
                    <a:pt x="26" y="136"/>
                    <a:pt x="27" y="136"/>
                    <a:pt x="27" y="135"/>
                  </a:cubicBezTo>
                  <a:cubicBezTo>
                    <a:pt x="26" y="130"/>
                    <a:pt x="29" y="125"/>
                    <a:pt x="29" y="120"/>
                  </a:cubicBezTo>
                  <a:cubicBezTo>
                    <a:pt x="29" y="118"/>
                    <a:pt x="31" y="115"/>
                    <a:pt x="26" y="116"/>
                  </a:cubicBezTo>
                  <a:cubicBezTo>
                    <a:pt x="24" y="116"/>
                    <a:pt x="24" y="113"/>
                    <a:pt x="24" y="111"/>
                  </a:cubicBezTo>
                  <a:cubicBezTo>
                    <a:pt x="25" y="107"/>
                    <a:pt x="25" y="103"/>
                    <a:pt x="24" y="99"/>
                  </a:cubicBezTo>
                  <a:cubicBezTo>
                    <a:pt x="24" y="101"/>
                    <a:pt x="24" y="104"/>
                    <a:pt x="21" y="104"/>
                  </a:cubicBezTo>
                  <a:cubicBezTo>
                    <a:pt x="19" y="103"/>
                    <a:pt x="20" y="101"/>
                    <a:pt x="20" y="99"/>
                  </a:cubicBezTo>
                  <a:cubicBezTo>
                    <a:pt x="20" y="96"/>
                    <a:pt x="20" y="94"/>
                    <a:pt x="22" y="92"/>
                  </a:cubicBezTo>
                  <a:cubicBezTo>
                    <a:pt x="25" y="89"/>
                    <a:pt x="25" y="85"/>
                    <a:pt x="25" y="81"/>
                  </a:cubicBezTo>
                  <a:cubicBezTo>
                    <a:pt x="25" y="78"/>
                    <a:pt x="24" y="75"/>
                    <a:pt x="27" y="72"/>
                  </a:cubicBezTo>
                  <a:cubicBezTo>
                    <a:pt x="28" y="72"/>
                    <a:pt x="28" y="72"/>
                    <a:pt x="29" y="73"/>
                  </a:cubicBezTo>
                  <a:cubicBezTo>
                    <a:pt x="29" y="73"/>
                    <a:pt x="30" y="74"/>
                    <a:pt x="30" y="75"/>
                  </a:cubicBezTo>
                  <a:cubicBezTo>
                    <a:pt x="30" y="78"/>
                    <a:pt x="31" y="82"/>
                    <a:pt x="31" y="86"/>
                  </a:cubicBezTo>
                  <a:cubicBezTo>
                    <a:pt x="32" y="84"/>
                    <a:pt x="32" y="81"/>
                    <a:pt x="32" y="79"/>
                  </a:cubicBezTo>
                  <a:cubicBezTo>
                    <a:pt x="32" y="77"/>
                    <a:pt x="32" y="76"/>
                    <a:pt x="33" y="76"/>
                  </a:cubicBezTo>
                  <a:cubicBezTo>
                    <a:pt x="35" y="76"/>
                    <a:pt x="35" y="77"/>
                    <a:pt x="35" y="78"/>
                  </a:cubicBezTo>
                  <a:cubicBezTo>
                    <a:pt x="36" y="80"/>
                    <a:pt x="36" y="81"/>
                    <a:pt x="38" y="81"/>
                  </a:cubicBezTo>
                  <a:cubicBezTo>
                    <a:pt x="40" y="81"/>
                    <a:pt x="40" y="79"/>
                    <a:pt x="40" y="77"/>
                  </a:cubicBezTo>
                  <a:cubicBezTo>
                    <a:pt x="41" y="76"/>
                    <a:pt x="41" y="75"/>
                    <a:pt x="42" y="75"/>
                  </a:cubicBezTo>
                  <a:cubicBezTo>
                    <a:pt x="43" y="75"/>
                    <a:pt x="44" y="76"/>
                    <a:pt x="44" y="77"/>
                  </a:cubicBezTo>
                  <a:cubicBezTo>
                    <a:pt x="44" y="78"/>
                    <a:pt x="44" y="79"/>
                    <a:pt x="45" y="79"/>
                  </a:cubicBezTo>
                  <a:cubicBezTo>
                    <a:pt x="43" y="75"/>
                    <a:pt x="42" y="71"/>
                    <a:pt x="40" y="67"/>
                  </a:cubicBezTo>
                  <a:cubicBezTo>
                    <a:pt x="40" y="63"/>
                    <a:pt x="38" y="60"/>
                    <a:pt x="37" y="56"/>
                  </a:cubicBezTo>
                  <a:cubicBezTo>
                    <a:pt x="37" y="55"/>
                    <a:pt x="36" y="53"/>
                    <a:pt x="37" y="51"/>
                  </a:cubicBezTo>
                  <a:cubicBezTo>
                    <a:pt x="38" y="49"/>
                    <a:pt x="39" y="50"/>
                    <a:pt x="39" y="52"/>
                  </a:cubicBezTo>
                  <a:cubicBezTo>
                    <a:pt x="41" y="56"/>
                    <a:pt x="42" y="61"/>
                    <a:pt x="44" y="65"/>
                  </a:cubicBezTo>
                  <a:cubicBezTo>
                    <a:pt x="45" y="68"/>
                    <a:pt x="47" y="72"/>
                    <a:pt x="47" y="74"/>
                  </a:cubicBezTo>
                  <a:cubicBezTo>
                    <a:pt x="45" y="66"/>
                    <a:pt x="40" y="57"/>
                    <a:pt x="40" y="47"/>
                  </a:cubicBezTo>
                  <a:cubicBezTo>
                    <a:pt x="43" y="51"/>
                    <a:pt x="43" y="56"/>
                    <a:pt x="45" y="60"/>
                  </a:cubicBezTo>
                  <a:cubicBezTo>
                    <a:pt x="43" y="55"/>
                    <a:pt x="41" y="48"/>
                    <a:pt x="39" y="42"/>
                  </a:cubicBezTo>
                  <a:cubicBezTo>
                    <a:pt x="38" y="41"/>
                    <a:pt x="38" y="39"/>
                    <a:pt x="40" y="38"/>
                  </a:cubicBezTo>
                  <a:cubicBezTo>
                    <a:pt x="41" y="39"/>
                    <a:pt x="41" y="41"/>
                    <a:pt x="42" y="42"/>
                  </a:cubicBezTo>
                  <a:cubicBezTo>
                    <a:pt x="43" y="45"/>
                    <a:pt x="43" y="47"/>
                    <a:pt x="44" y="49"/>
                  </a:cubicBezTo>
                  <a:cubicBezTo>
                    <a:pt x="44" y="47"/>
                    <a:pt x="43" y="45"/>
                    <a:pt x="42" y="42"/>
                  </a:cubicBezTo>
                  <a:cubicBezTo>
                    <a:pt x="41" y="40"/>
                    <a:pt x="41" y="38"/>
                    <a:pt x="40" y="37"/>
                  </a:cubicBezTo>
                  <a:cubicBezTo>
                    <a:pt x="39" y="35"/>
                    <a:pt x="39" y="33"/>
                    <a:pt x="41" y="32"/>
                  </a:cubicBezTo>
                  <a:cubicBezTo>
                    <a:pt x="42" y="35"/>
                    <a:pt x="43" y="38"/>
                    <a:pt x="44" y="41"/>
                  </a:cubicBezTo>
                  <a:cubicBezTo>
                    <a:pt x="43" y="37"/>
                    <a:pt x="42" y="33"/>
                    <a:pt x="40" y="30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40" y="27"/>
                    <a:pt x="40" y="25"/>
                    <a:pt x="41" y="25"/>
                  </a:cubicBezTo>
                  <a:cubicBezTo>
                    <a:pt x="42" y="25"/>
                    <a:pt x="43" y="26"/>
                    <a:pt x="43" y="27"/>
                  </a:cubicBezTo>
                  <a:cubicBezTo>
                    <a:pt x="43" y="30"/>
                    <a:pt x="44" y="33"/>
                    <a:pt x="45" y="35"/>
                  </a:cubicBezTo>
                  <a:cubicBezTo>
                    <a:pt x="46" y="36"/>
                    <a:pt x="46" y="37"/>
                    <a:pt x="46" y="37"/>
                  </a:cubicBezTo>
                  <a:cubicBezTo>
                    <a:pt x="45" y="34"/>
                    <a:pt x="43" y="32"/>
                    <a:pt x="44" y="29"/>
                  </a:cubicBezTo>
                  <a:cubicBezTo>
                    <a:pt x="46" y="28"/>
                    <a:pt x="46" y="29"/>
                    <a:pt x="47" y="30"/>
                  </a:cubicBezTo>
                  <a:cubicBezTo>
                    <a:pt x="47" y="33"/>
                    <a:pt x="48" y="29"/>
                    <a:pt x="49" y="31"/>
                  </a:cubicBezTo>
                  <a:cubicBezTo>
                    <a:pt x="49" y="30"/>
                    <a:pt x="49" y="30"/>
                    <a:pt x="48" y="30"/>
                  </a:cubicBezTo>
                  <a:cubicBezTo>
                    <a:pt x="48" y="28"/>
                    <a:pt x="47" y="26"/>
                    <a:pt x="49" y="25"/>
                  </a:cubicBezTo>
                  <a:cubicBezTo>
                    <a:pt x="51" y="24"/>
                    <a:pt x="51" y="26"/>
                    <a:pt x="52" y="27"/>
                  </a:cubicBezTo>
                  <a:cubicBezTo>
                    <a:pt x="59" y="37"/>
                    <a:pt x="69" y="40"/>
                    <a:pt x="80" y="39"/>
                  </a:cubicBezTo>
                  <a:cubicBezTo>
                    <a:pt x="83" y="39"/>
                    <a:pt x="86" y="38"/>
                    <a:pt x="88" y="36"/>
                  </a:cubicBezTo>
                  <a:cubicBezTo>
                    <a:pt x="91" y="30"/>
                    <a:pt x="94" y="24"/>
                    <a:pt x="93" y="18"/>
                  </a:cubicBezTo>
                  <a:cubicBezTo>
                    <a:pt x="93" y="13"/>
                    <a:pt x="93" y="8"/>
                    <a:pt x="96" y="4"/>
                  </a:cubicBezTo>
                  <a:cubicBezTo>
                    <a:pt x="97" y="2"/>
                    <a:pt x="99" y="0"/>
                    <a:pt x="101" y="1"/>
                  </a:cubicBezTo>
                  <a:cubicBezTo>
                    <a:pt x="104" y="2"/>
                    <a:pt x="105" y="4"/>
                    <a:pt x="106" y="6"/>
                  </a:cubicBezTo>
                  <a:cubicBezTo>
                    <a:pt x="106" y="9"/>
                    <a:pt x="105" y="12"/>
                    <a:pt x="104" y="15"/>
                  </a:cubicBezTo>
                  <a:cubicBezTo>
                    <a:pt x="103" y="18"/>
                    <a:pt x="101" y="21"/>
                    <a:pt x="102" y="25"/>
                  </a:cubicBezTo>
                  <a:cubicBezTo>
                    <a:pt x="105" y="24"/>
                    <a:pt x="107" y="20"/>
                    <a:pt x="110" y="18"/>
                  </a:cubicBezTo>
                  <a:cubicBezTo>
                    <a:pt x="111" y="17"/>
                    <a:pt x="113" y="14"/>
                    <a:pt x="115" y="16"/>
                  </a:cubicBezTo>
                  <a:cubicBezTo>
                    <a:pt x="117" y="16"/>
                    <a:pt x="118" y="22"/>
                    <a:pt x="116" y="24"/>
                  </a:cubicBezTo>
                  <a:cubicBezTo>
                    <a:pt x="112" y="29"/>
                    <a:pt x="108" y="35"/>
                    <a:pt x="102" y="39"/>
                  </a:cubicBezTo>
                  <a:cubicBezTo>
                    <a:pt x="100" y="41"/>
                    <a:pt x="97" y="40"/>
                    <a:pt x="96" y="38"/>
                  </a:cubicBezTo>
                  <a:cubicBezTo>
                    <a:pt x="94" y="35"/>
                    <a:pt x="93" y="35"/>
                    <a:pt x="91" y="38"/>
                  </a:cubicBezTo>
                  <a:cubicBezTo>
                    <a:pt x="85" y="49"/>
                    <a:pt x="81" y="50"/>
                    <a:pt x="66" y="46"/>
                  </a:cubicBezTo>
                  <a:cubicBezTo>
                    <a:pt x="65" y="46"/>
                    <a:pt x="64" y="46"/>
                    <a:pt x="62" y="45"/>
                  </a:cubicBezTo>
                  <a:cubicBezTo>
                    <a:pt x="66" y="47"/>
                    <a:pt x="70" y="47"/>
                    <a:pt x="74" y="48"/>
                  </a:cubicBezTo>
                  <a:cubicBezTo>
                    <a:pt x="81" y="49"/>
                    <a:pt x="87" y="46"/>
                    <a:pt x="90" y="40"/>
                  </a:cubicBezTo>
                  <a:cubicBezTo>
                    <a:pt x="93" y="35"/>
                    <a:pt x="93" y="35"/>
                    <a:pt x="97" y="39"/>
                  </a:cubicBezTo>
                  <a:cubicBezTo>
                    <a:pt x="99" y="42"/>
                    <a:pt x="101" y="40"/>
                    <a:pt x="103" y="39"/>
                  </a:cubicBezTo>
                  <a:cubicBezTo>
                    <a:pt x="107" y="36"/>
                    <a:pt x="109" y="32"/>
                    <a:pt x="113" y="28"/>
                  </a:cubicBezTo>
                  <a:cubicBezTo>
                    <a:pt x="114" y="27"/>
                    <a:pt x="115" y="24"/>
                    <a:pt x="117" y="26"/>
                  </a:cubicBezTo>
                  <a:cubicBezTo>
                    <a:pt x="119" y="28"/>
                    <a:pt x="118" y="30"/>
                    <a:pt x="116" y="32"/>
                  </a:cubicBezTo>
                  <a:cubicBezTo>
                    <a:pt x="113" y="35"/>
                    <a:pt x="110" y="40"/>
                    <a:pt x="107" y="44"/>
                  </a:cubicBezTo>
                  <a:cubicBezTo>
                    <a:pt x="102" y="49"/>
                    <a:pt x="100" y="49"/>
                    <a:pt x="95" y="44"/>
                  </a:cubicBezTo>
                  <a:cubicBezTo>
                    <a:pt x="93" y="43"/>
                    <a:pt x="92" y="43"/>
                    <a:pt x="91" y="44"/>
                  </a:cubicBezTo>
                  <a:cubicBezTo>
                    <a:pt x="91" y="45"/>
                    <a:pt x="90" y="45"/>
                    <a:pt x="90" y="46"/>
                  </a:cubicBezTo>
                  <a:cubicBezTo>
                    <a:pt x="80" y="56"/>
                    <a:pt x="76" y="57"/>
                    <a:pt x="64" y="52"/>
                  </a:cubicBezTo>
                  <a:cubicBezTo>
                    <a:pt x="67" y="55"/>
                    <a:pt x="72" y="55"/>
                    <a:pt x="77" y="55"/>
                  </a:cubicBezTo>
                  <a:cubicBezTo>
                    <a:pt x="82" y="55"/>
                    <a:pt x="85" y="52"/>
                    <a:pt x="88" y="48"/>
                  </a:cubicBezTo>
                  <a:cubicBezTo>
                    <a:pt x="89" y="47"/>
                    <a:pt x="90" y="46"/>
                    <a:pt x="90" y="45"/>
                  </a:cubicBezTo>
                  <a:cubicBezTo>
                    <a:pt x="92" y="43"/>
                    <a:pt x="94" y="43"/>
                    <a:pt x="95" y="45"/>
                  </a:cubicBezTo>
                  <a:cubicBezTo>
                    <a:pt x="99" y="49"/>
                    <a:pt x="100" y="49"/>
                    <a:pt x="104" y="46"/>
                  </a:cubicBezTo>
                  <a:cubicBezTo>
                    <a:pt x="108" y="43"/>
                    <a:pt x="110" y="40"/>
                    <a:pt x="113" y="36"/>
                  </a:cubicBezTo>
                  <a:cubicBezTo>
                    <a:pt x="113" y="36"/>
                    <a:pt x="113" y="35"/>
                    <a:pt x="114" y="35"/>
                  </a:cubicBezTo>
                  <a:cubicBezTo>
                    <a:pt x="115" y="34"/>
                    <a:pt x="116" y="31"/>
                    <a:pt x="119" y="32"/>
                  </a:cubicBezTo>
                  <a:cubicBezTo>
                    <a:pt x="120" y="32"/>
                    <a:pt x="120" y="37"/>
                    <a:pt x="119" y="39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17" y="42"/>
                    <a:pt x="116" y="43"/>
                    <a:pt x="115" y="44"/>
                  </a:cubicBezTo>
                  <a:cubicBezTo>
                    <a:pt x="115" y="45"/>
                    <a:pt x="115" y="45"/>
                    <a:pt x="114" y="46"/>
                  </a:cubicBezTo>
                  <a:cubicBezTo>
                    <a:pt x="116" y="44"/>
                    <a:pt x="116" y="42"/>
                    <a:pt x="118" y="41"/>
                  </a:cubicBezTo>
                  <a:cubicBezTo>
                    <a:pt x="118" y="39"/>
                    <a:pt x="119" y="39"/>
                    <a:pt x="120" y="41"/>
                  </a:cubicBezTo>
                  <a:cubicBezTo>
                    <a:pt x="121" y="42"/>
                    <a:pt x="122" y="44"/>
                    <a:pt x="121" y="47"/>
                  </a:cubicBezTo>
                  <a:cubicBezTo>
                    <a:pt x="125" y="37"/>
                    <a:pt x="130" y="29"/>
                    <a:pt x="134" y="20"/>
                  </a:cubicBezTo>
                  <a:cubicBezTo>
                    <a:pt x="134" y="19"/>
                    <a:pt x="134" y="17"/>
                    <a:pt x="136" y="17"/>
                  </a:cubicBezTo>
                  <a:cubicBezTo>
                    <a:pt x="137" y="17"/>
                    <a:pt x="137" y="18"/>
                    <a:pt x="137" y="19"/>
                  </a:cubicBezTo>
                  <a:cubicBezTo>
                    <a:pt x="137" y="24"/>
                    <a:pt x="134" y="29"/>
                    <a:pt x="131" y="34"/>
                  </a:cubicBezTo>
                  <a:cubicBezTo>
                    <a:pt x="129" y="39"/>
                    <a:pt x="128" y="44"/>
                    <a:pt x="126" y="48"/>
                  </a:cubicBezTo>
                  <a:cubicBezTo>
                    <a:pt x="127" y="45"/>
                    <a:pt x="129" y="42"/>
                    <a:pt x="130" y="38"/>
                  </a:cubicBezTo>
                  <a:cubicBezTo>
                    <a:pt x="130" y="37"/>
                    <a:pt x="131" y="36"/>
                    <a:pt x="132" y="36"/>
                  </a:cubicBezTo>
                  <a:cubicBezTo>
                    <a:pt x="134" y="37"/>
                    <a:pt x="133" y="38"/>
                    <a:pt x="133" y="39"/>
                  </a:cubicBezTo>
                  <a:cubicBezTo>
                    <a:pt x="132" y="43"/>
                    <a:pt x="130" y="46"/>
                    <a:pt x="130" y="49"/>
                  </a:cubicBezTo>
                  <a:cubicBezTo>
                    <a:pt x="131" y="45"/>
                    <a:pt x="132" y="42"/>
                    <a:pt x="133" y="38"/>
                  </a:cubicBezTo>
                  <a:cubicBezTo>
                    <a:pt x="133" y="37"/>
                    <a:pt x="134" y="36"/>
                    <a:pt x="135" y="36"/>
                  </a:cubicBezTo>
                  <a:cubicBezTo>
                    <a:pt x="136" y="36"/>
                    <a:pt x="136" y="38"/>
                    <a:pt x="136" y="39"/>
                  </a:cubicBezTo>
                  <a:cubicBezTo>
                    <a:pt x="135" y="41"/>
                    <a:pt x="135" y="43"/>
                    <a:pt x="134" y="44"/>
                  </a:cubicBezTo>
                  <a:cubicBezTo>
                    <a:pt x="135" y="42"/>
                    <a:pt x="136" y="39"/>
                    <a:pt x="136" y="36"/>
                  </a:cubicBezTo>
                  <a:cubicBezTo>
                    <a:pt x="136" y="35"/>
                    <a:pt x="137" y="33"/>
                    <a:pt x="139" y="33"/>
                  </a:cubicBezTo>
                  <a:cubicBezTo>
                    <a:pt x="140" y="34"/>
                    <a:pt x="140" y="36"/>
                    <a:pt x="140" y="37"/>
                  </a:cubicBezTo>
                  <a:cubicBezTo>
                    <a:pt x="139" y="40"/>
                    <a:pt x="137" y="42"/>
                    <a:pt x="137" y="44"/>
                  </a:cubicBezTo>
                  <a:cubicBezTo>
                    <a:pt x="136" y="46"/>
                    <a:pt x="138" y="46"/>
                    <a:pt x="137" y="46"/>
                  </a:cubicBezTo>
                  <a:cubicBezTo>
                    <a:pt x="137" y="46"/>
                    <a:pt x="137" y="45"/>
                    <a:pt x="137" y="45"/>
                  </a:cubicBezTo>
                  <a:cubicBezTo>
                    <a:pt x="137" y="44"/>
                    <a:pt x="137" y="42"/>
                    <a:pt x="139" y="41"/>
                  </a:cubicBezTo>
                  <a:cubicBezTo>
                    <a:pt x="142" y="46"/>
                    <a:pt x="137" y="49"/>
                    <a:pt x="138" y="52"/>
                  </a:cubicBezTo>
                  <a:cubicBezTo>
                    <a:pt x="138" y="50"/>
                    <a:pt x="140" y="48"/>
                    <a:pt x="141" y="46"/>
                  </a:cubicBezTo>
                  <a:cubicBezTo>
                    <a:pt x="141" y="45"/>
                    <a:pt x="141" y="44"/>
                    <a:pt x="142" y="45"/>
                  </a:cubicBezTo>
                  <a:cubicBezTo>
                    <a:pt x="145" y="45"/>
                    <a:pt x="147" y="44"/>
                    <a:pt x="149" y="43"/>
                  </a:cubicBezTo>
                  <a:cubicBezTo>
                    <a:pt x="153" y="51"/>
                    <a:pt x="154" y="60"/>
                    <a:pt x="155" y="69"/>
                  </a:cubicBezTo>
                  <a:cubicBezTo>
                    <a:pt x="155" y="70"/>
                    <a:pt x="154" y="72"/>
                    <a:pt x="152" y="70"/>
                  </a:cubicBezTo>
                  <a:cubicBezTo>
                    <a:pt x="153" y="72"/>
                    <a:pt x="154" y="73"/>
                    <a:pt x="154" y="75"/>
                  </a:cubicBezTo>
                  <a:cubicBezTo>
                    <a:pt x="155" y="78"/>
                    <a:pt x="153" y="81"/>
                    <a:pt x="150" y="81"/>
                  </a:cubicBezTo>
                  <a:cubicBezTo>
                    <a:pt x="147" y="82"/>
                    <a:pt x="147" y="78"/>
                    <a:pt x="146" y="77"/>
                  </a:cubicBezTo>
                  <a:cubicBezTo>
                    <a:pt x="147" y="81"/>
                    <a:pt x="151" y="86"/>
                    <a:pt x="149" y="91"/>
                  </a:cubicBezTo>
                  <a:cubicBezTo>
                    <a:pt x="145" y="86"/>
                    <a:pt x="144" y="80"/>
                    <a:pt x="143" y="73"/>
                  </a:cubicBezTo>
                  <a:cubicBezTo>
                    <a:pt x="144" y="79"/>
                    <a:pt x="145" y="84"/>
                    <a:pt x="147" y="89"/>
                  </a:cubicBezTo>
                  <a:cubicBezTo>
                    <a:pt x="148" y="91"/>
                    <a:pt x="149" y="92"/>
                    <a:pt x="147" y="94"/>
                  </a:cubicBezTo>
                  <a:cubicBezTo>
                    <a:pt x="144" y="91"/>
                    <a:pt x="144" y="88"/>
                    <a:pt x="143" y="85"/>
                  </a:cubicBezTo>
                  <a:cubicBezTo>
                    <a:pt x="141" y="79"/>
                    <a:pt x="140" y="73"/>
                    <a:pt x="140" y="68"/>
                  </a:cubicBezTo>
                  <a:cubicBezTo>
                    <a:pt x="140" y="74"/>
                    <a:pt x="142" y="85"/>
                    <a:pt x="146" y="95"/>
                  </a:cubicBezTo>
                  <a:cubicBezTo>
                    <a:pt x="150" y="102"/>
                    <a:pt x="152" y="109"/>
                    <a:pt x="154" y="117"/>
                  </a:cubicBezTo>
                  <a:cubicBezTo>
                    <a:pt x="153" y="120"/>
                    <a:pt x="152" y="120"/>
                    <a:pt x="150" y="118"/>
                  </a:cubicBezTo>
                  <a:cubicBezTo>
                    <a:pt x="150" y="118"/>
                    <a:pt x="150" y="117"/>
                    <a:pt x="150" y="117"/>
                  </a:cubicBezTo>
                  <a:cubicBezTo>
                    <a:pt x="145" y="104"/>
                    <a:pt x="141" y="90"/>
                    <a:pt x="138" y="78"/>
                  </a:cubicBezTo>
                  <a:cubicBezTo>
                    <a:pt x="139" y="81"/>
                    <a:pt x="141" y="85"/>
                    <a:pt x="141" y="90"/>
                  </a:cubicBezTo>
                  <a:cubicBezTo>
                    <a:pt x="141" y="90"/>
                    <a:pt x="141" y="91"/>
                    <a:pt x="140" y="91"/>
                  </a:cubicBezTo>
                  <a:cubicBezTo>
                    <a:pt x="137" y="87"/>
                    <a:pt x="137" y="81"/>
                    <a:pt x="136" y="77"/>
                  </a:cubicBezTo>
                  <a:cubicBezTo>
                    <a:pt x="136" y="81"/>
                    <a:pt x="137" y="85"/>
                    <a:pt x="139" y="89"/>
                  </a:cubicBezTo>
                  <a:cubicBezTo>
                    <a:pt x="143" y="98"/>
                    <a:pt x="144" y="109"/>
                    <a:pt x="147" y="119"/>
                  </a:cubicBezTo>
                  <a:cubicBezTo>
                    <a:pt x="150" y="127"/>
                    <a:pt x="152" y="136"/>
                    <a:pt x="151" y="146"/>
                  </a:cubicBezTo>
                  <a:cubicBezTo>
                    <a:pt x="151" y="151"/>
                    <a:pt x="148" y="155"/>
                    <a:pt x="146" y="159"/>
                  </a:cubicBezTo>
                  <a:cubicBezTo>
                    <a:pt x="138" y="173"/>
                    <a:pt x="127" y="184"/>
                    <a:pt x="115" y="194"/>
                  </a:cubicBezTo>
                  <a:cubicBezTo>
                    <a:pt x="110" y="199"/>
                    <a:pt x="103" y="202"/>
                    <a:pt x="96" y="204"/>
                  </a:cubicBezTo>
                  <a:cubicBezTo>
                    <a:pt x="89" y="205"/>
                    <a:pt x="83" y="202"/>
                    <a:pt x="78" y="198"/>
                  </a:cubicBezTo>
                  <a:cubicBezTo>
                    <a:pt x="66" y="188"/>
                    <a:pt x="55" y="175"/>
                    <a:pt x="48" y="160"/>
                  </a:cubicBezTo>
                  <a:cubicBezTo>
                    <a:pt x="46" y="156"/>
                    <a:pt x="45" y="152"/>
                    <a:pt x="46" y="147"/>
                  </a:cubicBezTo>
                  <a:cubicBezTo>
                    <a:pt x="47" y="143"/>
                    <a:pt x="44" y="139"/>
                    <a:pt x="42" y="136"/>
                  </a:cubicBezTo>
                  <a:cubicBezTo>
                    <a:pt x="42" y="135"/>
                    <a:pt x="41" y="135"/>
                    <a:pt x="40" y="135"/>
                  </a:cubicBezTo>
                  <a:cubicBezTo>
                    <a:pt x="38" y="135"/>
                    <a:pt x="38" y="136"/>
                    <a:pt x="38" y="137"/>
                  </a:cubicBezTo>
                  <a:cubicBezTo>
                    <a:pt x="37" y="139"/>
                    <a:pt x="37" y="141"/>
                    <a:pt x="38" y="143"/>
                  </a:cubicBezTo>
                  <a:cubicBezTo>
                    <a:pt x="43" y="149"/>
                    <a:pt x="44" y="156"/>
                    <a:pt x="47" y="163"/>
                  </a:cubicBezTo>
                  <a:cubicBezTo>
                    <a:pt x="53" y="175"/>
                    <a:pt x="59" y="185"/>
                    <a:pt x="69" y="195"/>
                  </a:cubicBezTo>
                  <a:cubicBezTo>
                    <a:pt x="74" y="200"/>
                    <a:pt x="78" y="205"/>
                    <a:pt x="85" y="209"/>
                  </a:cubicBezTo>
                  <a:cubicBezTo>
                    <a:pt x="88" y="211"/>
                    <a:pt x="92" y="211"/>
                    <a:pt x="96" y="211"/>
                  </a:cubicBezTo>
                  <a:cubicBezTo>
                    <a:pt x="98" y="211"/>
                    <a:pt x="100" y="210"/>
                    <a:pt x="101" y="211"/>
                  </a:cubicBezTo>
                  <a:cubicBezTo>
                    <a:pt x="102" y="214"/>
                    <a:pt x="99" y="215"/>
                    <a:pt x="97" y="215"/>
                  </a:cubicBezTo>
                  <a:cubicBezTo>
                    <a:pt x="87" y="216"/>
                    <a:pt x="78" y="216"/>
                    <a:pt x="71" y="207"/>
                  </a:cubicBezTo>
                  <a:cubicBezTo>
                    <a:pt x="71" y="206"/>
                    <a:pt x="70" y="205"/>
                    <a:pt x="69" y="204"/>
                  </a:cubicBezTo>
                  <a:cubicBezTo>
                    <a:pt x="71" y="206"/>
                    <a:pt x="73" y="209"/>
                    <a:pt x="75" y="211"/>
                  </a:cubicBezTo>
                  <a:cubicBezTo>
                    <a:pt x="77" y="213"/>
                    <a:pt x="80" y="214"/>
                    <a:pt x="83" y="215"/>
                  </a:cubicBezTo>
                  <a:cubicBezTo>
                    <a:pt x="89" y="219"/>
                    <a:pt x="96" y="218"/>
                    <a:pt x="102" y="215"/>
                  </a:cubicBezTo>
                  <a:cubicBezTo>
                    <a:pt x="112" y="210"/>
                    <a:pt x="121" y="202"/>
                    <a:pt x="129" y="194"/>
                  </a:cubicBezTo>
                  <a:cubicBezTo>
                    <a:pt x="136" y="186"/>
                    <a:pt x="144" y="178"/>
                    <a:pt x="152" y="170"/>
                  </a:cubicBezTo>
                  <a:cubicBezTo>
                    <a:pt x="156" y="166"/>
                    <a:pt x="160" y="163"/>
                    <a:pt x="163" y="158"/>
                  </a:cubicBezTo>
                  <a:cubicBezTo>
                    <a:pt x="167" y="153"/>
                    <a:pt x="166" y="147"/>
                    <a:pt x="166" y="141"/>
                  </a:cubicBezTo>
                  <a:cubicBezTo>
                    <a:pt x="166" y="139"/>
                    <a:pt x="165" y="138"/>
                    <a:pt x="167" y="137"/>
                  </a:cubicBezTo>
                  <a:cubicBezTo>
                    <a:pt x="169" y="136"/>
                    <a:pt x="171" y="138"/>
                    <a:pt x="172" y="139"/>
                  </a:cubicBezTo>
                  <a:cubicBezTo>
                    <a:pt x="174" y="143"/>
                    <a:pt x="173" y="148"/>
                    <a:pt x="172" y="152"/>
                  </a:cubicBezTo>
                  <a:cubicBezTo>
                    <a:pt x="172" y="154"/>
                    <a:pt x="171" y="156"/>
                    <a:pt x="171" y="158"/>
                  </a:cubicBezTo>
                  <a:cubicBezTo>
                    <a:pt x="172" y="152"/>
                    <a:pt x="174" y="146"/>
                    <a:pt x="172" y="140"/>
                  </a:cubicBezTo>
                  <a:cubicBezTo>
                    <a:pt x="172" y="138"/>
                    <a:pt x="173" y="136"/>
                    <a:pt x="175" y="137"/>
                  </a:cubicBezTo>
                  <a:cubicBezTo>
                    <a:pt x="178" y="138"/>
                    <a:pt x="177" y="136"/>
                    <a:pt x="177" y="134"/>
                  </a:cubicBezTo>
                  <a:cubicBezTo>
                    <a:pt x="177" y="133"/>
                    <a:pt x="176" y="131"/>
                    <a:pt x="178" y="131"/>
                  </a:cubicBezTo>
                  <a:cubicBezTo>
                    <a:pt x="181" y="130"/>
                    <a:pt x="180" y="133"/>
                    <a:pt x="180" y="134"/>
                  </a:cubicBezTo>
                  <a:cubicBezTo>
                    <a:pt x="181" y="132"/>
                    <a:pt x="177" y="129"/>
                    <a:pt x="180" y="127"/>
                  </a:cubicBezTo>
                  <a:cubicBezTo>
                    <a:pt x="182" y="126"/>
                    <a:pt x="184" y="130"/>
                    <a:pt x="185" y="131"/>
                  </a:cubicBezTo>
                  <a:cubicBezTo>
                    <a:pt x="191" y="135"/>
                    <a:pt x="192" y="136"/>
                    <a:pt x="189" y="142"/>
                  </a:cubicBezTo>
                  <a:cubicBezTo>
                    <a:pt x="188" y="147"/>
                    <a:pt x="189" y="151"/>
                    <a:pt x="191" y="155"/>
                  </a:cubicBezTo>
                  <a:cubicBezTo>
                    <a:pt x="195" y="165"/>
                    <a:pt x="196" y="186"/>
                    <a:pt x="197" y="197"/>
                  </a:cubicBezTo>
                  <a:cubicBezTo>
                    <a:pt x="197" y="200"/>
                    <a:pt x="199" y="203"/>
                    <a:pt x="199" y="206"/>
                  </a:cubicBezTo>
                  <a:cubicBezTo>
                    <a:pt x="199" y="208"/>
                    <a:pt x="199" y="210"/>
                    <a:pt x="199" y="212"/>
                  </a:cubicBezTo>
                  <a:cubicBezTo>
                    <a:pt x="196" y="218"/>
                    <a:pt x="194" y="224"/>
                    <a:pt x="191" y="229"/>
                  </a:cubicBezTo>
                  <a:cubicBezTo>
                    <a:pt x="189" y="232"/>
                    <a:pt x="188" y="236"/>
                    <a:pt x="186" y="239"/>
                  </a:cubicBezTo>
                  <a:cubicBezTo>
                    <a:pt x="184" y="241"/>
                    <a:pt x="187" y="241"/>
                    <a:pt x="186" y="242"/>
                  </a:cubicBezTo>
                  <a:cubicBezTo>
                    <a:pt x="185" y="249"/>
                    <a:pt x="189" y="254"/>
                    <a:pt x="190" y="260"/>
                  </a:cubicBezTo>
                  <a:cubicBezTo>
                    <a:pt x="192" y="269"/>
                    <a:pt x="193" y="279"/>
                    <a:pt x="197" y="288"/>
                  </a:cubicBezTo>
                  <a:cubicBezTo>
                    <a:pt x="198" y="291"/>
                    <a:pt x="197" y="295"/>
                    <a:pt x="201" y="297"/>
                  </a:cubicBezTo>
                  <a:cubicBezTo>
                    <a:pt x="206" y="302"/>
                    <a:pt x="206" y="303"/>
                    <a:pt x="202" y="309"/>
                  </a:cubicBezTo>
                  <a:cubicBezTo>
                    <a:pt x="199" y="313"/>
                    <a:pt x="194" y="316"/>
                    <a:pt x="193" y="321"/>
                  </a:cubicBezTo>
                  <a:cubicBezTo>
                    <a:pt x="192" y="325"/>
                    <a:pt x="189" y="329"/>
                    <a:pt x="187" y="332"/>
                  </a:cubicBezTo>
                  <a:cubicBezTo>
                    <a:pt x="182" y="337"/>
                    <a:pt x="179" y="343"/>
                    <a:pt x="172" y="346"/>
                  </a:cubicBezTo>
                  <a:close/>
                </a:path>
              </a:pathLst>
            </a:custGeom>
            <a:solidFill>
              <a:srgbClr val="312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7" name="Freeform 112"/>
            <p:cNvSpPr>
              <a:spLocks/>
            </p:cNvSpPr>
            <p:nvPr/>
          </p:nvSpPr>
          <p:spPr bwMode="auto">
            <a:xfrm>
              <a:off x="7242452" y="2776882"/>
              <a:ext cx="293645" cy="1302121"/>
            </a:xfrm>
            <a:custGeom>
              <a:avLst/>
              <a:gdLst>
                <a:gd name="T0" fmla="*/ 23 w 137"/>
                <a:gd name="T1" fmla="*/ 284 h 608"/>
                <a:gd name="T2" fmla="*/ 28 w 137"/>
                <a:gd name="T3" fmla="*/ 268 h 608"/>
                <a:gd name="T4" fmla="*/ 22 w 137"/>
                <a:gd name="T5" fmla="*/ 235 h 608"/>
                <a:gd name="T6" fmla="*/ 28 w 137"/>
                <a:gd name="T7" fmla="*/ 194 h 608"/>
                <a:gd name="T8" fmla="*/ 17 w 137"/>
                <a:gd name="T9" fmla="*/ 188 h 608"/>
                <a:gd name="T10" fmla="*/ 14 w 137"/>
                <a:gd name="T11" fmla="*/ 188 h 608"/>
                <a:gd name="T12" fmla="*/ 12 w 137"/>
                <a:gd name="T13" fmla="*/ 185 h 608"/>
                <a:gd name="T14" fmla="*/ 2 w 137"/>
                <a:gd name="T15" fmla="*/ 195 h 608"/>
                <a:gd name="T16" fmla="*/ 8 w 137"/>
                <a:gd name="T17" fmla="*/ 177 h 608"/>
                <a:gd name="T18" fmla="*/ 34 w 137"/>
                <a:gd name="T19" fmla="*/ 104 h 608"/>
                <a:gd name="T20" fmla="*/ 92 w 137"/>
                <a:gd name="T21" fmla="*/ 23 h 608"/>
                <a:gd name="T22" fmla="*/ 90 w 137"/>
                <a:gd name="T23" fmla="*/ 8 h 608"/>
                <a:gd name="T24" fmla="*/ 79 w 137"/>
                <a:gd name="T25" fmla="*/ 76 h 608"/>
                <a:gd name="T26" fmla="*/ 25 w 137"/>
                <a:gd name="T27" fmla="*/ 146 h 608"/>
                <a:gd name="T28" fmla="*/ 85 w 137"/>
                <a:gd name="T29" fmla="*/ 116 h 608"/>
                <a:gd name="T30" fmla="*/ 87 w 137"/>
                <a:gd name="T31" fmla="*/ 116 h 608"/>
                <a:gd name="T32" fmla="*/ 91 w 137"/>
                <a:gd name="T33" fmla="*/ 127 h 608"/>
                <a:gd name="T34" fmla="*/ 82 w 137"/>
                <a:gd name="T35" fmla="*/ 156 h 608"/>
                <a:gd name="T36" fmla="*/ 81 w 137"/>
                <a:gd name="T37" fmla="*/ 164 h 608"/>
                <a:gd name="T38" fmla="*/ 77 w 137"/>
                <a:gd name="T39" fmla="*/ 200 h 608"/>
                <a:gd name="T40" fmla="*/ 58 w 137"/>
                <a:gd name="T41" fmla="*/ 252 h 608"/>
                <a:gd name="T42" fmla="*/ 71 w 137"/>
                <a:gd name="T43" fmla="*/ 256 h 608"/>
                <a:gd name="T44" fmla="*/ 77 w 137"/>
                <a:gd name="T45" fmla="*/ 272 h 608"/>
                <a:gd name="T46" fmla="*/ 80 w 137"/>
                <a:gd name="T47" fmla="*/ 282 h 608"/>
                <a:gd name="T48" fmla="*/ 85 w 137"/>
                <a:gd name="T49" fmla="*/ 312 h 608"/>
                <a:gd name="T50" fmla="*/ 102 w 137"/>
                <a:gd name="T51" fmla="*/ 354 h 608"/>
                <a:gd name="T52" fmla="*/ 107 w 137"/>
                <a:gd name="T53" fmla="*/ 410 h 608"/>
                <a:gd name="T54" fmla="*/ 110 w 137"/>
                <a:gd name="T55" fmla="*/ 454 h 608"/>
                <a:gd name="T56" fmla="*/ 117 w 137"/>
                <a:gd name="T57" fmla="*/ 431 h 608"/>
                <a:gd name="T58" fmla="*/ 134 w 137"/>
                <a:gd name="T59" fmla="*/ 508 h 608"/>
                <a:gd name="T60" fmla="*/ 118 w 137"/>
                <a:gd name="T61" fmla="*/ 474 h 608"/>
                <a:gd name="T62" fmla="*/ 113 w 137"/>
                <a:gd name="T63" fmla="*/ 491 h 608"/>
                <a:gd name="T64" fmla="*/ 122 w 137"/>
                <a:gd name="T65" fmla="*/ 520 h 608"/>
                <a:gd name="T66" fmla="*/ 112 w 137"/>
                <a:gd name="T67" fmla="*/ 574 h 608"/>
                <a:gd name="T68" fmla="*/ 100 w 137"/>
                <a:gd name="T69" fmla="*/ 607 h 608"/>
                <a:gd name="T70" fmla="*/ 73 w 137"/>
                <a:gd name="T71" fmla="*/ 591 h 608"/>
                <a:gd name="T72" fmla="*/ 37 w 137"/>
                <a:gd name="T73" fmla="*/ 603 h 608"/>
                <a:gd name="T74" fmla="*/ 32 w 137"/>
                <a:gd name="T75" fmla="*/ 581 h 608"/>
                <a:gd name="T76" fmla="*/ 31 w 137"/>
                <a:gd name="T77" fmla="*/ 561 h 608"/>
                <a:gd name="T78" fmla="*/ 29 w 137"/>
                <a:gd name="T79" fmla="*/ 572 h 608"/>
                <a:gd name="T80" fmla="*/ 53 w 137"/>
                <a:gd name="T81" fmla="*/ 580 h 608"/>
                <a:gd name="T82" fmla="*/ 44 w 137"/>
                <a:gd name="T83" fmla="*/ 555 h 608"/>
                <a:gd name="T84" fmla="*/ 65 w 137"/>
                <a:gd name="T85" fmla="*/ 517 h 608"/>
                <a:gd name="T86" fmla="*/ 81 w 137"/>
                <a:gd name="T87" fmla="*/ 492 h 608"/>
                <a:gd name="T88" fmla="*/ 84 w 137"/>
                <a:gd name="T89" fmla="*/ 476 h 608"/>
                <a:gd name="T90" fmla="*/ 76 w 137"/>
                <a:gd name="T91" fmla="*/ 466 h 608"/>
                <a:gd name="T92" fmla="*/ 83 w 137"/>
                <a:gd name="T93" fmla="*/ 439 h 608"/>
                <a:gd name="T94" fmla="*/ 77 w 137"/>
                <a:gd name="T95" fmla="*/ 416 h 608"/>
                <a:gd name="T96" fmla="*/ 83 w 137"/>
                <a:gd name="T97" fmla="*/ 427 h 608"/>
                <a:gd name="T98" fmla="*/ 79 w 137"/>
                <a:gd name="T99" fmla="*/ 429 h 608"/>
                <a:gd name="T100" fmla="*/ 73 w 137"/>
                <a:gd name="T101" fmla="*/ 405 h 608"/>
                <a:gd name="T102" fmla="*/ 67 w 137"/>
                <a:gd name="T103" fmla="*/ 349 h 608"/>
                <a:gd name="T104" fmla="*/ 60 w 137"/>
                <a:gd name="T105" fmla="*/ 326 h 608"/>
                <a:gd name="T106" fmla="*/ 52 w 137"/>
                <a:gd name="T107" fmla="*/ 334 h 608"/>
                <a:gd name="T108" fmla="*/ 43 w 137"/>
                <a:gd name="T109" fmla="*/ 343 h 608"/>
                <a:gd name="T110" fmla="*/ 39 w 137"/>
                <a:gd name="T111" fmla="*/ 329 h 608"/>
                <a:gd name="T112" fmla="*/ 34 w 137"/>
                <a:gd name="T113" fmla="*/ 318 h 608"/>
                <a:gd name="T114" fmla="*/ 22 w 137"/>
                <a:gd name="T115" fmla="*/ 28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608">
                  <a:moveTo>
                    <a:pt x="22" y="288"/>
                  </a:moveTo>
                  <a:cubicBezTo>
                    <a:pt x="22" y="282"/>
                    <a:pt x="19" y="277"/>
                    <a:pt x="18" y="271"/>
                  </a:cubicBezTo>
                  <a:cubicBezTo>
                    <a:pt x="18" y="269"/>
                    <a:pt x="18" y="267"/>
                    <a:pt x="18" y="266"/>
                  </a:cubicBezTo>
                  <a:cubicBezTo>
                    <a:pt x="19" y="272"/>
                    <a:pt x="21" y="278"/>
                    <a:pt x="23" y="284"/>
                  </a:cubicBezTo>
                  <a:cubicBezTo>
                    <a:pt x="23" y="279"/>
                    <a:pt x="20" y="274"/>
                    <a:pt x="20" y="268"/>
                  </a:cubicBezTo>
                  <a:cubicBezTo>
                    <a:pt x="22" y="270"/>
                    <a:pt x="23" y="271"/>
                    <a:pt x="23" y="273"/>
                  </a:cubicBezTo>
                  <a:cubicBezTo>
                    <a:pt x="24" y="277"/>
                    <a:pt x="26" y="274"/>
                    <a:pt x="27" y="273"/>
                  </a:cubicBezTo>
                  <a:cubicBezTo>
                    <a:pt x="29" y="272"/>
                    <a:pt x="28" y="270"/>
                    <a:pt x="28" y="268"/>
                  </a:cubicBezTo>
                  <a:cubicBezTo>
                    <a:pt x="28" y="267"/>
                    <a:pt x="26" y="265"/>
                    <a:pt x="27" y="263"/>
                  </a:cubicBezTo>
                  <a:cubicBezTo>
                    <a:pt x="28" y="263"/>
                    <a:pt x="27" y="264"/>
                    <a:pt x="29" y="264"/>
                  </a:cubicBezTo>
                  <a:cubicBezTo>
                    <a:pt x="29" y="255"/>
                    <a:pt x="25" y="246"/>
                    <a:pt x="24" y="237"/>
                  </a:cubicBezTo>
                  <a:cubicBezTo>
                    <a:pt x="23" y="237"/>
                    <a:pt x="22" y="236"/>
                    <a:pt x="22" y="235"/>
                  </a:cubicBezTo>
                  <a:cubicBezTo>
                    <a:pt x="22" y="231"/>
                    <a:pt x="18" y="228"/>
                    <a:pt x="19" y="223"/>
                  </a:cubicBezTo>
                  <a:cubicBezTo>
                    <a:pt x="20" y="220"/>
                    <a:pt x="18" y="217"/>
                    <a:pt x="19" y="214"/>
                  </a:cubicBezTo>
                  <a:cubicBezTo>
                    <a:pt x="19" y="211"/>
                    <a:pt x="20" y="208"/>
                    <a:pt x="23" y="207"/>
                  </a:cubicBezTo>
                  <a:cubicBezTo>
                    <a:pt x="28" y="204"/>
                    <a:pt x="28" y="199"/>
                    <a:pt x="28" y="194"/>
                  </a:cubicBezTo>
                  <a:cubicBezTo>
                    <a:pt x="29" y="191"/>
                    <a:pt x="29" y="188"/>
                    <a:pt x="31" y="186"/>
                  </a:cubicBezTo>
                  <a:cubicBezTo>
                    <a:pt x="28" y="187"/>
                    <a:pt x="23" y="187"/>
                    <a:pt x="21" y="192"/>
                  </a:cubicBezTo>
                  <a:cubicBezTo>
                    <a:pt x="21" y="193"/>
                    <a:pt x="21" y="195"/>
                    <a:pt x="19" y="194"/>
                  </a:cubicBezTo>
                  <a:cubicBezTo>
                    <a:pt x="19" y="191"/>
                    <a:pt x="16" y="190"/>
                    <a:pt x="17" y="188"/>
                  </a:cubicBezTo>
                  <a:cubicBezTo>
                    <a:pt x="16" y="191"/>
                    <a:pt x="17" y="193"/>
                    <a:pt x="16" y="196"/>
                  </a:cubicBezTo>
                  <a:cubicBezTo>
                    <a:pt x="16" y="197"/>
                    <a:pt x="16" y="198"/>
                    <a:pt x="14" y="198"/>
                  </a:cubicBezTo>
                  <a:cubicBezTo>
                    <a:pt x="13" y="198"/>
                    <a:pt x="13" y="197"/>
                    <a:pt x="13" y="196"/>
                  </a:cubicBezTo>
                  <a:cubicBezTo>
                    <a:pt x="13" y="193"/>
                    <a:pt x="13" y="190"/>
                    <a:pt x="14" y="188"/>
                  </a:cubicBezTo>
                  <a:cubicBezTo>
                    <a:pt x="12" y="190"/>
                    <a:pt x="13" y="193"/>
                    <a:pt x="13" y="196"/>
                  </a:cubicBezTo>
                  <a:cubicBezTo>
                    <a:pt x="13" y="197"/>
                    <a:pt x="13" y="198"/>
                    <a:pt x="12" y="198"/>
                  </a:cubicBezTo>
                  <a:cubicBezTo>
                    <a:pt x="11" y="199"/>
                    <a:pt x="10" y="198"/>
                    <a:pt x="10" y="197"/>
                  </a:cubicBezTo>
                  <a:cubicBezTo>
                    <a:pt x="10" y="192"/>
                    <a:pt x="9" y="188"/>
                    <a:pt x="12" y="185"/>
                  </a:cubicBezTo>
                  <a:cubicBezTo>
                    <a:pt x="11" y="186"/>
                    <a:pt x="10" y="187"/>
                    <a:pt x="10" y="189"/>
                  </a:cubicBezTo>
                  <a:cubicBezTo>
                    <a:pt x="9" y="192"/>
                    <a:pt x="7" y="192"/>
                    <a:pt x="5" y="194"/>
                  </a:cubicBezTo>
                  <a:cubicBezTo>
                    <a:pt x="4" y="196"/>
                    <a:pt x="4" y="193"/>
                    <a:pt x="4" y="192"/>
                  </a:cubicBezTo>
                  <a:cubicBezTo>
                    <a:pt x="3" y="193"/>
                    <a:pt x="4" y="194"/>
                    <a:pt x="2" y="195"/>
                  </a:cubicBezTo>
                  <a:cubicBezTo>
                    <a:pt x="1" y="195"/>
                    <a:pt x="1" y="193"/>
                    <a:pt x="1" y="192"/>
                  </a:cubicBezTo>
                  <a:cubicBezTo>
                    <a:pt x="0" y="190"/>
                    <a:pt x="0" y="188"/>
                    <a:pt x="1" y="186"/>
                  </a:cubicBezTo>
                  <a:cubicBezTo>
                    <a:pt x="1" y="186"/>
                    <a:pt x="1" y="185"/>
                    <a:pt x="1" y="184"/>
                  </a:cubicBezTo>
                  <a:cubicBezTo>
                    <a:pt x="5" y="183"/>
                    <a:pt x="7" y="181"/>
                    <a:pt x="8" y="177"/>
                  </a:cubicBezTo>
                  <a:cubicBezTo>
                    <a:pt x="9" y="173"/>
                    <a:pt x="11" y="169"/>
                    <a:pt x="13" y="164"/>
                  </a:cubicBezTo>
                  <a:cubicBezTo>
                    <a:pt x="17" y="156"/>
                    <a:pt x="19" y="146"/>
                    <a:pt x="22" y="137"/>
                  </a:cubicBezTo>
                  <a:cubicBezTo>
                    <a:pt x="24" y="133"/>
                    <a:pt x="25" y="128"/>
                    <a:pt x="26" y="124"/>
                  </a:cubicBezTo>
                  <a:cubicBezTo>
                    <a:pt x="28" y="117"/>
                    <a:pt x="30" y="110"/>
                    <a:pt x="34" y="104"/>
                  </a:cubicBezTo>
                  <a:cubicBezTo>
                    <a:pt x="40" y="95"/>
                    <a:pt x="47" y="88"/>
                    <a:pt x="55" y="83"/>
                  </a:cubicBezTo>
                  <a:cubicBezTo>
                    <a:pt x="61" y="80"/>
                    <a:pt x="65" y="76"/>
                    <a:pt x="70" y="72"/>
                  </a:cubicBezTo>
                  <a:cubicBezTo>
                    <a:pt x="82" y="62"/>
                    <a:pt x="90" y="49"/>
                    <a:pt x="93" y="33"/>
                  </a:cubicBezTo>
                  <a:cubicBezTo>
                    <a:pt x="94" y="29"/>
                    <a:pt x="94" y="26"/>
                    <a:pt x="92" y="23"/>
                  </a:cubicBezTo>
                  <a:cubicBezTo>
                    <a:pt x="89" y="17"/>
                    <a:pt x="86" y="12"/>
                    <a:pt x="82" y="6"/>
                  </a:cubicBezTo>
                  <a:cubicBezTo>
                    <a:pt x="81" y="5"/>
                    <a:pt x="80" y="3"/>
                    <a:pt x="81" y="1"/>
                  </a:cubicBezTo>
                  <a:cubicBezTo>
                    <a:pt x="81" y="1"/>
                    <a:pt x="82" y="1"/>
                    <a:pt x="83" y="0"/>
                  </a:cubicBezTo>
                  <a:cubicBezTo>
                    <a:pt x="87" y="1"/>
                    <a:pt x="88" y="5"/>
                    <a:pt x="90" y="8"/>
                  </a:cubicBezTo>
                  <a:cubicBezTo>
                    <a:pt x="95" y="16"/>
                    <a:pt x="97" y="24"/>
                    <a:pt x="98" y="32"/>
                  </a:cubicBezTo>
                  <a:cubicBezTo>
                    <a:pt x="100" y="37"/>
                    <a:pt x="99" y="42"/>
                    <a:pt x="99" y="46"/>
                  </a:cubicBezTo>
                  <a:cubicBezTo>
                    <a:pt x="97" y="52"/>
                    <a:pt x="97" y="57"/>
                    <a:pt x="94" y="61"/>
                  </a:cubicBezTo>
                  <a:cubicBezTo>
                    <a:pt x="89" y="66"/>
                    <a:pt x="84" y="71"/>
                    <a:pt x="79" y="76"/>
                  </a:cubicBezTo>
                  <a:cubicBezTo>
                    <a:pt x="72" y="84"/>
                    <a:pt x="62" y="90"/>
                    <a:pt x="53" y="97"/>
                  </a:cubicBezTo>
                  <a:cubicBezTo>
                    <a:pt x="49" y="103"/>
                    <a:pt x="43" y="107"/>
                    <a:pt x="37" y="112"/>
                  </a:cubicBezTo>
                  <a:cubicBezTo>
                    <a:pt x="34" y="116"/>
                    <a:pt x="33" y="120"/>
                    <a:pt x="32" y="124"/>
                  </a:cubicBezTo>
                  <a:cubicBezTo>
                    <a:pt x="30" y="132"/>
                    <a:pt x="29" y="139"/>
                    <a:pt x="25" y="146"/>
                  </a:cubicBezTo>
                  <a:cubicBezTo>
                    <a:pt x="29" y="138"/>
                    <a:pt x="35" y="132"/>
                    <a:pt x="42" y="127"/>
                  </a:cubicBezTo>
                  <a:cubicBezTo>
                    <a:pt x="52" y="121"/>
                    <a:pt x="63" y="118"/>
                    <a:pt x="74" y="118"/>
                  </a:cubicBezTo>
                  <a:cubicBezTo>
                    <a:pt x="80" y="118"/>
                    <a:pt x="81" y="122"/>
                    <a:pt x="84" y="125"/>
                  </a:cubicBezTo>
                  <a:cubicBezTo>
                    <a:pt x="84" y="122"/>
                    <a:pt x="85" y="119"/>
                    <a:pt x="85" y="116"/>
                  </a:cubicBezTo>
                  <a:cubicBezTo>
                    <a:pt x="85" y="114"/>
                    <a:pt x="85" y="112"/>
                    <a:pt x="85" y="110"/>
                  </a:cubicBezTo>
                  <a:cubicBezTo>
                    <a:pt x="85" y="107"/>
                    <a:pt x="85" y="106"/>
                    <a:pt x="88" y="106"/>
                  </a:cubicBezTo>
                  <a:cubicBezTo>
                    <a:pt x="89" y="108"/>
                    <a:pt x="90" y="111"/>
                    <a:pt x="88" y="113"/>
                  </a:cubicBezTo>
                  <a:cubicBezTo>
                    <a:pt x="87" y="114"/>
                    <a:pt x="87" y="115"/>
                    <a:pt x="87" y="116"/>
                  </a:cubicBezTo>
                  <a:cubicBezTo>
                    <a:pt x="87" y="119"/>
                    <a:pt x="87" y="122"/>
                    <a:pt x="89" y="122"/>
                  </a:cubicBezTo>
                  <a:cubicBezTo>
                    <a:pt x="92" y="122"/>
                    <a:pt x="91" y="119"/>
                    <a:pt x="92" y="117"/>
                  </a:cubicBezTo>
                  <a:cubicBezTo>
                    <a:pt x="92" y="116"/>
                    <a:pt x="93" y="115"/>
                    <a:pt x="94" y="115"/>
                  </a:cubicBezTo>
                  <a:cubicBezTo>
                    <a:pt x="95" y="120"/>
                    <a:pt x="93" y="123"/>
                    <a:pt x="91" y="127"/>
                  </a:cubicBezTo>
                  <a:cubicBezTo>
                    <a:pt x="89" y="130"/>
                    <a:pt x="87" y="133"/>
                    <a:pt x="86" y="136"/>
                  </a:cubicBezTo>
                  <a:cubicBezTo>
                    <a:pt x="83" y="138"/>
                    <a:pt x="83" y="135"/>
                    <a:pt x="81" y="134"/>
                  </a:cubicBezTo>
                  <a:cubicBezTo>
                    <a:pt x="82" y="141"/>
                    <a:pt x="83" y="147"/>
                    <a:pt x="82" y="153"/>
                  </a:cubicBezTo>
                  <a:cubicBezTo>
                    <a:pt x="83" y="154"/>
                    <a:pt x="82" y="155"/>
                    <a:pt x="82" y="156"/>
                  </a:cubicBezTo>
                  <a:cubicBezTo>
                    <a:pt x="78" y="158"/>
                    <a:pt x="78" y="163"/>
                    <a:pt x="74" y="165"/>
                  </a:cubicBezTo>
                  <a:cubicBezTo>
                    <a:pt x="75" y="165"/>
                    <a:pt x="76" y="163"/>
                    <a:pt x="78" y="162"/>
                  </a:cubicBezTo>
                  <a:cubicBezTo>
                    <a:pt x="79" y="160"/>
                    <a:pt x="80" y="159"/>
                    <a:pt x="81" y="160"/>
                  </a:cubicBezTo>
                  <a:cubicBezTo>
                    <a:pt x="83" y="161"/>
                    <a:pt x="81" y="162"/>
                    <a:pt x="81" y="164"/>
                  </a:cubicBezTo>
                  <a:cubicBezTo>
                    <a:pt x="79" y="165"/>
                    <a:pt x="78" y="167"/>
                    <a:pt x="77" y="168"/>
                  </a:cubicBezTo>
                  <a:cubicBezTo>
                    <a:pt x="76" y="169"/>
                    <a:pt x="74" y="171"/>
                    <a:pt x="77" y="172"/>
                  </a:cubicBezTo>
                  <a:cubicBezTo>
                    <a:pt x="79" y="172"/>
                    <a:pt x="78" y="173"/>
                    <a:pt x="78" y="174"/>
                  </a:cubicBezTo>
                  <a:cubicBezTo>
                    <a:pt x="76" y="183"/>
                    <a:pt x="76" y="191"/>
                    <a:pt x="77" y="200"/>
                  </a:cubicBezTo>
                  <a:cubicBezTo>
                    <a:pt x="78" y="204"/>
                    <a:pt x="76" y="206"/>
                    <a:pt x="72" y="207"/>
                  </a:cubicBezTo>
                  <a:cubicBezTo>
                    <a:pt x="69" y="207"/>
                    <a:pt x="68" y="209"/>
                    <a:pt x="67" y="212"/>
                  </a:cubicBezTo>
                  <a:cubicBezTo>
                    <a:pt x="66" y="215"/>
                    <a:pt x="64" y="219"/>
                    <a:pt x="63" y="223"/>
                  </a:cubicBezTo>
                  <a:cubicBezTo>
                    <a:pt x="59" y="232"/>
                    <a:pt x="59" y="242"/>
                    <a:pt x="58" y="252"/>
                  </a:cubicBezTo>
                  <a:cubicBezTo>
                    <a:pt x="58" y="255"/>
                    <a:pt x="60" y="257"/>
                    <a:pt x="62" y="258"/>
                  </a:cubicBezTo>
                  <a:cubicBezTo>
                    <a:pt x="64" y="260"/>
                    <a:pt x="66" y="261"/>
                    <a:pt x="67" y="263"/>
                  </a:cubicBezTo>
                  <a:cubicBezTo>
                    <a:pt x="68" y="264"/>
                    <a:pt x="69" y="265"/>
                    <a:pt x="70" y="262"/>
                  </a:cubicBezTo>
                  <a:cubicBezTo>
                    <a:pt x="71" y="260"/>
                    <a:pt x="71" y="258"/>
                    <a:pt x="71" y="256"/>
                  </a:cubicBezTo>
                  <a:cubicBezTo>
                    <a:pt x="72" y="254"/>
                    <a:pt x="73" y="253"/>
                    <a:pt x="75" y="253"/>
                  </a:cubicBezTo>
                  <a:cubicBezTo>
                    <a:pt x="77" y="253"/>
                    <a:pt x="77" y="254"/>
                    <a:pt x="77" y="256"/>
                  </a:cubicBezTo>
                  <a:cubicBezTo>
                    <a:pt x="76" y="259"/>
                    <a:pt x="75" y="262"/>
                    <a:pt x="75" y="265"/>
                  </a:cubicBezTo>
                  <a:cubicBezTo>
                    <a:pt x="74" y="268"/>
                    <a:pt x="75" y="270"/>
                    <a:pt x="77" y="272"/>
                  </a:cubicBezTo>
                  <a:cubicBezTo>
                    <a:pt x="80" y="274"/>
                    <a:pt x="83" y="276"/>
                    <a:pt x="83" y="279"/>
                  </a:cubicBezTo>
                  <a:cubicBezTo>
                    <a:pt x="79" y="281"/>
                    <a:pt x="78" y="276"/>
                    <a:pt x="75" y="275"/>
                  </a:cubicBezTo>
                  <a:cubicBezTo>
                    <a:pt x="76" y="277"/>
                    <a:pt x="77" y="277"/>
                    <a:pt x="78" y="278"/>
                  </a:cubicBezTo>
                  <a:cubicBezTo>
                    <a:pt x="79" y="279"/>
                    <a:pt x="80" y="280"/>
                    <a:pt x="80" y="282"/>
                  </a:cubicBezTo>
                  <a:cubicBezTo>
                    <a:pt x="79" y="283"/>
                    <a:pt x="77" y="282"/>
                    <a:pt x="75" y="282"/>
                  </a:cubicBezTo>
                  <a:cubicBezTo>
                    <a:pt x="76" y="283"/>
                    <a:pt x="76" y="284"/>
                    <a:pt x="77" y="285"/>
                  </a:cubicBezTo>
                  <a:cubicBezTo>
                    <a:pt x="84" y="290"/>
                    <a:pt x="84" y="297"/>
                    <a:pt x="83" y="304"/>
                  </a:cubicBezTo>
                  <a:cubicBezTo>
                    <a:pt x="83" y="307"/>
                    <a:pt x="83" y="309"/>
                    <a:pt x="85" y="312"/>
                  </a:cubicBezTo>
                  <a:cubicBezTo>
                    <a:pt x="86" y="314"/>
                    <a:pt x="87" y="316"/>
                    <a:pt x="87" y="318"/>
                  </a:cubicBezTo>
                  <a:cubicBezTo>
                    <a:pt x="88" y="321"/>
                    <a:pt x="89" y="324"/>
                    <a:pt x="93" y="326"/>
                  </a:cubicBezTo>
                  <a:cubicBezTo>
                    <a:pt x="95" y="327"/>
                    <a:pt x="94" y="329"/>
                    <a:pt x="94" y="331"/>
                  </a:cubicBezTo>
                  <a:cubicBezTo>
                    <a:pt x="94" y="339"/>
                    <a:pt x="97" y="347"/>
                    <a:pt x="102" y="354"/>
                  </a:cubicBezTo>
                  <a:cubicBezTo>
                    <a:pt x="105" y="364"/>
                    <a:pt x="106" y="374"/>
                    <a:pt x="107" y="384"/>
                  </a:cubicBezTo>
                  <a:cubicBezTo>
                    <a:pt x="109" y="390"/>
                    <a:pt x="109" y="397"/>
                    <a:pt x="111" y="403"/>
                  </a:cubicBezTo>
                  <a:cubicBezTo>
                    <a:pt x="111" y="404"/>
                    <a:pt x="111" y="406"/>
                    <a:pt x="110" y="408"/>
                  </a:cubicBezTo>
                  <a:cubicBezTo>
                    <a:pt x="109" y="409"/>
                    <a:pt x="107" y="407"/>
                    <a:pt x="107" y="410"/>
                  </a:cubicBezTo>
                  <a:cubicBezTo>
                    <a:pt x="108" y="416"/>
                    <a:pt x="108" y="423"/>
                    <a:pt x="107" y="430"/>
                  </a:cubicBezTo>
                  <a:cubicBezTo>
                    <a:pt x="107" y="439"/>
                    <a:pt x="107" y="449"/>
                    <a:pt x="107" y="459"/>
                  </a:cubicBezTo>
                  <a:cubicBezTo>
                    <a:pt x="107" y="460"/>
                    <a:pt x="108" y="461"/>
                    <a:pt x="109" y="463"/>
                  </a:cubicBezTo>
                  <a:cubicBezTo>
                    <a:pt x="110" y="460"/>
                    <a:pt x="110" y="457"/>
                    <a:pt x="110" y="454"/>
                  </a:cubicBezTo>
                  <a:cubicBezTo>
                    <a:pt x="110" y="447"/>
                    <a:pt x="109" y="441"/>
                    <a:pt x="111" y="435"/>
                  </a:cubicBezTo>
                  <a:cubicBezTo>
                    <a:pt x="112" y="431"/>
                    <a:pt x="111" y="426"/>
                    <a:pt x="113" y="422"/>
                  </a:cubicBezTo>
                  <a:cubicBezTo>
                    <a:pt x="114" y="421"/>
                    <a:pt x="115" y="423"/>
                    <a:pt x="115" y="424"/>
                  </a:cubicBezTo>
                  <a:cubicBezTo>
                    <a:pt x="116" y="426"/>
                    <a:pt x="117" y="428"/>
                    <a:pt x="117" y="431"/>
                  </a:cubicBezTo>
                  <a:cubicBezTo>
                    <a:pt x="120" y="443"/>
                    <a:pt x="124" y="454"/>
                    <a:pt x="127" y="466"/>
                  </a:cubicBezTo>
                  <a:cubicBezTo>
                    <a:pt x="129" y="474"/>
                    <a:pt x="132" y="481"/>
                    <a:pt x="134" y="489"/>
                  </a:cubicBezTo>
                  <a:cubicBezTo>
                    <a:pt x="137" y="494"/>
                    <a:pt x="136" y="500"/>
                    <a:pt x="135" y="506"/>
                  </a:cubicBezTo>
                  <a:cubicBezTo>
                    <a:pt x="135" y="507"/>
                    <a:pt x="135" y="507"/>
                    <a:pt x="134" y="508"/>
                  </a:cubicBezTo>
                  <a:cubicBezTo>
                    <a:pt x="126" y="496"/>
                    <a:pt x="123" y="483"/>
                    <a:pt x="120" y="469"/>
                  </a:cubicBezTo>
                  <a:cubicBezTo>
                    <a:pt x="119" y="465"/>
                    <a:pt x="119" y="461"/>
                    <a:pt x="117" y="456"/>
                  </a:cubicBezTo>
                  <a:cubicBezTo>
                    <a:pt x="115" y="459"/>
                    <a:pt x="115" y="462"/>
                    <a:pt x="116" y="466"/>
                  </a:cubicBezTo>
                  <a:cubicBezTo>
                    <a:pt x="117" y="468"/>
                    <a:pt x="117" y="471"/>
                    <a:pt x="118" y="474"/>
                  </a:cubicBezTo>
                  <a:cubicBezTo>
                    <a:pt x="118" y="476"/>
                    <a:pt x="119" y="479"/>
                    <a:pt x="116" y="480"/>
                  </a:cubicBezTo>
                  <a:cubicBezTo>
                    <a:pt x="114" y="481"/>
                    <a:pt x="112" y="479"/>
                    <a:pt x="111" y="477"/>
                  </a:cubicBezTo>
                  <a:cubicBezTo>
                    <a:pt x="111" y="477"/>
                    <a:pt x="111" y="476"/>
                    <a:pt x="110" y="476"/>
                  </a:cubicBezTo>
                  <a:cubicBezTo>
                    <a:pt x="110" y="483"/>
                    <a:pt x="110" y="487"/>
                    <a:pt x="113" y="491"/>
                  </a:cubicBezTo>
                  <a:cubicBezTo>
                    <a:pt x="114" y="491"/>
                    <a:pt x="114" y="491"/>
                    <a:pt x="114" y="490"/>
                  </a:cubicBezTo>
                  <a:cubicBezTo>
                    <a:pt x="115" y="489"/>
                    <a:pt x="116" y="487"/>
                    <a:pt x="118" y="487"/>
                  </a:cubicBezTo>
                  <a:cubicBezTo>
                    <a:pt x="120" y="487"/>
                    <a:pt x="121" y="489"/>
                    <a:pt x="122" y="491"/>
                  </a:cubicBezTo>
                  <a:cubicBezTo>
                    <a:pt x="124" y="501"/>
                    <a:pt x="128" y="510"/>
                    <a:pt x="122" y="520"/>
                  </a:cubicBezTo>
                  <a:cubicBezTo>
                    <a:pt x="121" y="522"/>
                    <a:pt x="121" y="524"/>
                    <a:pt x="122" y="525"/>
                  </a:cubicBezTo>
                  <a:cubicBezTo>
                    <a:pt x="124" y="531"/>
                    <a:pt x="125" y="537"/>
                    <a:pt x="126" y="543"/>
                  </a:cubicBezTo>
                  <a:cubicBezTo>
                    <a:pt x="126" y="548"/>
                    <a:pt x="125" y="552"/>
                    <a:pt x="123" y="556"/>
                  </a:cubicBezTo>
                  <a:cubicBezTo>
                    <a:pt x="120" y="562"/>
                    <a:pt x="116" y="568"/>
                    <a:pt x="112" y="574"/>
                  </a:cubicBezTo>
                  <a:cubicBezTo>
                    <a:pt x="108" y="579"/>
                    <a:pt x="106" y="586"/>
                    <a:pt x="108" y="593"/>
                  </a:cubicBezTo>
                  <a:cubicBezTo>
                    <a:pt x="109" y="594"/>
                    <a:pt x="109" y="596"/>
                    <a:pt x="108" y="598"/>
                  </a:cubicBezTo>
                  <a:cubicBezTo>
                    <a:pt x="105" y="599"/>
                    <a:pt x="105" y="603"/>
                    <a:pt x="103" y="606"/>
                  </a:cubicBezTo>
                  <a:cubicBezTo>
                    <a:pt x="102" y="607"/>
                    <a:pt x="101" y="608"/>
                    <a:pt x="100" y="607"/>
                  </a:cubicBezTo>
                  <a:cubicBezTo>
                    <a:pt x="97" y="605"/>
                    <a:pt x="93" y="603"/>
                    <a:pt x="93" y="598"/>
                  </a:cubicBezTo>
                  <a:cubicBezTo>
                    <a:pt x="93" y="597"/>
                    <a:pt x="92" y="595"/>
                    <a:pt x="91" y="595"/>
                  </a:cubicBezTo>
                  <a:cubicBezTo>
                    <a:pt x="87" y="594"/>
                    <a:pt x="85" y="590"/>
                    <a:pt x="83" y="588"/>
                  </a:cubicBezTo>
                  <a:cubicBezTo>
                    <a:pt x="78" y="584"/>
                    <a:pt x="73" y="585"/>
                    <a:pt x="73" y="591"/>
                  </a:cubicBezTo>
                  <a:cubicBezTo>
                    <a:pt x="72" y="595"/>
                    <a:pt x="69" y="596"/>
                    <a:pt x="66" y="597"/>
                  </a:cubicBezTo>
                  <a:cubicBezTo>
                    <a:pt x="62" y="598"/>
                    <a:pt x="58" y="599"/>
                    <a:pt x="55" y="601"/>
                  </a:cubicBezTo>
                  <a:cubicBezTo>
                    <a:pt x="52" y="603"/>
                    <a:pt x="47" y="605"/>
                    <a:pt x="43" y="603"/>
                  </a:cubicBezTo>
                  <a:cubicBezTo>
                    <a:pt x="41" y="603"/>
                    <a:pt x="39" y="602"/>
                    <a:pt x="37" y="603"/>
                  </a:cubicBezTo>
                  <a:cubicBezTo>
                    <a:pt x="36" y="603"/>
                    <a:pt x="34" y="602"/>
                    <a:pt x="34" y="601"/>
                  </a:cubicBezTo>
                  <a:cubicBezTo>
                    <a:pt x="33" y="598"/>
                    <a:pt x="31" y="596"/>
                    <a:pt x="29" y="594"/>
                  </a:cubicBezTo>
                  <a:cubicBezTo>
                    <a:pt x="25" y="590"/>
                    <a:pt x="25" y="587"/>
                    <a:pt x="30" y="584"/>
                  </a:cubicBezTo>
                  <a:cubicBezTo>
                    <a:pt x="31" y="583"/>
                    <a:pt x="32" y="582"/>
                    <a:pt x="32" y="581"/>
                  </a:cubicBezTo>
                  <a:cubicBezTo>
                    <a:pt x="32" y="579"/>
                    <a:pt x="30" y="578"/>
                    <a:pt x="29" y="578"/>
                  </a:cubicBezTo>
                  <a:cubicBezTo>
                    <a:pt x="27" y="578"/>
                    <a:pt x="26" y="577"/>
                    <a:pt x="24" y="576"/>
                  </a:cubicBezTo>
                  <a:cubicBezTo>
                    <a:pt x="22" y="574"/>
                    <a:pt x="21" y="572"/>
                    <a:pt x="23" y="570"/>
                  </a:cubicBezTo>
                  <a:cubicBezTo>
                    <a:pt x="26" y="567"/>
                    <a:pt x="28" y="564"/>
                    <a:pt x="31" y="561"/>
                  </a:cubicBezTo>
                  <a:cubicBezTo>
                    <a:pt x="32" y="560"/>
                    <a:pt x="34" y="558"/>
                    <a:pt x="36" y="559"/>
                  </a:cubicBezTo>
                  <a:cubicBezTo>
                    <a:pt x="38" y="560"/>
                    <a:pt x="37" y="563"/>
                    <a:pt x="38" y="565"/>
                  </a:cubicBezTo>
                  <a:cubicBezTo>
                    <a:pt x="38" y="567"/>
                    <a:pt x="37" y="569"/>
                    <a:pt x="35" y="569"/>
                  </a:cubicBezTo>
                  <a:cubicBezTo>
                    <a:pt x="33" y="570"/>
                    <a:pt x="29" y="569"/>
                    <a:pt x="29" y="572"/>
                  </a:cubicBezTo>
                  <a:cubicBezTo>
                    <a:pt x="28" y="576"/>
                    <a:pt x="32" y="576"/>
                    <a:pt x="34" y="578"/>
                  </a:cubicBezTo>
                  <a:cubicBezTo>
                    <a:pt x="35" y="578"/>
                    <a:pt x="36" y="580"/>
                    <a:pt x="37" y="581"/>
                  </a:cubicBezTo>
                  <a:cubicBezTo>
                    <a:pt x="40" y="583"/>
                    <a:pt x="42" y="584"/>
                    <a:pt x="46" y="581"/>
                  </a:cubicBezTo>
                  <a:cubicBezTo>
                    <a:pt x="47" y="579"/>
                    <a:pt x="50" y="580"/>
                    <a:pt x="53" y="580"/>
                  </a:cubicBezTo>
                  <a:cubicBezTo>
                    <a:pt x="55" y="580"/>
                    <a:pt x="57" y="579"/>
                    <a:pt x="58" y="577"/>
                  </a:cubicBezTo>
                  <a:cubicBezTo>
                    <a:pt x="59" y="574"/>
                    <a:pt x="56" y="574"/>
                    <a:pt x="55" y="573"/>
                  </a:cubicBezTo>
                  <a:cubicBezTo>
                    <a:pt x="49" y="569"/>
                    <a:pt x="49" y="563"/>
                    <a:pt x="46" y="558"/>
                  </a:cubicBezTo>
                  <a:cubicBezTo>
                    <a:pt x="45" y="557"/>
                    <a:pt x="45" y="556"/>
                    <a:pt x="44" y="555"/>
                  </a:cubicBezTo>
                  <a:cubicBezTo>
                    <a:pt x="41" y="550"/>
                    <a:pt x="41" y="548"/>
                    <a:pt x="45" y="543"/>
                  </a:cubicBezTo>
                  <a:cubicBezTo>
                    <a:pt x="46" y="542"/>
                    <a:pt x="47" y="541"/>
                    <a:pt x="47" y="540"/>
                  </a:cubicBezTo>
                  <a:cubicBezTo>
                    <a:pt x="54" y="533"/>
                    <a:pt x="60" y="527"/>
                    <a:pt x="66" y="519"/>
                  </a:cubicBezTo>
                  <a:cubicBezTo>
                    <a:pt x="66" y="518"/>
                    <a:pt x="66" y="518"/>
                    <a:pt x="65" y="517"/>
                  </a:cubicBezTo>
                  <a:cubicBezTo>
                    <a:pt x="65" y="516"/>
                    <a:pt x="66" y="516"/>
                    <a:pt x="66" y="515"/>
                  </a:cubicBezTo>
                  <a:cubicBezTo>
                    <a:pt x="69" y="510"/>
                    <a:pt x="73" y="506"/>
                    <a:pt x="76" y="501"/>
                  </a:cubicBezTo>
                  <a:cubicBezTo>
                    <a:pt x="80" y="496"/>
                    <a:pt x="80" y="496"/>
                    <a:pt x="75" y="493"/>
                  </a:cubicBezTo>
                  <a:cubicBezTo>
                    <a:pt x="77" y="490"/>
                    <a:pt x="79" y="493"/>
                    <a:pt x="81" y="492"/>
                  </a:cubicBezTo>
                  <a:cubicBezTo>
                    <a:pt x="83" y="491"/>
                    <a:pt x="84" y="489"/>
                    <a:pt x="85" y="488"/>
                  </a:cubicBezTo>
                  <a:cubicBezTo>
                    <a:pt x="88" y="483"/>
                    <a:pt x="88" y="483"/>
                    <a:pt x="83" y="479"/>
                  </a:cubicBezTo>
                  <a:cubicBezTo>
                    <a:pt x="83" y="479"/>
                    <a:pt x="82" y="478"/>
                    <a:pt x="83" y="478"/>
                  </a:cubicBezTo>
                  <a:cubicBezTo>
                    <a:pt x="83" y="477"/>
                    <a:pt x="83" y="476"/>
                    <a:pt x="84" y="476"/>
                  </a:cubicBezTo>
                  <a:cubicBezTo>
                    <a:pt x="86" y="476"/>
                    <a:pt x="87" y="477"/>
                    <a:pt x="88" y="477"/>
                  </a:cubicBezTo>
                  <a:cubicBezTo>
                    <a:pt x="88" y="474"/>
                    <a:pt x="88" y="471"/>
                    <a:pt x="86" y="468"/>
                  </a:cubicBezTo>
                  <a:cubicBezTo>
                    <a:pt x="83" y="466"/>
                    <a:pt x="81" y="464"/>
                    <a:pt x="78" y="466"/>
                  </a:cubicBezTo>
                  <a:cubicBezTo>
                    <a:pt x="77" y="467"/>
                    <a:pt x="77" y="467"/>
                    <a:pt x="76" y="466"/>
                  </a:cubicBezTo>
                  <a:cubicBezTo>
                    <a:pt x="75" y="466"/>
                    <a:pt x="76" y="465"/>
                    <a:pt x="76" y="464"/>
                  </a:cubicBezTo>
                  <a:cubicBezTo>
                    <a:pt x="78" y="461"/>
                    <a:pt x="81" y="460"/>
                    <a:pt x="86" y="462"/>
                  </a:cubicBezTo>
                  <a:cubicBezTo>
                    <a:pt x="85" y="459"/>
                    <a:pt x="81" y="456"/>
                    <a:pt x="84" y="452"/>
                  </a:cubicBezTo>
                  <a:cubicBezTo>
                    <a:pt x="85" y="448"/>
                    <a:pt x="85" y="443"/>
                    <a:pt x="83" y="439"/>
                  </a:cubicBezTo>
                  <a:cubicBezTo>
                    <a:pt x="82" y="436"/>
                    <a:pt x="78" y="434"/>
                    <a:pt x="79" y="430"/>
                  </a:cubicBezTo>
                  <a:cubicBezTo>
                    <a:pt x="81" y="429"/>
                    <a:pt x="81" y="430"/>
                    <a:pt x="82" y="431"/>
                  </a:cubicBezTo>
                  <a:cubicBezTo>
                    <a:pt x="80" y="428"/>
                    <a:pt x="79" y="424"/>
                    <a:pt x="77" y="420"/>
                  </a:cubicBezTo>
                  <a:cubicBezTo>
                    <a:pt x="77" y="419"/>
                    <a:pt x="77" y="418"/>
                    <a:pt x="77" y="416"/>
                  </a:cubicBezTo>
                  <a:cubicBezTo>
                    <a:pt x="77" y="415"/>
                    <a:pt x="77" y="414"/>
                    <a:pt x="78" y="414"/>
                  </a:cubicBezTo>
                  <a:cubicBezTo>
                    <a:pt x="79" y="414"/>
                    <a:pt x="79" y="415"/>
                    <a:pt x="80" y="416"/>
                  </a:cubicBezTo>
                  <a:cubicBezTo>
                    <a:pt x="81" y="419"/>
                    <a:pt x="81" y="422"/>
                    <a:pt x="82" y="425"/>
                  </a:cubicBezTo>
                  <a:cubicBezTo>
                    <a:pt x="83" y="426"/>
                    <a:pt x="83" y="427"/>
                    <a:pt x="83" y="427"/>
                  </a:cubicBezTo>
                  <a:cubicBezTo>
                    <a:pt x="79" y="422"/>
                    <a:pt x="82" y="414"/>
                    <a:pt x="76" y="409"/>
                  </a:cubicBezTo>
                  <a:cubicBezTo>
                    <a:pt x="76" y="411"/>
                    <a:pt x="76" y="414"/>
                    <a:pt x="75" y="417"/>
                  </a:cubicBezTo>
                  <a:cubicBezTo>
                    <a:pt x="73" y="419"/>
                    <a:pt x="73" y="421"/>
                    <a:pt x="75" y="423"/>
                  </a:cubicBezTo>
                  <a:cubicBezTo>
                    <a:pt x="77" y="425"/>
                    <a:pt x="80" y="426"/>
                    <a:pt x="79" y="429"/>
                  </a:cubicBezTo>
                  <a:cubicBezTo>
                    <a:pt x="77" y="431"/>
                    <a:pt x="76" y="429"/>
                    <a:pt x="75" y="428"/>
                  </a:cubicBezTo>
                  <a:cubicBezTo>
                    <a:pt x="73" y="426"/>
                    <a:pt x="70" y="425"/>
                    <a:pt x="67" y="425"/>
                  </a:cubicBezTo>
                  <a:cubicBezTo>
                    <a:pt x="66" y="425"/>
                    <a:pt x="65" y="423"/>
                    <a:pt x="65" y="422"/>
                  </a:cubicBezTo>
                  <a:cubicBezTo>
                    <a:pt x="68" y="417"/>
                    <a:pt x="70" y="411"/>
                    <a:pt x="73" y="405"/>
                  </a:cubicBezTo>
                  <a:cubicBezTo>
                    <a:pt x="74" y="403"/>
                    <a:pt x="73" y="400"/>
                    <a:pt x="72" y="398"/>
                  </a:cubicBezTo>
                  <a:cubicBezTo>
                    <a:pt x="70" y="393"/>
                    <a:pt x="71" y="388"/>
                    <a:pt x="70" y="382"/>
                  </a:cubicBezTo>
                  <a:cubicBezTo>
                    <a:pt x="70" y="376"/>
                    <a:pt x="69" y="369"/>
                    <a:pt x="68" y="362"/>
                  </a:cubicBezTo>
                  <a:cubicBezTo>
                    <a:pt x="68" y="358"/>
                    <a:pt x="66" y="354"/>
                    <a:pt x="67" y="349"/>
                  </a:cubicBezTo>
                  <a:cubicBezTo>
                    <a:pt x="65" y="350"/>
                    <a:pt x="66" y="353"/>
                    <a:pt x="63" y="353"/>
                  </a:cubicBezTo>
                  <a:cubicBezTo>
                    <a:pt x="64" y="350"/>
                    <a:pt x="65" y="347"/>
                    <a:pt x="62" y="344"/>
                  </a:cubicBezTo>
                  <a:cubicBezTo>
                    <a:pt x="61" y="342"/>
                    <a:pt x="62" y="338"/>
                    <a:pt x="63" y="336"/>
                  </a:cubicBezTo>
                  <a:cubicBezTo>
                    <a:pt x="66" y="331"/>
                    <a:pt x="63" y="328"/>
                    <a:pt x="60" y="326"/>
                  </a:cubicBezTo>
                  <a:cubicBezTo>
                    <a:pt x="58" y="325"/>
                    <a:pt x="56" y="324"/>
                    <a:pt x="56" y="321"/>
                  </a:cubicBezTo>
                  <a:cubicBezTo>
                    <a:pt x="55" y="325"/>
                    <a:pt x="57" y="328"/>
                    <a:pt x="56" y="331"/>
                  </a:cubicBezTo>
                  <a:cubicBezTo>
                    <a:pt x="54" y="330"/>
                    <a:pt x="55" y="327"/>
                    <a:pt x="53" y="325"/>
                  </a:cubicBezTo>
                  <a:cubicBezTo>
                    <a:pt x="53" y="328"/>
                    <a:pt x="54" y="332"/>
                    <a:pt x="52" y="334"/>
                  </a:cubicBezTo>
                  <a:cubicBezTo>
                    <a:pt x="50" y="334"/>
                    <a:pt x="51" y="332"/>
                    <a:pt x="48" y="332"/>
                  </a:cubicBezTo>
                  <a:cubicBezTo>
                    <a:pt x="49" y="340"/>
                    <a:pt x="48" y="348"/>
                    <a:pt x="44" y="355"/>
                  </a:cubicBezTo>
                  <a:cubicBezTo>
                    <a:pt x="49" y="338"/>
                    <a:pt x="49" y="335"/>
                    <a:pt x="43" y="332"/>
                  </a:cubicBezTo>
                  <a:cubicBezTo>
                    <a:pt x="43" y="336"/>
                    <a:pt x="43" y="339"/>
                    <a:pt x="43" y="343"/>
                  </a:cubicBezTo>
                  <a:cubicBezTo>
                    <a:pt x="42" y="347"/>
                    <a:pt x="42" y="350"/>
                    <a:pt x="39" y="352"/>
                  </a:cubicBezTo>
                  <a:cubicBezTo>
                    <a:pt x="39" y="352"/>
                    <a:pt x="39" y="352"/>
                    <a:pt x="38" y="352"/>
                  </a:cubicBezTo>
                  <a:cubicBezTo>
                    <a:pt x="38" y="348"/>
                    <a:pt x="40" y="345"/>
                    <a:pt x="40" y="342"/>
                  </a:cubicBezTo>
                  <a:cubicBezTo>
                    <a:pt x="41" y="338"/>
                    <a:pt x="39" y="334"/>
                    <a:pt x="39" y="329"/>
                  </a:cubicBezTo>
                  <a:cubicBezTo>
                    <a:pt x="40" y="328"/>
                    <a:pt x="41" y="327"/>
                    <a:pt x="41" y="325"/>
                  </a:cubicBezTo>
                  <a:cubicBezTo>
                    <a:pt x="41" y="326"/>
                    <a:pt x="40" y="327"/>
                    <a:pt x="40" y="328"/>
                  </a:cubicBezTo>
                  <a:cubicBezTo>
                    <a:pt x="35" y="327"/>
                    <a:pt x="34" y="323"/>
                    <a:pt x="33" y="319"/>
                  </a:cubicBezTo>
                  <a:cubicBezTo>
                    <a:pt x="33" y="319"/>
                    <a:pt x="33" y="318"/>
                    <a:pt x="34" y="318"/>
                  </a:cubicBezTo>
                  <a:cubicBezTo>
                    <a:pt x="36" y="318"/>
                    <a:pt x="35" y="316"/>
                    <a:pt x="35" y="315"/>
                  </a:cubicBezTo>
                  <a:cubicBezTo>
                    <a:pt x="32" y="311"/>
                    <a:pt x="30" y="308"/>
                    <a:pt x="28" y="304"/>
                  </a:cubicBezTo>
                  <a:cubicBezTo>
                    <a:pt x="27" y="299"/>
                    <a:pt x="23" y="294"/>
                    <a:pt x="22" y="288"/>
                  </a:cubicBezTo>
                  <a:cubicBezTo>
                    <a:pt x="22" y="288"/>
                    <a:pt x="22" y="288"/>
                    <a:pt x="22" y="288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8" name="Freeform 113"/>
            <p:cNvSpPr>
              <a:spLocks/>
            </p:cNvSpPr>
            <p:nvPr/>
          </p:nvSpPr>
          <p:spPr bwMode="auto">
            <a:xfrm>
              <a:off x="6391180" y="2719043"/>
              <a:ext cx="314407" cy="1337714"/>
            </a:xfrm>
            <a:custGeom>
              <a:avLst/>
              <a:gdLst>
                <a:gd name="T0" fmla="*/ 11 w 146"/>
                <a:gd name="T1" fmla="*/ 543 h 624"/>
                <a:gd name="T2" fmla="*/ 9 w 146"/>
                <a:gd name="T3" fmla="*/ 531 h 624"/>
                <a:gd name="T4" fmla="*/ 7 w 146"/>
                <a:gd name="T5" fmla="*/ 477 h 624"/>
                <a:gd name="T6" fmla="*/ 9 w 146"/>
                <a:gd name="T7" fmla="*/ 444 h 624"/>
                <a:gd name="T8" fmla="*/ 16 w 146"/>
                <a:gd name="T9" fmla="*/ 425 h 624"/>
                <a:gd name="T10" fmla="*/ 20 w 146"/>
                <a:gd name="T11" fmla="*/ 403 h 624"/>
                <a:gd name="T12" fmla="*/ 38 w 146"/>
                <a:gd name="T13" fmla="*/ 356 h 624"/>
                <a:gd name="T14" fmla="*/ 37 w 146"/>
                <a:gd name="T15" fmla="*/ 351 h 624"/>
                <a:gd name="T16" fmla="*/ 47 w 146"/>
                <a:gd name="T17" fmla="*/ 329 h 624"/>
                <a:gd name="T18" fmla="*/ 39 w 146"/>
                <a:gd name="T19" fmla="*/ 376 h 624"/>
                <a:gd name="T20" fmla="*/ 43 w 146"/>
                <a:gd name="T21" fmla="*/ 374 h 624"/>
                <a:gd name="T22" fmla="*/ 55 w 146"/>
                <a:gd name="T23" fmla="*/ 359 h 624"/>
                <a:gd name="T24" fmla="*/ 61 w 146"/>
                <a:gd name="T25" fmla="*/ 326 h 624"/>
                <a:gd name="T26" fmla="*/ 59 w 146"/>
                <a:gd name="T27" fmla="*/ 319 h 624"/>
                <a:gd name="T28" fmla="*/ 65 w 146"/>
                <a:gd name="T29" fmla="*/ 293 h 624"/>
                <a:gd name="T30" fmla="*/ 88 w 146"/>
                <a:gd name="T31" fmla="*/ 291 h 624"/>
                <a:gd name="T32" fmla="*/ 98 w 146"/>
                <a:gd name="T33" fmla="*/ 285 h 624"/>
                <a:gd name="T34" fmla="*/ 80 w 146"/>
                <a:gd name="T35" fmla="*/ 279 h 624"/>
                <a:gd name="T36" fmla="*/ 84 w 146"/>
                <a:gd name="T37" fmla="*/ 269 h 624"/>
                <a:gd name="T38" fmla="*/ 113 w 146"/>
                <a:gd name="T39" fmla="*/ 281 h 624"/>
                <a:gd name="T40" fmla="*/ 90 w 146"/>
                <a:gd name="T41" fmla="*/ 263 h 624"/>
                <a:gd name="T42" fmla="*/ 68 w 146"/>
                <a:gd name="T43" fmla="*/ 246 h 624"/>
                <a:gd name="T44" fmla="*/ 63 w 146"/>
                <a:gd name="T45" fmla="*/ 219 h 624"/>
                <a:gd name="T46" fmla="*/ 74 w 146"/>
                <a:gd name="T47" fmla="*/ 197 h 624"/>
                <a:gd name="T48" fmla="*/ 87 w 146"/>
                <a:gd name="T49" fmla="*/ 156 h 624"/>
                <a:gd name="T50" fmla="*/ 93 w 146"/>
                <a:gd name="T51" fmla="*/ 116 h 624"/>
                <a:gd name="T52" fmla="*/ 103 w 146"/>
                <a:gd name="T53" fmla="*/ 87 h 624"/>
                <a:gd name="T54" fmla="*/ 104 w 146"/>
                <a:gd name="T55" fmla="*/ 32 h 624"/>
                <a:gd name="T56" fmla="*/ 106 w 146"/>
                <a:gd name="T57" fmla="*/ 36 h 624"/>
                <a:gd name="T58" fmla="*/ 130 w 146"/>
                <a:gd name="T59" fmla="*/ 9 h 624"/>
                <a:gd name="T60" fmla="*/ 125 w 146"/>
                <a:gd name="T61" fmla="*/ 35 h 624"/>
                <a:gd name="T62" fmla="*/ 133 w 146"/>
                <a:gd name="T63" fmla="*/ 72 h 624"/>
                <a:gd name="T64" fmla="*/ 129 w 146"/>
                <a:gd name="T65" fmla="*/ 88 h 624"/>
                <a:gd name="T66" fmla="*/ 118 w 146"/>
                <a:gd name="T67" fmla="*/ 118 h 624"/>
                <a:gd name="T68" fmla="*/ 102 w 146"/>
                <a:gd name="T69" fmla="*/ 170 h 624"/>
                <a:gd name="T70" fmla="*/ 100 w 146"/>
                <a:gd name="T71" fmla="*/ 225 h 624"/>
                <a:gd name="T72" fmla="*/ 138 w 146"/>
                <a:gd name="T73" fmla="*/ 208 h 624"/>
                <a:gd name="T74" fmla="*/ 139 w 146"/>
                <a:gd name="T75" fmla="*/ 249 h 624"/>
                <a:gd name="T76" fmla="*/ 126 w 146"/>
                <a:gd name="T77" fmla="*/ 307 h 624"/>
                <a:gd name="T78" fmla="*/ 119 w 146"/>
                <a:gd name="T79" fmla="*/ 326 h 624"/>
                <a:gd name="T80" fmla="*/ 75 w 146"/>
                <a:gd name="T81" fmla="*/ 405 h 624"/>
                <a:gd name="T82" fmla="*/ 53 w 146"/>
                <a:gd name="T83" fmla="*/ 458 h 624"/>
                <a:gd name="T84" fmla="*/ 58 w 146"/>
                <a:gd name="T85" fmla="*/ 445 h 624"/>
                <a:gd name="T86" fmla="*/ 62 w 146"/>
                <a:gd name="T87" fmla="*/ 474 h 624"/>
                <a:gd name="T88" fmla="*/ 57 w 146"/>
                <a:gd name="T89" fmla="*/ 482 h 624"/>
                <a:gd name="T90" fmla="*/ 57 w 146"/>
                <a:gd name="T91" fmla="*/ 490 h 624"/>
                <a:gd name="T92" fmla="*/ 70 w 146"/>
                <a:gd name="T93" fmla="*/ 528 h 624"/>
                <a:gd name="T94" fmla="*/ 74 w 146"/>
                <a:gd name="T95" fmla="*/ 534 h 624"/>
                <a:gd name="T96" fmla="*/ 80 w 146"/>
                <a:gd name="T97" fmla="*/ 555 h 624"/>
                <a:gd name="T98" fmla="*/ 67 w 146"/>
                <a:gd name="T99" fmla="*/ 548 h 624"/>
                <a:gd name="T100" fmla="*/ 72 w 146"/>
                <a:gd name="T101" fmla="*/ 572 h 624"/>
                <a:gd name="T102" fmla="*/ 79 w 146"/>
                <a:gd name="T103" fmla="*/ 577 h 624"/>
                <a:gd name="T104" fmla="*/ 54 w 146"/>
                <a:gd name="T105" fmla="*/ 574 h 624"/>
                <a:gd name="T106" fmla="*/ 48 w 146"/>
                <a:gd name="T107" fmla="*/ 583 h 624"/>
                <a:gd name="T108" fmla="*/ 43 w 146"/>
                <a:gd name="T109" fmla="*/ 592 h 624"/>
                <a:gd name="T110" fmla="*/ 39 w 146"/>
                <a:gd name="T111" fmla="*/ 587 h 624"/>
                <a:gd name="T112" fmla="*/ 35 w 146"/>
                <a:gd name="T113" fmla="*/ 581 h 624"/>
                <a:gd name="T114" fmla="*/ 27 w 146"/>
                <a:gd name="T115" fmla="*/ 58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6" h="624">
                  <a:moveTo>
                    <a:pt x="26" y="584"/>
                  </a:moveTo>
                  <a:cubicBezTo>
                    <a:pt x="20" y="578"/>
                    <a:pt x="13" y="572"/>
                    <a:pt x="12" y="564"/>
                  </a:cubicBezTo>
                  <a:cubicBezTo>
                    <a:pt x="10" y="554"/>
                    <a:pt x="8" y="543"/>
                    <a:pt x="8" y="533"/>
                  </a:cubicBezTo>
                  <a:cubicBezTo>
                    <a:pt x="11" y="535"/>
                    <a:pt x="9" y="540"/>
                    <a:pt x="11" y="543"/>
                  </a:cubicBezTo>
                  <a:cubicBezTo>
                    <a:pt x="11" y="544"/>
                    <a:pt x="10" y="546"/>
                    <a:pt x="11" y="547"/>
                  </a:cubicBezTo>
                  <a:cubicBezTo>
                    <a:pt x="12" y="551"/>
                    <a:pt x="13" y="556"/>
                    <a:pt x="13" y="559"/>
                  </a:cubicBezTo>
                  <a:cubicBezTo>
                    <a:pt x="13" y="556"/>
                    <a:pt x="12" y="551"/>
                    <a:pt x="11" y="546"/>
                  </a:cubicBezTo>
                  <a:cubicBezTo>
                    <a:pt x="10" y="541"/>
                    <a:pt x="10" y="536"/>
                    <a:pt x="9" y="531"/>
                  </a:cubicBezTo>
                  <a:cubicBezTo>
                    <a:pt x="9" y="530"/>
                    <a:pt x="9" y="529"/>
                    <a:pt x="9" y="528"/>
                  </a:cubicBezTo>
                  <a:cubicBezTo>
                    <a:pt x="14" y="517"/>
                    <a:pt x="12" y="504"/>
                    <a:pt x="15" y="493"/>
                  </a:cubicBezTo>
                  <a:cubicBezTo>
                    <a:pt x="16" y="488"/>
                    <a:pt x="12" y="484"/>
                    <a:pt x="11" y="480"/>
                  </a:cubicBezTo>
                  <a:cubicBezTo>
                    <a:pt x="11" y="478"/>
                    <a:pt x="9" y="478"/>
                    <a:pt x="7" y="477"/>
                  </a:cubicBezTo>
                  <a:cubicBezTo>
                    <a:pt x="0" y="476"/>
                    <a:pt x="0" y="476"/>
                    <a:pt x="2" y="470"/>
                  </a:cubicBezTo>
                  <a:cubicBezTo>
                    <a:pt x="2" y="469"/>
                    <a:pt x="3" y="468"/>
                    <a:pt x="3" y="467"/>
                  </a:cubicBezTo>
                  <a:cubicBezTo>
                    <a:pt x="5" y="462"/>
                    <a:pt x="3" y="455"/>
                    <a:pt x="5" y="450"/>
                  </a:cubicBezTo>
                  <a:cubicBezTo>
                    <a:pt x="7" y="448"/>
                    <a:pt x="8" y="447"/>
                    <a:pt x="9" y="444"/>
                  </a:cubicBezTo>
                  <a:cubicBezTo>
                    <a:pt x="10" y="443"/>
                    <a:pt x="11" y="441"/>
                    <a:pt x="13" y="442"/>
                  </a:cubicBezTo>
                  <a:cubicBezTo>
                    <a:pt x="15" y="442"/>
                    <a:pt x="16" y="442"/>
                    <a:pt x="16" y="440"/>
                  </a:cubicBezTo>
                  <a:cubicBezTo>
                    <a:pt x="17" y="432"/>
                    <a:pt x="19" y="424"/>
                    <a:pt x="21" y="416"/>
                  </a:cubicBezTo>
                  <a:cubicBezTo>
                    <a:pt x="19" y="419"/>
                    <a:pt x="19" y="423"/>
                    <a:pt x="16" y="425"/>
                  </a:cubicBezTo>
                  <a:cubicBezTo>
                    <a:pt x="15" y="426"/>
                    <a:pt x="14" y="428"/>
                    <a:pt x="12" y="428"/>
                  </a:cubicBezTo>
                  <a:cubicBezTo>
                    <a:pt x="11" y="427"/>
                    <a:pt x="12" y="425"/>
                    <a:pt x="12" y="424"/>
                  </a:cubicBezTo>
                  <a:cubicBezTo>
                    <a:pt x="12" y="419"/>
                    <a:pt x="12" y="415"/>
                    <a:pt x="13" y="411"/>
                  </a:cubicBezTo>
                  <a:cubicBezTo>
                    <a:pt x="14" y="407"/>
                    <a:pt x="16" y="404"/>
                    <a:pt x="20" y="403"/>
                  </a:cubicBezTo>
                  <a:cubicBezTo>
                    <a:pt x="24" y="401"/>
                    <a:pt x="25" y="397"/>
                    <a:pt x="26" y="392"/>
                  </a:cubicBezTo>
                  <a:cubicBezTo>
                    <a:pt x="28" y="380"/>
                    <a:pt x="31" y="368"/>
                    <a:pt x="34" y="356"/>
                  </a:cubicBezTo>
                  <a:cubicBezTo>
                    <a:pt x="34" y="354"/>
                    <a:pt x="34" y="352"/>
                    <a:pt x="37" y="351"/>
                  </a:cubicBezTo>
                  <a:cubicBezTo>
                    <a:pt x="39" y="352"/>
                    <a:pt x="38" y="354"/>
                    <a:pt x="38" y="356"/>
                  </a:cubicBezTo>
                  <a:cubicBezTo>
                    <a:pt x="36" y="367"/>
                    <a:pt x="33" y="377"/>
                    <a:pt x="31" y="387"/>
                  </a:cubicBezTo>
                  <a:cubicBezTo>
                    <a:pt x="30" y="390"/>
                    <a:pt x="30" y="393"/>
                    <a:pt x="30" y="395"/>
                  </a:cubicBezTo>
                  <a:cubicBezTo>
                    <a:pt x="32" y="380"/>
                    <a:pt x="36" y="364"/>
                    <a:pt x="41" y="348"/>
                  </a:cubicBezTo>
                  <a:cubicBezTo>
                    <a:pt x="41" y="350"/>
                    <a:pt x="41" y="353"/>
                    <a:pt x="37" y="351"/>
                  </a:cubicBezTo>
                  <a:cubicBezTo>
                    <a:pt x="35" y="349"/>
                    <a:pt x="37" y="347"/>
                    <a:pt x="38" y="346"/>
                  </a:cubicBezTo>
                  <a:cubicBezTo>
                    <a:pt x="40" y="343"/>
                    <a:pt x="42" y="340"/>
                    <a:pt x="44" y="336"/>
                  </a:cubicBezTo>
                  <a:cubicBezTo>
                    <a:pt x="44" y="336"/>
                    <a:pt x="45" y="335"/>
                    <a:pt x="45" y="335"/>
                  </a:cubicBezTo>
                  <a:cubicBezTo>
                    <a:pt x="46" y="333"/>
                    <a:pt x="47" y="331"/>
                    <a:pt x="47" y="329"/>
                  </a:cubicBezTo>
                  <a:cubicBezTo>
                    <a:pt x="51" y="317"/>
                    <a:pt x="55" y="305"/>
                    <a:pt x="59" y="293"/>
                  </a:cubicBezTo>
                  <a:cubicBezTo>
                    <a:pt x="60" y="291"/>
                    <a:pt x="61" y="288"/>
                    <a:pt x="64" y="289"/>
                  </a:cubicBezTo>
                  <a:cubicBezTo>
                    <a:pt x="66" y="291"/>
                    <a:pt x="65" y="293"/>
                    <a:pt x="64" y="295"/>
                  </a:cubicBezTo>
                  <a:cubicBezTo>
                    <a:pt x="58" y="323"/>
                    <a:pt x="44" y="348"/>
                    <a:pt x="39" y="376"/>
                  </a:cubicBezTo>
                  <a:cubicBezTo>
                    <a:pt x="39" y="376"/>
                    <a:pt x="40" y="376"/>
                    <a:pt x="39" y="376"/>
                  </a:cubicBezTo>
                  <a:cubicBezTo>
                    <a:pt x="39" y="376"/>
                    <a:pt x="39" y="376"/>
                    <a:pt x="39" y="375"/>
                  </a:cubicBezTo>
                  <a:cubicBezTo>
                    <a:pt x="39" y="373"/>
                    <a:pt x="40" y="372"/>
                    <a:pt x="41" y="370"/>
                  </a:cubicBezTo>
                  <a:cubicBezTo>
                    <a:pt x="44" y="370"/>
                    <a:pt x="44" y="371"/>
                    <a:pt x="43" y="374"/>
                  </a:cubicBezTo>
                  <a:cubicBezTo>
                    <a:pt x="46" y="368"/>
                    <a:pt x="52" y="366"/>
                    <a:pt x="56" y="363"/>
                  </a:cubicBezTo>
                  <a:cubicBezTo>
                    <a:pt x="57" y="362"/>
                    <a:pt x="57" y="362"/>
                    <a:pt x="56" y="362"/>
                  </a:cubicBezTo>
                  <a:cubicBezTo>
                    <a:pt x="55" y="362"/>
                    <a:pt x="53" y="365"/>
                    <a:pt x="52" y="362"/>
                  </a:cubicBezTo>
                  <a:cubicBezTo>
                    <a:pt x="51" y="361"/>
                    <a:pt x="53" y="359"/>
                    <a:pt x="55" y="359"/>
                  </a:cubicBezTo>
                  <a:cubicBezTo>
                    <a:pt x="57" y="357"/>
                    <a:pt x="59" y="356"/>
                    <a:pt x="59" y="353"/>
                  </a:cubicBezTo>
                  <a:cubicBezTo>
                    <a:pt x="59" y="352"/>
                    <a:pt x="59" y="351"/>
                    <a:pt x="59" y="351"/>
                  </a:cubicBezTo>
                  <a:cubicBezTo>
                    <a:pt x="54" y="350"/>
                    <a:pt x="56" y="347"/>
                    <a:pt x="56" y="345"/>
                  </a:cubicBezTo>
                  <a:cubicBezTo>
                    <a:pt x="56" y="338"/>
                    <a:pt x="61" y="332"/>
                    <a:pt x="61" y="326"/>
                  </a:cubicBezTo>
                  <a:cubicBezTo>
                    <a:pt x="61" y="326"/>
                    <a:pt x="59" y="328"/>
                    <a:pt x="58" y="326"/>
                  </a:cubicBezTo>
                  <a:cubicBezTo>
                    <a:pt x="57" y="325"/>
                    <a:pt x="58" y="324"/>
                    <a:pt x="59" y="323"/>
                  </a:cubicBezTo>
                  <a:cubicBezTo>
                    <a:pt x="60" y="322"/>
                    <a:pt x="61" y="321"/>
                    <a:pt x="62" y="319"/>
                  </a:cubicBezTo>
                  <a:cubicBezTo>
                    <a:pt x="61" y="318"/>
                    <a:pt x="60" y="320"/>
                    <a:pt x="59" y="319"/>
                  </a:cubicBezTo>
                  <a:cubicBezTo>
                    <a:pt x="58" y="318"/>
                    <a:pt x="59" y="316"/>
                    <a:pt x="60" y="316"/>
                  </a:cubicBezTo>
                  <a:cubicBezTo>
                    <a:pt x="62" y="314"/>
                    <a:pt x="62" y="312"/>
                    <a:pt x="60" y="309"/>
                  </a:cubicBezTo>
                  <a:cubicBezTo>
                    <a:pt x="60" y="306"/>
                    <a:pt x="62" y="303"/>
                    <a:pt x="63" y="299"/>
                  </a:cubicBezTo>
                  <a:cubicBezTo>
                    <a:pt x="63" y="297"/>
                    <a:pt x="64" y="295"/>
                    <a:pt x="65" y="293"/>
                  </a:cubicBezTo>
                  <a:cubicBezTo>
                    <a:pt x="68" y="291"/>
                    <a:pt x="70" y="289"/>
                    <a:pt x="73" y="289"/>
                  </a:cubicBezTo>
                  <a:cubicBezTo>
                    <a:pt x="74" y="288"/>
                    <a:pt x="76" y="287"/>
                    <a:pt x="78" y="288"/>
                  </a:cubicBezTo>
                  <a:cubicBezTo>
                    <a:pt x="79" y="288"/>
                    <a:pt x="80" y="288"/>
                    <a:pt x="81" y="289"/>
                  </a:cubicBezTo>
                  <a:cubicBezTo>
                    <a:pt x="83" y="290"/>
                    <a:pt x="86" y="291"/>
                    <a:pt x="88" y="291"/>
                  </a:cubicBezTo>
                  <a:cubicBezTo>
                    <a:pt x="89" y="292"/>
                    <a:pt x="90" y="292"/>
                    <a:pt x="91" y="292"/>
                  </a:cubicBezTo>
                  <a:cubicBezTo>
                    <a:pt x="93" y="293"/>
                    <a:pt x="94" y="293"/>
                    <a:pt x="96" y="293"/>
                  </a:cubicBezTo>
                  <a:cubicBezTo>
                    <a:pt x="97" y="294"/>
                    <a:pt x="98" y="293"/>
                    <a:pt x="99" y="293"/>
                  </a:cubicBezTo>
                  <a:cubicBezTo>
                    <a:pt x="105" y="288"/>
                    <a:pt x="104" y="287"/>
                    <a:pt x="98" y="285"/>
                  </a:cubicBezTo>
                  <a:cubicBezTo>
                    <a:pt x="96" y="284"/>
                    <a:pt x="94" y="283"/>
                    <a:pt x="92" y="284"/>
                  </a:cubicBezTo>
                  <a:cubicBezTo>
                    <a:pt x="89" y="283"/>
                    <a:pt x="88" y="281"/>
                    <a:pt x="86" y="280"/>
                  </a:cubicBezTo>
                  <a:cubicBezTo>
                    <a:pt x="84" y="279"/>
                    <a:pt x="83" y="280"/>
                    <a:pt x="81" y="279"/>
                  </a:cubicBezTo>
                  <a:cubicBezTo>
                    <a:pt x="81" y="279"/>
                    <a:pt x="80" y="279"/>
                    <a:pt x="80" y="279"/>
                  </a:cubicBezTo>
                  <a:cubicBezTo>
                    <a:pt x="79" y="278"/>
                    <a:pt x="78" y="277"/>
                    <a:pt x="76" y="276"/>
                  </a:cubicBezTo>
                  <a:cubicBezTo>
                    <a:pt x="73" y="276"/>
                    <a:pt x="72" y="274"/>
                    <a:pt x="73" y="272"/>
                  </a:cubicBezTo>
                  <a:cubicBezTo>
                    <a:pt x="73" y="269"/>
                    <a:pt x="74" y="267"/>
                    <a:pt x="78" y="267"/>
                  </a:cubicBezTo>
                  <a:cubicBezTo>
                    <a:pt x="80" y="268"/>
                    <a:pt x="82" y="269"/>
                    <a:pt x="84" y="269"/>
                  </a:cubicBezTo>
                  <a:cubicBezTo>
                    <a:pt x="86" y="269"/>
                    <a:pt x="87" y="271"/>
                    <a:pt x="88" y="272"/>
                  </a:cubicBezTo>
                  <a:cubicBezTo>
                    <a:pt x="89" y="273"/>
                    <a:pt x="91" y="273"/>
                    <a:pt x="93" y="273"/>
                  </a:cubicBezTo>
                  <a:cubicBezTo>
                    <a:pt x="94" y="273"/>
                    <a:pt x="95" y="273"/>
                    <a:pt x="96" y="274"/>
                  </a:cubicBezTo>
                  <a:cubicBezTo>
                    <a:pt x="102" y="276"/>
                    <a:pt x="108" y="279"/>
                    <a:pt x="113" y="281"/>
                  </a:cubicBezTo>
                  <a:cubicBezTo>
                    <a:pt x="116" y="283"/>
                    <a:pt x="119" y="283"/>
                    <a:pt x="121" y="285"/>
                  </a:cubicBezTo>
                  <a:cubicBezTo>
                    <a:pt x="124" y="280"/>
                    <a:pt x="124" y="280"/>
                    <a:pt x="120" y="277"/>
                  </a:cubicBezTo>
                  <a:cubicBezTo>
                    <a:pt x="116" y="275"/>
                    <a:pt x="112" y="273"/>
                    <a:pt x="108" y="271"/>
                  </a:cubicBezTo>
                  <a:cubicBezTo>
                    <a:pt x="102" y="268"/>
                    <a:pt x="96" y="266"/>
                    <a:pt x="90" y="263"/>
                  </a:cubicBezTo>
                  <a:cubicBezTo>
                    <a:pt x="88" y="262"/>
                    <a:pt x="86" y="261"/>
                    <a:pt x="84" y="260"/>
                  </a:cubicBezTo>
                  <a:cubicBezTo>
                    <a:pt x="83" y="259"/>
                    <a:pt x="81" y="259"/>
                    <a:pt x="80" y="258"/>
                  </a:cubicBezTo>
                  <a:cubicBezTo>
                    <a:pt x="79" y="258"/>
                    <a:pt x="78" y="258"/>
                    <a:pt x="76" y="257"/>
                  </a:cubicBezTo>
                  <a:cubicBezTo>
                    <a:pt x="70" y="257"/>
                    <a:pt x="69" y="254"/>
                    <a:pt x="68" y="246"/>
                  </a:cubicBezTo>
                  <a:cubicBezTo>
                    <a:pt x="68" y="241"/>
                    <a:pt x="69" y="236"/>
                    <a:pt x="68" y="231"/>
                  </a:cubicBezTo>
                  <a:cubicBezTo>
                    <a:pt x="68" y="228"/>
                    <a:pt x="66" y="226"/>
                    <a:pt x="64" y="225"/>
                  </a:cubicBezTo>
                  <a:cubicBezTo>
                    <a:pt x="62" y="224"/>
                    <a:pt x="61" y="222"/>
                    <a:pt x="62" y="220"/>
                  </a:cubicBezTo>
                  <a:cubicBezTo>
                    <a:pt x="62" y="220"/>
                    <a:pt x="62" y="220"/>
                    <a:pt x="63" y="219"/>
                  </a:cubicBezTo>
                  <a:cubicBezTo>
                    <a:pt x="65" y="217"/>
                    <a:pt x="66" y="214"/>
                    <a:pt x="68" y="211"/>
                  </a:cubicBezTo>
                  <a:cubicBezTo>
                    <a:pt x="68" y="211"/>
                    <a:pt x="68" y="211"/>
                    <a:pt x="68" y="211"/>
                  </a:cubicBezTo>
                  <a:cubicBezTo>
                    <a:pt x="70" y="207"/>
                    <a:pt x="72" y="202"/>
                    <a:pt x="73" y="198"/>
                  </a:cubicBezTo>
                  <a:cubicBezTo>
                    <a:pt x="73" y="198"/>
                    <a:pt x="74" y="198"/>
                    <a:pt x="74" y="197"/>
                  </a:cubicBezTo>
                  <a:cubicBezTo>
                    <a:pt x="73" y="198"/>
                    <a:pt x="73" y="198"/>
                    <a:pt x="72" y="198"/>
                  </a:cubicBezTo>
                  <a:cubicBezTo>
                    <a:pt x="73" y="193"/>
                    <a:pt x="74" y="189"/>
                    <a:pt x="77" y="186"/>
                  </a:cubicBezTo>
                  <a:cubicBezTo>
                    <a:pt x="78" y="187"/>
                    <a:pt x="77" y="188"/>
                    <a:pt x="77" y="189"/>
                  </a:cubicBezTo>
                  <a:cubicBezTo>
                    <a:pt x="81" y="178"/>
                    <a:pt x="86" y="167"/>
                    <a:pt x="87" y="156"/>
                  </a:cubicBezTo>
                  <a:cubicBezTo>
                    <a:pt x="88" y="154"/>
                    <a:pt x="88" y="153"/>
                    <a:pt x="89" y="151"/>
                  </a:cubicBezTo>
                  <a:cubicBezTo>
                    <a:pt x="91" y="150"/>
                    <a:pt x="91" y="147"/>
                    <a:pt x="91" y="145"/>
                  </a:cubicBezTo>
                  <a:cubicBezTo>
                    <a:pt x="92" y="139"/>
                    <a:pt x="93" y="133"/>
                    <a:pt x="94" y="127"/>
                  </a:cubicBezTo>
                  <a:cubicBezTo>
                    <a:pt x="95" y="123"/>
                    <a:pt x="93" y="120"/>
                    <a:pt x="93" y="116"/>
                  </a:cubicBezTo>
                  <a:cubicBezTo>
                    <a:pt x="95" y="109"/>
                    <a:pt x="98" y="102"/>
                    <a:pt x="101" y="95"/>
                  </a:cubicBezTo>
                  <a:cubicBezTo>
                    <a:pt x="104" y="90"/>
                    <a:pt x="104" y="83"/>
                    <a:pt x="104" y="77"/>
                  </a:cubicBezTo>
                  <a:cubicBezTo>
                    <a:pt x="103" y="75"/>
                    <a:pt x="103" y="72"/>
                    <a:pt x="103" y="71"/>
                  </a:cubicBezTo>
                  <a:cubicBezTo>
                    <a:pt x="103" y="76"/>
                    <a:pt x="105" y="81"/>
                    <a:pt x="103" y="87"/>
                  </a:cubicBezTo>
                  <a:cubicBezTo>
                    <a:pt x="102" y="89"/>
                    <a:pt x="103" y="91"/>
                    <a:pt x="100" y="92"/>
                  </a:cubicBezTo>
                  <a:cubicBezTo>
                    <a:pt x="102" y="81"/>
                    <a:pt x="101" y="69"/>
                    <a:pt x="101" y="58"/>
                  </a:cubicBezTo>
                  <a:cubicBezTo>
                    <a:pt x="101" y="51"/>
                    <a:pt x="101" y="44"/>
                    <a:pt x="102" y="37"/>
                  </a:cubicBezTo>
                  <a:cubicBezTo>
                    <a:pt x="102" y="35"/>
                    <a:pt x="102" y="33"/>
                    <a:pt x="104" y="32"/>
                  </a:cubicBezTo>
                  <a:cubicBezTo>
                    <a:pt x="105" y="33"/>
                    <a:pt x="105" y="35"/>
                    <a:pt x="104" y="37"/>
                  </a:cubicBezTo>
                  <a:cubicBezTo>
                    <a:pt x="103" y="44"/>
                    <a:pt x="102" y="51"/>
                    <a:pt x="103" y="59"/>
                  </a:cubicBezTo>
                  <a:cubicBezTo>
                    <a:pt x="102" y="54"/>
                    <a:pt x="102" y="50"/>
                    <a:pt x="103" y="45"/>
                  </a:cubicBezTo>
                  <a:cubicBezTo>
                    <a:pt x="104" y="42"/>
                    <a:pt x="104" y="39"/>
                    <a:pt x="106" y="36"/>
                  </a:cubicBezTo>
                  <a:cubicBezTo>
                    <a:pt x="107" y="34"/>
                    <a:pt x="107" y="32"/>
                    <a:pt x="109" y="32"/>
                  </a:cubicBezTo>
                  <a:cubicBezTo>
                    <a:pt x="116" y="30"/>
                    <a:pt x="119" y="25"/>
                    <a:pt x="121" y="19"/>
                  </a:cubicBezTo>
                  <a:cubicBezTo>
                    <a:pt x="122" y="18"/>
                    <a:pt x="123" y="17"/>
                    <a:pt x="124" y="16"/>
                  </a:cubicBezTo>
                  <a:cubicBezTo>
                    <a:pt x="126" y="14"/>
                    <a:pt x="128" y="12"/>
                    <a:pt x="130" y="9"/>
                  </a:cubicBezTo>
                  <a:cubicBezTo>
                    <a:pt x="131" y="4"/>
                    <a:pt x="137" y="4"/>
                    <a:pt x="140" y="1"/>
                  </a:cubicBezTo>
                  <a:cubicBezTo>
                    <a:pt x="141" y="0"/>
                    <a:pt x="142" y="2"/>
                    <a:pt x="142" y="4"/>
                  </a:cubicBezTo>
                  <a:cubicBezTo>
                    <a:pt x="141" y="7"/>
                    <a:pt x="139" y="9"/>
                    <a:pt x="137" y="12"/>
                  </a:cubicBezTo>
                  <a:cubicBezTo>
                    <a:pt x="132" y="19"/>
                    <a:pt x="129" y="27"/>
                    <a:pt x="125" y="35"/>
                  </a:cubicBezTo>
                  <a:cubicBezTo>
                    <a:pt x="125" y="35"/>
                    <a:pt x="125" y="35"/>
                    <a:pt x="125" y="36"/>
                  </a:cubicBezTo>
                  <a:cubicBezTo>
                    <a:pt x="124" y="37"/>
                    <a:pt x="124" y="39"/>
                    <a:pt x="123" y="40"/>
                  </a:cubicBezTo>
                  <a:cubicBezTo>
                    <a:pt x="119" y="45"/>
                    <a:pt x="120" y="50"/>
                    <a:pt x="123" y="55"/>
                  </a:cubicBezTo>
                  <a:cubicBezTo>
                    <a:pt x="126" y="60"/>
                    <a:pt x="130" y="66"/>
                    <a:pt x="133" y="72"/>
                  </a:cubicBezTo>
                  <a:cubicBezTo>
                    <a:pt x="134" y="74"/>
                    <a:pt x="134" y="76"/>
                    <a:pt x="134" y="77"/>
                  </a:cubicBezTo>
                  <a:cubicBezTo>
                    <a:pt x="134" y="80"/>
                    <a:pt x="134" y="82"/>
                    <a:pt x="133" y="84"/>
                  </a:cubicBezTo>
                  <a:cubicBezTo>
                    <a:pt x="132" y="85"/>
                    <a:pt x="131" y="86"/>
                    <a:pt x="131" y="87"/>
                  </a:cubicBezTo>
                  <a:cubicBezTo>
                    <a:pt x="130" y="87"/>
                    <a:pt x="130" y="88"/>
                    <a:pt x="129" y="88"/>
                  </a:cubicBezTo>
                  <a:cubicBezTo>
                    <a:pt x="127" y="90"/>
                    <a:pt x="126" y="92"/>
                    <a:pt x="125" y="94"/>
                  </a:cubicBezTo>
                  <a:cubicBezTo>
                    <a:pt x="125" y="95"/>
                    <a:pt x="125" y="95"/>
                    <a:pt x="124" y="96"/>
                  </a:cubicBezTo>
                  <a:cubicBezTo>
                    <a:pt x="124" y="99"/>
                    <a:pt x="122" y="102"/>
                    <a:pt x="121" y="106"/>
                  </a:cubicBezTo>
                  <a:cubicBezTo>
                    <a:pt x="119" y="110"/>
                    <a:pt x="119" y="114"/>
                    <a:pt x="118" y="118"/>
                  </a:cubicBezTo>
                  <a:cubicBezTo>
                    <a:pt x="115" y="124"/>
                    <a:pt x="114" y="130"/>
                    <a:pt x="112" y="136"/>
                  </a:cubicBezTo>
                  <a:cubicBezTo>
                    <a:pt x="112" y="137"/>
                    <a:pt x="112" y="137"/>
                    <a:pt x="112" y="138"/>
                  </a:cubicBezTo>
                  <a:cubicBezTo>
                    <a:pt x="109" y="146"/>
                    <a:pt x="107" y="154"/>
                    <a:pt x="104" y="162"/>
                  </a:cubicBezTo>
                  <a:cubicBezTo>
                    <a:pt x="104" y="165"/>
                    <a:pt x="103" y="167"/>
                    <a:pt x="102" y="170"/>
                  </a:cubicBezTo>
                  <a:cubicBezTo>
                    <a:pt x="102" y="170"/>
                    <a:pt x="101" y="171"/>
                    <a:pt x="101" y="172"/>
                  </a:cubicBezTo>
                  <a:cubicBezTo>
                    <a:pt x="99" y="181"/>
                    <a:pt x="95" y="189"/>
                    <a:pt x="93" y="198"/>
                  </a:cubicBezTo>
                  <a:cubicBezTo>
                    <a:pt x="91" y="202"/>
                    <a:pt x="92" y="205"/>
                    <a:pt x="93" y="208"/>
                  </a:cubicBezTo>
                  <a:cubicBezTo>
                    <a:pt x="95" y="214"/>
                    <a:pt x="98" y="220"/>
                    <a:pt x="100" y="225"/>
                  </a:cubicBezTo>
                  <a:cubicBezTo>
                    <a:pt x="101" y="228"/>
                    <a:pt x="103" y="229"/>
                    <a:pt x="106" y="230"/>
                  </a:cubicBezTo>
                  <a:cubicBezTo>
                    <a:pt x="110" y="231"/>
                    <a:pt x="115" y="232"/>
                    <a:pt x="120" y="233"/>
                  </a:cubicBezTo>
                  <a:cubicBezTo>
                    <a:pt x="125" y="232"/>
                    <a:pt x="128" y="228"/>
                    <a:pt x="130" y="224"/>
                  </a:cubicBezTo>
                  <a:cubicBezTo>
                    <a:pt x="132" y="219"/>
                    <a:pt x="136" y="213"/>
                    <a:pt x="138" y="208"/>
                  </a:cubicBezTo>
                  <a:cubicBezTo>
                    <a:pt x="139" y="206"/>
                    <a:pt x="139" y="204"/>
                    <a:pt x="142" y="205"/>
                  </a:cubicBezTo>
                  <a:cubicBezTo>
                    <a:pt x="145" y="211"/>
                    <a:pt x="146" y="217"/>
                    <a:pt x="145" y="224"/>
                  </a:cubicBezTo>
                  <a:cubicBezTo>
                    <a:pt x="144" y="227"/>
                    <a:pt x="144" y="229"/>
                    <a:pt x="144" y="232"/>
                  </a:cubicBezTo>
                  <a:cubicBezTo>
                    <a:pt x="143" y="238"/>
                    <a:pt x="141" y="243"/>
                    <a:pt x="139" y="249"/>
                  </a:cubicBezTo>
                  <a:cubicBezTo>
                    <a:pt x="136" y="259"/>
                    <a:pt x="135" y="270"/>
                    <a:pt x="133" y="282"/>
                  </a:cubicBezTo>
                  <a:cubicBezTo>
                    <a:pt x="132" y="287"/>
                    <a:pt x="131" y="293"/>
                    <a:pt x="130" y="299"/>
                  </a:cubicBezTo>
                  <a:cubicBezTo>
                    <a:pt x="130" y="299"/>
                    <a:pt x="130" y="300"/>
                    <a:pt x="129" y="300"/>
                  </a:cubicBezTo>
                  <a:cubicBezTo>
                    <a:pt x="128" y="302"/>
                    <a:pt x="127" y="305"/>
                    <a:pt x="126" y="307"/>
                  </a:cubicBezTo>
                  <a:cubicBezTo>
                    <a:pt x="125" y="310"/>
                    <a:pt x="125" y="314"/>
                    <a:pt x="122" y="316"/>
                  </a:cubicBezTo>
                  <a:cubicBezTo>
                    <a:pt x="122" y="320"/>
                    <a:pt x="120" y="322"/>
                    <a:pt x="119" y="325"/>
                  </a:cubicBezTo>
                  <a:cubicBezTo>
                    <a:pt x="117" y="327"/>
                    <a:pt x="116" y="330"/>
                    <a:pt x="115" y="332"/>
                  </a:cubicBezTo>
                  <a:cubicBezTo>
                    <a:pt x="116" y="331"/>
                    <a:pt x="116" y="327"/>
                    <a:pt x="119" y="326"/>
                  </a:cubicBezTo>
                  <a:cubicBezTo>
                    <a:pt x="117" y="333"/>
                    <a:pt x="113" y="339"/>
                    <a:pt x="110" y="345"/>
                  </a:cubicBezTo>
                  <a:cubicBezTo>
                    <a:pt x="102" y="358"/>
                    <a:pt x="93" y="371"/>
                    <a:pt x="86" y="384"/>
                  </a:cubicBezTo>
                  <a:cubicBezTo>
                    <a:pt x="83" y="389"/>
                    <a:pt x="80" y="394"/>
                    <a:pt x="78" y="399"/>
                  </a:cubicBezTo>
                  <a:cubicBezTo>
                    <a:pt x="75" y="400"/>
                    <a:pt x="76" y="403"/>
                    <a:pt x="75" y="405"/>
                  </a:cubicBezTo>
                  <a:cubicBezTo>
                    <a:pt x="71" y="413"/>
                    <a:pt x="66" y="422"/>
                    <a:pt x="63" y="431"/>
                  </a:cubicBezTo>
                  <a:cubicBezTo>
                    <a:pt x="61" y="434"/>
                    <a:pt x="60" y="437"/>
                    <a:pt x="59" y="440"/>
                  </a:cubicBezTo>
                  <a:cubicBezTo>
                    <a:pt x="57" y="446"/>
                    <a:pt x="57" y="453"/>
                    <a:pt x="56" y="460"/>
                  </a:cubicBezTo>
                  <a:cubicBezTo>
                    <a:pt x="54" y="461"/>
                    <a:pt x="54" y="461"/>
                    <a:pt x="53" y="458"/>
                  </a:cubicBezTo>
                  <a:cubicBezTo>
                    <a:pt x="53" y="459"/>
                    <a:pt x="53" y="460"/>
                    <a:pt x="54" y="461"/>
                  </a:cubicBezTo>
                  <a:cubicBezTo>
                    <a:pt x="54" y="461"/>
                    <a:pt x="54" y="462"/>
                    <a:pt x="55" y="463"/>
                  </a:cubicBezTo>
                  <a:cubicBezTo>
                    <a:pt x="55" y="462"/>
                    <a:pt x="55" y="461"/>
                    <a:pt x="56" y="461"/>
                  </a:cubicBezTo>
                  <a:cubicBezTo>
                    <a:pt x="57" y="455"/>
                    <a:pt x="57" y="450"/>
                    <a:pt x="58" y="445"/>
                  </a:cubicBezTo>
                  <a:cubicBezTo>
                    <a:pt x="61" y="435"/>
                    <a:pt x="64" y="426"/>
                    <a:pt x="69" y="417"/>
                  </a:cubicBezTo>
                  <a:cubicBezTo>
                    <a:pt x="71" y="419"/>
                    <a:pt x="73" y="424"/>
                    <a:pt x="71" y="427"/>
                  </a:cubicBezTo>
                  <a:cubicBezTo>
                    <a:pt x="68" y="431"/>
                    <a:pt x="68" y="435"/>
                    <a:pt x="67" y="440"/>
                  </a:cubicBezTo>
                  <a:cubicBezTo>
                    <a:pt x="65" y="451"/>
                    <a:pt x="64" y="463"/>
                    <a:pt x="62" y="474"/>
                  </a:cubicBezTo>
                  <a:cubicBezTo>
                    <a:pt x="61" y="476"/>
                    <a:pt x="61" y="477"/>
                    <a:pt x="60" y="478"/>
                  </a:cubicBezTo>
                  <a:cubicBezTo>
                    <a:pt x="56" y="477"/>
                    <a:pt x="57" y="473"/>
                    <a:pt x="55" y="471"/>
                  </a:cubicBezTo>
                  <a:cubicBezTo>
                    <a:pt x="55" y="472"/>
                    <a:pt x="56" y="473"/>
                    <a:pt x="56" y="475"/>
                  </a:cubicBezTo>
                  <a:cubicBezTo>
                    <a:pt x="54" y="477"/>
                    <a:pt x="55" y="479"/>
                    <a:pt x="57" y="482"/>
                  </a:cubicBezTo>
                  <a:cubicBezTo>
                    <a:pt x="59" y="484"/>
                    <a:pt x="61" y="486"/>
                    <a:pt x="63" y="489"/>
                  </a:cubicBezTo>
                  <a:cubicBezTo>
                    <a:pt x="63" y="490"/>
                    <a:pt x="64" y="491"/>
                    <a:pt x="63" y="492"/>
                  </a:cubicBezTo>
                  <a:cubicBezTo>
                    <a:pt x="62" y="493"/>
                    <a:pt x="61" y="492"/>
                    <a:pt x="60" y="491"/>
                  </a:cubicBezTo>
                  <a:cubicBezTo>
                    <a:pt x="59" y="490"/>
                    <a:pt x="58" y="490"/>
                    <a:pt x="57" y="490"/>
                  </a:cubicBezTo>
                  <a:cubicBezTo>
                    <a:pt x="59" y="490"/>
                    <a:pt x="61" y="493"/>
                    <a:pt x="65" y="492"/>
                  </a:cubicBezTo>
                  <a:cubicBezTo>
                    <a:pt x="66" y="492"/>
                    <a:pt x="67" y="494"/>
                    <a:pt x="67" y="496"/>
                  </a:cubicBezTo>
                  <a:cubicBezTo>
                    <a:pt x="71" y="505"/>
                    <a:pt x="71" y="515"/>
                    <a:pt x="68" y="525"/>
                  </a:cubicBezTo>
                  <a:cubicBezTo>
                    <a:pt x="66" y="528"/>
                    <a:pt x="71" y="526"/>
                    <a:pt x="70" y="528"/>
                  </a:cubicBezTo>
                  <a:cubicBezTo>
                    <a:pt x="67" y="532"/>
                    <a:pt x="67" y="536"/>
                    <a:pt x="68" y="541"/>
                  </a:cubicBezTo>
                  <a:cubicBezTo>
                    <a:pt x="69" y="536"/>
                    <a:pt x="69" y="532"/>
                    <a:pt x="70" y="528"/>
                  </a:cubicBezTo>
                  <a:cubicBezTo>
                    <a:pt x="69" y="526"/>
                    <a:pt x="67" y="522"/>
                    <a:pt x="71" y="521"/>
                  </a:cubicBezTo>
                  <a:cubicBezTo>
                    <a:pt x="76" y="524"/>
                    <a:pt x="73" y="529"/>
                    <a:pt x="74" y="534"/>
                  </a:cubicBezTo>
                  <a:cubicBezTo>
                    <a:pt x="74" y="535"/>
                    <a:pt x="73" y="537"/>
                    <a:pt x="73" y="538"/>
                  </a:cubicBezTo>
                  <a:cubicBezTo>
                    <a:pt x="73" y="540"/>
                    <a:pt x="74" y="542"/>
                    <a:pt x="76" y="542"/>
                  </a:cubicBezTo>
                  <a:cubicBezTo>
                    <a:pt x="80" y="541"/>
                    <a:pt x="83" y="543"/>
                    <a:pt x="84" y="546"/>
                  </a:cubicBezTo>
                  <a:cubicBezTo>
                    <a:pt x="85" y="550"/>
                    <a:pt x="84" y="553"/>
                    <a:pt x="80" y="555"/>
                  </a:cubicBezTo>
                  <a:cubicBezTo>
                    <a:pt x="79" y="555"/>
                    <a:pt x="79" y="557"/>
                    <a:pt x="78" y="557"/>
                  </a:cubicBezTo>
                  <a:cubicBezTo>
                    <a:pt x="78" y="554"/>
                    <a:pt x="74" y="552"/>
                    <a:pt x="76" y="548"/>
                  </a:cubicBezTo>
                  <a:cubicBezTo>
                    <a:pt x="76" y="547"/>
                    <a:pt x="75" y="546"/>
                    <a:pt x="73" y="547"/>
                  </a:cubicBezTo>
                  <a:cubicBezTo>
                    <a:pt x="71" y="547"/>
                    <a:pt x="69" y="547"/>
                    <a:pt x="67" y="548"/>
                  </a:cubicBezTo>
                  <a:cubicBezTo>
                    <a:pt x="64" y="549"/>
                    <a:pt x="67" y="552"/>
                    <a:pt x="67" y="553"/>
                  </a:cubicBezTo>
                  <a:cubicBezTo>
                    <a:pt x="68" y="560"/>
                    <a:pt x="68" y="566"/>
                    <a:pt x="68" y="573"/>
                  </a:cubicBezTo>
                  <a:cubicBezTo>
                    <a:pt x="68" y="574"/>
                    <a:pt x="67" y="577"/>
                    <a:pt x="70" y="577"/>
                  </a:cubicBezTo>
                  <a:cubicBezTo>
                    <a:pt x="72" y="576"/>
                    <a:pt x="72" y="574"/>
                    <a:pt x="72" y="572"/>
                  </a:cubicBezTo>
                  <a:cubicBezTo>
                    <a:pt x="72" y="570"/>
                    <a:pt x="71" y="569"/>
                    <a:pt x="70" y="568"/>
                  </a:cubicBezTo>
                  <a:cubicBezTo>
                    <a:pt x="70" y="567"/>
                    <a:pt x="70" y="566"/>
                    <a:pt x="70" y="566"/>
                  </a:cubicBezTo>
                  <a:cubicBezTo>
                    <a:pt x="71" y="565"/>
                    <a:pt x="71" y="566"/>
                    <a:pt x="72" y="566"/>
                  </a:cubicBezTo>
                  <a:cubicBezTo>
                    <a:pt x="76" y="567"/>
                    <a:pt x="79" y="573"/>
                    <a:pt x="79" y="577"/>
                  </a:cubicBezTo>
                  <a:cubicBezTo>
                    <a:pt x="79" y="579"/>
                    <a:pt x="78" y="580"/>
                    <a:pt x="76" y="581"/>
                  </a:cubicBezTo>
                  <a:cubicBezTo>
                    <a:pt x="70" y="582"/>
                    <a:pt x="64" y="582"/>
                    <a:pt x="58" y="582"/>
                  </a:cubicBezTo>
                  <a:cubicBezTo>
                    <a:pt x="57" y="582"/>
                    <a:pt x="55" y="582"/>
                    <a:pt x="54" y="581"/>
                  </a:cubicBezTo>
                  <a:cubicBezTo>
                    <a:pt x="50" y="579"/>
                    <a:pt x="50" y="576"/>
                    <a:pt x="54" y="574"/>
                  </a:cubicBezTo>
                  <a:cubicBezTo>
                    <a:pt x="55" y="573"/>
                    <a:pt x="57" y="572"/>
                    <a:pt x="56" y="570"/>
                  </a:cubicBezTo>
                  <a:cubicBezTo>
                    <a:pt x="56" y="569"/>
                    <a:pt x="54" y="569"/>
                    <a:pt x="52" y="569"/>
                  </a:cubicBezTo>
                  <a:cubicBezTo>
                    <a:pt x="47" y="568"/>
                    <a:pt x="46" y="570"/>
                    <a:pt x="48" y="575"/>
                  </a:cubicBezTo>
                  <a:cubicBezTo>
                    <a:pt x="49" y="578"/>
                    <a:pt x="49" y="580"/>
                    <a:pt x="48" y="583"/>
                  </a:cubicBezTo>
                  <a:cubicBezTo>
                    <a:pt x="46" y="595"/>
                    <a:pt x="43" y="608"/>
                    <a:pt x="42" y="620"/>
                  </a:cubicBezTo>
                  <a:cubicBezTo>
                    <a:pt x="41" y="621"/>
                    <a:pt x="41" y="623"/>
                    <a:pt x="41" y="624"/>
                  </a:cubicBezTo>
                  <a:cubicBezTo>
                    <a:pt x="38" y="622"/>
                    <a:pt x="39" y="620"/>
                    <a:pt x="39" y="618"/>
                  </a:cubicBezTo>
                  <a:cubicBezTo>
                    <a:pt x="40" y="610"/>
                    <a:pt x="42" y="601"/>
                    <a:pt x="43" y="592"/>
                  </a:cubicBezTo>
                  <a:cubicBezTo>
                    <a:pt x="43" y="591"/>
                    <a:pt x="44" y="589"/>
                    <a:pt x="43" y="588"/>
                  </a:cubicBezTo>
                  <a:cubicBezTo>
                    <a:pt x="41" y="590"/>
                    <a:pt x="42" y="593"/>
                    <a:pt x="40" y="595"/>
                  </a:cubicBezTo>
                  <a:cubicBezTo>
                    <a:pt x="37" y="595"/>
                    <a:pt x="36" y="593"/>
                    <a:pt x="37" y="590"/>
                  </a:cubicBezTo>
                  <a:cubicBezTo>
                    <a:pt x="38" y="589"/>
                    <a:pt x="39" y="589"/>
                    <a:pt x="39" y="587"/>
                  </a:cubicBezTo>
                  <a:cubicBezTo>
                    <a:pt x="39" y="587"/>
                    <a:pt x="39" y="587"/>
                    <a:pt x="39" y="587"/>
                  </a:cubicBezTo>
                  <a:cubicBezTo>
                    <a:pt x="39" y="587"/>
                    <a:pt x="39" y="587"/>
                    <a:pt x="39" y="587"/>
                  </a:cubicBezTo>
                  <a:cubicBezTo>
                    <a:pt x="38" y="590"/>
                    <a:pt x="36" y="588"/>
                    <a:pt x="35" y="587"/>
                  </a:cubicBezTo>
                  <a:cubicBezTo>
                    <a:pt x="35" y="585"/>
                    <a:pt x="35" y="583"/>
                    <a:pt x="35" y="581"/>
                  </a:cubicBezTo>
                  <a:cubicBezTo>
                    <a:pt x="37" y="574"/>
                    <a:pt x="38" y="567"/>
                    <a:pt x="39" y="560"/>
                  </a:cubicBezTo>
                  <a:cubicBezTo>
                    <a:pt x="40" y="554"/>
                    <a:pt x="39" y="551"/>
                    <a:pt x="35" y="547"/>
                  </a:cubicBezTo>
                  <a:cubicBezTo>
                    <a:pt x="33" y="558"/>
                    <a:pt x="31" y="569"/>
                    <a:pt x="29" y="579"/>
                  </a:cubicBezTo>
                  <a:cubicBezTo>
                    <a:pt x="29" y="581"/>
                    <a:pt x="29" y="583"/>
                    <a:pt x="27" y="584"/>
                  </a:cubicBezTo>
                  <a:cubicBezTo>
                    <a:pt x="27" y="584"/>
                    <a:pt x="26" y="584"/>
                    <a:pt x="26" y="584"/>
                  </a:cubicBezTo>
                  <a:close/>
                </a:path>
              </a:pathLst>
            </a:custGeom>
            <a:solidFill>
              <a:srgbClr val="0E0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9" name="Freeform 114"/>
            <p:cNvSpPr>
              <a:spLocks/>
            </p:cNvSpPr>
            <p:nvPr/>
          </p:nvSpPr>
          <p:spPr bwMode="auto">
            <a:xfrm>
              <a:off x="6818299" y="2883661"/>
              <a:ext cx="259534" cy="818645"/>
            </a:xfrm>
            <a:custGeom>
              <a:avLst/>
              <a:gdLst>
                <a:gd name="T0" fmla="*/ 113 w 121"/>
                <a:gd name="T1" fmla="*/ 187 h 382"/>
                <a:gd name="T2" fmla="*/ 100 w 121"/>
                <a:gd name="T3" fmla="*/ 216 h 382"/>
                <a:gd name="T4" fmla="*/ 94 w 121"/>
                <a:gd name="T5" fmla="*/ 240 h 382"/>
                <a:gd name="T6" fmla="*/ 98 w 121"/>
                <a:gd name="T7" fmla="*/ 240 h 382"/>
                <a:gd name="T8" fmla="*/ 103 w 121"/>
                <a:gd name="T9" fmla="*/ 256 h 382"/>
                <a:gd name="T10" fmla="*/ 101 w 121"/>
                <a:gd name="T11" fmla="*/ 280 h 382"/>
                <a:gd name="T12" fmla="*/ 89 w 121"/>
                <a:gd name="T13" fmla="*/ 264 h 382"/>
                <a:gd name="T14" fmla="*/ 68 w 121"/>
                <a:gd name="T15" fmla="*/ 271 h 382"/>
                <a:gd name="T16" fmla="*/ 74 w 121"/>
                <a:gd name="T17" fmla="*/ 317 h 382"/>
                <a:gd name="T18" fmla="*/ 99 w 121"/>
                <a:gd name="T19" fmla="*/ 367 h 382"/>
                <a:gd name="T20" fmla="*/ 87 w 121"/>
                <a:gd name="T21" fmla="*/ 355 h 382"/>
                <a:gd name="T22" fmla="*/ 76 w 121"/>
                <a:gd name="T23" fmla="*/ 333 h 382"/>
                <a:gd name="T24" fmla="*/ 75 w 121"/>
                <a:gd name="T25" fmla="*/ 337 h 382"/>
                <a:gd name="T26" fmla="*/ 67 w 121"/>
                <a:gd name="T27" fmla="*/ 321 h 382"/>
                <a:gd name="T28" fmla="*/ 71 w 121"/>
                <a:gd name="T29" fmla="*/ 333 h 382"/>
                <a:gd name="T30" fmla="*/ 68 w 121"/>
                <a:gd name="T31" fmla="*/ 330 h 382"/>
                <a:gd name="T32" fmla="*/ 55 w 121"/>
                <a:gd name="T33" fmla="*/ 324 h 382"/>
                <a:gd name="T34" fmla="*/ 55 w 121"/>
                <a:gd name="T35" fmla="*/ 331 h 382"/>
                <a:gd name="T36" fmla="*/ 41 w 121"/>
                <a:gd name="T37" fmla="*/ 332 h 382"/>
                <a:gd name="T38" fmla="*/ 32 w 121"/>
                <a:gd name="T39" fmla="*/ 364 h 382"/>
                <a:gd name="T40" fmla="*/ 28 w 121"/>
                <a:gd name="T41" fmla="*/ 381 h 382"/>
                <a:gd name="T42" fmla="*/ 9 w 121"/>
                <a:gd name="T43" fmla="*/ 359 h 382"/>
                <a:gd name="T44" fmla="*/ 16 w 121"/>
                <a:gd name="T45" fmla="*/ 314 h 382"/>
                <a:gd name="T46" fmla="*/ 21 w 121"/>
                <a:gd name="T47" fmla="*/ 328 h 382"/>
                <a:gd name="T48" fmla="*/ 30 w 121"/>
                <a:gd name="T49" fmla="*/ 331 h 382"/>
                <a:gd name="T50" fmla="*/ 29 w 121"/>
                <a:gd name="T51" fmla="*/ 297 h 382"/>
                <a:gd name="T52" fmla="*/ 50 w 121"/>
                <a:gd name="T53" fmla="*/ 257 h 382"/>
                <a:gd name="T54" fmla="*/ 53 w 121"/>
                <a:gd name="T55" fmla="*/ 263 h 382"/>
                <a:gd name="T56" fmla="*/ 55 w 121"/>
                <a:gd name="T57" fmla="*/ 276 h 382"/>
                <a:gd name="T58" fmla="*/ 58 w 121"/>
                <a:gd name="T59" fmla="*/ 269 h 382"/>
                <a:gd name="T60" fmla="*/ 77 w 121"/>
                <a:gd name="T61" fmla="*/ 248 h 382"/>
                <a:gd name="T62" fmla="*/ 73 w 121"/>
                <a:gd name="T63" fmla="*/ 238 h 382"/>
                <a:gd name="T64" fmla="*/ 67 w 121"/>
                <a:gd name="T65" fmla="*/ 222 h 382"/>
                <a:gd name="T66" fmla="*/ 55 w 121"/>
                <a:gd name="T67" fmla="*/ 224 h 382"/>
                <a:gd name="T68" fmla="*/ 41 w 121"/>
                <a:gd name="T69" fmla="*/ 229 h 382"/>
                <a:gd name="T70" fmla="*/ 47 w 121"/>
                <a:gd name="T71" fmla="*/ 202 h 382"/>
                <a:gd name="T72" fmla="*/ 64 w 121"/>
                <a:gd name="T73" fmla="*/ 208 h 382"/>
                <a:gd name="T74" fmla="*/ 68 w 121"/>
                <a:gd name="T75" fmla="*/ 161 h 382"/>
                <a:gd name="T76" fmla="*/ 54 w 121"/>
                <a:gd name="T77" fmla="*/ 155 h 382"/>
                <a:gd name="T78" fmla="*/ 45 w 121"/>
                <a:gd name="T79" fmla="*/ 160 h 382"/>
                <a:gd name="T80" fmla="*/ 34 w 121"/>
                <a:gd name="T81" fmla="*/ 122 h 382"/>
                <a:gd name="T82" fmla="*/ 21 w 121"/>
                <a:gd name="T83" fmla="*/ 104 h 382"/>
                <a:gd name="T84" fmla="*/ 12 w 121"/>
                <a:gd name="T85" fmla="*/ 80 h 382"/>
                <a:gd name="T86" fmla="*/ 18 w 121"/>
                <a:gd name="T87" fmla="*/ 82 h 382"/>
                <a:gd name="T88" fmla="*/ 1 w 121"/>
                <a:gd name="T89" fmla="*/ 48 h 382"/>
                <a:gd name="T90" fmla="*/ 10 w 121"/>
                <a:gd name="T91" fmla="*/ 5 h 382"/>
                <a:gd name="T92" fmla="*/ 14 w 121"/>
                <a:gd name="T93" fmla="*/ 17 h 382"/>
                <a:gd name="T94" fmla="*/ 41 w 121"/>
                <a:gd name="T95" fmla="*/ 57 h 382"/>
                <a:gd name="T96" fmla="*/ 54 w 121"/>
                <a:gd name="T97" fmla="*/ 66 h 382"/>
                <a:gd name="T98" fmla="*/ 56 w 121"/>
                <a:gd name="T99" fmla="*/ 40 h 382"/>
                <a:gd name="T100" fmla="*/ 63 w 121"/>
                <a:gd name="T101" fmla="*/ 65 h 382"/>
                <a:gd name="T102" fmla="*/ 65 w 121"/>
                <a:gd name="T103" fmla="*/ 70 h 382"/>
                <a:gd name="T104" fmla="*/ 75 w 121"/>
                <a:gd name="T105" fmla="*/ 85 h 382"/>
                <a:gd name="T106" fmla="*/ 82 w 121"/>
                <a:gd name="T107" fmla="*/ 94 h 382"/>
                <a:gd name="T108" fmla="*/ 92 w 121"/>
                <a:gd name="T109" fmla="*/ 109 h 382"/>
                <a:gd name="T110" fmla="*/ 100 w 121"/>
                <a:gd name="T111" fmla="*/ 116 h 382"/>
                <a:gd name="T112" fmla="*/ 116 w 121"/>
                <a:gd name="T113" fmla="*/ 144 h 382"/>
                <a:gd name="T114" fmla="*/ 116 w 121"/>
                <a:gd name="T115" fmla="*/ 152 h 382"/>
                <a:gd name="T116" fmla="*/ 117 w 121"/>
                <a:gd name="T117" fmla="*/ 173 h 382"/>
                <a:gd name="T118" fmla="*/ 119 w 121"/>
                <a:gd name="T119" fmla="*/ 188 h 382"/>
                <a:gd name="T120" fmla="*/ 114 w 121"/>
                <a:gd name="T121" fmla="*/ 18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" h="382">
                  <a:moveTo>
                    <a:pt x="114" y="187"/>
                  </a:moveTo>
                  <a:cubicBezTo>
                    <a:pt x="114" y="186"/>
                    <a:pt x="114" y="184"/>
                    <a:pt x="113" y="183"/>
                  </a:cubicBezTo>
                  <a:cubicBezTo>
                    <a:pt x="112" y="184"/>
                    <a:pt x="113" y="185"/>
                    <a:pt x="113" y="187"/>
                  </a:cubicBezTo>
                  <a:cubicBezTo>
                    <a:pt x="109" y="183"/>
                    <a:pt x="107" y="186"/>
                    <a:pt x="104" y="187"/>
                  </a:cubicBezTo>
                  <a:cubicBezTo>
                    <a:pt x="101" y="189"/>
                    <a:pt x="101" y="191"/>
                    <a:pt x="101" y="194"/>
                  </a:cubicBezTo>
                  <a:cubicBezTo>
                    <a:pt x="103" y="202"/>
                    <a:pt x="102" y="209"/>
                    <a:pt x="100" y="216"/>
                  </a:cubicBezTo>
                  <a:cubicBezTo>
                    <a:pt x="100" y="222"/>
                    <a:pt x="100" y="229"/>
                    <a:pt x="98" y="235"/>
                  </a:cubicBezTo>
                  <a:cubicBezTo>
                    <a:pt x="97" y="236"/>
                    <a:pt x="98" y="238"/>
                    <a:pt x="95" y="237"/>
                  </a:cubicBezTo>
                  <a:cubicBezTo>
                    <a:pt x="94" y="237"/>
                    <a:pt x="94" y="239"/>
                    <a:pt x="94" y="240"/>
                  </a:cubicBezTo>
                  <a:cubicBezTo>
                    <a:pt x="94" y="242"/>
                    <a:pt x="94" y="244"/>
                    <a:pt x="94" y="247"/>
                  </a:cubicBezTo>
                  <a:cubicBezTo>
                    <a:pt x="96" y="246"/>
                    <a:pt x="96" y="244"/>
                    <a:pt x="96" y="243"/>
                  </a:cubicBezTo>
                  <a:cubicBezTo>
                    <a:pt x="96" y="241"/>
                    <a:pt x="96" y="240"/>
                    <a:pt x="98" y="240"/>
                  </a:cubicBezTo>
                  <a:cubicBezTo>
                    <a:pt x="99" y="240"/>
                    <a:pt x="99" y="242"/>
                    <a:pt x="99" y="243"/>
                  </a:cubicBezTo>
                  <a:cubicBezTo>
                    <a:pt x="99" y="248"/>
                    <a:pt x="99" y="254"/>
                    <a:pt x="99" y="259"/>
                  </a:cubicBezTo>
                  <a:cubicBezTo>
                    <a:pt x="101" y="259"/>
                    <a:pt x="101" y="257"/>
                    <a:pt x="103" y="256"/>
                  </a:cubicBezTo>
                  <a:cubicBezTo>
                    <a:pt x="102" y="262"/>
                    <a:pt x="105" y="268"/>
                    <a:pt x="101" y="273"/>
                  </a:cubicBezTo>
                  <a:cubicBezTo>
                    <a:pt x="100" y="274"/>
                    <a:pt x="100" y="275"/>
                    <a:pt x="101" y="276"/>
                  </a:cubicBezTo>
                  <a:cubicBezTo>
                    <a:pt x="103" y="278"/>
                    <a:pt x="102" y="279"/>
                    <a:pt x="101" y="280"/>
                  </a:cubicBezTo>
                  <a:cubicBezTo>
                    <a:pt x="100" y="281"/>
                    <a:pt x="99" y="284"/>
                    <a:pt x="98" y="283"/>
                  </a:cubicBezTo>
                  <a:cubicBezTo>
                    <a:pt x="96" y="283"/>
                    <a:pt x="98" y="280"/>
                    <a:pt x="97" y="280"/>
                  </a:cubicBezTo>
                  <a:cubicBezTo>
                    <a:pt x="93" y="275"/>
                    <a:pt x="94" y="267"/>
                    <a:pt x="89" y="264"/>
                  </a:cubicBezTo>
                  <a:cubicBezTo>
                    <a:pt x="85" y="261"/>
                    <a:pt x="84" y="257"/>
                    <a:pt x="82" y="253"/>
                  </a:cubicBezTo>
                  <a:cubicBezTo>
                    <a:pt x="81" y="255"/>
                    <a:pt x="77" y="255"/>
                    <a:pt x="77" y="259"/>
                  </a:cubicBezTo>
                  <a:cubicBezTo>
                    <a:pt x="74" y="263"/>
                    <a:pt x="72" y="268"/>
                    <a:pt x="68" y="271"/>
                  </a:cubicBezTo>
                  <a:cubicBezTo>
                    <a:pt x="63" y="275"/>
                    <a:pt x="61" y="281"/>
                    <a:pt x="65" y="289"/>
                  </a:cubicBezTo>
                  <a:cubicBezTo>
                    <a:pt x="66" y="292"/>
                    <a:pt x="66" y="295"/>
                    <a:pt x="67" y="297"/>
                  </a:cubicBezTo>
                  <a:cubicBezTo>
                    <a:pt x="68" y="304"/>
                    <a:pt x="70" y="311"/>
                    <a:pt x="74" y="317"/>
                  </a:cubicBezTo>
                  <a:cubicBezTo>
                    <a:pt x="80" y="324"/>
                    <a:pt x="83" y="333"/>
                    <a:pt x="86" y="342"/>
                  </a:cubicBezTo>
                  <a:cubicBezTo>
                    <a:pt x="87" y="347"/>
                    <a:pt x="89" y="351"/>
                    <a:pt x="92" y="356"/>
                  </a:cubicBezTo>
                  <a:cubicBezTo>
                    <a:pt x="95" y="359"/>
                    <a:pt x="97" y="363"/>
                    <a:pt x="99" y="367"/>
                  </a:cubicBezTo>
                  <a:cubicBezTo>
                    <a:pt x="100" y="368"/>
                    <a:pt x="101" y="369"/>
                    <a:pt x="99" y="370"/>
                  </a:cubicBezTo>
                  <a:cubicBezTo>
                    <a:pt x="98" y="371"/>
                    <a:pt x="97" y="370"/>
                    <a:pt x="96" y="369"/>
                  </a:cubicBezTo>
                  <a:cubicBezTo>
                    <a:pt x="93" y="364"/>
                    <a:pt x="90" y="359"/>
                    <a:pt x="87" y="355"/>
                  </a:cubicBezTo>
                  <a:cubicBezTo>
                    <a:pt x="84" y="349"/>
                    <a:pt x="82" y="343"/>
                    <a:pt x="80" y="337"/>
                  </a:cubicBezTo>
                  <a:cubicBezTo>
                    <a:pt x="79" y="336"/>
                    <a:pt x="79" y="334"/>
                    <a:pt x="78" y="333"/>
                  </a:cubicBezTo>
                  <a:cubicBezTo>
                    <a:pt x="77" y="333"/>
                    <a:pt x="77" y="333"/>
                    <a:pt x="76" y="333"/>
                  </a:cubicBezTo>
                  <a:cubicBezTo>
                    <a:pt x="75" y="331"/>
                    <a:pt x="74" y="329"/>
                    <a:pt x="73" y="326"/>
                  </a:cubicBezTo>
                  <a:cubicBezTo>
                    <a:pt x="74" y="329"/>
                    <a:pt x="75" y="331"/>
                    <a:pt x="76" y="334"/>
                  </a:cubicBezTo>
                  <a:cubicBezTo>
                    <a:pt x="77" y="335"/>
                    <a:pt x="76" y="336"/>
                    <a:pt x="75" y="337"/>
                  </a:cubicBezTo>
                  <a:cubicBezTo>
                    <a:pt x="74" y="337"/>
                    <a:pt x="73" y="336"/>
                    <a:pt x="73" y="335"/>
                  </a:cubicBezTo>
                  <a:cubicBezTo>
                    <a:pt x="72" y="332"/>
                    <a:pt x="71" y="328"/>
                    <a:pt x="69" y="325"/>
                  </a:cubicBezTo>
                  <a:cubicBezTo>
                    <a:pt x="68" y="324"/>
                    <a:pt x="68" y="323"/>
                    <a:pt x="67" y="321"/>
                  </a:cubicBezTo>
                  <a:cubicBezTo>
                    <a:pt x="68" y="323"/>
                    <a:pt x="68" y="324"/>
                    <a:pt x="69" y="325"/>
                  </a:cubicBezTo>
                  <a:cubicBezTo>
                    <a:pt x="70" y="327"/>
                    <a:pt x="71" y="329"/>
                    <a:pt x="72" y="331"/>
                  </a:cubicBezTo>
                  <a:cubicBezTo>
                    <a:pt x="72" y="332"/>
                    <a:pt x="72" y="333"/>
                    <a:pt x="71" y="333"/>
                  </a:cubicBezTo>
                  <a:cubicBezTo>
                    <a:pt x="70" y="333"/>
                    <a:pt x="69" y="333"/>
                    <a:pt x="69" y="332"/>
                  </a:cubicBezTo>
                  <a:cubicBezTo>
                    <a:pt x="68" y="330"/>
                    <a:pt x="68" y="328"/>
                    <a:pt x="67" y="327"/>
                  </a:cubicBezTo>
                  <a:cubicBezTo>
                    <a:pt x="68" y="328"/>
                    <a:pt x="68" y="329"/>
                    <a:pt x="68" y="330"/>
                  </a:cubicBezTo>
                  <a:cubicBezTo>
                    <a:pt x="68" y="330"/>
                    <a:pt x="68" y="331"/>
                    <a:pt x="67" y="331"/>
                  </a:cubicBezTo>
                  <a:cubicBezTo>
                    <a:pt x="66" y="331"/>
                    <a:pt x="66" y="331"/>
                    <a:pt x="65" y="330"/>
                  </a:cubicBezTo>
                  <a:cubicBezTo>
                    <a:pt x="55" y="324"/>
                    <a:pt x="55" y="324"/>
                    <a:pt x="55" y="324"/>
                  </a:cubicBezTo>
                  <a:cubicBezTo>
                    <a:pt x="55" y="324"/>
                    <a:pt x="54" y="324"/>
                    <a:pt x="53" y="325"/>
                  </a:cubicBezTo>
                  <a:cubicBezTo>
                    <a:pt x="53" y="325"/>
                    <a:pt x="53" y="325"/>
                    <a:pt x="53" y="326"/>
                  </a:cubicBezTo>
                  <a:cubicBezTo>
                    <a:pt x="56" y="327"/>
                    <a:pt x="55" y="329"/>
                    <a:pt x="55" y="331"/>
                  </a:cubicBezTo>
                  <a:cubicBezTo>
                    <a:pt x="54" y="332"/>
                    <a:pt x="53" y="332"/>
                    <a:pt x="52" y="332"/>
                  </a:cubicBezTo>
                  <a:cubicBezTo>
                    <a:pt x="50" y="332"/>
                    <a:pt x="50" y="329"/>
                    <a:pt x="50" y="328"/>
                  </a:cubicBezTo>
                  <a:cubicBezTo>
                    <a:pt x="47" y="327"/>
                    <a:pt x="41" y="330"/>
                    <a:pt x="41" y="332"/>
                  </a:cubicBezTo>
                  <a:cubicBezTo>
                    <a:pt x="40" y="336"/>
                    <a:pt x="38" y="339"/>
                    <a:pt x="39" y="342"/>
                  </a:cubicBezTo>
                  <a:cubicBezTo>
                    <a:pt x="38" y="344"/>
                    <a:pt x="38" y="347"/>
                    <a:pt x="37" y="349"/>
                  </a:cubicBezTo>
                  <a:cubicBezTo>
                    <a:pt x="35" y="354"/>
                    <a:pt x="31" y="358"/>
                    <a:pt x="32" y="364"/>
                  </a:cubicBezTo>
                  <a:cubicBezTo>
                    <a:pt x="32" y="365"/>
                    <a:pt x="32" y="366"/>
                    <a:pt x="31" y="366"/>
                  </a:cubicBezTo>
                  <a:cubicBezTo>
                    <a:pt x="28" y="369"/>
                    <a:pt x="27" y="372"/>
                    <a:pt x="29" y="377"/>
                  </a:cubicBezTo>
                  <a:cubicBezTo>
                    <a:pt x="30" y="378"/>
                    <a:pt x="30" y="380"/>
                    <a:pt x="28" y="381"/>
                  </a:cubicBezTo>
                  <a:cubicBezTo>
                    <a:pt x="26" y="382"/>
                    <a:pt x="25" y="381"/>
                    <a:pt x="24" y="380"/>
                  </a:cubicBezTo>
                  <a:cubicBezTo>
                    <a:pt x="23" y="378"/>
                    <a:pt x="22" y="378"/>
                    <a:pt x="21" y="377"/>
                  </a:cubicBezTo>
                  <a:cubicBezTo>
                    <a:pt x="16" y="372"/>
                    <a:pt x="12" y="366"/>
                    <a:pt x="9" y="359"/>
                  </a:cubicBezTo>
                  <a:cubicBezTo>
                    <a:pt x="8" y="356"/>
                    <a:pt x="7" y="353"/>
                    <a:pt x="8" y="350"/>
                  </a:cubicBezTo>
                  <a:cubicBezTo>
                    <a:pt x="8" y="347"/>
                    <a:pt x="9" y="343"/>
                    <a:pt x="9" y="340"/>
                  </a:cubicBezTo>
                  <a:cubicBezTo>
                    <a:pt x="11" y="331"/>
                    <a:pt x="13" y="322"/>
                    <a:pt x="16" y="314"/>
                  </a:cubicBezTo>
                  <a:cubicBezTo>
                    <a:pt x="17" y="312"/>
                    <a:pt x="19" y="311"/>
                    <a:pt x="21" y="313"/>
                  </a:cubicBezTo>
                  <a:cubicBezTo>
                    <a:pt x="23" y="315"/>
                    <a:pt x="24" y="317"/>
                    <a:pt x="24" y="320"/>
                  </a:cubicBezTo>
                  <a:cubicBezTo>
                    <a:pt x="23" y="323"/>
                    <a:pt x="22" y="326"/>
                    <a:pt x="21" y="328"/>
                  </a:cubicBezTo>
                  <a:cubicBezTo>
                    <a:pt x="30" y="327"/>
                    <a:pt x="30" y="327"/>
                    <a:pt x="29" y="336"/>
                  </a:cubicBezTo>
                  <a:cubicBezTo>
                    <a:pt x="28" y="341"/>
                    <a:pt x="28" y="345"/>
                    <a:pt x="29" y="350"/>
                  </a:cubicBezTo>
                  <a:cubicBezTo>
                    <a:pt x="29" y="344"/>
                    <a:pt x="30" y="337"/>
                    <a:pt x="30" y="331"/>
                  </a:cubicBezTo>
                  <a:cubicBezTo>
                    <a:pt x="30" y="325"/>
                    <a:pt x="33" y="324"/>
                    <a:pt x="38" y="326"/>
                  </a:cubicBezTo>
                  <a:cubicBezTo>
                    <a:pt x="35" y="324"/>
                    <a:pt x="33" y="322"/>
                    <a:pt x="30" y="321"/>
                  </a:cubicBezTo>
                  <a:cubicBezTo>
                    <a:pt x="21" y="314"/>
                    <a:pt x="23" y="303"/>
                    <a:pt x="29" y="297"/>
                  </a:cubicBezTo>
                  <a:cubicBezTo>
                    <a:pt x="30" y="296"/>
                    <a:pt x="31" y="294"/>
                    <a:pt x="31" y="293"/>
                  </a:cubicBezTo>
                  <a:cubicBezTo>
                    <a:pt x="32" y="283"/>
                    <a:pt x="35" y="274"/>
                    <a:pt x="38" y="265"/>
                  </a:cubicBezTo>
                  <a:cubicBezTo>
                    <a:pt x="40" y="260"/>
                    <a:pt x="44" y="257"/>
                    <a:pt x="50" y="257"/>
                  </a:cubicBezTo>
                  <a:cubicBezTo>
                    <a:pt x="52" y="257"/>
                    <a:pt x="54" y="258"/>
                    <a:pt x="55" y="260"/>
                  </a:cubicBezTo>
                  <a:cubicBezTo>
                    <a:pt x="56" y="260"/>
                    <a:pt x="56" y="261"/>
                    <a:pt x="56" y="263"/>
                  </a:cubicBezTo>
                  <a:cubicBezTo>
                    <a:pt x="55" y="264"/>
                    <a:pt x="54" y="263"/>
                    <a:pt x="53" y="263"/>
                  </a:cubicBezTo>
                  <a:cubicBezTo>
                    <a:pt x="51" y="262"/>
                    <a:pt x="50" y="263"/>
                    <a:pt x="48" y="264"/>
                  </a:cubicBezTo>
                  <a:cubicBezTo>
                    <a:pt x="50" y="268"/>
                    <a:pt x="56" y="270"/>
                    <a:pt x="54" y="276"/>
                  </a:cubicBezTo>
                  <a:cubicBezTo>
                    <a:pt x="54" y="276"/>
                    <a:pt x="55" y="276"/>
                    <a:pt x="55" y="276"/>
                  </a:cubicBezTo>
                  <a:cubicBezTo>
                    <a:pt x="55" y="276"/>
                    <a:pt x="55" y="276"/>
                    <a:pt x="55" y="276"/>
                  </a:cubicBezTo>
                  <a:cubicBezTo>
                    <a:pt x="55" y="274"/>
                    <a:pt x="54" y="272"/>
                    <a:pt x="55" y="271"/>
                  </a:cubicBezTo>
                  <a:cubicBezTo>
                    <a:pt x="55" y="267"/>
                    <a:pt x="55" y="267"/>
                    <a:pt x="58" y="269"/>
                  </a:cubicBezTo>
                  <a:cubicBezTo>
                    <a:pt x="59" y="270"/>
                    <a:pt x="59" y="270"/>
                    <a:pt x="61" y="267"/>
                  </a:cubicBezTo>
                  <a:cubicBezTo>
                    <a:pt x="64" y="265"/>
                    <a:pt x="67" y="262"/>
                    <a:pt x="70" y="259"/>
                  </a:cubicBezTo>
                  <a:cubicBezTo>
                    <a:pt x="73" y="256"/>
                    <a:pt x="75" y="252"/>
                    <a:pt x="77" y="248"/>
                  </a:cubicBezTo>
                  <a:cubicBezTo>
                    <a:pt x="77" y="246"/>
                    <a:pt x="76" y="248"/>
                    <a:pt x="76" y="248"/>
                  </a:cubicBezTo>
                  <a:cubicBezTo>
                    <a:pt x="74" y="247"/>
                    <a:pt x="74" y="245"/>
                    <a:pt x="74" y="244"/>
                  </a:cubicBezTo>
                  <a:cubicBezTo>
                    <a:pt x="73" y="242"/>
                    <a:pt x="73" y="240"/>
                    <a:pt x="73" y="238"/>
                  </a:cubicBezTo>
                  <a:cubicBezTo>
                    <a:pt x="72" y="237"/>
                    <a:pt x="74" y="235"/>
                    <a:pt x="70" y="234"/>
                  </a:cubicBezTo>
                  <a:cubicBezTo>
                    <a:pt x="69" y="234"/>
                    <a:pt x="67" y="229"/>
                    <a:pt x="68" y="227"/>
                  </a:cubicBezTo>
                  <a:cubicBezTo>
                    <a:pt x="70" y="224"/>
                    <a:pt x="68" y="223"/>
                    <a:pt x="67" y="222"/>
                  </a:cubicBezTo>
                  <a:cubicBezTo>
                    <a:pt x="67" y="223"/>
                    <a:pt x="69" y="226"/>
                    <a:pt x="67" y="227"/>
                  </a:cubicBezTo>
                  <a:cubicBezTo>
                    <a:pt x="65" y="228"/>
                    <a:pt x="62" y="227"/>
                    <a:pt x="61" y="225"/>
                  </a:cubicBezTo>
                  <a:cubicBezTo>
                    <a:pt x="59" y="221"/>
                    <a:pt x="57" y="222"/>
                    <a:pt x="55" y="224"/>
                  </a:cubicBezTo>
                  <a:cubicBezTo>
                    <a:pt x="51" y="227"/>
                    <a:pt x="47" y="231"/>
                    <a:pt x="43" y="234"/>
                  </a:cubicBezTo>
                  <a:cubicBezTo>
                    <a:pt x="40" y="237"/>
                    <a:pt x="39" y="236"/>
                    <a:pt x="39" y="233"/>
                  </a:cubicBezTo>
                  <a:cubicBezTo>
                    <a:pt x="39" y="231"/>
                    <a:pt x="40" y="230"/>
                    <a:pt x="41" y="229"/>
                  </a:cubicBezTo>
                  <a:cubicBezTo>
                    <a:pt x="45" y="226"/>
                    <a:pt x="46" y="221"/>
                    <a:pt x="45" y="216"/>
                  </a:cubicBezTo>
                  <a:cubicBezTo>
                    <a:pt x="44" y="212"/>
                    <a:pt x="45" y="209"/>
                    <a:pt x="45" y="205"/>
                  </a:cubicBezTo>
                  <a:cubicBezTo>
                    <a:pt x="45" y="204"/>
                    <a:pt x="45" y="202"/>
                    <a:pt x="47" y="202"/>
                  </a:cubicBezTo>
                  <a:cubicBezTo>
                    <a:pt x="49" y="202"/>
                    <a:pt x="49" y="204"/>
                    <a:pt x="50" y="205"/>
                  </a:cubicBezTo>
                  <a:cubicBezTo>
                    <a:pt x="50" y="209"/>
                    <a:pt x="51" y="213"/>
                    <a:pt x="52" y="217"/>
                  </a:cubicBezTo>
                  <a:cubicBezTo>
                    <a:pt x="56" y="214"/>
                    <a:pt x="60" y="211"/>
                    <a:pt x="64" y="208"/>
                  </a:cubicBezTo>
                  <a:cubicBezTo>
                    <a:pt x="66" y="206"/>
                    <a:pt x="66" y="204"/>
                    <a:pt x="66" y="202"/>
                  </a:cubicBezTo>
                  <a:cubicBezTo>
                    <a:pt x="67" y="196"/>
                    <a:pt x="66" y="189"/>
                    <a:pt x="67" y="182"/>
                  </a:cubicBezTo>
                  <a:cubicBezTo>
                    <a:pt x="68" y="175"/>
                    <a:pt x="68" y="168"/>
                    <a:pt x="68" y="161"/>
                  </a:cubicBezTo>
                  <a:cubicBezTo>
                    <a:pt x="68" y="157"/>
                    <a:pt x="64" y="154"/>
                    <a:pt x="62" y="152"/>
                  </a:cubicBezTo>
                  <a:cubicBezTo>
                    <a:pt x="61" y="151"/>
                    <a:pt x="59" y="151"/>
                    <a:pt x="59" y="152"/>
                  </a:cubicBezTo>
                  <a:cubicBezTo>
                    <a:pt x="57" y="153"/>
                    <a:pt x="55" y="154"/>
                    <a:pt x="54" y="155"/>
                  </a:cubicBezTo>
                  <a:cubicBezTo>
                    <a:pt x="52" y="157"/>
                    <a:pt x="51" y="159"/>
                    <a:pt x="49" y="161"/>
                  </a:cubicBezTo>
                  <a:cubicBezTo>
                    <a:pt x="49" y="162"/>
                    <a:pt x="48" y="164"/>
                    <a:pt x="46" y="163"/>
                  </a:cubicBezTo>
                  <a:cubicBezTo>
                    <a:pt x="45" y="163"/>
                    <a:pt x="45" y="161"/>
                    <a:pt x="45" y="160"/>
                  </a:cubicBezTo>
                  <a:cubicBezTo>
                    <a:pt x="44" y="154"/>
                    <a:pt x="43" y="147"/>
                    <a:pt x="42" y="141"/>
                  </a:cubicBezTo>
                  <a:cubicBezTo>
                    <a:pt x="42" y="135"/>
                    <a:pt x="40" y="130"/>
                    <a:pt x="36" y="126"/>
                  </a:cubicBezTo>
                  <a:cubicBezTo>
                    <a:pt x="35" y="125"/>
                    <a:pt x="34" y="124"/>
                    <a:pt x="34" y="122"/>
                  </a:cubicBezTo>
                  <a:cubicBezTo>
                    <a:pt x="34" y="119"/>
                    <a:pt x="32" y="116"/>
                    <a:pt x="32" y="113"/>
                  </a:cubicBezTo>
                  <a:cubicBezTo>
                    <a:pt x="32" y="110"/>
                    <a:pt x="29" y="108"/>
                    <a:pt x="26" y="107"/>
                  </a:cubicBezTo>
                  <a:cubicBezTo>
                    <a:pt x="24" y="107"/>
                    <a:pt x="22" y="106"/>
                    <a:pt x="21" y="104"/>
                  </a:cubicBezTo>
                  <a:cubicBezTo>
                    <a:pt x="16" y="97"/>
                    <a:pt x="10" y="90"/>
                    <a:pt x="6" y="83"/>
                  </a:cubicBezTo>
                  <a:cubicBezTo>
                    <a:pt x="5" y="81"/>
                    <a:pt x="3" y="80"/>
                    <a:pt x="5" y="78"/>
                  </a:cubicBezTo>
                  <a:cubicBezTo>
                    <a:pt x="8" y="76"/>
                    <a:pt x="10" y="78"/>
                    <a:pt x="12" y="80"/>
                  </a:cubicBezTo>
                  <a:cubicBezTo>
                    <a:pt x="13" y="81"/>
                    <a:pt x="14" y="83"/>
                    <a:pt x="15" y="84"/>
                  </a:cubicBezTo>
                  <a:cubicBezTo>
                    <a:pt x="16" y="85"/>
                    <a:pt x="17" y="87"/>
                    <a:pt x="19" y="86"/>
                  </a:cubicBezTo>
                  <a:cubicBezTo>
                    <a:pt x="20" y="85"/>
                    <a:pt x="19" y="83"/>
                    <a:pt x="18" y="82"/>
                  </a:cubicBezTo>
                  <a:cubicBezTo>
                    <a:pt x="16" y="75"/>
                    <a:pt x="10" y="71"/>
                    <a:pt x="7" y="65"/>
                  </a:cubicBezTo>
                  <a:cubicBezTo>
                    <a:pt x="4" y="61"/>
                    <a:pt x="4" y="56"/>
                    <a:pt x="1" y="52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4" y="39"/>
                    <a:pt x="4" y="29"/>
                    <a:pt x="6" y="19"/>
                  </a:cubicBezTo>
                  <a:cubicBezTo>
                    <a:pt x="7" y="16"/>
                    <a:pt x="7" y="14"/>
                    <a:pt x="8" y="12"/>
                  </a:cubicBezTo>
                  <a:cubicBezTo>
                    <a:pt x="10" y="10"/>
                    <a:pt x="10" y="8"/>
                    <a:pt x="10" y="5"/>
                  </a:cubicBezTo>
                  <a:cubicBezTo>
                    <a:pt x="10" y="2"/>
                    <a:pt x="11" y="0"/>
                    <a:pt x="14" y="1"/>
                  </a:cubicBezTo>
                  <a:cubicBezTo>
                    <a:pt x="16" y="2"/>
                    <a:pt x="15" y="4"/>
                    <a:pt x="14" y="6"/>
                  </a:cubicBezTo>
                  <a:cubicBezTo>
                    <a:pt x="13" y="9"/>
                    <a:pt x="13" y="13"/>
                    <a:pt x="14" y="17"/>
                  </a:cubicBezTo>
                  <a:cubicBezTo>
                    <a:pt x="14" y="20"/>
                    <a:pt x="15" y="22"/>
                    <a:pt x="18" y="23"/>
                  </a:cubicBezTo>
                  <a:cubicBezTo>
                    <a:pt x="24" y="27"/>
                    <a:pt x="27" y="33"/>
                    <a:pt x="33" y="37"/>
                  </a:cubicBezTo>
                  <a:cubicBezTo>
                    <a:pt x="41" y="42"/>
                    <a:pt x="41" y="50"/>
                    <a:pt x="41" y="57"/>
                  </a:cubicBezTo>
                  <a:cubicBezTo>
                    <a:pt x="42" y="59"/>
                    <a:pt x="41" y="61"/>
                    <a:pt x="41" y="63"/>
                  </a:cubicBezTo>
                  <a:cubicBezTo>
                    <a:pt x="40" y="67"/>
                    <a:pt x="41" y="68"/>
                    <a:pt x="46" y="67"/>
                  </a:cubicBezTo>
                  <a:cubicBezTo>
                    <a:pt x="48" y="65"/>
                    <a:pt x="51" y="65"/>
                    <a:pt x="54" y="66"/>
                  </a:cubicBezTo>
                  <a:cubicBezTo>
                    <a:pt x="55" y="66"/>
                    <a:pt x="57" y="65"/>
                    <a:pt x="58" y="64"/>
                  </a:cubicBezTo>
                  <a:cubicBezTo>
                    <a:pt x="58" y="58"/>
                    <a:pt x="56" y="51"/>
                    <a:pt x="55" y="45"/>
                  </a:cubicBezTo>
                  <a:cubicBezTo>
                    <a:pt x="55" y="43"/>
                    <a:pt x="55" y="42"/>
                    <a:pt x="56" y="40"/>
                  </a:cubicBezTo>
                  <a:cubicBezTo>
                    <a:pt x="56" y="40"/>
                    <a:pt x="57" y="40"/>
                    <a:pt x="57" y="40"/>
                  </a:cubicBezTo>
                  <a:cubicBezTo>
                    <a:pt x="60" y="43"/>
                    <a:pt x="60" y="47"/>
                    <a:pt x="60" y="51"/>
                  </a:cubicBezTo>
                  <a:cubicBezTo>
                    <a:pt x="60" y="56"/>
                    <a:pt x="62" y="60"/>
                    <a:pt x="63" y="65"/>
                  </a:cubicBezTo>
                  <a:cubicBezTo>
                    <a:pt x="64" y="71"/>
                    <a:pt x="59" y="74"/>
                    <a:pt x="55" y="78"/>
                  </a:cubicBezTo>
                  <a:cubicBezTo>
                    <a:pt x="57" y="76"/>
                    <a:pt x="60" y="73"/>
                    <a:pt x="62" y="71"/>
                  </a:cubicBezTo>
                  <a:cubicBezTo>
                    <a:pt x="63" y="70"/>
                    <a:pt x="64" y="69"/>
                    <a:pt x="65" y="70"/>
                  </a:cubicBezTo>
                  <a:cubicBezTo>
                    <a:pt x="66" y="70"/>
                    <a:pt x="66" y="72"/>
                    <a:pt x="66" y="73"/>
                  </a:cubicBezTo>
                  <a:cubicBezTo>
                    <a:pt x="65" y="75"/>
                    <a:pt x="66" y="77"/>
                    <a:pt x="68" y="79"/>
                  </a:cubicBezTo>
                  <a:cubicBezTo>
                    <a:pt x="71" y="81"/>
                    <a:pt x="72" y="83"/>
                    <a:pt x="75" y="85"/>
                  </a:cubicBezTo>
                  <a:cubicBezTo>
                    <a:pt x="78" y="88"/>
                    <a:pt x="80" y="91"/>
                    <a:pt x="78" y="94"/>
                  </a:cubicBezTo>
                  <a:cubicBezTo>
                    <a:pt x="78" y="93"/>
                    <a:pt x="78" y="92"/>
                    <a:pt x="80" y="92"/>
                  </a:cubicBezTo>
                  <a:cubicBezTo>
                    <a:pt x="81" y="92"/>
                    <a:pt x="82" y="93"/>
                    <a:pt x="82" y="94"/>
                  </a:cubicBezTo>
                  <a:cubicBezTo>
                    <a:pt x="83" y="96"/>
                    <a:pt x="83" y="97"/>
                    <a:pt x="83" y="98"/>
                  </a:cubicBezTo>
                  <a:cubicBezTo>
                    <a:pt x="84" y="101"/>
                    <a:pt x="86" y="104"/>
                    <a:pt x="88" y="104"/>
                  </a:cubicBezTo>
                  <a:cubicBezTo>
                    <a:pt x="91" y="105"/>
                    <a:pt x="91" y="106"/>
                    <a:pt x="92" y="109"/>
                  </a:cubicBezTo>
                  <a:cubicBezTo>
                    <a:pt x="92" y="108"/>
                    <a:pt x="91" y="106"/>
                    <a:pt x="92" y="106"/>
                  </a:cubicBezTo>
                  <a:cubicBezTo>
                    <a:pt x="94" y="105"/>
                    <a:pt x="94" y="106"/>
                    <a:pt x="95" y="107"/>
                  </a:cubicBezTo>
                  <a:cubicBezTo>
                    <a:pt x="96" y="110"/>
                    <a:pt x="98" y="113"/>
                    <a:pt x="100" y="116"/>
                  </a:cubicBezTo>
                  <a:cubicBezTo>
                    <a:pt x="105" y="122"/>
                    <a:pt x="111" y="128"/>
                    <a:pt x="114" y="135"/>
                  </a:cubicBezTo>
                  <a:cubicBezTo>
                    <a:pt x="115" y="137"/>
                    <a:pt x="115" y="137"/>
                    <a:pt x="114" y="140"/>
                  </a:cubicBezTo>
                  <a:cubicBezTo>
                    <a:pt x="114" y="141"/>
                    <a:pt x="116" y="142"/>
                    <a:pt x="116" y="144"/>
                  </a:cubicBezTo>
                  <a:cubicBezTo>
                    <a:pt x="116" y="145"/>
                    <a:pt x="116" y="146"/>
                    <a:pt x="115" y="147"/>
                  </a:cubicBezTo>
                  <a:cubicBezTo>
                    <a:pt x="114" y="147"/>
                    <a:pt x="113" y="146"/>
                    <a:pt x="113" y="145"/>
                  </a:cubicBezTo>
                  <a:cubicBezTo>
                    <a:pt x="114" y="147"/>
                    <a:pt x="116" y="149"/>
                    <a:pt x="116" y="152"/>
                  </a:cubicBezTo>
                  <a:cubicBezTo>
                    <a:pt x="117" y="154"/>
                    <a:pt x="117" y="157"/>
                    <a:pt x="115" y="158"/>
                  </a:cubicBezTo>
                  <a:cubicBezTo>
                    <a:pt x="113" y="159"/>
                    <a:pt x="114" y="160"/>
                    <a:pt x="115" y="161"/>
                  </a:cubicBezTo>
                  <a:cubicBezTo>
                    <a:pt x="115" y="165"/>
                    <a:pt x="117" y="169"/>
                    <a:pt x="117" y="173"/>
                  </a:cubicBezTo>
                  <a:cubicBezTo>
                    <a:pt x="117" y="177"/>
                    <a:pt x="120" y="180"/>
                    <a:pt x="121" y="185"/>
                  </a:cubicBezTo>
                  <a:cubicBezTo>
                    <a:pt x="117" y="180"/>
                    <a:pt x="117" y="174"/>
                    <a:pt x="114" y="170"/>
                  </a:cubicBezTo>
                  <a:cubicBezTo>
                    <a:pt x="114" y="176"/>
                    <a:pt x="117" y="182"/>
                    <a:pt x="119" y="188"/>
                  </a:cubicBezTo>
                  <a:cubicBezTo>
                    <a:pt x="116" y="185"/>
                    <a:pt x="115" y="181"/>
                    <a:pt x="114" y="177"/>
                  </a:cubicBezTo>
                  <a:cubicBezTo>
                    <a:pt x="113" y="181"/>
                    <a:pt x="116" y="183"/>
                    <a:pt x="115" y="187"/>
                  </a:cubicBezTo>
                  <a:cubicBezTo>
                    <a:pt x="116" y="187"/>
                    <a:pt x="115" y="188"/>
                    <a:pt x="114" y="187"/>
                  </a:cubicBezTo>
                  <a:close/>
                </a:path>
              </a:pathLst>
            </a:custGeom>
            <a:solidFill>
              <a:srgbClr val="0F0F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0" name="Freeform 115"/>
            <p:cNvSpPr>
              <a:spLocks/>
            </p:cNvSpPr>
            <p:nvPr/>
          </p:nvSpPr>
          <p:spPr bwMode="auto">
            <a:xfrm>
              <a:off x="6910249" y="3509510"/>
              <a:ext cx="471611" cy="256568"/>
            </a:xfrm>
            <a:custGeom>
              <a:avLst/>
              <a:gdLst>
                <a:gd name="T0" fmla="*/ 31 w 220"/>
                <a:gd name="T1" fmla="*/ 20 h 120"/>
                <a:gd name="T2" fmla="*/ 37 w 220"/>
                <a:gd name="T3" fmla="*/ 26 h 120"/>
                <a:gd name="T4" fmla="*/ 55 w 220"/>
                <a:gd name="T5" fmla="*/ 64 h 120"/>
                <a:gd name="T6" fmla="*/ 32 w 220"/>
                <a:gd name="T7" fmla="*/ 15 h 120"/>
                <a:gd name="T8" fmla="*/ 53 w 220"/>
                <a:gd name="T9" fmla="*/ 56 h 120"/>
                <a:gd name="T10" fmla="*/ 37 w 220"/>
                <a:gd name="T11" fmla="*/ 10 h 120"/>
                <a:gd name="T12" fmla="*/ 45 w 220"/>
                <a:gd name="T13" fmla="*/ 26 h 120"/>
                <a:gd name="T14" fmla="*/ 51 w 220"/>
                <a:gd name="T15" fmla="*/ 28 h 120"/>
                <a:gd name="T16" fmla="*/ 47 w 220"/>
                <a:gd name="T17" fmla="*/ 12 h 120"/>
                <a:gd name="T18" fmla="*/ 51 w 220"/>
                <a:gd name="T19" fmla="*/ 14 h 120"/>
                <a:gd name="T20" fmla="*/ 49 w 220"/>
                <a:gd name="T21" fmla="*/ 1 h 120"/>
                <a:gd name="T22" fmla="*/ 83 w 220"/>
                <a:gd name="T23" fmla="*/ 72 h 120"/>
                <a:gd name="T24" fmla="*/ 77 w 220"/>
                <a:gd name="T25" fmla="*/ 51 h 120"/>
                <a:gd name="T26" fmla="*/ 99 w 220"/>
                <a:gd name="T27" fmla="*/ 79 h 120"/>
                <a:gd name="T28" fmla="*/ 73 w 220"/>
                <a:gd name="T29" fmla="*/ 34 h 120"/>
                <a:gd name="T30" fmla="*/ 75 w 220"/>
                <a:gd name="T31" fmla="*/ 40 h 120"/>
                <a:gd name="T32" fmla="*/ 94 w 220"/>
                <a:gd name="T33" fmla="*/ 71 h 120"/>
                <a:gd name="T34" fmla="*/ 82 w 220"/>
                <a:gd name="T35" fmla="*/ 53 h 120"/>
                <a:gd name="T36" fmla="*/ 103 w 220"/>
                <a:gd name="T37" fmla="*/ 72 h 120"/>
                <a:gd name="T38" fmla="*/ 137 w 220"/>
                <a:gd name="T39" fmla="*/ 71 h 120"/>
                <a:gd name="T40" fmla="*/ 172 w 220"/>
                <a:gd name="T41" fmla="*/ 48 h 120"/>
                <a:gd name="T42" fmla="*/ 157 w 220"/>
                <a:gd name="T43" fmla="*/ 65 h 120"/>
                <a:gd name="T44" fmla="*/ 181 w 220"/>
                <a:gd name="T45" fmla="*/ 49 h 120"/>
                <a:gd name="T46" fmla="*/ 199 w 220"/>
                <a:gd name="T47" fmla="*/ 34 h 120"/>
                <a:gd name="T48" fmla="*/ 201 w 220"/>
                <a:gd name="T49" fmla="*/ 53 h 120"/>
                <a:gd name="T50" fmla="*/ 193 w 220"/>
                <a:gd name="T51" fmla="*/ 59 h 120"/>
                <a:gd name="T52" fmla="*/ 210 w 220"/>
                <a:gd name="T53" fmla="*/ 59 h 120"/>
                <a:gd name="T54" fmla="*/ 193 w 220"/>
                <a:gd name="T55" fmla="*/ 71 h 120"/>
                <a:gd name="T56" fmla="*/ 203 w 220"/>
                <a:gd name="T57" fmla="*/ 74 h 120"/>
                <a:gd name="T58" fmla="*/ 175 w 220"/>
                <a:gd name="T59" fmla="*/ 86 h 120"/>
                <a:gd name="T60" fmla="*/ 183 w 220"/>
                <a:gd name="T61" fmla="*/ 86 h 120"/>
                <a:gd name="T62" fmla="*/ 188 w 220"/>
                <a:gd name="T63" fmla="*/ 86 h 120"/>
                <a:gd name="T64" fmla="*/ 191 w 220"/>
                <a:gd name="T65" fmla="*/ 98 h 120"/>
                <a:gd name="T66" fmla="*/ 173 w 220"/>
                <a:gd name="T67" fmla="*/ 101 h 120"/>
                <a:gd name="T68" fmla="*/ 163 w 220"/>
                <a:gd name="T69" fmla="*/ 111 h 120"/>
                <a:gd name="T70" fmla="*/ 148 w 220"/>
                <a:gd name="T71" fmla="*/ 117 h 120"/>
                <a:gd name="T72" fmla="*/ 113 w 220"/>
                <a:gd name="T73" fmla="*/ 112 h 120"/>
                <a:gd name="T74" fmla="*/ 76 w 220"/>
                <a:gd name="T75" fmla="*/ 118 h 120"/>
                <a:gd name="T76" fmla="*/ 62 w 220"/>
                <a:gd name="T77" fmla="*/ 113 h 120"/>
                <a:gd name="T78" fmla="*/ 50 w 220"/>
                <a:gd name="T79" fmla="*/ 109 h 120"/>
                <a:gd name="T80" fmla="*/ 28 w 220"/>
                <a:gd name="T81" fmla="*/ 99 h 120"/>
                <a:gd name="T82" fmla="*/ 25 w 220"/>
                <a:gd name="T83" fmla="*/ 87 h 120"/>
                <a:gd name="T84" fmla="*/ 19 w 220"/>
                <a:gd name="T85" fmla="*/ 98 h 120"/>
                <a:gd name="T86" fmla="*/ 22 w 220"/>
                <a:gd name="T87" fmla="*/ 80 h 120"/>
                <a:gd name="T88" fmla="*/ 13 w 220"/>
                <a:gd name="T89" fmla="*/ 68 h 120"/>
                <a:gd name="T90" fmla="*/ 2 w 220"/>
                <a:gd name="T91" fmla="*/ 51 h 120"/>
                <a:gd name="T92" fmla="*/ 22 w 220"/>
                <a:gd name="T93" fmla="*/ 73 h 120"/>
                <a:gd name="T94" fmla="*/ 23 w 220"/>
                <a:gd name="T95" fmla="*/ 58 h 120"/>
                <a:gd name="T96" fmla="*/ 29 w 220"/>
                <a:gd name="T97" fmla="*/ 57 h 120"/>
                <a:gd name="T98" fmla="*/ 29 w 220"/>
                <a:gd name="T99" fmla="*/ 48 h 120"/>
                <a:gd name="T100" fmla="*/ 34 w 220"/>
                <a:gd name="T101" fmla="*/ 55 h 120"/>
                <a:gd name="T102" fmla="*/ 41 w 220"/>
                <a:gd name="T103" fmla="*/ 62 h 120"/>
                <a:gd name="T104" fmla="*/ 45 w 2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0" h="120">
                  <a:moveTo>
                    <a:pt x="45" y="62"/>
                  </a:moveTo>
                  <a:cubicBezTo>
                    <a:pt x="49" y="67"/>
                    <a:pt x="51" y="73"/>
                    <a:pt x="56" y="77"/>
                  </a:cubicBezTo>
                  <a:cubicBezTo>
                    <a:pt x="54" y="73"/>
                    <a:pt x="51" y="69"/>
                    <a:pt x="48" y="64"/>
                  </a:cubicBezTo>
                  <a:cubicBezTo>
                    <a:pt x="45" y="49"/>
                    <a:pt x="38" y="34"/>
                    <a:pt x="31" y="20"/>
                  </a:cubicBezTo>
                  <a:cubicBezTo>
                    <a:pt x="29" y="18"/>
                    <a:pt x="28" y="16"/>
                    <a:pt x="27" y="13"/>
                  </a:cubicBezTo>
                  <a:cubicBezTo>
                    <a:pt x="27" y="12"/>
                    <a:pt x="27" y="10"/>
                    <a:pt x="28" y="10"/>
                  </a:cubicBezTo>
                  <a:cubicBezTo>
                    <a:pt x="30" y="9"/>
                    <a:pt x="30" y="11"/>
                    <a:pt x="31" y="12"/>
                  </a:cubicBezTo>
                  <a:cubicBezTo>
                    <a:pt x="32" y="17"/>
                    <a:pt x="35" y="21"/>
                    <a:pt x="37" y="26"/>
                  </a:cubicBezTo>
                  <a:cubicBezTo>
                    <a:pt x="39" y="29"/>
                    <a:pt x="40" y="32"/>
                    <a:pt x="42" y="35"/>
                  </a:cubicBezTo>
                  <a:cubicBezTo>
                    <a:pt x="46" y="43"/>
                    <a:pt x="48" y="52"/>
                    <a:pt x="53" y="60"/>
                  </a:cubicBezTo>
                  <a:cubicBezTo>
                    <a:pt x="54" y="61"/>
                    <a:pt x="54" y="63"/>
                    <a:pt x="55" y="64"/>
                  </a:cubicBezTo>
                  <a:cubicBezTo>
                    <a:pt x="55" y="65"/>
                    <a:pt x="55" y="64"/>
                    <a:pt x="55" y="64"/>
                  </a:cubicBezTo>
                  <a:cubicBezTo>
                    <a:pt x="54" y="63"/>
                    <a:pt x="54" y="61"/>
                    <a:pt x="53" y="60"/>
                  </a:cubicBezTo>
                  <a:cubicBezTo>
                    <a:pt x="48" y="52"/>
                    <a:pt x="46" y="43"/>
                    <a:pt x="42" y="34"/>
                  </a:cubicBezTo>
                  <a:cubicBezTo>
                    <a:pt x="39" y="29"/>
                    <a:pt x="35" y="23"/>
                    <a:pt x="33" y="17"/>
                  </a:cubicBezTo>
                  <a:cubicBezTo>
                    <a:pt x="32" y="16"/>
                    <a:pt x="32" y="16"/>
                    <a:pt x="32" y="15"/>
                  </a:cubicBezTo>
                  <a:cubicBezTo>
                    <a:pt x="32" y="14"/>
                    <a:pt x="32" y="13"/>
                    <a:pt x="33" y="13"/>
                  </a:cubicBezTo>
                  <a:cubicBezTo>
                    <a:pt x="34" y="12"/>
                    <a:pt x="34" y="13"/>
                    <a:pt x="35" y="14"/>
                  </a:cubicBezTo>
                  <a:cubicBezTo>
                    <a:pt x="35" y="15"/>
                    <a:pt x="36" y="16"/>
                    <a:pt x="36" y="17"/>
                  </a:cubicBezTo>
                  <a:cubicBezTo>
                    <a:pt x="42" y="29"/>
                    <a:pt x="49" y="42"/>
                    <a:pt x="53" y="56"/>
                  </a:cubicBezTo>
                  <a:cubicBezTo>
                    <a:pt x="48" y="41"/>
                    <a:pt x="41" y="27"/>
                    <a:pt x="35" y="13"/>
                  </a:cubicBezTo>
                  <a:cubicBezTo>
                    <a:pt x="34" y="12"/>
                    <a:pt x="34" y="12"/>
                    <a:pt x="34" y="11"/>
                  </a:cubicBezTo>
                  <a:cubicBezTo>
                    <a:pt x="34" y="10"/>
                    <a:pt x="33" y="9"/>
                    <a:pt x="34" y="8"/>
                  </a:cubicBezTo>
                  <a:cubicBezTo>
                    <a:pt x="36" y="7"/>
                    <a:pt x="37" y="9"/>
                    <a:pt x="37" y="10"/>
                  </a:cubicBezTo>
                  <a:cubicBezTo>
                    <a:pt x="39" y="15"/>
                    <a:pt x="42" y="20"/>
                    <a:pt x="44" y="25"/>
                  </a:cubicBezTo>
                  <a:cubicBezTo>
                    <a:pt x="48" y="35"/>
                    <a:pt x="52" y="45"/>
                    <a:pt x="54" y="50"/>
                  </a:cubicBezTo>
                  <a:cubicBezTo>
                    <a:pt x="52" y="46"/>
                    <a:pt x="49" y="36"/>
                    <a:pt x="45" y="27"/>
                  </a:cubicBezTo>
                  <a:cubicBezTo>
                    <a:pt x="45" y="27"/>
                    <a:pt x="45" y="26"/>
                    <a:pt x="45" y="26"/>
                  </a:cubicBezTo>
                  <a:cubicBezTo>
                    <a:pt x="46" y="23"/>
                    <a:pt x="44" y="21"/>
                    <a:pt x="43" y="19"/>
                  </a:cubicBezTo>
                  <a:cubicBezTo>
                    <a:pt x="43" y="17"/>
                    <a:pt x="42" y="15"/>
                    <a:pt x="44" y="14"/>
                  </a:cubicBezTo>
                  <a:cubicBezTo>
                    <a:pt x="46" y="14"/>
                    <a:pt x="46" y="16"/>
                    <a:pt x="46" y="17"/>
                  </a:cubicBezTo>
                  <a:cubicBezTo>
                    <a:pt x="48" y="22"/>
                    <a:pt x="50" y="26"/>
                    <a:pt x="51" y="28"/>
                  </a:cubicBezTo>
                  <a:cubicBezTo>
                    <a:pt x="49" y="25"/>
                    <a:pt x="47" y="20"/>
                    <a:pt x="46" y="15"/>
                  </a:cubicBezTo>
                  <a:cubicBezTo>
                    <a:pt x="45" y="14"/>
                    <a:pt x="45" y="13"/>
                    <a:pt x="45" y="12"/>
                  </a:cubicBezTo>
                  <a:cubicBezTo>
                    <a:pt x="45" y="11"/>
                    <a:pt x="45" y="10"/>
                    <a:pt x="46" y="10"/>
                  </a:cubicBezTo>
                  <a:cubicBezTo>
                    <a:pt x="47" y="9"/>
                    <a:pt x="47" y="11"/>
                    <a:pt x="47" y="12"/>
                  </a:cubicBezTo>
                  <a:cubicBezTo>
                    <a:pt x="50" y="18"/>
                    <a:pt x="51" y="24"/>
                    <a:pt x="53" y="27"/>
                  </a:cubicBezTo>
                  <a:cubicBezTo>
                    <a:pt x="52" y="25"/>
                    <a:pt x="51" y="20"/>
                    <a:pt x="49" y="15"/>
                  </a:cubicBezTo>
                  <a:cubicBezTo>
                    <a:pt x="48" y="14"/>
                    <a:pt x="48" y="13"/>
                    <a:pt x="49" y="12"/>
                  </a:cubicBezTo>
                  <a:cubicBezTo>
                    <a:pt x="51" y="12"/>
                    <a:pt x="51" y="13"/>
                    <a:pt x="51" y="14"/>
                  </a:cubicBezTo>
                  <a:cubicBezTo>
                    <a:pt x="53" y="20"/>
                    <a:pt x="55" y="26"/>
                    <a:pt x="58" y="31"/>
                  </a:cubicBezTo>
                  <a:cubicBezTo>
                    <a:pt x="56" y="23"/>
                    <a:pt x="53" y="15"/>
                    <a:pt x="50" y="8"/>
                  </a:cubicBezTo>
                  <a:cubicBezTo>
                    <a:pt x="49" y="6"/>
                    <a:pt x="48" y="4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50" y="0"/>
                    <a:pt x="50" y="0"/>
                  </a:cubicBezTo>
                  <a:cubicBezTo>
                    <a:pt x="51" y="4"/>
                    <a:pt x="53" y="8"/>
                    <a:pt x="54" y="13"/>
                  </a:cubicBezTo>
                  <a:cubicBezTo>
                    <a:pt x="59" y="32"/>
                    <a:pt x="69" y="49"/>
                    <a:pt x="78" y="66"/>
                  </a:cubicBezTo>
                  <a:cubicBezTo>
                    <a:pt x="79" y="68"/>
                    <a:pt x="80" y="71"/>
                    <a:pt x="83" y="72"/>
                  </a:cubicBezTo>
                  <a:cubicBezTo>
                    <a:pt x="74" y="56"/>
                    <a:pt x="66" y="40"/>
                    <a:pt x="60" y="24"/>
                  </a:cubicBezTo>
                  <a:cubicBezTo>
                    <a:pt x="68" y="40"/>
                    <a:pt x="75" y="56"/>
                    <a:pt x="86" y="71"/>
                  </a:cubicBezTo>
                  <a:cubicBezTo>
                    <a:pt x="77" y="55"/>
                    <a:pt x="68" y="40"/>
                    <a:pt x="62" y="23"/>
                  </a:cubicBezTo>
                  <a:cubicBezTo>
                    <a:pt x="67" y="32"/>
                    <a:pt x="72" y="42"/>
                    <a:pt x="77" y="51"/>
                  </a:cubicBezTo>
                  <a:cubicBezTo>
                    <a:pt x="81" y="60"/>
                    <a:pt x="86" y="69"/>
                    <a:pt x="94" y="76"/>
                  </a:cubicBezTo>
                  <a:cubicBezTo>
                    <a:pt x="95" y="77"/>
                    <a:pt x="97" y="79"/>
                    <a:pt x="99" y="79"/>
                  </a:cubicBezTo>
                  <a:cubicBezTo>
                    <a:pt x="100" y="80"/>
                    <a:pt x="102" y="81"/>
                    <a:pt x="104" y="82"/>
                  </a:cubicBezTo>
                  <a:cubicBezTo>
                    <a:pt x="102" y="81"/>
                    <a:pt x="100" y="80"/>
                    <a:pt x="99" y="79"/>
                  </a:cubicBezTo>
                  <a:cubicBezTo>
                    <a:pt x="82" y="64"/>
                    <a:pt x="74" y="44"/>
                    <a:pt x="65" y="25"/>
                  </a:cubicBezTo>
                  <a:cubicBezTo>
                    <a:pt x="66" y="25"/>
                    <a:pt x="66" y="24"/>
                    <a:pt x="66" y="24"/>
                  </a:cubicBezTo>
                  <a:cubicBezTo>
                    <a:pt x="68" y="27"/>
                    <a:pt x="69" y="30"/>
                    <a:pt x="70" y="32"/>
                  </a:cubicBezTo>
                  <a:cubicBezTo>
                    <a:pt x="71" y="33"/>
                    <a:pt x="71" y="35"/>
                    <a:pt x="73" y="34"/>
                  </a:cubicBezTo>
                  <a:cubicBezTo>
                    <a:pt x="74" y="33"/>
                    <a:pt x="73" y="32"/>
                    <a:pt x="73" y="31"/>
                  </a:cubicBezTo>
                  <a:cubicBezTo>
                    <a:pt x="72" y="28"/>
                    <a:pt x="71" y="26"/>
                    <a:pt x="70" y="23"/>
                  </a:cubicBezTo>
                  <a:cubicBezTo>
                    <a:pt x="73" y="28"/>
                    <a:pt x="76" y="34"/>
                    <a:pt x="78" y="40"/>
                  </a:cubicBezTo>
                  <a:cubicBezTo>
                    <a:pt x="77" y="41"/>
                    <a:pt x="76" y="40"/>
                    <a:pt x="75" y="40"/>
                  </a:cubicBezTo>
                  <a:cubicBezTo>
                    <a:pt x="77" y="43"/>
                    <a:pt x="78" y="46"/>
                    <a:pt x="79" y="48"/>
                  </a:cubicBezTo>
                  <a:cubicBezTo>
                    <a:pt x="80" y="50"/>
                    <a:pt x="81" y="52"/>
                    <a:pt x="82" y="53"/>
                  </a:cubicBezTo>
                  <a:cubicBezTo>
                    <a:pt x="87" y="60"/>
                    <a:pt x="91" y="68"/>
                    <a:pt x="98" y="74"/>
                  </a:cubicBezTo>
                  <a:cubicBezTo>
                    <a:pt x="96" y="73"/>
                    <a:pt x="95" y="72"/>
                    <a:pt x="94" y="71"/>
                  </a:cubicBezTo>
                  <a:cubicBezTo>
                    <a:pt x="93" y="70"/>
                    <a:pt x="93" y="69"/>
                    <a:pt x="94" y="68"/>
                  </a:cubicBezTo>
                  <a:cubicBezTo>
                    <a:pt x="94" y="68"/>
                    <a:pt x="95" y="68"/>
                    <a:pt x="95" y="68"/>
                  </a:cubicBezTo>
                  <a:cubicBezTo>
                    <a:pt x="93" y="66"/>
                    <a:pt x="91" y="64"/>
                    <a:pt x="90" y="63"/>
                  </a:cubicBezTo>
                  <a:cubicBezTo>
                    <a:pt x="88" y="59"/>
                    <a:pt x="85" y="56"/>
                    <a:pt x="82" y="53"/>
                  </a:cubicBezTo>
                  <a:cubicBezTo>
                    <a:pt x="81" y="51"/>
                    <a:pt x="80" y="49"/>
                    <a:pt x="79" y="48"/>
                  </a:cubicBezTo>
                  <a:cubicBezTo>
                    <a:pt x="78" y="45"/>
                    <a:pt x="77" y="43"/>
                    <a:pt x="78" y="40"/>
                  </a:cubicBezTo>
                  <a:cubicBezTo>
                    <a:pt x="82" y="46"/>
                    <a:pt x="86" y="52"/>
                    <a:pt x="91" y="58"/>
                  </a:cubicBezTo>
                  <a:cubicBezTo>
                    <a:pt x="94" y="63"/>
                    <a:pt x="98" y="68"/>
                    <a:pt x="103" y="72"/>
                  </a:cubicBezTo>
                  <a:cubicBezTo>
                    <a:pt x="105" y="73"/>
                    <a:pt x="107" y="74"/>
                    <a:pt x="109" y="74"/>
                  </a:cubicBezTo>
                  <a:cubicBezTo>
                    <a:pt x="109" y="74"/>
                    <a:pt x="109" y="74"/>
                    <a:pt x="109" y="73"/>
                  </a:cubicBezTo>
                  <a:cubicBezTo>
                    <a:pt x="118" y="76"/>
                    <a:pt x="127" y="77"/>
                    <a:pt x="136" y="72"/>
                  </a:cubicBezTo>
                  <a:cubicBezTo>
                    <a:pt x="136" y="71"/>
                    <a:pt x="137" y="71"/>
                    <a:pt x="137" y="71"/>
                  </a:cubicBezTo>
                  <a:cubicBezTo>
                    <a:pt x="141" y="69"/>
                    <a:pt x="144" y="67"/>
                    <a:pt x="148" y="64"/>
                  </a:cubicBezTo>
                  <a:cubicBezTo>
                    <a:pt x="148" y="64"/>
                    <a:pt x="148" y="64"/>
                    <a:pt x="148" y="64"/>
                  </a:cubicBezTo>
                  <a:cubicBezTo>
                    <a:pt x="155" y="61"/>
                    <a:pt x="161" y="55"/>
                    <a:pt x="168" y="51"/>
                  </a:cubicBezTo>
                  <a:cubicBezTo>
                    <a:pt x="169" y="50"/>
                    <a:pt x="170" y="48"/>
                    <a:pt x="172" y="48"/>
                  </a:cubicBezTo>
                  <a:cubicBezTo>
                    <a:pt x="170" y="51"/>
                    <a:pt x="169" y="52"/>
                    <a:pt x="167" y="55"/>
                  </a:cubicBezTo>
                  <a:cubicBezTo>
                    <a:pt x="171" y="54"/>
                    <a:pt x="172" y="50"/>
                    <a:pt x="175" y="48"/>
                  </a:cubicBezTo>
                  <a:cubicBezTo>
                    <a:pt x="174" y="52"/>
                    <a:pt x="170" y="55"/>
                    <a:pt x="167" y="58"/>
                  </a:cubicBezTo>
                  <a:cubicBezTo>
                    <a:pt x="164" y="60"/>
                    <a:pt x="161" y="63"/>
                    <a:pt x="157" y="65"/>
                  </a:cubicBezTo>
                  <a:cubicBezTo>
                    <a:pt x="154" y="68"/>
                    <a:pt x="150" y="70"/>
                    <a:pt x="147" y="73"/>
                  </a:cubicBezTo>
                  <a:cubicBezTo>
                    <a:pt x="152" y="72"/>
                    <a:pt x="155" y="68"/>
                    <a:pt x="159" y="66"/>
                  </a:cubicBezTo>
                  <a:cubicBezTo>
                    <a:pt x="163" y="63"/>
                    <a:pt x="166" y="60"/>
                    <a:pt x="170" y="58"/>
                  </a:cubicBezTo>
                  <a:cubicBezTo>
                    <a:pt x="175" y="56"/>
                    <a:pt x="177" y="52"/>
                    <a:pt x="181" y="49"/>
                  </a:cubicBezTo>
                  <a:cubicBezTo>
                    <a:pt x="172" y="62"/>
                    <a:pt x="159" y="69"/>
                    <a:pt x="146" y="78"/>
                  </a:cubicBezTo>
                  <a:cubicBezTo>
                    <a:pt x="149" y="78"/>
                    <a:pt x="149" y="78"/>
                    <a:pt x="152" y="76"/>
                  </a:cubicBezTo>
                  <a:cubicBezTo>
                    <a:pt x="163" y="69"/>
                    <a:pt x="173" y="62"/>
                    <a:pt x="184" y="54"/>
                  </a:cubicBezTo>
                  <a:cubicBezTo>
                    <a:pt x="190" y="50"/>
                    <a:pt x="198" y="44"/>
                    <a:pt x="199" y="34"/>
                  </a:cubicBezTo>
                  <a:cubicBezTo>
                    <a:pt x="199" y="32"/>
                    <a:pt x="203" y="30"/>
                    <a:pt x="204" y="28"/>
                  </a:cubicBezTo>
                  <a:cubicBezTo>
                    <a:pt x="206" y="23"/>
                    <a:pt x="209" y="18"/>
                    <a:pt x="211" y="13"/>
                  </a:cubicBezTo>
                  <a:cubicBezTo>
                    <a:pt x="206" y="27"/>
                    <a:pt x="200" y="41"/>
                    <a:pt x="190" y="53"/>
                  </a:cubicBezTo>
                  <a:cubicBezTo>
                    <a:pt x="195" y="56"/>
                    <a:pt x="197" y="57"/>
                    <a:pt x="201" y="53"/>
                  </a:cubicBezTo>
                  <a:cubicBezTo>
                    <a:pt x="203" y="52"/>
                    <a:pt x="207" y="50"/>
                    <a:pt x="203" y="47"/>
                  </a:cubicBezTo>
                  <a:cubicBezTo>
                    <a:pt x="202" y="45"/>
                    <a:pt x="202" y="43"/>
                    <a:pt x="204" y="42"/>
                  </a:cubicBezTo>
                  <a:cubicBezTo>
                    <a:pt x="204" y="46"/>
                    <a:pt x="208" y="50"/>
                    <a:pt x="204" y="54"/>
                  </a:cubicBezTo>
                  <a:cubicBezTo>
                    <a:pt x="201" y="56"/>
                    <a:pt x="198" y="59"/>
                    <a:pt x="193" y="59"/>
                  </a:cubicBezTo>
                  <a:cubicBezTo>
                    <a:pt x="190" y="59"/>
                    <a:pt x="189" y="63"/>
                    <a:pt x="185" y="63"/>
                  </a:cubicBezTo>
                  <a:cubicBezTo>
                    <a:pt x="193" y="64"/>
                    <a:pt x="203" y="57"/>
                    <a:pt x="212" y="47"/>
                  </a:cubicBezTo>
                  <a:cubicBezTo>
                    <a:pt x="211" y="53"/>
                    <a:pt x="210" y="55"/>
                    <a:pt x="198" y="62"/>
                  </a:cubicBezTo>
                  <a:cubicBezTo>
                    <a:pt x="202" y="62"/>
                    <a:pt x="206" y="59"/>
                    <a:pt x="210" y="59"/>
                  </a:cubicBezTo>
                  <a:cubicBezTo>
                    <a:pt x="208" y="65"/>
                    <a:pt x="202" y="64"/>
                    <a:pt x="197" y="65"/>
                  </a:cubicBezTo>
                  <a:cubicBezTo>
                    <a:pt x="200" y="67"/>
                    <a:pt x="202" y="66"/>
                    <a:pt x="205" y="65"/>
                  </a:cubicBezTo>
                  <a:cubicBezTo>
                    <a:pt x="210" y="64"/>
                    <a:pt x="216" y="65"/>
                    <a:pt x="220" y="59"/>
                  </a:cubicBezTo>
                  <a:cubicBezTo>
                    <a:pt x="217" y="66"/>
                    <a:pt x="214" y="67"/>
                    <a:pt x="193" y="71"/>
                  </a:cubicBezTo>
                  <a:cubicBezTo>
                    <a:pt x="199" y="71"/>
                    <a:pt x="206" y="70"/>
                    <a:pt x="210" y="76"/>
                  </a:cubicBezTo>
                  <a:cubicBezTo>
                    <a:pt x="211" y="80"/>
                    <a:pt x="211" y="84"/>
                    <a:pt x="209" y="88"/>
                  </a:cubicBezTo>
                  <a:cubicBezTo>
                    <a:pt x="208" y="86"/>
                    <a:pt x="209" y="85"/>
                    <a:pt x="210" y="84"/>
                  </a:cubicBezTo>
                  <a:cubicBezTo>
                    <a:pt x="210" y="78"/>
                    <a:pt x="208" y="76"/>
                    <a:pt x="203" y="74"/>
                  </a:cubicBezTo>
                  <a:cubicBezTo>
                    <a:pt x="196" y="73"/>
                    <a:pt x="189" y="74"/>
                    <a:pt x="182" y="78"/>
                  </a:cubicBezTo>
                  <a:cubicBezTo>
                    <a:pt x="191" y="77"/>
                    <a:pt x="200" y="71"/>
                    <a:pt x="205" y="82"/>
                  </a:cubicBezTo>
                  <a:cubicBezTo>
                    <a:pt x="201" y="77"/>
                    <a:pt x="195" y="77"/>
                    <a:pt x="190" y="78"/>
                  </a:cubicBezTo>
                  <a:cubicBezTo>
                    <a:pt x="184" y="80"/>
                    <a:pt x="179" y="82"/>
                    <a:pt x="175" y="86"/>
                  </a:cubicBezTo>
                  <a:cubicBezTo>
                    <a:pt x="182" y="82"/>
                    <a:pt x="189" y="78"/>
                    <a:pt x="198" y="79"/>
                  </a:cubicBezTo>
                  <a:cubicBezTo>
                    <a:pt x="199" y="80"/>
                    <a:pt x="201" y="81"/>
                    <a:pt x="200" y="83"/>
                  </a:cubicBezTo>
                  <a:cubicBezTo>
                    <a:pt x="194" y="80"/>
                    <a:pt x="192" y="80"/>
                    <a:pt x="188" y="83"/>
                  </a:cubicBezTo>
                  <a:cubicBezTo>
                    <a:pt x="187" y="85"/>
                    <a:pt x="185" y="85"/>
                    <a:pt x="183" y="86"/>
                  </a:cubicBezTo>
                  <a:cubicBezTo>
                    <a:pt x="182" y="87"/>
                    <a:pt x="181" y="88"/>
                    <a:pt x="179" y="88"/>
                  </a:cubicBezTo>
                  <a:cubicBezTo>
                    <a:pt x="178" y="89"/>
                    <a:pt x="177" y="90"/>
                    <a:pt x="176" y="91"/>
                  </a:cubicBezTo>
                  <a:cubicBezTo>
                    <a:pt x="178" y="90"/>
                    <a:pt x="180" y="87"/>
                    <a:pt x="184" y="87"/>
                  </a:cubicBezTo>
                  <a:cubicBezTo>
                    <a:pt x="185" y="88"/>
                    <a:pt x="187" y="87"/>
                    <a:pt x="188" y="86"/>
                  </a:cubicBezTo>
                  <a:cubicBezTo>
                    <a:pt x="191" y="85"/>
                    <a:pt x="192" y="87"/>
                    <a:pt x="193" y="90"/>
                  </a:cubicBezTo>
                  <a:cubicBezTo>
                    <a:pt x="189" y="88"/>
                    <a:pt x="186" y="89"/>
                    <a:pt x="183" y="91"/>
                  </a:cubicBezTo>
                  <a:cubicBezTo>
                    <a:pt x="190" y="90"/>
                    <a:pt x="192" y="93"/>
                    <a:pt x="193" y="102"/>
                  </a:cubicBezTo>
                  <a:cubicBezTo>
                    <a:pt x="192" y="101"/>
                    <a:pt x="192" y="100"/>
                    <a:pt x="191" y="98"/>
                  </a:cubicBezTo>
                  <a:cubicBezTo>
                    <a:pt x="190" y="96"/>
                    <a:pt x="190" y="93"/>
                    <a:pt x="187" y="93"/>
                  </a:cubicBezTo>
                  <a:cubicBezTo>
                    <a:pt x="184" y="93"/>
                    <a:pt x="180" y="93"/>
                    <a:pt x="177" y="97"/>
                  </a:cubicBezTo>
                  <a:cubicBezTo>
                    <a:pt x="178" y="99"/>
                    <a:pt x="175" y="98"/>
                    <a:pt x="174" y="100"/>
                  </a:cubicBezTo>
                  <a:cubicBezTo>
                    <a:pt x="174" y="100"/>
                    <a:pt x="173" y="100"/>
                    <a:pt x="173" y="101"/>
                  </a:cubicBezTo>
                  <a:cubicBezTo>
                    <a:pt x="173" y="104"/>
                    <a:pt x="171" y="103"/>
                    <a:pt x="170" y="104"/>
                  </a:cubicBezTo>
                  <a:cubicBezTo>
                    <a:pt x="169" y="105"/>
                    <a:pt x="169" y="105"/>
                    <a:pt x="168" y="106"/>
                  </a:cubicBezTo>
                  <a:cubicBezTo>
                    <a:pt x="168" y="107"/>
                    <a:pt x="168" y="107"/>
                    <a:pt x="168" y="108"/>
                  </a:cubicBezTo>
                  <a:cubicBezTo>
                    <a:pt x="167" y="109"/>
                    <a:pt x="164" y="109"/>
                    <a:pt x="163" y="111"/>
                  </a:cubicBezTo>
                  <a:cubicBezTo>
                    <a:pt x="164" y="112"/>
                    <a:pt x="163" y="112"/>
                    <a:pt x="162" y="113"/>
                  </a:cubicBezTo>
                  <a:cubicBezTo>
                    <a:pt x="161" y="114"/>
                    <a:pt x="160" y="114"/>
                    <a:pt x="159" y="115"/>
                  </a:cubicBezTo>
                  <a:cubicBezTo>
                    <a:pt x="159" y="116"/>
                    <a:pt x="158" y="117"/>
                    <a:pt x="158" y="117"/>
                  </a:cubicBezTo>
                  <a:cubicBezTo>
                    <a:pt x="154" y="115"/>
                    <a:pt x="151" y="117"/>
                    <a:pt x="148" y="117"/>
                  </a:cubicBezTo>
                  <a:cubicBezTo>
                    <a:pt x="140" y="118"/>
                    <a:pt x="141" y="113"/>
                    <a:pt x="144" y="109"/>
                  </a:cubicBezTo>
                  <a:cubicBezTo>
                    <a:pt x="145" y="107"/>
                    <a:pt x="149" y="108"/>
                    <a:pt x="151" y="107"/>
                  </a:cubicBezTo>
                  <a:cubicBezTo>
                    <a:pt x="142" y="108"/>
                    <a:pt x="133" y="108"/>
                    <a:pt x="124" y="112"/>
                  </a:cubicBezTo>
                  <a:cubicBezTo>
                    <a:pt x="121" y="113"/>
                    <a:pt x="117" y="114"/>
                    <a:pt x="113" y="112"/>
                  </a:cubicBezTo>
                  <a:cubicBezTo>
                    <a:pt x="112" y="111"/>
                    <a:pt x="111" y="113"/>
                    <a:pt x="111" y="114"/>
                  </a:cubicBezTo>
                  <a:cubicBezTo>
                    <a:pt x="111" y="117"/>
                    <a:pt x="109" y="116"/>
                    <a:pt x="107" y="116"/>
                  </a:cubicBezTo>
                  <a:cubicBezTo>
                    <a:pt x="99" y="118"/>
                    <a:pt x="90" y="111"/>
                    <a:pt x="82" y="118"/>
                  </a:cubicBezTo>
                  <a:cubicBezTo>
                    <a:pt x="81" y="120"/>
                    <a:pt x="79" y="119"/>
                    <a:pt x="76" y="118"/>
                  </a:cubicBezTo>
                  <a:cubicBezTo>
                    <a:pt x="71" y="116"/>
                    <a:pt x="69" y="111"/>
                    <a:pt x="63" y="109"/>
                  </a:cubicBezTo>
                  <a:cubicBezTo>
                    <a:pt x="63" y="109"/>
                    <a:pt x="62" y="108"/>
                    <a:pt x="61" y="109"/>
                  </a:cubicBezTo>
                  <a:cubicBezTo>
                    <a:pt x="61" y="109"/>
                    <a:pt x="61" y="109"/>
                    <a:pt x="61" y="110"/>
                  </a:cubicBezTo>
                  <a:cubicBezTo>
                    <a:pt x="61" y="111"/>
                    <a:pt x="63" y="111"/>
                    <a:pt x="62" y="113"/>
                  </a:cubicBezTo>
                  <a:cubicBezTo>
                    <a:pt x="61" y="114"/>
                    <a:pt x="60" y="113"/>
                    <a:pt x="59" y="112"/>
                  </a:cubicBezTo>
                  <a:cubicBezTo>
                    <a:pt x="54" y="108"/>
                    <a:pt x="48" y="104"/>
                    <a:pt x="43" y="100"/>
                  </a:cubicBezTo>
                  <a:cubicBezTo>
                    <a:pt x="42" y="99"/>
                    <a:pt x="41" y="97"/>
                    <a:pt x="38" y="97"/>
                  </a:cubicBezTo>
                  <a:cubicBezTo>
                    <a:pt x="41" y="103"/>
                    <a:pt x="47" y="104"/>
                    <a:pt x="50" y="109"/>
                  </a:cubicBezTo>
                  <a:cubicBezTo>
                    <a:pt x="47" y="107"/>
                    <a:pt x="44" y="105"/>
                    <a:pt x="41" y="103"/>
                  </a:cubicBezTo>
                  <a:cubicBezTo>
                    <a:pt x="38" y="101"/>
                    <a:pt x="35" y="101"/>
                    <a:pt x="32" y="104"/>
                  </a:cubicBezTo>
                  <a:cubicBezTo>
                    <a:pt x="32" y="104"/>
                    <a:pt x="32" y="104"/>
                    <a:pt x="31" y="103"/>
                  </a:cubicBezTo>
                  <a:cubicBezTo>
                    <a:pt x="31" y="101"/>
                    <a:pt x="31" y="101"/>
                    <a:pt x="28" y="99"/>
                  </a:cubicBezTo>
                  <a:cubicBezTo>
                    <a:pt x="27" y="97"/>
                    <a:pt x="28" y="96"/>
                    <a:pt x="29" y="95"/>
                  </a:cubicBezTo>
                  <a:cubicBezTo>
                    <a:pt x="30" y="94"/>
                    <a:pt x="32" y="94"/>
                    <a:pt x="32" y="91"/>
                  </a:cubicBezTo>
                  <a:cubicBezTo>
                    <a:pt x="31" y="89"/>
                    <a:pt x="33" y="90"/>
                    <a:pt x="35" y="91"/>
                  </a:cubicBezTo>
                  <a:cubicBezTo>
                    <a:pt x="31" y="89"/>
                    <a:pt x="28" y="88"/>
                    <a:pt x="25" y="87"/>
                  </a:cubicBezTo>
                  <a:cubicBezTo>
                    <a:pt x="23" y="85"/>
                    <a:pt x="22" y="87"/>
                    <a:pt x="22" y="89"/>
                  </a:cubicBezTo>
                  <a:cubicBezTo>
                    <a:pt x="22" y="94"/>
                    <a:pt x="24" y="99"/>
                    <a:pt x="22" y="104"/>
                  </a:cubicBezTo>
                  <a:cubicBezTo>
                    <a:pt x="22" y="104"/>
                    <a:pt x="22" y="104"/>
                    <a:pt x="21" y="104"/>
                  </a:cubicBezTo>
                  <a:cubicBezTo>
                    <a:pt x="19" y="102"/>
                    <a:pt x="19" y="100"/>
                    <a:pt x="19" y="98"/>
                  </a:cubicBezTo>
                  <a:cubicBezTo>
                    <a:pt x="19" y="95"/>
                    <a:pt x="19" y="93"/>
                    <a:pt x="18" y="90"/>
                  </a:cubicBezTo>
                  <a:cubicBezTo>
                    <a:pt x="17" y="88"/>
                    <a:pt x="16" y="85"/>
                    <a:pt x="20" y="83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79"/>
                    <a:pt x="19" y="79"/>
                    <a:pt x="22" y="80"/>
                  </a:cubicBezTo>
                  <a:cubicBezTo>
                    <a:pt x="23" y="80"/>
                    <a:pt x="25" y="81"/>
                    <a:pt x="26" y="82"/>
                  </a:cubicBezTo>
                  <a:cubicBezTo>
                    <a:pt x="21" y="79"/>
                    <a:pt x="15" y="79"/>
                    <a:pt x="12" y="73"/>
                  </a:cubicBezTo>
                  <a:cubicBezTo>
                    <a:pt x="11" y="72"/>
                    <a:pt x="10" y="70"/>
                    <a:pt x="11" y="69"/>
                  </a:cubicBezTo>
                  <a:cubicBezTo>
                    <a:pt x="11" y="68"/>
                    <a:pt x="12" y="68"/>
                    <a:pt x="13" y="68"/>
                  </a:cubicBezTo>
                  <a:cubicBezTo>
                    <a:pt x="14" y="70"/>
                    <a:pt x="15" y="71"/>
                    <a:pt x="16" y="72"/>
                  </a:cubicBezTo>
                  <a:cubicBezTo>
                    <a:pt x="15" y="71"/>
                    <a:pt x="14" y="70"/>
                    <a:pt x="13" y="69"/>
                  </a:cubicBezTo>
                  <a:cubicBezTo>
                    <a:pt x="9" y="66"/>
                    <a:pt x="8" y="61"/>
                    <a:pt x="7" y="57"/>
                  </a:cubicBezTo>
                  <a:cubicBezTo>
                    <a:pt x="6" y="55"/>
                    <a:pt x="6" y="52"/>
                    <a:pt x="2" y="51"/>
                  </a:cubicBezTo>
                  <a:cubicBezTo>
                    <a:pt x="0" y="51"/>
                    <a:pt x="2" y="49"/>
                    <a:pt x="1" y="48"/>
                  </a:cubicBezTo>
                  <a:cubicBezTo>
                    <a:pt x="2" y="46"/>
                    <a:pt x="3" y="44"/>
                    <a:pt x="4" y="43"/>
                  </a:cubicBezTo>
                  <a:cubicBezTo>
                    <a:pt x="8" y="45"/>
                    <a:pt x="9" y="49"/>
                    <a:pt x="9" y="54"/>
                  </a:cubicBezTo>
                  <a:cubicBezTo>
                    <a:pt x="11" y="62"/>
                    <a:pt x="15" y="68"/>
                    <a:pt x="22" y="73"/>
                  </a:cubicBezTo>
                  <a:cubicBezTo>
                    <a:pt x="15" y="68"/>
                    <a:pt x="11" y="62"/>
                    <a:pt x="9" y="54"/>
                  </a:cubicBezTo>
                  <a:cubicBezTo>
                    <a:pt x="9" y="53"/>
                    <a:pt x="9" y="52"/>
                    <a:pt x="9" y="51"/>
                  </a:cubicBezTo>
                  <a:cubicBezTo>
                    <a:pt x="9" y="51"/>
                    <a:pt x="9" y="50"/>
                    <a:pt x="10" y="49"/>
                  </a:cubicBezTo>
                  <a:cubicBezTo>
                    <a:pt x="14" y="53"/>
                    <a:pt x="21" y="52"/>
                    <a:pt x="23" y="58"/>
                  </a:cubicBezTo>
                  <a:cubicBezTo>
                    <a:pt x="23" y="58"/>
                    <a:pt x="23" y="57"/>
                    <a:pt x="24" y="56"/>
                  </a:cubicBezTo>
                  <a:cubicBezTo>
                    <a:pt x="25" y="56"/>
                    <a:pt x="26" y="57"/>
                    <a:pt x="26" y="57"/>
                  </a:cubicBezTo>
                  <a:cubicBezTo>
                    <a:pt x="28" y="59"/>
                    <a:pt x="30" y="61"/>
                    <a:pt x="31" y="64"/>
                  </a:cubicBezTo>
                  <a:cubicBezTo>
                    <a:pt x="30" y="62"/>
                    <a:pt x="28" y="60"/>
                    <a:pt x="29" y="57"/>
                  </a:cubicBezTo>
                  <a:cubicBezTo>
                    <a:pt x="29" y="57"/>
                    <a:pt x="30" y="57"/>
                    <a:pt x="30" y="57"/>
                  </a:cubicBezTo>
                  <a:cubicBezTo>
                    <a:pt x="33" y="58"/>
                    <a:pt x="33" y="62"/>
                    <a:pt x="35" y="64"/>
                  </a:cubicBezTo>
                  <a:cubicBezTo>
                    <a:pt x="33" y="61"/>
                    <a:pt x="31" y="57"/>
                    <a:pt x="29" y="53"/>
                  </a:cubicBezTo>
                  <a:cubicBezTo>
                    <a:pt x="28" y="51"/>
                    <a:pt x="27" y="49"/>
                    <a:pt x="29" y="48"/>
                  </a:cubicBezTo>
                  <a:cubicBezTo>
                    <a:pt x="31" y="47"/>
                    <a:pt x="32" y="50"/>
                    <a:pt x="33" y="52"/>
                  </a:cubicBezTo>
                  <a:cubicBezTo>
                    <a:pt x="33" y="53"/>
                    <a:pt x="33" y="55"/>
                    <a:pt x="34" y="56"/>
                  </a:cubicBezTo>
                  <a:cubicBezTo>
                    <a:pt x="35" y="57"/>
                    <a:pt x="36" y="58"/>
                    <a:pt x="36" y="59"/>
                  </a:cubicBezTo>
                  <a:cubicBezTo>
                    <a:pt x="36" y="58"/>
                    <a:pt x="35" y="57"/>
                    <a:pt x="34" y="55"/>
                  </a:cubicBezTo>
                  <a:cubicBezTo>
                    <a:pt x="34" y="55"/>
                    <a:pt x="34" y="55"/>
                    <a:pt x="33" y="54"/>
                  </a:cubicBezTo>
                  <a:cubicBezTo>
                    <a:pt x="33" y="53"/>
                    <a:pt x="32" y="51"/>
                    <a:pt x="34" y="51"/>
                  </a:cubicBezTo>
                  <a:cubicBezTo>
                    <a:pt x="35" y="50"/>
                    <a:pt x="36" y="52"/>
                    <a:pt x="36" y="53"/>
                  </a:cubicBezTo>
                  <a:cubicBezTo>
                    <a:pt x="38" y="57"/>
                    <a:pt x="40" y="60"/>
                    <a:pt x="41" y="62"/>
                  </a:cubicBezTo>
                  <a:cubicBezTo>
                    <a:pt x="38" y="56"/>
                    <a:pt x="34" y="49"/>
                    <a:pt x="33" y="41"/>
                  </a:cubicBezTo>
                  <a:cubicBezTo>
                    <a:pt x="34" y="41"/>
                    <a:pt x="34" y="40"/>
                    <a:pt x="34" y="40"/>
                  </a:cubicBezTo>
                  <a:cubicBezTo>
                    <a:pt x="37" y="41"/>
                    <a:pt x="37" y="44"/>
                    <a:pt x="38" y="46"/>
                  </a:cubicBezTo>
                  <a:cubicBezTo>
                    <a:pt x="39" y="52"/>
                    <a:pt x="41" y="57"/>
                    <a:pt x="45" y="62"/>
                  </a:cubicBezTo>
                  <a:close/>
                </a:path>
              </a:pathLst>
            </a:custGeom>
            <a:solidFill>
              <a:srgbClr val="1916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2" name="Freeform 116"/>
            <p:cNvSpPr>
              <a:spLocks/>
            </p:cNvSpPr>
            <p:nvPr/>
          </p:nvSpPr>
          <p:spPr bwMode="auto">
            <a:xfrm>
              <a:off x="6825715" y="4639597"/>
              <a:ext cx="102331" cy="702967"/>
            </a:xfrm>
            <a:custGeom>
              <a:avLst/>
              <a:gdLst>
                <a:gd name="T0" fmla="*/ 11 w 48"/>
                <a:gd name="T1" fmla="*/ 33 h 328"/>
                <a:gd name="T2" fmla="*/ 21 w 48"/>
                <a:gd name="T3" fmla="*/ 40 h 328"/>
                <a:gd name="T4" fmla="*/ 29 w 48"/>
                <a:gd name="T5" fmla="*/ 46 h 328"/>
                <a:gd name="T6" fmla="*/ 26 w 48"/>
                <a:gd name="T7" fmla="*/ 33 h 328"/>
                <a:gd name="T8" fmla="*/ 21 w 48"/>
                <a:gd name="T9" fmla="*/ 21 h 328"/>
                <a:gd name="T10" fmla="*/ 15 w 48"/>
                <a:gd name="T11" fmla="*/ 15 h 328"/>
                <a:gd name="T12" fmla="*/ 14 w 48"/>
                <a:gd name="T13" fmla="*/ 11 h 328"/>
                <a:gd name="T14" fmla="*/ 18 w 48"/>
                <a:gd name="T15" fmla="*/ 10 h 328"/>
                <a:gd name="T16" fmla="*/ 32 w 48"/>
                <a:gd name="T17" fmla="*/ 22 h 328"/>
                <a:gd name="T18" fmla="*/ 13 w 48"/>
                <a:gd name="T19" fmla="*/ 0 h 328"/>
                <a:gd name="T20" fmla="*/ 19 w 48"/>
                <a:gd name="T21" fmla="*/ 5 h 328"/>
                <a:gd name="T22" fmla="*/ 43 w 48"/>
                <a:gd name="T23" fmla="*/ 27 h 328"/>
                <a:gd name="T24" fmla="*/ 46 w 48"/>
                <a:gd name="T25" fmla="*/ 31 h 328"/>
                <a:gd name="T26" fmla="*/ 47 w 48"/>
                <a:gd name="T27" fmla="*/ 67 h 328"/>
                <a:gd name="T28" fmla="*/ 46 w 48"/>
                <a:gd name="T29" fmla="*/ 113 h 328"/>
                <a:gd name="T30" fmla="*/ 44 w 48"/>
                <a:gd name="T31" fmla="*/ 138 h 328"/>
                <a:gd name="T32" fmla="*/ 42 w 48"/>
                <a:gd name="T33" fmla="*/ 128 h 328"/>
                <a:gd name="T34" fmla="*/ 40 w 48"/>
                <a:gd name="T35" fmla="*/ 101 h 328"/>
                <a:gd name="T36" fmla="*/ 40 w 48"/>
                <a:gd name="T37" fmla="*/ 99 h 328"/>
                <a:gd name="T38" fmla="*/ 36 w 48"/>
                <a:gd name="T39" fmla="*/ 86 h 328"/>
                <a:gd name="T40" fmla="*/ 35 w 48"/>
                <a:gd name="T41" fmla="*/ 53 h 328"/>
                <a:gd name="T42" fmla="*/ 33 w 48"/>
                <a:gd name="T43" fmla="*/ 50 h 328"/>
                <a:gd name="T44" fmla="*/ 34 w 48"/>
                <a:gd name="T45" fmla="*/ 84 h 328"/>
                <a:gd name="T46" fmla="*/ 34 w 48"/>
                <a:gd name="T47" fmla="*/ 103 h 328"/>
                <a:gd name="T48" fmla="*/ 33 w 48"/>
                <a:gd name="T49" fmla="*/ 132 h 328"/>
                <a:gd name="T50" fmla="*/ 37 w 48"/>
                <a:gd name="T51" fmla="*/ 146 h 328"/>
                <a:gd name="T52" fmla="*/ 41 w 48"/>
                <a:gd name="T53" fmla="*/ 155 h 328"/>
                <a:gd name="T54" fmla="*/ 45 w 48"/>
                <a:gd name="T55" fmla="*/ 164 h 328"/>
                <a:gd name="T56" fmla="*/ 44 w 48"/>
                <a:gd name="T57" fmla="*/ 225 h 328"/>
                <a:gd name="T58" fmla="*/ 40 w 48"/>
                <a:gd name="T59" fmla="*/ 251 h 328"/>
                <a:gd name="T60" fmla="*/ 39 w 48"/>
                <a:gd name="T61" fmla="*/ 266 h 328"/>
                <a:gd name="T62" fmla="*/ 38 w 48"/>
                <a:gd name="T63" fmla="*/ 269 h 328"/>
                <a:gd name="T64" fmla="*/ 35 w 48"/>
                <a:gd name="T65" fmla="*/ 274 h 328"/>
                <a:gd name="T66" fmla="*/ 32 w 48"/>
                <a:gd name="T67" fmla="*/ 270 h 328"/>
                <a:gd name="T68" fmla="*/ 29 w 48"/>
                <a:gd name="T69" fmla="*/ 263 h 328"/>
                <a:gd name="T70" fmla="*/ 29 w 48"/>
                <a:gd name="T71" fmla="*/ 281 h 328"/>
                <a:gd name="T72" fmla="*/ 28 w 48"/>
                <a:gd name="T73" fmla="*/ 299 h 328"/>
                <a:gd name="T74" fmla="*/ 27 w 48"/>
                <a:gd name="T75" fmla="*/ 308 h 328"/>
                <a:gd name="T76" fmla="*/ 27 w 48"/>
                <a:gd name="T77" fmla="*/ 315 h 328"/>
                <a:gd name="T78" fmla="*/ 18 w 48"/>
                <a:gd name="T79" fmla="*/ 321 h 328"/>
                <a:gd name="T80" fmla="*/ 11 w 48"/>
                <a:gd name="T81" fmla="*/ 322 h 328"/>
                <a:gd name="T82" fmla="*/ 8 w 48"/>
                <a:gd name="T83" fmla="*/ 323 h 328"/>
                <a:gd name="T84" fmla="*/ 2 w 48"/>
                <a:gd name="T85" fmla="*/ 326 h 328"/>
                <a:gd name="T86" fmla="*/ 2 w 48"/>
                <a:gd name="T87" fmla="*/ 317 h 328"/>
                <a:gd name="T88" fmla="*/ 2 w 48"/>
                <a:gd name="T89" fmla="*/ 309 h 328"/>
                <a:gd name="T90" fmla="*/ 5 w 48"/>
                <a:gd name="T91" fmla="*/ 300 h 328"/>
                <a:gd name="T92" fmla="*/ 5 w 48"/>
                <a:gd name="T93" fmla="*/ 311 h 328"/>
                <a:gd name="T94" fmla="*/ 6 w 48"/>
                <a:gd name="T95" fmla="*/ 300 h 328"/>
                <a:gd name="T96" fmla="*/ 13 w 48"/>
                <a:gd name="T97" fmla="*/ 289 h 328"/>
                <a:gd name="T98" fmla="*/ 15 w 48"/>
                <a:gd name="T99" fmla="*/ 231 h 328"/>
                <a:gd name="T100" fmla="*/ 13 w 48"/>
                <a:gd name="T101" fmla="*/ 205 h 328"/>
                <a:gd name="T102" fmla="*/ 6 w 48"/>
                <a:gd name="T103" fmla="*/ 126 h 328"/>
                <a:gd name="T104" fmla="*/ 5 w 48"/>
                <a:gd name="T105" fmla="*/ 56 h 328"/>
                <a:gd name="T106" fmla="*/ 6 w 48"/>
                <a:gd name="T107" fmla="*/ 43 h 328"/>
                <a:gd name="T108" fmla="*/ 9 w 48"/>
                <a:gd name="T109" fmla="*/ 37 h 328"/>
                <a:gd name="T110" fmla="*/ 13 w 48"/>
                <a:gd name="T111" fmla="*/ 37 h 328"/>
                <a:gd name="T112" fmla="*/ 18 w 48"/>
                <a:gd name="T113" fmla="*/ 41 h 328"/>
                <a:gd name="T114" fmla="*/ 11 w 48"/>
                <a:gd name="T115" fmla="*/ 3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" h="328">
                  <a:moveTo>
                    <a:pt x="11" y="33"/>
                  </a:moveTo>
                  <a:cubicBezTo>
                    <a:pt x="15" y="34"/>
                    <a:pt x="17" y="38"/>
                    <a:pt x="21" y="40"/>
                  </a:cubicBezTo>
                  <a:cubicBezTo>
                    <a:pt x="23" y="42"/>
                    <a:pt x="26" y="44"/>
                    <a:pt x="29" y="46"/>
                  </a:cubicBezTo>
                  <a:cubicBezTo>
                    <a:pt x="26" y="41"/>
                    <a:pt x="27" y="37"/>
                    <a:pt x="26" y="33"/>
                  </a:cubicBezTo>
                  <a:cubicBezTo>
                    <a:pt x="26" y="28"/>
                    <a:pt x="24" y="24"/>
                    <a:pt x="21" y="21"/>
                  </a:cubicBezTo>
                  <a:cubicBezTo>
                    <a:pt x="19" y="19"/>
                    <a:pt x="17" y="17"/>
                    <a:pt x="15" y="15"/>
                  </a:cubicBezTo>
                  <a:cubicBezTo>
                    <a:pt x="14" y="14"/>
                    <a:pt x="14" y="13"/>
                    <a:pt x="14" y="11"/>
                  </a:cubicBezTo>
                  <a:cubicBezTo>
                    <a:pt x="15" y="8"/>
                    <a:pt x="16" y="8"/>
                    <a:pt x="18" y="10"/>
                  </a:cubicBezTo>
                  <a:cubicBezTo>
                    <a:pt x="22" y="14"/>
                    <a:pt x="27" y="18"/>
                    <a:pt x="32" y="22"/>
                  </a:cubicBezTo>
                  <a:cubicBezTo>
                    <a:pt x="27" y="14"/>
                    <a:pt x="16" y="11"/>
                    <a:pt x="13" y="0"/>
                  </a:cubicBezTo>
                  <a:cubicBezTo>
                    <a:pt x="16" y="1"/>
                    <a:pt x="17" y="3"/>
                    <a:pt x="19" y="5"/>
                  </a:cubicBezTo>
                  <a:cubicBezTo>
                    <a:pt x="26" y="13"/>
                    <a:pt x="34" y="21"/>
                    <a:pt x="43" y="27"/>
                  </a:cubicBezTo>
                  <a:cubicBezTo>
                    <a:pt x="45" y="28"/>
                    <a:pt x="46" y="29"/>
                    <a:pt x="46" y="31"/>
                  </a:cubicBezTo>
                  <a:cubicBezTo>
                    <a:pt x="45" y="43"/>
                    <a:pt x="48" y="55"/>
                    <a:pt x="47" y="67"/>
                  </a:cubicBezTo>
                  <a:cubicBezTo>
                    <a:pt x="46" y="82"/>
                    <a:pt x="47" y="97"/>
                    <a:pt x="46" y="113"/>
                  </a:cubicBezTo>
                  <a:cubicBezTo>
                    <a:pt x="46" y="121"/>
                    <a:pt x="44" y="129"/>
                    <a:pt x="44" y="138"/>
                  </a:cubicBezTo>
                  <a:cubicBezTo>
                    <a:pt x="42" y="135"/>
                    <a:pt x="42" y="131"/>
                    <a:pt x="42" y="128"/>
                  </a:cubicBezTo>
                  <a:cubicBezTo>
                    <a:pt x="42" y="119"/>
                    <a:pt x="41" y="110"/>
                    <a:pt x="40" y="101"/>
                  </a:cubicBezTo>
                  <a:cubicBezTo>
                    <a:pt x="40" y="100"/>
                    <a:pt x="40" y="99"/>
                    <a:pt x="40" y="99"/>
                  </a:cubicBezTo>
                  <a:cubicBezTo>
                    <a:pt x="35" y="95"/>
                    <a:pt x="37" y="90"/>
                    <a:pt x="36" y="86"/>
                  </a:cubicBezTo>
                  <a:cubicBezTo>
                    <a:pt x="36" y="75"/>
                    <a:pt x="37" y="64"/>
                    <a:pt x="35" y="53"/>
                  </a:cubicBezTo>
                  <a:cubicBezTo>
                    <a:pt x="35" y="52"/>
                    <a:pt x="35" y="50"/>
                    <a:pt x="33" y="50"/>
                  </a:cubicBezTo>
                  <a:cubicBezTo>
                    <a:pt x="35" y="61"/>
                    <a:pt x="35" y="73"/>
                    <a:pt x="34" y="84"/>
                  </a:cubicBezTo>
                  <a:cubicBezTo>
                    <a:pt x="33" y="91"/>
                    <a:pt x="34" y="97"/>
                    <a:pt x="34" y="103"/>
                  </a:cubicBezTo>
                  <a:cubicBezTo>
                    <a:pt x="34" y="113"/>
                    <a:pt x="34" y="122"/>
                    <a:pt x="33" y="132"/>
                  </a:cubicBezTo>
                  <a:cubicBezTo>
                    <a:pt x="33" y="137"/>
                    <a:pt x="34" y="142"/>
                    <a:pt x="37" y="146"/>
                  </a:cubicBezTo>
                  <a:cubicBezTo>
                    <a:pt x="39" y="149"/>
                    <a:pt x="40" y="152"/>
                    <a:pt x="41" y="155"/>
                  </a:cubicBezTo>
                  <a:cubicBezTo>
                    <a:pt x="44" y="157"/>
                    <a:pt x="45" y="161"/>
                    <a:pt x="45" y="164"/>
                  </a:cubicBezTo>
                  <a:cubicBezTo>
                    <a:pt x="45" y="185"/>
                    <a:pt x="45" y="205"/>
                    <a:pt x="44" y="225"/>
                  </a:cubicBezTo>
                  <a:cubicBezTo>
                    <a:pt x="44" y="234"/>
                    <a:pt x="41" y="242"/>
                    <a:pt x="40" y="251"/>
                  </a:cubicBezTo>
                  <a:cubicBezTo>
                    <a:pt x="40" y="256"/>
                    <a:pt x="40" y="261"/>
                    <a:pt x="39" y="266"/>
                  </a:cubicBezTo>
                  <a:cubicBezTo>
                    <a:pt x="38" y="267"/>
                    <a:pt x="38" y="268"/>
                    <a:pt x="38" y="269"/>
                  </a:cubicBezTo>
                  <a:cubicBezTo>
                    <a:pt x="38" y="271"/>
                    <a:pt x="37" y="273"/>
                    <a:pt x="35" y="274"/>
                  </a:cubicBezTo>
                  <a:cubicBezTo>
                    <a:pt x="33" y="274"/>
                    <a:pt x="33" y="272"/>
                    <a:pt x="32" y="270"/>
                  </a:cubicBezTo>
                  <a:cubicBezTo>
                    <a:pt x="31" y="268"/>
                    <a:pt x="30" y="266"/>
                    <a:pt x="29" y="263"/>
                  </a:cubicBezTo>
                  <a:cubicBezTo>
                    <a:pt x="27" y="269"/>
                    <a:pt x="28" y="275"/>
                    <a:pt x="29" y="281"/>
                  </a:cubicBezTo>
                  <a:cubicBezTo>
                    <a:pt x="30" y="287"/>
                    <a:pt x="30" y="293"/>
                    <a:pt x="28" y="299"/>
                  </a:cubicBezTo>
                  <a:cubicBezTo>
                    <a:pt x="27" y="302"/>
                    <a:pt x="27" y="305"/>
                    <a:pt x="27" y="308"/>
                  </a:cubicBezTo>
                  <a:cubicBezTo>
                    <a:pt x="28" y="310"/>
                    <a:pt x="27" y="313"/>
                    <a:pt x="27" y="315"/>
                  </a:cubicBezTo>
                  <a:cubicBezTo>
                    <a:pt x="26" y="321"/>
                    <a:pt x="24" y="323"/>
                    <a:pt x="18" y="321"/>
                  </a:cubicBezTo>
                  <a:cubicBezTo>
                    <a:pt x="15" y="320"/>
                    <a:pt x="13" y="322"/>
                    <a:pt x="11" y="322"/>
                  </a:cubicBezTo>
                  <a:cubicBezTo>
                    <a:pt x="10" y="323"/>
                    <a:pt x="9" y="323"/>
                    <a:pt x="8" y="323"/>
                  </a:cubicBezTo>
                  <a:cubicBezTo>
                    <a:pt x="6" y="324"/>
                    <a:pt x="5" y="328"/>
                    <a:pt x="2" y="326"/>
                  </a:cubicBezTo>
                  <a:cubicBezTo>
                    <a:pt x="0" y="323"/>
                    <a:pt x="1" y="320"/>
                    <a:pt x="2" y="317"/>
                  </a:cubicBezTo>
                  <a:cubicBezTo>
                    <a:pt x="3" y="314"/>
                    <a:pt x="2" y="311"/>
                    <a:pt x="2" y="309"/>
                  </a:cubicBezTo>
                  <a:cubicBezTo>
                    <a:pt x="3" y="306"/>
                    <a:pt x="2" y="303"/>
                    <a:pt x="5" y="300"/>
                  </a:cubicBezTo>
                  <a:cubicBezTo>
                    <a:pt x="6" y="304"/>
                    <a:pt x="5" y="308"/>
                    <a:pt x="5" y="311"/>
                  </a:cubicBezTo>
                  <a:cubicBezTo>
                    <a:pt x="6" y="308"/>
                    <a:pt x="5" y="304"/>
                    <a:pt x="6" y="300"/>
                  </a:cubicBezTo>
                  <a:cubicBezTo>
                    <a:pt x="11" y="298"/>
                    <a:pt x="14" y="295"/>
                    <a:pt x="13" y="289"/>
                  </a:cubicBezTo>
                  <a:cubicBezTo>
                    <a:pt x="13" y="269"/>
                    <a:pt x="15" y="250"/>
                    <a:pt x="15" y="231"/>
                  </a:cubicBezTo>
                  <a:cubicBezTo>
                    <a:pt x="15" y="222"/>
                    <a:pt x="14" y="214"/>
                    <a:pt x="13" y="205"/>
                  </a:cubicBezTo>
                  <a:cubicBezTo>
                    <a:pt x="11" y="179"/>
                    <a:pt x="8" y="153"/>
                    <a:pt x="6" y="126"/>
                  </a:cubicBezTo>
                  <a:cubicBezTo>
                    <a:pt x="4" y="103"/>
                    <a:pt x="5" y="80"/>
                    <a:pt x="5" y="56"/>
                  </a:cubicBezTo>
                  <a:cubicBezTo>
                    <a:pt x="5" y="52"/>
                    <a:pt x="6" y="47"/>
                    <a:pt x="6" y="43"/>
                  </a:cubicBezTo>
                  <a:cubicBezTo>
                    <a:pt x="6" y="40"/>
                    <a:pt x="7" y="38"/>
                    <a:pt x="9" y="37"/>
                  </a:cubicBezTo>
                  <a:cubicBezTo>
                    <a:pt x="10" y="36"/>
                    <a:pt x="12" y="36"/>
                    <a:pt x="13" y="37"/>
                  </a:cubicBezTo>
                  <a:cubicBezTo>
                    <a:pt x="15" y="39"/>
                    <a:pt x="16" y="40"/>
                    <a:pt x="18" y="41"/>
                  </a:cubicBezTo>
                  <a:cubicBezTo>
                    <a:pt x="15" y="39"/>
                    <a:pt x="12" y="37"/>
                    <a:pt x="11" y="33"/>
                  </a:cubicBezTo>
                  <a:close/>
                </a:path>
              </a:pathLst>
            </a:custGeom>
            <a:solidFill>
              <a:srgbClr val="4B3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928045" y="2051669"/>
              <a:ext cx="361865" cy="283263"/>
            </a:xfrm>
            <a:custGeom>
              <a:avLst/>
              <a:gdLst>
                <a:gd name="T0" fmla="*/ 48 w 169"/>
                <a:gd name="T1" fmla="*/ 8 h 132"/>
                <a:gd name="T2" fmla="*/ 48 w 169"/>
                <a:gd name="T3" fmla="*/ 12 h 132"/>
                <a:gd name="T4" fmla="*/ 36 w 169"/>
                <a:gd name="T5" fmla="*/ 18 h 132"/>
                <a:gd name="T6" fmla="*/ 37 w 169"/>
                <a:gd name="T7" fmla="*/ 23 h 132"/>
                <a:gd name="T8" fmla="*/ 32 w 169"/>
                <a:gd name="T9" fmla="*/ 32 h 132"/>
                <a:gd name="T10" fmla="*/ 31 w 169"/>
                <a:gd name="T11" fmla="*/ 48 h 132"/>
                <a:gd name="T12" fmla="*/ 31 w 169"/>
                <a:gd name="T13" fmla="*/ 68 h 132"/>
                <a:gd name="T14" fmla="*/ 31 w 169"/>
                <a:gd name="T15" fmla="*/ 69 h 132"/>
                <a:gd name="T16" fmla="*/ 33 w 169"/>
                <a:gd name="T17" fmla="*/ 61 h 132"/>
                <a:gd name="T18" fmla="*/ 42 w 169"/>
                <a:gd name="T19" fmla="*/ 40 h 132"/>
                <a:gd name="T20" fmla="*/ 47 w 169"/>
                <a:gd name="T21" fmla="*/ 42 h 132"/>
                <a:gd name="T22" fmla="*/ 56 w 169"/>
                <a:gd name="T23" fmla="*/ 67 h 132"/>
                <a:gd name="T24" fmla="*/ 37 w 169"/>
                <a:gd name="T25" fmla="*/ 84 h 132"/>
                <a:gd name="T26" fmla="*/ 38 w 169"/>
                <a:gd name="T27" fmla="*/ 88 h 132"/>
                <a:gd name="T28" fmla="*/ 48 w 169"/>
                <a:gd name="T29" fmla="*/ 91 h 132"/>
                <a:gd name="T30" fmla="*/ 56 w 169"/>
                <a:gd name="T31" fmla="*/ 97 h 132"/>
                <a:gd name="T32" fmla="*/ 57 w 169"/>
                <a:gd name="T33" fmla="*/ 92 h 132"/>
                <a:gd name="T34" fmla="*/ 61 w 169"/>
                <a:gd name="T35" fmla="*/ 88 h 132"/>
                <a:gd name="T36" fmla="*/ 80 w 169"/>
                <a:gd name="T37" fmla="*/ 94 h 132"/>
                <a:gd name="T38" fmla="*/ 89 w 169"/>
                <a:gd name="T39" fmla="*/ 89 h 132"/>
                <a:gd name="T40" fmla="*/ 99 w 169"/>
                <a:gd name="T41" fmla="*/ 93 h 132"/>
                <a:gd name="T42" fmla="*/ 113 w 169"/>
                <a:gd name="T43" fmla="*/ 86 h 132"/>
                <a:gd name="T44" fmla="*/ 115 w 169"/>
                <a:gd name="T45" fmla="*/ 92 h 132"/>
                <a:gd name="T46" fmla="*/ 136 w 169"/>
                <a:gd name="T47" fmla="*/ 89 h 132"/>
                <a:gd name="T48" fmla="*/ 157 w 169"/>
                <a:gd name="T49" fmla="*/ 91 h 132"/>
                <a:gd name="T50" fmla="*/ 169 w 169"/>
                <a:gd name="T51" fmla="*/ 96 h 132"/>
                <a:gd name="T52" fmla="*/ 152 w 169"/>
                <a:gd name="T53" fmla="*/ 117 h 132"/>
                <a:gd name="T54" fmla="*/ 137 w 169"/>
                <a:gd name="T55" fmla="*/ 128 h 132"/>
                <a:gd name="T56" fmla="*/ 120 w 169"/>
                <a:gd name="T57" fmla="*/ 124 h 132"/>
                <a:gd name="T58" fmla="*/ 113 w 169"/>
                <a:gd name="T59" fmla="*/ 120 h 132"/>
                <a:gd name="T60" fmla="*/ 104 w 169"/>
                <a:gd name="T61" fmla="*/ 112 h 132"/>
                <a:gd name="T62" fmla="*/ 95 w 169"/>
                <a:gd name="T63" fmla="*/ 110 h 132"/>
                <a:gd name="T64" fmla="*/ 87 w 169"/>
                <a:gd name="T65" fmla="*/ 115 h 132"/>
                <a:gd name="T66" fmla="*/ 76 w 169"/>
                <a:gd name="T67" fmla="*/ 122 h 132"/>
                <a:gd name="T68" fmla="*/ 58 w 169"/>
                <a:gd name="T69" fmla="*/ 117 h 132"/>
                <a:gd name="T70" fmla="*/ 47 w 169"/>
                <a:gd name="T71" fmla="*/ 114 h 132"/>
                <a:gd name="T72" fmla="*/ 38 w 169"/>
                <a:gd name="T73" fmla="*/ 116 h 132"/>
                <a:gd name="T74" fmla="*/ 30 w 169"/>
                <a:gd name="T75" fmla="*/ 111 h 132"/>
                <a:gd name="T76" fmla="*/ 18 w 169"/>
                <a:gd name="T77" fmla="*/ 97 h 132"/>
                <a:gd name="T78" fmla="*/ 9 w 169"/>
                <a:gd name="T79" fmla="*/ 82 h 132"/>
                <a:gd name="T80" fmla="*/ 6 w 169"/>
                <a:gd name="T81" fmla="*/ 72 h 132"/>
                <a:gd name="T82" fmla="*/ 6 w 169"/>
                <a:gd name="T83" fmla="*/ 62 h 132"/>
                <a:gd name="T84" fmla="*/ 6 w 169"/>
                <a:gd name="T85" fmla="*/ 57 h 132"/>
                <a:gd name="T86" fmla="*/ 4 w 169"/>
                <a:gd name="T87" fmla="*/ 53 h 132"/>
                <a:gd name="T88" fmla="*/ 7 w 169"/>
                <a:gd name="T89" fmla="*/ 47 h 132"/>
                <a:gd name="T90" fmla="*/ 6 w 169"/>
                <a:gd name="T91" fmla="*/ 43 h 132"/>
                <a:gd name="T92" fmla="*/ 10 w 169"/>
                <a:gd name="T93" fmla="*/ 38 h 132"/>
                <a:gd name="T94" fmla="*/ 20 w 169"/>
                <a:gd name="T95" fmla="*/ 29 h 132"/>
                <a:gd name="T96" fmla="*/ 27 w 169"/>
                <a:gd name="T97" fmla="*/ 19 h 132"/>
                <a:gd name="T98" fmla="*/ 42 w 169"/>
                <a:gd name="T99" fmla="*/ 6 h 132"/>
                <a:gd name="T100" fmla="*/ 41 w 169"/>
                <a:gd name="T10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9" h="132">
                  <a:moveTo>
                    <a:pt x="41" y="0"/>
                  </a:moveTo>
                  <a:cubicBezTo>
                    <a:pt x="43" y="3"/>
                    <a:pt x="44" y="8"/>
                    <a:pt x="48" y="8"/>
                  </a:cubicBezTo>
                  <a:cubicBezTo>
                    <a:pt x="49" y="8"/>
                    <a:pt x="50" y="8"/>
                    <a:pt x="50" y="9"/>
                  </a:cubicBezTo>
                  <a:cubicBezTo>
                    <a:pt x="50" y="10"/>
                    <a:pt x="49" y="11"/>
                    <a:pt x="48" y="12"/>
                  </a:cubicBezTo>
                  <a:cubicBezTo>
                    <a:pt x="47" y="13"/>
                    <a:pt x="46" y="14"/>
                    <a:pt x="44" y="14"/>
                  </a:cubicBezTo>
                  <a:cubicBezTo>
                    <a:pt x="41" y="14"/>
                    <a:pt x="39" y="17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9" y="20"/>
                    <a:pt x="37" y="21"/>
                    <a:pt x="37" y="23"/>
                  </a:cubicBezTo>
                  <a:cubicBezTo>
                    <a:pt x="36" y="25"/>
                    <a:pt x="35" y="27"/>
                    <a:pt x="34" y="29"/>
                  </a:cubicBezTo>
                  <a:cubicBezTo>
                    <a:pt x="33" y="30"/>
                    <a:pt x="32" y="31"/>
                    <a:pt x="32" y="32"/>
                  </a:cubicBezTo>
                  <a:cubicBezTo>
                    <a:pt x="32" y="33"/>
                    <a:pt x="33" y="33"/>
                    <a:pt x="33" y="34"/>
                  </a:cubicBezTo>
                  <a:cubicBezTo>
                    <a:pt x="32" y="39"/>
                    <a:pt x="30" y="43"/>
                    <a:pt x="31" y="48"/>
                  </a:cubicBezTo>
                  <a:cubicBezTo>
                    <a:pt x="32" y="54"/>
                    <a:pt x="31" y="60"/>
                    <a:pt x="33" y="66"/>
                  </a:cubicBezTo>
                  <a:cubicBezTo>
                    <a:pt x="33" y="67"/>
                    <a:pt x="33" y="68"/>
                    <a:pt x="31" y="68"/>
                  </a:cubicBezTo>
                  <a:cubicBezTo>
                    <a:pt x="31" y="69"/>
                    <a:pt x="30" y="68"/>
                    <a:pt x="30" y="68"/>
                  </a:cubicBezTo>
                  <a:cubicBezTo>
                    <a:pt x="30" y="68"/>
                    <a:pt x="30" y="69"/>
                    <a:pt x="31" y="69"/>
                  </a:cubicBezTo>
                  <a:cubicBezTo>
                    <a:pt x="32" y="70"/>
                    <a:pt x="33" y="68"/>
                    <a:pt x="33" y="67"/>
                  </a:cubicBezTo>
                  <a:cubicBezTo>
                    <a:pt x="33" y="65"/>
                    <a:pt x="34" y="63"/>
                    <a:pt x="33" y="61"/>
                  </a:cubicBezTo>
                  <a:cubicBezTo>
                    <a:pt x="32" y="56"/>
                    <a:pt x="33" y="53"/>
                    <a:pt x="36" y="49"/>
                  </a:cubicBezTo>
                  <a:cubicBezTo>
                    <a:pt x="38" y="46"/>
                    <a:pt x="41" y="44"/>
                    <a:pt x="42" y="40"/>
                  </a:cubicBezTo>
                  <a:cubicBezTo>
                    <a:pt x="42" y="38"/>
                    <a:pt x="44" y="39"/>
                    <a:pt x="45" y="39"/>
                  </a:cubicBezTo>
                  <a:cubicBezTo>
                    <a:pt x="46" y="40"/>
                    <a:pt x="47" y="41"/>
                    <a:pt x="47" y="42"/>
                  </a:cubicBezTo>
                  <a:cubicBezTo>
                    <a:pt x="46" y="47"/>
                    <a:pt x="49" y="50"/>
                    <a:pt x="52" y="54"/>
                  </a:cubicBezTo>
                  <a:cubicBezTo>
                    <a:pt x="53" y="59"/>
                    <a:pt x="52" y="63"/>
                    <a:pt x="56" y="67"/>
                  </a:cubicBezTo>
                  <a:cubicBezTo>
                    <a:pt x="57" y="68"/>
                    <a:pt x="57" y="69"/>
                    <a:pt x="56" y="70"/>
                  </a:cubicBezTo>
                  <a:cubicBezTo>
                    <a:pt x="50" y="76"/>
                    <a:pt x="45" y="81"/>
                    <a:pt x="37" y="84"/>
                  </a:cubicBezTo>
                  <a:cubicBezTo>
                    <a:pt x="36" y="84"/>
                    <a:pt x="35" y="84"/>
                    <a:pt x="35" y="86"/>
                  </a:cubicBezTo>
                  <a:cubicBezTo>
                    <a:pt x="35" y="88"/>
                    <a:pt x="37" y="87"/>
                    <a:pt x="38" y="88"/>
                  </a:cubicBezTo>
                  <a:cubicBezTo>
                    <a:pt x="39" y="88"/>
                    <a:pt x="40" y="88"/>
                    <a:pt x="41" y="89"/>
                  </a:cubicBezTo>
                  <a:cubicBezTo>
                    <a:pt x="43" y="93"/>
                    <a:pt x="45" y="92"/>
                    <a:pt x="48" y="91"/>
                  </a:cubicBezTo>
                  <a:cubicBezTo>
                    <a:pt x="54" y="89"/>
                    <a:pt x="54" y="89"/>
                    <a:pt x="55" y="95"/>
                  </a:cubicBezTo>
                  <a:cubicBezTo>
                    <a:pt x="55" y="96"/>
                    <a:pt x="55" y="97"/>
                    <a:pt x="56" y="97"/>
                  </a:cubicBezTo>
                  <a:cubicBezTo>
                    <a:pt x="58" y="97"/>
                    <a:pt x="58" y="96"/>
                    <a:pt x="58" y="95"/>
                  </a:cubicBezTo>
                  <a:cubicBezTo>
                    <a:pt x="58" y="94"/>
                    <a:pt x="57" y="93"/>
                    <a:pt x="57" y="92"/>
                  </a:cubicBezTo>
                  <a:cubicBezTo>
                    <a:pt x="57" y="91"/>
                    <a:pt x="55" y="90"/>
                    <a:pt x="56" y="88"/>
                  </a:cubicBezTo>
                  <a:cubicBezTo>
                    <a:pt x="58" y="87"/>
                    <a:pt x="60" y="87"/>
                    <a:pt x="61" y="88"/>
                  </a:cubicBezTo>
                  <a:cubicBezTo>
                    <a:pt x="66" y="89"/>
                    <a:pt x="70" y="90"/>
                    <a:pt x="74" y="93"/>
                  </a:cubicBezTo>
                  <a:cubicBezTo>
                    <a:pt x="76" y="95"/>
                    <a:pt x="78" y="96"/>
                    <a:pt x="80" y="94"/>
                  </a:cubicBezTo>
                  <a:cubicBezTo>
                    <a:pt x="81" y="94"/>
                    <a:pt x="81" y="94"/>
                    <a:pt x="82" y="94"/>
                  </a:cubicBezTo>
                  <a:cubicBezTo>
                    <a:pt x="86" y="94"/>
                    <a:pt x="89" y="95"/>
                    <a:pt x="89" y="89"/>
                  </a:cubicBezTo>
                  <a:cubicBezTo>
                    <a:pt x="89" y="87"/>
                    <a:pt x="91" y="87"/>
                    <a:pt x="92" y="88"/>
                  </a:cubicBezTo>
                  <a:cubicBezTo>
                    <a:pt x="94" y="91"/>
                    <a:pt x="97" y="91"/>
                    <a:pt x="99" y="93"/>
                  </a:cubicBezTo>
                  <a:cubicBezTo>
                    <a:pt x="101" y="95"/>
                    <a:pt x="103" y="95"/>
                    <a:pt x="104" y="92"/>
                  </a:cubicBezTo>
                  <a:cubicBezTo>
                    <a:pt x="106" y="89"/>
                    <a:pt x="110" y="89"/>
                    <a:pt x="113" y="86"/>
                  </a:cubicBezTo>
                  <a:cubicBezTo>
                    <a:pt x="114" y="84"/>
                    <a:pt x="115" y="86"/>
                    <a:pt x="115" y="87"/>
                  </a:cubicBezTo>
                  <a:cubicBezTo>
                    <a:pt x="115" y="89"/>
                    <a:pt x="114" y="90"/>
                    <a:pt x="115" y="92"/>
                  </a:cubicBezTo>
                  <a:cubicBezTo>
                    <a:pt x="119" y="91"/>
                    <a:pt x="123" y="91"/>
                    <a:pt x="127" y="91"/>
                  </a:cubicBezTo>
                  <a:cubicBezTo>
                    <a:pt x="130" y="92"/>
                    <a:pt x="133" y="90"/>
                    <a:pt x="136" y="89"/>
                  </a:cubicBezTo>
                  <a:cubicBezTo>
                    <a:pt x="141" y="88"/>
                    <a:pt x="146" y="87"/>
                    <a:pt x="150" y="91"/>
                  </a:cubicBezTo>
                  <a:cubicBezTo>
                    <a:pt x="152" y="93"/>
                    <a:pt x="154" y="93"/>
                    <a:pt x="157" y="91"/>
                  </a:cubicBezTo>
                  <a:cubicBezTo>
                    <a:pt x="159" y="90"/>
                    <a:pt x="162" y="91"/>
                    <a:pt x="164" y="91"/>
                  </a:cubicBezTo>
                  <a:cubicBezTo>
                    <a:pt x="168" y="91"/>
                    <a:pt x="169" y="93"/>
                    <a:pt x="169" y="96"/>
                  </a:cubicBezTo>
                  <a:cubicBezTo>
                    <a:pt x="167" y="103"/>
                    <a:pt x="164" y="109"/>
                    <a:pt x="157" y="112"/>
                  </a:cubicBezTo>
                  <a:cubicBezTo>
                    <a:pt x="155" y="113"/>
                    <a:pt x="153" y="115"/>
                    <a:pt x="152" y="117"/>
                  </a:cubicBezTo>
                  <a:cubicBezTo>
                    <a:pt x="151" y="121"/>
                    <a:pt x="147" y="122"/>
                    <a:pt x="143" y="122"/>
                  </a:cubicBezTo>
                  <a:cubicBezTo>
                    <a:pt x="140" y="123"/>
                    <a:pt x="137" y="124"/>
                    <a:pt x="137" y="128"/>
                  </a:cubicBezTo>
                  <a:cubicBezTo>
                    <a:pt x="136" y="130"/>
                    <a:pt x="135" y="132"/>
                    <a:pt x="132" y="130"/>
                  </a:cubicBezTo>
                  <a:cubicBezTo>
                    <a:pt x="128" y="129"/>
                    <a:pt x="123" y="127"/>
                    <a:pt x="120" y="124"/>
                  </a:cubicBezTo>
                  <a:cubicBezTo>
                    <a:pt x="118" y="123"/>
                    <a:pt x="115" y="121"/>
                    <a:pt x="115" y="118"/>
                  </a:cubicBezTo>
                  <a:cubicBezTo>
                    <a:pt x="114" y="119"/>
                    <a:pt x="114" y="120"/>
                    <a:pt x="113" y="120"/>
                  </a:cubicBezTo>
                  <a:cubicBezTo>
                    <a:pt x="109" y="119"/>
                    <a:pt x="106" y="117"/>
                    <a:pt x="104" y="114"/>
                  </a:cubicBezTo>
                  <a:cubicBezTo>
                    <a:pt x="104" y="113"/>
                    <a:pt x="104" y="112"/>
                    <a:pt x="104" y="112"/>
                  </a:cubicBezTo>
                  <a:cubicBezTo>
                    <a:pt x="104" y="110"/>
                    <a:pt x="103" y="107"/>
                    <a:pt x="101" y="107"/>
                  </a:cubicBezTo>
                  <a:cubicBezTo>
                    <a:pt x="98" y="107"/>
                    <a:pt x="96" y="108"/>
                    <a:pt x="95" y="110"/>
                  </a:cubicBezTo>
                  <a:cubicBezTo>
                    <a:pt x="93" y="112"/>
                    <a:pt x="92" y="114"/>
                    <a:pt x="89" y="113"/>
                  </a:cubicBezTo>
                  <a:cubicBezTo>
                    <a:pt x="88" y="113"/>
                    <a:pt x="87" y="114"/>
                    <a:pt x="87" y="115"/>
                  </a:cubicBezTo>
                  <a:cubicBezTo>
                    <a:pt x="86" y="119"/>
                    <a:pt x="82" y="120"/>
                    <a:pt x="79" y="122"/>
                  </a:cubicBezTo>
                  <a:cubicBezTo>
                    <a:pt x="78" y="123"/>
                    <a:pt x="76" y="123"/>
                    <a:pt x="76" y="122"/>
                  </a:cubicBezTo>
                  <a:cubicBezTo>
                    <a:pt x="73" y="119"/>
                    <a:pt x="71" y="120"/>
                    <a:pt x="68" y="120"/>
                  </a:cubicBezTo>
                  <a:cubicBezTo>
                    <a:pt x="64" y="120"/>
                    <a:pt x="61" y="120"/>
                    <a:pt x="58" y="117"/>
                  </a:cubicBezTo>
                  <a:cubicBezTo>
                    <a:pt x="55" y="115"/>
                    <a:pt x="51" y="116"/>
                    <a:pt x="48" y="114"/>
                  </a:cubicBezTo>
                  <a:cubicBezTo>
                    <a:pt x="48" y="114"/>
                    <a:pt x="48" y="114"/>
                    <a:pt x="47" y="114"/>
                  </a:cubicBezTo>
                  <a:cubicBezTo>
                    <a:pt x="44" y="119"/>
                    <a:pt x="43" y="115"/>
                    <a:pt x="41" y="112"/>
                  </a:cubicBezTo>
                  <a:cubicBezTo>
                    <a:pt x="40" y="113"/>
                    <a:pt x="40" y="116"/>
                    <a:pt x="38" y="116"/>
                  </a:cubicBezTo>
                  <a:cubicBezTo>
                    <a:pt x="37" y="116"/>
                    <a:pt x="37" y="116"/>
                    <a:pt x="36" y="116"/>
                  </a:cubicBezTo>
                  <a:cubicBezTo>
                    <a:pt x="35" y="114"/>
                    <a:pt x="33" y="112"/>
                    <a:pt x="30" y="111"/>
                  </a:cubicBezTo>
                  <a:cubicBezTo>
                    <a:pt x="28" y="111"/>
                    <a:pt x="26" y="109"/>
                    <a:pt x="25" y="108"/>
                  </a:cubicBezTo>
                  <a:cubicBezTo>
                    <a:pt x="23" y="104"/>
                    <a:pt x="21" y="100"/>
                    <a:pt x="18" y="97"/>
                  </a:cubicBezTo>
                  <a:cubicBezTo>
                    <a:pt x="15" y="94"/>
                    <a:pt x="13" y="90"/>
                    <a:pt x="11" y="86"/>
                  </a:cubicBezTo>
                  <a:cubicBezTo>
                    <a:pt x="10" y="85"/>
                    <a:pt x="10" y="84"/>
                    <a:pt x="9" y="82"/>
                  </a:cubicBezTo>
                  <a:cubicBezTo>
                    <a:pt x="9" y="79"/>
                    <a:pt x="6" y="77"/>
                    <a:pt x="7" y="73"/>
                  </a:cubicBezTo>
                  <a:cubicBezTo>
                    <a:pt x="8" y="73"/>
                    <a:pt x="7" y="72"/>
                    <a:pt x="6" y="72"/>
                  </a:cubicBezTo>
                  <a:cubicBezTo>
                    <a:pt x="2" y="72"/>
                    <a:pt x="4" y="70"/>
                    <a:pt x="5" y="68"/>
                  </a:cubicBezTo>
                  <a:cubicBezTo>
                    <a:pt x="8" y="66"/>
                    <a:pt x="8" y="64"/>
                    <a:pt x="6" y="62"/>
                  </a:cubicBezTo>
                  <a:cubicBezTo>
                    <a:pt x="5" y="60"/>
                    <a:pt x="4" y="59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4" y="57"/>
                    <a:pt x="2" y="59"/>
                    <a:pt x="1" y="57"/>
                  </a:cubicBezTo>
                  <a:cubicBezTo>
                    <a:pt x="0" y="55"/>
                    <a:pt x="3" y="54"/>
                    <a:pt x="4" y="53"/>
                  </a:cubicBezTo>
                  <a:cubicBezTo>
                    <a:pt x="8" y="52"/>
                    <a:pt x="7" y="47"/>
                    <a:pt x="10" y="46"/>
                  </a:cubicBezTo>
                  <a:cubicBezTo>
                    <a:pt x="9" y="46"/>
                    <a:pt x="9" y="47"/>
                    <a:pt x="7" y="47"/>
                  </a:cubicBezTo>
                  <a:cubicBezTo>
                    <a:pt x="6" y="47"/>
                    <a:pt x="4" y="48"/>
                    <a:pt x="3" y="46"/>
                  </a:cubicBezTo>
                  <a:cubicBezTo>
                    <a:pt x="2" y="44"/>
                    <a:pt x="5" y="44"/>
                    <a:pt x="6" y="43"/>
                  </a:cubicBezTo>
                  <a:cubicBezTo>
                    <a:pt x="7" y="43"/>
                    <a:pt x="10" y="43"/>
                    <a:pt x="8" y="40"/>
                  </a:cubicBezTo>
                  <a:cubicBezTo>
                    <a:pt x="8" y="39"/>
                    <a:pt x="9" y="38"/>
                    <a:pt x="10" y="38"/>
                  </a:cubicBezTo>
                  <a:cubicBezTo>
                    <a:pt x="14" y="39"/>
                    <a:pt x="15" y="36"/>
                    <a:pt x="15" y="33"/>
                  </a:cubicBezTo>
                  <a:cubicBezTo>
                    <a:pt x="16" y="30"/>
                    <a:pt x="17" y="29"/>
                    <a:pt x="20" y="29"/>
                  </a:cubicBezTo>
                  <a:cubicBezTo>
                    <a:pt x="18" y="26"/>
                    <a:pt x="18" y="24"/>
                    <a:pt x="22" y="23"/>
                  </a:cubicBezTo>
                  <a:cubicBezTo>
                    <a:pt x="24" y="22"/>
                    <a:pt x="26" y="21"/>
                    <a:pt x="27" y="19"/>
                  </a:cubicBezTo>
                  <a:cubicBezTo>
                    <a:pt x="31" y="15"/>
                    <a:pt x="35" y="12"/>
                    <a:pt x="38" y="8"/>
                  </a:cubicBezTo>
                  <a:cubicBezTo>
                    <a:pt x="39" y="7"/>
                    <a:pt x="40" y="5"/>
                    <a:pt x="42" y="6"/>
                  </a:cubicBezTo>
                  <a:cubicBezTo>
                    <a:pt x="41" y="5"/>
                    <a:pt x="40" y="4"/>
                    <a:pt x="40" y="2"/>
                  </a:cubicBezTo>
                  <a:cubicBezTo>
                    <a:pt x="40" y="2"/>
                    <a:pt x="41" y="1"/>
                    <a:pt x="41" y="0"/>
                  </a:cubicBezTo>
                  <a:close/>
                </a:path>
              </a:pathLst>
            </a:custGeom>
            <a:solidFill>
              <a:srgbClr val="0D0C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5" name="Freeform 118"/>
            <p:cNvSpPr>
              <a:spLocks/>
            </p:cNvSpPr>
            <p:nvPr/>
          </p:nvSpPr>
          <p:spPr bwMode="auto">
            <a:xfrm>
              <a:off x="7674021" y="5314386"/>
              <a:ext cx="179449" cy="323306"/>
            </a:xfrm>
            <a:custGeom>
              <a:avLst/>
              <a:gdLst>
                <a:gd name="T0" fmla="*/ 1 w 84"/>
                <a:gd name="T1" fmla="*/ 26 h 151"/>
                <a:gd name="T2" fmla="*/ 2 w 84"/>
                <a:gd name="T3" fmla="*/ 18 h 151"/>
                <a:gd name="T4" fmla="*/ 25 w 84"/>
                <a:gd name="T5" fmla="*/ 1 h 151"/>
                <a:gd name="T6" fmla="*/ 27 w 84"/>
                <a:gd name="T7" fmla="*/ 3 h 151"/>
                <a:gd name="T8" fmla="*/ 19 w 84"/>
                <a:gd name="T9" fmla="*/ 3 h 151"/>
                <a:gd name="T10" fmla="*/ 22 w 84"/>
                <a:gd name="T11" fmla="*/ 6 h 151"/>
                <a:gd name="T12" fmla="*/ 24 w 84"/>
                <a:gd name="T13" fmla="*/ 6 h 151"/>
                <a:gd name="T14" fmla="*/ 36 w 84"/>
                <a:gd name="T15" fmla="*/ 11 h 151"/>
                <a:gd name="T16" fmla="*/ 13 w 84"/>
                <a:gd name="T17" fmla="*/ 15 h 151"/>
                <a:gd name="T18" fmla="*/ 13 w 84"/>
                <a:gd name="T19" fmla="*/ 19 h 151"/>
                <a:gd name="T20" fmla="*/ 14 w 84"/>
                <a:gd name="T21" fmla="*/ 23 h 151"/>
                <a:gd name="T22" fmla="*/ 15 w 84"/>
                <a:gd name="T23" fmla="*/ 24 h 151"/>
                <a:gd name="T24" fmla="*/ 22 w 84"/>
                <a:gd name="T25" fmla="*/ 25 h 151"/>
                <a:gd name="T26" fmla="*/ 18 w 84"/>
                <a:gd name="T27" fmla="*/ 31 h 151"/>
                <a:gd name="T28" fmla="*/ 27 w 84"/>
                <a:gd name="T29" fmla="*/ 29 h 151"/>
                <a:gd name="T30" fmla="*/ 28 w 84"/>
                <a:gd name="T31" fmla="*/ 24 h 151"/>
                <a:gd name="T32" fmla="*/ 34 w 84"/>
                <a:gd name="T33" fmla="*/ 27 h 151"/>
                <a:gd name="T34" fmla="*/ 45 w 84"/>
                <a:gd name="T35" fmla="*/ 34 h 151"/>
                <a:gd name="T36" fmla="*/ 45 w 84"/>
                <a:gd name="T37" fmla="*/ 42 h 151"/>
                <a:gd name="T38" fmla="*/ 45 w 84"/>
                <a:gd name="T39" fmla="*/ 42 h 151"/>
                <a:gd name="T40" fmla="*/ 46 w 84"/>
                <a:gd name="T41" fmla="*/ 51 h 151"/>
                <a:gd name="T42" fmla="*/ 52 w 84"/>
                <a:gd name="T43" fmla="*/ 69 h 151"/>
                <a:gd name="T44" fmla="*/ 37 w 84"/>
                <a:gd name="T45" fmla="*/ 73 h 151"/>
                <a:gd name="T46" fmla="*/ 60 w 84"/>
                <a:gd name="T47" fmla="*/ 78 h 151"/>
                <a:gd name="T48" fmla="*/ 64 w 84"/>
                <a:gd name="T49" fmla="*/ 87 h 151"/>
                <a:gd name="T50" fmla="*/ 63 w 84"/>
                <a:gd name="T51" fmla="*/ 89 h 151"/>
                <a:gd name="T52" fmla="*/ 58 w 84"/>
                <a:gd name="T53" fmla="*/ 99 h 151"/>
                <a:gd name="T54" fmla="*/ 53 w 84"/>
                <a:gd name="T55" fmla="*/ 125 h 151"/>
                <a:gd name="T56" fmla="*/ 33 w 84"/>
                <a:gd name="T57" fmla="*/ 130 h 151"/>
                <a:gd name="T58" fmla="*/ 53 w 84"/>
                <a:gd name="T59" fmla="*/ 125 h 151"/>
                <a:gd name="T60" fmla="*/ 59 w 84"/>
                <a:gd name="T61" fmla="*/ 102 h 151"/>
                <a:gd name="T62" fmla="*/ 83 w 84"/>
                <a:gd name="T63" fmla="*/ 100 h 151"/>
                <a:gd name="T64" fmla="*/ 79 w 84"/>
                <a:gd name="T65" fmla="*/ 105 h 151"/>
                <a:gd name="T66" fmla="*/ 70 w 84"/>
                <a:gd name="T67" fmla="*/ 107 h 151"/>
                <a:gd name="T68" fmla="*/ 57 w 84"/>
                <a:gd name="T69" fmla="*/ 118 h 151"/>
                <a:gd name="T70" fmla="*/ 52 w 84"/>
                <a:gd name="T71" fmla="*/ 133 h 151"/>
                <a:gd name="T72" fmla="*/ 31 w 84"/>
                <a:gd name="T73" fmla="*/ 137 h 151"/>
                <a:gd name="T74" fmla="*/ 30 w 84"/>
                <a:gd name="T75" fmla="*/ 149 h 151"/>
                <a:gd name="T76" fmla="*/ 26 w 84"/>
                <a:gd name="T77" fmla="*/ 146 h 151"/>
                <a:gd name="T78" fmla="*/ 19 w 84"/>
                <a:gd name="T79" fmla="*/ 148 h 151"/>
                <a:gd name="T80" fmla="*/ 12 w 84"/>
                <a:gd name="T81" fmla="*/ 145 h 151"/>
                <a:gd name="T82" fmla="*/ 10 w 84"/>
                <a:gd name="T83" fmla="*/ 139 h 151"/>
                <a:gd name="T84" fmla="*/ 14 w 84"/>
                <a:gd name="T85" fmla="*/ 126 h 151"/>
                <a:gd name="T86" fmla="*/ 14 w 84"/>
                <a:gd name="T87" fmla="*/ 117 h 151"/>
                <a:gd name="T88" fmla="*/ 5 w 84"/>
                <a:gd name="T89" fmla="*/ 80 h 151"/>
                <a:gd name="T90" fmla="*/ 0 w 84"/>
                <a:gd name="T91" fmla="*/ 4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151">
                  <a:moveTo>
                    <a:pt x="0" y="49"/>
                  </a:moveTo>
                  <a:cubicBezTo>
                    <a:pt x="1" y="41"/>
                    <a:pt x="1" y="33"/>
                    <a:pt x="1" y="26"/>
                  </a:cubicBezTo>
                  <a:cubicBezTo>
                    <a:pt x="1" y="21"/>
                    <a:pt x="5" y="18"/>
                    <a:pt x="8" y="14"/>
                  </a:cubicBezTo>
                  <a:cubicBezTo>
                    <a:pt x="5" y="14"/>
                    <a:pt x="5" y="17"/>
                    <a:pt x="2" y="18"/>
                  </a:cubicBezTo>
                  <a:cubicBezTo>
                    <a:pt x="3" y="12"/>
                    <a:pt x="6" y="8"/>
                    <a:pt x="9" y="5"/>
                  </a:cubicBezTo>
                  <a:cubicBezTo>
                    <a:pt x="13" y="0"/>
                    <a:pt x="19" y="1"/>
                    <a:pt x="25" y="1"/>
                  </a:cubicBezTo>
                  <a:cubicBezTo>
                    <a:pt x="27" y="0"/>
                    <a:pt x="29" y="1"/>
                    <a:pt x="31" y="1"/>
                  </a:cubicBezTo>
                  <a:cubicBezTo>
                    <a:pt x="31" y="3"/>
                    <a:pt x="29" y="3"/>
                    <a:pt x="27" y="3"/>
                  </a:cubicBezTo>
                  <a:cubicBezTo>
                    <a:pt x="25" y="3"/>
                    <a:pt x="22" y="3"/>
                    <a:pt x="20" y="3"/>
                  </a:cubicBezTo>
                  <a:cubicBezTo>
                    <a:pt x="19" y="3"/>
                    <a:pt x="19" y="4"/>
                    <a:pt x="19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1" y="3"/>
                    <a:pt x="21" y="3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4" y="6"/>
                  </a:cubicBezTo>
                  <a:cubicBezTo>
                    <a:pt x="29" y="6"/>
                    <a:pt x="34" y="4"/>
                    <a:pt x="39" y="7"/>
                  </a:cubicBezTo>
                  <a:cubicBezTo>
                    <a:pt x="40" y="10"/>
                    <a:pt x="40" y="12"/>
                    <a:pt x="36" y="11"/>
                  </a:cubicBezTo>
                  <a:cubicBezTo>
                    <a:pt x="33" y="10"/>
                    <a:pt x="30" y="12"/>
                    <a:pt x="27" y="14"/>
                  </a:cubicBezTo>
                  <a:cubicBezTo>
                    <a:pt x="23" y="16"/>
                    <a:pt x="18" y="14"/>
                    <a:pt x="13" y="15"/>
                  </a:cubicBezTo>
                  <a:cubicBezTo>
                    <a:pt x="11" y="16"/>
                    <a:pt x="9" y="17"/>
                    <a:pt x="8" y="19"/>
                  </a:cubicBezTo>
                  <a:cubicBezTo>
                    <a:pt x="10" y="19"/>
                    <a:pt x="12" y="19"/>
                    <a:pt x="13" y="19"/>
                  </a:cubicBezTo>
                  <a:cubicBezTo>
                    <a:pt x="14" y="20"/>
                    <a:pt x="16" y="18"/>
                    <a:pt x="17" y="20"/>
                  </a:cubicBezTo>
                  <a:cubicBezTo>
                    <a:pt x="17" y="22"/>
                    <a:pt x="15" y="22"/>
                    <a:pt x="14" y="23"/>
                  </a:cubicBezTo>
                  <a:cubicBezTo>
                    <a:pt x="13" y="24"/>
                    <a:pt x="11" y="25"/>
                    <a:pt x="10" y="26"/>
                  </a:cubicBezTo>
                  <a:cubicBezTo>
                    <a:pt x="12" y="26"/>
                    <a:pt x="14" y="25"/>
                    <a:pt x="15" y="24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2" y="24"/>
                    <a:pt x="23" y="25"/>
                    <a:pt x="22" y="25"/>
                  </a:cubicBezTo>
                  <a:cubicBezTo>
                    <a:pt x="22" y="26"/>
                    <a:pt x="22" y="26"/>
                    <a:pt x="21" y="26"/>
                  </a:cubicBezTo>
                  <a:cubicBezTo>
                    <a:pt x="18" y="26"/>
                    <a:pt x="17" y="28"/>
                    <a:pt x="18" y="31"/>
                  </a:cubicBezTo>
                  <a:cubicBezTo>
                    <a:pt x="21" y="28"/>
                    <a:pt x="25" y="28"/>
                    <a:pt x="29" y="31"/>
                  </a:cubicBezTo>
                  <a:cubicBezTo>
                    <a:pt x="28" y="30"/>
                    <a:pt x="28" y="30"/>
                    <a:pt x="27" y="29"/>
                  </a:cubicBezTo>
                  <a:cubicBezTo>
                    <a:pt x="25" y="28"/>
                    <a:pt x="22" y="30"/>
                    <a:pt x="19" y="28"/>
                  </a:cubicBezTo>
                  <a:cubicBezTo>
                    <a:pt x="22" y="26"/>
                    <a:pt x="25" y="24"/>
                    <a:pt x="28" y="24"/>
                  </a:cubicBezTo>
                  <a:cubicBezTo>
                    <a:pt x="29" y="24"/>
                    <a:pt x="32" y="23"/>
                    <a:pt x="31" y="27"/>
                  </a:cubicBezTo>
                  <a:cubicBezTo>
                    <a:pt x="31" y="28"/>
                    <a:pt x="31" y="28"/>
                    <a:pt x="34" y="27"/>
                  </a:cubicBezTo>
                  <a:cubicBezTo>
                    <a:pt x="36" y="27"/>
                    <a:pt x="38" y="27"/>
                    <a:pt x="39" y="30"/>
                  </a:cubicBezTo>
                  <a:cubicBezTo>
                    <a:pt x="40" y="33"/>
                    <a:pt x="43" y="34"/>
                    <a:pt x="45" y="34"/>
                  </a:cubicBezTo>
                  <a:cubicBezTo>
                    <a:pt x="47" y="35"/>
                    <a:pt x="48" y="37"/>
                    <a:pt x="49" y="39"/>
                  </a:cubicBezTo>
                  <a:cubicBezTo>
                    <a:pt x="49" y="42"/>
                    <a:pt x="49" y="43"/>
                    <a:pt x="45" y="42"/>
                  </a:cubicBezTo>
                  <a:cubicBezTo>
                    <a:pt x="41" y="41"/>
                    <a:pt x="36" y="40"/>
                    <a:pt x="32" y="40"/>
                  </a:cubicBezTo>
                  <a:cubicBezTo>
                    <a:pt x="36" y="40"/>
                    <a:pt x="41" y="41"/>
                    <a:pt x="45" y="42"/>
                  </a:cubicBezTo>
                  <a:cubicBezTo>
                    <a:pt x="47" y="42"/>
                    <a:pt x="48" y="44"/>
                    <a:pt x="47" y="46"/>
                  </a:cubicBezTo>
                  <a:cubicBezTo>
                    <a:pt x="46" y="48"/>
                    <a:pt x="46" y="49"/>
                    <a:pt x="46" y="51"/>
                  </a:cubicBezTo>
                  <a:cubicBezTo>
                    <a:pt x="45" y="54"/>
                    <a:pt x="44" y="58"/>
                    <a:pt x="48" y="61"/>
                  </a:cubicBezTo>
                  <a:cubicBezTo>
                    <a:pt x="50" y="63"/>
                    <a:pt x="51" y="66"/>
                    <a:pt x="52" y="69"/>
                  </a:cubicBezTo>
                  <a:cubicBezTo>
                    <a:pt x="54" y="72"/>
                    <a:pt x="53" y="73"/>
                    <a:pt x="50" y="72"/>
                  </a:cubicBezTo>
                  <a:cubicBezTo>
                    <a:pt x="45" y="72"/>
                    <a:pt x="40" y="72"/>
                    <a:pt x="37" y="73"/>
                  </a:cubicBezTo>
                  <a:cubicBezTo>
                    <a:pt x="41" y="72"/>
                    <a:pt x="47" y="72"/>
                    <a:pt x="53" y="73"/>
                  </a:cubicBezTo>
                  <a:cubicBezTo>
                    <a:pt x="56" y="73"/>
                    <a:pt x="59" y="74"/>
                    <a:pt x="60" y="78"/>
                  </a:cubicBezTo>
                  <a:cubicBezTo>
                    <a:pt x="61" y="80"/>
                    <a:pt x="62" y="83"/>
                    <a:pt x="64" y="85"/>
                  </a:cubicBezTo>
                  <a:cubicBezTo>
                    <a:pt x="64" y="86"/>
                    <a:pt x="64" y="86"/>
                    <a:pt x="64" y="87"/>
                  </a:cubicBezTo>
                  <a:cubicBezTo>
                    <a:pt x="64" y="88"/>
                    <a:pt x="63" y="88"/>
                    <a:pt x="62" y="88"/>
                  </a:cubicBezTo>
                  <a:cubicBezTo>
                    <a:pt x="62" y="88"/>
                    <a:pt x="63" y="88"/>
                    <a:pt x="63" y="89"/>
                  </a:cubicBezTo>
                  <a:cubicBezTo>
                    <a:pt x="64" y="89"/>
                    <a:pt x="64" y="90"/>
                    <a:pt x="65" y="91"/>
                  </a:cubicBezTo>
                  <a:cubicBezTo>
                    <a:pt x="67" y="97"/>
                    <a:pt x="64" y="100"/>
                    <a:pt x="58" y="99"/>
                  </a:cubicBezTo>
                  <a:cubicBezTo>
                    <a:pt x="56" y="99"/>
                    <a:pt x="57" y="101"/>
                    <a:pt x="56" y="101"/>
                  </a:cubicBezTo>
                  <a:cubicBezTo>
                    <a:pt x="51" y="109"/>
                    <a:pt x="53" y="117"/>
                    <a:pt x="53" y="125"/>
                  </a:cubicBezTo>
                  <a:cubicBezTo>
                    <a:pt x="53" y="128"/>
                    <a:pt x="53" y="129"/>
                    <a:pt x="49" y="129"/>
                  </a:cubicBezTo>
                  <a:cubicBezTo>
                    <a:pt x="44" y="129"/>
                    <a:pt x="38" y="130"/>
                    <a:pt x="33" y="130"/>
                  </a:cubicBezTo>
                  <a:cubicBezTo>
                    <a:pt x="38" y="130"/>
                    <a:pt x="44" y="129"/>
                    <a:pt x="50" y="129"/>
                  </a:cubicBezTo>
                  <a:cubicBezTo>
                    <a:pt x="53" y="129"/>
                    <a:pt x="53" y="128"/>
                    <a:pt x="53" y="125"/>
                  </a:cubicBezTo>
                  <a:cubicBezTo>
                    <a:pt x="53" y="120"/>
                    <a:pt x="53" y="115"/>
                    <a:pt x="53" y="110"/>
                  </a:cubicBezTo>
                  <a:cubicBezTo>
                    <a:pt x="53" y="106"/>
                    <a:pt x="55" y="104"/>
                    <a:pt x="59" y="102"/>
                  </a:cubicBezTo>
                  <a:cubicBezTo>
                    <a:pt x="66" y="100"/>
                    <a:pt x="73" y="98"/>
                    <a:pt x="80" y="100"/>
                  </a:cubicBezTo>
                  <a:cubicBezTo>
                    <a:pt x="81" y="100"/>
                    <a:pt x="82" y="100"/>
                    <a:pt x="83" y="100"/>
                  </a:cubicBezTo>
                  <a:cubicBezTo>
                    <a:pt x="84" y="101"/>
                    <a:pt x="84" y="102"/>
                    <a:pt x="84" y="103"/>
                  </a:cubicBezTo>
                  <a:cubicBezTo>
                    <a:pt x="82" y="105"/>
                    <a:pt x="81" y="105"/>
                    <a:pt x="79" y="105"/>
                  </a:cubicBezTo>
                  <a:cubicBezTo>
                    <a:pt x="77" y="105"/>
                    <a:pt x="74" y="104"/>
                    <a:pt x="72" y="107"/>
                  </a:cubicBezTo>
                  <a:cubicBezTo>
                    <a:pt x="71" y="107"/>
                    <a:pt x="71" y="107"/>
                    <a:pt x="70" y="107"/>
                  </a:cubicBezTo>
                  <a:cubicBezTo>
                    <a:pt x="70" y="107"/>
                    <a:pt x="69" y="107"/>
                    <a:pt x="68" y="107"/>
                  </a:cubicBezTo>
                  <a:cubicBezTo>
                    <a:pt x="59" y="107"/>
                    <a:pt x="57" y="109"/>
                    <a:pt x="57" y="118"/>
                  </a:cubicBezTo>
                  <a:cubicBezTo>
                    <a:pt x="57" y="121"/>
                    <a:pt x="57" y="124"/>
                    <a:pt x="57" y="127"/>
                  </a:cubicBezTo>
                  <a:cubicBezTo>
                    <a:pt x="57" y="130"/>
                    <a:pt x="55" y="132"/>
                    <a:pt x="52" y="133"/>
                  </a:cubicBezTo>
                  <a:cubicBezTo>
                    <a:pt x="44" y="134"/>
                    <a:pt x="35" y="134"/>
                    <a:pt x="27" y="132"/>
                  </a:cubicBezTo>
                  <a:cubicBezTo>
                    <a:pt x="28" y="133"/>
                    <a:pt x="30" y="135"/>
                    <a:pt x="31" y="137"/>
                  </a:cubicBezTo>
                  <a:cubicBezTo>
                    <a:pt x="31" y="140"/>
                    <a:pt x="31" y="143"/>
                    <a:pt x="32" y="145"/>
                  </a:cubicBezTo>
                  <a:cubicBezTo>
                    <a:pt x="33" y="147"/>
                    <a:pt x="32" y="149"/>
                    <a:pt x="30" y="149"/>
                  </a:cubicBezTo>
                  <a:cubicBezTo>
                    <a:pt x="28" y="150"/>
                    <a:pt x="28" y="149"/>
                    <a:pt x="27" y="147"/>
                  </a:cubicBezTo>
                  <a:cubicBezTo>
                    <a:pt x="27" y="147"/>
                    <a:pt x="26" y="146"/>
                    <a:pt x="26" y="146"/>
                  </a:cubicBezTo>
                  <a:cubicBezTo>
                    <a:pt x="25" y="145"/>
                    <a:pt x="25" y="142"/>
                    <a:pt x="23" y="142"/>
                  </a:cubicBezTo>
                  <a:cubicBezTo>
                    <a:pt x="21" y="143"/>
                    <a:pt x="20" y="145"/>
                    <a:pt x="19" y="148"/>
                  </a:cubicBezTo>
                  <a:cubicBezTo>
                    <a:pt x="19" y="149"/>
                    <a:pt x="21" y="150"/>
                    <a:pt x="19" y="151"/>
                  </a:cubicBezTo>
                  <a:cubicBezTo>
                    <a:pt x="16" y="149"/>
                    <a:pt x="14" y="147"/>
                    <a:pt x="12" y="145"/>
                  </a:cubicBezTo>
                  <a:cubicBezTo>
                    <a:pt x="12" y="144"/>
                    <a:pt x="11" y="143"/>
                    <a:pt x="11" y="142"/>
                  </a:cubicBezTo>
                  <a:cubicBezTo>
                    <a:pt x="10" y="141"/>
                    <a:pt x="9" y="140"/>
                    <a:pt x="10" y="139"/>
                  </a:cubicBezTo>
                  <a:cubicBezTo>
                    <a:pt x="11" y="138"/>
                    <a:pt x="13" y="138"/>
                    <a:pt x="14" y="139"/>
                  </a:cubicBezTo>
                  <a:cubicBezTo>
                    <a:pt x="13" y="135"/>
                    <a:pt x="12" y="131"/>
                    <a:pt x="14" y="126"/>
                  </a:cubicBezTo>
                  <a:cubicBezTo>
                    <a:pt x="14" y="126"/>
                    <a:pt x="14" y="125"/>
                    <a:pt x="14" y="125"/>
                  </a:cubicBezTo>
                  <a:cubicBezTo>
                    <a:pt x="18" y="122"/>
                    <a:pt x="15" y="120"/>
                    <a:pt x="14" y="117"/>
                  </a:cubicBezTo>
                  <a:cubicBezTo>
                    <a:pt x="11" y="109"/>
                    <a:pt x="11" y="101"/>
                    <a:pt x="9" y="93"/>
                  </a:cubicBezTo>
                  <a:cubicBezTo>
                    <a:pt x="8" y="89"/>
                    <a:pt x="7" y="84"/>
                    <a:pt x="5" y="80"/>
                  </a:cubicBezTo>
                  <a:cubicBezTo>
                    <a:pt x="3" y="71"/>
                    <a:pt x="2" y="63"/>
                    <a:pt x="2" y="54"/>
                  </a:cubicBezTo>
                  <a:cubicBezTo>
                    <a:pt x="3" y="52"/>
                    <a:pt x="3" y="50"/>
                    <a:pt x="0" y="49"/>
                  </a:cubicBezTo>
                  <a:close/>
                </a:path>
              </a:pathLst>
            </a:custGeom>
            <a:solidFill>
              <a:srgbClr val="3636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6" name="Freeform 119"/>
            <p:cNvSpPr>
              <a:spLocks/>
            </p:cNvSpPr>
            <p:nvPr/>
          </p:nvSpPr>
          <p:spPr bwMode="auto">
            <a:xfrm>
              <a:off x="6788638" y="4678156"/>
              <a:ext cx="71187" cy="631781"/>
            </a:xfrm>
            <a:custGeom>
              <a:avLst/>
              <a:gdLst>
                <a:gd name="T0" fmla="*/ 24 w 33"/>
                <a:gd name="T1" fmla="*/ 282 h 295"/>
                <a:gd name="T2" fmla="*/ 22 w 33"/>
                <a:gd name="T3" fmla="*/ 295 h 295"/>
                <a:gd name="T4" fmla="*/ 22 w 33"/>
                <a:gd name="T5" fmla="*/ 284 h 295"/>
                <a:gd name="T6" fmla="*/ 21 w 33"/>
                <a:gd name="T7" fmla="*/ 284 h 295"/>
                <a:gd name="T8" fmla="*/ 21 w 33"/>
                <a:gd name="T9" fmla="*/ 291 h 295"/>
                <a:gd name="T10" fmla="*/ 18 w 33"/>
                <a:gd name="T11" fmla="*/ 287 h 295"/>
                <a:gd name="T12" fmla="*/ 12 w 33"/>
                <a:gd name="T13" fmla="*/ 292 h 295"/>
                <a:gd name="T14" fmla="*/ 8 w 33"/>
                <a:gd name="T15" fmla="*/ 291 h 295"/>
                <a:gd name="T16" fmla="*/ 14 w 33"/>
                <a:gd name="T17" fmla="*/ 270 h 295"/>
                <a:gd name="T18" fmla="*/ 10 w 33"/>
                <a:gd name="T19" fmla="*/ 235 h 295"/>
                <a:gd name="T20" fmla="*/ 10 w 33"/>
                <a:gd name="T21" fmla="*/ 221 h 295"/>
                <a:gd name="T22" fmla="*/ 9 w 33"/>
                <a:gd name="T23" fmla="*/ 217 h 295"/>
                <a:gd name="T24" fmla="*/ 11 w 33"/>
                <a:gd name="T25" fmla="*/ 213 h 295"/>
                <a:gd name="T26" fmla="*/ 10 w 33"/>
                <a:gd name="T27" fmla="*/ 208 h 295"/>
                <a:gd name="T28" fmla="*/ 8 w 33"/>
                <a:gd name="T29" fmla="*/ 194 h 295"/>
                <a:gd name="T30" fmla="*/ 16 w 33"/>
                <a:gd name="T31" fmla="*/ 194 h 295"/>
                <a:gd name="T32" fmla="*/ 20 w 33"/>
                <a:gd name="T33" fmla="*/ 195 h 295"/>
                <a:gd name="T34" fmla="*/ 20 w 33"/>
                <a:gd name="T35" fmla="*/ 191 h 295"/>
                <a:gd name="T36" fmla="*/ 15 w 33"/>
                <a:gd name="T37" fmla="*/ 188 h 295"/>
                <a:gd name="T38" fmla="*/ 8 w 33"/>
                <a:gd name="T39" fmla="*/ 189 h 295"/>
                <a:gd name="T40" fmla="*/ 8 w 33"/>
                <a:gd name="T41" fmla="*/ 180 h 295"/>
                <a:gd name="T42" fmla="*/ 5 w 33"/>
                <a:gd name="T43" fmla="*/ 174 h 295"/>
                <a:gd name="T44" fmla="*/ 14 w 33"/>
                <a:gd name="T45" fmla="*/ 175 h 295"/>
                <a:gd name="T46" fmla="*/ 18 w 33"/>
                <a:gd name="T47" fmla="*/ 175 h 295"/>
                <a:gd name="T48" fmla="*/ 18 w 33"/>
                <a:gd name="T49" fmla="*/ 172 h 295"/>
                <a:gd name="T50" fmla="*/ 16 w 33"/>
                <a:gd name="T51" fmla="*/ 160 h 295"/>
                <a:gd name="T52" fmla="*/ 12 w 33"/>
                <a:gd name="T53" fmla="*/ 167 h 295"/>
                <a:gd name="T54" fmla="*/ 4 w 33"/>
                <a:gd name="T55" fmla="*/ 166 h 295"/>
                <a:gd name="T56" fmla="*/ 2 w 33"/>
                <a:gd name="T57" fmla="*/ 159 h 295"/>
                <a:gd name="T58" fmla="*/ 5 w 33"/>
                <a:gd name="T59" fmla="*/ 162 h 295"/>
                <a:gd name="T60" fmla="*/ 1 w 33"/>
                <a:gd name="T61" fmla="*/ 152 h 295"/>
                <a:gd name="T62" fmla="*/ 8 w 33"/>
                <a:gd name="T63" fmla="*/ 147 h 295"/>
                <a:gd name="T64" fmla="*/ 14 w 33"/>
                <a:gd name="T65" fmla="*/ 154 h 295"/>
                <a:gd name="T66" fmla="*/ 12 w 33"/>
                <a:gd name="T67" fmla="*/ 134 h 295"/>
                <a:gd name="T68" fmla="*/ 9 w 33"/>
                <a:gd name="T69" fmla="*/ 102 h 295"/>
                <a:gd name="T70" fmla="*/ 7 w 33"/>
                <a:gd name="T71" fmla="*/ 65 h 295"/>
                <a:gd name="T72" fmla="*/ 4 w 33"/>
                <a:gd name="T73" fmla="*/ 57 h 295"/>
                <a:gd name="T74" fmla="*/ 6 w 33"/>
                <a:gd name="T75" fmla="*/ 41 h 295"/>
                <a:gd name="T76" fmla="*/ 6 w 33"/>
                <a:gd name="T77" fmla="*/ 36 h 295"/>
                <a:gd name="T78" fmla="*/ 8 w 33"/>
                <a:gd name="T79" fmla="*/ 16 h 295"/>
                <a:gd name="T80" fmla="*/ 9 w 33"/>
                <a:gd name="T81" fmla="*/ 2 h 295"/>
                <a:gd name="T82" fmla="*/ 11 w 33"/>
                <a:gd name="T83" fmla="*/ 1 h 295"/>
                <a:gd name="T84" fmla="*/ 27 w 33"/>
                <a:gd name="T85" fmla="*/ 18 h 295"/>
                <a:gd name="T86" fmla="*/ 24 w 33"/>
                <a:gd name="T87" fmla="*/ 27 h 295"/>
                <a:gd name="T88" fmla="*/ 24 w 33"/>
                <a:gd name="T89" fmla="*/ 90 h 295"/>
                <a:gd name="T90" fmla="*/ 27 w 33"/>
                <a:gd name="T91" fmla="*/ 133 h 295"/>
                <a:gd name="T92" fmla="*/ 29 w 33"/>
                <a:gd name="T93" fmla="*/ 160 h 295"/>
                <a:gd name="T94" fmla="*/ 33 w 33"/>
                <a:gd name="T95" fmla="*/ 203 h 295"/>
                <a:gd name="T96" fmla="*/ 33 w 33"/>
                <a:gd name="T97" fmla="*/ 217 h 295"/>
                <a:gd name="T98" fmla="*/ 32 w 33"/>
                <a:gd name="T99" fmla="*/ 272 h 295"/>
                <a:gd name="T100" fmla="*/ 24 w 33"/>
                <a:gd name="T101" fmla="*/ 282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295">
                  <a:moveTo>
                    <a:pt x="24" y="282"/>
                  </a:moveTo>
                  <a:cubicBezTo>
                    <a:pt x="21" y="286"/>
                    <a:pt x="23" y="291"/>
                    <a:pt x="22" y="295"/>
                  </a:cubicBezTo>
                  <a:cubicBezTo>
                    <a:pt x="22" y="291"/>
                    <a:pt x="22" y="288"/>
                    <a:pt x="22" y="284"/>
                  </a:cubicBezTo>
                  <a:cubicBezTo>
                    <a:pt x="22" y="284"/>
                    <a:pt x="21" y="284"/>
                    <a:pt x="21" y="284"/>
                  </a:cubicBezTo>
                  <a:cubicBezTo>
                    <a:pt x="21" y="286"/>
                    <a:pt x="21" y="288"/>
                    <a:pt x="21" y="291"/>
                  </a:cubicBezTo>
                  <a:cubicBezTo>
                    <a:pt x="18" y="291"/>
                    <a:pt x="20" y="288"/>
                    <a:pt x="18" y="287"/>
                  </a:cubicBezTo>
                  <a:cubicBezTo>
                    <a:pt x="16" y="289"/>
                    <a:pt x="14" y="291"/>
                    <a:pt x="12" y="292"/>
                  </a:cubicBezTo>
                  <a:cubicBezTo>
                    <a:pt x="11" y="293"/>
                    <a:pt x="9" y="294"/>
                    <a:pt x="8" y="291"/>
                  </a:cubicBezTo>
                  <a:cubicBezTo>
                    <a:pt x="10" y="284"/>
                    <a:pt x="14" y="278"/>
                    <a:pt x="14" y="270"/>
                  </a:cubicBezTo>
                  <a:cubicBezTo>
                    <a:pt x="14" y="258"/>
                    <a:pt x="12" y="247"/>
                    <a:pt x="10" y="235"/>
                  </a:cubicBezTo>
                  <a:cubicBezTo>
                    <a:pt x="10" y="230"/>
                    <a:pt x="10" y="226"/>
                    <a:pt x="10" y="221"/>
                  </a:cubicBezTo>
                  <a:cubicBezTo>
                    <a:pt x="9" y="220"/>
                    <a:pt x="10" y="218"/>
                    <a:pt x="9" y="217"/>
                  </a:cubicBezTo>
                  <a:cubicBezTo>
                    <a:pt x="9" y="215"/>
                    <a:pt x="10" y="214"/>
                    <a:pt x="11" y="213"/>
                  </a:cubicBezTo>
                  <a:cubicBezTo>
                    <a:pt x="12" y="211"/>
                    <a:pt x="13" y="209"/>
                    <a:pt x="10" y="208"/>
                  </a:cubicBezTo>
                  <a:cubicBezTo>
                    <a:pt x="7" y="207"/>
                    <a:pt x="6" y="196"/>
                    <a:pt x="8" y="194"/>
                  </a:cubicBezTo>
                  <a:cubicBezTo>
                    <a:pt x="10" y="192"/>
                    <a:pt x="13" y="192"/>
                    <a:pt x="16" y="194"/>
                  </a:cubicBezTo>
                  <a:cubicBezTo>
                    <a:pt x="17" y="195"/>
                    <a:pt x="18" y="196"/>
                    <a:pt x="20" y="195"/>
                  </a:cubicBezTo>
                  <a:cubicBezTo>
                    <a:pt x="21" y="194"/>
                    <a:pt x="21" y="193"/>
                    <a:pt x="20" y="191"/>
                  </a:cubicBezTo>
                  <a:cubicBezTo>
                    <a:pt x="20" y="188"/>
                    <a:pt x="20" y="183"/>
                    <a:pt x="15" y="188"/>
                  </a:cubicBezTo>
                  <a:cubicBezTo>
                    <a:pt x="13" y="190"/>
                    <a:pt x="10" y="187"/>
                    <a:pt x="8" y="189"/>
                  </a:cubicBezTo>
                  <a:cubicBezTo>
                    <a:pt x="7" y="186"/>
                    <a:pt x="6" y="183"/>
                    <a:pt x="8" y="180"/>
                  </a:cubicBezTo>
                  <a:cubicBezTo>
                    <a:pt x="9" y="177"/>
                    <a:pt x="6" y="176"/>
                    <a:pt x="5" y="174"/>
                  </a:cubicBezTo>
                  <a:cubicBezTo>
                    <a:pt x="8" y="173"/>
                    <a:pt x="11" y="173"/>
                    <a:pt x="14" y="175"/>
                  </a:cubicBezTo>
                  <a:cubicBezTo>
                    <a:pt x="15" y="175"/>
                    <a:pt x="16" y="176"/>
                    <a:pt x="18" y="175"/>
                  </a:cubicBezTo>
                  <a:cubicBezTo>
                    <a:pt x="19" y="174"/>
                    <a:pt x="18" y="173"/>
                    <a:pt x="18" y="172"/>
                  </a:cubicBezTo>
                  <a:cubicBezTo>
                    <a:pt x="17" y="168"/>
                    <a:pt x="16" y="164"/>
                    <a:pt x="16" y="160"/>
                  </a:cubicBezTo>
                  <a:cubicBezTo>
                    <a:pt x="13" y="162"/>
                    <a:pt x="16" y="166"/>
                    <a:pt x="12" y="167"/>
                  </a:cubicBezTo>
                  <a:cubicBezTo>
                    <a:pt x="9" y="168"/>
                    <a:pt x="6" y="167"/>
                    <a:pt x="4" y="166"/>
                  </a:cubicBezTo>
                  <a:cubicBezTo>
                    <a:pt x="0" y="165"/>
                    <a:pt x="1" y="162"/>
                    <a:pt x="2" y="159"/>
                  </a:cubicBezTo>
                  <a:cubicBezTo>
                    <a:pt x="4" y="159"/>
                    <a:pt x="4" y="161"/>
                    <a:pt x="5" y="162"/>
                  </a:cubicBezTo>
                  <a:cubicBezTo>
                    <a:pt x="6" y="154"/>
                    <a:pt x="6" y="153"/>
                    <a:pt x="1" y="152"/>
                  </a:cubicBezTo>
                  <a:cubicBezTo>
                    <a:pt x="2" y="149"/>
                    <a:pt x="6" y="146"/>
                    <a:pt x="8" y="147"/>
                  </a:cubicBezTo>
                  <a:cubicBezTo>
                    <a:pt x="11" y="149"/>
                    <a:pt x="13" y="150"/>
                    <a:pt x="14" y="154"/>
                  </a:cubicBezTo>
                  <a:cubicBezTo>
                    <a:pt x="15" y="147"/>
                    <a:pt x="13" y="140"/>
                    <a:pt x="12" y="134"/>
                  </a:cubicBezTo>
                  <a:cubicBezTo>
                    <a:pt x="11" y="123"/>
                    <a:pt x="10" y="113"/>
                    <a:pt x="9" y="102"/>
                  </a:cubicBezTo>
                  <a:cubicBezTo>
                    <a:pt x="8" y="90"/>
                    <a:pt x="7" y="77"/>
                    <a:pt x="7" y="65"/>
                  </a:cubicBezTo>
                  <a:cubicBezTo>
                    <a:pt x="7" y="62"/>
                    <a:pt x="5" y="60"/>
                    <a:pt x="4" y="57"/>
                  </a:cubicBezTo>
                  <a:cubicBezTo>
                    <a:pt x="5" y="52"/>
                    <a:pt x="6" y="46"/>
                    <a:pt x="6" y="41"/>
                  </a:cubicBezTo>
                  <a:cubicBezTo>
                    <a:pt x="5" y="39"/>
                    <a:pt x="5" y="37"/>
                    <a:pt x="6" y="36"/>
                  </a:cubicBezTo>
                  <a:cubicBezTo>
                    <a:pt x="9" y="29"/>
                    <a:pt x="8" y="23"/>
                    <a:pt x="8" y="16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11" y="0"/>
                    <a:pt x="11" y="1"/>
                  </a:cubicBezTo>
                  <a:cubicBezTo>
                    <a:pt x="17" y="6"/>
                    <a:pt x="24" y="11"/>
                    <a:pt x="27" y="18"/>
                  </a:cubicBezTo>
                  <a:cubicBezTo>
                    <a:pt x="25" y="21"/>
                    <a:pt x="25" y="23"/>
                    <a:pt x="24" y="27"/>
                  </a:cubicBezTo>
                  <a:cubicBezTo>
                    <a:pt x="23" y="48"/>
                    <a:pt x="24" y="69"/>
                    <a:pt x="24" y="90"/>
                  </a:cubicBezTo>
                  <a:cubicBezTo>
                    <a:pt x="23" y="104"/>
                    <a:pt x="26" y="118"/>
                    <a:pt x="27" y="133"/>
                  </a:cubicBezTo>
                  <a:cubicBezTo>
                    <a:pt x="28" y="142"/>
                    <a:pt x="28" y="151"/>
                    <a:pt x="29" y="160"/>
                  </a:cubicBezTo>
                  <a:cubicBezTo>
                    <a:pt x="31" y="175"/>
                    <a:pt x="31" y="189"/>
                    <a:pt x="33" y="203"/>
                  </a:cubicBezTo>
                  <a:cubicBezTo>
                    <a:pt x="33" y="208"/>
                    <a:pt x="33" y="213"/>
                    <a:pt x="33" y="217"/>
                  </a:cubicBezTo>
                  <a:cubicBezTo>
                    <a:pt x="33" y="235"/>
                    <a:pt x="32" y="254"/>
                    <a:pt x="32" y="272"/>
                  </a:cubicBezTo>
                  <a:cubicBezTo>
                    <a:pt x="30" y="276"/>
                    <a:pt x="27" y="279"/>
                    <a:pt x="24" y="282"/>
                  </a:cubicBezTo>
                  <a:close/>
                </a:path>
              </a:pathLst>
            </a:custGeom>
            <a:solidFill>
              <a:srgbClr val="201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7" name="Freeform 120"/>
            <p:cNvSpPr>
              <a:spLocks/>
            </p:cNvSpPr>
            <p:nvPr/>
          </p:nvSpPr>
          <p:spPr bwMode="auto">
            <a:xfrm>
              <a:off x="7177198" y="3731968"/>
              <a:ext cx="169068" cy="286229"/>
            </a:xfrm>
            <a:custGeom>
              <a:avLst/>
              <a:gdLst>
                <a:gd name="T0" fmla="*/ 9 w 79"/>
                <a:gd name="T1" fmla="*/ 4 h 133"/>
                <a:gd name="T2" fmla="*/ 29 w 79"/>
                <a:gd name="T3" fmla="*/ 1 h 133"/>
                <a:gd name="T4" fmla="*/ 23 w 79"/>
                <a:gd name="T5" fmla="*/ 5 h 133"/>
                <a:gd name="T6" fmla="*/ 23 w 79"/>
                <a:gd name="T7" fmla="*/ 12 h 133"/>
                <a:gd name="T8" fmla="*/ 23 w 79"/>
                <a:gd name="T9" fmla="*/ 16 h 133"/>
                <a:gd name="T10" fmla="*/ 33 w 79"/>
                <a:gd name="T11" fmla="*/ 31 h 133"/>
                <a:gd name="T12" fmla="*/ 26 w 79"/>
                <a:gd name="T13" fmla="*/ 21 h 133"/>
                <a:gd name="T14" fmla="*/ 36 w 79"/>
                <a:gd name="T15" fmla="*/ 20 h 133"/>
                <a:gd name="T16" fmla="*/ 35 w 79"/>
                <a:gd name="T17" fmla="*/ 22 h 133"/>
                <a:gd name="T18" fmla="*/ 33 w 79"/>
                <a:gd name="T19" fmla="*/ 24 h 133"/>
                <a:gd name="T20" fmla="*/ 42 w 79"/>
                <a:gd name="T21" fmla="*/ 36 h 133"/>
                <a:gd name="T22" fmla="*/ 51 w 79"/>
                <a:gd name="T23" fmla="*/ 57 h 133"/>
                <a:gd name="T24" fmla="*/ 64 w 79"/>
                <a:gd name="T25" fmla="*/ 55 h 133"/>
                <a:gd name="T26" fmla="*/ 68 w 79"/>
                <a:gd name="T27" fmla="*/ 53 h 133"/>
                <a:gd name="T28" fmla="*/ 70 w 79"/>
                <a:gd name="T29" fmla="*/ 39 h 133"/>
                <a:gd name="T30" fmla="*/ 71 w 79"/>
                <a:gd name="T31" fmla="*/ 18 h 133"/>
                <a:gd name="T32" fmla="*/ 78 w 79"/>
                <a:gd name="T33" fmla="*/ 21 h 133"/>
                <a:gd name="T34" fmla="*/ 76 w 79"/>
                <a:gd name="T35" fmla="*/ 37 h 133"/>
                <a:gd name="T36" fmla="*/ 74 w 79"/>
                <a:gd name="T37" fmla="*/ 58 h 133"/>
                <a:gd name="T38" fmla="*/ 76 w 79"/>
                <a:gd name="T39" fmla="*/ 88 h 133"/>
                <a:gd name="T40" fmla="*/ 70 w 79"/>
                <a:gd name="T41" fmla="*/ 101 h 133"/>
                <a:gd name="T42" fmla="*/ 41 w 79"/>
                <a:gd name="T43" fmla="*/ 126 h 133"/>
                <a:gd name="T44" fmla="*/ 33 w 79"/>
                <a:gd name="T45" fmla="*/ 129 h 133"/>
                <a:gd name="T46" fmla="*/ 15 w 79"/>
                <a:gd name="T47" fmla="*/ 84 h 133"/>
                <a:gd name="T48" fmla="*/ 2 w 79"/>
                <a:gd name="T49" fmla="*/ 57 h 133"/>
                <a:gd name="T50" fmla="*/ 11 w 79"/>
                <a:gd name="T51" fmla="*/ 62 h 133"/>
                <a:gd name="T52" fmla="*/ 16 w 79"/>
                <a:gd name="T53" fmla="*/ 70 h 133"/>
                <a:gd name="T54" fmla="*/ 22 w 79"/>
                <a:gd name="T55" fmla="*/ 41 h 133"/>
                <a:gd name="T56" fmla="*/ 19 w 79"/>
                <a:gd name="T57" fmla="*/ 30 h 133"/>
                <a:gd name="T58" fmla="*/ 20 w 79"/>
                <a:gd name="T59" fmla="*/ 36 h 133"/>
                <a:gd name="T60" fmla="*/ 11 w 79"/>
                <a:gd name="T61" fmla="*/ 28 h 133"/>
                <a:gd name="T62" fmla="*/ 12 w 79"/>
                <a:gd name="T63" fmla="*/ 21 h 133"/>
                <a:gd name="T64" fmla="*/ 0 w 79"/>
                <a:gd name="T65" fmla="*/ 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9" h="133">
                  <a:moveTo>
                    <a:pt x="0" y="8"/>
                  </a:moveTo>
                  <a:cubicBezTo>
                    <a:pt x="2" y="3"/>
                    <a:pt x="6" y="5"/>
                    <a:pt x="9" y="4"/>
                  </a:cubicBezTo>
                  <a:cubicBezTo>
                    <a:pt x="15" y="1"/>
                    <a:pt x="22" y="5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1"/>
                    <a:pt x="29" y="2"/>
                    <a:pt x="29" y="3"/>
                  </a:cubicBezTo>
                  <a:cubicBezTo>
                    <a:pt x="28" y="5"/>
                    <a:pt x="25" y="6"/>
                    <a:pt x="23" y="5"/>
                  </a:cubicBezTo>
                  <a:cubicBezTo>
                    <a:pt x="18" y="4"/>
                    <a:pt x="20" y="8"/>
                    <a:pt x="20" y="10"/>
                  </a:cubicBezTo>
                  <a:cubicBezTo>
                    <a:pt x="19" y="14"/>
                    <a:pt x="22" y="12"/>
                    <a:pt x="23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4"/>
                    <a:pt x="24" y="15"/>
                    <a:pt x="23" y="16"/>
                  </a:cubicBezTo>
                  <a:cubicBezTo>
                    <a:pt x="19" y="20"/>
                    <a:pt x="20" y="24"/>
                    <a:pt x="25" y="26"/>
                  </a:cubicBezTo>
                  <a:cubicBezTo>
                    <a:pt x="28" y="28"/>
                    <a:pt x="32" y="29"/>
                    <a:pt x="33" y="31"/>
                  </a:cubicBezTo>
                  <a:cubicBezTo>
                    <a:pt x="32" y="30"/>
                    <a:pt x="31" y="29"/>
                    <a:pt x="29" y="28"/>
                  </a:cubicBezTo>
                  <a:cubicBezTo>
                    <a:pt x="26" y="27"/>
                    <a:pt x="25" y="25"/>
                    <a:pt x="26" y="21"/>
                  </a:cubicBezTo>
                  <a:cubicBezTo>
                    <a:pt x="27" y="18"/>
                    <a:pt x="29" y="18"/>
                    <a:pt x="32" y="19"/>
                  </a:cubicBezTo>
                  <a:cubicBezTo>
                    <a:pt x="33" y="19"/>
                    <a:pt x="35" y="18"/>
                    <a:pt x="36" y="20"/>
                  </a:cubicBezTo>
                  <a:cubicBezTo>
                    <a:pt x="35" y="21"/>
                    <a:pt x="35" y="21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4" y="23"/>
                    <a:pt x="31" y="22"/>
                    <a:pt x="33" y="24"/>
                  </a:cubicBezTo>
                  <a:cubicBezTo>
                    <a:pt x="39" y="32"/>
                    <a:pt x="40" y="32"/>
                    <a:pt x="42" y="40"/>
                  </a:cubicBezTo>
                  <a:cubicBezTo>
                    <a:pt x="42" y="38"/>
                    <a:pt x="42" y="37"/>
                    <a:pt x="42" y="36"/>
                  </a:cubicBezTo>
                  <a:cubicBezTo>
                    <a:pt x="42" y="44"/>
                    <a:pt x="49" y="50"/>
                    <a:pt x="50" y="58"/>
                  </a:cubicBezTo>
                  <a:cubicBezTo>
                    <a:pt x="51" y="59"/>
                    <a:pt x="50" y="55"/>
                    <a:pt x="51" y="57"/>
                  </a:cubicBezTo>
                  <a:cubicBezTo>
                    <a:pt x="54" y="61"/>
                    <a:pt x="54" y="66"/>
                    <a:pt x="59" y="69"/>
                  </a:cubicBezTo>
                  <a:cubicBezTo>
                    <a:pt x="61" y="64"/>
                    <a:pt x="64" y="60"/>
                    <a:pt x="64" y="55"/>
                  </a:cubicBezTo>
                  <a:cubicBezTo>
                    <a:pt x="66" y="55"/>
                    <a:pt x="65" y="57"/>
                    <a:pt x="66" y="57"/>
                  </a:cubicBezTo>
                  <a:cubicBezTo>
                    <a:pt x="67" y="56"/>
                    <a:pt x="68" y="55"/>
                    <a:pt x="68" y="53"/>
                  </a:cubicBezTo>
                  <a:cubicBezTo>
                    <a:pt x="67" y="48"/>
                    <a:pt x="67" y="46"/>
                    <a:pt x="70" y="40"/>
                  </a:cubicBezTo>
                  <a:cubicBezTo>
                    <a:pt x="70" y="40"/>
                    <a:pt x="70" y="39"/>
                    <a:pt x="70" y="39"/>
                  </a:cubicBezTo>
                  <a:cubicBezTo>
                    <a:pt x="67" y="35"/>
                    <a:pt x="70" y="30"/>
                    <a:pt x="69" y="26"/>
                  </a:cubicBezTo>
                  <a:cubicBezTo>
                    <a:pt x="69" y="23"/>
                    <a:pt x="70" y="21"/>
                    <a:pt x="71" y="18"/>
                  </a:cubicBezTo>
                  <a:cubicBezTo>
                    <a:pt x="72" y="17"/>
                    <a:pt x="74" y="16"/>
                    <a:pt x="75" y="17"/>
                  </a:cubicBezTo>
                  <a:cubicBezTo>
                    <a:pt x="76" y="18"/>
                    <a:pt x="79" y="19"/>
                    <a:pt x="78" y="21"/>
                  </a:cubicBezTo>
                  <a:cubicBezTo>
                    <a:pt x="76" y="25"/>
                    <a:pt x="78" y="29"/>
                    <a:pt x="76" y="33"/>
                  </a:cubicBezTo>
                  <a:cubicBezTo>
                    <a:pt x="75" y="33"/>
                    <a:pt x="74" y="35"/>
                    <a:pt x="76" y="37"/>
                  </a:cubicBezTo>
                  <a:cubicBezTo>
                    <a:pt x="79" y="39"/>
                    <a:pt x="76" y="42"/>
                    <a:pt x="76" y="45"/>
                  </a:cubicBezTo>
                  <a:cubicBezTo>
                    <a:pt x="76" y="50"/>
                    <a:pt x="70" y="53"/>
                    <a:pt x="74" y="58"/>
                  </a:cubicBezTo>
                  <a:cubicBezTo>
                    <a:pt x="76" y="60"/>
                    <a:pt x="73" y="65"/>
                    <a:pt x="74" y="68"/>
                  </a:cubicBezTo>
                  <a:cubicBezTo>
                    <a:pt x="75" y="75"/>
                    <a:pt x="74" y="82"/>
                    <a:pt x="76" y="88"/>
                  </a:cubicBezTo>
                  <a:cubicBezTo>
                    <a:pt x="77" y="91"/>
                    <a:pt x="74" y="92"/>
                    <a:pt x="73" y="93"/>
                  </a:cubicBezTo>
                  <a:cubicBezTo>
                    <a:pt x="71" y="96"/>
                    <a:pt x="69" y="98"/>
                    <a:pt x="70" y="101"/>
                  </a:cubicBezTo>
                  <a:cubicBezTo>
                    <a:pt x="67" y="106"/>
                    <a:pt x="62" y="107"/>
                    <a:pt x="58" y="110"/>
                  </a:cubicBezTo>
                  <a:cubicBezTo>
                    <a:pt x="53" y="116"/>
                    <a:pt x="47" y="121"/>
                    <a:pt x="41" y="126"/>
                  </a:cubicBezTo>
                  <a:cubicBezTo>
                    <a:pt x="39" y="128"/>
                    <a:pt x="36" y="129"/>
                    <a:pt x="36" y="133"/>
                  </a:cubicBezTo>
                  <a:cubicBezTo>
                    <a:pt x="34" y="133"/>
                    <a:pt x="34" y="130"/>
                    <a:pt x="33" y="129"/>
                  </a:cubicBezTo>
                  <a:cubicBezTo>
                    <a:pt x="28" y="117"/>
                    <a:pt x="24" y="106"/>
                    <a:pt x="22" y="93"/>
                  </a:cubicBezTo>
                  <a:cubicBezTo>
                    <a:pt x="21" y="89"/>
                    <a:pt x="19" y="86"/>
                    <a:pt x="15" y="84"/>
                  </a:cubicBezTo>
                  <a:cubicBezTo>
                    <a:pt x="11" y="79"/>
                    <a:pt x="7" y="73"/>
                    <a:pt x="3" y="68"/>
                  </a:cubicBezTo>
                  <a:cubicBezTo>
                    <a:pt x="2" y="67"/>
                    <a:pt x="1" y="58"/>
                    <a:pt x="2" y="57"/>
                  </a:cubicBezTo>
                  <a:cubicBezTo>
                    <a:pt x="2" y="56"/>
                    <a:pt x="4" y="55"/>
                    <a:pt x="4" y="55"/>
                  </a:cubicBezTo>
                  <a:cubicBezTo>
                    <a:pt x="6" y="58"/>
                    <a:pt x="10" y="59"/>
                    <a:pt x="11" y="62"/>
                  </a:cubicBezTo>
                  <a:cubicBezTo>
                    <a:pt x="12" y="63"/>
                    <a:pt x="12" y="64"/>
                    <a:pt x="12" y="65"/>
                  </a:cubicBezTo>
                  <a:cubicBezTo>
                    <a:pt x="13" y="67"/>
                    <a:pt x="12" y="70"/>
                    <a:pt x="16" y="70"/>
                  </a:cubicBezTo>
                  <a:cubicBezTo>
                    <a:pt x="20" y="69"/>
                    <a:pt x="21" y="66"/>
                    <a:pt x="21" y="63"/>
                  </a:cubicBezTo>
                  <a:cubicBezTo>
                    <a:pt x="20" y="56"/>
                    <a:pt x="21" y="49"/>
                    <a:pt x="22" y="41"/>
                  </a:cubicBezTo>
                  <a:cubicBezTo>
                    <a:pt x="22" y="38"/>
                    <a:pt x="23" y="35"/>
                    <a:pt x="21" y="32"/>
                  </a:cubicBezTo>
                  <a:cubicBezTo>
                    <a:pt x="20" y="31"/>
                    <a:pt x="20" y="30"/>
                    <a:pt x="19" y="30"/>
                  </a:cubicBezTo>
                  <a:cubicBezTo>
                    <a:pt x="18" y="31"/>
                    <a:pt x="19" y="32"/>
                    <a:pt x="19" y="33"/>
                  </a:cubicBezTo>
                  <a:cubicBezTo>
                    <a:pt x="20" y="34"/>
                    <a:pt x="21" y="35"/>
                    <a:pt x="20" y="36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5" y="33"/>
                    <a:pt x="12" y="31"/>
                    <a:pt x="11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1" y="24"/>
                    <a:pt x="14" y="24"/>
                    <a:pt x="12" y="21"/>
                  </a:cubicBezTo>
                  <a:cubicBezTo>
                    <a:pt x="10" y="18"/>
                    <a:pt x="9" y="14"/>
                    <a:pt x="5" y="13"/>
                  </a:cubicBezTo>
                  <a:cubicBezTo>
                    <a:pt x="3" y="12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1B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8" name="Freeform 121"/>
            <p:cNvSpPr>
              <a:spLocks/>
            </p:cNvSpPr>
            <p:nvPr/>
          </p:nvSpPr>
          <p:spPr bwMode="auto">
            <a:xfrm>
              <a:off x="7260249" y="2013109"/>
              <a:ext cx="120127" cy="345551"/>
            </a:xfrm>
            <a:custGeom>
              <a:avLst/>
              <a:gdLst>
                <a:gd name="T0" fmla="*/ 13 w 56"/>
                <a:gd name="T1" fmla="*/ 115 h 161"/>
                <a:gd name="T2" fmla="*/ 9 w 56"/>
                <a:gd name="T3" fmla="*/ 110 h 161"/>
                <a:gd name="T4" fmla="*/ 13 w 56"/>
                <a:gd name="T5" fmla="*/ 106 h 161"/>
                <a:gd name="T6" fmla="*/ 8 w 56"/>
                <a:gd name="T7" fmla="*/ 101 h 161"/>
                <a:gd name="T8" fmla="*/ 20 w 56"/>
                <a:gd name="T9" fmla="*/ 98 h 161"/>
                <a:gd name="T10" fmla="*/ 23 w 56"/>
                <a:gd name="T11" fmla="*/ 96 h 161"/>
                <a:gd name="T12" fmla="*/ 26 w 56"/>
                <a:gd name="T13" fmla="*/ 83 h 161"/>
                <a:gd name="T14" fmla="*/ 24 w 56"/>
                <a:gd name="T15" fmla="*/ 89 h 161"/>
                <a:gd name="T16" fmla="*/ 21 w 56"/>
                <a:gd name="T17" fmla="*/ 91 h 161"/>
                <a:gd name="T18" fmla="*/ 21 w 56"/>
                <a:gd name="T19" fmla="*/ 88 h 161"/>
                <a:gd name="T20" fmla="*/ 24 w 56"/>
                <a:gd name="T21" fmla="*/ 74 h 161"/>
                <a:gd name="T22" fmla="*/ 20 w 56"/>
                <a:gd name="T23" fmla="*/ 49 h 161"/>
                <a:gd name="T24" fmla="*/ 19 w 56"/>
                <a:gd name="T25" fmla="*/ 44 h 161"/>
                <a:gd name="T26" fmla="*/ 23 w 56"/>
                <a:gd name="T27" fmla="*/ 48 h 161"/>
                <a:gd name="T28" fmla="*/ 27 w 56"/>
                <a:gd name="T29" fmla="*/ 59 h 161"/>
                <a:gd name="T30" fmla="*/ 26 w 56"/>
                <a:gd name="T31" fmla="*/ 54 h 161"/>
                <a:gd name="T32" fmla="*/ 28 w 56"/>
                <a:gd name="T33" fmla="*/ 49 h 161"/>
                <a:gd name="T34" fmla="*/ 22 w 56"/>
                <a:gd name="T35" fmla="*/ 45 h 161"/>
                <a:gd name="T36" fmla="*/ 16 w 56"/>
                <a:gd name="T37" fmla="*/ 38 h 161"/>
                <a:gd name="T38" fmla="*/ 8 w 56"/>
                <a:gd name="T39" fmla="*/ 30 h 161"/>
                <a:gd name="T40" fmla="*/ 14 w 56"/>
                <a:gd name="T41" fmla="*/ 36 h 161"/>
                <a:gd name="T42" fmla="*/ 13 w 56"/>
                <a:gd name="T43" fmla="*/ 41 h 161"/>
                <a:gd name="T44" fmla="*/ 8 w 56"/>
                <a:gd name="T45" fmla="*/ 37 h 161"/>
                <a:gd name="T46" fmla="*/ 0 w 56"/>
                <a:gd name="T47" fmla="*/ 25 h 161"/>
                <a:gd name="T48" fmla="*/ 3 w 56"/>
                <a:gd name="T49" fmla="*/ 23 h 161"/>
                <a:gd name="T50" fmla="*/ 7 w 56"/>
                <a:gd name="T51" fmla="*/ 17 h 161"/>
                <a:gd name="T52" fmla="*/ 12 w 56"/>
                <a:gd name="T53" fmla="*/ 18 h 161"/>
                <a:gd name="T54" fmla="*/ 16 w 56"/>
                <a:gd name="T55" fmla="*/ 18 h 161"/>
                <a:gd name="T56" fmla="*/ 15 w 56"/>
                <a:gd name="T57" fmla="*/ 12 h 161"/>
                <a:gd name="T58" fmla="*/ 13 w 56"/>
                <a:gd name="T59" fmla="*/ 2 h 161"/>
                <a:gd name="T60" fmla="*/ 18 w 56"/>
                <a:gd name="T61" fmla="*/ 2 h 161"/>
                <a:gd name="T62" fmla="*/ 26 w 56"/>
                <a:gd name="T63" fmla="*/ 8 h 161"/>
                <a:gd name="T64" fmla="*/ 41 w 56"/>
                <a:gd name="T65" fmla="*/ 28 h 161"/>
                <a:gd name="T66" fmla="*/ 53 w 56"/>
                <a:gd name="T67" fmla="*/ 43 h 161"/>
                <a:gd name="T68" fmla="*/ 55 w 56"/>
                <a:gd name="T69" fmla="*/ 62 h 161"/>
                <a:gd name="T70" fmla="*/ 51 w 56"/>
                <a:gd name="T71" fmla="*/ 88 h 161"/>
                <a:gd name="T72" fmla="*/ 46 w 56"/>
                <a:gd name="T73" fmla="*/ 120 h 161"/>
                <a:gd name="T74" fmla="*/ 39 w 56"/>
                <a:gd name="T75" fmla="*/ 133 h 161"/>
                <a:gd name="T76" fmla="*/ 28 w 56"/>
                <a:gd name="T77" fmla="*/ 146 h 161"/>
                <a:gd name="T78" fmla="*/ 27 w 56"/>
                <a:gd name="T79" fmla="*/ 148 h 161"/>
                <a:gd name="T80" fmla="*/ 23 w 56"/>
                <a:gd name="T81" fmla="*/ 150 h 161"/>
                <a:gd name="T82" fmla="*/ 20 w 56"/>
                <a:gd name="T83" fmla="*/ 152 h 161"/>
                <a:gd name="T84" fmla="*/ 16 w 56"/>
                <a:gd name="T85" fmla="*/ 150 h 161"/>
                <a:gd name="T86" fmla="*/ 18 w 56"/>
                <a:gd name="T87" fmla="*/ 147 h 161"/>
                <a:gd name="T88" fmla="*/ 19 w 56"/>
                <a:gd name="T89" fmla="*/ 146 h 161"/>
                <a:gd name="T90" fmla="*/ 22 w 56"/>
                <a:gd name="T91" fmla="*/ 137 h 161"/>
                <a:gd name="T92" fmla="*/ 18 w 56"/>
                <a:gd name="T93" fmla="*/ 147 h 161"/>
                <a:gd name="T94" fmla="*/ 14 w 56"/>
                <a:gd name="T95" fmla="*/ 150 h 161"/>
                <a:gd name="T96" fmla="*/ 3 w 56"/>
                <a:gd name="T97" fmla="*/ 161 h 161"/>
                <a:gd name="T98" fmla="*/ 0 w 56"/>
                <a:gd name="T99" fmla="*/ 160 h 161"/>
                <a:gd name="T100" fmla="*/ 3 w 56"/>
                <a:gd name="T101" fmla="*/ 156 h 161"/>
                <a:gd name="T102" fmla="*/ 8 w 56"/>
                <a:gd name="T103" fmla="*/ 150 h 161"/>
                <a:gd name="T104" fmla="*/ 11 w 56"/>
                <a:gd name="T105" fmla="*/ 143 h 161"/>
                <a:gd name="T106" fmla="*/ 14 w 56"/>
                <a:gd name="T107" fmla="*/ 137 h 161"/>
                <a:gd name="T108" fmla="*/ 21 w 56"/>
                <a:gd name="T109" fmla="*/ 127 h 161"/>
                <a:gd name="T110" fmla="*/ 29 w 56"/>
                <a:gd name="T111" fmla="*/ 109 h 161"/>
                <a:gd name="T112" fmla="*/ 29 w 56"/>
                <a:gd name="T113" fmla="*/ 99 h 161"/>
                <a:gd name="T114" fmla="*/ 31 w 56"/>
                <a:gd name="T115" fmla="*/ 95 h 161"/>
                <a:gd name="T116" fmla="*/ 27 w 56"/>
                <a:gd name="T117" fmla="*/ 105 h 161"/>
                <a:gd name="T118" fmla="*/ 19 w 56"/>
                <a:gd name="T119" fmla="*/ 122 h 161"/>
                <a:gd name="T120" fmla="*/ 14 w 56"/>
                <a:gd name="T121" fmla="*/ 122 h 161"/>
                <a:gd name="T122" fmla="*/ 13 w 56"/>
                <a:gd name="T123" fmla="*/ 118 h 161"/>
                <a:gd name="T124" fmla="*/ 13 w 56"/>
                <a:gd name="T125" fmla="*/ 11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" h="161">
                  <a:moveTo>
                    <a:pt x="13" y="115"/>
                  </a:moveTo>
                  <a:cubicBezTo>
                    <a:pt x="13" y="112"/>
                    <a:pt x="12" y="110"/>
                    <a:pt x="9" y="110"/>
                  </a:cubicBezTo>
                  <a:cubicBezTo>
                    <a:pt x="9" y="107"/>
                    <a:pt x="12" y="108"/>
                    <a:pt x="13" y="106"/>
                  </a:cubicBezTo>
                  <a:cubicBezTo>
                    <a:pt x="12" y="104"/>
                    <a:pt x="8" y="105"/>
                    <a:pt x="8" y="101"/>
                  </a:cubicBezTo>
                  <a:cubicBezTo>
                    <a:pt x="12" y="99"/>
                    <a:pt x="15" y="96"/>
                    <a:pt x="20" y="98"/>
                  </a:cubicBezTo>
                  <a:cubicBezTo>
                    <a:pt x="23" y="100"/>
                    <a:pt x="23" y="97"/>
                    <a:pt x="23" y="96"/>
                  </a:cubicBezTo>
                  <a:cubicBezTo>
                    <a:pt x="23" y="91"/>
                    <a:pt x="25" y="87"/>
                    <a:pt x="26" y="83"/>
                  </a:cubicBezTo>
                  <a:cubicBezTo>
                    <a:pt x="25" y="85"/>
                    <a:pt x="25" y="87"/>
                    <a:pt x="24" y="89"/>
                  </a:cubicBezTo>
                  <a:cubicBezTo>
                    <a:pt x="24" y="90"/>
                    <a:pt x="23" y="92"/>
                    <a:pt x="21" y="91"/>
                  </a:cubicBezTo>
                  <a:cubicBezTo>
                    <a:pt x="19" y="91"/>
                    <a:pt x="20" y="89"/>
                    <a:pt x="21" y="88"/>
                  </a:cubicBezTo>
                  <a:cubicBezTo>
                    <a:pt x="22" y="83"/>
                    <a:pt x="23" y="79"/>
                    <a:pt x="24" y="74"/>
                  </a:cubicBezTo>
                  <a:cubicBezTo>
                    <a:pt x="24" y="66"/>
                    <a:pt x="23" y="57"/>
                    <a:pt x="20" y="49"/>
                  </a:cubicBezTo>
                  <a:cubicBezTo>
                    <a:pt x="19" y="47"/>
                    <a:pt x="17" y="45"/>
                    <a:pt x="19" y="44"/>
                  </a:cubicBezTo>
                  <a:cubicBezTo>
                    <a:pt x="22" y="42"/>
                    <a:pt x="21" y="46"/>
                    <a:pt x="23" y="48"/>
                  </a:cubicBezTo>
                  <a:cubicBezTo>
                    <a:pt x="25" y="51"/>
                    <a:pt x="26" y="55"/>
                    <a:pt x="27" y="59"/>
                  </a:cubicBezTo>
                  <a:cubicBezTo>
                    <a:pt x="26" y="57"/>
                    <a:pt x="27" y="55"/>
                    <a:pt x="26" y="54"/>
                  </a:cubicBezTo>
                  <a:cubicBezTo>
                    <a:pt x="24" y="51"/>
                    <a:pt x="25" y="50"/>
                    <a:pt x="28" y="49"/>
                  </a:cubicBezTo>
                  <a:cubicBezTo>
                    <a:pt x="25" y="49"/>
                    <a:pt x="22" y="49"/>
                    <a:pt x="22" y="45"/>
                  </a:cubicBezTo>
                  <a:cubicBezTo>
                    <a:pt x="21" y="42"/>
                    <a:pt x="18" y="40"/>
                    <a:pt x="16" y="38"/>
                  </a:cubicBezTo>
                  <a:cubicBezTo>
                    <a:pt x="13" y="35"/>
                    <a:pt x="10" y="32"/>
                    <a:pt x="8" y="30"/>
                  </a:cubicBezTo>
                  <a:cubicBezTo>
                    <a:pt x="10" y="31"/>
                    <a:pt x="11" y="34"/>
                    <a:pt x="14" y="36"/>
                  </a:cubicBezTo>
                  <a:cubicBezTo>
                    <a:pt x="17" y="39"/>
                    <a:pt x="17" y="40"/>
                    <a:pt x="13" y="41"/>
                  </a:cubicBezTo>
                  <a:cubicBezTo>
                    <a:pt x="10" y="42"/>
                    <a:pt x="10" y="38"/>
                    <a:pt x="8" y="37"/>
                  </a:cubicBezTo>
                  <a:cubicBezTo>
                    <a:pt x="4" y="34"/>
                    <a:pt x="0" y="31"/>
                    <a:pt x="0" y="25"/>
                  </a:cubicBezTo>
                  <a:cubicBezTo>
                    <a:pt x="2" y="25"/>
                    <a:pt x="2" y="23"/>
                    <a:pt x="3" y="23"/>
                  </a:cubicBezTo>
                  <a:cubicBezTo>
                    <a:pt x="7" y="22"/>
                    <a:pt x="6" y="19"/>
                    <a:pt x="7" y="17"/>
                  </a:cubicBezTo>
                  <a:cubicBezTo>
                    <a:pt x="9" y="15"/>
                    <a:pt x="10" y="18"/>
                    <a:pt x="12" y="18"/>
                  </a:cubicBezTo>
                  <a:cubicBezTo>
                    <a:pt x="13" y="19"/>
                    <a:pt x="16" y="20"/>
                    <a:pt x="16" y="18"/>
                  </a:cubicBezTo>
                  <a:cubicBezTo>
                    <a:pt x="17" y="16"/>
                    <a:pt x="18" y="14"/>
                    <a:pt x="15" y="12"/>
                  </a:cubicBezTo>
                  <a:cubicBezTo>
                    <a:pt x="11" y="9"/>
                    <a:pt x="11" y="9"/>
                    <a:pt x="13" y="2"/>
                  </a:cubicBezTo>
                  <a:cubicBezTo>
                    <a:pt x="15" y="0"/>
                    <a:pt x="16" y="0"/>
                    <a:pt x="18" y="2"/>
                  </a:cubicBezTo>
                  <a:cubicBezTo>
                    <a:pt x="20" y="5"/>
                    <a:pt x="23" y="6"/>
                    <a:pt x="26" y="8"/>
                  </a:cubicBezTo>
                  <a:cubicBezTo>
                    <a:pt x="31" y="15"/>
                    <a:pt x="36" y="21"/>
                    <a:pt x="41" y="28"/>
                  </a:cubicBezTo>
                  <a:cubicBezTo>
                    <a:pt x="45" y="33"/>
                    <a:pt x="49" y="38"/>
                    <a:pt x="53" y="43"/>
                  </a:cubicBezTo>
                  <a:cubicBezTo>
                    <a:pt x="56" y="49"/>
                    <a:pt x="55" y="56"/>
                    <a:pt x="55" y="62"/>
                  </a:cubicBezTo>
                  <a:cubicBezTo>
                    <a:pt x="54" y="71"/>
                    <a:pt x="52" y="79"/>
                    <a:pt x="51" y="88"/>
                  </a:cubicBezTo>
                  <a:cubicBezTo>
                    <a:pt x="50" y="98"/>
                    <a:pt x="48" y="109"/>
                    <a:pt x="46" y="120"/>
                  </a:cubicBezTo>
                  <a:cubicBezTo>
                    <a:pt x="45" y="125"/>
                    <a:pt x="42" y="129"/>
                    <a:pt x="39" y="133"/>
                  </a:cubicBezTo>
                  <a:cubicBezTo>
                    <a:pt x="35" y="137"/>
                    <a:pt x="30" y="141"/>
                    <a:pt x="28" y="146"/>
                  </a:cubicBezTo>
                  <a:cubicBezTo>
                    <a:pt x="28" y="147"/>
                    <a:pt x="27" y="147"/>
                    <a:pt x="27" y="148"/>
                  </a:cubicBezTo>
                  <a:cubicBezTo>
                    <a:pt x="26" y="150"/>
                    <a:pt x="26" y="150"/>
                    <a:pt x="23" y="150"/>
                  </a:cubicBezTo>
                  <a:cubicBezTo>
                    <a:pt x="22" y="150"/>
                    <a:pt x="21" y="151"/>
                    <a:pt x="20" y="152"/>
                  </a:cubicBezTo>
                  <a:cubicBezTo>
                    <a:pt x="18" y="152"/>
                    <a:pt x="17" y="152"/>
                    <a:pt x="16" y="150"/>
                  </a:cubicBezTo>
                  <a:cubicBezTo>
                    <a:pt x="16" y="149"/>
                    <a:pt x="17" y="147"/>
                    <a:pt x="18" y="147"/>
                  </a:cubicBezTo>
                  <a:cubicBezTo>
                    <a:pt x="18" y="147"/>
                    <a:pt x="19" y="146"/>
                    <a:pt x="19" y="146"/>
                  </a:cubicBezTo>
                  <a:cubicBezTo>
                    <a:pt x="24" y="143"/>
                    <a:pt x="24" y="143"/>
                    <a:pt x="22" y="137"/>
                  </a:cubicBezTo>
                  <a:cubicBezTo>
                    <a:pt x="23" y="142"/>
                    <a:pt x="21" y="144"/>
                    <a:pt x="18" y="147"/>
                  </a:cubicBezTo>
                  <a:cubicBezTo>
                    <a:pt x="16" y="148"/>
                    <a:pt x="15" y="149"/>
                    <a:pt x="14" y="150"/>
                  </a:cubicBezTo>
                  <a:cubicBezTo>
                    <a:pt x="13" y="156"/>
                    <a:pt x="7" y="157"/>
                    <a:pt x="3" y="161"/>
                  </a:cubicBezTo>
                  <a:cubicBezTo>
                    <a:pt x="2" y="161"/>
                    <a:pt x="1" y="161"/>
                    <a:pt x="0" y="160"/>
                  </a:cubicBezTo>
                  <a:cubicBezTo>
                    <a:pt x="0" y="158"/>
                    <a:pt x="2" y="157"/>
                    <a:pt x="3" y="156"/>
                  </a:cubicBezTo>
                  <a:cubicBezTo>
                    <a:pt x="5" y="155"/>
                    <a:pt x="7" y="153"/>
                    <a:pt x="8" y="150"/>
                  </a:cubicBezTo>
                  <a:cubicBezTo>
                    <a:pt x="8" y="147"/>
                    <a:pt x="9" y="145"/>
                    <a:pt x="11" y="143"/>
                  </a:cubicBezTo>
                  <a:cubicBezTo>
                    <a:pt x="12" y="141"/>
                    <a:pt x="14" y="140"/>
                    <a:pt x="14" y="137"/>
                  </a:cubicBezTo>
                  <a:cubicBezTo>
                    <a:pt x="16" y="133"/>
                    <a:pt x="18" y="131"/>
                    <a:pt x="21" y="127"/>
                  </a:cubicBezTo>
                  <a:cubicBezTo>
                    <a:pt x="25" y="122"/>
                    <a:pt x="29" y="116"/>
                    <a:pt x="29" y="109"/>
                  </a:cubicBezTo>
                  <a:cubicBezTo>
                    <a:pt x="29" y="105"/>
                    <a:pt x="32" y="102"/>
                    <a:pt x="29" y="99"/>
                  </a:cubicBezTo>
                  <a:cubicBezTo>
                    <a:pt x="28" y="98"/>
                    <a:pt x="31" y="97"/>
                    <a:pt x="31" y="95"/>
                  </a:cubicBezTo>
                  <a:cubicBezTo>
                    <a:pt x="28" y="98"/>
                    <a:pt x="28" y="102"/>
                    <a:pt x="27" y="105"/>
                  </a:cubicBezTo>
                  <a:cubicBezTo>
                    <a:pt x="27" y="112"/>
                    <a:pt x="23" y="117"/>
                    <a:pt x="19" y="122"/>
                  </a:cubicBezTo>
                  <a:cubicBezTo>
                    <a:pt x="17" y="123"/>
                    <a:pt x="15" y="123"/>
                    <a:pt x="14" y="122"/>
                  </a:cubicBezTo>
                  <a:cubicBezTo>
                    <a:pt x="12" y="121"/>
                    <a:pt x="13" y="120"/>
                    <a:pt x="13" y="118"/>
                  </a:cubicBezTo>
                  <a:cubicBezTo>
                    <a:pt x="14" y="117"/>
                    <a:pt x="14" y="116"/>
                    <a:pt x="13" y="115"/>
                  </a:cubicBezTo>
                  <a:close/>
                </a:path>
              </a:pathLst>
            </a:custGeom>
            <a:solidFill>
              <a:srgbClr val="322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0" name="Freeform 122"/>
            <p:cNvSpPr>
              <a:spLocks/>
            </p:cNvSpPr>
            <p:nvPr/>
          </p:nvSpPr>
          <p:spPr bwMode="auto">
            <a:xfrm>
              <a:off x="7476775" y="3640019"/>
              <a:ext cx="106780" cy="679238"/>
            </a:xfrm>
            <a:custGeom>
              <a:avLst/>
              <a:gdLst>
                <a:gd name="T0" fmla="*/ 23 w 50"/>
                <a:gd name="T1" fmla="*/ 85 h 317"/>
                <a:gd name="T2" fmla="*/ 4 w 50"/>
                <a:gd name="T3" fmla="*/ 19 h 317"/>
                <a:gd name="T4" fmla="*/ 0 w 50"/>
                <a:gd name="T5" fmla="*/ 0 h 317"/>
                <a:gd name="T6" fmla="*/ 5 w 50"/>
                <a:gd name="T7" fmla="*/ 11 h 317"/>
                <a:gd name="T8" fmla="*/ 24 w 50"/>
                <a:gd name="T9" fmla="*/ 69 h 317"/>
                <a:gd name="T10" fmla="*/ 31 w 50"/>
                <a:gd name="T11" fmla="*/ 96 h 317"/>
                <a:gd name="T12" fmla="*/ 35 w 50"/>
                <a:gd name="T13" fmla="*/ 128 h 317"/>
                <a:gd name="T14" fmla="*/ 38 w 50"/>
                <a:gd name="T15" fmla="*/ 192 h 317"/>
                <a:gd name="T16" fmla="*/ 38 w 50"/>
                <a:gd name="T17" fmla="*/ 228 h 317"/>
                <a:gd name="T18" fmla="*/ 37 w 50"/>
                <a:gd name="T19" fmla="*/ 233 h 317"/>
                <a:gd name="T20" fmla="*/ 40 w 50"/>
                <a:gd name="T21" fmla="*/ 234 h 317"/>
                <a:gd name="T22" fmla="*/ 41 w 50"/>
                <a:gd name="T23" fmla="*/ 234 h 317"/>
                <a:gd name="T24" fmla="*/ 43 w 50"/>
                <a:gd name="T25" fmla="*/ 238 h 317"/>
                <a:gd name="T26" fmla="*/ 47 w 50"/>
                <a:gd name="T27" fmla="*/ 239 h 317"/>
                <a:gd name="T28" fmla="*/ 47 w 50"/>
                <a:gd name="T29" fmla="*/ 250 h 317"/>
                <a:gd name="T30" fmla="*/ 41 w 50"/>
                <a:gd name="T31" fmla="*/ 279 h 317"/>
                <a:gd name="T32" fmla="*/ 44 w 50"/>
                <a:gd name="T33" fmla="*/ 272 h 317"/>
                <a:gd name="T34" fmla="*/ 43 w 50"/>
                <a:gd name="T35" fmla="*/ 282 h 317"/>
                <a:gd name="T36" fmla="*/ 37 w 50"/>
                <a:gd name="T37" fmla="*/ 309 h 317"/>
                <a:gd name="T38" fmla="*/ 42 w 50"/>
                <a:gd name="T39" fmla="*/ 302 h 317"/>
                <a:gd name="T40" fmla="*/ 46 w 50"/>
                <a:gd name="T41" fmla="*/ 300 h 317"/>
                <a:gd name="T42" fmla="*/ 37 w 50"/>
                <a:gd name="T43" fmla="*/ 317 h 317"/>
                <a:gd name="T44" fmla="*/ 24 w 50"/>
                <a:gd name="T45" fmla="*/ 311 h 317"/>
                <a:gd name="T46" fmla="*/ 17 w 50"/>
                <a:gd name="T47" fmla="*/ 272 h 317"/>
                <a:gd name="T48" fmla="*/ 25 w 50"/>
                <a:gd name="T49" fmla="*/ 257 h 317"/>
                <a:gd name="T50" fmla="*/ 27 w 50"/>
                <a:gd name="T51" fmla="*/ 257 h 317"/>
                <a:gd name="T52" fmla="*/ 24 w 50"/>
                <a:gd name="T53" fmla="*/ 249 h 317"/>
                <a:gd name="T54" fmla="*/ 24 w 50"/>
                <a:gd name="T55" fmla="*/ 236 h 317"/>
                <a:gd name="T56" fmla="*/ 26 w 50"/>
                <a:gd name="T57" fmla="*/ 205 h 317"/>
                <a:gd name="T58" fmla="*/ 27 w 50"/>
                <a:gd name="T59" fmla="*/ 197 h 317"/>
                <a:gd name="T60" fmla="*/ 25 w 50"/>
                <a:gd name="T61" fmla="*/ 176 h 317"/>
                <a:gd name="T62" fmla="*/ 26 w 50"/>
                <a:gd name="T63" fmla="*/ 172 h 317"/>
                <a:gd name="T64" fmla="*/ 22 w 50"/>
                <a:gd name="T65" fmla="*/ 172 h 317"/>
                <a:gd name="T66" fmla="*/ 22 w 50"/>
                <a:gd name="T67" fmla="*/ 157 h 317"/>
                <a:gd name="T68" fmla="*/ 16 w 50"/>
                <a:gd name="T69" fmla="*/ 151 h 317"/>
                <a:gd name="T70" fmla="*/ 16 w 50"/>
                <a:gd name="T71" fmla="*/ 138 h 317"/>
                <a:gd name="T72" fmla="*/ 21 w 50"/>
                <a:gd name="T73" fmla="*/ 128 h 317"/>
                <a:gd name="T74" fmla="*/ 22 w 50"/>
                <a:gd name="T75" fmla="*/ 12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" h="317">
                  <a:moveTo>
                    <a:pt x="25" y="104"/>
                  </a:moveTo>
                  <a:cubicBezTo>
                    <a:pt x="26" y="98"/>
                    <a:pt x="26" y="92"/>
                    <a:pt x="23" y="85"/>
                  </a:cubicBezTo>
                  <a:cubicBezTo>
                    <a:pt x="20" y="73"/>
                    <a:pt x="16" y="61"/>
                    <a:pt x="13" y="50"/>
                  </a:cubicBezTo>
                  <a:cubicBezTo>
                    <a:pt x="10" y="39"/>
                    <a:pt x="8" y="29"/>
                    <a:pt x="4" y="19"/>
                  </a:cubicBezTo>
                  <a:cubicBezTo>
                    <a:pt x="1" y="15"/>
                    <a:pt x="0" y="10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3" y="0"/>
                    <a:pt x="3" y="2"/>
                    <a:pt x="3" y="4"/>
                  </a:cubicBezTo>
                  <a:cubicBezTo>
                    <a:pt x="4" y="6"/>
                    <a:pt x="4" y="9"/>
                    <a:pt x="5" y="11"/>
                  </a:cubicBezTo>
                  <a:cubicBezTo>
                    <a:pt x="8" y="21"/>
                    <a:pt x="11" y="31"/>
                    <a:pt x="15" y="41"/>
                  </a:cubicBezTo>
                  <a:cubicBezTo>
                    <a:pt x="17" y="51"/>
                    <a:pt x="21" y="60"/>
                    <a:pt x="24" y="69"/>
                  </a:cubicBezTo>
                  <a:cubicBezTo>
                    <a:pt x="26" y="76"/>
                    <a:pt x="28" y="82"/>
                    <a:pt x="30" y="88"/>
                  </a:cubicBezTo>
                  <a:cubicBezTo>
                    <a:pt x="30" y="91"/>
                    <a:pt x="32" y="93"/>
                    <a:pt x="31" y="96"/>
                  </a:cubicBezTo>
                  <a:cubicBezTo>
                    <a:pt x="28" y="99"/>
                    <a:pt x="31" y="103"/>
                    <a:pt x="31" y="107"/>
                  </a:cubicBezTo>
                  <a:cubicBezTo>
                    <a:pt x="31" y="114"/>
                    <a:pt x="33" y="121"/>
                    <a:pt x="35" y="128"/>
                  </a:cubicBezTo>
                  <a:cubicBezTo>
                    <a:pt x="37" y="135"/>
                    <a:pt x="37" y="142"/>
                    <a:pt x="38" y="149"/>
                  </a:cubicBezTo>
                  <a:cubicBezTo>
                    <a:pt x="38" y="163"/>
                    <a:pt x="39" y="178"/>
                    <a:pt x="38" y="192"/>
                  </a:cubicBezTo>
                  <a:cubicBezTo>
                    <a:pt x="38" y="199"/>
                    <a:pt x="38" y="206"/>
                    <a:pt x="39" y="213"/>
                  </a:cubicBezTo>
                  <a:cubicBezTo>
                    <a:pt x="40" y="218"/>
                    <a:pt x="39" y="223"/>
                    <a:pt x="38" y="228"/>
                  </a:cubicBezTo>
                  <a:cubicBezTo>
                    <a:pt x="37" y="231"/>
                    <a:pt x="37" y="234"/>
                    <a:pt x="36" y="236"/>
                  </a:cubicBezTo>
                  <a:cubicBezTo>
                    <a:pt x="37" y="235"/>
                    <a:pt x="36" y="234"/>
                    <a:pt x="37" y="233"/>
                  </a:cubicBezTo>
                  <a:cubicBezTo>
                    <a:pt x="37" y="232"/>
                    <a:pt x="36" y="230"/>
                    <a:pt x="39" y="231"/>
                  </a:cubicBezTo>
                  <a:cubicBezTo>
                    <a:pt x="40" y="231"/>
                    <a:pt x="41" y="232"/>
                    <a:pt x="40" y="234"/>
                  </a:cubicBezTo>
                  <a:cubicBezTo>
                    <a:pt x="39" y="238"/>
                    <a:pt x="40" y="242"/>
                    <a:pt x="39" y="244"/>
                  </a:cubicBezTo>
                  <a:cubicBezTo>
                    <a:pt x="40" y="242"/>
                    <a:pt x="40" y="238"/>
                    <a:pt x="41" y="234"/>
                  </a:cubicBezTo>
                  <a:cubicBezTo>
                    <a:pt x="44" y="240"/>
                    <a:pt x="41" y="245"/>
                    <a:pt x="41" y="250"/>
                  </a:cubicBezTo>
                  <a:cubicBezTo>
                    <a:pt x="42" y="246"/>
                    <a:pt x="41" y="242"/>
                    <a:pt x="43" y="238"/>
                  </a:cubicBezTo>
                  <a:cubicBezTo>
                    <a:pt x="44" y="237"/>
                    <a:pt x="44" y="235"/>
                    <a:pt x="46" y="235"/>
                  </a:cubicBezTo>
                  <a:cubicBezTo>
                    <a:pt x="47" y="236"/>
                    <a:pt x="47" y="238"/>
                    <a:pt x="47" y="239"/>
                  </a:cubicBezTo>
                  <a:cubicBezTo>
                    <a:pt x="47" y="242"/>
                    <a:pt x="46" y="244"/>
                    <a:pt x="46" y="247"/>
                  </a:cubicBezTo>
                  <a:cubicBezTo>
                    <a:pt x="46" y="248"/>
                    <a:pt x="46" y="249"/>
                    <a:pt x="47" y="250"/>
                  </a:cubicBezTo>
                  <a:cubicBezTo>
                    <a:pt x="50" y="251"/>
                    <a:pt x="49" y="253"/>
                    <a:pt x="49" y="255"/>
                  </a:cubicBezTo>
                  <a:cubicBezTo>
                    <a:pt x="45" y="263"/>
                    <a:pt x="43" y="271"/>
                    <a:pt x="41" y="279"/>
                  </a:cubicBezTo>
                  <a:cubicBezTo>
                    <a:pt x="39" y="285"/>
                    <a:pt x="36" y="291"/>
                    <a:pt x="34" y="298"/>
                  </a:cubicBezTo>
                  <a:cubicBezTo>
                    <a:pt x="38" y="289"/>
                    <a:pt x="40" y="281"/>
                    <a:pt x="44" y="272"/>
                  </a:cubicBezTo>
                  <a:cubicBezTo>
                    <a:pt x="46" y="281"/>
                    <a:pt x="40" y="289"/>
                    <a:pt x="38" y="296"/>
                  </a:cubicBezTo>
                  <a:cubicBezTo>
                    <a:pt x="40" y="292"/>
                    <a:pt x="41" y="287"/>
                    <a:pt x="43" y="282"/>
                  </a:cubicBezTo>
                  <a:cubicBezTo>
                    <a:pt x="46" y="284"/>
                    <a:pt x="45" y="286"/>
                    <a:pt x="45" y="288"/>
                  </a:cubicBezTo>
                  <a:cubicBezTo>
                    <a:pt x="43" y="296"/>
                    <a:pt x="39" y="302"/>
                    <a:pt x="37" y="309"/>
                  </a:cubicBezTo>
                  <a:cubicBezTo>
                    <a:pt x="38" y="307"/>
                    <a:pt x="38" y="305"/>
                    <a:pt x="39" y="303"/>
                  </a:cubicBezTo>
                  <a:cubicBezTo>
                    <a:pt x="40" y="302"/>
                    <a:pt x="40" y="300"/>
                    <a:pt x="42" y="302"/>
                  </a:cubicBezTo>
                  <a:cubicBezTo>
                    <a:pt x="42" y="300"/>
                    <a:pt x="42" y="299"/>
                    <a:pt x="44" y="298"/>
                  </a:cubicBezTo>
                  <a:cubicBezTo>
                    <a:pt x="46" y="297"/>
                    <a:pt x="46" y="299"/>
                    <a:pt x="46" y="300"/>
                  </a:cubicBezTo>
                  <a:cubicBezTo>
                    <a:pt x="46" y="303"/>
                    <a:pt x="45" y="308"/>
                    <a:pt x="43" y="310"/>
                  </a:cubicBezTo>
                  <a:cubicBezTo>
                    <a:pt x="41" y="312"/>
                    <a:pt x="39" y="315"/>
                    <a:pt x="37" y="317"/>
                  </a:cubicBezTo>
                  <a:cubicBezTo>
                    <a:pt x="33" y="316"/>
                    <a:pt x="30" y="315"/>
                    <a:pt x="26" y="314"/>
                  </a:cubicBezTo>
                  <a:cubicBezTo>
                    <a:pt x="24" y="314"/>
                    <a:pt x="23" y="312"/>
                    <a:pt x="24" y="311"/>
                  </a:cubicBezTo>
                  <a:cubicBezTo>
                    <a:pt x="25" y="308"/>
                    <a:pt x="24" y="305"/>
                    <a:pt x="23" y="303"/>
                  </a:cubicBezTo>
                  <a:cubicBezTo>
                    <a:pt x="21" y="293"/>
                    <a:pt x="19" y="282"/>
                    <a:pt x="17" y="272"/>
                  </a:cubicBezTo>
                  <a:cubicBezTo>
                    <a:pt x="19" y="268"/>
                    <a:pt x="20" y="264"/>
                    <a:pt x="22" y="261"/>
                  </a:cubicBezTo>
                  <a:cubicBezTo>
                    <a:pt x="23" y="259"/>
                    <a:pt x="23" y="257"/>
                    <a:pt x="25" y="257"/>
                  </a:cubicBezTo>
                  <a:cubicBezTo>
                    <a:pt x="28" y="261"/>
                    <a:pt x="25" y="264"/>
                    <a:pt x="24" y="268"/>
                  </a:cubicBezTo>
                  <a:cubicBezTo>
                    <a:pt x="28" y="265"/>
                    <a:pt x="26" y="261"/>
                    <a:pt x="27" y="257"/>
                  </a:cubicBezTo>
                  <a:cubicBezTo>
                    <a:pt x="26" y="258"/>
                    <a:pt x="25" y="258"/>
                    <a:pt x="25" y="257"/>
                  </a:cubicBezTo>
                  <a:cubicBezTo>
                    <a:pt x="23" y="255"/>
                    <a:pt x="22" y="252"/>
                    <a:pt x="24" y="249"/>
                  </a:cubicBezTo>
                  <a:cubicBezTo>
                    <a:pt x="25" y="248"/>
                    <a:pt x="26" y="247"/>
                    <a:pt x="24" y="246"/>
                  </a:cubicBezTo>
                  <a:cubicBezTo>
                    <a:pt x="22" y="245"/>
                    <a:pt x="22" y="238"/>
                    <a:pt x="24" y="236"/>
                  </a:cubicBezTo>
                  <a:cubicBezTo>
                    <a:pt x="26" y="234"/>
                    <a:pt x="25" y="233"/>
                    <a:pt x="25" y="231"/>
                  </a:cubicBezTo>
                  <a:cubicBezTo>
                    <a:pt x="26" y="222"/>
                    <a:pt x="24" y="213"/>
                    <a:pt x="26" y="205"/>
                  </a:cubicBezTo>
                  <a:cubicBezTo>
                    <a:pt x="26" y="203"/>
                    <a:pt x="26" y="200"/>
                    <a:pt x="27" y="198"/>
                  </a:cubicBezTo>
                  <a:cubicBezTo>
                    <a:pt x="27" y="198"/>
                    <a:pt x="28" y="197"/>
                    <a:pt x="27" y="197"/>
                  </a:cubicBezTo>
                  <a:cubicBezTo>
                    <a:pt x="23" y="197"/>
                    <a:pt x="24" y="194"/>
                    <a:pt x="24" y="192"/>
                  </a:cubicBezTo>
                  <a:cubicBezTo>
                    <a:pt x="24" y="187"/>
                    <a:pt x="25" y="182"/>
                    <a:pt x="25" y="176"/>
                  </a:cubicBezTo>
                  <a:cubicBezTo>
                    <a:pt x="26" y="172"/>
                    <a:pt x="26" y="168"/>
                    <a:pt x="26" y="165"/>
                  </a:cubicBezTo>
                  <a:cubicBezTo>
                    <a:pt x="26" y="167"/>
                    <a:pt x="26" y="169"/>
                    <a:pt x="26" y="172"/>
                  </a:cubicBezTo>
                  <a:cubicBezTo>
                    <a:pt x="26" y="173"/>
                    <a:pt x="26" y="175"/>
                    <a:pt x="24" y="175"/>
                  </a:cubicBezTo>
                  <a:cubicBezTo>
                    <a:pt x="23" y="175"/>
                    <a:pt x="23" y="173"/>
                    <a:pt x="22" y="172"/>
                  </a:cubicBezTo>
                  <a:cubicBezTo>
                    <a:pt x="22" y="168"/>
                    <a:pt x="22" y="164"/>
                    <a:pt x="22" y="159"/>
                  </a:cubicBezTo>
                  <a:cubicBezTo>
                    <a:pt x="22" y="158"/>
                    <a:pt x="22" y="158"/>
                    <a:pt x="22" y="157"/>
                  </a:cubicBezTo>
                  <a:cubicBezTo>
                    <a:pt x="21" y="154"/>
                    <a:pt x="21" y="152"/>
                    <a:pt x="21" y="149"/>
                  </a:cubicBezTo>
                  <a:cubicBezTo>
                    <a:pt x="20" y="152"/>
                    <a:pt x="17" y="151"/>
                    <a:pt x="16" y="151"/>
                  </a:cubicBezTo>
                  <a:cubicBezTo>
                    <a:pt x="14" y="151"/>
                    <a:pt x="15" y="149"/>
                    <a:pt x="15" y="147"/>
                  </a:cubicBezTo>
                  <a:cubicBezTo>
                    <a:pt x="16" y="144"/>
                    <a:pt x="18" y="141"/>
                    <a:pt x="16" y="138"/>
                  </a:cubicBezTo>
                  <a:cubicBezTo>
                    <a:pt x="17" y="135"/>
                    <a:pt x="18" y="132"/>
                    <a:pt x="19" y="129"/>
                  </a:cubicBezTo>
                  <a:cubicBezTo>
                    <a:pt x="19" y="128"/>
                    <a:pt x="20" y="127"/>
                    <a:pt x="21" y="128"/>
                  </a:cubicBezTo>
                  <a:cubicBezTo>
                    <a:pt x="22" y="128"/>
                    <a:pt x="22" y="129"/>
                    <a:pt x="21" y="130"/>
                  </a:cubicBezTo>
                  <a:cubicBezTo>
                    <a:pt x="22" y="127"/>
                    <a:pt x="22" y="123"/>
                    <a:pt x="22" y="120"/>
                  </a:cubicBezTo>
                  <a:cubicBezTo>
                    <a:pt x="22" y="115"/>
                    <a:pt x="22" y="109"/>
                    <a:pt x="25" y="104"/>
                  </a:cubicBezTo>
                  <a:close/>
                </a:path>
              </a:pathLst>
            </a:custGeom>
            <a:solidFill>
              <a:srgbClr val="4749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1" name="Freeform 123"/>
            <p:cNvSpPr>
              <a:spLocks/>
            </p:cNvSpPr>
            <p:nvPr/>
          </p:nvSpPr>
          <p:spPr bwMode="auto">
            <a:xfrm>
              <a:off x="6790121" y="5404852"/>
              <a:ext cx="177966" cy="203178"/>
            </a:xfrm>
            <a:custGeom>
              <a:avLst/>
              <a:gdLst>
                <a:gd name="T0" fmla="*/ 55 w 83"/>
                <a:gd name="T1" fmla="*/ 23 h 95"/>
                <a:gd name="T2" fmla="*/ 71 w 83"/>
                <a:gd name="T3" fmla="*/ 37 h 95"/>
                <a:gd name="T4" fmla="*/ 69 w 83"/>
                <a:gd name="T5" fmla="*/ 79 h 95"/>
                <a:gd name="T6" fmla="*/ 60 w 83"/>
                <a:gd name="T7" fmla="*/ 87 h 95"/>
                <a:gd name="T8" fmla="*/ 44 w 83"/>
                <a:gd name="T9" fmla="*/ 88 h 95"/>
                <a:gd name="T10" fmla="*/ 47 w 83"/>
                <a:gd name="T11" fmla="*/ 92 h 95"/>
                <a:gd name="T12" fmla="*/ 38 w 83"/>
                <a:gd name="T13" fmla="*/ 94 h 95"/>
                <a:gd name="T14" fmla="*/ 29 w 83"/>
                <a:gd name="T15" fmla="*/ 86 h 95"/>
                <a:gd name="T16" fmla="*/ 29 w 83"/>
                <a:gd name="T17" fmla="*/ 78 h 95"/>
                <a:gd name="T18" fmla="*/ 30 w 83"/>
                <a:gd name="T19" fmla="*/ 69 h 95"/>
                <a:gd name="T20" fmla="*/ 26 w 83"/>
                <a:gd name="T21" fmla="*/ 60 h 95"/>
                <a:gd name="T22" fmla="*/ 31 w 83"/>
                <a:gd name="T23" fmla="*/ 59 h 95"/>
                <a:gd name="T24" fmla="*/ 32 w 83"/>
                <a:gd name="T25" fmla="*/ 48 h 95"/>
                <a:gd name="T26" fmla="*/ 39 w 83"/>
                <a:gd name="T27" fmla="*/ 36 h 95"/>
                <a:gd name="T28" fmla="*/ 26 w 83"/>
                <a:gd name="T29" fmla="*/ 36 h 95"/>
                <a:gd name="T30" fmla="*/ 36 w 83"/>
                <a:gd name="T31" fmla="*/ 34 h 95"/>
                <a:gd name="T32" fmla="*/ 22 w 83"/>
                <a:gd name="T33" fmla="*/ 36 h 95"/>
                <a:gd name="T34" fmla="*/ 15 w 83"/>
                <a:gd name="T35" fmla="*/ 61 h 95"/>
                <a:gd name="T36" fmla="*/ 9 w 83"/>
                <a:gd name="T37" fmla="*/ 66 h 95"/>
                <a:gd name="T38" fmla="*/ 3 w 83"/>
                <a:gd name="T39" fmla="*/ 59 h 95"/>
                <a:gd name="T40" fmla="*/ 9 w 83"/>
                <a:gd name="T41" fmla="*/ 38 h 95"/>
                <a:gd name="T42" fmla="*/ 4 w 83"/>
                <a:gd name="T43" fmla="*/ 37 h 95"/>
                <a:gd name="T44" fmla="*/ 3 w 83"/>
                <a:gd name="T45" fmla="*/ 17 h 95"/>
                <a:gd name="T46" fmla="*/ 29 w 83"/>
                <a:gd name="T47" fmla="*/ 5 h 95"/>
                <a:gd name="T48" fmla="*/ 50 w 83"/>
                <a:gd name="T49" fmla="*/ 3 h 95"/>
                <a:gd name="T50" fmla="*/ 68 w 83"/>
                <a:gd name="T51" fmla="*/ 7 h 95"/>
                <a:gd name="T52" fmla="*/ 81 w 83"/>
                <a:gd name="T53" fmla="*/ 21 h 95"/>
                <a:gd name="T54" fmla="*/ 82 w 83"/>
                <a:gd name="T55" fmla="*/ 33 h 95"/>
                <a:gd name="T56" fmla="*/ 80 w 83"/>
                <a:gd name="T57" fmla="*/ 32 h 95"/>
                <a:gd name="T58" fmla="*/ 71 w 83"/>
                <a:gd name="T59" fmla="*/ 21 h 95"/>
                <a:gd name="T60" fmla="*/ 57 w 83"/>
                <a:gd name="T61" fmla="*/ 11 h 95"/>
                <a:gd name="T62" fmla="*/ 55 w 83"/>
                <a:gd name="T63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95">
                  <a:moveTo>
                    <a:pt x="55" y="21"/>
                  </a:moveTo>
                  <a:cubicBezTo>
                    <a:pt x="55" y="22"/>
                    <a:pt x="54" y="23"/>
                    <a:pt x="55" y="23"/>
                  </a:cubicBezTo>
                  <a:cubicBezTo>
                    <a:pt x="59" y="25"/>
                    <a:pt x="61" y="31"/>
                    <a:pt x="66" y="32"/>
                  </a:cubicBezTo>
                  <a:cubicBezTo>
                    <a:pt x="69" y="32"/>
                    <a:pt x="69" y="35"/>
                    <a:pt x="71" y="37"/>
                  </a:cubicBezTo>
                  <a:cubicBezTo>
                    <a:pt x="72" y="44"/>
                    <a:pt x="71" y="51"/>
                    <a:pt x="71" y="58"/>
                  </a:cubicBezTo>
                  <a:cubicBezTo>
                    <a:pt x="71" y="65"/>
                    <a:pt x="70" y="72"/>
                    <a:pt x="69" y="79"/>
                  </a:cubicBezTo>
                  <a:cubicBezTo>
                    <a:pt x="68" y="81"/>
                    <a:pt x="68" y="82"/>
                    <a:pt x="67" y="84"/>
                  </a:cubicBezTo>
                  <a:cubicBezTo>
                    <a:pt x="65" y="87"/>
                    <a:pt x="63" y="88"/>
                    <a:pt x="60" y="87"/>
                  </a:cubicBezTo>
                  <a:cubicBezTo>
                    <a:pt x="58" y="86"/>
                    <a:pt x="55" y="85"/>
                    <a:pt x="52" y="85"/>
                  </a:cubicBezTo>
                  <a:cubicBezTo>
                    <a:pt x="49" y="85"/>
                    <a:pt x="46" y="85"/>
                    <a:pt x="44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5" y="90"/>
                    <a:pt x="48" y="90"/>
                    <a:pt x="47" y="92"/>
                  </a:cubicBezTo>
                  <a:cubicBezTo>
                    <a:pt x="47" y="95"/>
                    <a:pt x="44" y="94"/>
                    <a:pt x="42" y="94"/>
                  </a:cubicBezTo>
                  <a:cubicBezTo>
                    <a:pt x="40" y="94"/>
                    <a:pt x="39" y="94"/>
                    <a:pt x="38" y="94"/>
                  </a:cubicBezTo>
                  <a:cubicBezTo>
                    <a:pt x="36" y="93"/>
                    <a:pt x="34" y="94"/>
                    <a:pt x="32" y="93"/>
                  </a:cubicBezTo>
                  <a:cubicBezTo>
                    <a:pt x="29" y="91"/>
                    <a:pt x="29" y="89"/>
                    <a:pt x="29" y="86"/>
                  </a:cubicBezTo>
                  <a:cubicBezTo>
                    <a:pt x="29" y="84"/>
                    <a:pt x="29" y="83"/>
                    <a:pt x="29" y="81"/>
                  </a:cubicBezTo>
                  <a:cubicBezTo>
                    <a:pt x="29" y="80"/>
                    <a:pt x="29" y="79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2" y="72"/>
                    <a:pt x="33" y="70"/>
                    <a:pt x="30" y="69"/>
                  </a:cubicBezTo>
                  <a:cubicBezTo>
                    <a:pt x="28" y="68"/>
                    <a:pt x="28" y="66"/>
                    <a:pt x="27" y="64"/>
                  </a:cubicBezTo>
                  <a:cubicBezTo>
                    <a:pt x="27" y="63"/>
                    <a:pt x="29" y="61"/>
                    <a:pt x="26" y="60"/>
                  </a:cubicBezTo>
                  <a:cubicBezTo>
                    <a:pt x="26" y="60"/>
                    <a:pt x="27" y="59"/>
                    <a:pt x="28" y="59"/>
                  </a:cubicBezTo>
                  <a:cubicBezTo>
                    <a:pt x="29" y="58"/>
                    <a:pt x="30" y="60"/>
                    <a:pt x="31" y="59"/>
                  </a:cubicBezTo>
                  <a:cubicBezTo>
                    <a:pt x="30" y="59"/>
                    <a:pt x="30" y="58"/>
                    <a:pt x="30" y="57"/>
                  </a:cubicBezTo>
                  <a:cubicBezTo>
                    <a:pt x="30" y="54"/>
                    <a:pt x="31" y="51"/>
                    <a:pt x="32" y="48"/>
                  </a:cubicBezTo>
                  <a:cubicBezTo>
                    <a:pt x="33" y="46"/>
                    <a:pt x="34" y="44"/>
                    <a:pt x="34" y="41"/>
                  </a:cubicBezTo>
                  <a:cubicBezTo>
                    <a:pt x="34" y="39"/>
                    <a:pt x="37" y="37"/>
                    <a:pt x="39" y="36"/>
                  </a:cubicBezTo>
                  <a:cubicBezTo>
                    <a:pt x="35" y="36"/>
                    <a:pt x="32" y="36"/>
                    <a:pt x="29" y="37"/>
                  </a:cubicBezTo>
                  <a:cubicBezTo>
                    <a:pt x="28" y="37"/>
                    <a:pt x="27" y="37"/>
                    <a:pt x="26" y="36"/>
                  </a:cubicBezTo>
                  <a:cubicBezTo>
                    <a:pt x="25" y="34"/>
                    <a:pt x="26" y="34"/>
                    <a:pt x="28" y="33"/>
                  </a:cubicBezTo>
                  <a:cubicBezTo>
                    <a:pt x="30" y="32"/>
                    <a:pt x="33" y="32"/>
                    <a:pt x="36" y="34"/>
                  </a:cubicBezTo>
                  <a:cubicBezTo>
                    <a:pt x="32" y="31"/>
                    <a:pt x="28" y="33"/>
                    <a:pt x="25" y="29"/>
                  </a:cubicBezTo>
                  <a:cubicBezTo>
                    <a:pt x="25" y="33"/>
                    <a:pt x="25" y="35"/>
                    <a:pt x="22" y="36"/>
                  </a:cubicBezTo>
                  <a:cubicBezTo>
                    <a:pt x="21" y="37"/>
                    <a:pt x="20" y="37"/>
                    <a:pt x="20" y="39"/>
                  </a:cubicBezTo>
                  <a:cubicBezTo>
                    <a:pt x="17" y="46"/>
                    <a:pt x="17" y="53"/>
                    <a:pt x="15" y="61"/>
                  </a:cubicBezTo>
                  <a:cubicBezTo>
                    <a:pt x="14" y="62"/>
                    <a:pt x="18" y="63"/>
                    <a:pt x="15" y="65"/>
                  </a:cubicBezTo>
                  <a:cubicBezTo>
                    <a:pt x="13" y="66"/>
                    <a:pt x="11" y="66"/>
                    <a:pt x="9" y="66"/>
                  </a:cubicBezTo>
                  <a:cubicBezTo>
                    <a:pt x="6" y="66"/>
                    <a:pt x="3" y="64"/>
                    <a:pt x="3" y="61"/>
                  </a:cubicBezTo>
                  <a:cubicBezTo>
                    <a:pt x="3" y="60"/>
                    <a:pt x="3" y="60"/>
                    <a:pt x="3" y="59"/>
                  </a:cubicBezTo>
                  <a:cubicBezTo>
                    <a:pt x="5" y="56"/>
                    <a:pt x="6" y="52"/>
                    <a:pt x="9" y="49"/>
                  </a:cubicBezTo>
                  <a:cubicBezTo>
                    <a:pt x="12" y="46"/>
                    <a:pt x="10" y="42"/>
                    <a:pt x="9" y="38"/>
                  </a:cubicBezTo>
                  <a:cubicBezTo>
                    <a:pt x="9" y="36"/>
                    <a:pt x="7" y="37"/>
                    <a:pt x="5" y="37"/>
                  </a:cubicBezTo>
                  <a:cubicBezTo>
                    <a:pt x="5" y="37"/>
                    <a:pt x="5" y="37"/>
                    <a:pt x="4" y="37"/>
                  </a:cubicBezTo>
                  <a:cubicBezTo>
                    <a:pt x="0" y="32"/>
                    <a:pt x="1" y="27"/>
                    <a:pt x="4" y="22"/>
                  </a:cubicBezTo>
                  <a:cubicBezTo>
                    <a:pt x="5" y="20"/>
                    <a:pt x="4" y="19"/>
                    <a:pt x="3" y="17"/>
                  </a:cubicBezTo>
                  <a:cubicBezTo>
                    <a:pt x="6" y="15"/>
                    <a:pt x="9" y="13"/>
                    <a:pt x="11" y="10"/>
                  </a:cubicBezTo>
                  <a:cubicBezTo>
                    <a:pt x="16" y="6"/>
                    <a:pt x="22" y="4"/>
                    <a:pt x="29" y="5"/>
                  </a:cubicBezTo>
                  <a:cubicBezTo>
                    <a:pt x="35" y="6"/>
                    <a:pt x="41" y="4"/>
                    <a:pt x="47" y="4"/>
                  </a:cubicBezTo>
                  <a:cubicBezTo>
                    <a:pt x="48" y="4"/>
                    <a:pt x="49" y="4"/>
                    <a:pt x="50" y="3"/>
                  </a:cubicBezTo>
                  <a:cubicBezTo>
                    <a:pt x="52" y="1"/>
                    <a:pt x="55" y="0"/>
                    <a:pt x="58" y="1"/>
                  </a:cubicBezTo>
                  <a:cubicBezTo>
                    <a:pt x="63" y="1"/>
                    <a:pt x="66" y="3"/>
                    <a:pt x="68" y="7"/>
                  </a:cubicBezTo>
                  <a:cubicBezTo>
                    <a:pt x="69" y="9"/>
                    <a:pt x="70" y="11"/>
                    <a:pt x="72" y="13"/>
                  </a:cubicBezTo>
                  <a:cubicBezTo>
                    <a:pt x="74" y="17"/>
                    <a:pt x="76" y="21"/>
                    <a:pt x="81" y="21"/>
                  </a:cubicBezTo>
                  <a:cubicBezTo>
                    <a:pt x="82" y="21"/>
                    <a:pt x="83" y="22"/>
                    <a:pt x="83" y="23"/>
                  </a:cubicBezTo>
                  <a:cubicBezTo>
                    <a:pt x="83" y="26"/>
                    <a:pt x="82" y="29"/>
                    <a:pt x="82" y="33"/>
                  </a:cubicBezTo>
                  <a:cubicBezTo>
                    <a:pt x="82" y="34"/>
                    <a:pt x="81" y="34"/>
                    <a:pt x="80" y="35"/>
                  </a:cubicBezTo>
                  <a:cubicBezTo>
                    <a:pt x="80" y="34"/>
                    <a:pt x="80" y="33"/>
                    <a:pt x="80" y="32"/>
                  </a:cubicBezTo>
                  <a:cubicBezTo>
                    <a:pt x="80" y="28"/>
                    <a:pt x="80" y="25"/>
                    <a:pt x="74" y="24"/>
                  </a:cubicBezTo>
                  <a:cubicBezTo>
                    <a:pt x="73" y="24"/>
                    <a:pt x="72" y="22"/>
                    <a:pt x="71" y="21"/>
                  </a:cubicBezTo>
                  <a:cubicBezTo>
                    <a:pt x="68" y="18"/>
                    <a:pt x="66" y="16"/>
                    <a:pt x="63" y="13"/>
                  </a:cubicBezTo>
                  <a:cubicBezTo>
                    <a:pt x="61" y="12"/>
                    <a:pt x="59" y="11"/>
                    <a:pt x="57" y="11"/>
                  </a:cubicBezTo>
                  <a:cubicBezTo>
                    <a:pt x="55" y="12"/>
                    <a:pt x="56" y="14"/>
                    <a:pt x="56" y="16"/>
                  </a:cubicBezTo>
                  <a:cubicBezTo>
                    <a:pt x="55" y="18"/>
                    <a:pt x="56" y="19"/>
                    <a:pt x="55" y="21"/>
                  </a:cubicBezTo>
                  <a:close/>
                </a:path>
              </a:pathLst>
            </a:custGeom>
            <a:solidFill>
              <a:srgbClr val="1F19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2" name="Freeform 124"/>
            <p:cNvSpPr>
              <a:spLocks/>
            </p:cNvSpPr>
            <p:nvPr/>
          </p:nvSpPr>
          <p:spPr bwMode="auto">
            <a:xfrm>
              <a:off x="6929528" y="3763112"/>
              <a:ext cx="157204" cy="204661"/>
            </a:xfrm>
            <a:custGeom>
              <a:avLst/>
              <a:gdLst>
                <a:gd name="T0" fmla="*/ 64 w 73"/>
                <a:gd name="T1" fmla="*/ 12 h 96"/>
                <a:gd name="T2" fmla="*/ 65 w 73"/>
                <a:gd name="T3" fmla="*/ 13 h 96"/>
                <a:gd name="T4" fmla="*/ 62 w 73"/>
                <a:gd name="T5" fmla="*/ 17 h 96"/>
                <a:gd name="T6" fmla="*/ 65 w 73"/>
                <a:gd name="T7" fmla="*/ 17 h 96"/>
                <a:gd name="T8" fmla="*/ 70 w 73"/>
                <a:gd name="T9" fmla="*/ 27 h 96"/>
                <a:gd name="T10" fmla="*/ 72 w 73"/>
                <a:gd name="T11" fmla="*/ 33 h 96"/>
                <a:gd name="T12" fmla="*/ 68 w 73"/>
                <a:gd name="T13" fmla="*/ 60 h 96"/>
                <a:gd name="T14" fmla="*/ 64 w 73"/>
                <a:gd name="T15" fmla="*/ 96 h 96"/>
                <a:gd name="T16" fmla="*/ 23 w 73"/>
                <a:gd name="T17" fmla="*/ 70 h 96"/>
                <a:gd name="T18" fmla="*/ 19 w 73"/>
                <a:gd name="T19" fmla="*/ 66 h 96"/>
                <a:gd name="T20" fmla="*/ 18 w 73"/>
                <a:gd name="T21" fmla="*/ 51 h 96"/>
                <a:gd name="T22" fmla="*/ 11 w 73"/>
                <a:gd name="T23" fmla="*/ 36 h 96"/>
                <a:gd name="T24" fmla="*/ 8 w 73"/>
                <a:gd name="T25" fmla="*/ 33 h 96"/>
                <a:gd name="T26" fmla="*/ 3 w 73"/>
                <a:gd name="T27" fmla="*/ 38 h 96"/>
                <a:gd name="T28" fmla="*/ 15 w 73"/>
                <a:gd name="T29" fmla="*/ 31 h 96"/>
                <a:gd name="T30" fmla="*/ 10 w 73"/>
                <a:gd name="T31" fmla="*/ 22 h 96"/>
                <a:gd name="T32" fmla="*/ 0 w 73"/>
                <a:gd name="T33" fmla="*/ 21 h 96"/>
                <a:gd name="T34" fmla="*/ 7 w 73"/>
                <a:gd name="T35" fmla="*/ 15 h 96"/>
                <a:gd name="T36" fmla="*/ 30 w 73"/>
                <a:gd name="T37" fmla="*/ 58 h 96"/>
                <a:gd name="T38" fmla="*/ 21 w 73"/>
                <a:gd name="T39" fmla="*/ 33 h 96"/>
                <a:gd name="T40" fmla="*/ 12 w 73"/>
                <a:gd name="T41" fmla="*/ 11 h 96"/>
                <a:gd name="T42" fmla="*/ 16 w 73"/>
                <a:gd name="T43" fmla="*/ 16 h 96"/>
                <a:gd name="T44" fmla="*/ 12 w 73"/>
                <a:gd name="T45" fmla="*/ 1 h 96"/>
                <a:gd name="T46" fmla="*/ 20 w 73"/>
                <a:gd name="T47" fmla="*/ 17 h 96"/>
                <a:gd name="T48" fmla="*/ 20 w 73"/>
                <a:gd name="T49" fmla="*/ 16 h 96"/>
                <a:gd name="T50" fmla="*/ 23 w 73"/>
                <a:gd name="T51" fmla="*/ 16 h 96"/>
                <a:gd name="T52" fmla="*/ 27 w 73"/>
                <a:gd name="T53" fmla="*/ 27 h 96"/>
                <a:gd name="T54" fmla="*/ 39 w 73"/>
                <a:gd name="T55" fmla="*/ 58 h 96"/>
                <a:gd name="T56" fmla="*/ 37 w 73"/>
                <a:gd name="T57" fmla="*/ 49 h 96"/>
                <a:gd name="T58" fmla="*/ 41 w 73"/>
                <a:gd name="T59" fmla="*/ 48 h 96"/>
                <a:gd name="T60" fmla="*/ 42 w 73"/>
                <a:gd name="T61" fmla="*/ 51 h 96"/>
                <a:gd name="T62" fmla="*/ 40 w 73"/>
                <a:gd name="T63" fmla="*/ 30 h 96"/>
                <a:gd name="T64" fmla="*/ 43 w 73"/>
                <a:gd name="T65" fmla="*/ 21 h 96"/>
                <a:gd name="T66" fmla="*/ 47 w 73"/>
                <a:gd name="T67" fmla="*/ 37 h 96"/>
                <a:gd name="T68" fmla="*/ 44 w 73"/>
                <a:gd name="T69" fmla="*/ 16 h 96"/>
                <a:gd name="T70" fmla="*/ 50 w 73"/>
                <a:gd name="T71" fmla="*/ 19 h 96"/>
                <a:gd name="T72" fmla="*/ 50 w 73"/>
                <a:gd name="T73" fmla="*/ 1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96">
                  <a:moveTo>
                    <a:pt x="54" y="13"/>
                  </a:moveTo>
                  <a:cubicBezTo>
                    <a:pt x="57" y="11"/>
                    <a:pt x="59" y="11"/>
                    <a:pt x="64" y="12"/>
                  </a:cubicBezTo>
                  <a:cubicBezTo>
                    <a:pt x="59" y="12"/>
                    <a:pt x="56" y="13"/>
                    <a:pt x="55" y="18"/>
                  </a:cubicBezTo>
                  <a:cubicBezTo>
                    <a:pt x="58" y="16"/>
                    <a:pt x="60" y="13"/>
                    <a:pt x="65" y="13"/>
                  </a:cubicBezTo>
                  <a:cubicBezTo>
                    <a:pt x="61" y="15"/>
                    <a:pt x="58" y="17"/>
                    <a:pt x="57" y="22"/>
                  </a:cubicBezTo>
                  <a:cubicBezTo>
                    <a:pt x="59" y="20"/>
                    <a:pt x="59" y="18"/>
                    <a:pt x="62" y="17"/>
                  </a:cubicBezTo>
                  <a:cubicBezTo>
                    <a:pt x="62" y="19"/>
                    <a:pt x="60" y="19"/>
                    <a:pt x="60" y="21"/>
                  </a:cubicBezTo>
                  <a:cubicBezTo>
                    <a:pt x="62" y="19"/>
                    <a:pt x="63" y="18"/>
                    <a:pt x="65" y="17"/>
                  </a:cubicBezTo>
                  <a:cubicBezTo>
                    <a:pt x="64" y="19"/>
                    <a:pt x="64" y="21"/>
                    <a:pt x="64" y="23"/>
                  </a:cubicBezTo>
                  <a:cubicBezTo>
                    <a:pt x="66" y="24"/>
                    <a:pt x="66" y="28"/>
                    <a:pt x="70" y="27"/>
                  </a:cubicBezTo>
                  <a:cubicBezTo>
                    <a:pt x="70" y="26"/>
                    <a:pt x="71" y="27"/>
                    <a:pt x="70" y="27"/>
                  </a:cubicBezTo>
                  <a:cubicBezTo>
                    <a:pt x="68" y="30"/>
                    <a:pt x="71" y="31"/>
                    <a:pt x="72" y="33"/>
                  </a:cubicBezTo>
                  <a:cubicBezTo>
                    <a:pt x="73" y="36"/>
                    <a:pt x="70" y="39"/>
                    <a:pt x="70" y="43"/>
                  </a:cubicBezTo>
                  <a:cubicBezTo>
                    <a:pt x="71" y="49"/>
                    <a:pt x="69" y="54"/>
                    <a:pt x="68" y="60"/>
                  </a:cubicBezTo>
                  <a:cubicBezTo>
                    <a:pt x="66" y="67"/>
                    <a:pt x="68" y="75"/>
                    <a:pt x="66" y="82"/>
                  </a:cubicBezTo>
                  <a:cubicBezTo>
                    <a:pt x="64" y="87"/>
                    <a:pt x="66" y="92"/>
                    <a:pt x="64" y="96"/>
                  </a:cubicBezTo>
                  <a:cubicBezTo>
                    <a:pt x="59" y="94"/>
                    <a:pt x="53" y="91"/>
                    <a:pt x="48" y="88"/>
                  </a:cubicBezTo>
                  <a:cubicBezTo>
                    <a:pt x="39" y="82"/>
                    <a:pt x="32" y="75"/>
                    <a:pt x="23" y="70"/>
                  </a:cubicBezTo>
                  <a:cubicBezTo>
                    <a:pt x="20" y="68"/>
                    <a:pt x="21" y="65"/>
                    <a:pt x="21" y="63"/>
                  </a:cubicBezTo>
                  <a:cubicBezTo>
                    <a:pt x="19" y="63"/>
                    <a:pt x="21" y="65"/>
                    <a:pt x="19" y="66"/>
                  </a:cubicBezTo>
                  <a:cubicBezTo>
                    <a:pt x="11" y="63"/>
                    <a:pt x="9" y="60"/>
                    <a:pt x="11" y="54"/>
                  </a:cubicBezTo>
                  <a:cubicBezTo>
                    <a:pt x="13" y="49"/>
                    <a:pt x="14" y="48"/>
                    <a:pt x="18" y="51"/>
                  </a:cubicBezTo>
                  <a:cubicBezTo>
                    <a:pt x="19" y="49"/>
                    <a:pt x="17" y="48"/>
                    <a:pt x="16" y="47"/>
                  </a:cubicBezTo>
                  <a:cubicBezTo>
                    <a:pt x="11" y="44"/>
                    <a:pt x="12" y="40"/>
                    <a:pt x="11" y="36"/>
                  </a:cubicBezTo>
                  <a:cubicBezTo>
                    <a:pt x="11" y="35"/>
                    <a:pt x="12" y="34"/>
                    <a:pt x="11" y="33"/>
                  </a:cubicBezTo>
                  <a:cubicBezTo>
                    <a:pt x="10" y="33"/>
                    <a:pt x="9" y="33"/>
                    <a:pt x="8" y="33"/>
                  </a:cubicBezTo>
                  <a:cubicBezTo>
                    <a:pt x="7" y="34"/>
                    <a:pt x="6" y="35"/>
                    <a:pt x="6" y="36"/>
                  </a:cubicBezTo>
                  <a:cubicBezTo>
                    <a:pt x="5" y="37"/>
                    <a:pt x="5" y="39"/>
                    <a:pt x="3" y="38"/>
                  </a:cubicBezTo>
                  <a:cubicBezTo>
                    <a:pt x="2" y="37"/>
                    <a:pt x="2" y="36"/>
                    <a:pt x="2" y="34"/>
                  </a:cubicBezTo>
                  <a:cubicBezTo>
                    <a:pt x="4" y="28"/>
                    <a:pt x="10" y="26"/>
                    <a:pt x="15" y="31"/>
                  </a:cubicBezTo>
                  <a:cubicBezTo>
                    <a:pt x="20" y="37"/>
                    <a:pt x="24" y="43"/>
                    <a:pt x="26" y="51"/>
                  </a:cubicBezTo>
                  <a:cubicBezTo>
                    <a:pt x="23" y="40"/>
                    <a:pt x="16" y="31"/>
                    <a:pt x="10" y="22"/>
                  </a:cubicBezTo>
                  <a:cubicBezTo>
                    <a:pt x="8" y="19"/>
                    <a:pt x="6" y="17"/>
                    <a:pt x="2" y="20"/>
                  </a:cubicBezTo>
                  <a:cubicBezTo>
                    <a:pt x="2" y="21"/>
                    <a:pt x="1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3" y="14"/>
                    <a:pt x="7" y="15"/>
                  </a:cubicBezTo>
                  <a:cubicBezTo>
                    <a:pt x="10" y="16"/>
                    <a:pt x="12" y="18"/>
                    <a:pt x="14" y="20"/>
                  </a:cubicBezTo>
                  <a:cubicBezTo>
                    <a:pt x="21" y="32"/>
                    <a:pt x="28" y="44"/>
                    <a:pt x="30" y="58"/>
                  </a:cubicBezTo>
                  <a:cubicBezTo>
                    <a:pt x="30" y="60"/>
                    <a:pt x="30" y="61"/>
                    <a:pt x="31" y="62"/>
                  </a:cubicBezTo>
                  <a:cubicBezTo>
                    <a:pt x="29" y="52"/>
                    <a:pt x="26" y="42"/>
                    <a:pt x="21" y="33"/>
                  </a:cubicBezTo>
                  <a:cubicBezTo>
                    <a:pt x="18" y="27"/>
                    <a:pt x="15" y="22"/>
                    <a:pt x="12" y="16"/>
                  </a:cubicBezTo>
                  <a:cubicBezTo>
                    <a:pt x="11" y="15"/>
                    <a:pt x="10" y="12"/>
                    <a:pt x="12" y="11"/>
                  </a:cubicBezTo>
                  <a:cubicBezTo>
                    <a:pt x="14" y="11"/>
                    <a:pt x="14" y="13"/>
                    <a:pt x="15" y="15"/>
                  </a:cubicBezTo>
                  <a:cubicBezTo>
                    <a:pt x="15" y="15"/>
                    <a:pt x="15" y="16"/>
                    <a:pt x="16" y="16"/>
                  </a:cubicBezTo>
                  <a:cubicBezTo>
                    <a:pt x="14" y="12"/>
                    <a:pt x="12" y="9"/>
                    <a:pt x="11" y="5"/>
                  </a:cubicBezTo>
                  <a:cubicBezTo>
                    <a:pt x="10" y="4"/>
                    <a:pt x="10" y="2"/>
                    <a:pt x="12" y="1"/>
                  </a:cubicBezTo>
                  <a:cubicBezTo>
                    <a:pt x="14" y="0"/>
                    <a:pt x="16" y="1"/>
                    <a:pt x="16" y="3"/>
                  </a:cubicBezTo>
                  <a:cubicBezTo>
                    <a:pt x="18" y="8"/>
                    <a:pt x="19" y="12"/>
                    <a:pt x="20" y="17"/>
                  </a:cubicBezTo>
                  <a:cubicBezTo>
                    <a:pt x="21" y="17"/>
                    <a:pt x="21" y="16"/>
                    <a:pt x="21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15"/>
                    <a:pt x="18" y="12"/>
                    <a:pt x="20" y="12"/>
                  </a:cubicBezTo>
                  <a:cubicBezTo>
                    <a:pt x="22" y="11"/>
                    <a:pt x="23" y="14"/>
                    <a:pt x="23" y="16"/>
                  </a:cubicBezTo>
                  <a:cubicBezTo>
                    <a:pt x="24" y="17"/>
                    <a:pt x="24" y="18"/>
                    <a:pt x="24" y="19"/>
                  </a:cubicBezTo>
                  <a:cubicBezTo>
                    <a:pt x="24" y="22"/>
                    <a:pt x="26" y="25"/>
                    <a:pt x="27" y="27"/>
                  </a:cubicBezTo>
                  <a:cubicBezTo>
                    <a:pt x="35" y="36"/>
                    <a:pt x="38" y="47"/>
                    <a:pt x="39" y="57"/>
                  </a:cubicBezTo>
                  <a:cubicBezTo>
                    <a:pt x="39" y="59"/>
                    <a:pt x="40" y="58"/>
                    <a:pt x="39" y="58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8" y="55"/>
                    <a:pt x="38" y="52"/>
                    <a:pt x="37" y="49"/>
                  </a:cubicBezTo>
                  <a:cubicBezTo>
                    <a:pt x="37" y="48"/>
                    <a:pt x="36" y="47"/>
                    <a:pt x="38" y="46"/>
                  </a:cubicBezTo>
                  <a:cubicBezTo>
                    <a:pt x="40" y="46"/>
                    <a:pt x="40" y="47"/>
                    <a:pt x="41" y="48"/>
                  </a:cubicBezTo>
                  <a:cubicBezTo>
                    <a:pt x="42" y="51"/>
                    <a:pt x="41" y="53"/>
                    <a:pt x="42" y="55"/>
                  </a:cubicBezTo>
                  <a:cubicBezTo>
                    <a:pt x="42" y="54"/>
                    <a:pt x="40" y="52"/>
                    <a:pt x="42" y="51"/>
                  </a:cubicBezTo>
                  <a:cubicBezTo>
                    <a:pt x="44" y="50"/>
                    <a:pt x="44" y="51"/>
                    <a:pt x="45" y="53"/>
                  </a:cubicBezTo>
                  <a:cubicBezTo>
                    <a:pt x="44" y="45"/>
                    <a:pt x="43" y="37"/>
                    <a:pt x="40" y="30"/>
                  </a:cubicBezTo>
                  <a:cubicBezTo>
                    <a:pt x="39" y="28"/>
                    <a:pt x="39" y="25"/>
                    <a:pt x="41" y="23"/>
                  </a:cubicBezTo>
                  <a:cubicBezTo>
                    <a:pt x="41" y="22"/>
                    <a:pt x="42" y="21"/>
                    <a:pt x="43" y="21"/>
                  </a:cubicBezTo>
                  <a:cubicBezTo>
                    <a:pt x="44" y="22"/>
                    <a:pt x="44" y="22"/>
                    <a:pt x="44" y="23"/>
                  </a:cubicBezTo>
                  <a:cubicBezTo>
                    <a:pt x="46" y="28"/>
                    <a:pt x="47" y="34"/>
                    <a:pt x="47" y="37"/>
                  </a:cubicBezTo>
                  <a:cubicBezTo>
                    <a:pt x="46" y="32"/>
                    <a:pt x="46" y="26"/>
                    <a:pt x="43" y="20"/>
                  </a:cubicBezTo>
                  <a:cubicBezTo>
                    <a:pt x="42" y="19"/>
                    <a:pt x="43" y="17"/>
                    <a:pt x="44" y="16"/>
                  </a:cubicBezTo>
                  <a:cubicBezTo>
                    <a:pt x="45" y="15"/>
                    <a:pt x="47" y="15"/>
                    <a:pt x="48" y="16"/>
                  </a:cubicBezTo>
                  <a:cubicBezTo>
                    <a:pt x="50" y="16"/>
                    <a:pt x="50" y="18"/>
                    <a:pt x="50" y="19"/>
                  </a:cubicBezTo>
                  <a:cubicBezTo>
                    <a:pt x="48" y="26"/>
                    <a:pt x="50" y="33"/>
                    <a:pt x="50" y="38"/>
                  </a:cubicBezTo>
                  <a:cubicBezTo>
                    <a:pt x="50" y="32"/>
                    <a:pt x="48" y="25"/>
                    <a:pt x="50" y="17"/>
                  </a:cubicBezTo>
                  <a:cubicBezTo>
                    <a:pt x="51" y="15"/>
                    <a:pt x="51" y="12"/>
                    <a:pt x="54" y="13"/>
                  </a:cubicBezTo>
                  <a:close/>
                </a:path>
              </a:pathLst>
            </a:custGeom>
            <a:solidFill>
              <a:srgbClr val="26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3" name="Freeform 125"/>
            <p:cNvSpPr>
              <a:spLocks/>
            </p:cNvSpPr>
            <p:nvPr/>
          </p:nvSpPr>
          <p:spPr bwMode="auto">
            <a:xfrm>
              <a:off x="7279529" y="2348279"/>
              <a:ext cx="136441" cy="271399"/>
            </a:xfrm>
            <a:custGeom>
              <a:avLst/>
              <a:gdLst>
                <a:gd name="T0" fmla="*/ 38 w 64"/>
                <a:gd name="T1" fmla="*/ 44 h 127"/>
                <a:gd name="T2" fmla="*/ 46 w 64"/>
                <a:gd name="T3" fmla="*/ 59 h 127"/>
                <a:gd name="T4" fmla="*/ 51 w 64"/>
                <a:gd name="T5" fmla="*/ 70 h 127"/>
                <a:gd name="T6" fmla="*/ 45 w 64"/>
                <a:gd name="T7" fmla="*/ 69 h 127"/>
                <a:gd name="T8" fmla="*/ 48 w 64"/>
                <a:gd name="T9" fmla="*/ 79 h 127"/>
                <a:gd name="T10" fmla="*/ 51 w 64"/>
                <a:gd name="T11" fmla="*/ 88 h 127"/>
                <a:gd name="T12" fmla="*/ 62 w 64"/>
                <a:gd name="T13" fmla="*/ 101 h 127"/>
                <a:gd name="T14" fmla="*/ 56 w 64"/>
                <a:gd name="T15" fmla="*/ 99 h 127"/>
                <a:gd name="T16" fmla="*/ 60 w 64"/>
                <a:gd name="T17" fmla="*/ 109 h 127"/>
                <a:gd name="T18" fmla="*/ 50 w 64"/>
                <a:gd name="T19" fmla="*/ 103 h 127"/>
                <a:gd name="T20" fmla="*/ 40 w 64"/>
                <a:gd name="T21" fmla="*/ 99 h 127"/>
                <a:gd name="T22" fmla="*/ 42 w 64"/>
                <a:gd name="T23" fmla="*/ 122 h 127"/>
                <a:gd name="T24" fmla="*/ 38 w 64"/>
                <a:gd name="T25" fmla="*/ 119 h 127"/>
                <a:gd name="T26" fmla="*/ 31 w 64"/>
                <a:gd name="T27" fmla="*/ 105 h 127"/>
                <a:gd name="T28" fmla="*/ 28 w 64"/>
                <a:gd name="T29" fmla="*/ 94 h 127"/>
                <a:gd name="T30" fmla="*/ 24 w 64"/>
                <a:gd name="T31" fmla="*/ 80 h 127"/>
                <a:gd name="T32" fmla="*/ 24 w 64"/>
                <a:gd name="T33" fmla="*/ 77 h 127"/>
                <a:gd name="T34" fmla="*/ 20 w 64"/>
                <a:gd name="T35" fmla="*/ 79 h 127"/>
                <a:gd name="T36" fmla="*/ 24 w 64"/>
                <a:gd name="T37" fmla="*/ 90 h 127"/>
                <a:gd name="T38" fmla="*/ 20 w 64"/>
                <a:gd name="T39" fmla="*/ 93 h 127"/>
                <a:gd name="T40" fmla="*/ 4 w 64"/>
                <a:gd name="T41" fmla="*/ 67 h 127"/>
                <a:gd name="T42" fmla="*/ 2 w 64"/>
                <a:gd name="T43" fmla="*/ 44 h 127"/>
                <a:gd name="T44" fmla="*/ 6 w 64"/>
                <a:gd name="T45" fmla="*/ 55 h 127"/>
                <a:gd name="T46" fmla="*/ 6 w 64"/>
                <a:gd name="T47" fmla="*/ 57 h 127"/>
                <a:gd name="T48" fmla="*/ 5 w 64"/>
                <a:gd name="T49" fmla="*/ 49 h 127"/>
                <a:gd name="T50" fmla="*/ 8 w 64"/>
                <a:gd name="T51" fmla="*/ 48 h 127"/>
                <a:gd name="T52" fmla="*/ 10 w 64"/>
                <a:gd name="T53" fmla="*/ 33 h 127"/>
                <a:gd name="T54" fmla="*/ 14 w 64"/>
                <a:gd name="T55" fmla="*/ 48 h 127"/>
                <a:gd name="T56" fmla="*/ 11 w 64"/>
                <a:gd name="T57" fmla="*/ 19 h 127"/>
                <a:gd name="T58" fmla="*/ 15 w 64"/>
                <a:gd name="T59" fmla="*/ 19 h 127"/>
                <a:gd name="T60" fmla="*/ 21 w 64"/>
                <a:gd name="T61" fmla="*/ 41 h 127"/>
                <a:gd name="T62" fmla="*/ 18 w 64"/>
                <a:gd name="T63" fmla="*/ 26 h 127"/>
                <a:gd name="T64" fmla="*/ 22 w 64"/>
                <a:gd name="T65" fmla="*/ 25 h 127"/>
                <a:gd name="T66" fmla="*/ 21 w 64"/>
                <a:gd name="T67" fmla="*/ 18 h 127"/>
                <a:gd name="T68" fmla="*/ 18 w 64"/>
                <a:gd name="T69" fmla="*/ 3 h 127"/>
                <a:gd name="T70" fmla="*/ 21 w 64"/>
                <a:gd name="T71" fmla="*/ 2 h 127"/>
                <a:gd name="T72" fmla="*/ 31 w 64"/>
                <a:gd name="T73" fmla="*/ 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" h="127">
                  <a:moveTo>
                    <a:pt x="36" y="40"/>
                  </a:moveTo>
                  <a:cubicBezTo>
                    <a:pt x="36" y="42"/>
                    <a:pt x="37" y="43"/>
                    <a:pt x="38" y="44"/>
                  </a:cubicBezTo>
                  <a:cubicBezTo>
                    <a:pt x="39" y="47"/>
                    <a:pt x="40" y="49"/>
                    <a:pt x="42" y="50"/>
                  </a:cubicBezTo>
                  <a:cubicBezTo>
                    <a:pt x="45" y="52"/>
                    <a:pt x="43" y="56"/>
                    <a:pt x="46" y="59"/>
                  </a:cubicBezTo>
                  <a:cubicBezTo>
                    <a:pt x="48" y="61"/>
                    <a:pt x="51" y="62"/>
                    <a:pt x="51" y="66"/>
                  </a:cubicBezTo>
                  <a:cubicBezTo>
                    <a:pt x="51" y="67"/>
                    <a:pt x="53" y="69"/>
                    <a:pt x="51" y="70"/>
                  </a:cubicBezTo>
                  <a:cubicBezTo>
                    <a:pt x="50" y="71"/>
                    <a:pt x="48" y="70"/>
                    <a:pt x="46" y="70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5" y="71"/>
                    <a:pt x="46" y="72"/>
                    <a:pt x="47" y="73"/>
                  </a:cubicBezTo>
                  <a:cubicBezTo>
                    <a:pt x="51" y="75"/>
                    <a:pt x="50" y="77"/>
                    <a:pt x="48" y="79"/>
                  </a:cubicBezTo>
                  <a:cubicBezTo>
                    <a:pt x="46" y="79"/>
                    <a:pt x="45" y="79"/>
                    <a:pt x="46" y="82"/>
                  </a:cubicBezTo>
                  <a:cubicBezTo>
                    <a:pt x="47" y="84"/>
                    <a:pt x="49" y="86"/>
                    <a:pt x="51" y="88"/>
                  </a:cubicBezTo>
                  <a:cubicBezTo>
                    <a:pt x="54" y="90"/>
                    <a:pt x="57" y="94"/>
                    <a:pt x="60" y="96"/>
                  </a:cubicBezTo>
                  <a:cubicBezTo>
                    <a:pt x="62" y="98"/>
                    <a:pt x="64" y="99"/>
                    <a:pt x="62" y="101"/>
                  </a:cubicBezTo>
                  <a:cubicBezTo>
                    <a:pt x="60" y="103"/>
                    <a:pt x="59" y="101"/>
                    <a:pt x="58" y="100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7" y="101"/>
                    <a:pt x="59" y="103"/>
                    <a:pt x="60" y="105"/>
                  </a:cubicBezTo>
                  <a:cubicBezTo>
                    <a:pt x="60" y="106"/>
                    <a:pt x="61" y="108"/>
                    <a:pt x="60" y="109"/>
                  </a:cubicBezTo>
                  <a:cubicBezTo>
                    <a:pt x="58" y="110"/>
                    <a:pt x="57" y="109"/>
                    <a:pt x="56" y="108"/>
                  </a:cubicBezTo>
                  <a:cubicBezTo>
                    <a:pt x="54" y="106"/>
                    <a:pt x="53" y="103"/>
                    <a:pt x="50" y="103"/>
                  </a:cubicBezTo>
                  <a:cubicBezTo>
                    <a:pt x="47" y="102"/>
                    <a:pt x="42" y="101"/>
                    <a:pt x="40" y="98"/>
                  </a:cubicBezTo>
                  <a:cubicBezTo>
                    <a:pt x="39" y="98"/>
                    <a:pt x="40" y="99"/>
                    <a:pt x="40" y="99"/>
                  </a:cubicBezTo>
                  <a:cubicBezTo>
                    <a:pt x="45" y="104"/>
                    <a:pt x="43" y="109"/>
                    <a:pt x="42" y="114"/>
                  </a:cubicBezTo>
                  <a:cubicBezTo>
                    <a:pt x="41" y="116"/>
                    <a:pt x="42" y="119"/>
                    <a:pt x="42" y="122"/>
                  </a:cubicBezTo>
                  <a:cubicBezTo>
                    <a:pt x="42" y="124"/>
                    <a:pt x="42" y="126"/>
                    <a:pt x="40" y="127"/>
                  </a:cubicBezTo>
                  <a:cubicBezTo>
                    <a:pt x="37" y="125"/>
                    <a:pt x="39" y="122"/>
                    <a:pt x="38" y="119"/>
                  </a:cubicBezTo>
                  <a:cubicBezTo>
                    <a:pt x="38" y="118"/>
                    <a:pt x="38" y="117"/>
                    <a:pt x="38" y="116"/>
                  </a:cubicBezTo>
                  <a:cubicBezTo>
                    <a:pt x="37" y="111"/>
                    <a:pt x="34" y="108"/>
                    <a:pt x="31" y="105"/>
                  </a:cubicBezTo>
                  <a:cubicBezTo>
                    <a:pt x="28" y="102"/>
                    <a:pt x="26" y="98"/>
                    <a:pt x="25" y="94"/>
                  </a:cubicBezTo>
                  <a:cubicBezTo>
                    <a:pt x="26" y="92"/>
                    <a:pt x="27" y="91"/>
                    <a:pt x="28" y="94"/>
                  </a:cubicBezTo>
                  <a:cubicBezTo>
                    <a:pt x="29" y="95"/>
                    <a:pt x="30" y="96"/>
                    <a:pt x="31" y="97"/>
                  </a:cubicBezTo>
                  <a:cubicBezTo>
                    <a:pt x="27" y="92"/>
                    <a:pt x="24" y="87"/>
                    <a:pt x="24" y="80"/>
                  </a:cubicBezTo>
                  <a:cubicBezTo>
                    <a:pt x="25" y="76"/>
                    <a:pt x="22" y="73"/>
                    <a:pt x="20" y="70"/>
                  </a:cubicBezTo>
                  <a:cubicBezTo>
                    <a:pt x="21" y="72"/>
                    <a:pt x="22" y="75"/>
                    <a:pt x="24" y="77"/>
                  </a:cubicBezTo>
                  <a:cubicBezTo>
                    <a:pt x="25" y="78"/>
                    <a:pt x="25" y="80"/>
                    <a:pt x="23" y="81"/>
                  </a:cubicBezTo>
                  <a:cubicBezTo>
                    <a:pt x="21" y="82"/>
                    <a:pt x="20" y="81"/>
                    <a:pt x="20" y="79"/>
                  </a:cubicBezTo>
                  <a:cubicBezTo>
                    <a:pt x="19" y="78"/>
                    <a:pt x="18" y="76"/>
                    <a:pt x="16" y="75"/>
                  </a:cubicBezTo>
                  <a:cubicBezTo>
                    <a:pt x="19" y="80"/>
                    <a:pt x="22" y="85"/>
                    <a:pt x="24" y="90"/>
                  </a:cubicBezTo>
                  <a:cubicBezTo>
                    <a:pt x="24" y="92"/>
                    <a:pt x="25" y="94"/>
                    <a:pt x="23" y="95"/>
                  </a:cubicBezTo>
                  <a:cubicBezTo>
                    <a:pt x="22" y="95"/>
                    <a:pt x="21" y="94"/>
                    <a:pt x="20" y="93"/>
                  </a:cubicBezTo>
                  <a:cubicBezTo>
                    <a:pt x="19" y="90"/>
                    <a:pt x="17" y="88"/>
                    <a:pt x="14" y="87"/>
                  </a:cubicBezTo>
                  <a:cubicBezTo>
                    <a:pt x="9" y="81"/>
                    <a:pt x="5" y="75"/>
                    <a:pt x="4" y="67"/>
                  </a:cubicBezTo>
                  <a:cubicBezTo>
                    <a:pt x="3" y="61"/>
                    <a:pt x="1" y="56"/>
                    <a:pt x="1" y="50"/>
                  </a:cubicBezTo>
                  <a:cubicBezTo>
                    <a:pt x="0" y="48"/>
                    <a:pt x="0" y="45"/>
                    <a:pt x="2" y="44"/>
                  </a:cubicBezTo>
                  <a:cubicBezTo>
                    <a:pt x="4" y="42"/>
                    <a:pt x="5" y="43"/>
                    <a:pt x="5" y="46"/>
                  </a:cubicBezTo>
                  <a:cubicBezTo>
                    <a:pt x="5" y="49"/>
                    <a:pt x="6" y="52"/>
                    <a:pt x="6" y="55"/>
                  </a:cubicBezTo>
                  <a:cubicBezTo>
                    <a:pt x="6" y="56"/>
                    <a:pt x="6" y="56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5" y="55"/>
                    <a:pt x="8" y="57"/>
                    <a:pt x="7" y="56"/>
                  </a:cubicBezTo>
                  <a:cubicBezTo>
                    <a:pt x="5" y="54"/>
                    <a:pt x="6" y="51"/>
                    <a:pt x="5" y="49"/>
                  </a:cubicBezTo>
                  <a:cubicBezTo>
                    <a:pt x="5" y="48"/>
                    <a:pt x="5" y="46"/>
                    <a:pt x="6" y="46"/>
                  </a:cubicBezTo>
                  <a:cubicBezTo>
                    <a:pt x="8" y="46"/>
                    <a:pt x="8" y="47"/>
                    <a:pt x="8" y="48"/>
                  </a:cubicBezTo>
                  <a:cubicBezTo>
                    <a:pt x="9" y="52"/>
                    <a:pt x="9" y="57"/>
                    <a:pt x="10" y="59"/>
                  </a:cubicBezTo>
                  <a:cubicBezTo>
                    <a:pt x="8" y="44"/>
                    <a:pt x="8" y="37"/>
                    <a:pt x="10" y="33"/>
                  </a:cubicBezTo>
                  <a:cubicBezTo>
                    <a:pt x="13" y="35"/>
                    <a:pt x="11" y="38"/>
                    <a:pt x="12" y="41"/>
                  </a:cubicBezTo>
                  <a:cubicBezTo>
                    <a:pt x="13" y="43"/>
                    <a:pt x="14" y="46"/>
                    <a:pt x="14" y="48"/>
                  </a:cubicBezTo>
                  <a:cubicBezTo>
                    <a:pt x="13" y="42"/>
                    <a:pt x="12" y="36"/>
                    <a:pt x="12" y="30"/>
                  </a:cubicBezTo>
                  <a:cubicBezTo>
                    <a:pt x="12" y="26"/>
                    <a:pt x="11" y="23"/>
                    <a:pt x="11" y="19"/>
                  </a:cubicBezTo>
                  <a:cubicBezTo>
                    <a:pt x="12" y="18"/>
                    <a:pt x="12" y="16"/>
                    <a:pt x="13" y="16"/>
                  </a:cubicBezTo>
                  <a:cubicBezTo>
                    <a:pt x="15" y="16"/>
                    <a:pt x="15" y="18"/>
                    <a:pt x="15" y="19"/>
                  </a:cubicBezTo>
                  <a:cubicBezTo>
                    <a:pt x="15" y="24"/>
                    <a:pt x="16" y="27"/>
                    <a:pt x="18" y="31"/>
                  </a:cubicBezTo>
                  <a:cubicBezTo>
                    <a:pt x="20" y="34"/>
                    <a:pt x="20" y="37"/>
                    <a:pt x="21" y="41"/>
                  </a:cubicBezTo>
                  <a:cubicBezTo>
                    <a:pt x="20" y="38"/>
                    <a:pt x="20" y="35"/>
                    <a:pt x="19" y="32"/>
                  </a:cubicBezTo>
                  <a:cubicBezTo>
                    <a:pt x="18" y="30"/>
                    <a:pt x="18" y="28"/>
                    <a:pt x="18" y="26"/>
                  </a:cubicBezTo>
                  <a:cubicBezTo>
                    <a:pt x="18" y="24"/>
                    <a:pt x="18" y="23"/>
                    <a:pt x="20" y="23"/>
                  </a:cubicBezTo>
                  <a:cubicBezTo>
                    <a:pt x="22" y="22"/>
                    <a:pt x="22" y="24"/>
                    <a:pt x="22" y="25"/>
                  </a:cubicBezTo>
                  <a:cubicBezTo>
                    <a:pt x="23" y="28"/>
                    <a:pt x="23" y="31"/>
                    <a:pt x="24" y="34"/>
                  </a:cubicBezTo>
                  <a:cubicBezTo>
                    <a:pt x="23" y="29"/>
                    <a:pt x="22" y="23"/>
                    <a:pt x="21" y="18"/>
                  </a:cubicBezTo>
                  <a:cubicBezTo>
                    <a:pt x="20" y="14"/>
                    <a:pt x="19" y="10"/>
                    <a:pt x="19" y="6"/>
                  </a:cubicBezTo>
                  <a:cubicBezTo>
                    <a:pt x="19" y="5"/>
                    <a:pt x="18" y="4"/>
                    <a:pt x="18" y="3"/>
                  </a:cubicBezTo>
                  <a:cubicBezTo>
                    <a:pt x="18" y="2"/>
                    <a:pt x="18" y="1"/>
                    <a:pt x="19" y="1"/>
                  </a:cubicBezTo>
                  <a:cubicBezTo>
                    <a:pt x="20" y="0"/>
                    <a:pt x="21" y="2"/>
                    <a:pt x="21" y="2"/>
                  </a:cubicBezTo>
                  <a:cubicBezTo>
                    <a:pt x="22" y="3"/>
                    <a:pt x="22" y="4"/>
                    <a:pt x="22" y="5"/>
                  </a:cubicBezTo>
                  <a:cubicBezTo>
                    <a:pt x="24" y="13"/>
                    <a:pt x="28" y="19"/>
                    <a:pt x="31" y="27"/>
                  </a:cubicBezTo>
                  <a:cubicBezTo>
                    <a:pt x="33" y="31"/>
                    <a:pt x="35" y="36"/>
                    <a:pt x="36" y="40"/>
                  </a:cubicBezTo>
                  <a:close/>
                </a:path>
              </a:pathLst>
            </a:custGeom>
            <a:solidFill>
              <a:srgbClr val="263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5" name="Freeform 126"/>
            <p:cNvSpPr>
              <a:spLocks/>
            </p:cNvSpPr>
            <p:nvPr/>
          </p:nvSpPr>
          <p:spPr bwMode="auto">
            <a:xfrm>
              <a:off x="6914698" y="2020524"/>
              <a:ext cx="163136" cy="452331"/>
            </a:xfrm>
            <a:custGeom>
              <a:avLst/>
              <a:gdLst>
                <a:gd name="T0" fmla="*/ 49 w 76"/>
                <a:gd name="T1" fmla="*/ 24 h 211"/>
                <a:gd name="T2" fmla="*/ 32 w 76"/>
                <a:gd name="T3" fmla="*/ 38 h 211"/>
                <a:gd name="T4" fmla="*/ 25 w 76"/>
                <a:gd name="T5" fmla="*/ 43 h 211"/>
                <a:gd name="T6" fmla="*/ 26 w 76"/>
                <a:gd name="T7" fmla="*/ 45 h 211"/>
                <a:gd name="T8" fmla="*/ 15 w 76"/>
                <a:gd name="T9" fmla="*/ 54 h 211"/>
                <a:gd name="T10" fmla="*/ 9 w 76"/>
                <a:gd name="T11" fmla="*/ 60 h 211"/>
                <a:gd name="T12" fmla="*/ 6 w 76"/>
                <a:gd name="T13" fmla="*/ 71 h 211"/>
                <a:gd name="T14" fmla="*/ 15 w 76"/>
                <a:gd name="T15" fmla="*/ 72 h 211"/>
                <a:gd name="T16" fmla="*/ 15 w 76"/>
                <a:gd name="T17" fmla="*/ 81 h 211"/>
                <a:gd name="T18" fmla="*/ 16 w 76"/>
                <a:gd name="T19" fmla="*/ 86 h 211"/>
                <a:gd name="T20" fmla="*/ 12 w 76"/>
                <a:gd name="T21" fmla="*/ 97 h 211"/>
                <a:gd name="T22" fmla="*/ 25 w 76"/>
                <a:gd name="T23" fmla="*/ 119 h 211"/>
                <a:gd name="T24" fmla="*/ 37 w 76"/>
                <a:gd name="T25" fmla="*/ 134 h 211"/>
                <a:gd name="T26" fmla="*/ 42 w 76"/>
                <a:gd name="T27" fmla="*/ 142 h 211"/>
                <a:gd name="T28" fmla="*/ 54 w 76"/>
                <a:gd name="T29" fmla="*/ 157 h 211"/>
                <a:gd name="T30" fmla="*/ 74 w 76"/>
                <a:gd name="T31" fmla="*/ 205 h 211"/>
                <a:gd name="T32" fmla="*/ 70 w 76"/>
                <a:gd name="T33" fmla="*/ 206 h 211"/>
                <a:gd name="T34" fmla="*/ 63 w 76"/>
                <a:gd name="T35" fmla="*/ 176 h 211"/>
                <a:gd name="T36" fmla="*/ 40 w 76"/>
                <a:gd name="T37" fmla="*/ 154 h 211"/>
                <a:gd name="T38" fmla="*/ 32 w 76"/>
                <a:gd name="T39" fmla="*/ 146 h 211"/>
                <a:gd name="T40" fmla="*/ 14 w 76"/>
                <a:gd name="T41" fmla="*/ 128 h 211"/>
                <a:gd name="T42" fmla="*/ 10 w 76"/>
                <a:gd name="T43" fmla="*/ 118 h 211"/>
                <a:gd name="T44" fmla="*/ 9 w 76"/>
                <a:gd name="T45" fmla="*/ 116 h 211"/>
                <a:gd name="T46" fmla="*/ 6 w 76"/>
                <a:gd name="T47" fmla="*/ 106 h 211"/>
                <a:gd name="T48" fmla="*/ 4 w 76"/>
                <a:gd name="T49" fmla="*/ 88 h 211"/>
                <a:gd name="T50" fmla="*/ 4 w 76"/>
                <a:gd name="T51" fmla="*/ 76 h 211"/>
                <a:gd name="T52" fmla="*/ 4 w 76"/>
                <a:gd name="T53" fmla="*/ 70 h 211"/>
                <a:gd name="T54" fmla="*/ 1 w 76"/>
                <a:gd name="T55" fmla="*/ 63 h 211"/>
                <a:gd name="T56" fmla="*/ 4 w 76"/>
                <a:gd name="T57" fmla="*/ 42 h 211"/>
                <a:gd name="T58" fmla="*/ 13 w 76"/>
                <a:gd name="T59" fmla="*/ 28 h 211"/>
                <a:gd name="T60" fmla="*/ 18 w 76"/>
                <a:gd name="T61" fmla="*/ 19 h 211"/>
                <a:gd name="T62" fmla="*/ 31 w 76"/>
                <a:gd name="T63" fmla="*/ 4 h 211"/>
                <a:gd name="T64" fmla="*/ 41 w 76"/>
                <a:gd name="T65" fmla="*/ 9 h 211"/>
                <a:gd name="T66" fmla="*/ 41 w 76"/>
                <a:gd name="T67" fmla="*/ 1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211">
                  <a:moveTo>
                    <a:pt x="47" y="15"/>
                  </a:moveTo>
                  <a:cubicBezTo>
                    <a:pt x="47" y="18"/>
                    <a:pt x="49" y="20"/>
                    <a:pt x="49" y="24"/>
                  </a:cubicBezTo>
                  <a:cubicBezTo>
                    <a:pt x="48" y="24"/>
                    <a:pt x="48" y="20"/>
                    <a:pt x="46" y="23"/>
                  </a:cubicBezTo>
                  <a:cubicBezTo>
                    <a:pt x="42" y="29"/>
                    <a:pt x="37" y="33"/>
                    <a:pt x="32" y="38"/>
                  </a:cubicBezTo>
                  <a:cubicBezTo>
                    <a:pt x="31" y="38"/>
                    <a:pt x="30" y="39"/>
                    <a:pt x="29" y="39"/>
                  </a:cubicBezTo>
                  <a:cubicBezTo>
                    <a:pt x="25" y="38"/>
                    <a:pt x="27" y="41"/>
                    <a:pt x="25" y="43"/>
                  </a:cubicBezTo>
                  <a:cubicBezTo>
                    <a:pt x="27" y="43"/>
                    <a:pt x="27" y="42"/>
                    <a:pt x="28" y="42"/>
                  </a:cubicBezTo>
                  <a:cubicBezTo>
                    <a:pt x="28" y="44"/>
                    <a:pt x="27" y="46"/>
                    <a:pt x="26" y="45"/>
                  </a:cubicBezTo>
                  <a:cubicBezTo>
                    <a:pt x="22" y="44"/>
                    <a:pt x="23" y="47"/>
                    <a:pt x="22" y="49"/>
                  </a:cubicBezTo>
                  <a:cubicBezTo>
                    <a:pt x="22" y="53"/>
                    <a:pt x="20" y="56"/>
                    <a:pt x="15" y="54"/>
                  </a:cubicBezTo>
                  <a:cubicBezTo>
                    <a:pt x="16" y="56"/>
                    <a:pt x="17" y="55"/>
                    <a:pt x="18" y="56"/>
                  </a:cubicBezTo>
                  <a:cubicBezTo>
                    <a:pt x="15" y="58"/>
                    <a:pt x="13" y="60"/>
                    <a:pt x="9" y="60"/>
                  </a:cubicBezTo>
                  <a:cubicBezTo>
                    <a:pt x="13" y="63"/>
                    <a:pt x="15" y="59"/>
                    <a:pt x="18" y="58"/>
                  </a:cubicBezTo>
                  <a:cubicBezTo>
                    <a:pt x="16" y="64"/>
                    <a:pt x="14" y="70"/>
                    <a:pt x="6" y="71"/>
                  </a:cubicBezTo>
                  <a:cubicBezTo>
                    <a:pt x="9" y="73"/>
                    <a:pt x="10" y="71"/>
                    <a:pt x="11" y="71"/>
                  </a:cubicBezTo>
                  <a:cubicBezTo>
                    <a:pt x="13" y="72"/>
                    <a:pt x="14" y="70"/>
                    <a:pt x="15" y="72"/>
                  </a:cubicBezTo>
                  <a:cubicBezTo>
                    <a:pt x="15" y="74"/>
                    <a:pt x="13" y="73"/>
                    <a:pt x="11" y="74"/>
                  </a:cubicBezTo>
                  <a:cubicBezTo>
                    <a:pt x="13" y="76"/>
                    <a:pt x="15" y="78"/>
                    <a:pt x="15" y="81"/>
                  </a:cubicBezTo>
                  <a:cubicBezTo>
                    <a:pt x="16" y="84"/>
                    <a:pt x="10" y="83"/>
                    <a:pt x="11" y="86"/>
                  </a:cubicBezTo>
                  <a:cubicBezTo>
                    <a:pt x="12" y="87"/>
                    <a:pt x="13" y="85"/>
                    <a:pt x="16" y="86"/>
                  </a:cubicBezTo>
                  <a:cubicBezTo>
                    <a:pt x="13" y="90"/>
                    <a:pt x="15" y="93"/>
                    <a:pt x="17" y="97"/>
                  </a:cubicBezTo>
                  <a:cubicBezTo>
                    <a:pt x="15" y="98"/>
                    <a:pt x="14" y="96"/>
                    <a:pt x="12" y="97"/>
                  </a:cubicBezTo>
                  <a:cubicBezTo>
                    <a:pt x="14" y="102"/>
                    <a:pt x="17" y="106"/>
                    <a:pt x="20" y="111"/>
                  </a:cubicBezTo>
                  <a:cubicBezTo>
                    <a:pt x="21" y="114"/>
                    <a:pt x="24" y="116"/>
                    <a:pt x="25" y="119"/>
                  </a:cubicBezTo>
                  <a:cubicBezTo>
                    <a:pt x="26" y="120"/>
                    <a:pt x="27" y="122"/>
                    <a:pt x="28" y="122"/>
                  </a:cubicBezTo>
                  <a:cubicBezTo>
                    <a:pt x="34" y="124"/>
                    <a:pt x="36" y="129"/>
                    <a:pt x="37" y="134"/>
                  </a:cubicBezTo>
                  <a:cubicBezTo>
                    <a:pt x="38" y="135"/>
                    <a:pt x="38" y="135"/>
                    <a:pt x="39" y="136"/>
                  </a:cubicBezTo>
                  <a:cubicBezTo>
                    <a:pt x="41" y="137"/>
                    <a:pt x="42" y="140"/>
                    <a:pt x="42" y="142"/>
                  </a:cubicBezTo>
                  <a:cubicBezTo>
                    <a:pt x="43" y="142"/>
                    <a:pt x="43" y="143"/>
                    <a:pt x="43" y="143"/>
                  </a:cubicBezTo>
                  <a:cubicBezTo>
                    <a:pt x="45" y="149"/>
                    <a:pt x="48" y="154"/>
                    <a:pt x="54" y="157"/>
                  </a:cubicBezTo>
                  <a:cubicBezTo>
                    <a:pt x="65" y="164"/>
                    <a:pt x="69" y="175"/>
                    <a:pt x="71" y="187"/>
                  </a:cubicBezTo>
                  <a:cubicBezTo>
                    <a:pt x="72" y="193"/>
                    <a:pt x="72" y="199"/>
                    <a:pt x="74" y="205"/>
                  </a:cubicBezTo>
                  <a:cubicBezTo>
                    <a:pt x="75" y="207"/>
                    <a:pt x="76" y="209"/>
                    <a:pt x="75" y="211"/>
                  </a:cubicBezTo>
                  <a:cubicBezTo>
                    <a:pt x="72" y="211"/>
                    <a:pt x="71" y="209"/>
                    <a:pt x="70" y="206"/>
                  </a:cubicBezTo>
                  <a:cubicBezTo>
                    <a:pt x="68" y="203"/>
                    <a:pt x="68" y="200"/>
                    <a:pt x="67" y="197"/>
                  </a:cubicBezTo>
                  <a:cubicBezTo>
                    <a:pt x="66" y="190"/>
                    <a:pt x="65" y="183"/>
                    <a:pt x="63" y="176"/>
                  </a:cubicBezTo>
                  <a:cubicBezTo>
                    <a:pt x="61" y="172"/>
                    <a:pt x="59" y="169"/>
                    <a:pt x="56" y="166"/>
                  </a:cubicBezTo>
                  <a:cubicBezTo>
                    <a:pt x="51" y="162"/>
                    <a:pt x="47" y="157"/>
                    <a:pt x="40" y="154"/>
                  </a:cubicBezTo>
                  <a:cubicBezTo>
                    <a:pt x="39" y="154"/>
                    <a:pt x="38" y="152"/>
                    <a:pt x="37" y="151"/>
                  </a:cubicBezTo>
                  <a:cubicBezTo>
                    <a:pt x="36" y="149"/>
                    <a:pt x="34" y="147"/>
                    <a:pt x="32" y="146"/>
                  </a:cubicBezTo>
                  <a:cubicBezTo>
                    <a:pt x="29" y="146"/>
                    <a:pt x="28" y="144"/>
                    <a:pt x="27" y="141"/>
                  </a:cubicBezTo>
                  <a:cubicBezTo>
                    <a:pt x="23" y="137"/>
                    <a:pt x="19" y="132"/>
                    <a:pt x="14" y="128"/>
                  </a:cubicBezTo>
                  <a:cubicBezTo>
                    <a:pt x="12" y="126"/>
                    <a:pt x="11" y="123"/>
                    <a:pt x="10" y="120"/>
                  </a:cubicBezTo>
                  <a:cubicBezTo>
                    <a:pt x="10" y="119"/>
                    <a:pt x="9" y="118"/>
                    <a:pt x="10" y="118"/>
                  </a:cubicBezTo>
                  <a:cubicBezTo>
                    <a:pt x="11" y="117"/>
                    <a:pt x="12" y="116"/>
                    <a:pt x="11" y="115"/>
                  </a:cubicBezTo>
                  <a:cubicBezTo>
                    <a:pt x="10" y="113"/>
                    <a:pt x="10" y="115"/>
                    <a:pt x="9" y="116"/>
                  </a:cubicBezTo>
                  <a:cubicBezTo>
                    <a:pt x="7" y="116"/>
                    <a:pt x="8" y="115"/>
                    <a:pt x="7" y="114"/>
                  </a:cubicBezTo>
                  <a:cubicBezTo>
                    <a:pt x="6" y="111"/>
                    <a:pt x="6" y="108"/>
                    <a:pt x="6" y="106"/>
                  </a:cubicBezTo>
                  <a:cubicBezTo>
                    <a:pt x="6" y="102"/>
                    <a:pt x="4" y="98"/>
                    <a:pt x="5" y="94"/>
                  </a:cubicBezTo>
                  <a:cubicBezTo>
                    <a:pt x="6" y="92"/>
                    <a:pt x="2" y="90"/>
                    <a:pt x="4" y="88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5" y="84"/>
                    <a:pt x="4" y="80"/>
                    <a:pt x="4" y="76"/>
                  </a:cubicBezTo>
                  <a:cubicBezTo>
                    <a:pt x="4" y="75"/>
                    <a:pt x="3" y="73"/>
                    <a:pt x="4" y="71"/>
                  </a:cubicBezTo>
                  <a:cubicBezTo>
                    <a:pt x="4" y="71"/>
                    <a:pt x="4" y="70"/>
                    <a:pt x="4" y="70"/>
                  </a:cubicBezTo>
                  <a:cubicBezTo>
                    <a:pt x="3" y="70"/>
                    <a:pt x="3" y="71"/>
                    <a:pt x="2" y="71"/>
                  </a:cubicBezTo>
                  <a:cubicBezTo>
                    <a:pt x="2" y="69"/>
                    <a:pt x="0" y="66"/>
                    <a:pt x="1" y="63"/>
                  </a:cubicBezTo>
                  <a:cubicBezTo>
                    <a:pt x="2" y="61"/>
                    <a:pt x="2" y="61"/>
                    <a:pt x="2" y="59"/>
                  </a:cubicBezTo>
                  <a:cubicBezTo>
                    <a:pt x="0" y="53"/>
                    <a:pt x="1" y="48"/>
                    <a:pt x="4" y="42"/>
                  </a:cubicBezTo>
                  <a:cubicBezTo>
                    <a:pt x="7" y="38"/>
                    <a:pt x="11" y="33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6"/>
                    <a:pt x="17" y="25"/>
                    <a:pt x="17" y="22"/>
                  </a:cubicBezTo>
                  <a:cubicBezTo>
                    <a:pt x="16" y="20"/>
                    <a:pt x="18" y="20"/>
                    <a:pt x="18" y="19"/>
                  </a:cubicBezTo>
                  <a:cubicBezTo>
                    <a:pt x="22" y="17"/>
                    <a:pt x="24" y="14"/>
                    <a:pt x="26" y="11"/>
                  </a:cubicBezTo>
                  <a:cubicBezTo>
                    <a:pt x="28" y="9"/>
                    <a:pt x="29" y="6"/>
                    <a:pt x="31" y="4"/>
                  </a:cubicBezTo>
                  <a:cubicBezTo>
                    <a:pt x="33" y="3"/>
                    <a:pt x="34" y="0"/>
                    <a:pt x="36" y="1"/>
                  </a:cubicBezTo>
                  <a:cubicBezTo>
                    <a:pt x="39" y="1"/>
                    <a:pt x="41" y="6"/>
                    <a:pt x="41" y="9"/>
                  </a:cubicBezTo>
                  <a:cubicBezTo>
                    <a:pt x="37" y="9"/>
                    <a:pt x="36" y="10"/>
                    <a:pt x="34" y="18"/>
                  </a:cubicBezTo>
                  <a:cubicBezTo>
                    <a:pt x="36" y="14"/>
                    <a:pt x="38" y="12"/>
                    <a:pt x="41" y="15"/>
                  </a:cubicBezTo>
                  <a:cubicBezTo>
                    <a:pt x="42" y="17"/>
                    <a:pt x="45" y="13"/>
                    <a:pt x="47" y="15"/>
                  </a:cubicBezTo>
                  <a:close/>
                </a:path>
              </a:pathLst>
            </a:custGeom>
            <a:solidFill>
              <a:srgbClr val="363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6" name="Freeform 127"/>
            <p:cNvSpPr>
              <a:spLocks/>
            </p:cNvSpPr>
            <p:nvPr/>
          </p:nvSpPr>
          <p:spPr bwMode="auto">
            <a:xfrm>
              <a:off x="6769359" y="5527945"/>
              <a:ext cx="192797" cy="175000"/>
            </a:xfrm>
            <a:custGeom>
              <a:avLst/>
              <a:gdLst>
                <a:gd name="T0" fmla="*/ 48 w 90"/>
                <a:gd name="T1" fmla="*/ 34 h 81"/>
                <a:gd name="T2" fmla="*/ 57 w 90"/>
                <a:gd name="T3" fmla="*/ 34 h 81"/>
                <a:gd name="T4" fmla="*/ 52 w 90"/>
                <a:gd name="T5" fmla="*/ 29 h 81"/>
                <a:gd name="T6" fmla="*/ 56 w 90"/>
                <a:gd name="T7" fmla="*/ 24 h 81"/>
                <a:gd name="T8" fmla="*/ 60 w 90"/>
                <a:gd name="T9" fmla="*/ 26 h 81"/>
                <a:gd name="T10" fmla="*/ 73 w 90"/>
                <a:gd name="T11" fmla="*/ 28 h 81"/>
                <a:gd name="T12" fmla="*/ 77 w 90"/>
                <a:gd name="T13" fmla="*/ 22 h 81"/>
                <a:gd name="T14" fmla="*/ 80 w 90"/>
                <a:gd name="T15" fmla="*/ 1 h 81"/>
                <a:gd name="T16" fmla="*/ 83 w 90"/>
                <a:gd name="T17" fmla="*/ 4 h 81"/>
                <a:gd name="T18" fmla="*/ 84 w 90"/>
                <a:gd name="T19" fmla="*/ 9 h 81"/>
                <a:gd name="T20" fmla="*/ 85 w 90"/>
                <a:gd name="T21" fmla="*/ 15 h 81"/>
                <a:gd name="T22" fmla="*/ 86 w 90"/>
                <a:gd name="T23" fmla="*/ 26 h 81"/>
                <a:gd name="T24" fmla="*/ 89 w 90"/>
                <a:gd name="T25" fmla="*/ 51 h 81"/>
                <a:gd name="T26" fmla="*/ 88 w 90"/>
                <a:gd name="T27" fmla="*/ 53 h 81"/>
                <a:gd name="T28" fmla="*/ 85 w 90"/>
                <a:gd name="T29" fmla="*/ 63 h 81"/>
                <a:gd name="T30" fmla="*/ 78 w 90"/>
                <a:gd name="T31" fmla="*/ 75 h 81"/>
                <a:gd name="T32" fmla="*/ 70 w 90"/>
                <a:gd name="T33" fmla="*/ 80 h 81"/>
                <a:gd name="T34" fmla="*/ 67 w 90"/>
                <a:gd name="T35" fmla="*/ 77 h 81"/>
                <a:gd name="T36" fmla="*/ 75 w 90"/>
                <a:gd name="T37" fmla="*/ 66 h 81"/>
                <a:gd name="T38" fmla="*/ 78 w 90"/>
                <a:gd name="T39" fmla="*/ 62 h 81"/>
                <a:gd name="T40" fmla="*/ 69 w 90"/>
                <a:gd name="T41" fmla="*/ 66 h 81"/>
                <a:gd name="T42" fmla="*/ 62 w 90"/>
                <a:gd name="T43" fmla="*/ 62 h 81"/>
                <a:gd name="T44" fmla="*/ 59 w 90"/>
                <a:gd name="T45" fmla="*/ 59 h 81"/>
                <a:gd name="T46" fmla="*/ 36 w 90"/>
                <a:gd name="T47" fmla="*/ 59 h 81"/>
                <a:gd name="T48" fmla="*/ 16 w 90"/>
                <a:gd name="T49" fmla="*/ 55 h 81"/>
                <a:gd name="T50" fmla="*/ 12 w 90"/>
                <a:gd name="T51" fmla="*/ 57 h 81"/>
                <a:gd name="T52" fmla="*/ 7 w 90"/>
                <a:gd name="T53" fmla="*/ 59 h 81"/>
                <a:gd name="T54" fmla="*/ 7 w 90"/>
                <a:gd name="T55" fmla="*/ 60 h 81"/>
                <a:gd name="T56" fmla="*/ 6 w 90"/>
                <a:gd name="T57" fmla="*/ 63 h 81"/>
                <a:gd name="T58" fmla="*/ 5 w 90"/>
                <a:gd name="T59" fmla="*/ 60 h 81"/>
                <a:gd name="T60" fmla="*/ 2 w 90"/>
                <a:gd name="T61" fmla="*/ 56 h 81"/>
                <a:gd name="T62" fmla="*/ 1 w 90"/>
                <a:gd name="T63" fmla="*/ 49 h 81"/>
                <a:gd name="T64" fmla="*/ 10 w 90"/>
                <a:gd name="T65" fmla="*/ 48 h 81"/>
                <a:gd name="T66" fmla="*/ 20 w 90"/>
                <a:gd name="T67" fmla="*/ 48 h 81"/>
                <a:gd name="T68" fmla="*/ 28 w 90"/>
                <a:gd name="T69" fmla="*/ 46 h 81"/>
                <a:gd name="T70" fmla="*/ 44 w 90"/>
                <a:gd name="T71" fmla="*/ 46 h 81"/>
                <a:gd name="T72" fmla="*/ 36 w 90"/>
                <a:gd name="T73" fmla="*/ 45 h 81"/>
                <a:gd name="T74" fmla="*/ 33 w 90"/>
                <a:gd name="T75" fmla="*/ 43 h 81"/>
                <a:gd name="T76" fmla="*/ 36 w 90"/>
                <a:gd name="T77" fmla="*/ 40 h 81"/>
                <a:gd name="T78" fmla="*/ 38 w 90"/>
                <a:gd name="T79" fmla="*/ 39 h 81"/>
                <a:gd name="T80" fmla="*/ 45 w 90"/>
                <a:gd name="T81" fmla="*/ 36 h 81"/>
                <a:gd name="T82" fmla="*/ 48 w 90"/>
                <a:gd name="T83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" h="81">
                  <a:moveTo>
                    <a:pt x="48" y="34"/>
                  </a:moveTo>
                  <a:cubicBezTo>
                    <a:pt x="51" y="35"/>
                    <a:pt x="54" y="36"/>
                    <a:pt x="57" y="34"/>
                  </a:cubicBezTo>
                  <a:cubicBezTo>
                    <a:pt x="55" y="33"/>
                    <a:pt x="53" y="32"/>
                    <a:pt x="52" y="29"/>
                  </a:cubicBezTo>
                  <a:cubicBezTo>
                    <a:pt x="55" y="28"/>
                    <a:pt x="55" y="28"/>
                    <a:pt x="56" y="24"/>
                  </a:cubicBezTo>
                  <a:cubicBezTo>
                    <a:pt x="58" y="24"/>
                    <a:pt x="59" y="26"/>
                    <a:pt x="60" y="26"/>
                  </a:cubicBezTo>
                  <a:cubicBezTo>
                    <a:pt x="65" y="25"/>
                    <a:pt x="69" y="27"/>
                    <a:pt x="73" y="28"/>
                  </a:cubicBezTo>
                  <a:cubicBezTo>
                    <a:pt x="75" y="29"/>
                    <a:pt x="77" y="25"/>
                    <a:pt x="77" y="22"/>
                  </a:cubicBezTo>
                  <a:cubicBezTo>
                    <a:pt x="78" y="15"/>
                    <a:pt x="79" y="8"/>
                    <a:pt x="80" y="1"/>
                  </a:cubicBezTo>
                  <a:cubicBezTo>
                    <a:pt x="82" y="0"/>
                    <a:pt x="81" y="4"/>
                    <a:pt x="83" y="4"/>
                  </a:cubicBezTo>
                  <a:cubicBezTo>
                    <a:pt x="85" y="4"/>
                    <a:pt x="84" y="7"/>
                    <a:pt x="84" y="9"/>
                  </a:cubicBezTo>
                  <a:cubicBezTo>
                    <a:pt x="85" y="11"/>
                    <a:pt x="85" y="13"/>
                    <a:pt x="85" y="15"/>
                  </a:cubicBezTo>
                  <a:cubicBezTo>
                    <a:pt x="85" y="19"/>
                    <a:pt x="85" y="22"/>
                    <a:pt x="86" y="26"/>
                  </a:cubicBezTo>
                  <a:cubicBezTo>
                    <a:pt x="89" y="34"/>
                    <a:pt x="90" y="42"/>
                    <a:pt x="89" y="51"/>
                  </a:cubicBezTo>
                  <a:cubicBezTo>
                    <a:pt x="89" y="52"/>
                    <a:pt x="89" y="53"/>
                    <a:pt x="88" y="53"/>
                  </a:cubicBezTo>
                  <a:cubicBezTo>
                    <a:pt x="84" y="56"/>
                    <a:pt x="85" y="60"/>
                    <a:pt x="85" y="63"/>
                  </a:cubicBezTo>
                  <a:cubicBezTo>
                    <a:pt x="85" y="69"/>
                    <a:pt x="83" y="72"/>
                    <a:pt x="78" y="75"/>
                  </a:cubicBezTo>
                  <a:cubicBezTo>
                    <a:pt x="76" y="77"/>
                    <a:pt x="73" y="79"/>
                    <a:pt x="70" y="80"/>
                  </a:cubicBezTo>
                  <a:cubicBezTo>
                    <a:pt x="67" y="81"/>
                    <a:pt x="66" y="80"/>
                    <a:pt x="67" y="77"/>
                  </a:cubicBezTo>
                  <a:cubicBezTo>
                    <a:pt x="68" y="72"/>
                    <a:pt x="72" y="69"/>
                    <a:pt x="75" y="66"/>
                  </a:cubicBezTo>
                  <a:cubicBezTo>
                    <a:pt x="76" y="64"/>
                    <a:pt x="77" y="64"/>
                    <a:pt x="78" y="62"/>
                  </a:cubicBezTo>
                  <a:cubicBezTo>
                    <a:pt x="74" y="62"/>
                    <a:pt x="72" y="65"/>
                    <a:pt x="69" y="66"/>
                  </a:cubicBezTo>
                  <a:cubicBezTo>
                    <a:pt x="64" y="67"/>
                    <a:pt x="63" y="66"/>
                    <a:pt x="62" y="62"/>
                  </a:cubicBezTo>
                  <a:cubicBezTo>
                    <a:pt x="62" y="59"/>
                    <a:pt x="61" y="59"/>
                    <a:pt x="59" y="59"/>
                  </a:cubicBezTo>
                  <a:cubicBezTo>
                    <a:pt x="51" y="58"/>
                    <a:pt x="44" y="59"/>
                    <a:pt x="36" y="59"/>
                  </a:cubicBezTo>
                  <a:cubicBezTo>
                    <a:pt x="29" y="59"/>
                    <a:pt x="22" y="59"/>
                    <a:pt x="16" y="55"/>
                  </a:cubicBezTo>
                  <a:cubicBezTo>
                    <a:pt x="14" y="55"/>
                    <a:pt x="12" y="54"/>
                    <a:pt x="12" y="57"/>
                  </a:cubicBezTo>
                  <a:cubicBezTo>
                    <a:pt x="12" y="61"/>
                    <a:pt x="10" y="61"/>
                    <a:pt x="7" y="59"/>
                  </a:cubicBezTo>
                  <a:cubicBezTo>
                    <a:pt x="7" y="59"/>
                    <a:pt x="7" y="60"/>
                    <a:pt x="7" y="60"/>
                  </a:cubicBezTo>
                  <a:cubicBezTo>
                    <a:pt x="7" y="61"/>
                    <a:pt x="8" y="63"/>
                    <a:pt x="6" y="63"/>
                  </a:cubicBezTo>
                  <a:cubicBezTo>
                    <a:pt x="5" y="63"/>
                    <a:pt x="5" y="61"/>
                    <a:pt x="5" y="60"/>
                  </a:cubicBezTo>
                  <a:cubicBezTo>
                    <a:pt x="4" y="59"/>
                    <a:pt x="6" y="56"/>
                    <a:pt x="2" y="56"/>
                  </a:cubicBezTo>
                  <a:cubicBezTo>
                    <a:pt x="0" y="54"/>
                    <a:pt x="1" y="51"/>
                    <a:pt x="1" y="49"/>
                  </a:cubicBezTo>
                  <a:cubicBezTo>
                    <a:pt x="4" y="46"/>
                    <a:pt x="7" y="46"/>
                    <a:pt x="10" y="48"/>
                  </a:cubicBezTo>
                  <a:cubicBezTo>
                    <a:pt x="13" y="50"/>
                    <a:pt x="17" y="50"/>
                    <a:pt x="20" y="48"/>
                  </a:cubicBezTo>
                  <a:cubicBezTo>
                    <a:pt x="23" y="46"/>
                    <a:pt x="25" y="46"/>
                    <a:pt x="28" y="46"/>
                  </a:cubicBezTo>
                  <a:cubicBezTo>
                    <a:pt x="33" y="47"/>
                    <a:pt x="38" y="47"/>
                    <a:pt x="44" y="46"/>
                  </a:cubicBezTo>
                  <a:cubicBezTo>
                    <a:pt x="41" y="45"/>
                    <a:pt x="39" y="45"/>
                    <a:pt x="36" y="45"/>
                  </a:cubicBezTo>
                  <a:cubicBezTo>
                    <a:pt x="35" y="44"/>
                    <a:pt x="33" y="44"/>
                    <a:pt x="33" y="43"/>
                  </a:cubicBezTo>
                  <a:cubicBezTo>
                    <a:pt x="33" y="41"/>
                    <a:pt x="35" y="40"/>
                    <a:pt x="36" y="40"/>
                  </a:cubicBezTo>
                  <a:cubicBezTo>
                    <a:pt x="37" y="40"/>
                    <a:pt x="37" y="39"/>
                    <a:pt x="38" y="39"/>
                  </a:cubicBezTo>
                  <a:cubicBezTo>
                    <a:pt x="41" y="39"/>
                    <a:pt x="44" y="39"/>
                    <a:pt x="45" y="36"/>
                  </a:cubicBezTo>
                  <a:cubicBezTo>
                    <a:pt x="46" y="35"/>
                    <a:pt x="47" y="35"/>
                    <a:pt x="48" y="34"/>
                  </a:cubicBezTo>
                  <a:close/>
                </a:path>
              </a:pathLst>
            </a:custGeom>
            <a:solidFill>
              <a:srgbClr val="544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7" name="Freeform 128"/>
            <p:cNvSpPr>
              <a:spLocks/>
            </p:cNvSpPr>
            <p:nvPr/>
          </p:nvSpPr>
          <p:spPr bwMode="auto">
            <a:xfrm>
              <a:off x="6844994" y="4971800"/>
              <a:ext cx="130509" cy="430085"/>
            </a:xfrm>
            <a:custGeom>
              <a:avLst/>
              <a:gdLst>
                <a:gd name="T0" fmla="*/ 0 w 61"/>
                <a:gd name="T1" fmla="*/ 167 h 201"/>
                <a:gd name="T2" fmla="*/ 10 w 61"/>
                <a:gd name="T3" fmla="*/ 165 h 201"/>
                <a:gd name="T4" fmla="*/ 16 w 61"/>
                <a:gd name="T5" fmla="*/ 161 h 201"/>
                <a:gd name="T6" fmla="*/ 19 w 61"/>
                <a:gd name="T7" fmla="*/ 132 h 201"/>
                <a:gd name="T8" fmla="*/ 18 w 61"/>
                <a:gd name="T9" fmla="*/ 117 h 201"/>
                <a:gd name="T10" fmla="*/ 18 w 61"/>
                <a:gd name="T11" fmla="*/ 104 h 201"/>
                <a:gd name="T12" fmla="*/ 26 w 61"/>
                <a:gd name="T13" fmla="*/ 119 h 201"/>
                <a:gd name="T14" fmla="*/ 29 w 61"/>
                <a:gd name="T15" fmla="*/ 104 h 201"/>
                <a:gd name="T16" fmla="*/ 33 w 61"/>
                <a:gd name="T17" fmla="*/ 74 h 201"/>
                <a:gd name="T18" fmla="*/ 35 w 61"/>
                <a:gd name="T19" fmla="*/ 61 h 201"/>
                <a:gd name="T20" fmla="*/ 35 w 61"/>
                <a:gd name="T21" fmla="*/ 16 h 201"/>
                <a:gd name="T22" fmla="*/ 32 w 61"/>
                <a:gd name="T23" fmla="*/ 0 h 201"/>
                <a:gd name="T24" fmla="*/ 38 w 61"/>
                <a:gd name="T25" fmla="*/ 7 h 201"/>
                <a:gd name="T26" fmla="*/ 37 w 61"/>
                <a:gd name="T27" fmla="*/ 40 h 201"/>
                <a:gd name="T28" fmla="*/ 36 w 61"/>
                <a:gd name="T29" fmla="*/ 59 h 201"/>
                <a:gd name="T30" fmla="*/ 38 w 61"/>
                <a:gd name="T31" fmla="*/ 74 h 201"/>
                <a:gd name="T32" fmla="*/ 38 w 61"/>
                <a:gd name="T33" fmla="*/ 105 h 201"/>
                <a:gd name="T34" fmla="*/ 39 w 61"/>
                <a:gd name="T35" fmla="*/ 152 h 201"/>
                <a:gd name="T36" fmla="*/ 42 w 61"/>
                <a:gd name="T37" fmla="*/ 158 h 201"/>
                <a:gd name="T38" fmla="*/ 56 w 61"/>
                <a:gd name="T39" fmla="*/ 179 h 201"/>
                <a:gd name="T40" fmla="*/ 58 w 61"/>
                <a:gd name="T41" fmla="*/ 181 h 201"/>
                <a:gd name="T42" fmla="*/ 59 w 61"/>
                <a:gd name="T43" fmla="*/ 179 h 201"/>
                <a:gd name="T44" fmla="*/ 61 w 61"/>
                <a:gd name="T45" fmla="*/ 181 h 201"/>
                <a:gd name="T46" fmla="*/ 58 w 61"/>
                <a:gd name="T47" fmla="*/ 199 h 201"/>
                <a:gd name="T48" fmla="*/ 57 w 61"/>
                <a:gd name="T49" fmla="*/ 201 h 201"/>
                <a:gd name="T50" fmla="*/ 52 w 61"/>
                <a:gd name="T51" fmla="*/ 196 h 201"/>
                <a:gd name="T52" fmla="*/ 37 w 61"/>
                <a:gd name="T53" fmla="*/ 173 h 201"/>
                <a:gd name="T54" fmla="*/ 29 w 61"/>
                <a:gd name="T55" fmla="*/ 169 h 201"/>
                <a:gd name="T56" fmla="*/ 21 w 61"/>
                <a:gd name="T57" fmla="*/ 169 h 201"/>
                <a:gd name="T58" fmla="*/ 7 w 61"/>
                <a:gd name="T59" fmla="*/ 168 h 201"/>
                <a:gd name="T60" fmla="*/ 0 w 61"/>
                <a:gd name="T61" fmla="*/ 16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" h="201">
                  <a:moveTo>
                    <a:pt x="0" y="167"/>
                  </a:moveTo>
                  <a:cubicBezTo>
                    <a:pt x="3" y="165"/>
                    <a:pt x="7" y="164"/>
                    <a:pt x="10" y="165"/>
                  </a:cubicBezTo>
                  <a:cubicBezTo>
                    <a:pt x="14" y="167"/>
                    <a:pt x="16" y="165"/>
                    <a:pt x="16" y="161"/>
                  </a:cubicBezTo>
                  <a:cubicBezTo>
                    <a:pt x="16" y="151"/>
                    <a:pt x="19" y="142"/>
                    <a:pt x="19" y="132"/>
                  </a:cubicBezTo>
                  <a:cubicBezTo>
                    <a:pt x="19" y="127"/>
                    <a:pt x="18" y="122"/>
                    <a:pt x="18" y="117"/>
                  </a:cubicBezTo>
                  <a:cubicBezTo>
                    <a:pt x="17" y="113"/>
                    <a:pt x="19" y="108"/>
                    <a:pt x="18" y="104"/>
                  </a:cubicBezTo>
                  <a:cubicBezTo>
                    <a:pt x="23" y="108"/>
                    <a:pt x="23" y="114"/>
                    <a:pt x="26" y="119"/>
                  </a:cubicBezTo>
                  <a:cubicBezTo>
                    <a:pt x="29" y="114"/>
                    <a:pt x="29" y="109"/>
                    <a:pt x="29" y="104"/>
                  </a:cubicBezTo>
                  <a:cubicBezTo>
                    <a:pt x="30" y="94"/>
                    <a:pt x="31" y="84"/>
                    <a:pt x="33" y="74"/>
                  </a:cubicBezTo>
                  <a:cubicBezTo>
                    <a:pt x="34" y="70"/>
                    <a:pt x="35" y="65"/>
                    <a:pt x="35" y="61"/>
                  </a:cubicBezTo>
                  <a:cubicBezTo>
                    <a:pt x="35" y="46"/>
                    <a:pt x="35" y="31"/>
                    <a:pt x="35" y="16"/>
                  </a:cubicBezTo>
                  <a:cubicBezTo>
                    <a:pt x="35" y="10"/>
                    <a:pt x="34" y="5"/>
                    <a:pt x="32" y="0"/>
                  </a:cubicBezTo>
                  <a:cubicBezTo>
                    <a:pt x="36" y="0"/>
                    <a:pt x="38" y="3"/>
                    <a:pt x="38" y="7"/>
                  </a:cubicBezTo>
                  <a:cubicBezTo>
                    <a:pt x="37" y="18"/>
                    <a:pt x="38" y="29"/>
                    <a:pt x="37" y="40"/>
                  </a:cubicBezTo>
                  <a:cubicBezTo>
                    <a:pt x="37" y="46"/>
                    <a:pt x="37" y="53"/>
                    <a:pt x="36" y="59"/>
                  </a:cubicBezTo>
                  <a:cubicBezTo>
                    <a:pt x="36" y="64"/>
                    <a:pt x="39" y="69"/>
                    <a:pt x="38" y="74"/>
                  </a:cubicBezTo>
                  <a:cubicBezTo>
                    <a:pt x="37" y="84"/>
                    <a:pt x="37" y="95"/>
                    <a:pt x="38" y="105"/>
                  </a:cubicBezTo>
                  <a:cubicBezTo>
                    <a:pt x="38" y="121"/>
                    <a:pt x="39" y="137"/>
                    <a:pt x="39" y="152"/>
                  </a:cubicBezTo>
                  <a:cubicBezTo>
                    <a:pt x="39" y="155"/>
                    <a:pt x="40" y="156"/>
                    <a:pt x="42" y="158"/>
                  </a:cubicBezTo>
                  <a:cubicBezTo>
                    <a:pt x="47" y="164"/>
                    <a:pt x="51" y="172"/>
                    <a:pt x="56" y="179"/>
                  </a:cubicBezTo>
                  <a:cubicBezTo>
                    <a:pt x="56" y="180"/>
                    <a:pt x="57" y="181"/>
                    <a:pt x="58" y="181"/>
                  </a:cubicBezTo>
                  <a:cubicBezTo>
                    <a:pt x="59" y="181"/>
                    <a:pt x="59" y="180"/>
                    <a:pt x="59" y="179"/>
                  </a:cubicBezTo>
                  <a:cubicBezTo>
                    <a:pt x="60" y="179"/>
                    <a:pt x="61" y="180"/>
                    <a:pt x="61" y="181"/>
                  </a:cubicBezTo>
                  <a:cubicBezTo>
                    <a:pt x="60" y="187"/>
                    <a:pt x="61" y="193"/>
                    <a:pt x="58" y="199"/>
                  </a:cubicBezTo>
                  <a:cubicBezTo>
                    <a:pt x="58" y="200"/>
                    <a:pt x="57" y="201"/>
                    <a:pt x="57" y="201"/>
                  </a:cubicBezTo>
                  <a:cubicBezTo>
                    <a:pt x="54" y="201"/>
                    <a:pt x="53" y="198"/>
                    <a:pt x="52" y="196"/>
                  </a:cubicBezTo>
                  <a:cubicBezTo>
                    <a:pt x="47" y="188"/>
                    <a:pt x="42" y="181"/>
                    <a:pt x="37" y="173"/>
                  </a:cubicBezTo>
                  <a:cubicBezTo>
                    <a:pt x="35" y="170"/>
                    <a:pt x="33" y="168"/>
                    <a:pt x="29" y="169"/>
                  </a:cubicBezTo>
                  <a:cubicBezTo>
                    <a:pt x="26" y="169"/>
                    <a:pt x="23" y="169"/>
                    <a:pt x="21" y="169"/>
                  </a:cubicBezTo>
                  <a:cubicBezTo>
                    <a:pt x="16" y="167"/>
                    <a:pt x="11" y="168"/>
                    <a:pt x="7" y="168"/>
                  </a:cubicBezTo>
                  <a:cubicBezTo>
                    <a:pt x="5" y="168"/>
                    <a:pt x="2" y="169"/>
                    <a:pt x="0" y="167"/>
                  </a:cubicBezTo>
                  <a:close/>
                </a:path>
              </a:pathLst>
            </a:custGeom>
            <a:solidFill>
              <a:srgbClr val="352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8" name="Freeform 129"/>
            <p:cNvSpPr>
              <a:spLocks/>
            </p:cNvSpPr>
            <p:nvPr/>
          </p:nvSpPr>
          <p:spPr bwMode="auto">
            <a:xfrm>
              <a:off x="7408554" y="2630059"/>
              <a:ext cx="274365" cy="277331"/>
            </a:xfrm>
            <a:custGeom>
              <a:avLst/>
              <a:gdLst>
                <a:gd name="T0" fmla="*/ 64 w 128"/>
                <a:gd name="T1" fmla="*/ 55 h 129"/>
                <a:gd name="T2" fmla="*/ 54 w 128"/>
                <a:gd name="T3" fmla="*/ 39 h 129"/>
                <a:gd name="T4" fmla="*/ 50 w 128"/>
                <a:gd name="T5" fmla="*/ 35 h 129"/>
                <a:gd name="T6" fmla="*/ 26 w 128"/>
                <a:gd name="T7" fmla="*/ 31 h 129"/>
                <a:gd name="T8" fmla="*/ 8 w 128"/>
                <a:gd name="T9" fmla="*/ 29 h 129"/>
                <a:gd name="T10" fmla="*/ 6 w 128"/>
                <a:gd name="T11" fmla="*/ 27 h 129"/>
                <a:gd name="T12" fmla="*/ 6 w 128"/>
                <a:gd name="T13" fmla="*/ 23 h 129"/>
                <a:gd name="T14" fmla="*/ 3 w 128"/>
                <a:gd name="T15" fmla="*/ 20 h 129"/>
                <a:gd name="T16" fmla="*/ 0 w 128"/>
                <a:gd name="T17" fmla="*/ 14 h 129"/>
                <a:gd name="T18" fmla="*/ 3 w 128"/>
                <a:gd name="T19" fmla="*/ 7 h 129"/>
                <a:gd name="T20" fmla="*/ 6 w 128"/>
                <a:gd name="T21" fmla="*/ 2 h 129"/>
                <a:gd name="T22" fmla="*/ 17 w 128"/>
                <a:gd name="T23" fmla="*/ 2 h 129"/>
                <a:gd name="T24" fmla="*/ 38 w 128"/>
                <a:gd name="T25" fmla="*/ 3 h 129"/>
                <a:gd name="T26" fmla="*/ 76 w 128"/>
                <a:gd name="T27" fmla="*/ 21 h 129"/>
                <a:gd name="T28" fmla="*/ 118 w 128"/>
                <a:gd name="T29" fmla="*/ 85 h 129"/>
                <a:gd name="T30" fmla="*/ 128 w 128"/>
                <a:gd name="T31" fmla="*/ 125 h 129"/>
                <a:gd name="T32" fmla="*/ 128 w 128"/>
                <a:gd name="T33" fmla="*/ 129 h 129"/>
                <a:gd name="T34" fmla="*/ 95 w 128"/>
                <a:gd name="T35" fmla="*/ 90 h 129"/>
                <a:gd name="T36" fmla="*/ 88 w 128"/>
                <a:gd name="T37" fmla="*/ 85 h 129"/>
                <a:gd name="T38" fmla="*/ 94 w 128"/>
                <a:gd name="T39" fmla="*/ 86 h 129"/>
                <a:gd name="T40" fmla="*/ 103 w 128"/>
                <a:gd name="T41" fmla="*/ 93 h 129"/>
                <a:gd name="T42" fmla="*/ 107 w 128"/>
                <a:gd name="T43" fmla="*/ 97 h 129"/>
                <a:gd name="T44" fmla="*/ 121 w 128"/>
                <a:gd name="T45" fmla="*/ 113 h 129"/>
                <a:gd name="T46" fmla="*/ 115 w 128"/>
                <a:gd name="T47" fmla="*/ 91 h 129"/>
                <a:gd name="T48" fmla="*/ 99 w 128"/>
                <a:gd name="T49" fmla="*/ 57 h 129"/>
                <a:gd name="T50" fmla="*/ 80 w 128"/>
                <a:gd name="T51" fmla="*/ 30 h 129"/>
                <a:gd name="T52" fmla="*/ 66 w 128"/>
                <a:gd name="T53" fmla="*/ 25 h 129"/>
                <a:gd name="T54" fmla="*/ 62 w 128"/>
                <a:gd name="T55" fmla="*/ 26 h 129"/>
                <a:gd name="T56" fmla="*/ 39 w 128"/>
                <a:gd name="T57" fmla="*/ 25 h 129"/>
                <a:gd name="T58" fmla="*/ 30 w 128"/>
                <a:gd name="T59" fmla="*/ 26 h 129"/>
                <a:gd name="T60" fmla="*/ 30 w 128"/>
                <a:gd name="T61" fmla="*/ 27 h 129"/>
                <a:gd name="T62" fmla="*/ 30 w 128"/>
                <a:gd name="T63" fmla="*/ 27 h 129"/>
                <a:gd name="T64" fmla="*/ 55 w 128"/>
                <a:gd name="T65" fmla="*/ 34 h 129"/>
                <a:gd name="T66" fmla="*/ 60 w 128"/>
                <a:gd name="T67" fmla="*/ 34 h 129"/>
                <a:gd name="T68" fmla="*/ 70 w 128"/>
                <a:gd name="T69" fmla="*/ 37 h 129"/>
                <a:gd name="T70" fmla="*/ 74 w 128"/>
                <a:gd name="T71" fmla="*/ 41 h 129"/>
                <a:gd name="T72" fmla="*/ 77 w 128"/>
                <a:gd name="T73" fmla="*/ 45 h 129"/>
                <a:gd name="T74" fmla="*/ 83 w 128"/>
                <a:gd name="T75" fmla="*/ 54 h 129"/>
                <a:gd name="T76" fmla="*/ 83 w 128"/>
                <a:gd name="T77" fmla="*/ 55 h 129"/>
                <a:gd name="T78" fmla="*/ 84 w 128"/>
                <a:gd name="T79" fmla="*/ 61 h 129"/>
                <a:gd name="T80" fmla="*/ 81 w 128"/>
                <a:gd name="T81" fmla="*/ 58 h 129"/>
                <a:gd name="T82" fmla="*/ 70 w 128"/>
                <a:gd name="T83" fmla="*/ 44 h 129"/>
                <a:gd name="T84" fmla="*/ 66 w 128"/>
                <a:gd name="T85" fmla="*/ 39 h 129"/>
                <a:gd name="T86" fmla="*/ 59 w 128"/>
                <a:gd name="T87" fmla="*/ 38 h 129"/>
                <a:gd name="T88" fmla="*/ 59 w 128"/>
                <a:gd name="T89" fmla="*/ 43 h 129"/>
                <a:gd name="T90" fmla="*/ 63 w 128"/>
                <a:gd name="T91" fmla="*/ 50 h 129"/>
                <a:gd name="T92" fmla="*/ 64 w 128"/>
                <a:gd name="T93" fmla="*/ 5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8" h="129">
                  <a:moveTo>
                    <a:pt x="64" y="55"/>
                  </a:moveTo>
                  <a:cubicBezTo>
                    <a:pt x="60" y="50"/>
                    <a:pt x="57" y="44"/>
                    <a:pt x="54" y="39"/>
                  </a:cubicBezTo>
                  <a:cubicBezTo>
                    <a:pt x="53" y="38"/>
                    <a:pt x="52" y="36"/>
                    <a:pt x="50" y="35"/>
                  </a:cubicBezTo>
                  <a:cubicBezTo>
                    <a:pt x="42" y="34"/>
                    <a:pt x="34" y="31"/>
                    <a:pt x="26" y="31"/>
                  </a:cubicBezTo>
                  <a:cubicBezTo>
                    <a:pt x="20" y="33"/>
                    <a:pt x="14" y="30"/>
                    <a:pt x="8" y="29"/>
                  </a:cubicBezTo>
                  <a:cubicBezTo>
                    <a:pt x="7" y="29"/>
                    <a:pt x="6" y="28"/>
                    <a:pt x="6" y="27"/>
                  </a:cubicBezTo>
                  <a:cubicBezTo>
                    <a:pt x="5" y="25"/>
                    <a:pt x="5" y="24"/>
                    <a:pt x="6" y="23"/>
                  </a:cubicBezTo>
                  <a:cubicBezTo>
                    <a:pt x="6" y="21"/>
                    <a:pt x="6" y="21"/>
                    <a:pt x="3" y="20"/>
                  </a:cubicBezTo>
                  <a:cubicBezTo>
                    <a:pt x="1" y="19"/>
                    <a:pt x="0" y="16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6" y="2"/>
                  </a:cubicBezTo>
                  <a:cubicBezTo>
                    <a:pt x="10" y="0"/>
                    <a:pt x="14" y="2"/>
                    <a:pt x="17" y="2"/>
                  </a:cubicBezTo>
                  <a:cubicBezTo>
                    <a:pt x="24" y="3"/>
                    <a:pt x="31" y="2"/>
                    <a:pt x="38" y="3"/>
                  </a:cubicBezTo>
                  <a:cubicBezTo>
                    <a:pt x="53" y="4"/>
                    <a:pt x="66" y="10"/>
                    <a:pt x="76" y="21"/>
                  </a:cubicBezTo>
                  <a:cubicBezTo>
                    <a:pt x="93" y="40"/>
                    <a:pt x="109" y="60"/>
                    <a:pt x="118" y="85"/>
                  </a:cubicBezTo>
                  <a:cubicBezTo>
                    <a:pt x="122" y="98"/>
                    <a:pt x="125" y="112"/>
                    <a:pt x="128" y="125"/>
                  </a:cubicBezTo>
                  <a:cubicBezTo>
                    <a:pt x="128" y="126"/>
                    <a:pt x="128" y="127"/>
                    <a:pt x="128" y="129"/>
                  </a:cubicBezTo>
                  <a:cubicBezTo>
                    <a:pt x="121" y="112"/>
                    <a:pt x="108" y="101"/>
                    <a:pt x="95" y="90"/>
                  </a:cubicBezTo>
                  <a:cubicBezTo>
                    <a:pt x="92" y="89"/>
                    <a:pt x="90" y="87"/>
                    <a:pt x="88" y="85"/>
                  </a:cubicBezTo>
                  <a:cubicBezTo>
                    <a:pt x="90" y="83"/>
                    <a:pt x="92" y="85"/>
                    <a:pt x="94" y="86"/>
                  </a:cubicBezTo>
                  <a:cubicBezTo>
                    <a:pt x="97" y="88"/>
                    <a:pt x="100" y="91"/>
                    <a:pt x="103" y="93"/>
                  </a:cubicBezTo>
                  <a:cubicBezTo>
                    <a:pt x="105" y="94"/>
                    <a:pt x="106" y="96"/>
                    <a:pt x="107" y="97"/>
                  </a:cubicBezTo>
                  <a:cubicBezTo>
                    <a:pt x="113" y="102"/>
                    <a:pt x="119" y="107"/>
                    <a:pt x="121" y="113"/>
                  </a:cubicBezTo>
                  <a:cubicBezTo>
                    <a:pt x="119" y="106"/>
                    <a:pt x="118" y="98"/>
                    <a:pt x="115" y="91"/>
                  </a:cubicBezTo>
                  <a:cubicBezTo>
                    <a:pt x="111" y="79"/>
                    <a:pt x="105" y="68"/>
                    <a:pt x="99" y="57"/>
                  </a:cubicBezTo>
                  <a:cubicBezTo>
                    <a:pt x="93" y="48"/>
                    <a:pt x="87" y="38"/>
                    <a:pt x="80" y="30"/>
                  </a:cubicBezTo>
                  <a:cubicBezTo>
                    <a:pt x="76" y="25"/>
                    <a:pt x="72" y="22"/>
                    <a:pt x="66" y="25"/>
                  </a:cubicBezTo>
                  <a:cubicBezTo>
                    <a:pt x="64" y="26"/>
                    <a:pt x="63" y="26"/>
                    <a:pt x="62" y="26"/>
                  </a:cubicBezTo>
                  <a:cubicBezTo>
                    <a:pt x="54" y="25"/>
                    <a:pt x="47" y="23"/>
                    <a:pt x="39" y="25"/>
                  </a:cubicBezTo>
                  <a:cubicBezTo>
                    <a:pt x="36" y="25"/>
                    <a:pt x="33" y="25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8" y="30"/>
                    <a:pt x="47" y="30"/>
                    <a:pt x="55" y="34"/>
                  </a:cubicBezTo>
                  <a:cubicBezTo>
                    <a:pt x="57" y="35"/>
                    <a:pt x="58" y="34"/>
                    <a:pt x="60" y="34"/>
                  </a:cubicBezTo>
                  <a:cubicBezTo>
                    <a:pt x="65" y="32"/>
                    <a:pt x="66" y="32"/>
                    <a:pt x="70" y="37"/>
                  </a:cubicBezTo>
                  <a:cubicBezTo>
                    <a:pt x="71" y="38"/>
                    <a:pt x="72" y="40"/>
                    <a:pt x="74" y="41"/>
                  </a:cubicBezTo>
                  <a:cubicBezTo>
                    <a:pt x="76" y="42"/>
                    <a:pt x="76" y="43"/>
                    <a:pt x="77" y="45"/>
                  </a:cubicBezTo>
                  <a:cubicBezTo>
                    <a:pt x="78" y="49"/>
                    <a:pt x="81" y="51"/>
                    <a:pt x="83" y="54"/>
                  </a:cubicBezTo>
                  <a:cubicBezTo>
                    <a:pt x="83" y="54"/>
                    <a:pt x="83" y="55"/>
                    <a:pt x="83" y="55"/>
                  </a:cubicBezTo>
                  <a:cubicBezTo>
                    <a:pt x="84" y="57"/>
                    <a:pt x="86" y="59"/>
                    <a:pt x="84" y="61"/>
                  </a:cubicBezTo>
                  <a:cubicBezTo>
                    <a:pt x="82" y="61"/>
                    <a:pt x="82" y="59"/>
                    <a:pt x="81" y="58"/>
                  </a:cubicBezTo>
                  <a:cubicBezTo>
                    <a:pt x="78" y="53"/>
                    <a:pt x="74" y="48"/>
                    <a:pt x="70" y="44"/>
                  </a:cubicBezTo>
                  <a:cubicBezTo>
                    <a:pt x="69" y="42"/>
                    <a:pt x="68" y="40"/>
                    <a:pt x="66" y="39"/>
                  </a:cubicBezTo>
                  <a:cubicBezTo>
                    <a:pt x="64" y="36"/>
                    <a:pt x="62" y="37"/>
                    <a:pt x="59" y="38"/>
                  </a:cubicBezTo>
                  <a:cubicBezTo>
                    <a:pt x="56" y="40"/>
                    <a:pt x="59" y="42"/>
                    <a:pt x="59" y="43"/>
                  </a:cubicBezTo>
                  <a:cubicBezTo>
                    <a:pt x="60" y="46"/>
                    <a:pt x="62" y="48"/>
                    <a:pt x="63" y="50"/>
                  </a:cubicBezTo>
                  <a:cubicBezTo>
                    <a:pt x="64" y="52"/>
                    <a:pt x="65" y="53"/>
                    <a:pt x="64" y="55"/>
                  </a:cubicBezTo>
                  <a:close/>
                </a:path>
              </a:pathLst>
            </a:custGeom>
            <a:solidFill>
              <a:srgbClr val="DED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0" name="Freeform 130"/>
            <p:cNvSpPr>
              <a:spLocks/>
            </p:cNvSpPr>
            <p:nvPr/>
          </p:nvSpPr>
          <p:spPr bwMode="auto">
            <a:xfrm>
              <a:off x="6201349" y="5329216"/>
              <a:ext cx="78602" cy="289195"/>
            </a:xfrm>
            <a:custGeom>
              <a:avLst/>
              <a:gdLst>
                <a:gd name="T0" fmla="*/ 26 w 37"/>
                <a:gd name="T1" fmla="*/ 77 h 135"/>
                <a:gd name="T2" fmla="*/ 25 w 37"/>
                <a:gd name="T3" fmla="*/ 80 h 135"/>
                <a:gd name="T4" fmla="*/ 23 w 37"/>
                <a:gd name="T5" fmla="*/ 95 h 135"/>
                <a:gd name="T6" fmla="*/ 12 w 37"/>
                <a:gd name="T7" fmla="*/ 133 h 135"/>
                <a:gd name="T8" fmla="*/ 7 w 37"/>
                <a:gd name="T9" fmla="*/ 132 h 135"/>
                <a:gd name="T10" fmla="*/ 1 w 37"/>
                <a:gd name="T11" fmla="*/ 123 h 135"/>
                <a:gd name="T12" fmla="*/ 0 w 37"/>
                <a:gd name="T13" fmla="*/ 119 h 135"/>
                <a:gd name="T14" fmla="*/ 4 w 37"/>
                <a:gd name="T15" fmla="*/ 93 h 135"/>
                <a:gd name="T16" fmla="*/ 8 w 37"/>
                <a:gd name="T17" fmla="*/ 71 h 135"/>
                <a:gd name="T18" fmla="*/ 10 w 37"/>
                <a:gd name="T19" fmla="*/ 54 h 135"/>
                <a:gd name="T20" fmla="*/ 17 w 37"/>
                <a:gd name="T21" fmla="*/ 18 h 135"/>
                <a:gd name="T22" fmla="*/ 18 w 37"/>
                <a:gd name="T23" fmla="*/ 14 h 135"/>
                <a:gd name="T24" fmla="*/ 21 w 37"/>
                <a:gd name="T25" fmla="*/ 4 h 135"/>
                <a:gd name="T26" fmla="*/ 25 w 37"/>
                <a:gd name="T27" fmla="*/ 2 h 135"/>
                <a:gd name="T28" fmla="*/ 32 w 37"/>
                <a:gd name="T29" fmla="*/ 8 h 135"/>
                <a:gd name="T30" fmla="*/ 32 w 37"/>
                <a:gd name="T31" fmla="*/ 14 h 135"/>
                <a:gd name="T32" fmla="*/ 32 w 37"/>
                <a:gd name="T33" fmla="*/ 19 h 135"/>
                <a:gd name="T34" fmla="*/ 32 w 37"/>
                <a:gd name="T35" fmla="*/ 26 h 135"/>
                <a:gd name="T36" fmla="*/ 34 w 37"/>
                <a:gd name="T37" fmla="*/ 13 h 135"/>
                <a:gd name="T38" fmla="*/ 36 w 37"/>
                <a:gd name="T39" fmla="*/ 8 h 135"/>
                <a:gd name="T40" fmla="*/ 37 w 37"/>
                <a:gd name="T41" fmla="*/ 8 h 135"/>
                <a:gd name="T42" fmla="*/ 32 w 37"/>
                <a:gd name="T43" fmla="*/ 39 h 135"/>
                <a:gd name="T44" fmla="*/ 29 w 37"/>
                <a:gd name="T45" fmla="*/ 60 h 135"/>
                <a:gd name="T46" fmla="*/ 28 w 37"/>
                <a:gd name="T47" fmla="*/ 62 h 135"/>
                <a:gd name="T48" fmla="*/ 26 w 37"/>
                <a:gd name="T49" fmla="*/ 7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35">
                  <a:moveTo>
                    <a:pt x="26" y="77"/>
                  </a:moveTo>
                  <a:cubicBezTo>
                    <a:pt x="26" y="78"/>
                    <a:pt x="26" y="79"/>
                    <a:pt x="25" y="80"/>
                  </a:cubicBezTo>
                  <a:cubicBezTo>
                    <a:pt x="23" y="85"/>
                    <a:pt x="23" y="90"/>
                    <a:pt x="23" y="95"/>
                  </a:cubicBezTo>
                  <a:cubicBezTo>
                    <a:pt x="22" y="109"/>
                    <a:pt x="18" y="121"/>
                    <a:pt x="12" y="133"/>
                  </a:cubicBezTo>
                  <a:cubicBezTo>
                    <a:pt x="10" y="135"/>
                    <a:pt x="8" y="133"/>
                    <a:pt x="7" y="132"/>
                  </a:cubicBezTo>
                  <a:cubicBezTo>
                    <a:pt x="5" y="129"/>
                    <a:pt x="3" y="126"/>
                    <a:pt x="1" y="123"/>
                  </a:cubicBezTo>
                  <a:cubicBezTo>
                    <a:pt x="0" y="122"/>
                    <a:pt x="0" y="120"/>
                    <a:pt x="0" y="119"/>
                  </a:cubicBezTo>
                  <a:cubicBezTo>
                    <a:pt x="2" y="111"/>
                    <a:pt x="3" y="102"/>
                    <a:pt x="4" y="93"/>
                  </a:cubicBezTo>
                  <a:cubicBezTo>
                    <a:pt x="6" y="86"/>
                    <a:pt x="6" y="78"/>
                    <a:pt x="8" y="71"/>
                  </a:cubicBezTo>
                  <a:cubicBezTo>
                    <a:pt x="10" y="65"/>
                    <a:pt x="10" y="60"/>
                    <a:pt x="10" y="54"/>
                  </a:cubicBezTo>
                  <a:cubicBezTo>
                    <a:pt x="12" y="42"/>
                    <a:pt x="15" y="30"/>
                    <a:pt x="17" y="18"/>
                  </a:cubicBezTo>
                  <a:cubicBezTo>
                    <a:pt x="17" y="16"/>
                    <a:pt x="17" y="15"/>
                    <a:pt x="18" y="14"/>
                  </a:cubicBezTo>
                  <a:cubicBezTo>
                    <a:pt x="20" y="11"/>
                    <a:pt x="19" y="7"/>
                    <a:pt x="21" y="4"/>
                  </a:cubicBezTo>
                  <a:cubicBezTo>
                    <a:pt x="22" y="1"/>
                    <a:pt x="22" y="0"/>
                    <a:pt x="25" y="2"/>
                  </a:cubicBezTo>
                  <a:cubicBezTo>
                    <a:pt x="27" y="4"/>
                    <a:pt x="30" y="5"/>
                    <a:pt x="32" y="8"/>
                  </a:cubicBezTo>
                  <a:cubicBezTo>
                    <a:pt x="33" y="10"/>
                    <a:pt x="34" y="12"/>
                    <a:pt x="32" y="14"/>
                  </a:cubicBezTo>
                  <a:cubicBezTo>
                    <a:pt x="31" y="16"/>
                    <a:pt x="29" y="17"/>
                    <a:pt x="32" y="19"/>
                  </a:cubicBezTo>
                  <a:cubicBezTo>
                    <a:pt x="34" y="20"/>
                    <a:pt x="32" y="24"/>
                    <a:pt x="32" y="26"/>
                  </a:cubicBezTo>
                  <a:cubicBezTo>
                    <a:pt x="33" y="22"/>
                    <a:pt x="33" y="18"/>
                    <a:pt x="34" y="13"/>
                  </a:cubicBezTo>
                  <a:cubicBezTo>
                    <a:pt x="34" y="12"/>
                    <a:pt x="34" y="10"/>
                    <a:pt x="36" y="8"/>
                  </a:cubicBezTo>
                  <a:cubicBezTo>
                    <a:pt x="36" y="8"/>
                    <a:pt x="36" y="8"/>
                    <a:pt x="37" y="8"/>
                  </a:cubicBezTo>
                  <a:cubicBezTo>
                    <a:pt x="36" y="19"/>
                    <a:pt x="34" y="29"/>
                    <a:pt x="32" y="39"/>
                  </a:cubicBezTo>
                  <a:cubicBezTo>
                    <a:pt x="31" y="46"/>
                    <a:pt x="30" y="53"/>
                    <a:pt x="29" y="60"/>
                  </a:cubicBezTo>
                  <a:cubicBezTo>
                    <a:pt x="29" y="61"/>
                    <a:pt x="29" y="62"/>
                    <a:pt x="28" y="62"/>
                  </a:cubicBezTo>
                  <a:cubicBezTo>
                    <a:pt x="27" y="67"/>
                    <a:pt x="25" y="72"/>
                    <a:pt x="26" y="77"/>
                  </a:cubicBezTo>
                  <a:close/>
                </a:path>
              </a:pathLst>
            </a:custGeom>
            <a:solidFill>
              <a:srgbClr val="574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1" name="Freeform 131"/>
            <p:cNvSpPr>
              <a:spLocks/>
            </p:cNvSpPr>
            <p:nvPr/>
          </p:nvSpPr>
          <p:spPr bwMode="auto">
            <a:xfrm>
              <a:off x="6846477" y="3812053"/>
              <a:ext cx="120127" cy="201695"/>
            </a:xfrm>
            <a:custGeom>
              <a:avLst/>
              <a:gdLst>
                <a:gd name="T0" fmla="*/ 18 w 56"/>
                <a:gd name="T1" fmla="*/ 37 h 94"/>
                <a:gd name="T2" fmla="*/ 19 w 56"/>
                <a:gd name="T3" fmla="*/ 36 h 94"/>
                <a:gd name="T4" fmla="*/ 28 w 56"/>
                <a:gd name="T5" fmla="*/ 34 h 94"/>
                <a:gd name="T6" fmla="*/ 38 w 56"/>
                <a:gd name="T7" fmla="*/ 43 h 94"/>
                <a:gd name="T8" fmla="*/ 41 w 56"/>
                <a:gd name="T9" fmla="*/ 50 h 94"/>
                <a:gd name="T10" fmla="*/ 49 w 56"/>
                <a:gd name="T11" fmla="*/ 47 h 94"/>
                <a:gd name="T12" fmla="*/ 54 w 56"/>
                <a:gd name="T13" fmla="*/ 51 h 94"/>
                <a:gd name="T14" fmla="*/ 55 w 56"/>
                <a:gd name="T15" fmla="*/ 54 h 94"/>
                <a:gd name="T16" fmla="*/ 52 w 56"/>
                <a:gd name="T17" fmla="*/ 56 h 94"/>
                <a:gd name="T18" fmla="*/ 43 w 56"/>
                <a:gd name="T19" fmla="*/ 55 h 94"/>
                <a:gd name="T20" fmla="*/ 35 w 56"/>
                <a:gd name="T21" fmla="*/ 61 h 94"/>
                <a:gd name="T22" fmla="*/ 34 w 56"/>
                <a:gd name="T23" fmla="*/ 65 h 94"/>
                <a:gd name="T24" fmla="*/ 25 w 56"/>
                <a:gd name="T25" fmla="*/ 75 h 94"/>
                <a:gd name="T26" fmla="*/ 20 w 56"/>
                <a:gd name="T27" fmla="*/ 85 h 94"/>
                <a:gd name="T28" fmla="*/ 18 w 56"/>
                <a:gd name="T29" fmla="*/ 85 h 94"/>
                <a:gd name="T30" fmla="*/ 15 w 56"/>
                <a:gd name="T31" fmla="*/ 78 h 94"/>
                <a:gd name="T32" fmla="*/ 18 w 56"/>
                <a:gd name="T33" fmla="*/ 94 h 94"/>
                <a:gd name="T34" fmla="*/ 12 w 56"/>
                <a:gd name="T35" fmla="*/ 85 h 94"/>
                <a:gd name="T36" fmla="*/ 8 w 56"/>
                <a:gd name="T37" fmla="*/ 78 h 94"/>
                <a:gd name="T38" fmla="*/ 2 w 56"/>
                <a:gd name="T39" fmla="*/ 65 h 94"/>
                <a:gd name="T40" fmla="*/ 4 w 56"/>
                <a:gd name="T41" fmla="*/ 44 h 94"/>
                <a:gd name="T42" fmla="*/ 3 w 56"/>
                <a:gd name="T43" fmla="*/ 41 h 94"/>
                <a:gd name="T44" fmla="*/ 3 w 56"/>
                <a:gd name="T45" fmla="*/ 33 h 94"/>
                <a:gd name="T46" fmla="*/ 4 w 56"/>
                <a:gd name="T47" fmla="*/ 23 h 94"/>
                <a:gd name="T48" fmla="*/ 5 w 56"/>
                <a:gd name="T49" fmla="*/ 11 h 94"/>
                <a:gd name="T50" fmla="*/ 5 w 56"/>
                <a:gd name="T51" fmla="*/ 5 h 94"/>
                <a:gd name="T52" fmla="*/ 6 w 56"/>
                <a:gd name="T53" fmla="*/ 1 h 94"/>
                <a:gd name="T54" fmla="*/ 10 w 56"/>
                <a:gd name="T55" fmla="*/ 1 h 94"/>
                <a:gd name="T56" fmla="*/ 11 w 56"/>
                <a:gd name="T57" fmla="*/ 5 h 94"/>
                <a:gd name="T58" fmla="*/ 15 w 56"/>
                <a:gd name="T59" fmla="*/ 22 h 94"/>
                <a:gd name="T60" fmla="*/ 18 w 56"/>
                <a:gd name="T61" fmla="*/ 25 h 94"/>
                <a:gd name="T62" fmla="*/ 20 w 56"/>
                <a:gd name="T63" fmla="*/ 31 h 94"/>
                <a:gd name="T64" fmla="*/ 18 w 56"/>
                <a:gd name="T65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94">
                  <a:moveTo>
                    <a:pt x="18" y="37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22" y="28"/>
                    <a:pt x="22" y="28"/>
                    <a:pt x="28" y="34"/>
                  </a:cubicBezTo>
                  <a:cubicBezTo>
                    <a:pt x="31" y="37"/>
                    <a:pt x="34" y="40"/>
                    <a:pt x="38" y="43"/>
                  </a:cubicBezTo>
                  <a:cubicBezTo>
                    <a:pt x="40" y="44"/>
                    <a:pt x="42" y="46"/>
                    <a:pt x="41" y="50"/>
                  </a:cubicBezTo>
                  <a:cubicBezTo>
                    <a:pt x="44" y="45"/>
                    <a:pt x="45" y="44"/>
                    <a:pt x="49" y="47"/>
                  </a:cubicBezTo>
                  <a:cubicBezTo>
                    <a:pt x="51" y="48"/>
                    <a:pt x="52" y="50"/>
                    <a:pt x="54" y="51"/>
                  </a:cubicBezTo>
                  <a:cubicBezTo>
                    <a:pt x="54" y="52"/>
                    <a:pt x="56" y="52"/>
                    <a:pt x="55" y="54"/>
                  </a:cubicBezTo>
                  <a:cubicBezTo>
                    <a:pt x="55" y="55"/>
                    <a:pt x="53" y="56"/>
                    <a:pt x="52" y="56"/>
                  </a:cubicBezTo>
                  <a:cubicBezTo>
                    <a:pt x="49" y="56"/>
                    <a:pt x="46" y="56"/>
                    <a:pt x="43" y="55"/>
                  </a:cubicBezTo>
                  <a:cubicBezTo>
                    <a:pt x="43" y="60"/>
                    <a:pt x="40" y="62"/>
                    <a:pt x="35" y="61"/>
                  </a:cubicBezTo>
                  <a:cubicBezTo>
                    <a:pt x="38" y="64"/>
                    <a:pt x="38" y="65"/>
                    <a:pt x="34" y="65"/>
                  </a:cubicBezTo>
                  <a:cubicBezTo>
                    <a:pt x="31" y="65"/>
                    <a:pt x="24" y="72"/>
                    <a:pt x="25" y="75"/>
                  </a:cubicBezTo>
                  <a:cubicBezTo>
                    <a:pt x="25" y="80"/>
                    <a:pt x="21" y="82"/>
                    <a:pt x="20" y="85"/>
                  </a:cubicBezTo>
                  <a:cubicBezTo>
                    <a:pt x="20" y="88"/>
                    <a:pt x="18" y="86"/>
                    <a:pt x="18" y="85"/>
                  </a:cubicBezTo>
                  <a:cubicBezTo>
                    <a:pt x="17" y="82"/>
                    <a:pt x="16" y="80"/>
                    <a:pt x="15" y="78"/>
                  </a:cubicBezTo>
                  <a:cubicBezTo>
                    <a:pt x="15" y="84"/>
                    <a:pt x="18" y="89"/>
                    <a:pt x="18" y="94"/>
                  </a:cubicBezTo>
                  <a:cubicBezTo>
                    <a:pt x="14" y="92"/>
                    <a:pt x="13" y="89"/>
                    <a:pt x="12" y="85"/>
                  </a:cubicBezTo>
                  <a:cubicBezTo>
                    <a:pt x="12" y="82"/>
                    <a:pt x="11" y="80"/>
                    <a:pt x="8" y="78"/>
                  </a:cubicBezTo>
                  <a:cubicBezTo>
                    <a:pt x="2" y="76"/>
                    <a:pt x="3" y="70"/>
                    <a:pt x="2" y="65"/>
                  </a:cubicBezTo>
                  <a:cubicBezTo>
                    <a:pt x="2" y="58"/>
                    <a:pt x="0" y="51"/>
                    <a:pt x="4" y="44"/>
                  </a:cubicBezTo>
                  <a:cubicBezTo>
                    <a:pt x="4" y="43"/>
                    <a:pt x="3" y="42"/>
                    <a:pt x="3" y="41"/>
                  </a:cubicBezTo>
                  <a:cubicBezTo>
                    <a:pt x="1" y="38"/>
                    <a:pt x="1" y="36"/>
                    <a:pt x="3" y="33"/>
                  </a:cubicBezTo>
                  <a:cubicBezTo>
                    <a:pt x="5" y="30"/>
                    <a:pt x="3" y="27"/>
                    <a:pt x="4" y="23"/>
                  </a:cubicBezTo>
                  <a:cubicBezTo>
                    <a:pt x="4" y="19"/>
                    <a:pt x="6" y="15"/>
                    <a:pt x="5" y="11"/>
                  </a:cubicBezTo>
                  <a:cubicBezTo>
                    <a:pt x="5" y="9"/>
                    <a:pt x="6" y="7"/>
                    <a:pt x="5" y="5"/>
                  </a:cubicBezTo>
                  <a:cubicBezTo>
                    <a:pt x="5" y="4"/>
                    <a:pt x="5" y="2"/>
                    <a:pt x="6" y="1"/>
                  </a:cubicBezTo>
                  <a:cubicBezTo>
                    <a:pt x="7" y="1"/>
                    <a:pt x="10" y="0"/>
                    <a:pt x="10" y="1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9" y="11"/>
                    <a:pt x="9" y="17"/>
                    <a:pt x="15" y="22"/>
                  </a:cubicBezTo>
                  <a:cubicBezTo>
                    <a:pt x="16" y="23"/>
                    <a:pt x="15" y="25"/>
                    <a:pt x="18" y="25"/>
                  </a:cubicBezTo>
                  <a:cubicBezTo>
                    <a:pt x="20" y="25"/>
                    <a:pt x="21" y="28"/>
                    <a:pt x="20" y="31"/>
                  </a:cubicBezTo>
                  <a:cubicBezTo>
                    <a:pt x="19" y="32"/>
                    <a:pt x="18" y="34"/>
                    <a:pt x="18" y="37"/>
                  </a:cubicBezTo>
                  <a:close/>
                </a:path>
              </a:pathLst>
            </a:custGeom>
            <a:solidFill>
              <a:srgbClr val="30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3" name="Freeform 132"/>
            <p:cNvSpPr>
              <a:spLocks/>
            </p:cNvSpPr>
            <p:nvPr/>
          </p:nvSpPr>
          <p:spPr bwMode="auto">
            <a:xfrm>
              <a:off x="6890969" y="4439384"/>
              <a:ext cx="109746" cy="154238"/>
            </a:xfrm>
            <a:custGeom>
              <a:avLst/>
              <a:gdLst>
                <a:gd name="T0" fmla="*/ 26 w 51"/>
                <a:gd name="T1" fmla="*/ 56 h 72"/>
                <a:gd name="T2" fmla="*/ 26 w 51"/>
                <a:gd name="T3" fmla="*/ 53 h 72"/>
                <a:gd name="T4" fmla="*/ 13 w 51"/>
                <a:gd name="T5" fmla="*/ 52 h 72"/>
                <a:gd name="T6" fmla="*/ 10 w 51"/>
                <a:gd name="T7" fmla="*/ 57 h 72"/>
                <a:gd name="T8" fmla="*/ 8 w 51"/>
                <a:gd name="T9" fmla="*/ 69 h 72"/>
                <a:gd name="T10" fmla="*/ 5 w 51"/>
                <a:gd name="T11" fmla="*/ 71 h 72"/>
                <a:gd name="T12" fmla="*/ 4 w 51"/>
                <a:gd name="T13" fmla="*/ 69 h 72"/>
                <a:gd name="T14" fmla="*/ 1 w 51"/>
                <a:gd name="T15" fmla="*/ 63 h 72"/>
                <a:gd name="T16" fmla="*/ 1 w 51"/>
                <a:gd name="T17" fmla="*/ 58 h 72"/>
                <a:gd name="T18" fmla="*/ 2 w 51"/>
                <a:gd name="T19" fmla="*/ 54 h 72"/>
                <a:gd name="T20" fmla="*/ 4 w 51"/>
                <a:gd name="T21" fmla="*/ 13 h 72"/>
                <a:gd name="T22" fmla="*/ 3 w 51"/>
                <a:gd name="T23" fmla="*/ 13 h 72"/>
                <a:gd name="T24" fmla="*/ 1 w 51"/>
                <a:gd name="T25" fmla="*/ 13 h 72"/>
                <a:gd name="T26" fmla="*/ 9 w 51"/>
                <a:gd name="T27" fmla="*/ 1 h 72"/>
                <a:gd name="T28" fmla="*/ 11 w 51"/>
                <a:gd name="T29" fmla="*/ 0 h 72"/>
                <a:gd name="T30" fmla="*/ 13 w 51"/>
                <a:gd name="T31" fmla="*/ 3 h 72"/>
                <a:gd name="T32" fmla="*/ 18 w 51"/>
                <a:gd name="T33" fmla="*/ 7 h 72"/>
                <a:gd name="T34" fmla="*/ 19 w 51"/>
                <a:gd name="T35" fmla="*/ 9 h 72"/>
                <a:gd name="T36" fmla="*/ 14 w 51"/>
                <a:gd name="T37" fmla="*/ 12 h 72"/>
                <a:gd name="T38" fmla="*/ 17 w 51"/>
                <a:gd name="T39" fmla="*/ 18 h 72"/>
                <a:gd name="T40" fmla="*/ 23 w 51"/>
                <a:gd name="T41" fmla="*/ 26 h 72"/>
                <a:gd name="T42" fmla="*/ 28 w 51"/>
                <a:gd name="T43" fmla="*/ 26 h 72"/>
                <a:gd name="T44" fmla="*/ 30 w 51"/>
                <a:gd name="T45" fmla="*/ 26 h 72"/>
                <a:gd name="T46" fmla="*/ 36 w 51"/>
                <a:gd name="T47" fmla="*/ 20 h 72"/>
                <a:gd name="T48" fmla="*/ 35 w 51"/>
                <a:gd name="T49" fmla="*/ 15 h 72"/>
                <a:gd name="T50" fmla="*/ 35 w 51"/>
                <a:gd name="T51" fmla="*/ 13 h 72"/>
                <a:gd name="T52" fmla="*/ 33 w 51"/>
                <a:gd name="T53" fmla="*/ 11 h 72"/>
                <a:gd name="T54" fmla="*/ 33 w 51"/>
                <a:gd name="T55" fmla="*/ 4 h 72"/>
                <a:gd name="T56" fmla="*/ 50 w 51"/>
                <a:gd name="T57" fmla="*/ 18 h 72"/>
                <a:gd name="T58" fmla="*/ 49 w 51"/>
                <a:gd name="T59" fmla="*/ 45 h 72"/>
                <a:gd name="T60" fmla="*/ 46 w 51"/>
                <a:gd name="T61" fmla="*/ 48 h 72"/>
                <a:gd name="T62" fmla="*/ 44 w 51"/>
                <a:gd name="T63" fmla="*/ 44 h 72"/>
                <a:gd name="T64" fmla="*/ 42 w 51"/>
                <a:gd name="T65" fmla="*/ 41 h 72"/>
                <a:gd name="T66" fmla="*/ 41 w 51"/>
                <a:gd name="T67" fmla="*/ 41 h 72"/>
                <a:gd name="T68" fmla="*/ 42 w 51"/>
                <a:gd name="T69" fmla="*/ 45 h 72"/>
                <a:gd name="T70" fmla="*/ 42 w 51"/>
                <a:gd name="T71" fmla="*/ 46 h 72"/>
                <a:gd name="T72" fmla="*/ 39 w 51"/>
                <a:gd name="T73" fmla="*/ 61 h 72"/>
                <a:gd name="T74" fmla="*/ 35 w 51"/>
                <a:gd name="T75" fmla="*/ 63 h 72"/>
                <a:gd name="T76" fmla="*/ 22 w 51"/>
                <a:gd name="T77" fmla="*/ 63 h 72"/>
                <a:gd name="T78" fmla="*/ 19 w 51"/>
                <a:gd name="T79" fmla="*/ 63 h 72"/>
                <a:gd name="T80" fmla="*/ 13 w 51"/>
                <a:gd name="T81" fmla="*/ 56 h 72"/>
                <a:gd name="T82" fmla="*/ 26 w 51"/>
                <a:gd name="T83" fmla="*/ 57 h 72"/>
                <a:gd name="T84" fmla="*/ 26 w 51"/>
                <a:gd name="T85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1" h="72">
                  <a:moveTo>
                    <a:pt x="26" y="56"/>
                  </a:moveTo>
                  <a:cubicBezTo>
                    <a:pt x="26" y="55"/>
                    <a:pt x="29" y="54"/>
                    <a:pt x="26" y="53"/>
                  </a:cubicBezTo>
                  <a:cubicBezTo>
                    <a:pt x="22" y="52"/>
                    <a:pt x="17" y="52"/>
                    <a:pt x="13" y="52"/>
                  </a:cubicBezTo>
                  <a:cubicBezTo>
                    <a:pt x="10" y="52"/>
                    <a:pt x="10" y="55"/>
                    <a:pt x="10" y="57"/>
                  </a:cubicBezTo>
                  <a:cubicBezTo>
                    <a:pt x="10" y="61"/>
                    <a:pt x="9" y="65"/>
                    <a:pt x="8" y="69"/>
                  </a:cubicBezTo>
                  <a:cubicBezTo>
                    <a:pt x="7" y="70"/>
                    <a:pt x="7" y="72"/>
                    <a:pt x="5" y="71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4" y="66"/>
                    <a:pt x="3" y="64"/>
                    <a:pt x="1" y="63"/>
                  </a:cubicBezTo>
                  <a:cubicBezTo>
                    <a:pt x="0" y="62"/>
                    <a:pt x="0" y="59"/>
                    <a:pt x="1" y="58"/>
                  </a:cubicBezTo>
                  <a:cubicBezTo>
                    <a:pt x="3" y="57"/>
                    <a:pt x="2" y="55"/>
                    <a:pt x="2" y="54"/>
                  </a:cubicBezTo>
                  <a:cubicBezTo>
                    <a:pt x="3" y="40"/>
                    <a:pt x="2" y="27"/>
                    <a:pt x="4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2" y="10"/>
                    <a:pt x="2" y="14"/>
                    <a:pt x="1" y="13"/>
                  </a:cubicBezTo>
                  <a:cubicBezTo>
                    <a:pt x="1" y="8"/>
                    <a:pt x="4" y="4"/>
                    <a:pt x="9" y="1"/>
                  </a:cubicBezTo>
                  <a:cubicBezTo>
                    <a:pt x="10" y="1"/>
                    <a:pt x="11" y="1"/>
                    <a:pt x="11" y="0"/>
                  </a:cubicBezTo>
                  <a:cubicBezTo>
                    <a:pt x="12" y="1"/>
                    <a:pt x="12" y="2"/>
                    <a:pt x="13" y="3"/>
                  </a:cubicBezTo>
                  <a:cubicBezTo>
                    <a:pt x="14" y="5"/>
                    <a:pt x="16" y="6"/>
                    <a:pt x="18" y="7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8" y="11"/>
                    <a:pt x="16" y="11"/>
                    <a:pt x="14" y="12"/>
                  </a:cubicBezTo>
                  <a:cubicBezTo>
                    <a:pt x="17" y="13"/>
                    <a:pt x="18" y="16"/>
                    <a:pt x="17" y="18"/>
                  </a:cubicBezTo>
                  <a:cubicBezTo>
                    <a:pt x="17" y="24"/>
                    <a:pt x="18" y="25"/>
                    <a:pt x="23" y="26"/>
                  </a:cubicBezTo>
                  <a:cubicBezTo>
                    <a:pt x="25" y="26"/>
                    <a:pt x="26" y="26"/>
                    <a:pt x="28" y="26"/>
                  </a:cubicBezTo>
                  <a:cubicBezTo>
                    <a:pt x="28" y="26"/>
                    <a:pt x="29" y="26"/>
                    <a:pt x="30" y="26"/>
                  </a:cubicBezTo>
                  <a:cubicBezTo>
                    <a:pt x="36" y="26"/>
                    <a:pt x="36" y="25"/>
                    <a:pt x="36" y="20"/>
                  </a:cubicBezTo>
                  <a:cubicBezTo>
                    <a:pt x="35" y="18"/>
                    <a:pt x="35" y="16"/>
                    <a:pt x="35" y="15"/>
                  </a:cubicBezTo>
                  <a:cubicBezTo>
                    <a:pt x="35" y="14"/>
                    <a:pt x="37" y="13"/>
                    <a:pt x="35" y="13"/>
                  </a:cubicBezTo>
                  <a:cubicBezTo>
                    <a:pt x="34" y="12"/>
                    <a:pt x="33" y="12"/>
                    <a:pt x="33" y="11"/>
                  </a:cubicBezTo>
                  <a:cubicBezTo>
                    <a:pt x="35" y="8"/>
                    <a:pt x="34" y="6"/>
                    <a:pt x="33" y="4"/>
                  </a:cubicBezTo>
                  <a:cubicBezTo>
                    <a:pt x="44" y="1"/>
                    <a:pt x="49" y="8"/>
                    <a:pt x="50" y="18"/>
                  </a:cubicBezTo>
                  <a:cubicBezTo>
                    <a:pt x="51" y="27"/>
                    <a:pt x="51" y="36"/>
                    <a:pt x="49" y="45"/>
                  </a:cubicBezTo>
                  <a:cubicBezTo>
                    <a:pt x="49" y="46"/>
                    <a:pt x="49" y="49"/>
                    <a:pt x="46" y="48"/>
                  </a:cubicBezTo>
                  <a:cubicBezTo>
                    <a:pt x="44" y="48"/>
                    <a:pt x="43" y="47"/>
                    <a:pt x="44" y="44"/>
                  </a:cubicBezTo>
                  <a:cubicBezTo>
                    <a:pt x="44" y="43"/>
                    <a:pt x="43" y="42"/>
                    <a:pt x="42" y="41"/>
                  </a:cubicBezTo>
                  <a:cubicBezTo>
                    <a:pt x="42" y="41"/>
                    <a:pt x="41" y="41"/>
                    <a:pt x="41" y="41"/>
                  </a:cubicBezTo>
                  <a:cubicBezTo>
                    <a:pt x="40" y="42"/>
                    <a:pt x="41" y="43"/>
                    <a:pt x="42" y="45"/>
                  </a:cubicBezTo>
                  <a:cubicBezTo>
                    <a:pt x="42" y="45"/>
                    <a:pt x="42" y="46"/>
                    <a:pt x="42" y="46"/>
                  </a:cubicBezTo>
                  <a:cubicBezTo>
                    <a:pt x="39" y="51"/>
                    <a:pt x="41" y="56"/>
                    <a:pt x="39" y="61"/>
                  </a:cubicBezTo>
                  <a:cubicBezTo>
                    <a:pt x="39" y="63"/>
                    <a:pt x="37" y="64"/>
                    <a:pt x="35" y="63"/>
                  </a:cubicBezTo>
                  <a:cubicBezTo>
                    <a:pt x="31" y="63"/>
                    <a:pt x="27" y="64"/>
                    <a:pt x="22" y="63"/>
                  </a:cubicBezTo>
                  <a:cubicBezTo>
                    <a:pt x="21" y="63"/>
                    <a:pt x="20" y="63"/>
                    <a:pt x="19" y="63"/>
                  </a:cubicBezTo>
                  <a:cubicBezTo>
                    <a:pt x="13" y="64"/>
                    <a:pt x="12" y="63"/>
                    <a:pt x="13" y="56"/>
                  </a:cubicBezTo>
                  <a:cubicBezTo>
                    <a:pt x="17" y="57"/>
                    <a:pt x="22" y="56"/>
                    <a:pt x="26" y="57"/>
                  </a:cubicBezTo>
                  <a:cubicBezTo>
                    <a:pt x="26" y="56"/>
                    <a:pt x="26" y="56"/>
                    <a:pt x="26" y="56"/>
                  </a:cubicBezTo>
                  <a:close/>
                </a:path>
              </a:pathLst>
            </a:custGeom>
            <a:solidFill>
              <a:srgbClr val="312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4" name="Freeform 133"/>
            <p:cNvSpPr>
              <a:spLocks/>
            </p:cNvSpPr>
            <p:nvPr/>
          </p:nvSpPr>
          <p:spPr bwMode="auto">
            <a:xfrm>
              <a:off x="6784189" y="2472856"/>
              <a:ext cx="207627" cy="146822"/>
            </a:xfrm>
            <a:custGeom>
              <a:avLst/>
              <a:gdLst>
                <a:gd name="T0" fmla="*/ 18 w 97"/>
                <a:gd name="T1" fmla="*/ 43 h 69"/>
                <a:gd name="T2" fmla="*/ 17 w 97"/>
                <a:gd name="T3" fmla="*/ 43 h 69"/>
                <a:gd name="T4" fmla="*/ 17 w 97"/>
                <a:gd name="T5" fmla="*/ 42 h 69"/>
                <a:gd name="T6" fmla="*/ 17 w 97"/>
                <a:gd name="T7" fmla="*/ 42 h 69"/>
                <a:gd name="T8" fmla="*/ 21 w 97"/>
                <a:gd name="T9" fmla="*/ 42 h 69"/>
                <a:gd name="T10" fmla="*/ 27 w 97"/>
                <a:gd name="T11" fmla="*/ 40 h 69"/>
                <a:gd name="T12" fmla="*/ 44 w 97"/>
                <a:gd name="T13" fmla="*/ 30 h 69"/>
                <a:gd name="T14" fmla="*/ 50 w 97"/>
                <a:gd name="T15" fmla="*/ 26 h 69"/>
                <a:gd name="T16" fmla="*/ 56 w 97"/>
                <a:gd name="T17" fmla="*/ 27 h 69"/>
                <a:gd name="T18" fmla="*/ 56 w 97"/>
                <a:gd name="T19" fmla="*/ 22 h 69"/>
                <a:gd name="T20" fmla="*/ 62 w 97"/>
                <a:gd name="T21" fmla="*/ 19 h 69"/>
                <a:gd name="T22" fmla="*/ 65 w 97"/>
                <a:gd name="T23" fmla="*/ 24 h 69"/>
                <a:gd name="T24" fmla="*/ 62 w 97"/>
                <a:gd name="T25" fmla="*/ 28 h 69"/>
                <a:gd name="T26" fmla="*/ 45 w 97"/>
                <a:gd name="T27" fmla="*/ 42 h 69"/>
                <a:gd name="T28" fmla="*/ 56 w 97"/>
                <a:gd name="T29" fmla="*/ 33 h 69"/>
                <a:gd name="T30" fmla="*/ 65 w 97"/>
                <a:gd name="T31" fmla="*/ 27 h 69"/>
                <a:gd name="T32" fmla="*/ 74 w 97"/>
                <a:gd name="T33" fmla="*/ 20 h 69"/>
                <a:gd name="T34" fmla="*/ 79 w 97"/>
                <a:gd name="T35" fmla="*/ 17 h 69"/>
                <a:gd name="T36" fmla="*/ 78 w 97"/>
                <a:gd name="T37" fmla="*/ 23 h 69"/>
                <a:gd name="T38" fmla="*/ 68 w 97"/>
                <a:gd name="T39" fmla="*/ 31 h 69"/>
                <a:gd name="T40" fmla="*/ 67 w 97"/>
                <a:gd name="T41" fmla="*/ 32 h 69"/>
                <a:gd name="T42" fmla="*/ 67 w 97"/>
                <a:gd name="T43" fmla="*/ 32 h 69"/>
                <a:gd name="T44" fmla="*/ 74 w 97"/>
                <a:gd name="T45" fmla="*/ 30 h 69"/>
                <a:gd name="T46" fmla="*/ 75 w 97"/>
                <a:gd name="T47" fmla="*/ 30 h 69"/>
                <a:gd name="T48" fmla="*/ 80 w 97"/>
                <a:gd name="T49" fmla="*/ 22 h 69"/>
                <a:gd name="T50" fmla="*/ 89 w 97"/>
                <a:gd name="T51" fmla="*/ 8 h 69"/>
                <a:gd name="T52" fmla="*/ 94 w 97"/>
                <a:gd name="T53" fmla="*/ 0 h 69"/>
                <a:gd name="T54" fmla="*/ 95 w 97"/>
                <a:gd name="T55" fmla="*/ 3 h 69"/>
                <a:gd name="T56" fmla="*/ 91 w 97"/>
                <a:gd name="T57" fmla="*/ 27 h 69"/>
                <a:gd name="T58" fmla="*/ 91 w 97"/>
                <a:gd name="T59" fmla="*/ 32 h 69"/>
                <a:gd name="T60" fmla="*/ 90 w 97"/>
                <a:gd name="T61" fmla="*/ 41 h 69"/>
                <a:gd name="T62" fmla="*/ 92 w 97"/>
                <a:gd name="T63" fmla="*/ 37 h 69"/>
                <a:gd name="T64" fmla="*/ 93 w 97"/>
                <a:gd name="T65" fmla="*/ 33 h 69"/>
                <a:gd name="T66" fmla="*/ 97 w 97"/>
                <a:gd name="T67" fmla="*/ 36 h 69"/>
                <a:gd name="T68" fmla="*/ 96 w 97"/>
                <a:gd name="T69" fmla="*/ 41 h 69"/>
                <a:gd name="T70" fmla="*/ 93 w 97"/>
                <a:gd name="T71" fmla="*/ 51 h 69"/>
                <a:gd name="T72" fmla="*/ 89 w 97"/>
                <a:gd name="T73" fmla="*/ 59 h 69"/>
                <a:gd name="T74" fmla="*/ 87 w 97"/>
                <a:gd name="T75" fmla="*/ 55 h 69"/>
                <a:gd name="T76" fmla="*/ 86 w 97"/>
                <a:gd name="T77" fmla="*/ 52 h 69"/>
                <a:gd name="T78" fmla="*/ 81 w 97"/>
                <a:gd name="T79" fmla="*/ 55 h 69"/>
                <a:gd name="T80" fmla="*/ 74 w 97"/>
                <a:gd name="T81" fmla="*/ 60 h 69"/>
                <a:gd name="T82" fmla="*/ 60 w 97"/>
                <a:gd name="T83" fmla="*/ 63 h 69"/>
                <a:gd name="T84" fmla="*/ 67 w 97"/>
                <a:gd name="T85" fmla="*/ 65 h 69"/>
                <a:gd name="T86" fmla="*/ 68 w 97"/>
                <a:gd name="T87" fmla="*/ 66 h 69"/>
                <a:gd name="T88" fmla="*/ 66 w 97"/>
                <a:gd name="T89" fmla="*/ 68 h 69"/>
                <a:gd name="T90" fmla="*/ 55 w 97"/>
                <a:gd name="T91" fmla="*/ 65 h 69"/>
                <a:gd name="T92" fmla="*/ 33 w 97"/>
                <a:gd name="T93" fmla="*/ 51 h 69"/>
                <a:gd name="T94" fmla="*/ 10 w 97"/>
                <a:gd name="T95" fmla="*/ 56 h 69"/>
                <a:gd name="T96" fmla="*/ 3 w 97"/>
                <a:gd name="T97" fmla="*/ 61 h 69"/>
                <a:gd name="T98" fmla="*/ 0 w 97"/>
                <a:gd name="T99" fmla="*/ 60 h 69"/>
                <a:gd name="T100" fmla="*/ 5 w 97"/>
                <a:gd name="T101" fmla="*/ 53 h 69"/>
                <a:gd name="T102" fmla="*/ 1 w 97"/>
                <a:gd name="T103" fmla="*/ 50 h 69"/>
                <a:gd name="T104" fmla="*/ 2 w 97"/>
                <a:gd name="T105" fmla="*/ 49 h 69"/>
                <a:gd name="T106" fmla="*/ 15 w 97"/>
                <a:gd name="T107" fmla="*/ 46 h 69"/>
                <a:gd name="T108" fmla="*/ 15 w 97"/>
                <a:gd name="T109" fmla="*/ 46 h 69"/>
                <a:gd name="T110" fmla="*/ 10 w 97"/>
                <a:gd name="T111" fmla="*/ 45 h 69"/>
                <a:gd name="T112" fmla="*/ 23 w 97"/>
                <a:gd name="T113" fmla="*/ 44 h 69"/>
                <a:gd name="T114" fmla="*/ 30 w 97"/>
                <a:gd name="T115" fmla="*/ 42 h 69"/>
                <a:gd name="T116" fmla="*/ 30 w 97"/>
                <a:gd name="T117" fmla="*/ 42 h 69"/>
                <a:gd name="T118" fmla="*/ 30 w 97"/>
                <a:gd name="T119" fmla="*/ 42 h 69"/>
                <a:gd name="T120" fmla="*/ 18 w 97"/>
                <a:gd name="T121" fmla="*/ 4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7" h="69">
                  <a:moveTo>
                    <a:pt x="18" y="43"/>
                  </a:moveTo>
                  <a:cubicBezTo>
                    <a:pt x="18" y="43"/>
                    <a:pt x="18" y="43"/>
                    <a:pt x="17" y="43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23" y="40"/>
                    <a:pt x="25" y="40"/>
                    <a:pt x="27" y="40"/>
                  </a:cubicBezTo>
                  <a:cubicBezTo>
                    <a:pt x="34" y="39"/>
                    <a:pt x="39" y="35"/>
                    <a:pt x="44" y="30"/>
                  </a:cubicBezTo>
                  <a:cubicBezTo>
                    <a:pt x="46" y="29"/>
                    <a:pt x="49" y="28"/>
                    <a:pt x="50" y="26"/>
                  </a:cubicBezTo>
                  <a:cubicBezTo>
                    <a:pt x="52" y="24"/>
                    <a:pt x="55" y="24"/>
                    <a:pt x="56" y="27"/>
                  </a:cubicBezTo>
                  <a:cubicBezTo>
                    <a:pt x="55" y="25"/>
                    <a:pt x="55" y="23"/>
                    <a:pt x="56" y="22"/>
                  </a:cubicBezTo>
                  <a:cubicBezTo>
                    <a:pt x="58" y="20"/>
                    <a:pt x="60" y="19"/>
                    <a:pt x="62" y="19"/>
                  </a:cubicBezTo>
                  <a:cubicBezTo>
                    <a:pt x="66" y="19"/>
                    <a:pt x="67" y="21"/>
                    <a:pt x="65" y="24"/>
                  </a:cubicBezTo>
                  <a:cubicBezTo>
                    <a:pt x="64" y="26"/>
                    <a:pt x="62" y="27"/>
                    <a:pt x="62" y="28"/>
                  </a:cubicBezTo>
                  <a:cubicBezTo>
                    <a:pt x="56" y="33"/>
                    <a:pt x="51" y="38"/>
                    <a:pt x="45" y="42"/>
                  </a:cubicBezTo>
                  <a:cubicBezTo>
                    <a:pt x="49" y="39"/>
                    <a:pt x="53" y="36"/>
                    <a:pt x="56" y="33"/>
                  </a:cubicBezTo>
                  <a:cubicBezTo>
                    <a:pt x="59" y="30"/>
                    <a:pt x="62" y="28"/>
                    <a:pt x="65" y="27"/>
                  </a:cubicBezTo>
                  <a:cubicBezTo>
                    <a:pt x="69" y="26"/>
                    <a:pt x="71" y="23"/>
                    <a:pt x="74" y="20"/>
                  </a:cubicBezTo>
                  <a:cubicBezTo>
                    <a:pt x="75" y="19"/>
                    <a:pt x="77" y="16"/>
                    <a:pt x="79" y="17"/>
                  </a:cubicBezTo>
                  <a:cubicBezTo>
                    <a:pt x="81" y="19"/>
                    <a:pt x="79" y="21"/>
                    <a:pt x="78" y="23"/>
                  </a:cubicBezTo>
                  <a:cubicBezTo>
                    <a:pt x="76" y="28"/>
                    <a:pt x="73" y="32"/>
                    <a:pt x="68" y="31"/>
                  </a:cubicBezTo>
                  <a:cubicBezTo>
                    <a:pt x="66" y="32"/>
                    <a:pt x="67" y="32"/>
                    <a:pt x="67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9" y="31"/>
                    <a:pt x="72" y="31"/>
                    <a:pt x="74" y="30"/>
                  </a:cubicBezTo>
                  <a:cubicBezTo>
                    <a:pt x="75" y="28"/>
                    <a:pt x="75" y="32"/>
                    <a:pt x="75" y="30"/>
                  </a:cubicBezTo>
                  <a:cubicBezTo>
                    <a:pt x="76" y="27"/>
                    <a:pt x="78" y="24"/>
                    <a:pt x="80" y="22"/>
                  </a:cubicBezTo>
                  <a:cubicBezTo>
                    <a:pt x="84" y="18"/>
                    <a:pt x="86" y="12"/>
                    <a:pt x="89" y="8"/>
                  </a:cubicBezTo>
                  <a:cubicBezTo>
                    <a:pt x="90" y="5"/>
                    <a:pt x="89" y="1"/>
                    <a:pt x="94" y="0"/>
                  </a:cubicBezTo>
                  <a:cubicBezTo>
                    <a:pt x="94" y="1"/>
                    <a:pt x="95" y="2"/>
                    <a:pt x="95" y="3"/>
                  </a:cubicBezTo>
                  <a:cubicBezTo>
                    <a:pt x="94" y="11"/>
                    <a:pt x="92" y="19"/>
                    <a:pt x="91" y="27"/>
                  </a:cubicBezTo>
                  <a:cubicBezTo>
                    <a:pt x="91" y="29"/>
                    <a:pt x="91" y="30"/>
                    <a:pt x="91" y="32"/>
                  </a:cubicBezTo>
                  <a:cubicBezTo>
                    <a:pt x="92" y="35"/>
                    <a:pt x="90" y="38"/>
                    <a:pt x="90" y="41"/>
                  </a:cubicBezTo>
                  <a:cubicBezTo>
                    <a:pt x="91" y="40"/>
                    <a:pt x="92" y="39"/>
                    <a:pt x="92" y="37"/>
                  </a:cubicBezTo>
                  <a:cubicBezTo>
                    <a:pt x="91" y="36"/>
                    <a:pt x="92" y="34"/>
                    <a:pt x="93" y="33"/>
                  </a:cubicBezTo>
                  <a:cubicBezTo>
                    <a:pt x="95" y="33"/>
                    <a:pt x="96" y="35"/>
                    <a:pt x="97" y="36"/>
                  </a:cubicBezTo>
                  <a:cubicBezTo>
                    <a:pt x="97" y="38"/>
                    <a:pt x="97" y="40"/>
                    <a:pt x="96" y="41"/>
                  </a:cubicBezTo>
                  <a:cubicBezTo>
                    <a:pt x="94" y="44"/>
                    <a:pt x="93" y="47"/>
                    <a:pt x="93" y="51"/>
                  </a:cubicBezTo>
                  <a:cubicBezTo>
                    <a:pt x="93" y="54"/>
                    <a:pt x="92" y="57"/>
                    <a:pt x="89" y="59"/>
                  </a:cubicBezTo>
                  <a:cubicBezTo>
                    <a:pt x="88" y="58"/>
                    <a:pt x="88" y="57"/>
                    <a:pt x="87" y="55"/>
                  </a:cubicBezTo>
                  <a:cubicBezTo>
                    <a:pt x="87" y="54"/>
                    <a:pt x="89" y="51"/>
                    <a:pt x="86" y="52"/>
                  </a:cubicBezTo>
                  <a:cubicBezTo>
                    <a:pt x="85" y="52"/>
                    <a:pt x="82" y="51"/>
                    <a:pt x="81" y="55"/>
                  </a:cubicBezTo>
                  <a:cubicBezTo>
                    <a:pt x="81" y="57"/>
                    <a:pt x="78" y="60"/>
                    <a:pt x="74" y="60"/>
                  </a:cubicBezTo>
                  <a:cubicBezTo>
                    <a:pt x="69" y="60"/>
                    <a:pt x="64" y="60"/>
                    <a:pt x="60" y="63"/>
                  </a:cubicBezTo>
                  <a:cubicBezTo>
                    <a:pt x="62" y="63"/>
                    <a:pt x="65" y="63"/>
                    <a:pt x="67" y="65"/>
                  </a:cubicBezTo>
                  <a:cubicBezTo>
                    <a:pt x="67" y="65"/>
                    <a:pt x="68" y="65"/>
                    <a:pt x="68" y="66"/>
                  </a:cubicBezTo>
                  <a:cubicBezTo>
                    <a:pt x="68" y="67"/>
                    <a:pt x="67" y="68"/>
                    <a:pt x="66" y="68"/>
                  </a:cubicBezTo>
                  <a:cubicBezTo>
                    <a:pt x="62" y="69"/>
                    <a:pt x="58" y="67"/>
                    <a:pt x="55" y="65"/>
                  </a:cubicBezTo>
                  <a:cubicBezTo>
                    <a:pt x="48" y="59"/>
                    <a:pt x="41" y="54"/>
                    <a:pt x="33" y="51"/>
                  </a:cubicBezTo>
                  <a:cubicBezTo>
                    <a:pt x="24" y="47"/>
                    <a:pt x="16" y="50"/>
                    <a:pt x="10" y="56"/>
                  </a:cubicBezTo>
                  <a:cubicBezTo>
                    <a:pt x="8" y="58"/>
                    <a:pt x="5" y="59"/>
                    <a:pt x="3" y="61"/>
                  </a:cubicBezTo>
                  <a:cubicBezTo>
                    <a:pt x="2" y="62"/>
                    <a:pt x="0" y="62"/>
                    <a:pt x="0" y="60"/>
                  </a:cubicBezTo>
                  <a:cubicBezTo>
                    <a:pt x="1" y="57"/>
                    <a:pt x="4" y="56"/>
                    <a:pt x="5" y="53"/>
                  </a:cubicBezTo>
                  <a:cubicBezTo>
                    <a:pt x="4" y="52"/>
                    <a:pt x="2" y="52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7" y="49"/>
                    <a:pt x="11" y="49"/>
                    <a:pt x="15" y="46"/>
                  </a:cubicBezTo>
                  <a:cubicBezTo>
                    <a:pt x="16" y="46"/>
                    <a:pt x="15" y="45"/>
                    <a:pt x="15" y="46"/>
                  </a:cubicBezTo>
                  <a:cubicBezTo>
                    <a:pt x="13" y="47"/>
                    <a:pt x="11" y="47"/>
                    <a:pt x="10" y="45"/>
                  </a:cubicBezTo>
                  <a:cubicBezTo>
                    <a:pt x="14" y="44"/>
                    <a:pt x="19" y="44"/>
                    <a:pt x="23" y="44"/>
                  </a:cubicBezTo>
                  <a:cubicBezTo>
                    <a:pt x="26" y="44"/>
                    <a:pt x="28" y="44"/>
                    <a:pt x="30" y="42"/>
                  </a:cubicBezTo>
                  <a:cubicBezTo>
                    <a:pt x="31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6" y="44"/>
                    <a:pt x="22" y="44"/>
                    <a:pt x="18" y="43"/>
                  </a:cubicBezTo>
                  <a:close/>
                </a:path>
              </a:pathLst>
            </a:custGeom>
            <a:solidFill>
              <a:srgbClr val="232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0" name="Freeform 134"/>
            <p:cNvSpPr>
              <a:spLocks/>
            </p:cNvSpPr>
            <p:nvPr/>
          </p:nvSpPr>
          <p:spPr bwMode="auto">
            <a:xfrm>
              <a:off x="6785672" y="3895104"/>
              <a:ext cx="80085" cy="268433"/>
            </a:xfrm>
            <a:custGeom>
              <a:avLst/>
              <a:gdLst>
                <a:gd name="T0" fmla="*/ 32 w 37"/>
                <a:gd name="T1" fmla="*/ 122 h 125"/>
                <a:gd name="T2" fmla="*/ 29 w 37"/>
                <a:gd name="T3" fmla="*/ 124 h 125"/>
                <a:gd name="T4" fmla="*/ 11 w 37"/>
                <a:gd name="T5" fmla="*/ 115 h 125"/>
                <a:gd name="T6" fmla="*/ 3 w 37"/>
                <a:gd name="T7" fmla="*/ 99 h 125"/>
                <a:gd name="T8" fmla="*/ 3 w 37"/>
                <a:gd name="T9" fmla="*/ 98 h 125"/>
                <a:gd name="T10" fmla="*/ 4 w 37"/>
                <a:gd name="T11" fmla="*/ 94 h 125"/>
                <a:gd name="T12" fmla="*/ 7 w 37"/>
                <a:gd name="T13" fmla="*/ 97 h 125"/>
                <a:gd name="T14" fmla="*/ 9 w 37"/>
                <a:gd name="T15" fmla="*/ 100 h 125"/>
                <a:gd name="T16" fmla="*/ 3 w 37"/>
                <a:gd name="T17" fmla="*/ 84 h 125"/>
                <a:gd name="T18" fmla="*/ 3 w 37"/>
                <a:gd name="T19" fmla="*/ 82 h 125"/>
                <a:gd name="T20" fmla="*/ 5 w 37"/>
                <a:gd name="T21" fmla="*/ 76 h 125"/>
                <a:gd name="T22" fmla="*/ 6 w 37"/>
                <a:gd name="T23" fmla="*/ 73 h 125"/>
                <a:gd name="T24" fmla="*/ 2 w 37"/>
                <a:gd name="T25" fmla="*/ 62 h 125"/>
                <a:gd name="T26" fmla="*/ 1 w 37"/>
                <a:gd name="T27" fmla="*/ 49 h 125"/>
                <a:gd name="T28" fmla="*/ 1 w 37"/>
                <a:gd name="T29" fmla="*/ 26 h 125"/>
                <a:gd name="T30" fmla="*/ 4 w 37"/>
                <a:gd name="T31" fmla="*/ 4 h 125"/>
                <a:gd name="T32" fmla="*/ 7 w 37"/>
                <a:gd name="T33" fmla="*/ 0 h 125"/>
                <a:gd name="T34" fmla="*/ 13 w 37"/>
                <a:gd name="T35" fmla="*/ 22 h 125"/>
                <a:gd name="T36" fmla="*/ 20 w 37"/>
                <a:gd name="T37" fmla="*/ 39 h 125"/>
                <a:gd name="T38" fmla="*/ 20 w 37"/>
                <a:gd name="T39" fmla="*/ 41 h 125"/>
                <a:gd name="T40" fmla="*/ 21 w 37"/>
                <a:gd name="T41" fmla="*/ 44 h 125"/>
                <a:gd name="T42" fmla="*/ 18 w 37"/>
                <a:gd name="T43" fmla="*/ 43 h 125"/>
                <a:gd name="T44" fmla="*/ 18 w 37"/>
                <a:gd name="T45" fmla="*/ 52 h 125"/>
                <a:gd name="T46" fmla="*/ 18 w 37"/>
                <a:gd name="T47" fmla="*/ 46 h 125"/>
                <a:gd name="T48" fmla="*/ 21 w 37"/>
                <a:gd name="T49" fmla="*/ 51 h 125"/>
                <a:gd name="T50" fmla="*/ 30 w 37"/>
                <a:gd name="T51" fmla="*/ 86 h 125"/>
                <a:gd name="T52" fmla="*/ 29 w 37"/>
                <a:gd name="T53" fmla="*/ 93 h 125"/>
                <a:gd name="T54" fmla="*/ 25 w 37"/>
                <a:gd name="T55" fmla="*/ 88 h 125"/>
                <a:gd name="T56" fmla="*/ 19 w 37"/>
                <a:gd name="T57" fmla="*/ 62 h 125"/>
                <a:gd name="T58" fmla="*/ 33 w 37"/>
                <a:gd name="T59" fmla="*/ 105 h 125"/>
                <a:gd name="T60" fmla="*/ 36 w 37"/>
                <a:gd name="T61" fmla="*/ 121 h 125"/>
                <a:gd name="T62" fmla="*/ 36 w 37"/>
                <a:gd name="T63" fmla="*/ 121 h 125"/>
                <a:gd name="T64" fmla="*/ 31 w 37"/>
                <a:gd name="T65" fmla="*/ 116 h 125"/>
                <a:gd name="T66" fmla="*/ 20 w 37"/>
                <a:gd name="T67" fmla="*/ 84 h 125"/>
                <a:gd name="T68" fmla="*/ 20 w 37"/>
                <a:gd name="T69" fmla="*/ 84 h 125"/>
                <a:gd name="T70" fmla="*/ 20 w 37"/>
                <a:gd name="T71" fmla="*/ 84 h 125"/>
                <a:gd name="T72" fmla="*/ 32 w 37"/>
                <a:gd name="T73" fmla="*/ 117 h 125"/>
                <a:gd name="T74" fmla="*/ 32 w 37"/>
                <a:gd name="T75" fmla="*/ 1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" h="125">
                  <a:moveTo>
                    <a:pt x="32" y="122"/>
                  </a:moveTo>
                  <a:cubicBezTo>
                    <a:pt x="31" y="123"/>
                    <a:pt x="30" y="123"/>
                    <a:pt x="29" y="124"/>
                  </a:cubicBezTo>
                  <a:cubicBezTo>
                    <a:pt x="20" y="125"/>
                    <a:pt x="14" y="124"/>
                    <a:pt x="11" y="115"/>
                  </a:cubicBezTo>
                  <a:cubicBezTo>
                    <a:pt x="8" y="110"/>
                    <a:pt x="5" y="105"/>
                    <a:pt x="3" y="99"/>
                  </a:cubicBezTo>
                  <a:cubicBezTo>
                    <a:pt x="3" y="99"/>
                    <a:pt x="3" y="98"/>
                    <a:pt x="3" y="98"/>
                  </a:cubicBezTo>
                  <a:cubicBezTo>
                    <a:pt x="3" y="96"/>
                    <a:pt x="3" y="94"/>
                    <a:pt x="4" y="94"/>
                  </a:cubicBezTo>
                  <a:cubicBezTo>
                    <a:pt x="6" y="94"/>
                    <a:pt x="7" y="96"/>
                    <a:pt x="7" y="97"/>
                  </a:cubicBezTo>
                  <a:cubicBezTo>
                    <a:pt x="8" y="98"/>
                    <a:pt x="9" y="99"/>
                    <a:pt x="9" y="100"/>
                  </a:cubicBezTo>
                  <a:cubicBezTo>
                    <a:pt x="9" y="94"/>
                    <a:pt x="6" y="89"/>
                    <a:pt x="3" y="84"/>
                  </a:cubicBezTo>
                  <a:cubicBezTo>
                    <a:pt x="3" y="83"/>
                    <a:pt x="3" y="82"/>
                    <a:pt x="3" y="82"/>
                  </a:cubicBezTo>
                  <a:cubicBezTo>
                    <a:pt x="3" y="80"/>
                    <a:pt x="2" y="77"/>
                    <a:pt x="5" y="76"/>
                  </a:cubicBezTo>
                  <a:cubicBezTo>
                    <a:pt x="7" y="75"/>
                    <a:pt x="6" y="74"/>
                    <a:pt x="6" y="73"/>
                  </a:cubicBezTo>
                  <a:cubicBezTo>
                    <a:pt x="5" y="69"/>
                    <a:pt x="3" y="65"/>
                    <a:pt x="2" y="62"/>
                  </a:cubicBezTo>
                  <a:cubicBezTo>
                    <a:pt x="1" y="58"/>
                    <a:pt x="0" y="54"/>
                    <a:pt x="1" y="49"/>
                  </a:cubicBezTo>
                  <a:cubicBezTo>
                    <a:pt x="1" y="42"/>
                    <a:pt x="0" y="34"/>
                    <a:pt x="1" y="26"/>
                  </a:cubicBezTo>
                  <a:cubicBezTo>
                    <a:pt x="2" y="19"/>
                    <a:pt x="2" y="11"/>
                    <a:pt x="4" y="4"/>
                  </a:cubicBezTo>
                  <a:cubicBezTo>
                    <a:pt x="5" y="2"/>
                    <a:pt x="5" y="0"/>
                    <a:pt x="7" y="0"/>
                  </a:cubicBezTo>
                  <a:cubicBezTo>
                    <a:pt x="9" y="8"/>
                    <a:pt x="13" y="15"/>
                    <a:pt x="13" y="22"/>
                  </a:cubicBezTo>
                  <a:cubicBezTo>
                    <a:pt x="14" y="29"/>
                    <a:pt x="18" y="34"/>
                    <a:pt x="20" y="39"/>
                  </a:cubicBezTo>
                  <a:cubicBezTo>
                    <a:pt x="20" y="40"/>
                    <a:pt x="20" y="41"/>
                    <a:pt x="20" y="41"/>
                  </a:cubicBezTo>
                  <a:cubicBezTo>
                    <a:pt x="21" y="42"/>
                    <a:pt x="22" y="43"/>
                    <a:pt x="21" y="44"/>
                  </a:cubicBezTo>
                  <a:cubicBezTo>
                    <a:pt x="20" y="46"/>
                    <a:pt x="19" y="44"/>
                    <a:pt x="18" y="43"/>
                  </a:cubicBezTo>
                  <a:cubicBezTo>
                    <a:pt x="17" y="46"/>
                    <a:pt x="17" y="49"/>
                    <a:pt x="18" y="52"/>
                  </a:cubicBezTo>
                  <a:cubicBezTo>
                    <a:pt x="18" y="50"/>
                    <a:pt x="16" y="47"/>
                    <a:pt x="18" y="46"/>
                  </a:cubicBezTo>
                  <a:cubicBezTo>
                    <a:pt x="21" y="46"/>
                    <a:pt x="21" y="49"/>
                    <a:pt x="21" y="51"/>
                  </a:cubicBezTo>
                  <a:cubicBezTo>
                    <a:pt x="22" y="63"/>
                    <a:pt x="27" y="75"/>
                    <a:pt x="30" y="86"/>
                  </a:cubicBezTo>
                  <a:cubicBezTo>
                    <a:pt x="31" y="89"/>
                    <a:pt x="32" y="93"/>
                    <a:pt x="29" y="93"/>
                  </a:cubicBezTo>
                  <a:cubicBezTo>
                    <a:pt x="26" y="94"/>
                    <a:pt x="26" y="90"/>
                    <a:pt x="25" y="88"/>
                  </a:cubicBezTo>
                  <a:cubicBezTo>
                    <a:pt x="22" y="79"/>
                    <a:pt x="20" y="71"/>
                    <a:pt x="19" y="62"/>
                  </a:cubicBezTo>
                  <a:cubicBezTo>
                    <a:pt x="21" y="77"/>
                    <a:pt x="26" y="92"/>
                    <a:pt x="33" y="105"/>
                  </a:cubicBezTo>
                  <a:cubicBezTo>
                    <a:pt x="35" y="110"/>
                    <a:pt x="37" y="115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3" y="121"/>
                    <a:pt x="32" y="118"/>
                    <a:pt x="31" y="116"/>
                  </a:cubicBezTo>
                  <a:cubicBezTo>
                    <a:pt x="26" y="106"/>
                    <a:pt x="23" y="95"/>
                    <a:pt x="20" y="84"/>
                  </a:cubicBezTo>
                  <a:cubicBezTo>
                    <a:pt x="20" y="83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3" y="95"/>
                    <a:pt x="27" y="106"/>
                    <a:pt x="32" y="117"/>
                  </a:cubicBezTo>
                  <a:cubicBezTo>
                    <a:pt x="32" y="119"/>
                    <a:pt x="33" y="120"/>
                    <a:pt x="32" y="122"/>
                  </a:cubicBezTo>
                  <a:close/>
                </a:path>
              </a:pathLst>
            </a:custGeom>
            <a:solidFill>
              <a:srgbClr val="4040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1" name="Freeform 135"/>
            <p:cNvSpPr>
              <a:spLocks/>
            </p:cNvSpPr>
            <p:nvPr/>
          </p:nvSpPr>
          <p:spPr bwMode="auto">
            <a:xfrm>
              <a:off x="6908766" y="3611841"/>
              <a:ext cx="100848" cy="292161"/>
            </a:xfrm>
            <a:custGeom>
              <a:avLst/>
              <a:gdLst>
                <a:gd name="T0" fmla="*/ 33 w 47"/>
                <a:gd name="T1" fmla="*/ 89 h 136"/>
                <a:gd name="T2" fmla="*/ 30 w 47"/>
                <a:gd name="T3" fmla="*/ 81 h 136"/>
                <a:gd name="T4" fmla="*/ 31 w 47"/>
                <a:gd name="T5" fmla="*/ 89 h 136"/>
                <a:gd name="T6" fmla="*/ 26 w 47"/>
                <a:gd name="T7" fmla="*/ 75 h 136"/>
                <a:gd name="T8" fmla="*/ 22 w 47"/>
                <a:gd name="T9" fmla="*/ 72 h 136"/>
                <a:gd name="T10" fmla="*/ 23 w 47"/>
                <a:gd name="T11" fmla="*/ 76 h 136"/>
                <a:gd name="T12" fmla="*/ 28 w 47"/>
                <a:gd name="T13" fmla="*/ 90 h 136"/>
                <a:gd name="T14" fmla="*/ 22 w 47"/>
                <a:gd name="T15" fmla="*/ 82 h 136"/>
                <a:gd name="T16" fmla="*/ 42 w 47"/>
                <a:gd name="T17" fmla="*/ 136 h 136"/>
                <a:gd name="T18" fmla="*/ 40 w 47"/>
                <a:gd name="T19" fmla="*/ 135 h 136"/>
                <a:gd name="T20" fmla="*/ 22 w 47"/>
                <a:gd name="T21" fmla="*/ 90 h 136"/>
                <a:gd name="T22" fmla="*/ 10 w 47"/>
                <a:gd name="T23" fmla="*/ 91 h 136"/>
                <a:gd name="T24" fmla="*/ 8 w 47"/>
                <a:gd name="T25" fmla="*/ 90 h 136"/>
                <a:gd name="T26" fmla="*/ 7 w 47"/>
                <a:gd name="T27" fmla="*/ 77 h 136"/>
                <a:gd name="T28" fmla="*/ 16 w 47"/>
                <a:gd name="T29" fmla="*/ 75 h 136"/>
                <a:gd name="T30" fmla="*/ 8 w 47"/>
                <a:gd name="T31" fmla="*/ 78 h 136"/>
                <a:gd name="T32" fmla="*/ 5 w 47"/>
                <a:gd name="T33" fmla="*/ 68 h 136"/>
                <a:gd name="T34" fmla="*/ 3 w 47"/>
                <a:gd name="T35" fmla="*/ 40 h 136"/>
                <a:gd name="T36" fmla="*/ 5 w 47"/>
                <a:gd name="T37" fmla="*/ 31 h 136"/>
                <a:gd name="T38" fmla="*/ 4 w 47"/>
                <a:gd name="T39" fmla="*/ 24 h 136"/>
                <a:gd name="T40" fmla="*/ 4 w 47"/>
                <a:gd name="T41" fmla="*/ 30 h 136"/>
                <a:gd name="T42" fmla="*/ 3 w 47"/>
                <a:gd name="T43" fmla="*/ 32 h 136"/>
                <a:gd name="T44" fmla="*/ 1 w 47"/>
                <a:gd name="T45" fmla="*/ 30 h 136"/>
                <a:gd name="T46" fmla="*/ 1 w 47"/>
                <a:gd name="T47" fmla="*/ 25 h 136"/>
                <a:gd name="T48" fmla="*/ 0 w 47"/>
                <a:gd name="T49" fmla="*/ 6 h 136"/>
                <a:gd name="T50" fmla="*/ 2 w 47"/>
                <a:gd name="T51" fmla="*/ 0 h 136"/>
                <a:gd name="T52" fmla="*/ 5 w 47"/>
                <a:gd name="T53" fmla="*/ 2 h 136"/>
                <a:gd name="T54" fmla="*/ 8 w 47"/>
                <a:gd name="T55" fmla="*/ 5 h 136"/>
                <a:gd name="T56" fmla="*/ 14 w 47"/>
                <a:gd name="T57" fmla="*/ 21 h 136"/>
                <a:gd name="T58" fmla="*/ 14 w 47"/>
                <a:gd name="T59" fmla="*/ 21 h 136"/>
                <a:gd name="T60" fmla="*/ 13 w 47"/>
                <a:gd name="T61" fmla="*/ 22 h 136"/>
                <a:gd name="T62" fmla="*/ 22 w 47"/>
                <a:gd name="T63" fmla="*/ 31 h 136"/>
                <a:gd name="T64" fmla="*/ 30 w 47"/>
                <a:gd name="T65" fmla="*/ 35 h 136"/>
                <a:gd name="T66" fmla="*/ 21 w 47"/>
                <a:gd name="T67" fmla="*/ 32 h 136"/>
                <a:gd name="T68" fmla="*/ 23 w 47"/>
                <a:gd name="T69" fmla="*/ 35 h 136"/>
                <a:gd name="T70" fmla="*/ 20 w 47"/>
                <a:gd name="T71" fmla="*/ 40 h 136"/>
                <a:gd name="T72" fmla="*/ 22 w 47"/>
                <a:gd name="T73" fmla="*/ 56 h 136"/>
                <a:gd name="T74" fmla="*/ 26 w 47"/>
                <a:gd name="T75" fmla="*/ 68 h 136"/>
                <a:gd name="T76" fmla="*/ 28 w 47"/>
                <a:gd name="T77" fmla="*/ 75 h 136"/>
                <a:gd name="T78" fmla="*/ 23 w 47"/>
                <a:gd name="T79" fmla="*/ 56 h 136"/>
                <a:gd name="T80" fmla="*/ 21 w 47"/>
                <a:gd name="T81" fmla="*/ 41 h 136"/>
                <a:gd name="T82" fmla="*/ 26 w 47"/>
                <a:gd name="T83" fmla="*/ 37 h 136"/>
                <a:gd name="T84" fmla="*/ 39 w 47"/>
                <a:gd name="T85" fmla="*/ 46 h 136"/>
                <a:gd name="T86" fmla="*/ 33 w 47"/>
                <a:gd name="T87" fmla="*/ 42 h 136"/>
                <a:gd name="T88" fmla="*/ 32 w 47"/>
                <a:gd name="T89" fmla="*/ 48 h 136"/>
                <a:gd name="T90" fmla="*/ 29 w 47"/>
                <a:gd name="T91" fmla="*/ 52 h 136"/>
                <a:gd name="T92" fmla="*/ 29 w 47"/>
                <a:gd name="T93" fmla="*/ 52 h 136"/>
                <a:gd name="T94" fmla="*/ 30 w 47"/>
                <a:gd name="T95" fmla="*/ 70 h 136"/>
                <a:gd name="T96" fmla="*/ 31 w 47"/>
                <a:gd name="T97" fmla="*/ 72 h 136"/>
                <a:gd name="T98" fmla="*/ 43 w 47"/>
                <a:gd name="T99" fmla="*/ 99 h 136"/>
                <a:gd name="T100" fmla="*/ 44 w 47"/>
                <a:gd name="T101" fmla="*/ 101 h 136"/>
                <a:gd name="T102" fmla="*/ 44 w 47"/>
                <a:gd name="T103" fmla="*/ 107 h 136"/>
                <a:gd name="T104" fmla="*/ 41 w 47"/>
                <a:gd name="T105" fmla="*/ 103 h 136"/>
                <a:gd name="T106" fmla="*/ 33 w 47"/>
                <a:gd name="T107" fmla="*/ 8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136">
                  <a:moveTo>
                    <a:pt x="33" y="89"/>
                  </a:moveTo>
                  <a:cubicBezTo>
                    <a:pt x="32" y="86"/>
                    <a:pt x="31" y="84"/>
                    <a:pt x="30" y="81"/>
                  </a:cubicBezTo>
                  <a:cubicBezTo>
                    <a:pt x="29" y="84"/>
                    <a:pt x="32" y="86"/>
                    <a:pt x="31" y="89"/>
                  </a:cubicBezTo>
                  <a:cubicBezTo>
                    <a:pt x="29" y="84"/>
                    <a:pt x="27" y="80"/>
                    <a:pt x="26" y="75"/>
                  </a:cubicBezTo>
                  <a:cubicBezTo>
                    <a:pt x="25" y="74"/>
                    <a:pt x="25" y="71"/>
                    <a:pt x="22" y="72"/>
                  </a:cubicBezTo>
                  <a:cubicBezTo>
                    <a:pt x="20" y="73"/>
                    <a:pt x="22" y="75"/>
                    <a:pt x="23" y="76"/>
                  </a:cubicBezTo>
                  <a:cubicBezTo>
                    <a:pt x="24" y="80"/>
                    <a:pt x="26" y="85"/>
                    <a:pt x="28" y="90"/>
                  </a:cubicBezTo>
                  <a:cubicBezTo>
                    <a:pt x="25" y="88"/>
                    <a:pt x="24" y="84"/>
                    <a:pt x="22" y="82"/>
                  </a:cubicBezTo>
                  <a:cubicBezTo>
                    <a:pt x="29" y="100"/>
                    <a:pt x="41" y="116"/>
                    <a:pt x="42" y="136"/>
                  </a:cubicBezTo>
                  <a:cubicBezTo>
                    <a:pt x="40" y="136"/>
                    <a:pt x="40" y="135"/>
                    <a:pt x="40" y="135"/>
                  </a:cubicBezTo>
                  <a:cubicBezTo>
                    <a:pt x="39" y="118"/>
                    <a:pt x="32" y="104"/>
                    <a:pt x="22" y="90"/>
                  </a:cubicBezTo>
                  <a:cubicBezTo>
                    <a:pt x="18" y="85"/>
                    <a:pt x="12" y="84"/>
                    <a:pt x="10" y="91"/>
                  </a:cubicBezTo>
                  <a:cubicBezTo>
                    <a:pt x="9" y="91"/>
                    <a:pt x="9" y="91"/>
                    <a:pt x="8" y="90"/>
                  </a:cubicBezTo>
                  <a:cubicBezTo>
                    <a:pt x="7" y="86"/>
                    <a:pt x="6" y="82"/>
                    <a:pt x="7" y="77"/>
                  </a:cubicBezTo>
                  <a:cubicBezTo>
                    <a:pt x="11" y="73"/>
                    <a:pt x="12" y="72"/>
                    <a:pt x="16" y="75"/>
                  </a:cubicBezTo>
                  <a:cubicBezTo>
                    <a:pt x="12" y="72"/>
                    <a:pt x="11" y="73"/>
                    <a:pt x="8" y="78"/>
                  </a:cubicBezTo>
                  <a:cubicBezTo>
                    <a:pt x="4" y="75"/>
                    <a:pt x="6" y="71"/>
                    <a:pt x="5" y="68"/>
                  </a:cubicBezTo>
                  <a:cubicBezTo>
                    <a:pt x="4" y="59"/>
                    <a:pt x="5" y="49"/>
                    <a:pt x="3" y="40"/>
                  </a:cubicBezTo>
                  <a:cubicBezTo>
                    <a:pt x="2" y="37"/>
                    <a:pt x="5" y="34"/>
                    <a:pt x="5" y="31"/>
                  </a:cubicBezTo>
                  <a:cubicBezTo>
                    <a:pt x="5" y="28"/>
                    <a:pt x="5" y="26"/>
                    <a:pt x="4" y="24"/>
                  </a:cubicBezTo>
                  <a:cubicBezTo>
                    <a:pt x="4" y="26"/>
                    <a:pt x="4" y="28"/>
                    <a:pt x="4" y="30"/>
                  </a:cubicBezTo>
                  <a:cubicBezTo>
                    <a:pt x="4" y="31"/>
                    <a:pt x="4" y="32"/>
                    <a:pt x="3" y="32"/>
                  </a:cubicBezTo>
                  <a:cubicBezTo>
                    <a:pt x="1" y="33"/>
                    <a:pt x="1" y="31"/>
                    <a:pt x="1" y="30"/>
                  </a:cubicBezTo>
                  <a:cubicBezTo>
                    <a:pt x="1" y="29"/>
                    <a:pt x="1" y="27"/>
                    <a:pt x="1" y="25"/>
                  </a:cubicBezTo>
                  <a:cubicBezTo>
                    <a:pt x="1" y="19"/>
                    <a:pt x="2" y="12"/>
                    <a:pt x="0" y="6"/>
                  </a:cubicBezTo>
                  <a:cubicBezTo>
                    <a:pt x="0" y="4"/>
                    <a:pt x="1" y="2"/>
                    <a:pt x="2" y="0"/>
                  </a:cubicBezTo>
                  <a:cubicBezTo>
                    <a:pt x="3" y="0"/>
                    <a:pt x="2" y="3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9" y="11"/>
                    <a:pt x="12" y="16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0"/>
                    <a:pt x="12" y="21"/>
                    <a:pt x="13" y="22"/>
                  </a:cubicBezTo>
                  <a:cubicBezTo>
                    <a:pt x="15" y="26"/>
                    <a:pt x="18" y="29"/>
                    <a:pt x="22" y="31"/>
                  </a:cubicBezTo>
                  <a:cubicBezTo>
                    <a:pt x="25" y="32"/>
                    <a:pt x="28" y="33"/>
                    <a:pt x="30" y="35"/>
                  </a:cubicBezTo>
                  <a:cubicBezTo>
                    <a:pt x="27" y="35"/>
                    <a:pt x="24" y="32"/>
                    <a:pt x="21" y="32"/>
                  </a:cubicBezTo>
                  <a:cubicBezTo>
                    <a:pt x="20" y="35"/>
                    <a:pt x="23" y="33"/>
                    <a:pt x="23" y="35"/>
                  </a:cubicBezTo>
                  <a:cubicBezTo>
                    <a:pt x="19" y="35"/>
                    <a:pt x="19" y="37"/>
                    <a:pt x="20" y="40"/>
                  </a:cubicBezTo>
                  <a:cubicBezTo>
                    <a:pt x="22" y="45"/>
                    <a:pt x="21" y="51"/>
                    <a:pt x="22" y="56"/>
                  </a:cubicBezTo>
                  <a:cubicBezTo>
                    <a:pt x="25" y="60"/>
                    <a:pt x="25" y="64"/>
                    <a:pt x="26" y="68"/>
                  </a:cubicBezTo>
                  <a:cubicBezTo>
                    <a:pt x="27" y="71"/>
                    <a:pt x="28" y="74"/>
                    <a:pt x="28" y="75"/>
                  </a:cubicBezTo>
                  <a:cubicBezTo>
                    <a:pt x="26" y="70"/>
                    <a:pt x="25" y="63"/>
                    <a:pt x="23" y="56"/>
                  </a:cubicBezTo>
                  <a:cubicBezTo>
                    <a:pt x="23" y="51"/>
                    <a:pt x="22" y="46"/>
                    <a:pt x="21" y="41"/>
                  </a:cubicBezTo>
                  <a:cubicBezTo>
                    <a:pt x="21" y="37"/>
                    <a:pt x="22" y="35"/>
                    <a:pt x="26" y="37"/>
                  </a:cubicBezTo>
                  <a:cubicBezTo>
                    <a:pt x="30" y="39"/>
                    <a:pt x="35" y="41"/>
                    <a:pt x="39" y="46"/>
                  </a:cubicBezTo>
                  <a:cubicBezTo>
                    <a:pt x="36" y="46"/>
                    <a:pt x="36" y="43"/>
                    <a:pt x="33" y="42"/>
                  </a:cubicBezTo>
                  <a:cubicBezTo>
                    <a:pt x="35" y="45"/>
                    <a:pt x="34" y="46"/>
                    <a:pt x="32" y="48"/>
                  </a:cubicBezTo>
                  <a:cubicBezTo>
                    <a:pt x="30" y="48"/>
                    <a:pt x="29" y="50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8" y="58"/>
                    <a:pt x="29" y="64"/>
                    <a:pt x="30" y="70"/>
                  </a:cubicBezTo>
                  <a:cubicBezTo>
                    <a:pt x="31" y="71"/>
                    <a:pt x="31" y="71"/>
                    <a:pt x="31" y="72"/>
                  </a:cubicBezTo>
                  <a:cubicBezTo>
                    <a:pt x="33" y="81"/>
                    <a:pt x="35" y="91"/>
                    <a:pt x="43" y="99"/>
                  </a:cubicBezTo>
                  <a:cubicBezTo>
                    <a:pt x="43" y="99"/>
                    <a:pt x="44" y="100"/>
                    <a:pt x="44" y="101"/>
                  </a:cubicBezTo>
                  <a:cubicBezTo>
                    <a:pt x="45" y="103"/>
                    <a:pt x="47" y="106"/>
                    <a:pt x="44" y="107"/>
                  </a:cubicBezTo>
                  <a:cubicBezTo>
                    <a:pt x="42" y="108"/>
                    <a:pt x="42" y="105"/>
                    <a:pt x="41" y="103"/>
                  </a:cubicBezTo>
                  <a:cubicBezTo>
                    <a:pt x="38" y="99"/>
                    <a:pt x="34" y="95"/>
                    <a:pt x="33" y="89"/>
                  </a:cubicBezTo>
                  <a:close/>
                </a:path>
              </a:pathLst>
            </a:custGeom>
            <a:solidFill>
              <a:srgbClr val="39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2" name="Freeform 136"/>
            <p:cNvSpPr>
              <a:spLocks/>
            </p:cNvSpPr>
            <p:nvPr/>
          </p:nvSpPr>
          <p:spPr bwMode="auto">
            <a:xfrm>
              <a:off x="6236942" y="5096377"/>
              <a:ext cx="75636" cy="296611"/>
            </a:xfrm>
            <a:custGeom>
              <a:avLst/>
              <a:gdLst>
                <a:gd name="T0" fmla="*/ 19 w 35"/>
                <a:gd name="T1" fmla="*/ 117 h 139"/>
                <a:gd name="T2" fmla="*/ 15 w 35"/>
                <a:gd name="T3" fmla="*/ 139 h 139"/>
                <a:gd name="T4" fmla="*/ 15 w 35"/>
                <a:gd name="T5" fmla="*/ 130 h 139"/>
                <a:gd name="T6" fmla="*/ 13 w 35"/>
                <a:gd name="T7" fmla="*/ 129 h 139"/>
                <a:gd name="T8" fmla="*/ 12 w 35"/>
                <a:gd name="T9" fmla="*/ 128 h 139"/>
                <a:gd name="T10" fmla="*/ 13 w 35"/>
                <a:gd name="T11" fmla="*/ 124 h 139"/>
                <a:gd name="T12" fmla="*/ 13 w 35"/>
                <a:gd name="T13" fmla="*/ 118 h 139"/>
                <a:gd name="T14" fmla="*/ 8 w 35"/>
                <a:gd name="T15" fmla="*/ 114 h 139"/>
                <a:gd name="T16" fmla="*/ 6 w 35"/>
                <a:gd name="T17" fmla="*/ 111 h 139"/>
                <a:gd name="T18" fmla="*/ 2 w 35"/>
                <a:gd name="T19" fmla="*/ 123 h 139"/>
                <a:gd name="T20" fmla="*/ 1 w 35"/>
                <a:gd name="T21" fmla="*/ 119 h 139"/>
                <a:gd name="T22" fmla="*/ 6 w 35"/>
                <a:gd name="T23" fmla="*/ 98 h 139"/>
                <a:gd name="T24" fmla="*/ 9 w 35"/>
                <a:gd name="T25" fmla="*/ 92 h 139"/>
                <a:gd name="T26" fmla="*/ 14 w 35"/>
                <a:gd name="T27" fmla="*/ 54 h 139"/>
                <a:gd name="T28" fmla="*/ 16 w 35"/>
                <a:gd name="T29" fmla="*/ 44 h 139"/>
                <a:gd name="T30" fmla="*/ 18 w 35"/>
                <a:gd name="T31" fmla="*/ 33 h 139"/>
                <a:gd name="T32" fmla="*/ 18 w 35"/>
                <a:gd name="T33" fmla="*/ 33 h 139"/>
                <a:gd name="T34" fmla="*/ 18 w 35"/>
                <a:gd name="T35" fmla="*/ 34 h 139"/>
                <a:gd name="T36" fmla="*/ 15 w 35"/>
                <a:gd name="T37" fmla="*/ 33 h 139"/>
                <a:gd name="T38" fmla="*/ 15 w 35"/>
                <a:gd name="T39" fmla="*/ 29 h 139"/>
                <a:gd name="T40" fmla="*/ 14 w 35"/>
                <a:gd name="T41" fmla="*/ 38 h 139"/>
                <a:gd name="T42" fmla="*/ 6 w 35"/>
                <a:gd name="T43" fmla="*/ 91 h 139"/>
                <a:gd name="T44" fmla="*/ 5 w 35"/>
                <a:gd name="T45" fmla="*/ 99 h 139"/>
                <a:gd name="T46" fmla="*/ 2 w 35"/>
                <a:gd name="T47" fmla="*/ 96 h 139"/>
                <a:gd name="T48" fmla="*/ 4 w 35"/>
                <a:gd name="T49" fmla="*/ 82 h 139"/>
                <a:gd name="T50" fmla="*/ 11 w 35"/>
                <a:gd name="T51" fmla="*/ 35 h 139"/>
                <a:gd name="T52" fmla="*/ 16 w 35"/>
                <a:gd name="T53" fmla="*/ 5 h 139"/>
                <a:gd name="T54" fmla="*/ 16 w 35"/>
                <a:gd name="T55" fmla="*/ 5 h 139"/>
                <a:gd name="T56" fmla="*/ 18 w 35"/>
                <a:gd name="T57" fmla="*/ 0 h 139"/>
                <a:gd name="T58" fmla="*/ 21 w 35"/>
                <a:gd name="T59" fmla="*/ 3 h 139"/>
                <a:gd name="T60" fmla="*/ 24 w 35"/>
                <a:gd name="T61" fmla="*/ 9 h 139"/>
                <a:gd name="T62" fmla="*/ 29 w 35"/>
                <a:gd name="T63" fmla="*/ 17 h 139"/>
                <a:gd name="T64" fmla="*/ 27 w 35"/>
                <a:gd name="T65" fmla="*/ 40 h 139"/>
                <a:gd name="T66" fmla="*/ 28 w 35"/>
                <a:gd name="T67" fmla="*/ 46 h 139"/>
                <a:gd name="T68" fmla="*/ 29 w 35"/>
                <a:gd name="T69" fmla="*/ 38 h 139"/>
                <a:gd name="T70" fmla="*/ 31 w 35"/>
                <a:gd name="T71" fmla="*/ 33 h 139"/>
                <a:gd name="T72" fmla="*/ 33 w 35"/>
                <a:gd name="T73" fmla="*/ 37 h 139"/>
                <a:gd name="T74" fmla="*/ 32 w 35"/>
                <a:gd name="T75" fmla="*/ 41 h 139"/>
                <a:gd name="T76" fmla="*/ 31 w 35"/>
                <a:gd name="T77" fmla="*/ 48 h 139"/>
                <a:gd name="T78" fmla="*/ 30 w 35"/>
                <a:gd name="T79" fmla="*/ 53 h 139"/>
                <a:gd name="T80" fmla="*/ 29 w 35"/>
                <a:gd name="T81" fmla="*/ 59 h 139"/>
                <a:gd name="T82" fmla="*/ 29 w 35"/>
                <a:gd name="T83" fmla="*/ 65 h 139"/>
                <a:gd name="T84" fmla="*/ 28 w 35"/>
                <a:gd name="T85" fmla="*/ 64 h 139"/>
                <a:gd name="T86" fmla="*/ 28 w 35"/>
                <a:gd name="T87" fmla="*/ 64 h 139"/>
                <a:gd name="T88" fmla="*/ 27 w 35"/>
                <a:gd name="T89" fmla="*/ 70 h 139"/>
                <a:gd name="T90" fmla="*/ 27 w 35"/>
                <a:gd name="T91" fmla="*/ 70 h 139"/>
                <a:gd name="T92" fmla="*/ 28 w 35"/>
                <a:gd name="T93" fmla="*/ 70 h 139"/>
                <a:gd name="T94" fmla="*/ 27 w 35"/>
                <a:gd name="T95" fmla="*/ 77 h 139"/>
                <a:gd name="T96" fmla="*/ 23 w 35"/>
                <a:gd name="T97" fmla="*/ 99 h 139"/>
                <a:gd name="T98" fmla="*/ 21 w 35"/>
                <a:gd name="T99" fmla="*/ 107 h 139"/>
                <a:gd name="T100" fmla="*/ 21 w 35"/>
                <a:gd name="T101" fmla="*/ 107 h 139"/>
                <a:gd name="T102" fmla="*/ 19 w 35"/>
                <a:gd name="T103" fmla="*/ 11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" h="139">
                  <a:moveTo>
                    <a:pt x="19" y="117"/>
                  </a:moveTo>
                  <a:cubicBezTo>
                    <a:pt x="17" y="124"/>
                    <a:pt x="17" y="132"/>
                    <a:pt x="15" y="139"/>
                  </a:cubicBezTo>
                  <a:cubicBezTo>
                    <a:pt x="14" y="136"/>
                    <a:pt x="15" y="133"/>
                    <a:pt x="15" y="130"/>
                  </a:cubicBezTo>
                  <a:cubicBezTo>
                    <a:pt x="15" y="129"/>
                    <a:pt x="16" y="127"/>
                    <a:pt x="13" y="129"/>
                  </a:cubicBezTo>
                  <a:cubicBezTo>
                    <a:pt x="12" y="130"/>
                    <a:pt x="12" y="128"/>
                    <a:pt x="12" y="128"/>
                  </a:cubicBezTo>
                  <a:cubicBezTo>
                    <a:pt x="12" y="126"/>
                    <a:pt x="12" y="125"/>
                    <a:pt x="13" y="124"/>
                  </a:cubicBezTo>
                  <a:cubicBezTo>
                    <a:pt x="13" y="122"/>
                    <a:pt x="18" y="121"/>
                    <a:pt x="13" y="118"/>
                  </a:cubicBezTo>
                  <a:cubicBezTo>
                    <a:pt x="12" y="117"/>
                    <a:pt x="11" y="113"/>
                    <a:pt x="8" y="114"/>
                  </a:cubicBezTo>
                  <a:cubicBezTo>
                    <a:pt x="6" y="114"/>
                    <a:pt x="6" y="112"/>
                    <a:pt x="6" y="111"/>
                  </a:cubicBezTo>
                  <a:cubicBezTo>
                    <a:pt x="3" y="115"/>
                    <a:pt x="4" y="119"/>
                    <a:pt x="2" y="123"/>
                  </a:cubicBezTo>
                  <a:cubicBezTo>
                    <a:pt x="0" y="122"/>
                    <a:pt x="1" y="120"/>
                    <a:pt x="1" y="119"/>
                  </a:cubicBezTo>
                  <a:cubicBezTo>
                    <a:pt x="2" y="112"/>
                    <a:pt x="2" y="105"/>
                    <a:pt x="6" y="98"/>
                  </a:cubicBezTo>
                  <a:cubicBezTo>
                    <a:pt x="8" y="97"/>
                    <a:pt x="8" y="94"/>
                    <a:pt x="9" y="92"/>
                  </a:cubicBezTo>
                  <a:cubicBezTo>
                    <a:pt x="10" y="79"/>
                    <a:pt x="12" y="67"/>
                    <a:pt x="14" y="54"/>
                  </a:cubicBezTo>
                  <a:cubicBezTo>
                    <a:pt x="14" y="51"/>
                    <a:pt x="15" y="48"/>
                    <a:pt x="16" y="44"/>
                  </a:cubicBezTo>
                  <a:cubicBezTo>
                    <a:pt x="16" y="41"/>
                    <a:pt x="17" y="37"/>
                    <a:pt x="18" y="33"/>
                  </a:cubicBezTo>
                  <a:cubicBezTo>
                    <a:pt x="18" y="33"/>
                    <a:pt x="17" y="33"/>
                    <a:pt x="18" y="33"/>
                  </a:cubicBezTo>
                  <a:cubicBezTo>
                    <a:pt x="18" y="33"/>
                    <a:pt x="18" y="33"/>
                    <a:pt x="18" y="34"/>
                  </a:cubicBezTo>
                  <a:cubicBezTo>
                    <a:pt x="16" y="36"/>
                    <a:pt x="15" y="35"/>
                    <a:pt x="15" y="33"/>
                  </a:cubicBezTo>
                  <a:cubicBezTo>
                    <a:pt x="15" y="32"/>
                    <a:pt x="15" y="30"/>
                    <a:pt x="15" y="29"/>
                  </a:cubicBezTo>
                  <a:cubicBezTo>
                    <a:pt x="15" y="31"/>
                    <a:pt x="15" y="35"/>
                    <a:pt x="14" y="38"/>
                  </a:cubicBezTo>
                  <a:cubicBezTo>
                    <a:pt x="12" y="55"/>
                    <a:pt x="9" y="73"/>
                    <a:pt x="6" y="91"/>
                  </a:cubicBezTo>
                  <a:cubicBezTo>
                    <a:pt x="6" y="93"/>
                    <a:pt x="6" y="96"/>
                    <a:pt x="5" y="99"/>
                  </a:cubicBezTo>
                  <a:cubicBezTo>
                    <a:pt x="2" y="100"/>
                    <a:pt x="2" y="99"/>
                    <a:pt x="2" y="96"/>
                  </a:cubicBezTo>
                  <a:cubicBezTo>
                    <a:pt x="2" y="92"/>
                    <a:pt x="3" y="87"/>
                    <a:pt x="4" y="82"/>
                  </a:cubicBezTo>
                  <a:cubicBezTo>
                    <a:pt x="6" y="67"/>
                    <a:pt x="9" y="51"/>
                    <a:pt x="11" y="35"/>
                  </a:cubicBezTo>
                  <a:cubicBezTo>
                    <a:pt x="13" y="25"/>
                    <a:pt x="14" y="1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6" y="1"/>
                    <a:pt x="18" y="0"/>
                  </a:cubicBezTo>
                  <a:cubicBezTo>
                    <a:pt x="20" y="0"/>
                    <a:pt x="21" y="2"/>
                    <a:pt x="21" y="3"/>
                  </a:cubicBezTo>
                  <a:cubicBezTo>
                    <a:pt x="20" y="6"/>
                    <a:pt x="22" y="8"/>
                    <a:pt x="24" y="9"/>
                  </a:cubicBezTo>
                  <a:cubicBezTo>
                    <a:pt x="27" y="11"/>
                    <a:pt x="28" y="14"/>
                    <a:pt x="29" y="17"/>
                  </a:cubicBezTo>
                  <a:cubicBezTo>
                    <a:pt x="30" y="25"/>
                    <a:pt x="30" y="33"/>
                    <a:pt x="27" y="40"/>
                  </a:cubicBezTo>
                  <a:cubicBezTo>
                    <a:pt x="26" y="43"/>
                    <a:pt x="26" y="44"/>
                    <a:pt x="28" y="46"/>
                  </a:cubicBezTo>
                  <a:cubicBezTo>
                    <a:pt x="29" y="43"/>
                    <a:pt x="29" y="40"/>
                    <a:pt x="29" y="38"/>
                  </a:cubicBezTo>
                  <a:cubicBezTo>
                    <a:pt x="29" y="36"/>
                    <a:pt x="30" y="34"/>
                    <a:pt x="31" y="33"/>
                  </a:cubicBezTo>
                  <a:cubicBezTo>
                    <a:pt x="34" y="33"/>
                    <a:pt x="31" y="36"/>
                    <a:pt x="33" y="37"/>
                  </a:cubicBezTo>
                  <a:cubicBezTo>
                    <a:pt x="35" y="39"/>
                    <a:pt x="34" y="40"/>
                    <a:pt x="32" y="41"/>
                  </a:cubicBezTo>
                  <a:cubicBezTo>
                    <a:pt x="31" y="43"/>
                    <a:pt x="30" y="45"/>
                    <a:pt x="31" y="48"/>
                  </a:cubicBezTo>
                  <a:cubicBezTo>
                    <a:pt x="33" y="50"/>
                    <a:pt x="32" y="51"/>
                    <a:pt x="30" y="53"/>
                  </a:cubicBezTo>
                  <a:cubicBezTo>
                    <a:pt x="30" y="55"/>
                    <a:pt x="28" y="56"/>
                    <a:pt x="29" y="59"/>
                  </a:cubicBezTo>
                  <a:cubicBezTo>
                    <a:pt x="31" y="61"/>
                    <a:pt x="30" y="63"/>
                    <a:pt x="29" y="65"/>
                  </a:cubicBezTo>
                  <a:cubicBezTo>
                    <a:pt x="28" y="65"/>
                    <a:pt x="28" y="64"/>
                    <a:pt x="28" y="64"/>
                  </a:cubicBezTo>
                  <a:cubicBezTo>
                    <a:pt x="28" y="63"/>
                    <a:pt x="28" y="63"/>
                    <a:pt x="28" y="64"/>
                  </a:cubicBezTo>
                  <a:cubicBezTo>
                    <a:pt x="28" y="66"/>
                    <a:pt x="27" y="68"/>
                    <a:pt x="27" y="70"/>
                  </a:cubicBezTo>
                  <a:cubicBezTo>
                    <a:pt x="27" y="71"/>
                    <a:pt x="27" y="71"/>
                    <a:pt x="27" y="70"/>
                  </a:cubicBezTo>
                  <a:cubicBezTo>
                    <a:pt x="27" y="70"/>
                    <a:pt x="27" y="70"/>
                    <a:pt x="28" y="70"/>
                  </a:cubicBezTo>
                  <a:cubicBezTo>
                    <a:pt x="30" y="73"/>
                    <a:pt x="27" y="75"/>
                    <a:pt x="27" y="77"/>
                  </a:cubicBezTo>
                  <a:cubicBezTo>
                    <a:pt x="26" y="84"/>
                    <a:pt x="26" y="92"/>
                    <a:pt x="23" y="99"/>
                  </a:cubicBezTo>
                  <a:cubicBezTo>
                    <a:pt x="21" y="101"/>
                    <a:pt x="22" y="105"/>
                    <a:pt x="21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0" y="110"/>
                    <a:pt x="20" y="114"/>
                    <a:pt x="19" y="117"/>
                  </a:cubicBezTo>
                  <a:close/>
                </a:path>
              </a:pathLst>
            </a:custGeom>
            <a:solidFill>
              <a:srgbClr val="433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3" name="Freeform 137"/>
            <p:cNvSpPr>
              <a:spLocks/>
            </p:cNvSpPr>
            <p:nvPr/>
          </p:nvSpPr>
          <p:spPr bwMode="auto">
            <a:xfrm>
              <a:off x="6374866" y="3970740"/>
              <a:ext cx="105297" cy="557628"/>
            </a:xfrm>
            <a:custGeom>
              <a:avLst/>
              <a:gdLst>
                <a:gd name="T0" fmla="*/ 34 w 49"/>
                <a:gd name="T1" fmla="*/ 0 h 260"/>
                <a:gd name="T2" fmla="*/ 35 w 49"/>
                <a:gd name="T3" fmla="*/ 0 h 260"/>
                <a:gd name="T4" fmla="*/ 36 w 49"/>
                <a:gd name="T5" fmla="*/ 5 h 260"/>
                <a:gd name="T6" fmla="*/ 39 w 49"/>
                <a:gd name="T7" fmla="*/ 7 h 260"/>
                <a:gd name="T8" fmla="*/ 43 w 49"/>
                <a:gd name="T9" fmla="*/ 9 h 260"/>
                <a:gd name="T10" fmla="*/ 44 w 49"/>
                <a:gd name="T11" fmla="*/ 3 h 260"/>
                <a:gd name="T12" fmla="*/ 46 w 49"/>
                <a:gd name="T13" fmla="*/ 0 h 260"/>
                <a:gd name="T14" fmla="*/ 48 w 49"/>
                <a:gd name="T15" fmla="*/ 12 h 260"/>
                <a:gd name="T16" fmla="*/ 48 w 49"/>
                <a:gd name="T17" fmla="*/ 17 h 260"/>
                <a:gd name="T18" fmla="*/ 37 w 49"/>
                <a:gd name="T19" fmla="*/ 83 h 260"/>
                <a:gd name="T20" fmla="*/ 21 w 49"/>
                <a:gd name="T21" fmla="*/ 186 h 260"/>
                <a:gd name="T22" fmla="*/ 16 w 49"/>
                <a:gd name="T23" fmla="*/ 212 h 260"/>
                <a:gd name="T24" fmla="*/ 16 w 49"/>
                <a:gd name="T25" fmla="*/ 227 h 260"/>
                <a:gd name="T26" fmla="*/ 17 w 49"/>
                <a:gd name="T27" fmla="*/ 223 h 260"/>
                <a:gd name="T28" fmla="*/ 19 w 49"/>
                <a:gd name="T29" fmla="*/ 218 h 260"/>
                <a:gd name="T30" fmla="*/ 15 w 49"/>
                <a:gd name="T31" fmla="*/ 234 h 260"/>
                <a:gd name="T32" fmla="*/ 11 w 49"/>
                <a:gd name="T33" fmla="*/ 227 h 260"/>
                <a:gd name="T34" fmla="*/ 11 w 49"/>
                <a:gd name="T35" fmla="*/ 226 h 260"/>
                <a:gd name="T36" fmla="*/ 11 w 49"/>
                <a:gd name="T37" fmla="*/ 227 h 260"/>
                <a:gd name="T38" fmla="*/ 11 w 49"/>
                <a:gd name="T39" fmla="*/ 232 h 260"/>
                <a:gd name="T40" fmla="*/ 8 w 49"/>
                <a:gd name="T41" fmla="*/ 254 h 260"/>
                <a:gd name="T42" fmla="*/ 6 w 49"/>
                <a:gd name="T43" fmla="*/ 259 h 260"/>
                <a:gd name="T44" fmla="*/ 1 w 49"/>
                <a:gd name="T45" fmla="*/ 255 h 260"/>
                <a:gd name="T46" fmla="*/ 2 w 49"/>
                <a:gd name="T47" fmla="*/ 248 h 260"/>
                <a:gd name="T48" fmla="*/ 5 w 49"/>
                <a:gd name="T49" fmla="*/ 245 h 260"/>
                <a:gd name="T50" fmla="*/ 6 w 49"/>
                <a:gd name="T51" fmla="*/ 244 h 260"/>
                <a:gd name="T52" fmla="*/ 7 w 49"/>
                <a:gd name="T53" fmla="*/ 236 h 260"/>
                <a:gd name="T54" fmla="*/ 6 w 49"/>
                <a:gd name="T55" fmla="*/ 242 h 260"/>
                <a:gd name="T56" fmla="*/ 1 w 49"/>
                <a:gd name="T57" fmla="*/ 243 h 260"/>
                <a:gd name="T58" fmla="*/ 4 w 49"/>
                <a:gd name="T59" fmla="*/ 222 h 260"/>
                <a:gd name="T60" fmla="*/ 8 w 49"/>
                <a:gd name="T61" fmla="*/ 203 h 260"/>
                <a:gd name="T62" fmla="*/ 10 w 49"/>
                <a:gd name="T63" fmla="*/ 196 h 260"/>
                <a:gd name="T64" fmla="*/ 11 w 49"/>
                <a:gd name="T65" fmla="*/ 196 h 260"/>
                <a:gd name="T66" fmla="*/ 12 w 49"/>
                <a:gd name="T67" fmla="*/ 200 h 260"/>
                <a:gd name="T68" fmla="*/ 11 w 49"/>
                <a:gd name="T69" fmla="*/ 196 h 260"/>
                <a:gd name="T70" fmla="*/ 11 w 49"/>
                <a:gd name="T71" fmla="*/ 191 h 260"/>
                <a:gd name="T72" fmla="*/ 18 w 49"/>
                <a:gd name="T73" fmla="*/ 147 h 260"/>
                <a:gd name="T74" fmla="*/ 19 w 49"/>
                <a:gd name="T75" fmla="*/ 144 h 260"/>
                <a:gd name="T76" fmla="*/ 21 w 49"/>
                <a:gd name="T77" fmla="*/ 143 h 260"/>
                <a:gd name="T78" fmla="*/ 22 w 49"/>
                <a:gd name="T79" fmla="*/ 141 h 260"/>
                <a:gd name="T80" fmla="*/ 21 w 49"/>
                <a:gd name="T81" fmla="*/ 141 h 260"/>
                <a:gd name="T82" fmla="*/ 20 w 49"/>
                <a:gd name="T83" fmla="*/ 138 h 260"/>
                <a:gd name="T84" fmla="*/ 20 w 49"/>
                <a:gd name="T85" fmla="*/ 133 h 260"/>
                <a:gd name="T86" fmla="*/ 32 w 49"/>
                <a:gd name="T87" fmla="*/ 67 h 260"/>
                <a:gd name="T88" fmla="*/ 35 w 49"/>
                <a:gd name="T89" fmla="*/ 48 h 260"/>
                <a:gd name="T90" fmla="*/ 38 w 49"/>
                <a:gd name="T91" fmla="*/ 45 h 260"/>
                <a:gd name="T92" fmla="*/ 39 w 49"/>
                <a:gd name="T93" fmla="*/ 41 h 260"/>
                <a:gd name="T94" fmla="*/ 39 w 49"/>
                <a:gd name="T95" fmla="*/ 42 h 260"/>
                <a:gd name="T96" fmla="*/ 37 w 49"/>
                <a:gd name="T97" fmla="*/ 40 h 260"/>
                <a:gd name="T98" fmla="*/ 39 w 49"/>
                <a:gd name="T99" fmla="*/ 32 h 260"/>
                <a:gd name="T100" fmla="*/ 40 w 49"/>
                <a:gd name="T101" fmla="*/ 32 h 260"/>
                <a:gd name="T102" fmla="*/ 40 w 49"/>
                <a:gd name="T103" fmla="*/ 34 h 260"/>
                <a:gd name="T104" fmla="*/ 41 w 49"/>
                <a:gd name="T105" fmla="*/ 32 h 260"/>
                <a:gd name="T106" fmla="*/ 39 w 49"/>
                <a:gd name="T107" fmla="*/ 32 h 260"/>
                <a:gd name="T108" fmla="*/ 39 w 49"/>
                <a:gd name="T109" fmla="*/ 21 h 260"/>
                <a:gd name="T110" fmla="*/ 38 w 49"/>
                <a:gd name="T111" fmla="*/ 29 h 260"/>
                <a:gd name="T112" fmla="*/ 36 w 49"/>
                <a:gd name="T113" fmla="*/ 38 h 260"/>
                <a:gd name="T114" fmla="*/ 34 w 49"/>
                <a:gd name="T115" fmla="*/ 38 h 260"/>
                <a:gd name="T116" fmla="*/ 30 w 49"/>
                <a:gd name="T117" fmla="*/ 34 h 260"/>
                <a:gd name="T118" fmla="*/ 31 w 49"/>
                <a:gd name="T119" fmla="*/ 26 h 260"/>
                <a:gd name="T120" fmla="*/ 32 w 49"/>
                <a:gd name="T121" fmla="*/ 13 h 260"/>
                <a:gd name="T122" fmla="*/ 34 w 49"/>
                <a:gd name="T123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" h="260">
                  <a:moveTo>
                    <a:pt x="34" y="0"/>
                  </a:moveTo>
                  <a:cubicBezTo>
                    <a:pt x="34" y="0"/>
                    <a:pt x="35" y="0"/>
                    <a:pt x="35" y="0"/>
                  </a:cubicBezTo>
                  <a:cubicBezTo>
                    <a:pt x="38" y="1"/>
                    <a:pt x="36" y="3"/>
                    <a:pt x="36" y="5"/>
                  </a:cubicBezTo>
                  <a:cubicBezTo>
                    <a:pt x="36" y="8"/>
                    <a:pt x="36" y="8"/>
                    <a:pt x="39" y="7"/>
                  </a:cubicBezTo>
                  <a:cubicBezTo>
                    <a:pt x="41" y="6"/>
                    <a:pt x="41" y="9"/>
                    <a:pt x="43" y="9"/>
                  </a:cubicBezTo>
                  <a:cubicBezTo>
                    <a:pt x="42" y="7"/>
                    <a:pt x="41" y="5"/>
                    <a:pt x="44" y="3"/>
                  </a:cubicBezTo>
                  <a:cubicBezTo>
                    <a:pt x="46" y="5"/>
                    <a:pt x="47" y="3"/>
                    <a:pt x="46" y="0"/>
                  </a:cubicBezTo>
                  <a:cubicBezTo>
                    <a:pt x="49" y="4"/>
                    <a:pt x="43" y="8"/>
                    <a:pt x="48" y="12"/>
                  </a:cubicBezTo>
                  <a:cubicBezTo>
                    <a:pt x="49" y="13"/>
                    <a:pt x="49" y="15"/>
                    <a:pt x="48" y="17"/>
                  </a:cubicBezTo>
                  <a:cubicBezTo>
                    <a:pt x="45" y="39"/>
                    <a:pt x="41" y="61"/>
                    <a:pt x="37" y="83"/>
                  </a:cubicBezTo>
                  <a:cubicBezTo>
                    <a:pt x="32" y="117"/>
                    <a:pt x="26" y="151"/>
                    <a:pt x="21" y="186"/>
                  </a:cubicBezTo>
                  <a:cubicBezTo>
                    <a:pt x="19" y="195"/>
                    <a:pt x="17" y="203"/>
                    <a:pt x="16" y="212"/>
                  </a:cubicBezTo>
                  <a:cubicBezTo>
                    <a:pt x="15" y="217"/>
                    <a:pt x="14" y="222"/>
                    <a:pt x="16" y="227"/>
                  </a:cubicBezTo>
                  <a:cubicBezTo>
                    <a:pt x="17" y="226"/>
                    <a:pt x="17" y="224"/>
                    <a:pt x="17" y="223"/>
                  </a:cubicBezTo>
                  <a:cubicBezTo>
                    <a:pt x="17" y="221"/>
                    <a:pt x="18" y="219"/>
                    <a:pt x="19" y="218"/>
                  </a:cubicBezTo>
                  <a:cubicBezTo>
                    <a:pt x="20" y="224"/>
                    <a:pt x="20" y="230"/>
                    <a:pt x="15" y="234"/>
                  </a:cubicBezTo>
                  <a:cubicBezTo>
                    <a:pt x="12" y="233"/>
                    <a:pt x="12" y="229"/>
                    <a:pt x="11" y="227"/>
                  </a:cubicBezTo>
                  <a:cubicBezTo>
                    <a:pt x="11" y="226"/>
                    <a:pt x="11" y="227"/>
                    <a:pt x="11" y="226"/>
                  </a:cubicBezTo>
                  <a:cubicBezTo>
                    <a:pt x="11" y="226"/>
                    <a:pt x="11" y="227"/>
                    <a:pt x="11" y="227"/>
                  </a:cubicBezTo>
                  <a:cubicBezTo>
                    <a:pt x="12" y="229"/>
                    <a:pt x="12" y="231"/>
                    <a:pt x="11" y="232"/>
                  </a:cubicBezTo>
                  <a:cubicBezTo>
                    <a:pt x="10" y="239"/>
                    <a:pt x="9" y="247"/>
                    <a:pt x="8" y="254"/>
                  </a:cubicBezTo>
                  <a:cubicBezTo>
                    <a:pt x="7" y="256"/>
                    <a:pt x="7" y="258"/>
                    <a:pt x="6" y="259"/>
                  </a:cubicBezTo>
                  <a:cubicBezTo>
                    <a:pt x="1" y="260"/>
                    <a:pt x="0" y="260"/>
                    <a:pt x="1" y="255"/>
                  </a:cubicBezTo>
                  <a:cubicBezTo>
                    <a:pt x="1" y="253"/>
                    <a:pt x="2" y="251"/>
                    <a:pt x="2" y="248"/>
                  </a:cubicBezTo>
                  <a:cubicBezTo>
                    <a:pt x="2" y="247"/>
                    <a:pt x="2" y="244"/>
                    <a:pt x="5" y="245"/>
                  </a:cubicBezTo>
                  <a:cubicBezTo>
                    <a:pt x="6" y="246"/>
                    <a:pt x="6" y="245"/>
                    <a:pt x="6" y="244"/>
                  </a:cubicBezTo>
                  <a:cubicBezTo>
                    <a:pt x="6" y="241"/>
                    <a:pt x="7" y="238"/>
                    <a:pt x="7" y="236"/>
                  </a:cubicBezTo>
                  <a:cubicBezTo>
                    <a:pt x="7" y="237"/>
                    <a:pt x="6" y="240"/>
                    <a:pt x="6" y="242"/>
                  </a:cubicBezTo>
                  <a:cubicBezTo>
                    <a:pt x="6" y="244"/>
                    <a:pt x="3" y="244"/>
                    <a:pt x="1" y="243"/>
                  </a:cubicBezTo>
                  <a:cubicBezTo>
                    <a:pt x="2" y="236"/>
                    <a:pt x="3" y="229"/>
                    <a:pt x="4" y="222"/>
                  </a:cubicBezTo>
                  <a:cubicBezTo>
                    <a:pt x="6" y="216"/>
                    <a:pt x="6" y="209"/>
                    <a:pt x="8" y="203"/>
                  </a:cubicBezTo>
                  <a:cubicBezTo>
                    <a:pt x="8" y="200"/>
                    <a:pt x="8" y="198"/>
                    <a:pt x="10" y="196"/>
                  </a:cubicBezTo>
                  <a:cubicBezTo>
                    <a:pt x="10" y="196"/>
                    <a:pt x="11" y="196"/>
                    <a:pt x="11" y="196"/>
                  </a:cubicBezTo>
                  <a:cubicBezTo>
                    <a:pt x="13" y="197"/>
                    <a:pt x="13" y="198"/>
                    <a:pt x="12" y="200"/>
                  </a:cubicBezTo>
                  <a:cubicBezTo>
                    <a:pt x="13" y="196"/>
                    <a:pt x="13" y="196"/>
                    <a:pt x="11" y="196"/>
                  </a:cubicBezTo>
                  <a:cubicBezTo>
                    <a:pt x="10" y="194"/>
                    <a:pt x="10" y="192"/>
                    <a:pt x="11" y="191"/>
                  </a:cubicBezTo>
                  <a:cubicBezTo>
                    <a:pt x="13" y="176"/>
                    <a:pt x="16" y="162"/>
                    <a:pt x="18" y="147"/>
                  </a:cubicBezTo>
                  <a:cubicBezTo>
                    <a:pt x="18" y="146"/>
                    <a:pt x="18" y="145"/>
                    <a:pt x="19" y="144"/>
                  </a:cubicBezTo>
                  <a:cubicBezTo>
                    <a:pt x="19" y="143"/>
                    <a:pt x="20" y="141"/>
                    <a:pt x="21" y="143"/>
                  </a:cubicBezTo>
                  <a:cubicBezTo>
                    <a:pt x="21" y="143"/>
                    <a:pt x="22" y="142"/>
                    <a:pt x="22" y="141"/>
                  </a:cubicBezTo>
                  <a:cubicBezTo>
                    <a:pt x="22" y="140"/>
                    <a:pt x="22" y="142"/>
                    <a:pt x="21" y="141"/>
                  </a:cubicBezTo>
                  <a:cubicBezTo>
                    <a:pt x="20" y="140"/>
                    <a:pt x="20" y="140"/>
                    <a:pt x="20" y="138"/>
                  </a:cubicBezTo>
                  <a:cubicBezTo>
                    <a:pt x="20" y="137"/>
                    <a:pt x="20" y="135"/>
                    <a:pt x="20" y="133"/>
                  </a:cubicBezTo>
                  <a:cubicBezTo>
                    <a:pt x="24" y="111"/>
                    <a:pt x="28" y="89"/>
                    <a:pt x="32" y="67"/>
                  </a:cubicBezTo>
                  <a:cubicBezTo>
                    <a:pt x="33" y="61"/>
                    <a:pt x="33" y="54"/>
                    <a:pt x="35" y="48"/>
                  </a:cubicBezTo>
                  <a:cubicBezTo>
                    <a:pt x="35" y="46"/>
                    <a:pt x="35" y="46"/>
                    <a:pt x="38" y="45"/>
                  </a:cubicBezTo>
                  <a:cubicBezTo>
                    <a:pt x="39" y="44"/>
                    <a:pt x="39" y="42"/>
                    <a:pt x="39" y="41"/>
                  </a:cubicBezTo>
                  <a:cubicBezTo>
                    <a:pt x="38" y="41"/>
                    <a:pt x="39" y="42"/>
                    <a:pt x="39" y="42"/>
                  </a:cubicBezTo>
                  <a:cubicBezTo>
                    <a:pt x="37" y="43"/>
                    <a:pt x="37" y="41"/>
                    <a:pt x="37" y="40"/>
                  </a:cubicBezTo>
                  <a:cubicBezTo>
                    <a:pt x="36" y="37"/>
                    <a:pt x="37" y="34"/>
                    <a:pt x="39" y="32"/>
                  </a:cubicBezTo>
                  <a:cubicBezTo>
                    <a:pt x="39" y="32"/>
                    <a:pt x="39" y="32"/>
                    <a:pt x="40" y="32"/>
                  </a:cubicBezTo>
                  <a:cubicBezTo>
                    <a:pt x="40" y="33"/>
                    <a:pt x="40" y="33"/>
                    <a:pt x="40" y="34"/>
                  </a:cubicBezTo>
                  <a:cubicBezTo>
                    <a:pt x="40" y="33"/>
                    <a:pt x="41" y="33"/>
                    <a:pt x="41" y="32"/>
                  </a:cubicBezTo>
                  <a:cubicBezTo>
                    <a:pt x="41" y="32"/>
                    <a:pt x="40" y="32"/>
                    <a:pt x="39" y="32"/>
                  </a:cubicBezTo>
                  <a:cubicBezTo>
                    <a:pt x="37" y="28"/>
                    <a:pt x="39" y="25"/>
                    <a:pt x="39" y="21"/>
                  </a:cubicBezTo>
                  <a:cubicBezTo>
                    <a:pt x="38" y="24"/>
                    <a:pt x="37" y="26"/>
                    <a:pt x="38" y="29"/>
                  </a:cubicBezTo>
                  <a:cubicBezTo>
                    <a:pt x="39" y="32"/>
                    <a:pt x="37" y="35"/>
                    <a:pt x="36" y="38"/>
                  </a:cubicBezTo>
                  <a:cubicBezTo>
                    <a:pt x="36" y="39"/>
                    <a:pt x="34" y="39"/>
                    <a:pt x="34" y="38"/>
                  </a:cubicBezTo>
                  <a:cubicBezTo>
                    <a:pt x="32" y="37"/>
                    <a:pt x="29" y="37"/>
                    <a:pt x="30" y="34"/>
                  </a:cubicBezTo>
                  <a:cubicBezTo>
                    <a:pt x="31" y="31"/>
                    <a:pt x="31" y="28"/>
                    <a:pt x="31" y="26"/>
                  </a:cubicBezTo>
                  <a:cubicBezTo>
                    <a:pt x="30" y="21"/>
                    <a:pt x="32" y="17"/>
                    <a:pt x="32" y="13"/>
                  </a:cubicBezTo>
                  <a:cubicBezTo>
                    <a:pt x="33" y="8"/>
                    <a:pt x="34" y="4"/>
                    <a:pt x="34" y="0"/>
                  </a:cubicBezTo>
                  <a:close/>
                </a:path>
              </a:pathLst>
            </a:custGeom>
            <a:solidFill>
              <a:srgbClr val="21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4" name="Freeform 138"/>
            <p:cNvSpPr>
              <a:spLocks/>
            </p:cNvSpPr>
            <p:nvPr/>
          </p:nvSpPr>
          <p:spPr bwMode="auto">
            <a:xfrm>
              <a:off x="7533131" y="2913323"/>
              <a:ext cx="161653" cy="262500"/>
            </a:xfrm>
            <a:custGeom>
              <a:avLst/>
              <a:gdLst>
                <a:gd name="T0" fmla="*/ 3 w 76"/>
                <a:gd name="T1" fmla="*/ 13 h 122"/>
                <a:gd name="T2" fmla="*/ 1 w 76"/>
                <a:gd name="T3" fmla="*/ 13 h 122"/>
                <a:gd name="T4" fmla="*/ 7 w 76"/>
                <a:gd name="T5" fmla="*/ 4 h 122"/>
                <a:gd name="T6" fmla="*/ 22 w 76"/>
                <a:gd name="T7" fmla="*/ 5 h 122"/>
                <a:gd name="T8" fmla="*/ 24 w 76"/>
                <a:gd name="T9" fmla="*/ 6 h 122"/>
                <a:gd name="T10" fmla="*/ 29 w 76"/>
                <a:gd name="T11" fmla="*/ 9 h 122"/>
                <a:gd name="T12" fmla="*/ 33 w 76"/>
                <a:gd name="T13" fmla="*/ 5 h 122"/>
                <a:gd name="T14" fmla="*/ 33 w 76"/>
                <a:gd name="T15" fmla="*/ 0 h 122"/>
                <a:gd name="T16" fmla="*/ 49 w 76"/>
                <a:gd name="T17" fmla="*/ 46 h 122"/>
                <a:gd name="T18" fmla="*/ 47 w 76"/>
                <a:gd name="T19" fmla="*/ 51 h 122"/>
                <a:gd name="T20" fmla="*/ 49 w 76"/>
                <a:gd name="T21" fmla="*/ 55 h 122"/>
                <a:gd name="T22" fmla="*/ 51 w 76"/>
                <a:gd name="T23" fmla="*/ 60 h 122"/>
                <a:gd name="T24" fmla="*/ 52 w 76"/>
                <a:gd name="T25" fmla="*/ 64 h 122"/>
                <a:gd name="T26" fmla="*/ 54 w 76"/>
                <a:gd name="T27" fmla="*/ 69 h 122"/>
                <a:gd name="T28" fmla="*/ 59 w 76"/>
                <a:gd name="T29" fmla="*/ 88 h 122"/>
                <a:gd name="T30" fmla="*/ 61 w 76"/>
                <a:gd name="T31" fmla="*/ 84 h 122"/>
                <a:gd name="T32" fmla="*/ 64 w 76"/>
                <a:gd name="T33" fmla="*/ 92 h 122"/>
                <a:gd name="T34" fmla="*/ 69 w 76"/>
                <a:gd name="T35" fmla="*/ 94 h 122"/>
                <a:gd name="T36" fmla="*/ 70 w 76"/>
                <a:gd name="T37" fmla="*/ 96 h 122"/>
                <a:gd name="T38" fmla="*/ 71 w 76"/>
                <a:gd name="T39" fmla="*/ 105 h 122"/>
                <a:gd name="T40" fmla="*/ 66 w 76"/>
                <a:gd name="T41" fmla="*/ 109 h 122"/>
                <a:gd name="T42" fmla="*/ 64 w 76"/>
                <a:gd name="T43" fmla="*/ 110 h 122"/>
                <a:gd name="T44" fmla="*/ 62 w 76"/>
                <a:gd name="T45" fmla="*/ 108 h 122"/>
                <a:gd name="T46" fmla="*/ 64 w 76"/>
                <a:gd name="T47" fmla="*/ 101 h 122"/>
                <a:gd name="T48" fmla="*/ 62 w 76"/>
                <a:gd name="T49" fmla="*/ 109 h 122"/>
                <a:gd name="T50" fmla="*/ 62 w 76"/>
                <a:gd name="T51" fmla="*/ 112 h 122"/>
                <a:gd name="T52" fmla="*/ 60 w 76"/>
                <a:gd name="T53" fmla="*/ 114 h 122"/>
                <a:gd name="T54" fmla="*/ 59 w 76"/>
                <a:gd name="T55" fmla="*/ 111 h 122"/>
                <a:gd name="T56" fmla="*/ 59 w 76"/>
                <a:gd name="T57" fmla="*/ 116 h 122"/>
                <a:gd name="T58" fmla="*/ 59 w 76"/>
                <a:gd name="T59" fmla="*/ 116 h 122"/>
                <a:gd name="T60" fmla="*/ 60 w 76"/>
                <a:gd name="T61" fmla="*/ 120 h 122"/>
                <a:gd name="T62" fmla="*/ 58 w 76"/>
                <a:gd name="T63" fmla="*/ 120 h 122"/>
                <a:gd name="T64" fmla="*/ 52 w 76"/>
                <a:gd name="T65" fmla="*/ 118 h 122"/>
                <a:gd name="T66" fmla="*/ 56 w 76"/>
                <a:gd name="T67" fmla="*/ 108 h 122"/>
                <a:gd name="T68" fmla="*/ 53 w 76"/>
                <a:gd name="T69" fmla="*/ 116 h 122"/>
                <a:gd name="T70" fmla="*/ 52 w 76"/>
                <a:gd name="T71" fmla="*/ 118 h 122"/>
                <a:gd name="T72" fmla="*/ 49 w 76"/>
                <a:gd name="T73" fmla="*/ 121 h 122"/>
                <a:gd name="T74" fmla="*/ 46 w 76"/>
                <a:gd name="T75" fmla="*/ 118 h 122"/>
                <a:gd name="T76" fmla="*/ 54 w 76"/>
                <a:gd name="T77" fmla="*/ 103 h 122"/>
                <a:gd name="T78" fmla="*/ 50 w 76"/>
                <a:gd name="T79" fmla="*/ 107 h 122"/>
                <a:gd name="T80" fmla="*/ 50 w 76"/>
                <a:gd name="T81" fmla="*/ 106 h 122"/>
                <a:gd name="T82" fmla="*/ 43 w 76"/>
                <a:gd name="T83" fmla="*/ 90 h 122"/>
                <a:gd name="T84" fmla="*/ 44 w 76"/>
                <a:gd name="T85" fmla="*/ 88 h 122"/>
                <a:gd name="T86" fmla="*/ 42 w 76"/>
                <a:gd name="T87" fmla="*/ 76 h 122"/>
                <a:gd name="T88" fmla="*/ 40 w 76"/>
                <a:gd name="T89" fmla="*/ 75 h 122"/>
                <a:gd name="T90" fmla="*/ 39 w 76"/>
                <a:gd name="T91" fmla="*/ 73 h 122"/>
                <a:gd name="T92" fmla="*/ 38 w 76"/>
                <a:gd name="T93" fmla="*/ 64 h 122"/>
                <a:gd name="T94" fmla="*/ 35 w 76"/>
                <a:gd name="T95" fmla="*/ 56 h 122"/>
                <a:gd name="T96" fmla="*/ 31 w 76"/>
                <a:gd name="T97" fmla="*/ 37 h 122"/>
                <a:gd name="T98" fmla="*/ 25 w 76"/>
                <a:gd name="T99" fmla="*/ 16 h 122"/>
                <a:gd name="T100" fmla="*/ 23 w 76"/>
                <a:gd name="T101" fmla="*/ 12 h 122"/>
                <a:gd name="T102" fmla="*/ 18 w 76"/>
                <a:gd name="T103" fmla="*/ 11 h 122"/>
                <a:gd name="T104" fmla="*/ 14 w 76"/>
                <a:gd name="T105" fmla="*/ 11 h 122"/>
                <a:gd name="T106" fmla="*/ 9 w 76"/>
                <a:gd name="T107" fmla="*/ 11 h 122"/>
                <a:gd name="T108" fmla="*/ 3 w 76"/>
                <a:gd name="T109" fmla="*/ 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22">
                  <a:moveTo>
                    <a:pt x="3" y="13"/>
                  </a:moveTo>
                  <a:cubicBezTo>
                    <a:pt x="3" y="13"/>
                    <a:pt x="2" y="13"/>
                    <a:pt x="1" y="13"/>
                  </a:cubicBezTo>
                  <a:cubicBezTo>
                    <a:pt x="0" y="9"/>
                    <a:pt x="3" y="4"/>
                    <a:pt x="7" y="4"/>
                  </a:cubicBezTo>
                  <a:cubicBezTo>
                    <a:pt x="12" y="4"/>
                    <a:pt x="17" y="4"/>
                    <a:pt x="22" y="5"/>
                  </a:cubicBezTo>
                  <a:cubicBezTo>
                    <a:pt x="23" y="5"/>
                    <a:pt x="23" y="6"/>
                    <a:pt x="24" y="6"/>
                  </a:cubicBezTo>
                  <a:cubicBezTo>
                    <a:pt x="26" y="5"/>
                    <a:pt x="26" y="5"/>
                    <a:pt x="29" y="9"/>
                  </a:cubicBezTo>
                  <a:cubicBezTo>
                    <a:pt x="27" y="3"/>
                    <a:pt x="32" y="7"/>
                    <a:pt x="33" y="5"/>
                  </a:cubicBezTo>
                  <a:cubicBezTo>
                    <a:pt x="34" y="4"/>
                    <a:pt x="32" y="2"/>
                    <a:pt x="33" y="0"/>
                  </a:cubicBezTo>
                  <a:cubicBezTo>
                    <a:pt x="40" y="15"/>
                    <a:pt x="44" y="30"/>
                    <a:pt x="49" y="46"/>
                  </a:cubicBezTo>
                  <a:cubicBezTo>
                    <a:pt x="48" y="47"/>
                    <a:pt x="49" y="50"/>
                    <a:pt x="47" y="51"/>
                  </a:cubicBezTo>
                  <a:cubicBezTo>
                    <a:pt x="46" y="53"/>
                    <a:pt x="46" y="54"/>
                    <a:pt x="49" y="55"/>
                  </a:cubicBezTo>
                  <a:cubicBezTo>
                    <a:pt x="52" y="55"/>
                    <a:pt x="53" y="58"/>
                    <a:pt x="51" y="60"/>
                  </a:cubicBezTo>
                  <a:cubicBezTo>
                    <a:pt x="49" y="62"/>
                    <a:pt x="50" y="63"/>
                    <a:pt x="52" y="64"/>
                  </a:cubicBezTo>
                  <a:cubicBezTo>
                    <a:pt x="54" y="66"/>
                    <a:pt x="53" y="68"/>
                    <a:pt x="54" y="69"/>
                  </a:cubicBezTo>
                  <a:cubicBezTo>
                    <a:pt x="56" y="75"/>
                    <a:pt x="54" y="82"/>
                    <a:pt x="59" y="88"/>
                  </a:cubicBezTo>
                  <a:cubicBezTo>
                    <a:pt x="59" y="87"/>
                    <a:pt x="58" y="84"/>
                    <a:pt x="61" y="84"/>
                  </a:cubicBezTo>
                  <a:cubicBezTo>
                    <a:pt x="61" y="87"/>
                    <a:pt x="61" y="90"/>
                    <a:pt x="64" y="92"/>
                  </a:cubicBezTo>
                  <a:cubicBezTo>
                    <a:pt x="67" y="91"/>
                    <a:pt x="69" y="91"/>
                    <a:pt x="69" y="94"/>
                  </a:cubicBezTo>
                  <a:cubicBezTo>
                    <a:pt x="69" y="95"/>
                    <a:pt x="70" y="96"/>
                    <a:pt x="70" y="96"/>
                  </a:cubicBezTo>
                  <a:cubicBezTo>
                    <a:pt x="76" y="98"/>
                    <a:pt x="73" y="102"/>
                    <a:pt x="71" y="105"/>
                  </a:cubicBezTo>
                  <a:cubicBezTo>
                    <a:pt x="69" y="105"/>
                    <a:pt x="64" y="103"/>
                    <a:pt x="66" y="109"/>
                  </a:cubicBezTo>
                  <a:cubicBezTo>
                    <a:pt x="67" y="110"/>
                    <a:pt x="65" y="110"/>
                    <a:pt x="64" y="110"/>
                  </a:cubicBezTo>
                  <a:cubicBezTo>
                    <a:pt x="63" y="110"/>
                    <a:pt x="62" y="110"/>
                    <a:pt x="62" y="108"/>
                  </a:cubicBezTo>
                  <a:cubicBezTo>
                    <a:pt x="62" y="105"/>
                    <a:pt x="63" y="103"/>
                    <a:pt x="64" y="101"/>
                  </a:cubicBezTo>
                  <a:cubicBezTo>
                    <a:pt x="62" y="103"/>
                    <a:pt x="62" y="106"/>
                    <a:pt x="62" y="109"/>
                  </a:cubicBezTo>
                  <a:cubicBezTo>
                    <a:pt x="62" y="110"/>
                    <a:pt x="62" y="111"/>
                    <a:pt x="62" y="112"/>
                  </a:cubicBezTo>
                  <a:cubicBezTo>
                    <a:pt x="62" y="113"/>
                    <a:pt x="61" y="114"/>
                    <a:pt x="60" y="114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8" y="113"/>
                    <a:pt x="59" y="114"/>
                    <a:pt x="59" y="116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59" y="118"/>
                    <a:pt x="61" y="119"/>
                    <a:pt x="60" y="120"/>
                  </a:cubicBezTo>
                  <a:cubicBezTo>
                    <a:pt x="59" y="121"/>
                    <a:pt x="58" y="121"/>
                    <a:pt x="58" y="120"/>
                  </a:cubicBezTo>
                  <a:cubicBezTo>
                    <a:pt x="56" y="119"/>
                    <a:pt x="54" y="119"/>
                    <a:pt x="52" y="118"/>
                  </a:cubicBezTo>
                  <a:cubicBezTo>
                    <a:pt x="53" y="114"/>
                    <a:pt x="57" y="111"/>
                    <a:pt x="56" y="108"/>
                  </a:cubicBezTo>
                  <a:cubicBezTo>
                    <a:pt x="56" y="110"/>
                    <a:pt x="54" y="113"/>
                    <a:pt x="53" y="116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2" y="120"/>
                    <a:pt x="50" y="120"/>
                    <a:pt x="49" y="121"/>
                  </a:cubicBezTo>
                  <a:cubicBezTo>
                    <a:pt x="47" y="121"/>
                    <a:pt x="45" y="122"/>
                    <a:pt x="46" y="118"/>
                  </a:cubicBezTo>
                  <a:cubicBezTo>
                    <a:pt x="50" y="114"/>
                    <a:pt x="51" y="108"/>
                    <a:pt x="54" y="103"/>
                  </a:cubicBezTo>
                  <a:cubicBezTo>
                    <a:pt x="52" y="104"/>
                    <a:pt x="53" y="107"/>
                    <a:pt x="50" y="107"/>
                  </a:cubicBezTo>
                  <a:cubicBezTo>
                    <a:pt x="50" y="107"/>
                    <a:pt x="50" y="106"/>
                    <a:pt x="50" y="106"/>
                  </a:cubicBezTo>
                  <a:cubicBezTo>
                    <a:pt x="49" y="100"/>
                    <a:pt x="45" y="95"/>
                    <a:pt x="43" y="90"/>
                  </a:cubicBezTo>
                  <a:cubicBezTo>
                    <a:pt x="43" y="89"/>
                    <a:pt x="44" y="89"/>
                    <a:pt x="44" y="88"/>
                  </a:cubicBezTo>
                  <a:cubicBezTo>
                    <a:pt x="44" y="84"/>
                    <a:pt x="43" y="80"/>
                    <a:pt x="42" y="76"/>
                  </a:cubicBezTo>
                  <a:cubicBezTo>
                    <a:pt x="42" y="74"/>
                    <a:pt x="41" y="75"/>
                    <a:pt x="40" y="75"/>
                  </a:cubicBezTo>
                  <a:cubicBezTo>
                    <a:pt x="39" y="75"/>
                    <a:pt x="39" y="74"/>
                    <a:pt x="39" y="73"/>
                  </a:cubicBezTo>
                  <a:cubicBezTo>
                    <a:pt x="40" y="70"/>
                    <a:pt x="39" y="67"/>
                    <a:pt x="38" y="64"/>
                  </a:cubicBezTo>
                  <a:cubicBezTo>
                    <a:pt x="37" y="62"/>
                    <a:pt x="36" y="59"/>
                    <a:pt x="35" y="56"/>
                  </a:cubicBezTo>
                  <a:cubicBezTo>
                    <a:pt x="33" y="50"/>
                    <a:pt x="31" y="44"/>
                    <a:pt x="31" y="37"/>
                  </a:cubicBezTo>
                  <a:cubicBezTo>
                    <a:pt x="30" y="30"/>
                    <a:pt x="28" y="23"/>
                    <a:pt x="25" y="16"/>
                  </a:cubicBezTo>
                  <a:cubicBezTo>
                    <a:pt x="25" y="14"/>
                    <a:pt x="25" y="13"/>
                    <a:pt x="23" y="12"/>
                  </a:cubicBezTo>
                  <a:cubicBezTo>
                    <a:pt x="21" y="13"/>
                    <a:pt x="21" y="10"/>
                    <a:pt x="18" y="11"/>
                  </a:cubicBezTo>
                  <a:cubicBezTo>
                    <a:pt x="17" y="11"/>
                    <a:pt x="15" y="12"/>
                    <a:pt x="14" y="11"/>
                  </a:cubicBezTo>
                  <a:cubicBezTo>
                    <a:pt x="12" y="9"/>
                    <a:pt x="11" y="10"/>
                    <a:pt x="9" y="11"/>
                  </a:cubicBezTo>
                  <a:cubicBezTo>
                    <a:pt x="7" y="12"/>
                    <a:pt x="5" y="12"/>
                    <a:pt x="3" y="13"/>
                  </a:cubicBezTo>
                  <a:close/>
                </a:path>
              </a:pathLst>
            </a:custGeom>
            <a:solidFill>
              <a:srgbClr val="6B6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5" name="Freeform 139"/>
            <p:cNvSpPr>
              <a:spLocks/>
            </p:cNvSpPr>
            <p:nvPr/>
          </p:nvSpPr>
          <p:spPr bwMode="auto">
            <a:xfrm>
              <a:off x="7475292" y="3938112"/>
              <a:ext cx="54873" cy="216526"/>
            </a:xfrm>
            <a:custGeom>
              <a:avLst/>
              <a:gdLst>
                <a:gd name="T0" fmla="*/ 18 w 26"/>
                <a:gd name="T1" fmla="*/ 0 h 101"/>
                <a:gd name="T2" fmla="*/ 18 w 26"/>
                <a:gd name="T3" fmla="*/ 5 h 101"/>
                <a:gd name="T4" fmla="*/ 16 w 26"/>
                <a:gd name="T5" fmla="*/ 12 h 101"/>
                <a:gd name="T6" fmla="*/ 20 w 26"/>
                <a:gd name="T7" fmla="*/ 11 h 101"/>
                <a:gd name="T8" fmla="*/ 22 w 26"/>
                <a:gd name="T9" fmla="*/ 4 h 101"/>
                <a:gd name="T10" fmla="*/ 24 w 26"/>
                <a:gd name="T11" fmla="*/ 17 h 101"/>
                <a:gd name="T12" fmla="*/ 24 w 26"/>
                <a:gd name="T13" fmla="*/ 19 h 101"/>
                <a:gd name="T14" fmla="*/ 24 w 26"/>
                <a:gd name="T15" fmla="*/ 52 h 101"/>
                <a:gd name="T16" fmla="*/ 25 w 26"/>
                <a:gd name="T17" fmla="*/ 61 h 101"/>
                <a:gd name="T18" fmla="*/ 25 w 26"/>
                <a:gd name="T19" fmla="*/ 71 h 101"/>
                <a:gd name="T20" fmla="*/ 25 w 26"/>
                <a:gd name="T21" fmla="*/ 76 h 101"/>
                <a:gd name="T22" fmla="*/ 25 w 26"/>
                <a:gd name="T23" fmla="*/ 79 h 101"/>
                <a:gd name="T24" fmla="*/ 23 w 26"/>
                <a:gd name="T25" fmla="*/ 86 h 101"/>
                <a:gd name="T26" fmla="*/ 20 w 26"/>
                <a:gd name="T27" fmla="*/ 98 h 101"/>
                <a:gd name="T28" fmla="*/ 17 w 26"/>
                <a:gd name="T29" fmla="*/ 100 h 101"/>
                <a:gd name="T30" fmla="*/ 12 w 26"/>
                <a:gd name="T31" fmla="*/ 100 h 101"/>
                <a:gd name="T32" fmla="*/ 11 w 26"/>
                <a:gd name="T33" fmla="*/ 93 h 101"/>
                <a:gd name="T34" fmla="*/ 5 w 26"/>
                <a:gd name="T35" fmla="*/ 64 h 101"/>
                <a:gd name="T36" fmla="*/ 2 w 26"/>
                <a:gd name="T37" fmla="*/ 56 h 101"/>
                <a:gd name="T38" fmla="*/ 1 w 26"/>
                <a:gd name="T39" fmla="*/ 49 h 101"/>
                <a:gd name="T40" fmla="*/ 2 w 26"/>
                <a:gd name="T41" fmla="*/ 37 h 101"/>
                <a:gd name="T42" fmla="*/ 3 w 26"/>
                <a:gd name="T43" fmla="*/ 33 h 101"/>
                <a:gd name="T44" fmla="*/ 3 w 26"/>
                <a:gd name="T45" fmla="*/ 31 h 101"/>
                <a:gd name="T46" fmla="*/ 12 w 26"/>
                <a:gd name="T47" fmla="*/ 16 h 101"/>
                <a:gd name="T48" fmla="*/ 17 w 26"/>
                <a:gd name="T49" fmla="*/ 2 h 101"/>
                <a:gd name="T50" fmla="*/ 18 w 26"/>
                <a:gd name="T5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101">
                  <a:moveTo>
                    <a:pt x="18" y="0"/>
                  </a:moveTo>
                  <a:cubicBezTo>
                    <a:pt x="21" y="2"/>
                    <a:pt x="18" y="4"/>
                    <a:pt x="18" y="5"/>
                  </a:cubicBezTo>
                  <a:cubicBezTo>
                    <a:pt x="18" y="7"/>
                    <a:pt x="17" y="9"/>
                    <a:pt x="16" y="12"/>
                  </a:cubicBezTo>
                  <a:cubicBezTo>
                    <a:pt x="18" y="10"/>
                    <a:pt x="19" y="8"/>
                    <a:pt x="20" y="11"/>
                  </a:cubicBezTo>
                  <a:cubicBezTo>
                    <a:pt x="21" y="9"/>
                    <a:pt x="20" y="7"/>
                    <a:pt x="22" y="4"/>
                  </a:cubicBezTo>
                  <a:cubicBezTo>
                    <a:pt x="23" y="9"/>
                    <a:pt x="23" y="13"/>
                    <a:pt x="24" y="17"/>
                  </a:cubicBezTo>
                  <a:cubicBezTo>
                    <a:pt x="24" y="18"/>
                    <a:pt x="24" y="18"/>
                    <a:pt x="24" y="19"/>
                  </a:cubicBezTo>
                  <a:cubicBezTo>
                    <a:pt x="24" y="30"/>
                    <a:pt x="25" y="41"/>
                    <a:pt x="24" y="52"/>
                  </a:cubicBezTo>
                  <a:cubicBezTo>
                    <a:pt x="23" y="55"/>
                    <a:pt x="24" y="58"/>
                    <a:pt x="25" y="61"/>
                  </a:cubicBezTo>
                  <a:cubicBezTo>
                    <a:pt x="26" y="65"/>
                    <a:pt x="25" y="67"/>
                    <a:pt x="25" y="71"/>
                  </a:cubicBezTo>
                  <a:cubicBezTo>
                    <a:pt x="25" y="72"/>
                    <a:pt x="24" y="74"/>
                    <a:pt x="25" y="76"/>
                  </a:cubicBezTo>
                  <a:cubicBezTo>
                    <a:pt x="26" y="77"/>
                    <a:pt x="25" y="78"/>
                    <a:pt x="25" y="79"/>
                  </a:cubicBezTo>
                  <a:cubicBezTo>
                    <a:pt x="22" y="81"/>
                    <a:pt x="23" y="84"/>
                    <a:pt x="23" y="86"/>
                  </a:cubicBezTo>
                  <a:cubicBezTo>
                    <a:pt x="24" y="91"/>
                    <a:pt x="21" y="94"/>
                    <a:pt x="20" y="98"/>
                  </a:cubicBezTo>
                  <a:cubicBezTo>
                    <a:pt x="20" y="100"/>
                    <a:pt x="19" y="101"/>
                    <a:pt x="17" y="100"/>
                  </a:cubicBezTo>
                  <a:cubicBezTo>
                    <a:pt x="15" y="98"/>
                    <a:pt x="14" y="100"/>
                    <a:pt x="12" y="100"/>
                  </a:cubicBezTo>
                  <a:cubicBezTo>
                    <a:pt x="11" y="98"/>
                    <a:pt x="11" y="96"/>
                    <a:pt x="11" y="93"/>
                  </a:cubicBezTo>
                  <a:cubicBezTo>
                    <a:pt x="7" y="84"/>
                    <a:pt x="6" y="74"/>
                    <a:pt x="5" y="64"/>
                  </a:cubicBezTo>
                  <a:cubicBezTo>
                    <a:pt x="5" y="62"/>
                    <a:pt x="3" y="59"/>
                    <a:pt x="2" y="56"/>
                  </a:cubicBezTo>
                  <a:cubicBezTo>
                    <a:pt x="2" y="54"/>
                    <a:pt x="1" y="51"/>
                    <a:pt x="1" y="49"/>
                  </a:cubicBezTo>
                  <a:cubicBezTo>
                    <a:pt x="0" y="45"/>
                    <a:pt x="0" y="41"/>
                    <a:pt x="2" y="37"/>
                  </a:cubicBezTo>
                  <a:cubicBezTo>
                    <a:pt x="3" y="36"/>
                    <a:pt x="4" y="34"/>
                    <a:pt x="3" y="33"/>
                  </a:cubicBezTo>
                  <a:cubicBezTo>
                    <a:pt x="3" y="32"/>
                    <a:pt x="3" y="32"/>
                    <a:pt x="3" y="31"/>
                  </a:cubicBezTo>
                  <a:cubicBezTo>
                    <a:pt x="6" y="26"/>
                    <a:pt x="9" y="21"/>
                    <a:pt x="12" y="16"/>
                  </a:cubicBezTo>
                  <a:cubicBezTo>
                    <a:pt x="14" y="11"/>
                    <a:pt x="16" y="7"/>
                    <a:pt x="17" y="2"/>
                  </a:cubicBezTo>
                  <a:cubicBezTo>
                    <a:pt x="17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90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6" name="Freeform 140"/>
            <p:cNvSpPr>
              <a:spLocks/>
            </p:cNvSpPr>
            <p:nvPr/>
          </p:nvSpPr>
          <p:spPr bwMode="auto">
            <a:xfrm>
              <a:off x="6288849" y="4848707"/>
              <a:ext cx="68220" cy="283263"/>
            </a:xfrm>
            <a:custGeom>
              <a:avLst/>
              <a:gdLst>
                <a:gd name="T0" fmla="*/ 30 w 32"/>
                <a:gd name="T1" fmla="*/ 21 h 132"/>
                <a:gd name="T2" fmla="*/ 26 w 32"/>
                <a:gd name="T3" fmla="*/ 49 h 132"/>
                <a:gd name="T4" fmla="*/ 18 w 32"/>
                <a:gd name="T5" fmla="*/ 95 h 132"/>
                <a:gd name="T6" fmla="*/ 13 w 32"/>
                <a:gd name="T7" fmla="*/ 129 h 132"/>
                <a:gd name="T8" fmla="*/ 12 w 32"/>
                <a:gd name="T9" fmla="*/ 131 h 132"/>
                <a:gd name="T10" fmla="*/ 11 w 32"/>
                <a:gd name="T11" fmla="*/ 131 h 132"/>
                <a:gd name="T12" fmla="*/ 11 w 32"/>
                <a:gd name="T13" fmla="*/ 122 h 132"/>
                <a:gd name="T14" fmla="*/ 4 w 32"/>
                <a:gd name="T15" fmla="*/ 114 h 132"/>
                <a:gd name="T16" fmla="*/ 1 w 32"/>
                <a:gd name="T17" fmla="*/ 113 h 132"/>
                <a:gd name="T18" fmla="*/ 1 w 32"/>
                <a:gd name="T19" fmla="*/ 110 h 132"/>
                <a:gd name="T20" fmla="*/ 5 w 32"/>
                <a:gd name="T21" fmla="*/ 96 h 132"/>
                <a:gd name="T22" fmla="*/ 9 w 32"/>
                <a:gd name="T23" fmla="*/ 65 h 132"/>
                <a:gd name="T24" fmla="*/ 13 w 32"/>
                <a:gd name="T25" fmla="*/ 40 h 132"/>
                <a:gd name="T26" fmla="*/ 13 w 32"/>
                <a:gd name="T27" fmla="*/ 36 h 132"/>
                <a:gd name="T28" fmla="*/ 14 w 32"/>
                <a:gd name="T29" fmla="*/ 26 h 132"/>
                <a:gd name="T30" fmla="*/ 15 w 32"/>
                <a:gd name="T31" fmla="*/ 17 h 132"/>
                <a:gd name="T32" fmla="*/ 16 w 32"/>
                <a:gd name="T33" fmla="*/ 11 h 132"/>
                <a:gd name="T34" fmla="*/ 17 w 32"/>
                <a:gd name="T35" fmla="*/ 4 h 132"/>
                <a:gd name="T36" fmla="*/ 21 w 32"/>
                <a:gd name="T37" fmla="*/ 2 h 132"/>
                <a:gd name="T38" fmla="*/ 29 w 32"/>
                <a:gd name="T39" fmla="*/ 6 h 132"/>
                <a:gd name="T40" fmla="*/ 31 w 32"/>
                <a:gd name="T41" fmla="*/ 11 h 132"/>
                <a:gd name="T42" fmla="*/ 30 w 32"/>
                <a:gd name="T43" fmla="*/ 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132">
                  <a:moveTo>
                    <a:pt x="30" y="21"/>
                  </a:moveTo>
                  <a:cubicBezTo>
                    <a:pt x="29" y="30"/>
                    <a:pt x="28" y="40"/>
                    <a:pt x="26" y="49"/>
                  </a:cubicBezTo>
                  <a:cubicBezTo>
                    <a:pt x="24" y="64"/>
                    <a:pt x="21" y="80"/>
                    <a:pt x="18" y="95"/>
                  </a:cubicBezTo>
                  <a:cubicBezTo>
                    <a:pt x="17" y="106"/>
                    <a:pt x="15" y="118"/>
                    <a:pt x="13" y="129"/>
                  </a:cubicBezTo>
                  <a:cubicBezTo>
                    <a:pt x="13" y="130"/>
                    <a:pt x="13" y="131"/>
                    <a:pt x="12" y="131"/>
                  </a:cubicBezTo>
                  <a:cubicBezTo>
                    <a:pt x="12" y="132"/>
                    <a:pt x="11" y="132"/>
                    <a:pt x="11" y="131"/>
                  </a:cubicBezTo>
                  <a:cubicBezTo>
                    <a:pt x="10" y="128"/>
                    <a:pt x="11" y="125"/>
                    <a:pt x="11" y="122"/>
                  </a:cubicBezTo>
                  <a:cubicBezTo>
                    <a:pt x="12" y="118"/>
                    <a:pt x="9" y="114"/>
                    <a:pt x="4" y="114"/>
                  </a:cubicBezTo>
                  <a:cubicBezTo>
                    <a:pt x="2" y="114"/>
                    <a:pt x="1" y="115"/>
                    <a:pt x="1" y="113"/>
                  </a:cubicBezTo>
                  <a:cubicBezTo>
                    <a:pt x="0" y="112"/>
                    <a:pt x="1" y="111"/>
                    <a:pt x="1" y="110"/>
                  </a:cubicBezTo>
                  <a:cubicBezTo>
                    <a:pt x="5" y="106"/>
                    <a:pt x="4" y="101"/>
                    <a:pt x="5" y="96"/>
                  </a:cubicBezTo>
                  <a:cubicBezTo>
                    <a:pt x="5" y="86"/>
                    <a:pt x="8" y="75"/>
                    <a:pt x="9" y="65"/>
                  </a:cubicBezTo>
                  <a:cubicBezTo>
                    <a:pt x="10" y="57"/>
                    <a:pt x="11" y="48"/>
                    <a:pt x="13" y="40"/>
                  </a:cubicBezTo>
                  <a:cubicBezTo>
                    <a:pt x="13" y="39"/>
                    <a:pt x="13" y="37"/>
                    <a:pt x="13" y="36"/>
                  </a:cubicBezTo>
                  <a:cubicBezTo>
                    <a:pt x="12" y="32"/>
                    <a:pt x="13" y="29"/>
                    <a:pt x="14" y="26"/>
                  </a:cubicBezTo>
                  <a:cubicBezTo>
                    <a:pt x="16" y="23"/>
                    <a:pt x="17" y="21"/>
                    <a:pt x="15" y="17"/>
                  </a:cubicBezTo>
                  <a:cubicBezTo>
                    <a:pt x="15" y="15"/>
                    <a:pt x="15" y="13"/>
                    <a:pt x="16" y="11"/>
                  </a:cubicBezTo>
                  <a:cubicBezTo>
                    <a:pt x="16" y="9"/>
                    <a:pt x="17" y="7"/>
                    <a:pt x="17" y="4"/>
                  </a:cubicBezTo>
                  <a:cubicBezTo>
                    <a:pt x="17" y="1"/>
                    <a:pt x="18" y="0"/>
                    <a:pt x="21" y="2"/>
                  </a:cubicBezTo>
                  <a:cubicBezTo>
                    <a:pt x="24" y="4"/>
                    <a:pt x="26" y="6"/>
                    <a:pt x="29" y="6"/>
                  </a:cubicBezTo>
                  <a:cubicBezTo>
                    <a:pt x="32" y="7"/>
                    <a:pt x="31" y="9"/>
                    <a:pt x="31" y="11"/>
                  </a:cubicBezTo>
                  <a:cubicBezTo>
                    <a:pt x="30" y="14"/>
                    <a:pt x="29" y="17"/>
                    <a:pt x="30" y="21"/>
                  </a:cubicBezTo>
                  <a:close/>
                </a:path>
              </a:pathLst>
            </a:custGeom>
            <a:solidFill>
              <a:srgbClr val="7F7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7" name="Freeform 141"/>
            <p:cNvSpPr>
              <a:spLocks/>
            </p:cNvSpPr>
            <p:nvPr/>
          </p:nvSpPr>
          <p:spPr bwMode="auto">
            <a:xfrm>
              <a:off x="6702621" y="2615229"/>
              <a:ext cx="143856" cy="129026"/>
            </a:xfrm>
            <a:custGeom>
              <a:avLst/>
              <a:gdLst>
                <a:gd name="T0" fmla="*/ 3 w 67"/>
                <a:gd name="T1" fmla="*/ 5 h 60"/>
                <a:gd name="T2" fmla="*/ 25 w 67"/>
                <a:gd name="T3" fmla="*/ 1 h 60"/>
                <a:gd name="T4" fmla="*/ 29 w 67"/>
                <a:gd name="T5" fmla="*/ 1 h 60"/>
                <a:gd name="T6" fmla="*/ 41 w 67"/>
                <a:gd name="T7" fmla="*/ 16 h 60"/>
                <a:gd name="T8" fmla="*/ 43 w 67"/>
                <a:gd name="T9" fmla="*/ 17 h 60"/>
                <a:gd name="T10" fmla="*/ 47 w 67"/>
                <a:gd name="T11" fmla="*/ 17 h 60"/>
                <a:gd name="T12" fmla="*/ 54 w 67"/>
                <a:gd name="T13" fmla="*/ 23 h 60"/>
                <a:gd name="T14" fmla="*/ 66 w 67"/>
                <a:gd name="T15" fmla="*/ 42 h 60"/>
                <a:gd name="T16" fmla="*/ 65 w 67"/>
                <a:gd name="T17" fmla="*/ 50 h 60"/>
                <a:gd name="T18" fmla="*/ 57 w 67"/>
                <a:gd name="T19" fmla="*/ 60 h 60"/>
                <a:gd name="T20" fmla="*/ 56 w 67"/>
                <a:gd name="T21" fmla="*/ 57 h 60"/>
                <a:gd name="T22" fmla="*/ 61 w 67"/>
                <a:gd name="T23" fmla="*/ 47 h 60"/>
                <a:gd name="T24" fmla="*/ 61 w 67"/>
                <a:gd name="T25" fmla="*/ 41 h 60"/>
                <a:gd name="T26" fmla="*/ 54 w 67"/>
                <a:gd name="T27" fmla="*/ 33 h 60"/>
                <a:gd name="T28" fmla="*/ 49 w 67"/>
                <a:gd name="T29" fmla="*/ 30 h 60"/>
                <a:gd name="T30" fmla="*/ 41 w 67"/>
                <a:gd name="T31" fmla="*/ 27 h 60"/>
                <a:gd name="T32" fmla="*/ 42 w 67"/>
                <a:gd name="T33" fmla="*/ 28 h 60"/>
                <a:gd name="T34" fmla="*/ 46 w 67"/>
                <a:gd name="T35" fmla="*/ 31 h 60"/>
                <a:gd name="T36" fmla="*/ 42 w 67"/>
                <a:gd name="T37" fmla="*/ 32 h 60"/>
                <a:gd name="T38" fmla="*/ 41 w 67"/>
                <a:gd name="T39" fmla="*/ 33 h 60"/>
                <a:gd name="T40" fmla="*/ 46 w 67"/>
                <a:gd name="T41" fmla="*/ 40 h 60"/>
                <a:gd name="T42" fmla="*/ 45 w 67"/>
                <a:gd name="T43" fmla="*/ 43 h 60"/>
                <a:gd name="T44" fmla="*/ 40 w 67"/>
                <a:gd name="T45" fmla="*/ 40 h 60"/>
                <a:gd name="T46" fmla="*/ 33 w 67"/>
                <a:gd name="T47" fmla="*/ 34 h 60"/>
                <a:gd name="T48" fmla="*/ 18 w 67"/>
                <a:gd name="T49" fmla="*/ 46 h 60"/>
                <a:gd name="T50" fmla="*/ 10 w 67"/>
                <a:gd name="T51" fmla="*/ 54 h 60"/>
                <a:gd name="T52" fmla="*/ 9 w 67"/>
                <a:gd name="T53" fmla="*/ 54 h 60"/>
                <a:gd name="T54" fmla="*/ 5 w 67"/>
                <a:gd name="T55" fmla="*/ 48 h 60"/>
                <a:gd name="T56" fmla="*/ 4 w 67"/>
                <a:gd name="T57" fmla="*/ 54 h 60"/>
                <a:gd name="T58" fmla="*/ 1 w 67"/>
                <a:gd name="T59" fmla="*/ 46 h 60"/>
                <a:gd name="T60" fmla="*/ 7 w 67"/>
                <a:gd name="T61" fmla="*/ 37 h 60"/>
                <a:gd name="T62" fmla="*/ 8 w 67"/>
                <a:gd name="T63" fmla="*/ 33 h 60"/>
                <a:gd name="T64" fmla="*/ 8 w 67"/>
                <a:gd name="T65" fmla="*/ 24 h 60"/>
                <a:gd name="T66" fmla="*/ 8 w 67"/>
                <a:gd name="T67" fmla="*/ 22 h 60"/>
                <a:gd name="T68" fmla="*/ 8 w 67"/>
                <a:gd name="T69" fmla="*/ 21 h 60"/>
                <a:gd name="T70" fmla="*/ 7 w 67"/>
                <a:gd name="T71" fmla="*/ 19 h 60"/>
                <a:gd name="T72" fmla="*/ 5 w 67"/>
                <a:gd name="T73" fmla="*/ 15 h 60"/>
                <a:gd name="T74" fmla="*/ 5 w 67"/>
                <a:gd name="T75" fmla="*/ 12 h 60"/>
                <a:gd name="T76" fmla="*/ 5 w 67"/>
                <a:gd name="T77" fmla="*/ 7 h 60"/>
                <a:gd name="T78" fmla="*/ 4 w 67"/>
                <a:gd name="T79" fmla="*/ 7 h 60"/>
                <a:gd name="T80" fmla="*/ 3 w 67"/>
                <a:gd name="T8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0">
                  <a:moveTo>
                    <a:pt x="3" y="5"/>
                  </a:moveTo>
                  <a:cubicBezTo>
                    <a:pt x="10" y="3"/>
                    <a:pt x="17" y="2"/>
                    <a:pt x="25" y="1"/>
                  </a:cubicBezTo>
                  <a:cubicBezTo>
                    <a:pt x="26" y="1"/>
                    <a:pt x="27" y="0"/>
                    <a:pt x="29" y="1"/>
                  </a:cubicBezTo>
                  <a:cubicBezTo>
                    <a:pt x="32" y="6"/>
                    <a:pt x="35" y="13"/>
                    <a:pt x="41" y="16"/>
                  </a:cubicBezTo>
                  <a:cubicBezTo>
                    <a:pt x="42" y="17"/>
                    <a:pt x="42" y="17"/>
                    <a:pt x="43" y="17"/>
                  </a:cubicBezTo>
                  <a:cubicBezTo>
                    <a:pt x="44" y="16"/>
                    <a:pt x="46" y="16"/>
                    <a:pt x="47" y="17"/>
                  </a:cubicBezTo>
                  <a:cubicBezTo>
                    <a:pt x="50" y="18"/>
                    <a:pt x="52" y="21"/>
                    <a:pt x="54" y="23"/>
                  </a:cubicBezTo>
                  <a:cubicBezTo>
                    <a:pt x="58" y="29"/>
                    <a:pt x="63" y="35"/>
                    <a:pt x="66" y="42"/>
                  </a:cubicBezTo>
                  <a:cubicBezTo>
                    <a:pt x="67" y="45"/>
                    <a:pt x="67" y="48"/>
                    <a:pt x="65" y="50"/>
                  </a:cubicBezTo>
                  <a:cubicBezTo>
                    <a:pt x="62" y="54"/>
                    <a:pt x="61" y="58"/>
                    <a:pt x="57" y="60"/>
                  </a:cubicBezTo>
                  <a:cubicBezTo>
                    <a:pt x="55" y="60"/>
                    <a:pt x="56" y="58"/>
                    <a:pt x="56" y="57"/>
                  </a:cubicBezTo>
                  <a:cubicBezTo>
                    <a:pt x="57" y="53"/>
                    <a:pt x="59" y="50"/>
                    <a:pt x="61" y="47"/>
                  </a:cubicBezTo>
                  <a:cubicBezTo>
                    <a:pt x="62" y="45"/>
                    <a:pt x="62" y="43"/>
                    <a:pt x="61" y="41"/>
                  </a:cubicBezTo>
                  <a:cubicBezTo>
                    <a:pt x="59" y="38"/>
                    <a:pt x="57" y="35"/>
                    <a:pt x="54" y="33"/>
                  </a:cubicBezTo>
                  <a:cubicBezTo>
                    <a:pt x="53" y="31"/>
                    <a:pt x="51" y="29"/>
                    <a:pt x="49" y="30"/>
                  </a:cubicBezTo>
                  <a:cubicBezTo>
                    <a:pt x="46" y="30"/>
                    <a:pt x="43" y="28"/>
                    <a:pt x="41" y="27"/>
                  </a:cubicBezTo>
                  <a:cubicBezTo>
                    <a:pt x="41" y="27"/>
                    <a:pt x="42" y="28"/>
                    <a:pt x="42" y="28"/>
                  </a:cubicBezTo>
                  <a:cubicBezTo>
                    <a:pt x="44" y="28"/>
                    <a:pt x="46" y="29"/>
                    <a:pt x="46" y="31"/>
                  </a:cubicBezTo>
                  <a:cubicBezTo>
                    <a:pt x="46" y="33"/>
                    <a:pt x="43" y="32"/>
                    <a:pt x="42" y="32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5"/>
                    <a:pt x="44" y="38"/>
                    <a:pt x="46" y="40"/>
                  </a:cubicBezTo>
                  <a:cubicBezTo>
                    <a:pt x="46" y="41"/>
                    <a:pt x="47" y="42"/>
                    <a:pt x="45" y="43"/>
                  </a:cubicBezTo>
                  <a:cubicBezTo>
                    <a:pt x="43" y="43"/>
                    <a:pt x="42" y="41"/>
                    <a:pt x="40" y="40"/>
                  </a:cubicBezTo>
                  <a:cubicBezTo>
                    <a:pt x="38" y="38"/>
                    <a:pt x="36" y="35"/>
                    <a:pt x="33" y="34"/>
                  </a:cubicBezTo>
                  <a:cubicBezTo>
                    <a:pt x="26" y="36"/>
                    <a:pt x="23" y="42"/>
                    <a:pt x="18" y="46"/>
                  </a:cubicBezTo>
                  <a:cubicBezTo>
                    <a:pt x="15" y="49"/>
                    <a:pt x="14" y="53"/>
                    <a:pt x="10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5" y="54"/>
                    <a:pt x="5" y="54"/>
                    <a:pt x="5" y="48"/>
                  </a:cubicBezTo>
                  <a:cubicBezTo>
                    <a:pt x="4" y="51"/>
                    <a:pt x="5" y="53"/>
                    <a:pt x="4" y="54"/>
                  </a:cubicBezTo>
                  <a:cubicBezTo>
                    <a:pt x="0" y="53"/>
                    <a:pt x="0" y="53"/>
                    <a:pt x="1" y="46"/>
                  </a:cubicBezTo>
                  <a:cubicBezTo>
                    <a:pt x="2" y="43"/>
                    <a:pt x="4" y="40"/>
                    <a:pt x="7" y="37"/>
                  </a:cubicBezTo>
                  <a:cubicBezTo>
                    <a:pt x="7" y="36"/>
                    <a:pt x="9" y="35"/>
                    <a:pt x="8" y="33"/>
                  </a:cubicBezTo>
                  <a:cubicBezTo>
                    <a:pt x="8" y="30"/>
                    <a:pt x="8" y="27"/>
                    <a:pt x="8" y="24"/>
                  </a:cubicBezTo>
                  <a:cubicBezTo>
                    <a:pt x="8" y="24"/>
                    <a:pt x="8" y="23"/>
                    <a:pt x="8" y="22"/>
                  </a:cubicBezTo>
                  <a:cubicBezTo>
                    <a:pt x="8" y="22"/>
                    <a:pt x="8" y="21"/>
                    <a:pt x="8" y="21"/>
                  </a:cubicBezTo>
                  <a:cubicBezTo>
                    <a:pt x="8" y="20"/>
                    <a:pt x="7" y="20"/>
                    <a:pt x="7" y="19"/>
                  </a:cubicBezTo>
                  <a:cubicBezTo>
                    <a:pt x="5" y="18"/>
                    <a:pt x="3" y="17"/>
                    <a:pt x="5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5" y="10"/>
                    <a:pt x="3" y="9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6"/>
                    <a:pt x="3" y="5"/>
                  </a:cubicBezTo>
                  <a:close/>
                </a:path>
              </a:pathLst>
            </a:custGeom>
            <a:solidFill>
              <a:srgbClr val="F2F1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8" name="Freeform 142"/>
            <p:cNvSpPr>
              <a:spLocks/>
            </p:cNvSpPr>
            <p:nvPr/>
          </p:nvSpPr>
          <p:spPr bwMode="auto">
            <a:xfrm>
              <a:off x="6932494" y="2321584"/>
              <a:ext cx="96398" cy="247670"/>
            </a:xfrm>
            <a:custGeom>
              <a:avLst/>
              <a:gdLst>
                <a:gd name="T0" fmla="*/ 27 w 45"/>
                <a:gd name="T1" fmla="*/ 106 h 115"/>
                <a:gd name="T2" fmla="*/ 24 w 45"/>
                <a:gd name="T3" fmla="*/ 104 h 115"/>
                <a:gd name="T4" fmla="*/ 24 w 45"/>
                <a:gd name="T5" fmla="*/ 108 h 115"/>
                <a:gd name="T6" fmla="*/ 21 w 45"/>
                <a:gd name="T7" fmla="*/ 115 h 115"/>
                <a:gd name="T8" fmla="*/ 21 w 45"/>
                <a:gd name="T9" fmla="*/ 102 h 115"/>
                <a:gd name="T10" fmla="*/ 22 w 45"/>
                <a:gd name="T11" fmla="*/ 90 h 115"/>
                <a:gd name="T12" fmla="*/ 24 w 45"/>
                <a:gd name="T13" fmla="*/ 83 h 115"/>
                <a:gd name="T14" fmla="*/ 31 w 45"/>
                <a:gd name="T15" fmla="*/ 67 h 115"/>
                <a:gd name="T16" fmla="*/ 34 w 45"/>
                <a:gd name="T17" fmla="*/ 48 h 115"/>
                <a:gd name="T18" fmla="*/ 34 w 45"/>
                <a:gd name="T19" fmla="*/ 45 h 115"/>
                <a:gd name="T20" fmla="*/ 31 w 45"/>
                <a:gd name="T21" fmla="*/ 51 h 115"/>
                <a:gd name="T22" fmla="*/ 30 w 45"/>
                <a:gd name="T23" fmla="*/ 51 h 115"/>
                <a:gd name="T24" fmla="*/ 27 w 45"/>
                <a:gd name="T25" fmla="*/ 71 h 115"/>
                <a:gd name="T26" fmla="*/ 25 w 45"/>
                <a:gd name="T27" fmla="*/ 73 h 115"/>
                <a:gd name="T28" fmla="*/ 24 w 45"/>
                <a:gd name="T29" fmla="*/ 70 h 115"/>
                <a:gd name="T30" fmla="*/ 24 w 45"/>
                <a:gd name="T31" fmla="*/ 66 h 115"/>
                <a:gd name="T32" fmla="*/ 28 w 45"/>
                <a:gd name="T33" fmla="*/ 34 h 115"/>
                <a:gd name="T34" fmla="*/ 22 w 45"/>
                <a:gd name="T35" fmla="*/ 46 h 115"/>
                <a:gd name="T36" fmla="*/ 20 w 45"/>
                <a:gd name="T37" fmla="*/ 48 h 115"/>
                <a:gd name="T38" fmla="*/ 19 w 45"/>
                <a:gd name="T39" fmla="*/ 44 h 115"/>
                <a:gd name="T40" fmla="*/ 22 w 45"/>
                <a:gd name="T41" fmla="*/ 39 h 115"/>
                <a:gd name="T42" fmla="*/ 12 w 45"/>
                <a:gd name="T43" fmla="*/ 51 h 115"/>
                <a:gd name="T44" fmla="*/ 7 w 45"/>
                <a:gd name="T45" fmla="*/ 52 h 115"/>
                <a:gd name="T46" fmla="*/ 6 w 45"/>
                <a:gd name="T47" fmla="*/ 50 h 115"/>
                <a:gd name="T48" fmla="*/ 17 w 45"/>
                <a:gd name="T49" fmla="*/ 32 h 115"/>
                <a:gd name="T50" fmla="*/ 20 w 45"/>
                <a:gd name="T51" fmla="*/ 18 h 115"/>
                <a:gd name="T52" fmla="*/ 20 w 45"/>
                <a:gd name="T53" fmla="*/ 18 h 115"/>
                <a:gd name="T54" fmla="*/ 20 w 45"/>
                <a:gd name="T55" fmla="*/ 18 h 115"/>
                <a:gd name="T56" fmla="*/ 17 w 45"/>
                <a:gd name="T57" fmla="*/ 31 h 115"/>
                <a:gd name="T58" fmla="*/ 5 w 45"/>
                <a:gd name="T59" fmla="*/ 50 h 115"/>
                <a:gd name="T60" fmla="*/ 3 w 45"/>
                <a:gd name="T61" fmla="*/ 52 h 115"/>
                <a:gd name="T62" fmla="*/ 1 w 45"/>
                <a:gd name="T63" fmla="*/ 52 h 115"/>
                <a:gd name="T64" fmla="*/ 2 w 45"/>
                <a:gd name="T65" fmla="*/ 50 h 115"/>
                <a:gd name="T66" fmla="*/ 16 w 45"/>
                <a:gd name="T67" fmla="*/ 27 h 115"/>
                <a:gd name="T68" fmla="*/ 16 w 45"/>
                <a:gd name="T69" fmla="*/ 23 h 115"/>
                <a:gd name="T70" fmla="*/ 12 w 45"/>
                <a:gd name="T71" fmla="*/ 23 h 115"/>
                <a:gd name="T72" fmla="*/ 16 w 45"/>
                <a:gd name="T73" fmla="*/ 20 h 115"/>
                <a:gd name="T74" fmla="*/ 18 w 45"/>
                <a:gd name="T75" fmla="*/ 17 h 115"/>
                <a:gd name="T76" fmla="*/ 16 w 45"/>
                <a:gd name="T77" fmla="*/ 17 h 115"/>
                <a:gd name="T78" fmla="*/ 15 w 45"/>
                <a:gd name="T79" fmla="*/ 14 h 115"/>
                <a:gd name="T80" fmla="*/ 19 w 45"/>
                <a:gd name="T81" fmla="*/ 0 h 115"/>
                <a:gd name="T82" fmla="*/ 21 w 45"/>
                <a:gd name="T83" fmla="*/ 1 h 115"/>
                <a:gd name="T84" fmla="*/ 23 w 45"/>
                <a:gd name="T85" fmla="*/ 4 h 115"/>
                <a:gd name="T86" fmla="*/ 28 w 45"/>
                <a:gd name="T87" fmla="*/ 19 h 115"/>
                <a:gd name="T88" fmla="*/ 28 w 45"/>
                <a:gd name="T89" fmla="*/ 16 h 115"/>
                <a:gd name="T90" fmla="*/ 28 w 45"/>
                <a:gd name="T91" fmla="*/ 13 h 115"/>
                <a:gd name="T92" fmla="*/ 31 w 45"/>
                <a:gd name="T93" fmla="*/ 18 h 115"/>
                <a:gd name="T94" fmla="*/ 33 w 45"/>
                <a:gd name="T95" fmla="*/ 23 h 115"/>
                <a:gd name="T96" fmla="*/ 35 w 45"/>
                <a:gd name="T97" fmla="*/ 23 h 115"/>
                <a:gd name="T98" fmla="*/ 37 w 45"/>
                <a:gd name="T99" fmla="*/ 26 h 115"/>
                <a:gd name="T100" fmla="*/ 38 w 45"/>
                <a:gd name="T101" fmla="*/ 40 h 115"/>
                <a:gd name="T102" fmla="*/ 40 w 45"/>
                <a:gd name="T103" fmla="*/ 44 h 115"/>
                <a:gd name="T104" fmla="*/ 41 w 45"/>
                <a:gd name="T105" fmla="*/ 62 h 115"/>
                <a:gd name="T106" fmla="*/ 42 w 45"/>
                <a:gd name="T107" fmla="*/ 66 h 115"/>
                <a:gd name="T108" fmla="*/ 44 w 45"/>
                <a:gd name="T109" fmla="*/ 73 h 115"/>
                <a:gd name="T110" fmla="*/ 32 w 45"/>
                <a:gd name="T111" fmla="*/ 104 h 115"/>
                <a:gd name="T112" fmla="*/ 27 w 45"/>
                <a:gd name="T113" fmla="*/ 10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" h="115">
                  <a:moveTo>
                    <a:pt x="27" y="106"/>
                  </a:moveTo>
                  <a:cubicBezTo>
                    <a:pt x="26" y="106"/>
                    <a:pt x="26" y="103"/>
                    <a:pt x="24" y="104"/>
                  </a:cubicBezTo>
                  <a:cubicBezTo>
                    <a:pt x="23" y="105"/>
                    <a:pt x="24" y="106"/>
                    <a:pt x="24" y="108"/>
                  </a:cubicBezTo>
                  <a:cubicBezTo>
                    <a:pt x="25" y="111"/>
                    <a:pt x="21" y="111"/>
                    <a:pt x="21" y="115"/>
                  </a:cubicBezTo>
                  <a:cubicBezTo>
                    <a:pt x="19" y="110"/>
                    <a:pt x="21" y="106"/>
                    <a:pt x="21" y="102"/>
                  </a:cubicBezTo>
                  <a:cubicBezTo>
                    <a:pt x="21" y="98"/>
                    <a:pt x="22" y="94"/>
                    <a:pt x="22" y="90"/>
                  </a:cubicBezTo>
                  <a:cubicBezTo>
                    <a:pt x="23" y="88"/>
                    <a:pt x="23" y="85"/>
                    <a:pt x="24" y="83"/>
                  </a:cubicBezTo>
                  <a:cubicBezTo>
                    <a:pt x="28" y="78"/>
                    <a:pt x="28" y="72"/>
                    <a:pt x="31" y="67"/>
                  </a:cubicBezTo>
                  <a:cubicBezTo>
                    <a:pt x="33" y="61"/>
                    <a:pt x="32" y="54"/>
                    <a:pt x="34" y="48"/>
                  </a:cubicBezTo>
                  <a:cubicBezTo>
                    <a:pt x="35" y="47"/>
                    <a:pt x="34" y="46"/>
                    <a:pt x="34" y="45"/>
                  </a:cubicBezTo>
                  <a:cubicBezTo>
                    <a:pt x="34" y="47"/>
                    <a:pt x="35" y="50"/>
                    <a:pt x="31" y="51"/>
                  </a:cubicBezTo>
                  <a:cubicBezTo>
                    <a:pt x="31" y="51"/>
                    <a:pt x="31" y="47"/>
                    <a:pt x="30" y="51"/>
                  </a:cubicBezTo>
                  <a:cubicBezTo>
                    <a:pt x="30" y="57"/>
                    <a:pt x="28" y="64"/>
                    <a:pt x="27" y="71"/>
                  </a:cubicBezTo>
                  <a:cubicBezTo>
                    <a:pt x="26" y="71"/>
                    <a:pt x="26" y="72"/>
                    <a:pt x="25" y="73"/>
                  </a:cubicBezTo>
                  <a:cubicBezTo>
                    <a:pt x="24" y="72"/>
                    <a:pt x="24" y="71"/>
                    <a:pt x="24" y="70"/>
                  </a:cubicBezTo>
                  <a:cubicBezTo>
                    <a:pt x="22" y="69"/>
                    <a:pt x="23" y="67"/>
                    <a:pt x="24" y="66"/>
                  </a:cubicBezTo>
                  <a:cubicBezTo>
                    <a:pt x="26" y="55"/>
                    <a:pt x="27" y="45"/>
                    <a:pt x="28" y="34"/>
                  </a:cubicBezTo>
                  <a:cubicBezTo>
                    <a:pt x="26" y="38"/>
                    <a:pt x="25" y="42"/>
                    <a:pt x="22" y="46"/>
                  </a:cubicBezTo>
                  <a:cubicBezTo>
                    <a:pt x="22" y="47"/>
                    <a:pt x="21" y="48"/>
                    <a:pt x="20" y="48"/>
                  </a:cubicBezTo>
                  <a:cubicBezTo>
                    <a:pt x="19" y="47"/>
                    <a:pt x="19" y="46"/>
                    <a:pt x="19" y="44"/>
                  </a:cubicBezTo>
                  <a:cubicBezTo>
                    <a:pt x="20" y="42"/>
                    <a:pt x="21" y="41"/>
                    <a:pt x="22" y="39"/>
                  </a:cubicBezTo>
                  <a:cubicBezTo>
                    <a:pt x="19" y="43"/>
                    <a:pt x="18" y="49"/>
                    <a:pt x="12" y="51"/>
                  </a:cubicBezTo>
                  <a:cubicBezTo>
                    <a:pt x="10" y="48"/>
                    <a:pt x="9" y="52"/>
                    <a:pt x="7" y="52"/>
                  </a:cubicBezTo>
                  <a:cubicBezTo>
                    <a:pt x="6" y="51"/>
                    <a:pt x="6" y="51"/>
                    <a:pt x="6" y="50"/>
                  </a:cubicBezTo>
                  <a:cubicBezTo>
                    <a:pt x="10" y="44"/>
                    <a:pt x="14" y="38"/>
                    <a:pt x="17" y="32"/>
                  </a:cubicBezTo>
                  <a:cubicBezTo>
                    <a:pt x="19" y="27"/>
                    <a:pt x="20" y="23"/>
                    <a:pt x="20" y="18"/>
                  </a:cubicBezTo>
                  <a:cubicBezTo>
                    <a:pt x="20" y="17"/>
                    <a:pt x="19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23"/>
                    <a:pt x="19" y="27"/>
                    <a:pt x="17" y="31"/>
                  </a:cubicBezTo>
                  <a:cubicBezTo>
                    <a:pt x="14" y="38"/>
                    <a:pt x="10" y="44"/>
                    <a:pt x="5" y="50"/>
                  </a:cubicBezTo>
                  <a:cubicBezTo>
                    <a:pt x="5" y="51"/>
                    <a:pt x="4" y="52"/>
                    <a:pt x="3" y="52"/>
                  </a:cubicBezTo>
                  <a:cubicBezTo>
                    <a:pt x="2" y="53"/>
                    <a:pt x="1" y="53"/>
                    <a:pt x="1" y="52"/>
                  </a:cubicBezTo>
                  <a:cubicBezTo>
                    <a:pt x="0" y="51"/>
                    <a:pt x="0" y="49"/>
                    <a:pt x="2" y="50"/>
                  </a:cubicBezTo>
                  <a:cubicBezTo>
                    <a:pt x="8" y="43"/>
                    <a:pt x="13" y="35"/>
                    <a:pt x="16" y="27"/>
                  </a:cubicBezTo>
                  <a:cubicBezTo>
                    <a:pt x="17" y="25"/>
                    <a:pt x="17" y="24"/>
                    <a:pt x="16" y="23"/>
                  </a:cubicBezTo>
                  <a:cubicBezTo>
                    <a:pt x="15" y="21"/>
                    <a:pt x="14" y="23"/>
                    <a:pt x="12" y="23"/>
                  </a:cubicBezTo>
                  <a:cubicBezTo>
                    <a:pt x="14" y="22"/>
                    <a:pt x="12" y="18"/>
                    <a:pt x="16" y="20"/>
                  </a:cubicBezTo>
                  <a:cubicBezTo>
                    <a:pt x="17" y="20"/>
                    <a:pt x="17" y="18"/>
                    <a:pt x="18" y="17"/>
                  </a:cubicBezTo>
                  <a:cubicBezTo>
                    <a:pt x="18" y="15"/>
                    <a:pt x="16" y="18"/>
                    <a:pt x="16" y="17"/>
                  </a:cubicBezTo>
                  <a:cubicBezTo>
                    <a:pt x="16" y="16"/>
                    <a:pt x="14" y="15"/>
                    <a:pt x="15" y="14"/>
                  </a:cubicBezTo>
                  <a:cubicBezTo>
                    <a:pt x="19" y="10"/>
                    <a:pt x="19" y="5"/>
                    <a:pt x="19" y="0"/>
                  </a:cubicBezTo>
                  <a:cubicBezTo>
                    <a:pt x="20" y="0"/>
                    <a:pt x="21" y="0"/>
                    <a:pt x="21" y="1"/>
                  </a:cubicBezTo>
                  <a:cubicBezTo>
                    <a:pt x="21" y="3"/>
                    <a:pt x="22" y="4"/>
                    <a:pt x="23" y="4"/>
                  </a:cubicBezTo>
                  <a:cubicBezTo>
                    <a:pt x="28" y="8"/>
                    <a:pt x="28" y="13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5"/>
                    <a:pt x="27" y="14"/>
                    <a:pt x="28" y="13"/>
                  </a:cubicBezTo>
                  <a:cubicBezTo>
                    <a:pt x="31" y="14"/>
                    <a:pt x="31" y="16"/>
                    <a:pt x="31" y="18"/>
                  </a:cubicBezTo>
                  <a:cubicBezTo>
                    <a:pt x="32" y="19"/>
                    <a:pt x="33" y="21"/>
                    <a:pt x="33" y="23"/>
                  </a:cubicBezTo>
                  <a:cubicBezTo>
                    <a:pt x="33" y="26"/>
                    <a:pt x="34" y="21"/>
                    <a:pt x="35" y="23"/>
                  </a:cubicBezTo>
                  <a:cubicBezTo>
                    <a:pt x="36" y="24"/>
                    <a:pt x="37" y="25"/>
                    <a:pt x="37" y="26"/>
                  </a:cubicBezTo>
                  <a:cubicBezTo>
                    <a:pt x="36" y="31"/>
                    <a:pt x="38" y="36"/>
                    <a:pt x="38" y="40"/>
                  </a:cubicBezTo>
                  <a:cubicBezTo>
                    <a:pt x="38" y="42"/>
                    <a:pt x="40" y="42"/>
                    <a:pt x="40" y="44"/>
                  </a:cubicBezTo>
                  <a:cubicBezTo>
                    <a:pt x="42" y="50"/>
                    <a:pt x="40" y="56"/>
                    <a:pt x="41" y="62"/>
                  </a:cubicBezTo>
                  <a:cubicBezTo>
                    <a:pt x="41" y="63"/>
                    <a:pt x="41" y="65"/>
                    <a:pt x="42" y="66"/>
                  </a:cubicBezTo>
                  <a:cubicBezTo>
                    <a:pt x="45" y="68"/>
                    <a:pt x="44" y="70"/>
                    <a:pt x="44" y="73"/>
                  </a:cubicBezTo>
                  <a:cubicBezTo>
                    <a:pt x="42" y="84"/>
                    <a:pt x="37" y="94"/>
                    <a:pt x="32" y="104"/>
                  </a:cubicBezTo>
                  <a:cubicBezTo>
                    <a:pt x="30" y="107"/>
                    <a:pt x="30" y="107"/>
                    <a:pt x="27" y="106"/>
                  </a:cubicBezTo>
                  <a:close/>
                </a:path>
              </a:pathLst>
            </a:custGeom>
            <a:solidFill>
              <a:srgbClr val="1E2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9" name="Freeform 143"/>
            <p:cNvSpPr>
              <a:spLocks/>
            </p:cNvSpPr>
            <p:nvPr/>
          </p:nvSpPr>
          <p:spPr bwMode="auto">
            <a:xfrm>
              <a:off x="6183552" y="5106758"/>
              <a:ext cx="88983" cy="548730"/>
            </a:xfrm>
            <a:custGeom>
              <a:avLst/>
              <a:gdLst>
                <a:gd name="T0" fmla="*/ 41 w 41"/>
                <a:gd name="T1" fmla="*/ 0 h 256"/>
                <a:gd name="T2" fmla="*/ 36 w 41"/>
                <a:gd name="T3" fmla="*/ 35 h 256"/>
                <a:gd name="T4" fmla="*/ 30 w 41"/>
                <a:gd name="T5" fmla="*/ 75 h 256"/>
                <a:gd name="T6" fmla="*/ 27 w 41"/>
                <a:gd name="T7" fmla="*/ 90 h 256"/>
                <a:gd name="T8" fmla="*/ 30 w 41"/>
                <a:gd name="T9" fmla="*/ 94 h 256"/>
                <a:gd name="T10" fmla="*/ 30 w 41"/>
                <a:gd name="T11" fmla="*/ 94 h 256"/>
                <a:gd name="T12" fmla="*/ 34 w 41"/>
                <a:gd name="T13" fmla="*/ 98 h 256"/>
                <a:gd name="T14" fmla="*/ 29 w 41"/>
                <a:gd name="T15" fmla="*/ 100 h 256"/>
                <a:gd name="T16" fmla="*/ 27 w 41"/>
                <a:gd name="T17" fmla="*/ 118 h 256"/>
                <a:gd name="T18" fmla="*/ 24 w 41"/>
                <a:gd name="T19" fmla="*/ 135 h 256"/>
                <a:gd name="T20" fmla="*/ 18 w 41"/>
                <a:gd name="T21" fmla="*/ 169 h 256"/>
                <a:gd name="T22" fmla="*/ 11 w 41"/>
                <a:gd name="T23" fmla="*/ 218 h 256"/>
                <a:gd name="T24" fmla="*/ 10 w 41"/>
                <a:gd name="T25" fmla="*/ 227 h 256"/>
                <a:gd name="T26" fmla="*/ 8 w 41"/>
                <a:gd name="T27" fmla="*/ 235 h 256"/>
                <a:gd name="T28" fmla="*/ 2 w 41"/>
                <a:gd name="T29" fmla="*/ 254 h 256"/>
                <a:gd name="T30" fmla="*/ 1 w 41"/>
                <a:gd name="T31" fmla="*/ 255 h 256"/>
                <a:gd name="T32" fmla="*/ 0 w 41"/>
                <a:gd name="T33" fmla="*/ 253 h 256"/>
                <a:gd name="T34" fmla="*/ 9 w 41"/>
                <a:gd name="T35" fmla="*/ 175 h 256"/>
                <a:gd name="T36" fmla="*/ 18 w 41"/>
                <a:gd name="T37" fmla="*/ 120 h 256"/>
                <a:gd name="T38" fmla="*/ 21 w 41"/>
                <a:gd name="T39" fmla="*/ 100 h 256"/>
                <a:gd name="T40" fmla="*/ 23 w 41"/>
                <a:gd name="T41" fmla="*/ 96 h 256"/>
                <a:gd name="T42" fmla="*/ 27 w 41"/>
                <a:gd name="T43" fmla="*/ 85 h 256"/>
                <a:gd name="T44" fmla="*/ 39 w 41"/>
                <a:gd name="T45" fmla="*/ 7 h 256"/>
                <a:gd name="T46" fmla="*/ 41 w 41"/>
                <a:gd name="T4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256">
                  <a:moveTo>
                    <a:pt x="41" y="0"/>
                  </a:moveTo>
                  <a:cubicBezTo>
                    <a:pt x="41" y="12"/>
                    <a:pt x="38" y="23"/>
                    <a:pt x="36" y="35"/>
                  </a:cubicBezTo>
                  <a:cubicBezTo>
                    <a:pt x="34" y="48"/>
                    <a:pt x="32" y="62"/>
                    <a:pt x="30" y="75"/>
                  </a:cubicBezTo>
                  <a:cubicBezTo>
                    <a:pt x="29" y="80"/>
                    <a:pt x="28" y="85"/>
                    <a:pt x="27" y="90"/>
                  </a:cubicBezTo>
                  <a:cubicBezTo>
                    <a:pt x="27" y="92"/>
                    <a:pt x="27" y="94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5"/>
                    <a:pt x="32" y="96"/>
                    <a:pt x="34" y="98"/>
                  </a:cubicBezTo>
                  <a:cubicBezTo>
                    <a:pt x="30" y="96"/>
                    <a:pt x="29" y="97"/>
                    <a:pt x="29" y="100"/>
                  </a:cubicBezTo>
                  <a:cubicBezTo>
                    <a:pt x="29" y="106"/>
                    <a:pt x="27" y="112"/>
                    <a:pt x="27" y="118"/>
                  </a:cubicBezTo>
                  <a:cubicBezTo>
                    <a:pt x="25" y="123"/>
                    <a:pt x="25" y="129"/>
                    <a:pt x="24" y="135"/>
                  </a:cubicBezTo>
                  <a:cubicBezTo>
                    <a:pt x="22" y="146"/>
                    <a:pt x="20" y="158"/>
                    <a:pt x="18" y="169"/>
                  </a:cubicBezTo>
                  <a:cubicBezTo>
                    <a:pt x="16" y="185"/>
                    <a:pt x="13" y="202"/>
                    <a:pt x="11" y="218"/>
                  </a:cubicBezTo>
                  <a:cubicBezTo>
                    <a:pt x="11" y="221"/>
                    <a:pt x="8" y="223"/>
                    <a:pt x="10" y="227"/>
                  </a:cubicBezTo>
                  <a:cubicBezTo>
                    <a:pt x="10" y="230"/>
                    <a:pt x="9" y="232"/>
                    <a:pt x="8" y="235"/>
                  </a:cubicBezTo>
                  <a:cubicBezTo>
                    <a:pt x="6" y="241"/>
                    <a:pt x="5" y="247"/>
                    <a:pt x="2" y="254"/>
                  </a:cubicBezTo>
                  <a:cubicBezTo>
                    <a:pt x="2" y="254"/>
                    <a:pt x="2" y="256"/>
                    <a:pt x="1" y="255"/>
                  </a:cubicBezTo>
                  <a:cubicBezTo>
                    <a:pt x="0" y="255"/>
                    <a:pt x="0" y="254"/>
                    <a:pt x="0" y="253"/>
                  </a:cubicBezTo>
                  <a:cubicBezTo>
                    <a:pt x="0" y="227"/>
                    <a:pt x="5" y="201"/>
                    <a:pt x="9" y="175"/>
                  </a:cubicBezTo>
                  <a:cubicBezTo>
                    <a:pt x="13" y="157"/>
                    <a:pt x="15" y="138"/>
                    <a:pt x="18" y="120"/>
                  </a:cubicBezTo>
                  <a:cubicBezTo>
                    <a:pt x="19" y="113"/>
                    <a:pt x="20" y="107"/>
                    <a:pt x="21" y="100"/>
                  </a:cubicBezTo>
                  <a:cubicBezTo>
                    <a:pt x="21" y="99"/>
                    <a:pt x="22" y="97"/>
                    <a:pt x="23" y="96"/>
                  </a:cubicBezTo>
                  <a:cubicBezTo>
                    <a:pt x="26" y="93"/>
                    <a:pt x="26" y="89"/>
                    <a:pt x="27" y="85"/>
                  </a:cubicBezTo>
                  <a:cubicBezTo>
                    <a:pt x="31" y="59"/>
                    <a:pt x="35" y="33"/>
                    <a:pt x="39" y="7"/>
                  </a:cubicBezTo>
                  <a:cubicBezTo>
                    <a:pt x="40" y="5"/>
                    <a:pt x="40" y="2"/>
                    <a:pt x="41" y="0"/>
                  </a:cubicBezTo>
                  <a:close/>
                </a:path>
              </a:pathLst>
            </a:custGeom>
            <a:solidFill>
              <a:srgbClr val="CF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0" name="Freeform 144"/>
            <p:cNvSpPr>
              <a:spLocks/>
            </p:cNvSpPr>
            <p:nvPr/>
          </p:nvSpPr>
          <p:spPr bwMode="auto">
            <a:xfrm>
              <a:off x="6828681" y="3635569"/>
              <a:ext cx="94915" cy="215043"/>
            </a:xfrm>
            <a:custGeom>
              <a:avLst/>
              <a:gdLst>
                <a:gd name="T0" fmla="*/ 4 w 44"/>
                <a:gd name="T1" fmla="*/ 0 h 100"/>
                <a:gd name="T2" fmla="*/ 8 w 44"/>
                <a:gd name="T3" fmla="*/ 13 h 100"/>
                <a:gd name="T4" fmla="*/ 16 w 44"/>
                <a:gd name="T5" fmla="*/ 26 h 100"/>
                <a:gd name="T6" fmla="*/ 22 w 44"/>
                <a:gd name="T7" fmla="*/ 35 h 100"/>
                <a:gd name="T8" fmla="*/ 28 w 44"/>
                <a:gd name="T9" fmla="*/ 27 h 100"/>
                <a:gd name="T10" fmla="*/ 26 w 44"/>
                <a:gd name="T11" fmla="*/ 35 h 100"/>
                <a:gd name="T12" fmla="*/ 29 w 44"/>
                <a:gd name="T13" fmla="*/ 27 h 100"/>
                <a:gd name="T14" fmla="*/ 33 w 44"/>
                <a:gd name="T15" fmla="*/ 22 h 100"/>
                <a:gd name="T16" fmla="*/ 36 w 44"/>
                <a:gd name="T17" fmla="*/ 37 h 100"/>
                <a:gd name="T18" fmla="*/ 36 w 44"/>
                <a:gd name="T19" fmla="*/ 38 h 100"/>
                <a:gd name="T20" fmla="*/ 39 w 44"/>
                <a:gd name="T21" fmla="*/ 53 h 100"/>
                <a:gd name="T22" fmla="*/ 37 w 44"/>
                <a:gd name="T23" fmla="*/ 56 h 100"/>
                <a:gd name="T24" fmla="*/ 33 w 44"/>
                <a:gd name="T25" fmla="*/ 61 h 100"/>
                <a:gd name="T26" fmla="*/ 33 w 44"/>
                <a:gd name="T27" fmla="*/ 61 h 100"/>
                <a:gd name="T28" fmla="*/ 38 w 44"/>
                <a:gd name="T29" fmla="*/ 58 h 100"/>
                <a:gd name="T30" fmla="*/ 40 w 44"/>
                <a:gd name="T31" fmla="*/ 64 h 100"/>
                <a:gd name="T32" fmla="*/ 43 w 44"/>
                <a:gd name="T33" fmla="*/ 82 h 100"/>
                <a:gd name="T34" fmla="*/ 36 w 44"/>
                <a:gd name="T35" fmla="*/ 98 h 100"/>
                <a:gd name="T36" fmla="*/ 33 w 44"/>
                <a:gd name="T37" fmla="*/ 99 h 100"/>
                <a:gd name="T38" fmla="*/ 23 w 44"/>
                <a:gd name="T39" fmla="*/ 86 h 100"/>
                <a:gd name="T40" fmla="*/ 21 w 44"/>
                <a:gd name="T41" fmla="*/ 72 h 100"/>
                <a:gd name="T42" fmla="*/ 21 w 44"/>
                <a:gd name="T43" fmla="*/ 54 h 100"/>
                <a:gd name="T44" fmla="*/ 13 w 44"/>
                <a:gd name="T45" fmla="*/ 24 h 100"/>
                <a:gd name="T46" fmla="*/ 12 w 44"/>
                <a:gd name="T47" fmla="*/ 23 h 100"/>
                <a:gd name="T48" fmla="*/ 2 w 44"/>
                <a:gd name="T49" fmla="*/ 12 h 100"/>
                <a:gd name="T50" fmla="*/ 4 w 44"/>
                <a:gd name="T5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100">
                  <a:moveTo>
                    <a:pt x="4" y="0"/>
                  </a:moveTo>
                  <a:cubicBezTo>
                    <a:pt x="3" y="5"/>
                    <a:pt x="6" y="9"/>
                    <a:pt x="8" y="13"/>
                  </a:cubicBezTo>
                  <a:cubicBezTo>
                    <a:pt x="10" y="17"/>
                    <a:pt x="13" y="21"/>
                    <a:pt x="16" y="26"/>
                  </a:cubicBezTo>
                  <a:cubicBezTo>
                    <a:pt x="19" y="28"/>
                    <a:pt x="21" y="31"/>
                    <a:pt x="22" y="35"/>
                  </a:cubicBezTo>
                  <a:cubicBezTo>
                    <a:pt x="25" y="33"/>
                    <a:pt x="24" y="29"/>
                    <a:pt x="28" y="27"/>
                  </a:cubicBezTo>
                  <a:cubicBezTo>
                    <a:pt x="29" y="30"/>
                    <a:pt x="27" y="33"/>
                    <a:pt x="26" y="35"/>
                  </a:cubicBezTo>
                  <a:cubicBezTo>
                    <a:pt x="27" y="32"/>
                    <a:pt x="28" y="30"/>
                    <a:pt x="29" y="27"/>
                  </a:cubicBezTo>
                  <a:cubicBezTo>
                    <a:pt x="29" y="24"/>
                    <a:pt x="30" y="22"/>
                    <a:pt x="33" y="22"/>
                  </a:cubicBezTo>
                  <a:cubicBezTo>
                    <a:pt x="33" y="27"/>
                    <a:pt x="34" y="32"/>
                    <a:pt x="36" y="37"/>
                  </a:cubicBezTo>
                  <a:cubicBezTo>
                    <a:pt x="36" y="37"/>
                    <a:pt x="36" y="38"/>
                    <a:pt x="36" y="38"/>
                  </a:cubicBezTo>
                  <a:cubicBezTo>
                    <a:pt x="35" y="43"/>
                    <a:pt x="38" y="48"/>
                    <a:pt x="39" y="53"/>
                  </a:cubicBezTo>
                  <a:cubicBezTo>
                    <a:pt x="39" y="54"/>
                    <a:pt x="38" y="55"/>
                    <a:pt x="37" y="56"/>
                  </a:cubicBezTo>
                  <a:cubicBezTo>
                    <a:pt x="35" y="57"/>
                    <a:pt x="34" y="59"/>
                    <a:pt x="33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5" y="60"/>
                    <a:pt x="36" y="57"/>
                    <a:pt x="38" y="58"/>
                  </a:cubicBezTo>
                  <a:cubicBezTo>
                    <a:pt x="40" y="59"/>
                    <a:pt x="40" y="62"/>
                    <a:pt x="40" y="64"/>
                  </a:cubicBezTo>
                  <a:cubicBezTo>
                    <a:pt x="41" y="70"/>
                    <a:pt x="42" y="76"/>
                    <a:pt x="43" y="82"/>
                  </a:cubicBezTo>
                  <a:cubicBezTo>
                    <a:pt x="44" y="89"/>
                    <a:pt x="40" y="94"/>
                    <a:pt x="36" y="98"/>
                  </a:cubicBezTo>
                  <a:cubicBezTo>
                    <a:pt x="36" y="99"/>
                    <a:pt x="35" y="100"/>
                    <a:pt x="33" y="99"/>
                  </a:cubicBezTo>
                  <a:cubicBezTo>
                    <a:pt x="29" y="95"/>
                    <a:pt x="26" y="91"/>
                    <a:pt x="23" y="86"/>
                  </a:cubicBezTo>
                  <a:cubicBezTo>
                    <a:pt x="21" y="82"/>
                    <a:pt x="22" y="77"/>
                    <a:pt x="21" y="72"/>
                  </a:cubicBezTo>
                  <a:cubicBezTo>
                    <a:pt x="21" y="66"/>
                    <a:pt x="21" y="60"/>
                    <a:pt x="21" y="54"/>
                  </a:cubicBezTo>
                  <a:cubicBezTo>
                    <a:pt x="21" y="43"/>
                    <a:pt x="19" y="33"/>
                    <a:pt x="13" y="24"/>
                  </a:cubicBezTo>
                  <a:cubicBezTo>
                    <a:pt x="13" y="24"/>
                    <a:pt x="13" y="23"/>
                    <a:pt x="12" y="23"/>
                  </a:cubicBezTo>
                  <a:cubicBezTo>
                    <a:pt x="7" y="21"/>
                    <a:pt x="5" y="16"/>
                    <a:pt x="2" y="12"/>
                  </a:cubicBezTo>
                  <a:cubicBezTo>
                    <a:pt x="0" y="7"/>
                    <a:pt x="1" y="3"/>
                    <a:pt x="4" y="0"/>
                  </a:cubicBezTo>
                  <a:close/>
                </a:path>
              </a:pathLst>
            </a:custGeom>
            <a:solidFill>
              <a:srgbClr val="40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1" name="Freeform 145"/>
            <p:cNvSpPr>
              <a:spLocks/>
            </p:cNvSpPr>
            <p:nvPr/>
          </p:nvSpPr>
          <p:spPr bwMode="auto">
            <a:xfrm>
              <a:off x="6655163" y="2459508"/>
              <a:ext cx="66737" cy="207627"/>
            </a:xfrm>
            <a:custGeom>
              <a:avLst/>
              <a:gdLst>
                <a:gd name="T0" fmla="*/ 25 w 31"/>
                <a:gd name="T1" fmla="*/ 78 h 97"/>
                <a:gd name="T2" fmla="*/ 28 w 31"/>
                <a:gd name="T3" fmla="*/ 85 h 97"/>
                <a:gd name="T4" fmla="*/ 28 w 31"/>
                <a:gd name="T5" fmla="*/ 86 h 97"/>
                <a:gd name="T6" fmla="*/ 17 w 31"/>
                <a:gd name="T7" fmla="*/ 85 h 97"/>
                <a:gd name="T8" fmla="*/ 18 w 31"/>
                <a:gd name="T9" fmla="*/ 83 h 97"/>
                <a:gd name="T10" fmla="*/ 13 w 31"/>
                <a:gd name="T11" fmla="*/ 86 h 97"/>
                <a:gd name="T12" fmla="*/ 9 w 31"/>
                <a:gd name="T13" fmla="*/ 85 h 97"/>
                <a:gd name="T14" fmla="*/ 15 w 31"/>
                <a:gd name="T15" fmla="*/ 47 h 97"/>
                <a:gd name="T16" fmla="*/ 19 w 31"/>
                <a:gd name="T17" fmla="*/ 19 h 97"/>
                <a:gd name="T18" fmla="*/ 12 w 31"/>
                <a:gd name="T19" fmla="*/ 52 h 97"/>
                <a:gd name="T20" fmla="*/ 11 w 31"/>
                <a:gd name="T21" fmla="*/ 62 h 97"/>
                <a:gd name="T22" fmla="*/ 10 w 31"/>
                <a:gd name="T23" fmla="*/ 68 h 97"/>
                <a:gd name="T24" fmla="*/ 8 w 31"/>
                <a:gd name="T25" fmla="*/ 78 h 97"/>
                <a:gd name="T26" fmla="*/ 6 w 31"/>
                <a:gd name="T27" fmla="*/ 88 h 97"/>
                <a:gd name="T28" fmla="*/ 4 w 31"/>
                <a:gd name="T29" fmla="*/ 95 h 97"/>
                <a:gd name="T30" fmla="*/ 1 w 31"/>
                <a:gd name="T31" fmla="*/ 97 h 97"/>
                <a:gd name="T32" fmla="*/ 1 w 31"/>
                <a:gd name="T33" fmla="*/ 94 h 97"/>
                <a:gd name="T34" fmla="*/ 6 w 31"/>
                <a:gd name="T35" fmla="*/ 65 h 97"/>
                <a:gd name="T36" fmla="*/ 13 w 31"/>
                <a:gd name="T37" fmla="*/ 21 h 97"/>
                <a:gd name="T38" fmla="*/ 17 w 31"/>
                <a:gd name="T39" fmla="*/ 13 h 97"/>
                <a:gd name="T40" fmla="*/ 28 w 31"/>
                <a:gd name="T41" fmla="*/ 0 h 97"/>
                <a:gd name="T42" fmla="*/ 31 w 31"/>
                <a:gd name="T43" fmla="*/ 12 h 97"/>
                <a:gd name="T44" fmla="*/ 29 w 31"/>
                <a:gd name="T45" fmla="*/ 46 h 97"/>
                <a:gd name="T46" fmla="*/ 24 w 31"/>
                <a:gd name="T47" fmla="*/ 74 h 97"/>
                <a:gd name="T48" fmla="*/ 25 w 31"/>
                <a:gd name="T49" fmla="*/ 7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97">
                  <a:moveTo>
                    <a:pt x="25" y="78"/>
                  </a:moveTo>
                  <a:cubicBezTo>
                    <a:pt x="28" y="80"/>
                    <a:pt x="27" y="83"/>
                    <a:pt x="28" y="85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4" y="84"/>
                    <a:pt x="21" y="86"/>
                    <a:pt x="17" y="85"/>
                  </a:cubicBezTo>
                  <a:cubicBezTo>
                    <a:pt x="16" y="85"/>
                    <a:pt x="17" y="84"/>
                    <a:pt x="18" y="83"/>
                  </a:cubicBezTo>
                  <a:cubicBezTo>
                    <a:pt x="16" y="84"/>
                    <a:pt x="14" y="85"/>
                    <a:pt x="13" y="86"/>
                  </a:cubicBezTo>
                  <a:cubicBezTo>
                    <a:pt x="11" y="87"/>
                    <a:pt x="10" y="87"/>
                    <a:pt x="9" y="85"/>
                  </a:cubicBezTo>
                  <a:cubicBezTo>
                    <a:pt x="10" y="72"/>
                    <a:pt x="13" y="60"/>
                    <a:pt x="15" y="47"/>
                  </a:cubicBezTo>
                  <a:cubicBezTo>
                    <a:pt x="16" y="38"/>
                    <a:pt x="17" y="29"/>
                    <a:pt x="19" y="19"/>
                  </a:cubicBezTo>
                  <a:cubicBezTo>
                    <a:pt x="15" y="30"/>
                    <a:pt x="14" y="41"/>
                    <a:pt x="12" y="52"/>
                  </a:cubicBezTo>
                  <a:cubicBezTo>
                    <a:pt x="11" y="55"/>
                    <a:pt x="11" y="58"/>
                    <a:pt x="11" y="62"/>
                  </a:cubicBezTo>
                  <a:cubicBezTo>
                    <a:pt x="11" y="64"/>
                    <a:pt x="10" y="66"/>
                    <a:pt x="10" y="68"/>
                  </a:cubicBezTo>
                  <a:cubicBezTo>
                    <a:pt x="9" y="71"/>
                    <a:pt x="8" y="74"/>
                    <a:pt x="8" y="78"/>
                  </a:cubicBezTo>
                  <a:cubicBezTo>
                    <a:pt x="7" y="81"/>
                    <a:pt x="7" y="85"/>
                    <a:pt x="6" y="88"/>
                  </a:cubicBezTo>
                  <a:cubicBezTo>
                    <a:pt x="5" y="90"/>
                    <a:pt x="6" y="93"/>
                    <a:pt x="4" y="95"/>
                  </a:cubicBezTo>
                  <a:cubicBezTo>
                    <a:pt x="3" y="96"/>
                    <a:pt x="3" y="97"/>
                    <a:pt x="1" y="97"/>
                  </a:cubicBezTo>
                  <a:cubicBezTo>
                    <a:pt x="0" y="96"/>
                    <a:pt x="1" y="95"/>
                    <a:pt x="1" y="94"/>
                  </a:cubicBezTo>
                  <a:cubicBezTo>
                    <a:pt x="3" y="84"/>
                    <a:pt x="4" y="75"/>
                    <a:pt x="6" y="65"/>
                  </a:cubicBezTo>
                  <a:cubicBezTo>
                    <a:pt x="8" y="50"/>
                    <a:pt x="11" y="36"/>
                    <a:pt x="13" y="21"/>
                  </a:cubicBezTo>
                  <a:cubicBezTo>
                    <a:pt x="14" y="18"/>
                    <a:pt x="15" y="15"/>
                    <a:pt x="17" y="13"/>
                  </a:cubicBezTo>
                  <a:cubicBezTo>
                    <a:pt x="20" y="9"/>
                    <a:pt x="23" y="4"/>
                    <a:pt x="28" y="0"/>
                  </a:cubicBezTo>
                  <a:cubicBezTo>
                    <a:pt x="30" y="4"/>
                    <a:pt x="31" y="8"/>
                    <a:pt x="31" y="12"/>
                  </a:cubicBezTo>
                  <a:cubicBezTo>
                    <a:pt x="31" y="23"/>
                    <a:pt x="31" y="35"/>
                    <a:pt x="29" y="46"/>
                  </a:cubicBezTo>
                  <a:cubicBezTo>
                    <a:pt x="27" y="55"/>
                    <a:pt x="26" y="65"/>
                    <a:pt x="24" y="74"/>
                  </a:cubicBezTo>
                  <a:cubicBezTo>
                    <a:pt x="24" y="76"/>
                    <a:pt x="24" y="77"/>
                    <a:pt x="25" y="78"/>
                  </a:cubicBezTo>
                  <a:close/>
                </a:path>
              </a:pathLst>
            </a:custGeom>
            <a:solidFill>
              <a:srgbClr val="E2E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3" name="Freeform 146"/>
            <p:cNvSpPr>
              <a:spLocks/>
            </p:cNvSpPr>
            <p:nvPr/>
          </p:nvSpPr>
          <p:spPr bwMode="auto">
            <a:xfrm>
              <a:off x="7030376" y="2007177"/>
              <a:ext cx="163136" cy="112712"/>
            </a:xfrm>
            <a:custGeom>
              <a:avLst/>
              <a:gdLst>
                <a:gd name="T0" fmla="*/ 0 w 76"/>
                <a:gd name="T1" fmla="*/ 29 h 53"/>
                <a:gd name="T2" fmla="*/ 14 w 76"/>
                <a:gd name="T3" fmla="*/ 35 h 53"/>
                <a:gd name="T4" fmla="*/ 15 w 76"/>
                <a:gd name="T5" fmla="*/ 33 h 53"/>
                <a:gd name="T6" fmla="*/ 19 w 76"/>
                <a:gd name="T7" fmla="*/ 27 h 53"/>
                <a:gd name="T8" fmla="*/ 19 w 76"/>
                <a:gd name="T9" fmla="*/ 25 h 53"/>
                <a:gd name="T10" fmla="*/ 24 w 76"/>
                <a:gd name="T11" fmla="*/ 26 h 53"/>
                <a:gd name="T12" fmla="*/ 17 w 76"/>
                <a:gd name="T13" fmla="*/ 14 h 53"/>
                <a:gd name="T14" fmla="*/ 21 w 76"/>
                <a:gd name="T15" fmla="*/ 15 h 53"/>
                <a:gd name="T16" fmla="*/ 28 w 76"/>
                <a:gd name="T17" fmla="*/ 30 h 53"/>
                <a:gd name="T18" fmla="*/ 33 w 76"/>
                <a:gd name="T19" fmla="*/ 30 h 53"/>
                <a:gd name="T20" fmla="*/ 32 w 76"/>
                <a:gd name="T21" fmla="*/ 18 h 53"/>
                <a:gd name="T22" fmla="*/ 25 w 76"/>
                <a:gd name="T23" fmla="*/ 15 h 53"/>
                <a:gd name="T24" fmla="*/ 21 w 76"/>
                <a:gd name="T25" fmla="*/ 10 h 53"/>
                <a:gd name="T26" fmla="*/ 27 w 76"/>
                <a:gd name="T27" fmla="*/ 11 h 53"/>
                <a:gd name="T28" fmla="*/ 29 w 76"/>
                <a:gd name="T29" fmla="*/ 5 h 53"/>
                <a:gd name="T30" fmla="*/ 33 w 76"/>
                <a:gd name="T31" fmla="*/ 10 h 53"/>
                <a:gd name="T32" fmla="*/ 40 w 76"/>
                <a:gd name="T33" fmla="*/ 22 h 53"/>
                <a:gd name="T34" fmla="*/ 42 w 76"/>
                <a:gd name="T35" fmla="*/ 12 h 53"/>
                <a:gd name="T36" fmla="*/ 44 w 76"/>
                <a:gd name="T37" fmla="*/ 24 h 53"/>
                <a:gd name="T38" fmla="*/ 46 w 76"/>
                <a:gd name="T39" fmla="*/ 29 h 53"/>
                <a:gd name="T40" fmla="*/ 46 w 76"/>
                <a:gd name="T41" fmla="*/ 29 h 53"/>
                <a:gd name="T42" fmla="*/ 51 w 76"/>
                <a:gd name="T43" fmla="*/ 22 h 53"/>
                <a:gd name="T44" fmla="*/ 51 w 76"/>
                <a:gd name="T45" fmla="*/ 34 h 53"/>
                <a:gd name="T46" fmla="*/ 58 w 76"/>
                <a:gd name="T47" fmla="*/ 21 h 53"/>
                <a:gd name="T48" fmla="*/ 61 w 76"/>
                <a:gd name="T49" fmla="*/ 10 h 53"/>
                <a:gd name="T50" fmla="*/ 69 w 76"/>
                <a:gd name="T51" fmla="*/ 1 h 53"/>
                <a:gd name="T52" fmla="*/ 68 w 76"/>
                <a:gd name="T53" fmla="*/ 7 h 53"/>
                <a:gd name="T54" fmla="*/ 70 w 76"/>
                <a:gd name="T55" fmla="*/ 7 h 53"/>
                <a:gd name="T56" fmla="*/ 66 w 76"/>
                <a:gd name="T57" fmla="*/ 21 h 53"/>
                <a:gd name="T58" fmla="*/ 67 w 76"/>
                <a:gd name="T59" fmla="*/ 38 h 53"/>
                <a:gd name="T60" fmla="*/ 70 w 76"/>
                <a:gd name="T61" fmla="*/ 24 h 53"/>
                <a:gd name="T62" fmla="*/ 70 w 76"/>
                <a:gd name="T63" fmla="*/ 39 h 53"/>
                <a:gd name="T64" fmla="*/ 74 w 76"/>
                <a:gd name="T65" fmla="*/ 29 h 53"/>
                <a:gd name="T66" fmla="*/ 74 w 76"/>
                <a:gd name="T67" fmla="*/ 43 h 53"/>
                <a:gd name="T68" fmla="*/ 66 w 76"/>
                <a:gd name="T69" fmla="*/ 47 h 53"/>
                <a:gd name="T70" fmla="*/ 54 w 76"/>
                <a:gd name="T71" fmla="*/ 52 h 53"/>
                <a:gd name="T72" fmla="*/ 52 w 76"/>
                <a:gd name="T73" fmla="*/ 49 h 53"/>
                <a:gd name="T74" fmla="*/ 36 w 76"/>
                <a:gd name="T75" fmla="*/ 48 h 53"/>
                <a:gd name="T76" fmla="*/ 27 w 76"/>
                <a:gd name="T77" fmla="*/ 40 h 53"/>
                <a:gd name="T78" fmla="*/ 22 w 76"/>
                <a:gd name="T79" fmla="*/ 43 h 53"/>
                <a:gd name="T80" fmla="*/ 19 w 76"/>
                <a:gd name="T81" fmla="*/ 46 h 53"/>
                <a:gd name="T82" fmla="*/ 17 w 76"/>
                <a:gd name="T83" fmla="*/ 42 h 53"/>
                <a:gd name="T84" fmla="*/ 2 w 76"/>
                <a:gd name="T85" fmla="*/ 2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6" h="53">
                  <a:moveTo>
                    <a:pt x="2" y="29"/>
                  </a:moveTo>
                  <a:cubicBezTo>
                    <a:pt x="1" y="29"/>
                    <a:pt x="1" y="29"/>
                    <a:pt x="0" y="29"/>
                  </a:cubicBezTo>
                  <a:cubicBezTo>
                    <a:pt x="3" y="27"/>
                    <a:pt x="6" y="27"/>
                    <a:pt x="9" y="28"/>
                  </a:cubicBezTo>
                  <a:cubicBezTo>
                    <a:pt x="10" y="31"/>
                    <a:pt x="12" y="33"/>
                    <a:pt x="14" y="35"/>
                  </a:cubicBezTo>
                  <a:cubicBezTo>
                    <a:pt x="14" y="35"/>
                    <a:pt x="15" y="34"/>
                    <a:pt x="15" y="34"/>
                  </a:cubicBezTo>
                  <a:cubicBezTo>
                    <a:pt x="15" y="34"/>
                    <a:pt x="15" y="34"/>
                    <a:pt x="15" y="33"/>
                  </a:cubicBezTo>
                  <a:cubicBezTo>
                    <a:pt x="15" y="32"/>
                    <a:pt x="14" y="31"/>
                    <a:pt x="14" y="30"/>
                  </a:cubicBezTo>
                  <a:cubicBezTo>
                    <a:pt x="15" y="27"/>
                    <a:pt x="17" y="27"/>
                    <a:pt x="19" y="27"/>
                  </a:cubicBezTo>
                  <a:cubicBezTo>
                    <a:pt x="20" y="28"/>
                    <a:pt x="21" y="28"/>
                    <a:pt x="20" y="30"/>
                  </a:cubicBezTo>
                  <a:cubicBezTo>
                    <a:pt x="21" y="28"/>
                    <a:pt x="19" y="26"/>
                    <a:pt x="19" y="25"/>
                  </a:cubicBezTo>
                  <a:cubicBezTo>
                    <a:pt x="19" y="23"/>
                    <a:pt x="18" y="21"/>
                    <a:pt x="21" y="21"/>
                  </a:cubicBezTo>
                  <a:cubicBezTo>
                    <a:pt x="23" y="22"/>
                    <a:pt x="24" y="23"/>
                    <a:pt x="24" y="26"/>
                  </a:cubicBezTo>
                  <a:cubicBezTo>
                    <a:pt x="24" y="24"/>
                    <a:pt x="23" y="23"/>
                    <a:pt x="22" y="22"/>
                  </a:cubicBezTo>
                  <a:cubicBezTo>
                    <a:pt x="21" y="19"/>
                    <a:pt x="19" y="17"/>
                    <a:pt x="17" y="14"/>
                  </a:cubicBezTo>
                  <a:cubicBezTo>
                    <a:pt x="18" y="13"/>
                    <a:pt x="16" y="12"/>
                    <a:pt x="18" y="13"/>
                  </a:cubicBezTo>
                  <a:cubicBezTo>
                    <a:pt x="19" y="13"/>
                    <a:pt x="20" y="14"/>
                    <a:pt x="21" y="15"/>
                  </a:cubicBezTo>
                  <a:cubicBezTo>
                    <a:pt x="26" y="17"/>
                    <a:pt x="29" y="22"/>
                    <a:pt x="28" y="27"/>
                  </a:cubicBezTo>
                  <a:cubicBezTo>
                    <a:pt x="28" y="28"/>
                    <a:pt x="28" y="30"/>
                    <a:pt x="28" y="30"/>
                  </a:cubicBezTo>
                  <a:cubicBezTo>
                    <a:pt x="28" y="29"/>
                    <a:pt x="27" y="26"/>
                    <a:pt x="30" y="26"/>
                  </a:cubicBezTo>
                  <a:cubicBezTo>
                    <a:pt x="33" y="25"/>
                    <a:pt x="32" y="29"/>
                    <a:pt x="33" y="30"/>
                  </a:cubicBezTo>
                  <a:cubicBezTo>
                    <a:pt x="33" y="30"/>
                    <a:pt x="32" y="28"/>
                    <a:pt x="33" y="28"/>
                  </a:cubicBezTo>
                  <a:cubicBezTo>
                    <a:pt x="37" y="24"/>
                    <a:pt x="32" y="21"/>
                    <a:pt x="32" y="18"/>
                  </a:cubicBezTo>
                  <a:cubicBezTo>
                    <a:pt x="32" y="16"/>
                    <a:pt x="30" y="17"/>
                    <a:pt x="29" y="17"/>
                  </a:cubicBezTo>
                  <a:cubicBezTo>
                    <a:pt x="27" y="18"/>
                    <a:pt x="26" y="18"/>
                    <a:pt x="25" y="15"/>
                  </a:cubicBezTo>
                  <a:cubicBezTo>
                    <a:pt x="25" y="13"/>
                    <a:pt x="22" y="13"/>
                    <a:pt x="21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0"/>
                    <a:pt x="22" y="10"/>
                  </a:cubicBezTo>
                  <a:cubicBezTo>
                    <a:pt x="24" y="10"/>
                    <a:pt x="25" y="11"/>
                    <a:pt x="27" y="11"/>
                  </a:cubicBezTo>
                  <a:cubicBezTo>
                    <a:pt x="27" y="11"/>
                    <a:pt x="31" y="13"/>
                    <a:pt x="29" y="10"/>
                  </a:cubicBezTo>
                  <a:cubicBezTo>
                    <a:pt x="28" y="8"/>
                    <a:pt x="29" y="7"/>
                    <a:pt x="29" y="5"/>
                  </a:cubicBezTo>
                  <a:cubicBezTo>
                    <a:pt x="32" y="4"/>
                    <a:pt x="31" y="8"/>
                    <a:pt x="32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8" y="15"/>
                    <a:pt x="38" y="21"/>
                    <a:pt x="39" y="27"/>
                  </a:cubicBezTo>
                  <a:cubicBezTo>
                    <a:pt x="40" y="26"/>
                    <a:pt x="40" y="24"/>
                    <a:pt x="40" y="22"/>
                  </a:cubicBezTo>
                  <a:cubicBezTo>
                    <a:pt x="40" y="20"/>
                    <a:pt x="40" y="18"/>
                    <a:pt x="40" y="16"/>
                  </a:cubicBezTo>
                  <a:cubicBezTo>
                    <a:pt x="40" y="15"/>
                    <a:pt x="40" y="12"/>
                    <a:pt x="42" y="12"/>
                  </a:cubicBezTo>
                  <a:cubicBezTo>
                    <a:pt x="44" y="12"/>
                    <a:pt x="44" y="15"/>
                    <a:pt x="44" y="17"/>
                  </a:cubicBezTo>
                  <a:cubicBezTo>
                    <a:pt x="44" y="19"/>
                    <a:pt x="44" y="21"/>
                    <a:pt x="44" y="24"/>
                  </a:cubicBezTo>
                  <a:cubicBezTo>
                    <a:pt x="44" y="25"/>
                    <a:pt x="43" y="26"/>
                    <a:pt x="45" y="27"/>
                  </a:cubicBezTo>
                  <a:cubicBezTo>
                    <a:pt x="46" y="27"/>
                    <a:pt x="46" y="28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29"/>
                    <a:pt x="46" y="29"/>
                  </a:cubicBezTo>
                  <a:cubicBezTo>
                    <a:pt x="46" y="27"/>
                    <a:pt x="47" y="26"/>
                    <a:pt x="48" y="24"/>
                  </a:cubicBezTo>
                  <a:cubicBezTo>
                    <a:pt x="49" y="23"/>
                    <a:pt x="49" y="22"/>
                    <a:pt x="51" y="22"/>
                  </a:cubicBezTo>
                  <a:cubicBezTo>
                    <a:pt x="52" y="23"/>
                    <a:pt x="53" y="25"/>
                    <a:pt x="52" y="26"/>
                  </a:cubicBezTo>
                  <a:cubicBezTo>
                    <a:pt x="51" y="29"/>
                    <a:pt x="51" y="31"/>
                    <a:pt x="51" y="34"/>
                  </a:cubicBezTo>
                  <a:cubicBezTo>
                    <a:pt x="52" y="32"/>
                    <a:pt x="49" y="29"/>
                    <a:pt x="53" y="28"/>
                  </a:cubicBezTo>
                  <a:cubicBezTo>
                    <a:pt x="55" y="27"/>
                    <a:pt x="55" y="23"/>
                    <a:pt x="58" y="21"/>
                  </a:cubicBezTo>
                  <a:cubicBezTo>
                    <a:pt x="60" y="20"/>
                    <a:pt x="59" y="17"/>
                    <a:pt x="60" y="15"/>
                  </a:cubicBezTo>
                  <a:cubicBezTo>
                    <a:pt x="61" y="14"/>
                    <a:pt x="61" y="12"/>
                    <a:pt x="61" y="10"/>
                  </a:cubicBezTo>
                  <a:cubicBezTo>
                    <a:pt x="60" y="7"/>
                    <a:pt x="61" y="4"/>
                    <a:pt x="65" y="3"/>
                  </a:cubicBezTo>
                  <a:cubicBezTo>
                    <a:pt x="66" y="2"/>
                    <a:pt x="67" y="0"/>
                    <a:pt x="69" y="1"/>
                  </a:cubicBezTo>
                  <a:cubicBezTo>
                    <a:pt x="69" y="4"/>
                    <a:pt x="65" y="5"/>
                    <a:pt x="66" y="9"/>
                  </a:cubicBezTo>
                  <a:cubicBezTo>
                    <a:pt x="67" y="8"/>
                    <a:pt x="68" y="8"/>
                    <a:pt x="68" y="7"/>
                  </a:cubicBezTo>
                  <a:cubicBezTo>
                    <a:pt x="70" y="6"/>
                    <a:pt x="70" y="6"/>
                    <a:pt x="70" y="7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9"/>
                    <a:pt x="69" y="11"/>
                    <a:pt x="68" y="12"/>
                  </a:cubicBezTo>
                  <a:cubicBezTo>
                    <a:pt x="66" y="15"/>
                    <a:pt x="65" y="18"/>
                    <a:pt x="66" y="21"/>
                  </a:cubicBezTo>
                  <a:cubicBezTo>
                    <a:pt x="67" y="24"/>
                    <a:pt x="67" y="28"/>
                    <a:pt x="66" y="31"/>
                  </a:cubicBezTo>
                  <a:cubicBezTo>
                    <a:pt x="66" y="34"/>
                    <a:pt x="66" y="36"/>
                    <a:pt x="67" y="38"/>
                  </a:cubicBezTo>
                  <a:cubicBezTo>
                    <a:pt x="67" y="34"/>
                    <a:pt x="68" y="30"/>
                    <a:pt x="68" y="27"/>
                  </a:cubicBezTo>
                  <a:cubicBezTo>
                    <a:pt x="69" y="26"/>
                    <a:pt x="69" y="24"/>
                    <a:pt x="70" y="24"/>
                  </a:cubicBezTo>
                  <a:cubicBezTo>
                    <a:pt x="72" y="24"/>
                    <a:pt x="72" y="26"/>
                    <a:pt x="72" y="27"/>
                  </a:cubicBezTo>
                  <a:cubicBezTo>
                    <a:pt x="72" y="32"/>
                    <a:pt x="70" y="35"/>
                    <a:pt x="70" y="39"/>
                  </a:cubicBezTo>
                  <a:cubicBezTo>
                    <a:pt x="70" y="37"/>
                    <a:pt x="71" y="33"/>
                    <a:pt x="72" y="31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5" y="30"/>
                    <a:pt x="75" y="31"/>
                  </a:cubicBezTo>
                  <a:cubicBezTo>
                    <a:pt x="75" y="35"/>
                    <a:pt x="74" y="39"/>
                    <a:pt x="74" y="43"/>
                  </a:cubicBezTo>
                  <a:cubicBezTo>
                    <a:pt x="75" y="45"/>
                    <a:pt x="73" y="46"/>
                    <a:pt x="71" y="46"/>
                  </a:cubicBezTo>
                  <a:cubicBezTo>
                    <a:pt x="69" y="47"/>
                    <a:pt x="68" y="50"/>
                    <a:pt x="66" y="47"/>
                  </a:cubicBezTo>
                  <a:cubicBezTo>
                    <a:pt x="64" y="51"/>
                    <a:pt x="58" y="46"/>
                    <a:pt x="56" y="52"/>
                  </a:cubicBezTo>
                  <a:cubicBezTo>
                    <a:pt x="56" y="53"/>
                    <a:pt x="54" y="53"/>
                    <a:pt x="54" y="52"/>
                  </a:cubicBezTo>
                  <a:cubicBezTo>
                    <a:pt x="54" y="49"/>
                    <a:pt x="51" y="48"/>
                    <a:pt x="52" y="46"/>
                  </a:cubicBezTo>
                  <a:cubicBezTo>
                    <a:pt x="52" y="47"/>
                    <a:pt x="52" y="48"/>
                    <a:pt x="52" y="49"/>
                  </a:cubicBezTo>
                  <a:cubicBezTo>
                    <a:pt x="50" y="50"/>
                    <a:pt x="46" y="46"/>
                    <a:pt x="46" y="43"/>
                  </a:cubicBezTo>
                  <a:cubicBezTo>
                    <a:pt x="45" y="47"/>
                    <a:pt x="40" y="50"/>
                    <a:pt x="36" y="48"/>
                  </a:cubicBezTo>
                  <a:cubicBezTo>
                    <a:pt x="35" y="47"/>
                    <a:pt x="34" y="46"/>
                    <a:pt x="34" y="46"/>
                  </a:cubicBezTo>
                  <a:cubicBezTo>
                    <a:pt x="29" y="47"/>
                    <a:pt x="28" y="43"/>
                    <a:pt x="27" y="40"/>
                  </a:cubicBezTo>
                  <a:cubicBezTo>
                    <a:pt x="28" y="42"/>
                    <a:pt x="28" y="45"/>
                    <a:pt x="26" y="46"/>
                  </a:cubicBezTo>
                  <a:cubicBezTo>
                    <a:pt x="23" y="47"/>
                    <a:pt x="23" y="44"/>
                    <a:pt x="22" y="43"/>
                  </a:cubicBezTo>
                  <a:cubicBezTo>
                    <a:pt x="22" y="42"/>
                    <a:pt x="21" y="43"/>
                    <a:pt x="21" y="43"/>
                  </a:cubicBezTo>
                  <a:cubicBezTo>
                    <a:pt x="22" y="44"/>
                    <a:pt x="21" y="45"/>
                    <a:pt x="19" y="46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3"/>
                    <a:pt x="17" y="42"/>
                    <a:pt x="17" y="42"/>
                  </a:cubicBezTo>
                  <a:cubicBezTo>
                    <a:pt x="12" y="41"/>
                    <a:pt x="11" y="36"/>
                    <a:pt x="8" y="33"/>
                  </a:cubicBezTo>
                  <a:cubicBezTo>
                    <a:pt x="6" y="32"/>
                    <a:pt x="4" y="30"/>
                    <a:pt x="2" y="29"/>
                  </a:cubicBezTo>
                  <a:close/>
                </a:path>
              </a:pathLst>
            </a:custGeom>
            <a:solidFill>
              <a:srgbClr val="3B54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4" name="Freeform 147"/>
            <p:cNvSpPr>
              <a:spLocks/>
            </p:cNvSpPr>
            <p:nvPr/>
          </p:nvSpPr>
          <p:spPr bwMode="auto">
            <a:xfrm>
              <a:off x="7733343" y="5347013"/>
              <a:ext cx="103814" cy="185382"/>
            </a:xfrm>
            <a:custGeom>
              <a:avLst/>
              <a:gdLst>
                <a:gd name="T0" fmla="*/ 28 w 48"/>
                <a:gd name="T1" fmla="*/ 86 h 87"/>
                <a:gd name="T2" fmla="*/ 26 w 48"/>
                <a:gd name="T3" fmla="*/ 83 h 87"/>
                <a:gd name="T4" fmla="*/ 36 w 48"/>
                <a:gd name="T5" fmla="*/ 81 h 87"/>
                <a:gd name="T6" fmla="*/ 30 w 48"/>
                <a:gd name="T7" fmla="*/ 72 h 87"/>
                <a:gd name="T8" fmla="*/ 36 w 48"/>
                <a:gd name="T9" fmla="*/ 73 h 87"/>
                <a:gd name="T10" fmla="*/ 32 w 48"/>
                <a:gd name="T11" fmla="*/ 64 h 87"/>
                <a:gd name="T12" fmla="*/ 21 w 48"/>
                <a:gd name="T13" fmla="*/ 58 h 87"/>
                <a:gd name="T14" fmla="*/ 5 w 48"/>
                <a:gd name="T15" fmla="*/ 59 h 87"/>
                <a:gd name="T16" fmla="*/ 25 w 48"/>
                <a:gd name="T17" fmla="*/ 57 h 87"/>
                <a:gd name="T18" fmla="*/ 16 w 48"/>
                <a:gd name="T19" fmla="*/ 44 h 87"/>
                <a:gd name="T20" fmla="*/ 15 w 48"/>
                <a:gd name="T21" fmla="*/ 42 h 87"/>
                <a:gd name="T22" fmla="*/ 18 w 48"/>
                <a:gd name="T23" fmla="*/ 30 h 87"/>
                <a:gd name="T24" fmla="*/ 16 w 48"/>
                <a:gd name="T25" fmla="*/ 27 h 87"/>
                <a:gd name="T26" fmla="*/ 0 w 48"/>
                <a:gd name="T27" fmla="*/ 25 h 87"/>
                <a:gd name="T28" fmla="*/ 20 w 48"/>
                <a:gd name="T29" fmla="*/ 27 h 87"/>
                <a:gd name="T30" fmla="*/ 15 w 48"/>
                <a:gd name="T31" fmla="*/ 21 h 87"/>
                <a:gd name="T32" fmla="*/ 10 w 48"/>
                <a:gd name="T33" fmla="*/ 15 h 87"/>
                <a:gd name="T34" fmla="*/ 6 w 48"/>
                <a:gd name="T35" fmla="*/ 12 h 87"/>
                <a:gd name="T36" fmla="*/ 6 w 48"/>
                <a:gd name="T37" fmla="*/ 8 h 87"/>
                <a:gd name="T38" fmla="*/ 10 w 48"/>
                <a:gd name="T39" fmla="*/ 6 h 87"/>
                <a:gd name="T40" fmla="*/ 16 w 48"/>
                <a:gd name="T41" fmla="*/ 2 h 87"/>
                <a:gd name="T42" fmla="*/ 23 w 48"/>
                <a:gd name="T43" fmla="*/ 3 h 87"/>
                <a:gd name="T44" fmla="*/ 22 w 48"/>
                <a:gd name="T45" fmla="*/ 5 h 87"/>
                <a:gd name="T46" fmla="*/ 26 w 48"/>
                <a:gd name="T47" fmla="*/ 7 h 87"/>
                <a:gd name="T48" fmla="*/ 31 w 48"/>
                <a:gd name="T49" fmla="*/ 20 h 87"/>
                <a:gd name="T50" fmla="*/ 39 w 48"/>
                <a:gd name="T51" fmla="*/ 51 h 87"/>
                <a:gd name="T52" fmla="*/ 47 w 48"/>
                <a:gd name="T53" fmla="*/ 79 h 87"/>
                <a:gd name="T54" fmla="*/ 45 w 48"/>
                <a:gd name="T55" fmla="*/ 84 h 87"/>
                <a:gd name="T56" fmla="*/ 31 w 48"/>
                <a:gd name="T57" fmla="*/ 86 h 87"/>
                <a:gd name="T58" fmla="*/ 28 w 48"/>
                <a:gd name="T5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87">
                  <a:moveTo>
                    <a:pt x="28" y="86"/>
                  </a:moveTo>
                  <a:cubicBezTo>
                    <a:pt x="28" y="84"/>
                    <a:pt x="27" y="84"/>
                    <a:pt x="26" y="83"/>
                  </a:cubicBezTo>
                  <a:cubicBezTo>
                    <a:pt x="29" y="83"/>
                    <a:pt x="34" y="86"/>
                    <a:pt x="36" y="81"/>
                  </a:cubicBezTo>
                  <a:cubicBezTo>
                    <a:pt x="37" y="77"/>
                    <a:pt x="36" y="73"/>
                    <a:pt x="30" y="72"/>
                  </a:cubicBezTo>
                  <a:cubicBezTo>
                    <a:pt x="32" y="71"/>
                    <a:pt x="34" y="72"/>
                    <a:pt x="36" y="73"/>
                  </a:cubicBezTo>
                  <a:cubicBezTo>
                    <a:pt x="33" y="70"/>
                    <a:pt x="32" y="67"/>
                    <a:pt x="32" y="64"/>
                  </a:cubicBezTo>
                  <a:cubicBezTo>
                    <a:pt x="30" y="59"/>
                    <a:pt x="25" y="58"/>
                    <a:pt x="21" y="58"/>
                  </a:cubicBezTo>
                  <a:cubicBezTo>
                    <a:pt x="15" y="58"/>
                    <a:pt x="10" y="57"/>
                    <a:pt x="5" y="59"/>
                  </a:cubicBezTo>
                  <a:cubicBezTo>
                    <a:pt x="11" y="57"/>
                    <a:pt x="17" y="55"/>
                    <a:pt x="25" y="57"/>
                  </a:cubicBezTo>
                  <a:cubicBezTo>
                    <a:pt x="21" y="53"/>
                    <a:pt x="21" y="47"/>
                    <a:pt x="16" y="44"/>
                  </a:cubicBezTo>
                  <a:cubicBezTo>
                    <a:pt x="15" y="44"/>
                    <a:pt x="15" y="43"/>
                    <a:pt x="15" y="42"/>
                  </a:cubicBezTo>
                  <a:cubicBezTo>
                    <a:pt x="16" y="38"/>
                    <a:pt x="16" y="34"/>
                    <a:pt x="18" y="30"/>
                  </a:cubicBezTo>
                  <a:cubicBezTo>
                    <a:pt x="20" y="28"/>
                    <a:pt x="17" y="28"/>
                    <a:pt x="16" y="27"/>
                  </a:cubicBezTo>
                  <a:cubicBezTo>
                    <a:pt x="11" y="26"/>
                    <a:pt x="6" y="25"/>
                    <a:pt x="0" y="25"/>
                  </a:cubicBezTo>
                  <a:cubicBezTo>
                    <a:pt x="7" y="24"/>
                    <a:pt x="13" y="25"/>
                    <a:pt x="20" y="27"/>
                  </a:cubicBezTo>
                  <a:cubicBezTo>
                    <a:pt x="19" y="24"/>
                    <a:pt x="20" y="20"/>
                    <a:pt x="15" y="21"/>
                  </a:cubicBezTo>
                  <a:cubicBezTo>
                    <a:pt x="14" y="18"/>
                    <a:pt x="9" y="19"/>
                    <a:pt x="10" y="15"/>
                  </a:cubicBezTo>
                  <a:cubicBezTo>
                    <a:pt x="11" y="13"/>
                    <a:pt x="7" y="13"/>
                    <a:pt x="6" y="12"/>
                  </a:cubicBezTo>
                  <a:cubicBezTo>
                    <a:pt x="3" y="11"/>
                    <a:pt x="5" y="9"/>
                    <a:pt x="6" y="8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12" y="5"/>
                    <a:pt x="15" y="5"/>
                    <a:pt x="16" y="2"/>
                  </a:cubicBezTo>
                  <a:cubicBezTo>
                    <a:pt x="17" y="1"/>
                    <a:pt x="21" y="0"/>
                    <a:pt x="23" y="3"/>
                  </a:cubicBezTo>
                  <a:cubicBezTo>
                    <a:pt x="23" y="4"/>
                    <a:pt x="23" y="5"/>
                    <a:pt x="22" y="5"/>
                  </a:cubicBezTo>
                  <a:cubicBezTo>
                    <a:pt x="23" y="7"/>
                    <a:pt x="25" y="6"/>
                    <a:pt x="26" y="7"/>
                  </a:cubicBezTo>
                  <a:cubicBezTo>
                    <a:pt x="31" y="10"/>
                    <a:pt x="31" y="16"/>
                    <a:pt x="31" y="20"/>
                  </a:cubicBezTo>
                  <a:cubicBezTo>
                    <a:pt x="33" y="31"/>
                    <a:pt x="36" y="41"/>
                    <a:pt x="39" y="51"/>
                  </a:cubicBezTo>
                  <a:cubicBezTo>
                    <a:pt x="42" y="61"/>
                    <a:pt x="43" y="70"/>
                    <a:pt x="47" y="79"/>
                  </a:cubicBezTo>
                  <a:cubicBezTo>
                    <a:pt x="48" y="81"/>
                    <a:pt x="48" y="84"/>
                    <a:pt x="45" y="84"/>
                  </a:cubicBezTo>
                  <a:cubicBezTo>
                    <a:pt x="40" y="84"/>
                    <a:pt x="35" y="85"/>
                    <a:pt x="31" y="86"/>
                  </a:cubicBezTo>
                  <a:cubicBezTo>
                    <a:pt x="30" y="87"/>
                    <a:pt x="29" y="87"/>
                    <a:pt x="28" y="86"/>
                  </a:cubicBezTo>
                  <a:close/>
                </a:path>
              </a:pathLst>
            </a:custGeom>
            <a:solidFill>
              <a:srgbClr val="221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5" name="Freeform 148"/>
            <p:cNvSpPr>
              <a:spLocks/>
            </p:cNvSpPr>
            <p:nvPr/>
          </p:nvSpPr>
          <p:spPr bwMode="auto">
            <a:xfrm>
              <a:off x="7708131" y="5599132"/>
              <a:ext cx="177966" cy="66737"/>
            </a:xfrm>
            <a:custGeom>
              <a:avLst/>
              <a:gdLst>
                <a:gd name="T0" fmla="*/ 3 w 83"/>
                <a:gd name="T1" fmla="*/ 18 h 31"/>
                <a:gd name="T2" fmla="*/ 3 w 83"/>
                <a:gd name="T3" fmla="*/ 12 h 31"/>
                <a:gd name="T4" fmla="*/ 7 w 83"/>
                <a:gd name="T5" fmla="*/ 7 h 31"/>
                <a:gd name="T6" fmla="*/ 12 w 83"/>
                <a:gd name="T7" fmla="*/ 13 h 31"/>
                <a:gd name="T8" fmla="*/ 14 w 83"/>
                <a:gd name="T9" fmla="*/ 15 h 31"/>
                <a:gd name="T10" fmla="*/ 14 w 83"/>
                <a:gd name="T11" fmla="*/ 12 h 31"/>
                <a:gd name="T12" fmla="*/ 15 w 83"/>
                <a:gd name="T13" fmla="*/ 5 h 31"/>
                <a:gd name="T14" fmla="*/ 19 w 83"/>
                <a:gd name="T15" fmla="*/ 5 h 31"/>
                <a:gd name="T16" fmla="*/ 38 w 83"/>
                <a:gd name="T17" fmla="*/ 13 h 31"/>
                <a:gd name="T18" fmla="*/ 51 w 83"/>
                <a:gd name="T19" fmla="*/ 14 h 31"/>
                <a:gd name="T20" fmla="*/ 60 w 83"/>
                <a:gd name="T21" fmla="*/ 13 h 31"/>
                <a:gd name="T22" fmla="*/ 61 w 83"/>
                <a:gd name="T23" fmla="*/ 13 h 31"/>
                <a:gd name="T24" fmla="*/ 70 w 83"/>
                <a:gd name="T25" fmla="*/ 12 h 31"/>
                <a:gd name="T26" fmla="*/ 75 w 83"/>
                <a:gd name="T27" fmla="*/ 11 h 31"/>
                <a:gd name="T28" fmla="*/ 75 w 83"/>
                <a:gd name="T29" fmla="*/ 4 h 31"/>
                <a:gd name="T30" fmla="*/ 73 w 83"/>
                <a:gd name="T31" fmla="*/ 2 h 31"/>
                <a:gd name="T32" fmla="*/ 80 w 83"/>
                <a:gd name="T33" fmla="*/ 2 h 31"/>
                <a:gd name="T34" fmla="*/ 81 w 83"/>
                <a:gd name="T35" fmla="*/ 3 h 31"/>
                <a:gd name="T36" fmla="*/ 80 w 83"/>
                <a:gd name="T37" fmla="*/ 13 h 31"/>
                <a:gd name="T38" fmla="*/ 80 w 83"/>
                <a:gd name="T39" fmla="*/ 15 h 31"/>
                <a:gd name="T40" fmla="*/ 83 w 83"/>
                <a:gd name="T41" fmla="*/ 29 h 31"/>
                <a:gd name="T42" fmla="*/ 79 w 83"/>
                <a:gd name="T43" fmla="*/ 31 h 31"/>
                <a:gd name="T44" fmla="*/ 61 w 83"/>
                <a:gd name="T45" fmla="*/ 31 h 31"/>
                <a:gd name="T46" fmla="*/ 33 w 83"/>
                <a:gd name="T47" fmla="*/ 29 h 31"/>
                <a:gd name="T48" fmla="*/ 20 w 83"/>
                <a:gd name="T49" fmla="*/ 24 h 31"/>
                <a:gd name="T50" fmla="*/ 4 w 83"/>
                <a:gd name="T51" fmla="*/ 19 h 31"/>
                <a:gd name="T52" fmla="*/ 3 w 83"/>
                <a:gd name="T5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3" h="31">
                  <a:moveTo>
                    <a:pt x="3" y="18"/>
                  </a:moveTo>
                  <a:cubicBezTo>
                    <a:pt x="3" y="16"/>
                    <a:pt x="0" y="14"/>
                    <a:pt x="3" y="12"/>
                  </a:cubicBezTo>
                  <a:cubicBezTo>
                    <a:pt x="4" y="11"/>
                    <a:pt x="5" y="7"/>
                    <a:pt x="7" y="7"/>
                  </a:cubicBezTo>
                  <a:cubicBezTo>
                    <a:pt x="9" y="7"/>
                    <a:pt x="10" y="11"/>
                    <a:pt x="12" y="13"/>
                  </a:cubicBezTo>
                  <a:cubicBezTo>
                    <a:pt x="13" y="14"/>
                    <a:pt x="12" y="17"/>
                    <a:pt x="14" y="15"/>
                  </a:cubicBezTo>
                  <a:cubicBezTo>
                    <a:pt x="16" y="15"/>
                    <a:pt x="15" y="13"/>
                    <a:pt x="14" y="12"/>
                  </a:cubicBezTo>
                  <a:cubicBezTo>
                    <a:pt x="13" y="9"/>
                    <a:pt x="12" y="7"/>
                    <a:pt x="15" y="5"/>
                  </a:cubicBezTo>
                  <a:cubicBezTo>
                    <a:pt x="17" y="4"/>
                    <a:pt x="18" y="5"/>
                    <a:pt x="19" y="5"/>
                  </a:cubicBezTo>
                  <a:cubicBezTo>
                    <a:pt x="25" y="9"/>
                    <a:pt x="31" y="11"/>
                    <a:pt x="38" y="13"/>
                  </a:cubicBezTo>
                  <a:cubicBezTo>
                    <a:pt x="42" y="14"/>
                    <a:pt x="47" y="13"/>
                    <a:pt x="51" y="14"/>
                  </a:cubicBezTo>
                  <a:cubicBezTo>
                    <a:pt x="54" y="14"/>
                    <a:pt x="57" y="13"/>
                    <a:pt x="60" y="13"/>
                  </a:cubicBezTo>
                  <a:cubicBezTo>
                    <a:pt x="61" y="14"/>
                    <a:pt x="61" y="14"/>
                    <a:pt x="61" y="13"/>
                  </a:cubicBezTo>
                  <a:cubicBezTo>
                    <a:pt x="64" y="9"/>
                    <a:pt x="67" y="12"/>
                    <a:pt x="70" y="12"/>
                  </a:cubicBezTo>
                  <a:cubicBezTo>
                    <a:pt x="72" y="12"/>
                    <a:pt x="73" y="12"/>
                    <a:pt x="75" y="11"/>
                  </a:cubicBezTo>
                  <a:cubicBezTo>
                    <a:pt x="78" y="9"/>
                    <a:pt x="78" y="6"/>
                    <a:pt x="75" y="4"/>
                  </a:cubicBezTo>
                  <a:cubicBezTo>
                    <a:pt x="74" y="4"/>
                    <a:pt x="73" y="3"/>
                    <a:pt x="73" y="2"/>
                  </a:cubicBezTo>
                  <a:cubicBezTo>
                    <a:pt x="76" y="0"/>
                    <a:pt x="78" y="1"/>
                    <a:pt x="80" y="2"/>
                  </a:cubicBezTo>
                  <a:cubicBezTo>
                    <a:pt x="81" y="2"/>
                    <a:pt x="81" y="3"/>
                    <a:pt x="81" y="3"/>
                  </a:cubicBezTo>
                  <a:cubicBezTo>
                    <a:pt x="82" y="7"/>
                    <a:pt x="82" y="10"/>
                    <a:pt x="80" y="13"/>
                  </a:cubicBezTo>
                  <a:cubicBezTo>
                    <a:pt x="80" y="14"/>
                    <a:pt x="80" y="15"/>
                    <a:pt x="80" y="15"/>
                  </a:cubicBezTo>
                  <a:cubicBezTo>
                    <a:pt x="77" y="21"/>
                    <a:pt x="78" y="25"/>
                    <a:pt x="83" y="29"/>
                  </a:cubicBezTo>
                  <a:cubicBezTo>
                    <a:pt x="82" y="30"/>
                    <a:pt x="81" y="31"/>
                    <a:pt x="79" y="31"/>
                  </a:cubicBezTo>
                  <a:cubicBezTo>
                    <a:pt x="73" y="28"/>
                    <a:pt x="67" y="30"/>
                    <a:pt x="61" y="31"/>
                  </a:cubicBezTo>
                  <a:cubicBezTo>
                    <a:pt x="51" y="31"/>
                    <a:pt x="42" y="31"/>
                    <a:pt x="33" y="29"/>
                  </a:cubicBezTo>
                  <a:cubicBezTo>
                    <a:pt x="29" y="28"/>
                    <a:pt x="25" y="23"/>
                    <a:pt x="20" y="24"/>
                  </a:cubicBezTo>
                  <a:cubicBezTo>
                    <a:pt x="14" y="25"/>
                    <a:pt x="10" y="21"/>
                    <a:pt x="4" y="19"/>
                  </a:cubicBezTo>
                  <a:cubicBezTo>
                    <a:pt x="4" y="19"/>
                    <a:pt x="3" y="18"/>
                    <a:pt x="3" y="18"/>
                  </a:cubicBezTo>
                  <a:close/>
                </a:path>
              </a:pathLst>
            </a:custGeom>
            <a:solidFill>
              <a:srgbClr val="282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6" name="Freeform 149"/>
            <p:cNvSpPr>
              <a:spLocks/>
            </p:cNvSpPr>
            <p:nvPr/>
          </p:nvSpPr>
          <p:spPr bwMode="auto">
            <a:xfrm>
              <a:off x="6801986" y="4225825"/>
              <a:ext cx="72670" cy="111229"/>
            </a:xfrm>
            <a:custGeom>
              <a:avLst/>
              <a:gdLst>
                <a:gd name="T0" fmla="*/ 7 w 34"/>
                <a:gd name="T1" fmla="*/ 38 h 52"/>
                <a:gd name="T2" fmla="*/ 4 w 34"/>
                <a:gd name="T3" fmla="*/ 26 h 52"/>
                <a:gd name="T4" fmla="*/ 0 w 34"/>
                <a:gd name="T5" fmla="*/ 4 h 52"/>
                <a:gd name="T6" fmla="*/ 3 w 34"/>
                <a:gd name="T7" fmla="*/ 0 h 52"/>
                <a:gd name="T8" fmla="*/ 14 w 34"/>
                <a:gd name="T9" fmla="*/ 1 h 52"/>
                <a:gd name="T10" fmla="*/ 3 w 34"/>
                <a:gd name="T11" fmla="*/ 1 h 52"/>
                <a:gd name="T12" fmla="*/ 3 w 34"/>
                <a:gd name="T13" fmla="*/ 2 h 52"/>
                <a:gd name="T14" fmla="*/ 10 w 34"/>
                <a:gd name="T15" fmla="*/ 3 h 52"/>
                <a:gd name="T16" fmla="*/ 20 w 34"/>
                <a:gd name="T17" fmla="*/ 9 h 52"/>
                <a:gd name="T18" fmla="*/ 21 w 34"/>
                <a:gd name="T19" fmla="*/ 3 h 52"/>
                <a:gd name="T20" fmla="*/ 31 w 34"/>
                <a:gd name="T21" fmla="*/ 5 h 52"/>
                <a:gd name="T22" fmla="*/ 32 w 34"/>
                <a:gd name="T23" fmla="*/ 13 h 52"/>
                <a:gd name="T24" fmla="*/ 33 w 34"/>
                <a:gd name="T25" fmla="*/ 27 h 52"/>
                <a:gd name="T26" fmla="*/ 32 w 34"/>
                <a:gd name="T27" fmla="*/ 30 h 52"/>
                <a:gd name="T28" fmla="*/ 17 w 34"/>
                <a:gd name="T29" fmla="*/ 49 h 52"/>
                <a:gd name="T30" fmla="*/ 13 w 34"/>
                <a:gd name="T31" fmla="*/ 49 h 52"/>
                <a:gd name="T32" fmla="*/ 8 w 34"/>
                <a:gd name="T33" fmla="*/ 36 h 52"/>
                <a:gd name="T34" fmla="*/ 7 w 34"/>
                <a:gd name="T35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7" y="38"/>
                  </a:moveTo>
                  <a:cubicBezTo>
                    <a:pt x="4" y="35"/>
                    <a:pt x="5" y="30"/>
                    <a:pt x="4" y="26"/>
                  </a:cubicBezTo>
                  <a:cubicBezTo>
                    <a:pt x="3" y="19"/>
                    <a:pt x="1" y="11"/>
                    <a:pt x="0" y="4"/>
                  </a:cubicBezTo>
                  <a:cubicBezTo>
                    <a:pt x="0" y="1"/>
                    <a:pt x="0" y="0"/>
                    <a:pt x="3" y="0"/>
                  </a:cubicBezTo>
                  <a:cubicBezTo>
                    <a:pt x="7" y="0"/>
                    <a:pt x="10" y="0"/>
                    <a:pt x="14" y="1"/>
                  </a:cubicBezTo>
                  <a:cubicBezTo>
                    <a:pt x="10" y="1"/>
                    <a:pt x="7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5" y="2"/>
                    <a:pt x="8" y="3"/>
                    <a:pt x="10" y="3"/>
                  </a:cubicBezTo>
                  <a:cubicBezTo>
                    <a:pt x="14" y="3"/>
                    <a:pt x="19" y="2"/>
                    <a:pt x="20" y="9"/>
                  </a:cubicBezTo>
                  <a:cubicBezTo>
                    <a:pt x="22" y="6"/>
                    <a:pt x="18" y="5"/>
                    <a:pt x="21" y="3"/>
                  </a:cubicBezTo>
                  <a:cubicBezTo>
                    <a:pt x="22" y="2"/>
                    <a:pt x="30" y="4"/>
                    <a:pt x="31" y="5"/>
                  </a:cubicBezTo>
                  <a:cubicBezTo>
                    <a:pt x="32" y="8"/>
                    <a:pt x="32" y="10"/>
                    <a:pt x="32" y="13"/>
                  </a:cubicBezTo>
                  <a:cubicBezTo>
                    <a:pt x="32" y="17"/>
                    <a:pt x="31" y="22"/>
                    <a:pt x="33" y="27"/>
                  </a:cubicBezTo>
                  <a:cubicBezTo>
                    <a:pt x="34" y="28"/>
                    <a:pt x="33" y="29"/>
                    <a:pt x="32" y="30"/>
                  </a:cubicBezTo>
                  <a:cubicBezTo>
                    <a:pt x="27" y="36"/>
                    <a:pt x="22" y="42"/>
                    <a:pt x="17" y="49"/>
                  </a:cubicBezTo>
                  <a:cubicBezTo>
                    <a:pt x="16" y="52"/>
                    <a:pt x="14" y="52"/>
                    <a:pt x="13" y="49"/>
                  </a:cubicBezTo>
                  <a:cubicBezTo>
                    <a:pt x="12" y="45"/>
                    <a:pt x="10" y="40"/>
                    <a:pt x="8" y="36"/>
                  </a:cubicBezTo>
                  <a:cubicBezTo>
                    <a:pt x="8" y="37"/>
                    <a:pt x="8" y="38"/>
                    <a:pt x="7" y="38"/>
                  </a:cubicBezTo>
                  <a:close/>
                </a:path>
              </a:pathLst>
            </a:custGeom>
            <a:solidFill>
              <a:srgbClr val="4B4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7" name="Freeform 150"/>
            <p:cNvSpPr>
              <a:spLocks/>
            </p:cNvSpPr>
            <p:nvPr/>
          </p:nvSpPr>
          <p:spPr bwMode="auto">
            <a:xfrm>
              <a:off x="6395629" y="3972223"/>
              <a:ext cx="94915" cy="493857"/>
            </a:xfrm>
            <a:custGeom>
              <a:avLst/>
              <a:gdLst>
                <a:gd name="T0" fmla="*/ 9 w 44"/>
                <a:gd name="T1" fmla="*/ 217 h 230"/>
                <a:gd name="T2" fmla="*/ 7 w 44"/>
                <a:gd name="T3" fmla="*/ 230 h 230"/>
                <a:gd name="T4" fmla="*/ 5 w 44"/>
                <a:gd name="T5" fmla="*/ 204 h 230"/>
                <a:gd name="T6" fmla="*/ 12 w 44"/>
                <a:gd name="T7" fmla="*/ 167 h 230"/>
                <a:gd name="T8" fmla="*/ 24 w 44"/>
                <a:gd name="T9" fmla="*/ 92 h 230"/>
                <a:gd name="T10" fmla="*/ 35 w 44"/>
                <a:gd name="T11" fmla="*/ 27 h 230"/>
                <a:gd name="T12" fmla="*/ 38 w 44"/>
                <a:gd name="T13" fmla="*/ 11 h 230"/>
                <a:gd name="T14" fmla="*/ 40 w 44"/>
                <a:gd name="T15" fmla="*/ 0 h 230"/>
                <a:gd name="T16" fmla="*/ 43 w 44"/>
                <a:gd name="T17" fmla="*/ 7 h 230"/>
                <a:gd name="T18" fmla="*/ 38 w 44"/>
                <a:gd name="T19" fmla="*/ 37 h 230"/>
                <a:gd name="T20" fmla="*/ 39 w 44"/>
                <a:gd name="T21" fmla="*/ 39 h 230"/>
                <a:gd name="T22" fmla="*/ 34 w 44"/>
                <a:gd name="T23" fmla="*/ 60 h 230"/>
                <a:gd name="T24" fmla="*/ 26 w 44"/>
                <a:gd name="T25" fmla="*/ 109 h 230"/>
                <a:gd name="T26" fmla="*/ 18 w 44"/>
                <a:gd name="T27" fmla="*/ 157 h 230"/>
                <a:gd name="T28" fmla="*/ 13 w 44"/>
                <a:gd name="T29" fmla="*/ 186 h 230"/>
                <a:gd name="T30" fmla="*/ 9 w 44"/>
                <a:gd name="T31" fmla="*/ 209 h 230"/>
                <a:gd name="T32" fmla="*/ 9 w 44"/>
                <a:gd name="T33" fmla="*/ 21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230">
                  <a:moveTo>
                    <a:pt x="9" y="217"/>
                  </a:moveTo>
                  <a:cubicBezTo>
                    <a:pt x="9" y="221"/>
                    <a:pt x="8" y="226"/>
                    <a:pt x="7" y="230"/>
                  </a:cubicBezTo>
                  <a:cubicBezTo>
                    <a:pt x="0" y="222"/>
                    <a:pt x="4" y="213"/>
                    <a:pt x="5" y="204"/>
                  </a:cubicBezTo>
                  <a:cubicBezTo>
                    <a:pt x="8" y="192"/>
                    <a:pt x="10" y="180"/>
                    <a:pt x="12" y="167"/>
                  </a:cubicBezTo>
                  <a:cubicBezTo>
                    <a:pt x="16" y="142"/>
                    <a:pt x="21" y="117"/>
                    <a:pt x="24" y="92"/>
                  </a:cubicBezTo>
                  <a:cubicBezTo>
                    <a:pt x="28" y="71"/>
                    <a:pt x="32" y="49"/>
                    <a:pt x="35" y="27"/>
                  </a:cubicBezTo>
                  <a:cubicBezTo>
                    <a:pt x="36" y="22"/>
                    <a:pt x="37" y="16"/>
                    <a:pt x="38" y="11"/>
                  </a:cubicBezTo>
                  <a:cubicBezTo>
                    <a:pt x="38" y="7"/>
                    <a:pt x="38" y="4"/>
                    <a:pt x="40" y="0"/>
                  </a:cubicBezTo>
                  <a:cubicBezTo>
                    <a:pt x="43" y="1"/>
                    <a:pt x="44" y="3"/>
                    <a:pt x="43" y="7"/>
                  </a:cubicBezTo>
                  <a:cubicBezTo>
                    <a:pt x="41" y="17"/>
                    <a:pt x="40" y="27"/>
                    <a:pt x="38" y="37"/>
                  </a:cubicBezTo>
                  <a:cubicBezTo>
                    <a:pt x="38" y="38"/>
                    <a:pt x="38" y="38"/>
                    <a:pt x="39" y="39"/>
                  </a:cubicBezTo>
                  <a:cubicBezTo>
                    <a:pt x="36" y="46"/>
                    <a:pt x="36" y="53"/>
                    <a:pt x="34" y="60"/>
                  </a:cubicBezTo>
                  <a:cubicBezTo>
                    <a:pt x="32" y="76"/>
                    <a:pt x="29" y="92"/>
                    <a:pt x="26" y="109"/>
                  </a:cubicBezTo>
                  <a:cubicBezTo>
                    <a:pt x="24" y="125"/>
                    <a:pt x="21" y="141"/>
                    <a:pt x="18" y="157"/>
                  </a:cubicBezTo>
                  <a:cubicBezTo>
                    <a:pt x="17" y="167"/>
                    <a:pt x="15" y="176"/>
                    <a:pt x="13" y="186"/>
                  </a:cubicBezTo>
                  <a:cubicBezTo>
                    <a:pt x="12" y="194"/>
                    <a:pt x="11" y="202"/>
                    <a:pt x="9" y="209"/>
                  </a:cubicBezTo>
                  <a:cubicBezTo>
                    <a:pt x="9" y="212"/>
                    <a:pt x="10" y="215"/>
                    <a:pt x="9" y="217"/>
                  </a:cubicBezTo>
                  <a:close/>
                </a:path>
              </a:pathLst>
            </a:custGeom>
            <a:solidFill>
              <a:srgbClr val="7A71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8" name="Freeform 151"/>
            <p:cNvSpPr>
              <a:spLocks/>
            </p:cNvSpPr>
            <p:nvPr/>
          </p:nvSpPr>
          <p:spPr bwMode="auto">
            <a:xfrm>
              <a:off x="6864274" y="3110569"/>
              <a:ext cx="97882" cy="379662"/>
            </a:xfrm>
            <a:custGeom>
              <a:avLst/>
              <a:gdLst>
                <a:gd name="T0" fmla="*/ 46 w 46"/>
                <a:gd name="T1" fmla="*/ 97 h 177"/>
                <a:gd name="T2" fmla="*/ 43 w 46"/>
                <a:gd name="T3" fmla="*/ 103 h 177"/>
                <a:gd name="T4" fmla="*/ 30 w 46"/>
                <a:gd name="T5" fmla="*/ 114 h 177"/>
                <a:gd name="T6" fmla="*/ 27 w 46"/>
                <a:gd name="T7" fmla="*/ 98 h 177"/>
                <a:gd name="T8" fmla="*/ 26 w 46"/>
                <a:gd name="T9" fmla="*/ 97 h 177"/>
                <a:gd name="T10" fmla="*/ 25 w 46"/>
                <a:gd name="T11" fmla="*/ 99 h 177"/>
                <a:gd name="T12" fmla="*/ 26 w 46"/>
                <a:gd name="T13" fmla="*/ 115 h 177"/>
                <a:gd name="T14" fmla="*/ 22 w 46"/>
                <a:gd name="T15" fmla="*/ 123 h 177"/>
                <a:gd name="T16" fmla="*/ 18 w 46"/>
                <a:gd name="T17" fmla="*/ 127 h 177"/>
                <a:gd name="T18" fmla="*/ 17 w 46"/>
                <a:gd name="T19" fmla="*/ 133 h 177"/>
                <a:gd name="T20" fmla="*/ 9 w 46"/>
                <a:gd name="T21" fmla="*/ 157 h 177"/>
                <a:gd name="T22" fmla="*/ 3 w 46"/>
                <a:gd name="T23" fmla="*/ 176 h 177"/>
                <a:gd name="T24" fmla="*/ 1 w 46"/>
                <a:gd name="T25" fmla="*/ 175 h 177"/>
                <a:gd name="T26" fmla="*/ 6 w 46"/>
                <a:gd name="T27" fmla="*/ 152 h 177"/>
                <a:gd name="T28" fmla="*/ 19 w 46"/>
                <a:gd name="T29" fmla="*/ 102 h 177"/>
                <a:gd name="T30" fmla="*/ 18 w 46"/>
                <a:gd name="T31" fmla="*/ 37 h 177"/>
                <a:gd name="T32" fmla="*/ 14 w 46"/>
                <a:gd name="T33" fmla="*/ 26 h 177"/>
                <a:gd name="T34" fmla="*/ 3 w 46"/>
                <a:gd name="T35" fmla="*/ 9 h 177"/>
                <a:gd name="T36" fmla="*/ 0 w 46"/>
                <a:gd name="T37" fmla="*/ 4 h 177"/>
                <a:gd name="T38" fmla="*/ 5 w 46"/>
                <a:gd name="T39" fmla="*/ 4 h 177"/>
                <a:gd name="T40" fmla="*/ 14 w 46"/>
                <a:gd name="T41" fmla="*/ 16 h 177"/>
                <a:gd name="T42" fmla="*/ 25 w 46"/>
                <a:gd name="T43" fmla="*/ 57 h 177"/>
                <a:gd name="T44" fmla="*/ 32 w 46"/>
                <a:gd name="T45" fmla="*/ 48 h 177"/>
                <a:gd name="T46" fmla="*/ 33 w 46"/>
                <a:gd name="T47" fmla="*/ 50 h 177"/>
                <a:gd name="T48" fmla="*/ 27 w 46"/>
                <a:gd name="T49" fmla="*/ 74 h 177"/>
                <a:gd name="T50" fmla="*/ 25 w 46"/>
                <a:gd name="T51" fmla="*/ 86 h 177"/>
                <a:gd name="T52" fmla="*/ 28 w 46"/>
                <a:gd name="T53" fmla="*/ 89 h 177"/>
                <a:gd name="T54" fmla="*/ 34 w 46"/>
                <a:gd name="T55" fmla="*/ 94 h 177"/>
                <a:gd name="T56" fmla="*/ 35 w 46"/>
                <a:gd name="T57" fmla="*/ 88 h 177"/>
                <a:gd name="T58" fmla="*/ 36 w 46"/>
                <a:gd name="T59" fmla="*/ 88 h 177"/>
                <a:gd name="T60" fmla="*/ 41 w 46"/>
                <a:gd name="T61" fmla="*/ 101 h 177"/>
                <a:gd name="T62" fmla="*/ 46 w 46"/>
                <a:gd name="T63" fmla="*/ 9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177">
                  <a:moveTo>
                    <a:pt x="46" y="97"/>
                  </a:moveTo>
                  <a:cubicBezTo>
                    <a:pt x="46" y="100"/>
                    <a:pt x="45" y="101"/>
                    <a:pt x="43" y="103"/>
                  </a:cubicBezTo>
                  <a:cubicBezTo>
                    <a:pt x="39" y="107"/>
                    <a:pt x="34" y="110"/>
                    <a:pt x="30" y="114"/>
                  </a:cubicBezTo>
                  <a:cubicBezTo>
                    <a:pt x="29" y="109"/>
                    <a:pt x="28" y="104"/>
                    <a:pt x="27" y="98"/>
                  </a:cubicBezTo>
                  <a:cubicBezTo>
                    <a:pt x="27" y="98"/>
                    <a:pt x="27" y="96"/>
                    <a:pt x="26" y="97"/>
                  </a:cubicBezTo>
                  <a:cubicBezTo>
                    <a:pt x="25" y="97"/>
                    <a:pt x="25" y="98"/>
                    <a:pt x="25" y="99"/>
                  </a:cubicBezTo>
                  <a:cubicBezTo>
                    <a:pt x="26" y="104"/>
                    <a:pt x="25" y="110"/>
                    <a:pt x="26" y="115"/>
                  </a:cubicBezTo>
                  <a:cubicBezTo>
                    <a:pt x="26" y="119"/>
                    <a:pt x="24" y="120"/>
                    <a:pt x="22" y="123"/>
                  </a:cubicBezTo>
                  <a:cubicBezTo>
                    <a:pt x="21" y="124"/>
                    <a:pt x="19" y="125"/>
                    <a:pt x="18" y="127"/>
                  </a:cubicBezTo>
                  <a:cubicBezTo>
                    <a:pt x="17" y="129"/>
                    <a:pt x="19" y="131"/>
                    <a:pt x="17" y="133"/>
                  </a:cubicBezTo>
                  <a:cubicBezTo>
                    <a:pt x="13" y="140"/>
                    <a:pt x="10" y="149"/>
                    <a:pt x="9" y="157"/>
                  </a:cubicBezTo>
                  <a:cubicBezTo>
                    <a:pt x="9" y="164"/>
                    <a:pt x="7" y="171"/>
                    <a:pt x="3" y="176"/>
                  </a:cubicBezTo>
                  <a:cubicBezTo>
                    <a:pt x="2" y="177"/>
                    <a:pt x="1" y="176"/>
                    <a:pt x="1" y="175"/>
                  </a:cubicBezTo>
                  <a:cubicBezTo>
                    <a:pt x="3" y="167"/>
                    <a:pt x="6" y="160"/>
                    <a:pt x="6" y="152"/>
                  </a:cubicBezTo>
                  <a:cubicBezTo>
                    <a:pt x="8" y="134"/>
                    <a:pt x="16" y="119"/>
                    <a:pt x="19" y="102"/>
                  </a:cubicBezTo>
                  <a:cubicBezTo>
                    <a:pt x="23" y="80"/>
                    <a:pt x="23" y="59"/>
                    <a:pt x="18" y="37"/>
                  </a:cubicBezTo>
                  <a:cubicBezTo>
                    <a:pt x="17" y="33"/>
                    <a:pt x="15" y="30"/>
                    <a:pt x="14" y="26"/>
                  </a:cubicBezTo>
                  <a:cubicBezTo>
                    <a:pt x="12" y="19"/>
                    <a:pt x="6" y="15"/>
                    <a:pt x="3" y="9"/>
                  </a:cubicBezTo>
                  <a:cubicBezTo>
                    <a:pt x="2" y="7"/>
                    <a:pt x="1" y="6"/>
                    <a:pt x="0" y="4"/>
                  </a:cubicBezTo>
                  <a:cubicBezTo>
                    <a:pt x="1" y="0"/>
                    <a:pt x="3" y="3"/>
                    <a:pt x="5" y="4"/>
                  </a:cubicBezTo>
                  <a:cubicBezTo>
                    <a:pt x="8" y="8"/>
                    <a:pt x="12" y="11"/>
                    <a:pt x="14" y="16"/>
                  </a:cubicBezTo>
                  <a:cubicBezTo>
                    <a:pt x="24" y="27"/>
                    <a:pt x="24" y="42"/>
                    <a:pt x="25" y="57"/>
                  </a:cubicBezTo>
                  <a:cubicBezTo>
                    <a:pt x="29" y="55"/>
                    <a:pt x="28" y="50"/>
                    <a:pt x="32" y="48"/>
                  </a:cubicBezTo>
                  <a:cubicBezTo>
                    <a:pt x="34" y="48"/>
                    <a:pt x="34" y="50"/>
                    <a:pt x="33" y="50"/>
                  </a:cubicBezTo>
                  <a:cubicBezTo>
                    <a:pt x="26" y="57"/>
                    <a:pt x="27" y="65"/>
                    <a:pt x="27" y="74"/>
                  </a:cubicBezTo>
                  <a:cubicBezTo>
                    <a:pt x="24" y="77"/>
                    <a:pt x="23" y="82"/>
                    <a:pt x="25" y="86"/>
                  </a:cubicBezTo>
                  <a:cubicBezTo>
                    <a:pt x="25" y="88"/>
                    <a:pt x="26" y="89"/>
                    <a:pt x="28" y="89"/>
                  </a:cubicBezTo>
                  <a:cubicBezTo>
                    <a:pt x="33" y="87"/>
                    <a:pt x="35" y="88"/>
                    <a:pt x="34" y="94"/>
                  </a:cubicBezTo>
                  <a:cubicBezTo>
                    <a:pt x="35" y="92"/>
                    <a:pt x="34" y="90"/>
                    <a:pt x="35" y="88"/>
                  </a:cubicBezTo>
                  <a:cubicBezTo>
                    <a:pt x="35" y="88"/>
                    <a:pt x="36" y="88"/>
                    <a:pt x="36" y="88"/>
                  </a:cubicBezTo>
                  <a:cubicBezTo>
                    <a:pt x="37" y="93"/>
                    <a:pt x="42" y="96"/>
                    <a:pt x="41" y="101"/>
                  </a:cubicBezTo>
                  <a:cubicBezTo>
                    <a:pt x="44" y="101"/>
                    <a:pt x="43" y="96"/>
                    <a:pt x="46" y="97"/>
                  </a:cubicBezTo>
                  <a:close/>
                </a:path>
              </a:pathLst>
            </a:custGeom>
            <a:solidFill>
              <a:srgbClr val="BDB8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9" name="Freeform 152"/>
            <p:cNvSpPr>
              <a:spLocks/>
            </p:cNvSpPr>
            <p:nvPr/>
          </p:nvSpPr>
          <p:spPr bwMode="auto">
            <a:xfrm>
              <a:off x="6790121" y="5373708"/>
              <a:ext cx="133475" cy="69704"/>
            </a:xfrm>
            <a:custGeom>
              <a:avLst/>
              <a:gdLst>
                <a:gd name="T0" fmla="*/ 59 w 62"/>
                <a:gd name="T1" fmla="*/ 16 h 32"/>
                <a:gd name="T2" fmla="*/ 50 w 62"/>
                <a:gd name="T3" fmla="*/ 19 h 32"/>
                <a:gd name="T4" fmla="*/ 49 w 62"/>
                <a:gd name="T5" fmla="*/ 20 h 32"/>
                <a:gd name="T6" fmla="*/ 30 w 62"/>
                <a:gd name="T7" fmla="*/ 20 h 32"/>
                <a:gd name="T8" fmla="*/ 10 w 62"/>
                <a:gd name="T9" fmla="*/ 29 h 32"/>
                <a:gd name="T10" fmla="*/ 3 w 62"/>
                <a:gd name="T11" fmla="*/ 31 h 32"/>
                <a:gd name="T12" fmla="*/ 1 w 62"/>
                <a:gd name="T13" fmla="*/ 26 h 32"/>
                <a:gd name="T14" fmla="*/ 3 w 62"/>
                <a:gd name="T15" fmla="*/ 11 h 32"/>
                <a:gd name="T16" fmla="*/ 3 w 62"/>
                <a:gd name="T17" fmla="*/ 11 h 32"/>
                <a:gd name="T18" fmla="*/ 9 w 62"/>
                <a:gd name="T19" fmla="*/ 11 h 32"/>
                <a:gd name="T20" fmla="*/ 11 w 62"/>
                <a:gd name="T21" fmla="*/ 10 h 32"/>
                <a:gd name="T22" fmla="*/ 27 w 62"/>
                <a:gd name="T23" fmla="*/ 2 h 32"/>
                <a:gd name="T24" fmla="*/ 60 w 62"/>
                <a:gd name="T25" fmla="*/ 2 h 32"/>
                <a:gd name="T26" fmla="*/ 59 w 62"/>
                <a:gd name="T2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" h="32">
                  <a:moveTo>
                    <a:pt x="59" y="16"/>
                  </a:moveTo>
                  <a:cubicBezTo>
                    <a:pt x="56" y="16"/>
                    <a:pt x="52" y="15"/>
                    <a:pt x="50" y="19"/>
                  </a:cubicBezTo>
                  <a:cubicBezTo>
                    <a:pt x="50" y="19"/>
                    <a:pt x="49" y="20"/>
                    <a:pt x="49" y="20"/>
                  </a:cubicBezTo>
                  <a:cubicBezTo>
                    <a:pt x="43" y="19"/>
                    <a:pt x="36" y="21"/>
                    <a:pt x="30" y="20"/>
                  </a:cubicBezTo>
                  <a:cubicBezTo>
                    <a:pt x="22" y="19"/>
                    <a:pt x="14" y="21"/>
                    <a:pt x="10" y="29"/>
                  </a:cubicBezTo>
                  <a:cubicBezTo>
                    <a:pt x="8" y="32"/>
                    <a:pt x="5" y="31"/>
                    <a:pt x="3" y="31"/>
                  </a:cubicBezTo>
                  <a:cubicBezTo>
                    <a:pt x="0" y="30"/>
                    <a:pt x="0" y="28"/>
                    <a:pt x="1" y="26"/>
                  </a:cubicBezTo>
                  <a:cubicBezTo>
                    <a:pt x="3" y="21"/>
                    <a:pt x="2" y="16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13"/>
                    <a:pt x="7" y="13"/>
                    <a:pt x="9" y="11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5" y="4"/>
                    <a:pt x="20" y="3"/>
                    <a:pt x="27" y="2"/>
                  </a:cubicBezTo>
                  <a:cubicBezTo>
                    <a:pt x="38" y="0"/>
                    <a:pt x="49" y="3"/>
                    <a:pt x="60" y="2"/>
                  </a:cubicBezTo>
                  <a:cubicBezTo>
                    <a:pt x="62" y="7"/>
                    <a:pt x="61" y="12"/>
                    <a:pt x="59" y="16"/>
                  </a:cubicBezTo>
                  <a:close/>
                </a:path>
              </a:pathLst>
            </a:custGeom>
            <a:solidFill>
              <a:srgbClr val="413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0" name="Freeform 153"/>
            <p:cNvSpPr>
              <a:spLocks/>
            </p:cNvSpPr>
            <p:nvPr/>
          </p:nvSpPr>
          <p:spPr bwMode="auto">
            <a:xfrm>
              <a:off x="6856859" y="2386839"/>
              <a:ext cx="137924" cy="160170"/>
            </a:xfrm>
            <a:custGeom>
              <a:avLst/>
              <a:gdLst>
                <a:gd name="T0" fmla="*/ 46 w 64"/>
                <a:gd name="T1" fmla="*/ 21 h 75"/>
                <a:gd name="T2" fmla="*/ 57 w 64"/>
                <a:gd name="T3" fmla="*/ 7 h 75"/>
                <a:gd name="T4" fmla="*/ 55 w 64"/>
                <a:gd name="T5" fmla="*/ 17 h 75"/>
                <a:gd name="T6" fmla="*/ 63 w 64"/>
                <a:gd name="T7" fmla="*/ 0 h 75"/>
                <a:gd name="T8" fmla="*/ 60 w 64"/>
                <a:gd name="T9" fmla="*/ 33 h 75"/>
                <a:gd name="T10" fmla="*/ 59 w 64"/>
                <a:gd name="T11" fmla="*/ 40 h 75"/>
                <a:gd name="T12" fmla="*/ 56 w 64"/>
                <a:gd name="T13" fmla="*/ 48 h 75"/>
                <a:gd name="T14" fmla="*/ 51 w 64"/>
                <a:gd name="T15" fmla="*/ 56 h 75"/>
                <a:gd name="T16" fmla="*/ 47 w 64"/>
                <a:gd name="T17" fmla="*/ 59 h 75"/>
                <a:gd name="T18" fmla="*/ 48 w 64"/>
                <a:gd name="T19" fmla="*/ 55 h 75"/>
                <a:gd name="T20" fmla="*/ 52 w 64"/>
                <a:gd name="T21" fmla="*/ 46 h 75"/>
                <a:gd name="T22" fmla="*/ 58 w 64"/>
                <a:gd name="T23" fmla="*/ 26 h 75"/>
                <a:gd name="T24" fmla="*/ 56 w 64"/>
                <a:gd name="T25" fmla="*/ 34 h 75"/>
                <a:gd name="T26" fmla="*/ 50 w 64"/>
                <a:gd name="T27" fmla="*/ 44 h 75"/>
                <a:gd name="T28" fmla="*/ 41 w 64"/>
                <a:gd name="T29" fmla="*/ 57 h 75"/>
                <a:gd name="T30" fmla="*/ 32 w 64"/>
                <a:gd name="T31" fmla="*/ 67 h 75"/>
                <a:gd name="T32" fmla="*/ 27 w 64"/>
                <a:gd name="T33" fmla="*/ 69 h 75"/>
                <a:gd name="T34" fmla="*/ 27 w 64"/>
                <a:gd name="T35" fmla="*/ 68 h 75"/>
                <a:gd name="T36" fmla="*/ 27 w 64"/>
                <a:gd name="T37" fmla="*/ 68 h 75"/>
                <a:gd name="T38" fmla="*/ 29 w 64"/>
                <a:gd name="T39" fmla="*/ 64 h 75"/>
                <a:gd name="T40" fmla="*/ 31 w 64"/>
                <a:gd name="T41" fmla="*/ 61 h 75"/>
                <a:gd name="T42" fmla="*/ 26 w 64"/>
                <a:gd name="T43" fmla="*/ 60 h 75"/>
                <a:gd name="T44" fmla="*/ 22 w 64"/>
                <a:gd name="T45" fmla="*/ 67 h 75"/>
                <a:gd name="T46" fmla="*/ 21 w 64"/>
                <a:gd name="T47" fmla="*/ 70 h 75"/>
                <a:gd name="T48" fmla="*/ 21 w 64"/>
                <a:gd name="T49" fmla="*/ 67 h 75"/>
                <a:gd name="T50" fmla="*/ 20 w 64"/>
                <a:gd name="T51" fmla="*/ 65 h 75"/>
                <a:gd name="T52" fmla="*/ 17 w 64"/>
                <a:gd name="T53" fmla="*/ 67 h 75"/>
                <a:gd name="T54" fmla="*/ 11 w 64"/>
                <a:gd name="T55" fmla="*/ 71 h 75"/>
                <a:gd name="T56" fmla="*/ 6 w 64"/>
                <a:gd name="T57" fmla="*/ 74 h 75"/>
                <a:gd name="T58" fmla="*/ 1 w 64"/>
                <a:gd name="T59" fmla="*/ 74 h 75"/>
                <a:gd name="T60" fmla="*/ 4 w 64"/>
                <a:gd name="T61" fmla="*/ 70 h 75"/>
                <a:gd name="T62" fmla="*/ 10 w 64"/>
                <a:gd name="T63" fmla="*/ 66 h 75"/>
                <a:gd name="T64" fmla="*/ 13 w 64"/>
                <a:gd name="T65" fmla="*/ 60 h 75"/>
                <a:gd name="T66" fmla="*/ 16 w 64"/>
                <a:gd name="T67" fmla="*/ 51 h 75"/>
                <a:gd name="T68" fmla="*/ 22 w 64"/>
                <a:gd name="T69" fmla="*/ 48 h 75"/>
                <a:gd name="T70" fmla="*/ 24 w 64"/>
                <a:gd name="T71" fmla="*/ 49 h 75"/>
                <a:gd name="T72" fmla="*/ 24 w 64"/>
                <a:gd name="T73" fmla="*/ 50 h 75"/>
                <a:gd name="T74" fmla="*/ 20 w 64"/>
                <a:gd name="T75" fmla="*/ 57 h 75"/>
                <a:gd name="T76" fmla="*/ 23 w 64"/>
                <a:gd name="T77" fmla="*/ 54 h 75"/>
                <a:gd name="T78" fmla="*/ 36 w 64"/>
                <a:gd name="T79" fmla="*/ 42 h 75"/>
                <a:gd name="T80" fmla="*/ 39 w 64"/>
                <a:gd name="T81" fmla="*/ 34 h 75"/>
                <a:gd name="T82" fmla="*/ 44 w 64"/>
                <a:gd name="T83" fmla="*/ 27 h 75"/>
                <a:gd name="T84" fmla="*/ 35 w 64"/>
                <a:gd name="T85" fmla="*/ 34 h 75"/>
                <a:gd name="T86" fmla="*/ 34 w 64"/>
                <a:gd name="T87" fmla="*/ 34 h 75"/>
                <a:gd name="T88" fmla="*/ 33 w 64"/>
                <a:gd name="T89" fmla="*/ 32 h 75"/>
                <a:gd name="T90" fmla="*/ 46 w 64"/>
                <a:gd name="T91" fmla="*/ 2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" h="75">
                  <a:moveTo>
                    <a:pt x="46" y="21"/>
                  </a:moveTo>
                  <a:cubicBezTo>
                    <a:pt x="52" y="18"/>
                    <a:pt x="54" y="11"/>
                    <a:pt x="57" y="7"/>
                  </a:cubicBezTo>
                  <a:cubicBezTo>
                    <a:pt x="58" y="10"/>
                    <a:pt x="54" y="13"/>
                    <a:pt x="55" y="17"/>
                  </a:cubicBezTo>
                  <a:cubicBezTo>
                    <a:pt x="59" y="12"/>
                    <a:pt x="60" y="6"/>
                    <a:pt x="63" y="0"/>
                  </a:cubicBezTo>
                  <a:cubicBezTo>
                    <a:pt x="64" y="11"/>
                    <a:pt x="63" y="22"/>
                    <a:pt x="60" y="33"/>
                  </a:cubicBezTo>
                  <a:cubicBezTo>
                    <a:pt x="60" y="35"/>
                    <a:pt x="58" y="37"/>
                    <a:pt x="59" y="40"/>
                  </a:cubicBezTo>
                  <a:cubicBezTo>
                    <a:pt x="57" y="42"/>
                    <a:pt x="57" y="46"/>
                    <a:pt x="56" y="48"/>
                  </a:cubicBezTo>
                  <a:cubicBezTo>
                    <a:pt x="53" y="50"/>
                    <a:pt x="52" y="54"/>
                    <a:pt x="51" y="56"/>
                  </a:cubicBezTo>
                  <a:cubicBezTo>
                    <a:pt x="50" y="58"/>
                    <a:pt x="49" y="60"/>
                    <a:pt x="47" y="59"/>
                  </a:cubicBezTo>
                  <a:cubicBezTo>
                    <a:pt x="46" y="58"/>
                    <a:pt x="47" y="56"/>
                    <a:pt x="48" y="55"/>
                  </a:cubicBezTo>
                  <a:cubicBezTo>
                    <a:pt x="49" y="52"/>
                    <a:pt x="50" y="49"/>
                    <a:pt x="52" y="46"/>
                  </a:cubicBezTo>
                  <a:cubicBezTo>
                    <a:pt x="55" y="40"/>
                    <a:pt x="57" y="33"/>
                    <a:pt x="58" y="26"/>
                  </a:cubicBezTo>
                  <a:cubicBezTo>
                    <a:pt x="57" y="29"/>
                    <a:pt x="57" y="31"/>
                    <a:pt x="56" y="34"/>
                  </a:cubicBezTo>
                  <a:cubicBezTo>
                    <a:pt x="56" y="38"/>
                    <a:pt x="53" y="42"/>
                    <a:pt x="50" y="44"/>
                  </a:cubicBezTo>
                  <a:cubicBezTo>
                    <a:pt x="46" y="48"/>
                    <a:pt x="45" y="53"/>
                    <a:pt x="41" y="57"/>
                  </a:cubicBezTo>
                  <a:cubicBezTo>
                    <a:pt x="38" y="60"/>
                    <a:pt x="36" y="64"/>
                    <a:pt x="32" y="67"/>
                  </a:cubicBezTo>
                  <a:cubicBezTo>
                    <a:pt x="31" y="68"/>
                    <a:pt x="29" y="69"/>
                    <a:pt x="27" y="69"/>
                  </a:cubicBezTo>
                  <a:cubicBezTo>
                    <a:pt x="27" y="69"/>
                    <a:pt x="27" y="68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6"/>
                    <a:pt x="28" y="65"/>
                    <a:pt x="29" y="64"/>
                  </a:cubicBezTo>
                  <a:cubicBezTo>
                    <a:pt x="30" y="63"/>
                    <a:pt x="32" y="62"/>
                    <a:pt x="31" y="61"/>
                  </a:cubicBezTo>
                  <a:cubicBezTo>
                    <a:pt x="29" y="60"/>
                    <a:pt x="27" y="59"/>
                    <a:pt x="26" y="60"/>
                  </a:cubicBezTo>
                  <a:cubicBezTo>
                    <a:pt x="24" y="62"/>
                    <a:pt x="21" y="63"/>
                    <a:pt x="22" y="67"/>
                  </a:cubicBezTo>
                  <a:cubicBezTo>
                    <a:pt x="23" y="68"/>
                    <a:pt x="23" y="70"/>
                    <a:pt x="21" y="70"/>
                  </a:cubicBezTo>
                  <a:cubicBezTo>
                    <a:pt x="19" y="70"/>
                    <a:pt x="21" y="68"/>
                    <a:pt x="21" y="67"/>
                  </a:cubicBezTo>
                  <a:cubicBezTo>
                    <a:pt x="21" y="66"/>
                    <a:pt x="21" y="66"/>
                    <a:pt x="20" y="65"/>
                  </a:cubicBezTo>
                  <a:cubicBezTo>
                    <a:pt x="18" y="65"/>
                    <a:pt x="17" y="66"/>
                    <a:pt x="17" y="67"/>
                  </a:cubicBezTo>
                  <a:cubicBezTo>
                    <a:pt x="16" y="70"/>
                    <a:pt x="13" y="70"/>
                    <a:pt x="11" y="71"/>
                  </a:cubicBezTo>
                  <a:cubicBezTo>
                    <a:pt x="9" y="72"/>
                    <a:pt x="8" y="73"/>
                    <a:pt x="6" y="74"/>
                  </a:cubicBezTo>
                  <a:cubicBezTo>
                    <a:pt x="4" y="75"/>
                    <a:pt x="2" y="75"/>
                    <a:pt x="1" y="74"/>
                  </a:cubicBezTo>
                  <a:cubicBezTo>
                    <a:pt x="0" y="71"/>
                    <a:pt x="3" y="71"/>
                    <a:pt x="4" y="70"/>
                  </a:cubicBezTo>
                  <a:cubicBezTo>
                    <a:pt x="6" y="69"/>
                    <a:pt x="9" y="69"/>
                    <a:pt x="10" y="66"/>
                  </a:cubicBezTo>
                  <a:cubicBezTo>
                    <a:pt x="12" y="64"/>
                    <a:pt x="13" y="63"/>
                    <a:pt x="13" y="60"/>
                  </a:cubicBezTo>
                  <a:cubicBezTo>
                    <a:pt x="13" y="57"/>
                    <a:pt x="14" y="54"/>
                    <a:pt x="16" y="51"/>
                  </a:cubicBezTo>
                  <a:cubicBezTo>
                    <a:pt x="18" y="51"/>
                    <a:pt x="20" y="49"/>
                    <a:pt x="22" y="48"/>
                  </a:cubicBezTo>
                  <a:cubicBezTo>
                    <a:pt x="23" y="48"/>
                    <a:pt x="24" y="48"/>
                    <a:pt x="24" y="49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2" y="52"/>
                    <a:pt x="21" y="54"/>
                    <a:pt x="20" y="57"/>
                  </a:cubicBezTo>
                  <a:cubicBezTo>
                    <a:pt x="21" y="56"/>
                    <a:pt x="21" y="55"/>
                    <a:pt x="23" y="54"/>
                  </a:cubicBezTo>
                  <a:cubicBezTo>
                    <a:pt x="29" y="52"/>
                    <a:pt x="32" y="46"/>
                    <a:pt x="36" y="42"/>
                  </a:cubicBezTo>
                  <a:cubicBezTo>
                    <a:pt x="33" y="38"/>
                    <a:pt x="38" y="37"/>
                    <a:pt x="39" y="34"/>
                  </a:cubicBezTo>
                  <a:cubicBezTo>
                    <a:pt x="40" y="31"/>
                    <a:pt x="43" y="29"/>
                    <a:pt x="44" y="27"/>
                  </a:cubicBezTo>
                  <a:cubicBezTo>
                    <a:pt x="42" y="30"/>
                    <a:pt x="38" y="32"/>
                    <a:pt x="35" y="34"/>
                  </a:cubicBezTo>
                  <a:cubicBezTo>
                    <a:pt x="35" y="34"/>
                    <a:pt x="34" y="34"/>
                    <a:pt x="34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7" y="27"/>
                    <a:pt x="41" y="24"/>
                    <a:pt x="46" y="21"/>
                  </a:cubicBezTo>
                  <a:close/>
                </a:path>
              </a:pathLst>
            </a:custGeom>
            <a:solidFill>
              <a:srgbClr val="263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1" name="Freeform 154"/>
            <p:cNvSpPr>
              <a:spLocks/>
            </p:cNvSpPr>
            <p:nvPr/>
          </p:nvSpPr>
          <p:spPr bwMode="auto">
            <a:xfrm>
              <a:off x="7281012" y="2326033"/>
              <a:ext cx="93432" cy="157204"/>
            </a:xfrm>
            <a:custGeom>
              <a:avLst/>
              <a:gdLst>
                <a:gd name="T0" fmla="*/ 35 w 43"/>
                <a:gd name="T1" fmla="*/ 50 h 73"/>
                <a:gd name="T2" fmla="*/ 31 w 43"/>
                <a:gd name="T3" fmla="*/ 39 h 73"/>
                <a:gd name="T4" fmla="*/ 26 w 43"/>
                <a:gd name="T5" fmla="*/ 32 h 73"/>
                <a:gd name="T6" fmla="*/ 19 w 43"/>
                <a:gd name="T7" fmla="*/ 13 h 73"/>
                <a:gd name="T8" fmla="*/ 18 w 43"/>
                <a:gd name="T9" fmla="*/ 12 h 73"/>
                <a:gd name="T10" fmla="*/ 24 w 43"/>
                <a:gd name="T11" fmla="*/ 47 h 73"/>
                <a:gd name="T12" fmla="*/ 19 w 43"/>
                <a:gd name="T13" fmla="*/ 33 h 73"/>
                <a:gd name="T14" fmla="*/ 21 w 43"/>
                <a:gd name="T15" fmla="*/ 48 h 73"/>
                <a:gd name="T16" fmla="*/ 19 w 43"/>
                <a:gd name="T17" fmla="*/ 52 h 73"/>
                <a:gd name="T18" fmla="*/ 18 w 43"/>
                <a:gd name="T19" fmla="*/ 46 h 73"/>
                <a:gd name="T20" fmla="*/ 14 w 43"/>
                <a:gd name="T21" fmla="*/ 39 h 73"/>
                <a:gd name="T22" fmla="*/ 12 w 43"/>
                <a:gd name="T23" fmla="*/ 27 h 73"/>
                <a:gd name="T24" fmla="*/ 14 w 43"/>
                <a:gd name="T25" fmla="*/ 62 h 73"/>
                <a:gd name="T26" fmla="*/ 10 w 43"/>
                <a:gd name="T27" fmla="*/ 44 h 73"/>
                <a:gd name="T28" fmla="*/ 10 w 43"/>
                <a:gd name="T29" fmla="*/ 73 h 73"/>
                <a:gd name="T30" fmla="*/ 5 w 43"/>
                <a:gd name="T31" fmla="*/ 57 h 73"/>
                <a:gd name="T32" fmla="*/ 7 w 43"/>
                <a:gd name="T33" fmla="*/ 69 h 73"/>
                <a:gd name="T34" fmla="*/ 5 w 43"/>
                <a:gd name="T35" fmla="*/ 70 h 73"/>
                <a:gd name="T36" fmla="*/ 3 w 43"/>
                <a:gd name="T37" fmla="*/ 56 h 73"/>
                <a:gd name="T38" fmla="*/ 1 w 43"/>
                <a:gd name="T39" fmla="*/ 54 h 73"/>
                <a:gd name="T40" fmla="*/ 1 w 43"/>
                <a:gd name="T41" fmla="*/ 50 h 73"/>
                <a:gd name="T42" fmla="*/ 2 w 43"/>
                <a:gd name="T43" fmla="*/ 48 h 73"/>
                <a:gd name="T44" fmla="*/ 2 w 43"/>
                <a:gd name="T45" fmla="*/ 43 h 73"/>
                <a:gd name="T46" fmla="*/ 2 w 43"/>
                <a:gd name="T47" fmla="*/ 35 h 73"/>
                <a:gd name="T48" fmla="*/ 5 w 43"/>
                <a:gd name="T49" fmla="*/ 30 h 73"/>
                <a:gd name="T50" fmla="*/ 6 w 43"/>
                <a:gd name="T51" fmla="*/ 24 h 73"/>
                <a:gd name="T52" fmla="*/ 6 w 43"/>
                <a:gd name="T53" fmla="*/ 27 h 73"/>
                <a:gd name="T54" fmla="*/ 5 w 43"/>
                <a:gd name="T55" fmla="*/ 27 h 73"/>
                <a:gd name="T56" fmla="*/ 7 w 43"/>
                <a:gd name="T57" fmla="*/ 11 h 73"/>
                <a:gd name="T58" fmla="*/ 10 w 43"/>
                <a:gd name="T59" fmla="*/ 5 h 73"/>
                <a:gd name="T60" fmla="*/ 12 w 43"/>
                <a:gd name="T61" fmla="*/ 3 h 73"/>
                <a:gd name="T62" fmla="*/ 14 w 43"/>
                <a:gd name="T63" fmla="*/ 2 h 73"/>
                <a:gd name="T64" fmla="*/ 16 w 43"/>
                <a:gd name="T65" fmla="*/ 4 h 73"/>
                <a:gd name="T66" fmla="*/ 17 w 43"/>
                <a:gd name="T67" fmla="*/ 0 h 73"/>
                <a:gd name="T68" fmla="*/ 18 w 43"/>
                <a:gd name="T69" fmla="*/ 0 h 73"/>
                <a:gd name="T70" fmla="*/ 18 w 43"/>
                <a:gd name="T71" fmla="*/ 2 h 73"/>
                <a:gd name="T72" fmla="*/ 23 w 43"/>
                <a:gd name="T73" fmla="*/ 9 h 73"/>
                <a:gd name="T74" fmla="*/ 23 w 43"/>
                <a:gd name="T75" fmla="*/ 9 h 73"/>
                <a:gd name="T76" fmla="*/ 22 w 43"/>
                <a:gd name="T77" fmla="*/ 11 h 73"/>
                <a:gd name="T78" fmla="*/ 33 w 43"/>
                <a:gd name="T79" fmla="*/ 25 h 73"/>
                <a:gd name="T80" fmla="*/ 36 w 43"/>
                <a:gd name="T81" fmla="*/ 32 h 73"/>
                <a:gd name="T82" fmla="*/ 36 w 43"/>
                <a:gd name="T83" fmla="*/ 32 h 73"/>
                <a:gd name="T84" fmla="*/ 30 w 43"/>
                <a:gd name="T85" fmla="*/ 30 h 73"/>
                <a:gd name="T86" fmla="*/ 43 w 43"/>
                <a:gd name="T87" fmla="*/ 53 h 73"/>
                <a:gd name="T88" fmla="*/ 35 w 43"/>
                <a:gd name="T89" fmla="*/ 5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" h="73">
                  <a:moveTo>
                    <a:pt x="35" y="50"/>
                  </a:moveTo>
                  <a:cubicBezTo>
                    <a:pt x="32" y="47"/>
                    <a:pt x="32" y="46"/>
                    <a:pt x="31" y="39"/>
                  </a:cubicBezTo>
                  <a:cubicBezTo>
                    <a:pt x="30" y="36"/>
                    <a:pt x="28" y="34"/>
                    <a:pt x="26" y="32"/>
                  </a:cubicBezTo>
                  <a:cubicBezTo>
                    <a:pt x="22" y="26"/>
                    <a:pt x="21" y="19"/>
                    <a:pt x="19" y="13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21" y="23"/>
                    <a:pt x="21" y="35"/>
                    <a:pt x="24" y="47"/>
                  </a:cubicBezTo>
                  <a:cubicBezTo>
                    <a:pt x="21" y="43"/>
                    <a:pt x="22" y="38"/>
                    <a:pt x="19" y="33"/>
                  </a:cubicBezTo>
                  <a:cubicBezTo>
                    <a:pt x="17" y="39"/>
                    <a:pt x="19" y="43"/>
                    <a:pt x="21" y="48"/>
                  </a:cubicBezTo>
                  <a:cubicBezTo>
                    <a:pt x="21" y="50"/>
                    <a:pt x="21" y="50"/>
                    <a:pt x="19" y="52"/>
                  </a:cubicBezTo>
                  <a:cubicBezTo>
                    <a:pt x="19" y="50"/>
                    <a:pt x="18" y="48"/>
                    <a:pt x="18" y="46"/>
                  </a:cubicBezTo>
                  <a:cubicBezTo>
                    <a:pt x="18" y="43"/>
                    <a:pt x="16" y="41"/>
                    <a:pt x="14" y="39"/>
                  </a:cubicBezTo>
                  <a:cubicBezTo>
                    <a:pt x="13" y="35"/>
                    <a:pt x="12" y="31"/>
                    <a:pt x="12" y="27"/>
                  </a:cubicBezTo>
                  <a:cubicBezTo>
                    <a:pt x="13" y="39"/>
                    <a:pt x="12" y="50"/>
                    <a:pt x="14" y="62"/>
                  </a:cubicBezTo>
                  <a:cubicBezTo>
                    <a:pt x="13" y="56"/>
                    <a:pt x="8" y="51"/>
                    <a:pt x="10" y="44"/>
                  </a:cubicBezTo>
                  <a:cubicBezTo>
                    <a:pt x="8" y="54"/>
                    <a:pt x="9" y="63"/>
                    <a:pt x="10" y="73"/>
                  </a:cubicBezTo>
                  <a:cubicBezTo>
                    <a:pt x="8" y="67"/>
                    <a:pt x="8" y="62"/>
                    <a:pt x="5" y="57"/>
                  </a:cubicBezTo>
                  <a:cubicBezTo>
                    <a:pt x="6" y="61"/>
                    <a:pt x="6" y="65"/>
                    <a:pt x="7" y="69"/>
                  </a:cubicBezTo>
                  <a:cubicBezTo>
                    <a:pt x="6" y="68"/>
                    <a:pt x="5" y="66"/>
                    <a:pt x="5" y="70"/>
                  </a:cubicBezTo>
                  <a:cubicBezTo>
                    <a:pt x="4" y="64"/>
                    <a:pt x="2" y="60"/>
                    <a:pt x="3" y="56"/>
                  </a:cubicBezTo>
                  <a:cubicBezTo>
                    <a:pt x="3" y="54"/>
                    <a:pt x="3" y="54"/>
                    <a:pt x="1" y="54"/>
                  </a:cubicBezTo>
                  <a:cubicBezTo>
                    <a:pt x="0" y="53"/>
                    <a:pt x="0" y="50"/>
                    <a:pt x="1" y="50"/>
                  </a:cubicBezTo>
                  <a:cubicBezTo>
                    <a:pt x="3" y="50"/>
                    <a:pt x="3" y="49"/>
                    <a:pt x="2" y="48"/>
                  </a:cubicBezTo>
                  <a:cubicBezTo>
                    <a:pt x="2" y="47"/>
                    <a:pt x="2" y="45"/>
                    <a:pt x="2" y="43"/>
                  </a:cubicBezTo>
                  <a:cubicBezTo>
                    <a:pt x="2" y="41"/>
                    <a:pt x="2" y="38"/>
                    <a:pt x="2" y="35"/>
                  </a:cubicBezTo>
                  <a:cubicBezTo>
                    <a:pt x="2" y="31"/>
                    <a:pt x="2" y="32"/>
                    <a:pt x="5" y="30"/>
                  </a:cubicBezTo>
                  <a:cubicBezTo>
                    <a:pt x="6" y="28"/>
                    <a:pt x="7" y="26"/>
                    <a:pt x="6" y="24"/>
                  </a:cubicBezTo>
                  <a:cubicBezTo>
                    <a:pt x="6" y="25"/>
                    <a:pt x="7" y="26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2" y="21"/>
                    <a:pt x="4" y="16"/>
                    <a:pt x="7" y="11"/>
                  </a:cubicBezTo>
                  <a:cubicBezTo>
                    <a:pt x="8" y="9"/>
                    <a:pt x="9" y="7"/>
                    <a:pt x="10" y="5"/>
                  </a:cubicBezTo>
                  <a:cubicBezTo>
                    <a:pt x="10" y="4"/>
                    <a:pt x="11" y="3"/>
                    <a:pt x="12" y="3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5" y="2"/>
                    <a:pt x="12" y="6"/>
                    <a:pt x="16" y="4"/>
                  </a:cubicBezTo>
                  <a:cubicBezTo>
                    <a:pt x="17" y="3"/>
                    <a:pt x="15" y="1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21" y="3"/>
                    <a:pt x="21" y="6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8"/>
                    <a:pt x="22" y="10"/>
                    <a:pt x="22" y="11"/>
                  </a:cubicBezTo>
                  <a:cubicBezTo>
                    <a:pt x="24" y="17"/>
                    <a:pt x="28" y="21"/>
                    <a:pt x="33" y="25"/>
                  </a:cubicBezTo>
                  <a:cubicBezTo>
                    <a:pt x="35" y="27"/>
                    <a:pt x="35" y="30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3" y="33"/>
                    <a:pt x="32" y="30"/>
                    <a:pt x="30" y="30"/>
                  </a:cubicBezTo>
                  <a:cubicBezTo>
                    <a:pt x="31" y="40"/>
                    <a:pt x="37" y="46"/>
                    <a:pt x="43" y="53"/>
                  </a:cubicBezTo>
                  <a:cubicBezTo>
                    <a:pt x="40" y="53"/>
                    <a:pt x="38" y="49"/>
                    <a:pt x="35" y="50"/>
                  </a:cubicBezTo>
                  <a:close/>
                </a:path>
              </a:pathLst>
            </a:custGeom>
            <a:solidFill>
              <a:srgbClr val="1C1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2" name="Freeform 155"/>
            <p:cNvSpPr>
              <a:spLocks/>
            </p:cNvSpPr>
            <p:nvPr/>
          </p:nvSpPr>
          <p:spPr bwMode="auto">
            <a:xfrm>
              <a:off x="6764909" y="4581757"/>
              <a:ext cx="105297" cy="203178"/>
            </a:xfrm>
            <a:custGeom>
              <a:avLst/>
              <a:gdLst>
                <a:gd name="T0" fmla="*/ 38 w 49"/>
                <a:gd name="T1" fmla="*/ 63 h 95"/>
                <a:gd name="T2" fmla="*/ 21 w 49"/>
                <a:gd name="T3" fmla="*/ 46 h 95"/>
                <a:gd name="T4" fmla="*/ 16 w 49"/>
                <a:gd name="T5" fmla="*/ 43 h 95"/>
                <a:gd name="T6" fmla="*/ 14 w 49"/>
                <a:gd name="T7" fmla="*/ 68 h 95"/>
                <a:gd name="T8" fmla="*/ 11 w 49"/>
                <a:gd name="T9" fmla="*/ 92 h 95"/>
                <a:gd name="T10" fmla="*/ 9 w 49"/>
                <a:gd name="T11" fmla="*/ 95 h 95"/>
                <a:gd name="T12" fmla="*/ 1 w 49"/>
                <a:gd name="T13" fmla="*/ 79 h 95"/>
                <a:gd name="T14" fmla="*/ 3 w 49"/>
                <a:gd name="T15" fmla="*/ 59 h 95"/>
                <a:gd name="T16" fmla="*/ 4 w 49"/>
                <a:gd name="T17" fmla="*/ 40 h 95"/>
                <a:gd name="T18" fmla="*/ 9 w 49"/>
                <a:gd name="T19" fmla="*/ 26 h 95"/>
                <a:gd name="T20" fmla="*/ 11 w 49"/>
                <a:gd name="T21" fmla="*/ 23 h 95"/>
                <a:gd name="T22" fmla="*/ 13 w 49"/>
                <a:gd name="T23" fmla="*/ 13 h 95"/>
                <a:gd name="T24" fmla="*/ 16 w 49"/>
                <a:gd name="T25" fmla="*/ 2 h 95"/>
                <a:gd name="T26" fmla="*/ 20 w 49"/>
                <a:gd name="T27" fmla="*/ 0 h 95"/>
                <a:gd name="T28" fmla="*/ 21 w 49"/>
                <a:gd name="T29" fmla="*/ 1 h 95"/>
                <a:gd name="T30" fmla="*/ 21 w 49"/>
                <a:gd name="T31" fmla="*/ 2 h 95"/>
                <a:gd name="T32" fmla="*/ 20 w 49"/>
                <a:gd name="T33" fmla="*/ 6 h 95"/>
                <a:gd name="T34" fmla="*/ 17 w 49"/>
                <a:gd name="T35" fmla="*/ 16 h 95"/>
                <a:gd name="T36" fmla="*/ 16 w 49"/>
                <a:gd name="T37" fmla="*/ 28 h 95"/>
                <a:gd name="T38" fmla="*/ 17 w 49"/>
                <a:gd name="T39" fmla="*/ 29 h 95"/>
                <a:gd name="T40" fmla="*/ 22 w 49"/>
                <a:gd name="T41" fmla="*/ 33 h 95"/>
                <a:gd name="T42" fmla="*/ 39 w 49"/>
                <a:gd name="T43" fmla="*/ 51 h 95"/>
                <a:gd name="T44" fmla="*/ 41 w 49"/>
                <a:gd name="T45" fmla="*/ 54 h 95"/>
                <a:gd name="T46" fmla="*/ 19 w 49"/>
                <a:gd name="T47" fmla="*/ 37 h 95"/>
                <a:gd name="T48" fmla="*/ 39 w 49"/>
                <a:gd name="T49" fmla="*/ 60 h 95"/>
                <a:gd name="T50" fmla="*/ 49 w 49"/>
                <a:gd name="T51" fmla="*/ 71 h 95"/>
                <a:gd name="T52" fmla="*/ 38 w 49"/>
                <a:gd name="T53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95">
                  <a:moveTo>
                    <a:pt x="38" y="63"/>
                  </a:moveTo>
                  <a:cubicBezTo>
                    <a:pt x="32" y="57"/>
                    <a:pt x="27" y="52"/>
                    <a:pt x="21" y="46"/>
                  </a:cubicBezTo>
                  <a:cubicBezTo>
                    <a:pt x="19" y="46"/>
                    <a:pt x="18" y="44"/>
                    <a:pt x="16" y="43"/>
                  </a:cubicBezTo>
                  <a:cubicBezTo>
                    <a:pt x="15" y="51"/>
                    <a:pt x="15" y="60"/>
                    <a:pt x="14" y="68"/>
                  </a:cubicBezTo>
                  <a:cubicBezTo>
                    <a:pt x="12" y="76"/>
                    <a:pt x="11" y="84"/>
                    <a:pt x="11" y="92"/>
                  </a:cubicBezTo>
                  <a:cubicBezTo>
                    <a:pt x="11" y="93"/>
                    <a:pt x="11" y="95"/>
                    <a:pt x="9" y="95"/>
                  </a:cubicBezTo>
                  <a:cubicBezTo>
                    <a:pt x="2" y="91"/>
                    <a:pt x="0" y="87"/>
                    <a:pt x="1" y="79"/>
                  </a:cubicBezTo>
                  <a:cubicBezTo>
                    <a:pt x="2" y="73"/>
                    <a:pt x="1" y="65"/>
                    <a:pt x="3" y="59"/>
                  </a:cubicBezTo>
                  <a:cubicBezTo>
                    <a:pt x="4" y="53"/>
                    <a:pt x="4" y="46"/>
                    <a:pt x="4" y="40"/>
                  </a:cubicBezTo>
                  <a:cubicBezTo>
                    <a:pt x="5" y="35"/>
                    <a:pt x="5" y="30"/>
                    <a:pt x="9" y="26"/>
                  </a:cubicBezTo>
                  <a:cubicBezTo>
                    <a:pt x="10" y="25"/>
                    <a:pt x="10" y="24"/>
                    <a:pt x="11" y="23"/>
                  </a:cubicBezTo>
                  <a:cubicBezTo>
                    <a:pt x="12" y="20"/>
                    <a:pt x="13" y="17"/>
                    <a:pt x="13" y="13"/>
                  </a:cubicBezTo>
                  <a:cubicBezTo>
                    <a:pt x="13" y="9"/>
                    <a:pt x="15" y="6"/>
                    <a:pt x="16" y="2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1" y="0"/>
                    <a:pt x="21" y="0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3"/>
                    <a:pt x="20" y="5"/>
                    <a:pt x="20" y="6"/>
                  </a:cubicBezTo>
                  <a:cubicBezTo>
                    <a:pt x="23" y="11"/>
                    <a:pt x="22" y="14"/>
                    <a:pt x="17" y="16"/>
                  </a:cubicBezTo>
                  <a:cubicBezTo>
                    <a:pt x="16" y="20"/>
                    <a:pt x="17" y="24"/>
                    <a:pt x="16" y="28"/>
                  </a:cubicBezTo>
                  <a:cubicBezTo>
                    <a:pt x="16" y="29"/>
                    <a:pt x="16" y="29"/>
                    <a:pt x="17" y="29"/>
                  </a:cubicBezTo>
                  <a:cubicBezTo>
                    <a:pt x="20" y="28"/>
                    <a:pt x="21" y="32"/>
                    <a:pt x="22" y="33"/>
                  </a:cubicBezTo>
                  <a:cubicBezTo>
                    <a:pt x="27" y="40"/>
                    <a:pt x="32" y="46"/>
                    <a:pt x="39" y="51"/>
                  </a:cubicBezTo>
                  <a:cubicBezTo>
                    <a:pt x="40" y="52"/>
                    <a:pt x="41" y="52"/>
                    <a:pt x="41" y="54"/>
                  </a:cubicBezTo>
                  <a:cubicBezTo>
                    <a:pt x="33" y="50"/>
                    <a:pt x="28" y="42"/>
                    <a:pt x="19" y="37"/>
                  </a:cubicBezTo>
                  <a:cubicBezTo>
                    <a:pt x="25" y="46"/>
                    <a:pt x="31" y="54"/>
                    <a:pt x="39" y="60"/>
                  </a:cubicBezTo>
                  <a:cubicBezTo>
                    <a:pt x="41" y="64"/>
                    <a:pt x="47" y="66"/>
                    <a:pt x="49" y="71"/>
                  </a:cubicBezTo>
                  <a:cubicBezTo>
                    <a:pt x="44" y="70"/>
                    <a:pt x="42" y="65"/>
                    <a:pt x="38" y="63"/>
                  </a:cubicBezTo>
                  <a:close/>
                </a:path>
              </a:pathLst>
            </a:custGeom>
            <a:solidFill>
              <a:srgbClr val="7A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3" name="Freeform 156"/>
            <p:cNvSpPr>
              <a:spLocks/>
            </p:cNvSpPr>
            <p:nvPr/>
          </p:nvSpPr>
          <p:spPr bwMode="auto">
            <a:xfrm>
              <a:off x="7456012" y="4480910"/>
              <a:ext cx="97882" cy="91949"/>
            </a:xfrm>
            <a:custGeom>
              <a:avLst/>
              <a:gdLst>
                <a:gd name="T0" fmla="*/ 12 w 46"/>
                <a:gd name="T1" fmla="*/ 33 h 43"/>
                <a:gd name="T2" fmla="*/ 19 w 46"/>
                <a:gd name="T3" fmla="*/ 42 h 43"/>
                <a:gd name="T4" fmla="*/ 2 w 46"/>
                <a:gd name="T5" fmla="*/ 29 h 43"/>
                <a:gd name="T6" fmla="*/ 2 w 46"/>
                <a:gd name="T7" fmla="*/ 28 h 43"/>
                <a:gd name="T8" fmla="*/ 1 w 46"/>
                <a:gd name="T9" fmla="*/ 16 h 43"/>
                <a:gd name="T10" fmla="*/ 1 w 46"/>
                <a:gd name="T11" fmla="*/ 9 h 43"/>
                <a:gd name="T12" fmla="*/ 2 w 46"/>
                <a:gd name="T13" fmla="*/ 8 h 43"/>
                <a:gd name="T14" fmla="*/ 5 w 46"/>
                <a:gd name="T15" fmla="*/ 11 h 43"/>
                <a:gd name="T16" fmla="*/ 5 w 46"/>
                <a:gd name="T17" fmla="*/ 7 h 43"/>
                <a:gd name="T18" fmla="*/ 8 w 46"/>
                <a:gd name="T19" fmla="*/ 11 h 43"/>
                <a:gd name="T20" fmla="*/ 9 w 46"/>
                <a:gd name="T21" fmla="*/ 6 h 43"/>
                <a:gd name="T22" fmla="*/ 20 w 46"/>
                <a:gd name="T23" fmla="*/ 15 h 43"/>
                <a:gd name="T24" fmla="*/ 26 w 46"/>
                <a:gd name="T25" fmla="*/ 13 h 43"/>
                <a:gd name="T26" fmla="*/ 30 w 46"/>
                <a:gd name="T27" fmla="*/ 0 h 43"/>
                <a:gd name="T28" fmla="*/ 35 w 46"/>
                <a:gd name="T29" fmla="*/ 9 h 43"/>
                <a:gd name="T30" fmla="*/ 34 w 46"/>
                <a:gd name="T31" fmla="*/ 1 h 43"/>
                <a:gd name="T32" fmla="*/ 40 w 46"/>
                <a:gd name="T33" fmla="*/ 8 h 43"/>
                <a:gd name="T34" fmla="*/ 46 w 46"/>
                <a:gd name="T35" fmla="*/ 26 h 43"/>
                <a:gd name="T36" fmla="*/ 34 w 46"/>
                <a:gd name="T37" fmla="*/ 41 h 43"/>
                <a:gd name="T38" fmla="*/ 18 w 46"/>
                <a:gd name="T39" fmla="*/ 38 h 43"/>
                <a:gd name="T40" fmla="*/ 12 w 46"/>
                <a:gd name="T4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43">
                  <a:moveTo>
                    <a:pt x="12" y="33"/>
                  </a:moveTo>
                  <a:cubicBezTo>
                    <a:pt x="14" y="36"/>
                    <a:pt x="16" y="39"/>
                    <a:pt x="19" y="42"/>
                  </a:cubicBezTo>
                  <a:cubicBezTo>
                    <a:pt x="13" y="38"/>
                    <a:pt x="8" y="34"/>
                    <a:pt x="2" y="29"/>
                  </a:cubicBezTo>
                  <a:cubicBezTo>
                    <a:pt x="2" y="29"/>
                    <a:pt x="1" y="28"/>
                    <a:pt x="2" y="28"/>
                  </a:cubicBezTo>
                  <a:cubicBezTo>
                    <a:pt x="6" y="24"/>
                    <a:pt x="0" y="20"/>
                    <a:pt x="1" y="16"/>
                  </a:cubicBezTo>
                  <a:cubicBezTo>
                    <a:pt x="2" y="14"/>
                    <a:pt x="3" y="12"/>
                    <a:pt x="1" y="9"/>
                  </a:cubicBezTo>
                  <a:cubicBezTo>
                    <a:pt x="1" y="9"/>
                    <a:pt x="2" y="8"/>
                    <a:pt x="2" y="8"/>
                  </a:cubicBezTo>
                  <a:cubicBezTo>
                    <a:pt x="5" y="8"/>
                    <a:pt x="4" y="10"/>
                    <a:pt x="5" y="11"/>
                  </a:cubicBezTo>
                  <a:cubicBezTo>
                    <a:pt x="6" y="10"/>
                    <a:pt x="4" y="8"/>
                    <a:pt x="5" y="7"/>
                  </a:cubicBezTo>
                  <a:cubicBezTo>
                    <a:pt x="6" y="8"/>
                    <a:pt x="7" y="9"/>
                    <a:pt x="8" y="11"/>
                  </a:cubicBezTo>
                  <a:cubicBezTo>
                    <a:pt x="9" y="9"/>
                    <a:pt x="7" y="8"/>
                    <a:pt x="9" y="6"/>
                  </a:cubicBezTo>
                  <a:cubicBezTo>
                    <a:pt x="12" y="10"/>
                    <a:pt x="16" y="13"/>
                    <a:pt x="20" y="15"/>
                  </a:cubicBezTo>
                  <a:cubicBezTo>
                    <a:pt x="23" y="17"/>
                    <a:pt x="25" y="16"/>
                    <a:pt x="26" y="13"/>
                  </a:cubicBezTo>
                  <a:cubicBezTo>
                    <a:pt x="27" y="9"/>
                    <a:pt x="32" y="6"/>
                    <a:pt x="30" y="0"/>
                  </a:cubicBezTo>
                  <a:cubicBezTo>
                    <a:pt x="33" y="3"/>
                    <a:pt x="32" y="6"/>
                    <a:pt x="35" y="9"/>
                  </a:cubicBezTo>
                  <a:cubicBezTo>
                    <a:pt x="35" y="6"/>
                    <a:pt x="34" y="4"/>
                    <a:pt x="34" y="1"/>
                  </a:cubicBezTo>
                  <a:cubicBezTo>
                    <a:pt x="36" y="3"/>
                    <a:pt x="38" y="6"/>
                    <a:pt x="40" y="8"/>
                  </a:cubicBezTo>
                  <a:cubicBezTo>
                    <a:pt x="44" y="13"/>
                    <a:pt x="46" y="19"/>
                    <a:pt x="46" y="26"/>
                  </a:cubicBezTo>
                  <a:cubicBezTo>
                    <a:pt x="45" y="34"/>
                    <a:pt x="41" y="38"/>
                    <a:pt x="34" y="41"/>
                  </a:cubicBezTo>
                  <a:cubicBezTo>
                    <a:pt x="28" y="43"/>
                    <a:pt x="23" y="42"/>
                    <a:pt x="18" y="38"/>
                  </a:cubicBezTo>
                  <a:cubicBezTo>
                    <a:pt x="16" y="36"/>
                    <a:pt x="14" y="35"/>
                    <a:pt x="12" y="33"/>
                  </a:cubicBezTo>
                  <a:close/>
                </a:path>
              </a:pathLst>
            </a:custGeom>
            <a:solidFill>
              <a:srgbClr val="4D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4" name="Freeform 157"/>
            <p:cNvSpPr>
              <a:spLocks/>
            </p:cNvSpPr>
            <p:nvPr/>
          </p:nvSpPr>
          <p:spPr bwMode="auto">
            <a:xfrm>
              <a:off x="7362580" y="2767983"/>
              <a:ext cx="86017" cy="169068"/>
            </a:xfrm>
            <a:custGeom>
              <a:avLst/>
              <a:gdLst>
                <a:gd name="T0" fmla="*/ 25 w 40"/>
                <a:gd name="T1" fmla="*/ 5 h 79"/>
                <a:gd name="T2" fmla="*/ 35 w 40"/>
                <a:gd name="T3" fmla="*/ 23 h 79"/>
                <a:gd name="T4" fmla="*/ 37 w 40"/>
                <a:gd name="T5" fmla="*/ 43 h 79"/>
                <a:gd name="T6" fmla="*/ 15 w 40"/>
                <a:gd name="T7" fmla="*/ 77 h 79"/>
                <a:gd name="T8" fmla="*/ 15 w 40"/>
                <a:gd name="T9" fmla="*/ 73 h 79"/>
                <a:gd name="T10" fmla="*/ 24 w 40"/>
                <a:gd name="T11" fmla="*/ 54 h 79"/>
                <a:gd name="T12" fmla="*/ 25 w 40"/>
                <a:gd name="T13" fmla="*/ 52 h 79"/>
                <a:gd name="T14" fmla="*/ 26 w 40"/>
                <a:gd name="T15" fmla="*/ 44 h 79"/>
                <a:gd name="T16" fmla="*/ 31 w 40"/>
                <a:gd name="T17" fmla="*/ 35 h 79"/>
                <a:gd name="T18" fmla="*/ 32 w 40"/>
                <a:gd name="T19" fmla="*/ 33 h 79"/>
                <a:gd name="T20" fmla="*/ 29 w 40"/>
                <a:gd name="T21" fmla="*/ 21 h 79"/>
                <a:gd name="T22" fmla="*/ 27 w 40"/>
                <a:gd name="T23" fmla="*/ 19 h 79"/>
                <a:gd name="T24" fmla="*/ 25 w 40"/>
                <a:gd name="T25" fmla="*/ 21 h 79"/>
                <a:gd name="T26" fmla="*/ 25 w 40"/>
                <a:gd name="T27" fmla="*/ 26 h 79"/>
                <a:gd name="T28" fmla="*/ 23 w 40"/>
                <a:gd name="T29" fmla="*/ 33 h 79"/>
                <a:gd name="T30" fmla="*/ 23 w 40"/>
                <a:gd name="T31" fmla="*/ 35 h 79"/>
                <a:gd name="T32" fmla="*/ 7 w 40"/>
                <a:gd name="T33" fmla="*/ 75 h 79"/>
                <a:gd name="T34" fmla="*/ 5 w 40"/>
                <a:gd name="T35" fmla="*/ 77 h 79"/>
                <a:gd name="T36" fmla="*/ 1 w 40"/>
                <a:gd name="T37" fmla="*/ 77 h 79"/>
                <a:gd name="T38" fmla="*/ 2 w 40"/>
                <a:gd name="T39" fmla="*/ 74 h 79"/>
                <a:gd name="T40" fmla="*/ 20 w 40"/>
                <a:gd name="T41" fmla="*/ 41 h 79"/>
                <a:gd name="T42" fmla="*/ 20 w 40"/>
                <a:gd name="T43" fmla="*/ 35 h 79"/>
                <a:gd name="T44" fmla="*/ 20 w 40"/>
                <a:gd name="T45" fmla="*/ 39 h 79"/>
                <a:gd name="T46" fmla="*/ 18 w 40"/>
                <a:gd name="T47" fmla="*/ 40 h 79"/>
                <a:gd name="T48" fmla="*/ 17 w 40"/>
                <a:gd name="T49" fmla="*/ 38 h 79"/>
                <a:gd name="T50" fmla="*/ 16 w 40"/>
                <a:gd name="T51" fmla="*/ 36 h 79"/>
                <a:gd name="T52" fmla="*/ 16 w 40"/>
                <a:gd name="T53" fmla="*/ 38 h 79"/>
                <a:gd name="T54" fmla="*/ 13 w 40"/>
                <a:gd name="T55" fmla="*/ 37 h 79"/>
                <a:gd name="T56" fmla="*/ 10 w 40"/>
                <a:gd name="T57" fmla="*/ 30 h 79"/>
                <a:gd name="T58" fmla="*/ 10 w 40"/>
                <a:gd name="T59" fmla="*/ 24 h 79"/>
                <a:gd name="T60" fmla="*/ 9 w 40"/>
                <a:gd name="T61" fmla="*/ 30 h 79"/>
                <a:gd name="T62" fmla="*/ 5 w 40"/>
                <a:gd name="T63" fmla="*/ 26 h 79"/>
                <a:gd name="T64" fmla="*/ 1 w 40"/>
                <a:gd name="T65" fmla="*/ 21 h 79"/>
                <a:gd name="T66" fmla="*/ 10 w 40"/>
                <a:gd name="T67" fmla="*/ 2 h 79"/>
                <a:gd name="T68" fmla="*/ 12 w 40"/>
                <a:gd name="T69" fmla="*/ 0 h 79"/>
                <a:gd name="T70" fmla="*/ 12 w 40"/>
                <a:gd name="T71" fmla="*/ 12 h 79"/>
                <a:gd name="T72" fmla="*/ 15 w 40"/>
                <a:gd name="T73" fmla="*/ 5 h 79"/>
                <a:gd name="T74" fmla="*/ 21 w 40"/>
                <a:gd name="T75" fmla="*/ 0 h 79"/>
                <a:gd name="T76" fmla="*/ 25 w 40"/>
                <a:gd name="T77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" h="79">
                  <a:moveTo>
                    <a:pt x="25" y="5"/>
                  </a:moveTo>
                  <a:cubicBezTo>
                    <a:pt x="28" y="11"/>
                    <a:pt x="32" y="17"/>
                    <a:pt x="35" y="23"/>
                  </a:cubicBezTo>
                  <a:cubicBezTo>
                    <a:pt x="40" y="29"/>
                    <a:pt x="40" y="36"/>
                    <a:pt x="37" y="43"/>
                  </a:cubicBezTo>
                  <a:cubicBezTo>
                    <a:pt x="33" y="57"/>
                    <a:pt x="26" y="68"/>
                    <a:pt x="15" y="77"/>
                  </a:cubicBezTo>
                  <a:cubicBezTo>
                    <a:pt x="13" y="76"/>
                    <a:pt x="13" y="76"/>
                    <a:pt x="15" y="73"/>
                  </a:cubicBezTo>
                  <a:cubicBezTo>
                    <a:pt x="20" y="68"/>
                    <a:pt x="23" y="61"/>
                    <a:pt x="24" y="54"/>
                  </a:cubicBezTo>
                  <a:cubicBezTo>
                    <a:pt x="25" y="53"/>
                    <a:pt x="25" y="53"/>
                    <a:pt x="25" y="52"/>
                  </a:cubicBezTo>
                  <a:cubicBezTo>
                    <a:pt x="26" y="50"/>
                    <a:pt x="26" y="47"/>
                    <a:pt x="26" y="44"/>
                  </a:cubicBezTo>
                  <a:cubicBezTo>
                    <a:pt x="27" y="41"/>
                    <a:pt x="28" y="37"/>
                    <a:pt x="31" y="35"/>
                  </a:cubicBezTo>
                  <a:cubicBezTo>
                    <a:pt x="32" y="35"/>
                    <a:pt x="32" y="34"/>
                    <a:pt x="32" y="33"/>
                  </a:cubicBezTo>
                  <a:cubicBezTo>
                    <a:pt x="33" y="29"/>
                    <a:pt x="31" y="25"/>
                    <a:pt x="29" y="21"/>
                  </a:cubicBezTo>
                  <a:cubicBezTo>
                    <a:pt x="29" y="20"/>
                    <a:pt x="28" y="19"/>
                    <a:pt x="27" y="19"/>
                  </a:cubicBezTo>
                  <a:cubicBezTo>
                    <a:pt x="26" y="19"/>
                    <a:pt x="26" y="20"/>
                    <a:pt x="25" y="21"/>
                  </a:cubicBezTo>
                  <a:cubicBezTo>
                    <a:pt x="25" y="23"/>
                    <a:pt x="25" y="24"/>
                    <a:pt x="25" y="26"/>
                  </a:cubicBezTo>
                  <a:cubicBezTo>
                    <a:pt x="26" y="29"/>
                    <a:pt x="26" y="31"/>
                    <a:pt x="23" y="33"/>
                  </a:cubicBezTo>
                  <a:cubicBezTo>
                    <a:pt x="22" y="33"/>
                    <a:pt x="23" y="34"/>
                    <a:pt x="23" y="35"/>
                  </a:cubicBezTo>
                  <a:cubicBezTo>
                    <a:pt x="25" y="51"/>
                    <a:pt x="18" y="64"/>
                    <a:pt x="7" y="75"/>
                  </a:cubicBezTo>
                  <a:cubicBezTo>
                    <a:pt x="6" y="76"/>
                    <a:pt x="6" y="76"/>
                    <a:pt x="5" y="77"/>
                  </a:cubicBezTo>
                  <a:cubicBezTo>
                    <a:pt x="4" y="77"/>
                    <a:pt x="2" y="79"/>
                    <a:pt x="1" y="77"/>
                  </a:cubicBezTo>
                  <a:cubicBezTo>
                    <a:pt x="0" y="76"/>
                    <a:pt x="1" y="74"/>
                    <a:pt x="2" y="74"/>
                  </a:cubicBezTo>
                  <a:cubicBezTo>
                    <a:pt x="13" y="65"/>
                    <a:pt x="18" y="54"/>
                    <a:pt x="20" y="41"/>
                  </a:cubicBezTo>
                  <a:cubicBezTo>
                    <a:pt x="20" y="39"/>
                    <a:pt x="20" y="37"/>
                    <a:pt x="20" y="35"/>
                  </a:cubicBezTo>
                  <a:cubicBezTo>
                    <a:pt x="20" y="36"/>
                    <a:pt x="20" y="37"/>
                    <a:pt x="20" y="39"/>
                  </a:cubicBezTo>
                  <a:cubicBezTo>
                    <a:pt x="20" y="39"/>
                    <a:pt x="19" y="40"/>
                    <a:pt x="18" y="40"/>
                  </a:cubicBezTo>
                  <a:cubicBezTo>
                    <a:pt x="17" y="40"/>
                    <a:pt x="17" y="39"/>
                    <a:pt x="17" y="38"/>
                  </a:cubicBezTo>
                  <a:cubicBezTo>
                    <a:pt x="17" y="38"/>
                    <a:pt x="17" y="37"/>
                    <a:pt x="16" y="36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4" y="39"/>
                    <a:pt x="14" y="38"/>
                    <a:pt x="13" y="37"/>
                  </a:cubicBezTo>
                  <a:cubicBezTo>
                    <a:pt x="11" y="35"/>
                    <a:pt x="9" y="33"/>
                    <a:pt x="10" y="30"/>
                  </a:cubicBezTo>
                  <a:cubicBezTo>
                    <a:pt x="11" y="28"/>
                    <a:pt x="10" y="25"/>
                    <a:pt x="10" y="24"/>
                  </a:cubicBezTo>
                  <a:cubicBezTo>
                    <a:pt x="9" y="25"/>
                    <a:pt x="11" y="28"/>
                    <a:pt x="9" y="30"/>
                  </a:cubicBezTo>
                  <a:cubicBezTo>
                    <a:pt x="6" y="30"/>
                    <a:pt x="4" y="29"/>
                    <a:pt x="5" y="26"/>
                  </a:cubicBezTo>
                  <a:cubicBezTo>
                    <a:pt x="6" y="22"/>
                    <a:pt x="2" y="23"/>
                    <a:pt x="1" y="21"/>
                  </a:cubicBezTo>
                  <a:cubicBezTo>
                    <a:pt x="6" y="15"/>
                    <a:pt x="9" y="9"/>
                    <a:pt x="10" y="2"/>
                  </a:cubicBezTo>
                  <a:cubicBezTo>
                    <a:pt x="11" y="1"/>
                    <a:pt x="11" y="0"/>
                    <a:pt x="12" y="0"/>
                  </a:cubicBezTo>
                  <a:cubicBezTo>
                    <a:pt x="16" y="3"/>
                    <a:pt x="16" y="5"/>
                    <a:pt x="12" y="12"/>
                  </a:cubicBezTo>
                  <a:cubicBezTo>
                    <a:pt x="15" y="10"/>
                    <a:pt x="15" y="7"/>
                    <a:pt x="15" y="5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2" y="2"/>
                    <a:pt x="23" y="3"/>
                    <a:pt x="25" y="5"/>
                  </a:cubicBezTo>
                  <a:close/>
                </a:path>
              </a:pathLst>
            </a:custGeom>
            <a:solidFill>
              <a:srgbClr val="9F97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5" name="Freeform 158"/>
            <p:cNvSpPr>
              <a:spLocks/>
            </p:cNvSpPr>
            <p:nvPr/>
          </p:nvSpPr>
          <p:spPr bwMode="auto">
            <a:xfrm>
              <a:off x="6972537" y="3731968"/>
              <a:ext cx="77119" cy="166102"/>
            </a:xfrm>
            <a:custGeom>
              <a:avLst/>
              <a:gdLst>
                <a:gd name="T0" fmla="*/ 3 w 36"/>
                <a:gd name="T1" fmla="*/ 33 h 77"/>
                <a:gd name="T2" fmla="*/ 14 w 36"/>
                <a:gd name="T3" fmla="*/ 51 h 77"/>
                <a:gd name="T4" fmla="*/ 11 w 36"/>
                <a:gd name="T5" fmla="*/ 43 h 77"/>
                <a:gd name="T6" fmla="*/ 0 w 36"/>
                <a:gd name="T7" fmla="*/ 15 h 77"/>
                <a:gd name="T8" fmla="*/ 3 w 36"/>
                <a:gd name="T9" fmla="*/ 19 h 77"/>
                <a:gd name="T10" fmla="*/ 11 w 36"/>
                <a:gd name="T11" fmla="*/ 38 h 77"/>
                <a:gd name="T12" fmla="*/ 7 w 36"/>
                <a:gd name="T13" fmla="*/ 32 h 77"/>
                <a:gd name="T14" fmla="*/ 7 w 36"/>
                <a:gd name="T15" fmla="*/ 29 h 77"/>
                <a:gd name="T16" fmla="*/ 10 w 36"/>
                <a:gd name="T17" fmla="*/ 30 h 77"/>
                <a:gd name="T18" fmla="*/ 4 w 36"/>
                <a:gd name="T19" fmla="*/ 2 h 77"/>
                <a:gd name="T20" fmla="*/ 8 w 36"/>
                <a:gd name="T21" fmla="*/ 1 h 77"/>
                <a:gd name="T22" fmla="*/ 18 w 36"/>
                <a:gd name="T23" fmla="*/ 5 h 77"/>
                <a:gd name="T24" fmla="*/ 11 w 36"/>
                <a:gd name="T25" fmla="*/ 3 h 77"/>
                <a:gd name="T26" fmla="*/ 8 w 36"/>
                <a:gd name="T27" fmla="*/ 4 h 77"/>
                <a:gd name="T28" fmla="*/ 8 w 36"/>
                <a:gd name="T29" fmla="*/ 6 h 77"/>
                <a:gd name="T30" fmla="*/ 11 w 36"/>
                <a:gd name="T31" fmla="*/ 7 h 77"/>
                <a:gd name="T32" fmla="*/ 20 w 36"/>
                <a:gd name="T33" fmla="*/ 19 h 77"/>
                <a:gd name="T34" fmla="*/ 19 w 36"/>
                <a:gd name="T35" fmla="*/ 24 h 77"/>
                <a:gd name="T36" fmla="*/ 14 w 36"/>
                <a:gd name="T37" fmla="*/ 28 h 77"/>
                <a:gd name="T38" fmla="*/ 18 w 36"/>
                <a:gd name="T39" fmla="*/ 33 h 77"/>
                <a:gd name="T40" fmla="*/ 21 w 36"/>
                <a:gd name="T41" fmla="*/ 33 h 77"/>
                <a:gd name="T42" fmla="*/ 22 w 36"/>
                <a:gd name="T43" fmla="*/ 31 h 77"/>
                <a:gd name="T44" fmla="*/ 23 w 36"/>
                <a:gd name="T45" fmla="*/ 16 h 77"/>
                <a:gd name="T46" fmla="*/ 24 w 36"/>
                <a:gd name="T47" fmla="*/ 15 h 77"/>
                <a:gd name="T48" fmla="*/ 28 w 36"/>
                <a:gd name="T49" fmla="*/ 17 h 77"/>
                <a:gd name="T50" fmla="*/ 36 w 36"/>
                <a:gd name="T51" fmla="*/ 21 h 77"/>
                <a:gd name="T52" fmla="*/ 34 w 36"/>
                <a:gd name="T53" fmla="*/ 27 h 77"/>
                <a:gd name="T54" fmla="*/ 30 w 36"/>
                <a:gd name="T55" fmla="*/ 35 h 77"/>
                <a:gd name="T56" fmla="*/ 30 w 36"/>
                <a:gd name="T57" fmla="*/ 57 h 77"/>
                <a:gd name="T58" fmla="*/ 28 w 36"/>
                <a:gd name="T59" fmla="*/ 40 h 77"/>
                <a:gd name="T60" fmla="*/ 29 w 36"/>
                <a:gd name="T61" fmla="*/ 35 h 77"/>
                <a:gd name="T62" fmla="*/ 29 w 36"/>
                <a:gd name="T63" fmla="*/ 31 h 77"/>
                <a:gd name="T64" fmla="*/ 24 w 36"/>
                <a:gd name="T65" fmla="*/ 31 h 77"/>
                <a:gd name="T66" fmla="*/ 24 w 36"/>
                <a:gd name="T67" fmla="*/ 35 h 77"/>
                <a:gd name="T68" fmla="*/ 27 w 36"/>
                <a:gd name="T69" fmla="*/ 56 h 77"/>
                <a:gd name="T70" fmla="*/ 23 w 36"/>
                <a:gd name="T71" fmla="*/ 36 h 77"/>
                <a:gd name="T72" fmla="*/ 21 w 36"/>
                <a:gd name="T73" fmla="*/ 43 h 77"/>
                <a:gd name="T74" fmla="*/ 26 w 36"/>
                <a:gd name="T75" fmla="*/ 69 h 77"/>
                <a:gd name="T76" fmla="*/ 25 w 36"/>
                <a:gd name="T77" fmla="*/ 72 h 77"/>
                <a:gd name="T78" fmla="*/ 23 w 36"/>
                <a:gd name="T79" fmla="*/ 65 h 77"/>
                <a:gd name="T80" fmla="*/ 22 w 36"/>
                <a:gd name="T81" fmla="*/ 72 h 77"/>
                <a:gd name="T82" fmla="*/ 18 w 36"/>
                <a:gd name="T83" fmla="*/ 61 h 77"/>
                <a:gd name="T84" fmla="*/ 20 w 36"/>
                <a:gd name="T85" fmla="*/ 77 h 77"/>
                <a:gd name="T86" fmla="*/ 18 w 36"/>
                <a:gd name="T87" fmla="*/ 72 h 77"/>
                <a:gd name="T88" fmla="*/ 7 w 36"/>
                <a:gd name="T89" fmla="*/ 42 h 77"/>
                <a:gd name="T90" fmla="*/ 3 w 36"/>
                <a:gd name="T91" fmla="*/ 3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" h="77">
                  <a:moveTo>
                    <a:pt x="3" y="33"/>
                  </a:moveTo>
                  <a:cubicBezTo>
                    <a:pt x="6" y="39"/>
                    <a:pt x="10" y="45"/>
                    <a:pt x="14" y="51"/>
                  </a:cubicBezTo>
                  <a:cubicBezTo>
                    <a:pt x="14" y="46"/>
                    <a:pt x="14" y="45"/>
                    <a:pt x="11" y="43"/>
                  </a:cubicBezTo>
                  <a:cubicBezTo>
                    <a:pt x="4" y="35"/>
                    <a:pt x="1" y="25"/>
                    <a:pt x="0" y="15"/>
                  </a:cubicBezTo>
                  <a:cubicBezTo>
                    <a:pt x="3" y="15"/>
                    <a:pt x="2" y="18"/>
                    <a:pt x="3" y="19"/>
                  </a:cubicBezTo>
                  <a:cubicBezTo>
                    <a:pt x="5" y="26"/>
                    <a:pt x="6" y="33"/>
                    <a:pt x="11" y="38"/>
                  </a:cubicBezTo>
                  <a:cubicBezTo>
                    <a:pt x="10" y="36"/>
                    <a:pt x="8" y="34"/>
                    <a:pt x="7" y="32"/>
                  </a:cubicBezTo>
                  <a:cubicBezTo>
                    <a:pt x="6" y="31"/>
                    <a:pt x="6" y="30"/>
                    <a:pt x="7" y="29"/>
                  </a:cubicBezTo>
                  <a:cubicBezTo>
                    <a:pt x="8" y="28"/>
                    <a:pt x="9" y="29"/>
                    <a:pt x="10" y="30"/>
                  </a:cubicBezTo>
                  <a:cubicBezTo>
                    <a:pt x="5" y="21"/>
                    <a:pt x="4" y="12"/>
                    <a:pt x="4" y="2"/>
                  </a:cubicBezTo>
                  <a:cubicBezTo>
                    <a:pt x="5" y="0"/>
                    <a:pt x="6" y="0"/>
                    <a:pt x="8" y="1"/>
                  </a:cubicBezTo>
                  <a:cubicBezTo>
                    <a:pt x="12" y="2"/>
                    <a:pt x="15" y="3"/>
                    <a:pt x="18" y="5"/>
                  </a:cubicBezTo>
                  <a:cubicBezTo>
                    <a:pt x="15" y="5"/>
                    <a:pt x="13" y="4"/>
                    <a:pt x="11" y="3"/>
                  </a:cubicBezTo>
                  <a:cubicBezTo>
                    <a:pt x="10" y="3"/>
                    <a:pt x="9" y="3"/>
                    <a:pt x="8" y="4"/>
                  </a:cubicBezTo>
                  <a:cubicBezTo>
                    <a:pt x="7" y="4"/>
                    <a:pt x="7" y="5"/>
                    <a:pt x="8" y="6"/>
                  </a:cubicBezTo>
                  <a:cubicBezTo>
                    <a:pt x="8" y="7"/>
                    <a:pt x="9" y="7"/>
                    <a:pt x="11" y="7"/>
                  </a:cubicBezTo>
                  <a:cubicBezTo>
                    <a:pt x="19" y="6"/>
                    <a:pt x="23" y="10"/>
                    <a:pt x="20" y="19"/>
                  </a:cubicBezTo>
                  <a:cubicBezTo>
                    <a:pt x="19" y="20"/>
                    <a:pt x="19" y="22"/>
                    <a:pt x="19" y="24"/>
                  </a:cubicBezTo>
                  <a:cubicBezTo>
                    <a:pt x="20" y="28"/>
                    <a:pt x="19" y="30"/>
                    <a:pt x="14" y="28"/>
                  </a:cubicBezTo>
                  <a:cubicBezTo>
                    <a:pt x="15" y="30"/>
                    <a:pt x="17" y="31"/>
                    <a:pt x="18" y="33"/>
                  </a:cubicBezTo>
                  <a:cubicBezTo>
                    <a:pt x="18" y="34"/>
                    <a:pt x="19" y="34"/>
                    <a:pt x="21" y="33"/>
                  </a:cubicBezTo>
                  <a:cubicBezTo>
                    <a:pt x="21" y="33"/>
                    <a:pt x="22" y="32"/>
                    <a:pt x="22" y="31"/>
                  </a:cubicBezTo>
                  <a:cubicBezTo>
                    <a:pt x="21" y="26"/>
                    <a:pt x="26" y="22"/>
                    <a:pt x="23" y="16"/>
                  </a:cubicBezTo>
                  <a:cubicBezTo>
                    <a:pt x="23" y="16"/>
                    <a:pt x="24" y="15"/>
                    <a:pt x="24" y="15"/>
                  </a:cubicBezTo>
                  <a:cubicBezTo>
                    <a:pt x="26" y="15"/>
                    <a:pt x="27" y="15"/>
                    <a:pt x="28" y="17"/>
                  </a:cubicBezTo>
                  <a:cubicBezTo>
                    <a:pt x="29" y="21"/>
                    <a:pt x="31" y="22"/>
                    <a:pt x="36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0" y="29"/>
                    <a:pt x="30" y="32"/>
                    <a:pt x="30" y="35"/>
                  </a:cubicBezTo>
                  <a:cubicBezTo>
                    <a:pt x="30" y="42"/>
                    <a:pt x="30" y="49"/>
                    <a:pt x="30" y="57"/>
                  </a:cubicBezTo>
                  <a:cubicBezTo>
                    <a:pt x="30" y="51"/>
                    <a:pt x="29" y="45"/>
                    <a:pt x="28" y="40"/>
                  </a:cubicBezTo>
                  <a:cubicBezTo>
                    <a:pt x="27" y="38"/>
                    <a:pt x="29" y="37"/>
                    <a:pt x="29" y="35"/>
                  </a:cubicBezTo>
                  <a:cubicBezTo>
                    <a:pt x="30" y="33"/>
                    <a:pt x="30" y="32"/>
                    <a:pt x="29" y="31"/>
                  </a:cubicBezTo>
                  <a:cubicBezTo>
                    <a:pt x="27" y="30"/>
                    <a:pt x="26" y="31"/>
                    <a:pt x="24" y="31"/>
                  </a:cubicBezTo>
                  <a:cubicBezTo>
                    <a:pt x="23" y="32"/>
                    <a:pt x="24" y="34"/>
                    <a:pt x="24" y="35"/>
                  </a:cubicBezTo>
                  <a:cubicBezTo>
                    <a:pt x="26" y="42"/>
                    <a:pt x="28" y="48"/>
                    <a:pt x="27" y="56"/>
                  </a:cubicBezTo>
                  <a:cubicBezTo>
                    <a:pt x="26" y="49"/>
                    <a:pt x="26" y="42"/>
                    <a:pt x="23" y="36"/>
                  </a:cubicBezTo>
                  <a:cubicBezTo>
                    <a:pt x="20" y="39"/>
                    <a:pt x="20" y="40"/>
                    <a:pt x="21" y="43"/>
                  </a:cubicBezTo>
                  <a:cubicBezTo>
                    <a:pt x="24" y="52"/>
                    <a:pt x="26" y="60"/>
                    <a:pt x="26" y="69"/>
                  </a:cubicBezTo>
                  <a:cubicBezTo>
                    <a:pt x="26" y="70"/>
                    <a:pt x="26" y="71"/>
                    <a:pt x="25" y="72"/>
                  </a:cubicBezTo>
                  <a:cubicBezTo>
                    <a:pt x="23" y="70"/>
                    <a:pt x="25" y="67"/>
                    <a:pt x="23" y="65"/>
                  </a:cubicBezTo>
                  <a:cubicBezTo>
                    <a:pt x="21" y="67"/>
                    <a:pt x="23" y="70"/>
                    <a:pt x="22" y="72"/>
                  </a:cubicBezTo>
                  <a:cubicBezTo>
                    <a:pt x="20" y="68"/>
                    <a:pt x="21" y="64"/>
                    <a:pt x="18" y="61"/>
                  </a:cubicBezTo>
                  <a:cubicBezTo>
                    <a:pt x="19" y="66"/>
                    <a:pt x="19" y="71"/>
                    <a:pt x="20" y="77"/>
                  </a:cubicBezTo>
                  <a:cubicBezTo>
                    <a:pt x="17" y="75"/>
                    <a:pt x="19" y="73"/>
                    <a:pt x="18" y="72"/>
                  </a:cubicBezTo>
                  <a:cubicBezTo>
                    <a:pt x="16" y="61"/>
                    <a:pt x="13" y="51"/>
                    <a:pt x="7" y="42"/>
                  </a:cubicBezTo>
                  <a:cubicBezTo>
                    <a:pt x="5" y="40"/>
                    <a:pt x="2" y="37"/>
                    <a:pt x="3" y="33"/>
                  </a:cubicBezTo>
                  <a:close/>
                </a:path>
              </a:pathLst>
            </a:custGeom>
            <a:solidFill>
              <a:srgbClr val="1916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6" name="Freeform 159"/>
            <p:cNvSpPr>
              <a:spLocks/>
            </p:cNvSpPr>
            <p:nvPr/>
          </p:nvSpPr>
          <p:spPr bwMode="auto">
            <a:xfrm>
              <a:off x="7208342" y="3909934"/>
              <a:ext cx="154238" cy="476060"/>
            </a:xfrm>
            <a:custGeom>
              <a:avLst/>
              <a:gdLst>
                <a:gd name="T0" fmla="*/ 0 w 72"/>
                <a:gd name="T1" fmla="*/ 1 h 222"/>
                <a:gd name="T2" fmla="*/ 5 w 72"/>
                <a:gd name="T3" fmla="*/ 2 h 222"/>
                <a:gd name="T4" fmla="*/ 9 w 72"/>
                <a:gd name="T5" fmla="*/ 16 h 222"/>
                <a:gd name="T6" fmla="*/ 21 w 72"/>
                <a:gd name="T7" fmla="*/ 50 h 222"/>
                <a:gd name="T8" fmla="*/ 27 w 72"/>
                <a:gd name="T9" fmla="*/ 66 h 222"/>
                <a:gd name="T10" fmla="*/ 46 w 72"/>
                <a:gd name="T11" fmla="*/ 111 h 222"/>
                <a:gd name="T12" fmla="*/ 59 w 72"/>
                <a:gd name="T13" fmla="*/ 155 h 222"/>
                <a:gd name="T14" fmla="*/ 59 w 72"/>
                <a:gd name="T15" fmla="*/ 162 h 222"/>
                <a:gd name="T16" fmla="*/ 61 w 72"/>
                <a:gd name="T17" fmla="*/ 170 h 222"/>
                <a:gd name="T18" fmla="*/ 65 w 72"/>
                <a:gd name="T19" fmla="*/ 185 h 222"/>
                <a:gd name="T20" fmla="*/ 70 w 72"/>
                <a:gd name="T21" fmla="*/ 208 h 222"/>
                <a:gd name="T22" fmla="*/ 71 w 72"/>
                <a:gd name="T23" fmla="*/ 222 h 222"/>
                <a:gd name="T24" fmla="*/ 69 w 72"/>
                <a:gd name="T25" fmla="*/ 220 h 222"/>
                <a:gd name="T26" fmla="*/ 63 w 72"/>
                <a:gd name="T27" fmla="*/ 192 h 222"/>
                <a:gd name="T28" fmla="*/ 63 w 72"/>
                <a:gd name="T29" fmla="*/ 192 h 222"/>
                <a:gd name="T30" fmla="*/ 62 w 72"/>
                <a:gd name="T31" fmla="*/ 193 h 222"/>
                <a:gd name="T32" fmla="*/ 58 w 72"/>
                <a:gd name="T33" fmla="*/ 177 h 222"/>
                <a:gd name="T34" fmla="*/ 57 w 72"/>
                <a:gd name="T35" fmla="*/ 168 h 222"/>
                <a:gd name="T36" fmla="*/ 51 w 72"/>
                <a:gd name="T37" fmla="*/ 136 h 222"/>
                <a:gd name="T38" fmla="*/ 49 w 72"/>
                <a:gd name="T39" fmla="*/ 132 h 222"/>
                <a:gd name="T40" fmla="*/ 44 w 72"/>
                <a:gd name="T41" fmla="*/ 117 h 222"/>
                <a:gd name="T42" fmla="*/ 32 w 72"/>
                <a:gd name="T43" fmla="*/ 89 h 222"/>
                <a:gd name="T44" fmla="*/ 13 w 72"/>
                <a:gd name="T45" fmla="*/ 44 h 222"/>
                <a:gd name="T46" fmla="*/ 1 w 72"/>
                <a:gd name="T47" fmla="*/ 5 h 222"/>
                <a:gd name="T48" fmla="*/ 0 w 72"/>
                <a:gd name="T4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222">
                  <a:moveTo>
                    <a:pt x="0" y="1"/>
                  </a:moveTo>
                  <a:cubicBezTo>
                    <a:pt x="2" y="0"/>
                    <a:pt x="3" y="0"/>
                    <a:pt x="5" y="2"/>
                  </a:cubicBezTo>
                  <a:cubicBezTo>
                    <a:pt x="8" y="7"/>
                    <a:pt x="9" y="11"/>
                    <a:pt x="9" y="16"/>
                  </a:cubicBezTo>
                  <a:cubicBezTo>
                    <a:pt x="11" y="28"/>
                    <a:pt x="17" y="39"/>
                    <a:pt x="21" y="50"/>
                  </a:cubicBezTo>
                  <a:cubicBezTo>
                    <a:pt x="21" y="56"/>
                    <a:pt x="24" y="61"/>
                    <a:pt x="27" y="66"/>
                  </a:cubicBezTo>
                  <a:cubicBezTo>
                    <a:pt x="34" y="81"/>
                    <a:pt x="38" y="97"/>
                    <a:pt x="46" y="111"/>
                  </a:cubicBezTo>
                  <a:cubicBezTo>
                    <a:pt x="53" y="125"/>
                    <a:pt x="56" y="140"/>
                    <a:pt x="59" y="155"/>
                  </a:cubicBezTo>
                  <a:cubicBezTo>
                    <a:pt x="60" y="157"/>
                    <a:pt x="60" y="159"/>
                    <a:pt x="59" y="162"/>
                  </a:cubicBezTo>
                  <a:cubicBezTo>
                    <a:pt x="59" y="165"/>
                    <a:pt x="60" y="168"/>
                    <a:pt x="61" y="170"/>
                  </a:cubicBezTo>
                  <a:cubicBezTo>
                    <a:pt x="64" y="175"/>
                    <a:pt x="63" y="180"/>
                    <a:pt x="65" y="185"/>
                  </a:cubicBezTo>
                  <a:cubicBezTo>
                    <a:pt x="67" y="192"/>
                    <a:pt x="69" y="200"/>
                    <a:pt x="70" y="208"/>
                  </a:cubicBezTo>
                  <a:cubicBezTo>
                    <a:pt x="71" y="213"/>
                    <a:pt x="72" y="218"/>
                    <a:pt x="71" y="222"/>
                  </a:cubicBezTo>
                  <a:cubicBezTo>
                    <a:pt x="69" y="222"/>
                    <a:pt x="69" y="221"/>
                    <a:pt x="69" y="220"/>
                  </a:cubicBezTo>
                  <a:cubicBezTo>
                    <a:pt x="67" y="211"/>
                    <a:pt x="65" y="201"/>
                    <a:pt x="63" y="192"/>
                  </a:cubicBezTo>
                  <a:cubicBezTo>
                    <a:pt x="63" y="192"/>
                    <a:pt x="63" y="192"/>
                    <a:pt x="63" y="192"/>
                  </a:cubicBezTo>
                  <a:cubicBezTo>
                    <a:pt x="63" y="192"/>
                    <a:pt x="63" y="193"/>
                    <a:pt x="62" y="193"/>
                  </a:cubicBezTo>
                  <a:cubicBezTo>
                    <a:pt x="61" y="187"/>
                    <a:pt x="59" y="182"/>
                    <a:pt x="58" y="177"/>
                  </a:cubicBezTo>
                  <a:cubicBezTo>
                    <a:pt x="58" y="174"/>
                    <a:pt x="56" y="172"/>
                    <a:pt x="57" y="168"/>
                  </a:cubicBezTo>
                  <a:cubicBezTo>
                    <a:pt x="56" y="157"/>
                    <a:pt x="53" y="147"/>
                    <a:pt x="51" y="136"/>
                  </a:cubicBezTo>
                  <a:cubicBezTo>
                    <a:pt x="51" y="135"/>
                    <a:pt x="50" y="133"/>
                    <a:pt x="49" y="132"/>
                  </a:cubicBezTo>
                  <a:cubicBezTo>
                    <a:pt x="47" y="127"/>
                    <a:pt x="46" y="122"/>
                    <a:pt x="44" y="117"/>
                  </a:cubicBezTo>
                  <a:cubicBezTo>
                    <a:pt x="41" y="107"/>
                    <a:pt x="36" y="98"/>
                    <a:pt x="32" y="89"/>
                  </a:cubicBezTo>
                  <a:cubicBezTo>
                    <a:pt x="24" y="74"/>
                    <a:pt x="18" y="59"/>
                    <a:pt x="13" y="44"/>
                  </a:cubicBezTo>
                  <a:cubicBezTo>
                    <a:pt x="9" y="31"/>
                    <a:pt x="5" y="18"/>
                    <a:pt x="1" y="5"/>
                  </a:cubicBezTo>
                  <a:cubicBezTo>
                    <a:pt x="1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4B43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7" name="Freeform 160"/>
            <p:cNvSpPr>
              <a:spLocks/>
            </p:cNvSpPr>
            <p:nvPr/>
          </p:nvSpPr>
          <p:spPr bwMode="auto">
            <a:xfrm>
              <a:off x="7547961" y="4141291"/>
              <a:ext cx="50424" cy="186865"/>
            </a:xfrm>
            <a:custGeom>
              <a:avLst/>
              <a:gdLst>
                <a:gd name="T0" fmla="*/ 4 w 24"/>
                <a:gd name="T1" fmla="*/ 83 h 87"/>
                <a:gd name="T2" fmla="*/ 7 w 24"/>
                <a:gd name="T3" fmla="*/ 76 h 87"/>
                <a:gd name="T4" fmla="*/ 12 w 24"/>
                <a:gd name="T5" fmla="*/ 67 h 87"/>
                <a:gd name="T6" fmla="*/ 11 w 24"/>
                <a:gd name="T7" fmla="*/ 64 h 87"/>
                <a:gd name="T8" fmla="*/ 9 w 24"/>
                <a:gd name="T9" fmla="*/ 71 h 87"/>
                <a:gd name="T10" fmla="*/ 8 w 24"/>
                <a:gd name="T11" fmla="*/ 67 h 87"/>
                <a:gd name="T12" fmla="*/ 2 w 24"/>
                <a:gd name="T13" fmla="*/ 79 h 87"/>
                <a:gd name="T14" fmla="*/ 11 w 24"/>
                <a:gd name="T15" fmla="*/ 50 h 87"/>
                <a:gd name="T16" fmla="*/ 3 w 24"/>
                <a:gd name="T17" fmla="*/ 66 h 87"/>
                <a:gd name="T18" fmla="*/ 11 w 24"/>
                <a:gd name="T19" fmla="*/ 39 h 87"/>
                <a:gd name="T20" fmla="*/ 0 w 24"/>
                <a:gd name="T21" fmla="*/ 66 h 87"/>
                <a:gd name="T22" fmla="*/ 2 w 24"/>
                <a:gd name="T23" fmla="*/ 59 h 87"/>
                <a:gd name="T24" fmla="*/ 10 w 24"/>
                <a:gd name="T25" fmla="*/ 32 h 87"/>
                <a:gd name="T26" fmla="*/ 15 w 24"/>
                <a:gd name="T27" fmla="*/ 20 h 87"/>
                <a:gd name="T28" fmla="*/ 13 w 24"/>
                <a:gd name="T29" fmla="*/ 17 h 87"/>
                <a:gd name="T30" fmla="*/ 18 w 24"/>
                <a:gd name="T31" fmla="*/ 0 h 87"/>
                <a:gd name="T32" fmla="*/ 19 w 24"/>
                <a:gd name="T33" fmla="*/ 2 h 87"/>
                <a:gd name="T34" fmla="*/ 20 w 24"/>
                <a:gd name="T35" fmla="*/ 15 h 87"/>
                <a:gd name="T36" fmla="*/ 20 w 24"/>
                <a:gd name="T37" fmla="*/ 15 h 87"/>
                <a:gd name="T38" fmla="*/ 21 w 24"/>
                <a:gd name="T39" fmla="*/ 13 h 87"/>
                <a:gd name="T40" fmla="*/ 24 w 24"/>
                <a:gd name="T41" fmla="*/ 37 h 87"/>
                <a:gd name="T42" fmla="*/ 23 w 24"/>
                <a:gd name="T43" fmla="*/ 67 h 87"/>
                <a:gd name="T44" fmla="*/ 22 w 24"/>
                <a:gd name="T45" fmla="*/ 74 h 87"/>
                <a:gd name="T46" fmla="*/ 21 w 24"/>
                <a:gd name="T47" fmla="*/ 83 h 87"/>
                <a:gd name="T48" fmla="*/ 15 w 24"/>
                <a:gd name="T49" fmla="*/ 85 h 87"/>
                <a:gd name="T50" fmla="*/ 12 w 24"/>
                <a:gd name="T51" fmla="*/ 85 h 87"/>
                <a:gd name="T52" fmla="*/ 4 w 24"/>
                <a:gd name="T53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87">
                  <a:moveTo>
                    <a:pt x="4" y="83"/>
                  </a:moveTo>
                  <a:cubicBezTo>
                    <a:pt x="5" y="80"/>
                    <a:pt x="5" y="78"/>
                    <a:pt x="7" y="76"/>
                  </a:cubicBezTo>
                  <a:cubicBezTo>
                    <a:pt x="10" y="72"/>
                    <a:pt x="11" y="70"/>
                    <a:pt x="12" y="67"/>
                  </a:cubicBezTo>
                  <a:cubicBezTo>
                    <a:pt x="12" y="66"/>
                    <a:pt x="12" y="65"/>
                    <a:pt x="11" y="64"/>
                  </a:cubicBezTo>
                  <a:cubicBezTo>
                    <a:pt x="10" y="66"/>
                    <a:pt x="10" y="68"/>
                    <a:pt x="9" y="71"/>
                  </a:cubicBezTo>
                  <a:cubicBezTo>
                    <a:pt x="8" y="70"/>
                    <a:pt x="8" y="69"/>
                    <a:pt x="8" y="67"/>
                  </a:cubicBezTo>
                  <a:cubicBezTo>
                    <a:pt x="6" y="71"/>
                    <a:pt x="5" y="75"/>
                    <a:pt x="2" y="79"/>
                  </a:cubicBezTo>
                  <a:cubicBezTo>
                    <a:pt x="5" y="69"/>
                    <a:pt x="10" y="60"/>
                    <a:pt x="11" y="50"/>
                  </a:cubicBezTo>
                  <a:cubicBezTo>
                    <a:pt x="9" y="55"/>
                    <a:pt x="6" y="61"/>
                    <a:pt x="3" y="66"/>
                  </a:cubicBezTo>
                  <a:cubicBezTo>
                    <a:pt x="6" y="57"/>
                    <a:pt x="10" y="49"/>
                    <a:pt x="11" y="39"/>
                  </a:cubicBezTo>
                  <a:cubicBezTo>
                    <a:pt x="7" y="48"/>
                    <a:pt x="5" y="58"/>
                    <a:pt x="0" y="66"/>
                  </a:cubicBezTo>
                  <a:cubicBezTo>
                    <a:pt x="1" y="64"/>
                    <a:pt x="1" y="61"/>
                    <a:pt x="2" y="59"/>
                  </a:cubicBezTo>
                  <a:cubicBezTo>
                    <a:pt x="6" y="50"/>
                    <a:pt x="8" y="41"/>
                    <a:pt x="10" y="32"/>
                  </a:cubicBezTo>
                  <a:cubicBezTo>
                    <a:pt x="11" y="28"/>
                    <a:pt x="13" y="24"/>
                    <a:pt x="15" y="20"/>
                  </a:cubicBezTo>
                  <a:cubicBezTo>
                    <a:pt x="16" y="18"/>
                    <a:pt x="15" y="17"/>
                    <a:pt x="13" y="17"/>
                  </a:cubicBezTo>
                  <a:cubicBezTo>
                    <a:pt x="14" y="11"/>
                    <a:pt x="15" y="5"/>
                    <a:pt x="18" y="0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21" y="6"/>
                    <a:pt x="19" y="11"/>
                    <a:pt x="20" y="15"/>
                  </a:cubicBezTo>
                  <a:cubicBezTo>
                    <a:pt x="20" y="16"/>
                    <a:pt x="20" y="15"/>
                    <a:pt x="20" y="15"/>
                  </a:cubicBezTo>
                  <a:cubicBezTo>
                    <a:pt x="20" y="14"/>
                    <a:pt x="19" y="13"/>
                    <a:pt x="21" y="13"/>
                  </a:cubicBezTo>
                  <a:cubicBezTo>
                    <a:pt x="23" y="21"/>
                    <a:pt x="23" y="29"/>
                    <a:pt x="24" y="37"/>
                  </a:cubicBezTo>
                  <a:cubicBezTo>
                    <a:pt x="24" y="47"/>
                    <a:pt x="23" y="57"/>
                    <a:pt x="23" y="67"/>
                  </a:cubicBezTo>
                  <a:cubicBezTo>
                    <a:pt x="23" y="69"/>
                    <a:pt x="24" y="72"/>
                    <a:pt x="22" y="74"/>
                  </a:cubicBezTo>
                  <a:cubicBezTo>
                    <a:pt x="21" y="76"/>
                    <a:pt x="22" y="80"/>
                    <a:pt x="21" y="83"/>
                  </a:cubicBezTo>
                  <a:cubicBezTo>
                    <a:pt x="19" y="82"/>
                    <a:pt x="16" y="82"/>
                    <a:pt x="15" y="85"/>
                  </a:cubicBezTo>
                  <a:cubicBezTo>
                    <a:pt x="14" y="87"/>
                    <a:pt x="13" y="85"/>
                    <a:pt x="12" y="85"/>
                  </a:cubicBezTo>
                  <a:cubicBezTo>
                    <a:pt x="9" y="85"/>
                    <a:pt x="7" y="84"/>
                    <a:pt x="4" y="83"/>
                  </a:cubicBezTo>
                  <a:close/>
                </a:path>
              </a:pathLst>
            </a:custGeom>
            <a:solidFill>
              <a:srgbClr val="60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8" name="Freeform 161"/>
            <p:cNvSpPr>
              <a:spLocks/>
            </p:cNvSpPr>
            <p:nvPr/>
          </p:nvSpPr>
          <p:spPr bwMode="auto">
            <a:xfrm>
              <a:off x="6317027" y="4721164"/>
              <a:ext cx="44492" cy="173517"/>
            </a:xfrm>
            <a:custGeom>
              <a:avLst/>
              <a:gdLst>
                <a:gd name="T0" fmla="*/ 17 w 21"/>
                <a:gd name="T1" fmla="*/ 81 h 81"/>
                <a:gd name="T2" fmla="*/ 17 w 21"/>
                <a:gd name="T3" fmla="*/ 71 h 81"/>
                <a:gd name="T4" fmla="*/ 14 w 21"/>
                <a:gd name="T5" fmla="*/ 67 h 81"/>
                <a:gd name="T6" fmla="*/ 8 w 21"/>
                <a:gd name="T7" fmla="*/ 64 h 81"/>
                <a:gd name="T8" fmla="*/ 5 w 21"/>
                <a:gd name="T9" fmla="*/ 62 h 81"/>
                <a:gd name="T10" fmla="*/ 5 w 21"/>
                <a:gd name="T11" fmla="*/ 65 h 81"/>
                <a:gd name="T12" fmla="*/ 3 w 21"/>
                <a:gd name="T13" fmla="*/ 72 h 81"/>
                <a:gd name="T14" fmla="*/ 1 w 21"/>
                <a:gd name="T15" fmla="*/ 66 h 81"/>
                <a:gd name="T16" fmla="*/ 5 w 21"/>
                <a:gd name="T17" fmla="*/ 28 h 81"/>
                <a:gd name="T18" fmla="*/ 6 w 21"/>
                <a:gd name="T19" fmla="*/ 23 h 81"/>
                <a:gd name="T20" fmla="*/ 7 w 21"/>
                <a:gd name="T21" fmla="*/ 23 h 81"/>
                <a:gd name="T22" fmla="*/ 11 w 21"/>
                <a:gd name="T23" fmla="*/ 4 h 81"/>
                <a:gd name="T24" fmla="*/ 15 w 21"/>
                <a:gd name="T25" fmla="*/ 3 h 81"/>
                <a:gd name="T26" fmla="*/ 20 w 21"/>
                <a:gd name="T27" fmla="*/ 11 h 81"/>
                <a:gd name="T28" fmla="*/ 20 w 21"/>
                <a:gd name="T29" fmla="*/ 15 h 81"/>
                <a:gd name="T30" fmla="*/ 19 w 21"/>
                <a:gd name="T31" fmla="*/ 37 h 81"/>
                <a:gd name="T32" fmla="*/ 18 w 21"/>
                <a:gd name="T33" fmla="*/ 71 h 81"/>
                <a:gd name="T34" fmla="*/ 17 w 21"/>
                <a:gd name="T3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81">
                  <a:moveTo>
                    <a:pt x="17" y="81"/>
                  </a:moveTo>
                  <a:cubicBezTo>
                    <a:pt x="16" y="78"/>
                    <a:pt x="16" y="75"/>
                    <a:pt x="17" y="71"/>
                  </a:cubicBezTo>
                  <a:cubicBezTo>
                    <a:pt x="17" y="69"/>
                    <a:pt x="18" y="67"/>
                    <a:pt x="14" y="67"/>
                  </a:cubicBezTo>
                  <a:cubicBezTo>
                    <a:pt x="12" y="68"/>
                    <a:pt x="10" y="65"/>
                    <a:pt x="8" y="64"/>
                  </a:cubicBezTo>
                  <a:cubicBezTo>
                    <a:pt x="7" y="63"/>
                    <a:pt x="7" y="61"/>
                    <a:pt x="5" y="62"/>
                  </a:cubicBezTo>
                  <a:cubicBezTo>
                    <a:pt x="4" y="63"/>
                    <a:pt x="5" y="64"/>
                    <a:pt x="5" y="65"/>
                  </a:cubicBezTo>
                  <a:cubicBezTo>
                    <a:pt x="5" y="68"/>
                    <a:pt x="5" y="70"/>
                    <a:pt x="3" y="72"/>
                  </a:cubicBezTo>
                  <a:cubicBezTo>
                    <a:pt x="1" y="70"/>
                    <a:pt x="1" y="68"/>
                    <a:pt x="1" y="66"/>
                  </a:cubicBezTo>
                  <a:cubicBezTo>
                    <a:pt x="0" y="53"/>
                    <a:pt x="2" y="40"/>
                    <a:pt x="5" y="28"/>
                  </a:cubicBezTo>
                  <a:cubicBezTo>
                    <a:pt x="5" y="26"/>
                    <a:pt x="5" y="25"/>
                    <a:pt x="6" y="23"/>
                  </a:cubicBezTo>
                  <a:cubicBezTo>
                    <a:pt x="6" y="23"/>
                    <a:pt x="7" y="24"/>
                    <a:pt x="7" y="23"/>
                  </a:cubicBezTo>
                  <a:cubicBezTo>
                    <a:pt x="7" y="16"/>
                    <a:pt x="10" y="10"/>
                    <a:pt x="11" y="4"/>
                  </a:cubicBezTo>
                  <a:cubicBezTo>
                    <a:pt x="11" y="0"/>
                    <a:pt x="13" y="1"/>
                    <a:pt x="15" y="3"/>
                  </a:cubicBezTo>
                  <a:cubicBezTo>
                    <a:pt x="17" y="5"/>
                    <a:pt x="16" y="10"/>
                    <a:pt x="20" y="11"/>
                  </a:cubicBezTo>
                  <a:cubicBezTo>
                    <a:pt x="21" y="12"/>
                    <a:pt x="21" y="14"/>
                    <a:pt x="20" y="15"/>
                  </a:cubicBezTo>
                  <a:cubicBezTo>
                    <a:pt x="18" y="22"/>
                    <a:pt x="19" y="30"/>
                    <a:pt x="19" y="37"/>
                  </a:cubicBezTo>
                  <a:cubicBezTo>
                    <a:pt x="18" y="48"/>
                    <a:pt x="19" y="60"/>
                    <a:pt x="18" y="71"/>
                  </a:cubicBezTo>
                  <a:cubicBezTo>
                    <a:pt x="18" y="74"/>
                    <a:pt x="18" y="77"/>
                    <a:pt x="17" y="81"/>
                  </a:cubicBezTo>
                  <a:close/>
                </a:path>
              </a:pathLst>
            </a:custGeom>
            <a:solidFill>
              <a:srgbClr val="968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79" name="Freeform 162"/>
            <p:cNvSpPr>
              <a:spLocks/>
            </p:cNvSpPr>
            <p:nvPr/>
          </p:nvSpPr>
          <p:spPr bwMode="auto">
            <a:xfrm>
              <a:off x="6306646" y="4384511"/>
              <a:ext cx="93432" cy="419704"/>
            </a:xfrm>
            <a:custGeom>
              <a:avLst/>
              <a:gdLst>
                <a:gd name="T0" fmla="*/ 42 w 44"/>
                <a:gd name="T1" fmla="*/ 3 h 196"/>
                <a:gd name="T2" fmla="*/ 41 w 44"/>
                <a:gd name="T3" fmla="*/ 10 h 196"/>
                <a:gd name="T4" fmla="*/ 39 w 44"/>
                <a:gd name="T5" fmla="*/ 11 h 196"/>
                <a:gd name="T6" fmla="*/ 38 w 44"/>
                <a:gd name="T7" fmla="*/ 8 h 196"/>
                <a:gd name="T8" fmla="*/ 36 w 44"/>
                <a:gd name="T9" fmla="*/ 10 h 196"/>
                <a:gd name="T10" fmla="*/ 34 w 44"/>
                <a:gd name="T11" fmla="*/ 19 h 196"/>
                <a:gd name="T12" fmla="*/ 20 w 44"/>
                <a:gd name="T13" fmla="*/ 107 h 196"/>
                <a:gd name="T14" fmla="*/ 17 w 44"/>
                <a:gd name="T15" fmla="*/ 119 h 196"/>
                <a:gd name="T16" fmla="*/ 16 w 44"/>
                <a:gd name="T17" fmla="*/ 127 h 196"/>
                <a:gd name="T18" fmla="*/ 8 w 44"/>
                <a:gd name="T19" fmla="*/ 174 h 196"/>
                <a:gd name="T20" fmla="*/ 4 w 44"/>
                <a:gd name="T21" fmla="*/ 194 h 196"/>
                <a:gd name="T22" fmla="*/ 0 w 44"/>
                <a:gd name="T23" fmla="*/ 192 h 196"/>
                <a:gd name="T24" fmla="*/ 12 w 44"/>
                <a:gd name="T25" fmla="*/ 118 h 196"/>
                <a:gd name="T26" fmla="*/ 21 w 44"/>
                <a:gd name="T27" fmla="*/ 63 h 196"/>
                <a:gd name="T28" fmla="*/ 30 w 44"/>
                <a:gd name="T29" fmla="*/ 9 h 196"/>
                <a:gd name="T30" fmla="*/ 35 w 44"/>
                <a:gd name="T31" fmla="*/ 1 h 196"/>
                <a:gd name="T32" fmla="*/ 37 w 44"/>
                <a:gd name="T33" fmla="*/ 0 h 196"/>
                <a:gd name="T34" fmla="*/ 42 w 44"/>
                <a:gd name="T35" fmla="*/ 0 h 196"/>
                <a:gd name="T36" fmla="*/ 42 w 44"/>
                <a:gd name="T37" fmla="*/ 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196">
                  <a:moveTo>
                    <a:pt x="42" y="3"/>
                  </a:moveTo>
                  <a:cubicBezTo>
                    <a:pt x="42" y="5"/>
                    <a:pt x="41" y="7"/>
                    <a:pt x="41" y="10"/>
                  </a:cubicBezTo>
                  <a:cubicBezTo>
                    <a:pt x="40" y="10"/>
                    <a:pt x="40" y="11"/>
                    <a:pt x="39" y="11"/>
                  </a:cubicBezTo>
                  <a:cubicBezTo>
                    <a:pt x="38" y="10"/>
                    <a:pt x="39" y="8"/>
                    <a:pt x="38" y="8"/>
                  </a:cubicBezTo>
                  <a:cubicBezTo>
                    <a:pt x="37" y="8"/>
                    <a:pt x="37" y="9"/>
                    <a:pt x="36" y="10"/>
                  </a:cubicBezTo>
                  <a:cubicBezTo>
                    <a:pt x="34" y="12"/>
                    <a:pt x="35" y="16"/>
                    <a:pt x="34" y="19"/>
                  </a:cubicBezTo>
                  <a:cubicBezTo>
                    <a:pt x="30" y="49"/>
                    <a:pt x="24" y="78"/>
                    <a:pt x="20" y="107"/>
                  </a:cubicBezTo>
                  <a:cubicBezTo>
                    <a:pt x="18" y="111"/>
                    <a:pt x="18" y="115"/>
                    <a:pt x="17" y="119"/>
                  </a:cubicBezTo>
                  <a:cubicBezTo>
                    <a:pt x="16" y="122"/>
                    <a:pt x="16" y="125"/>
                    <a:pt x="16" y="127"/>
                  </a:cubicBezTo>
                  <a:cubicBezTo>
                    <a:pt x="13" y="143"/>
                    <a:pt x="11" y="158"/>
                    <a:pt x="8" y="174"/>
                  </a:cubicBezTo>
                  <a:cubicBezTo>
                    <a:pt x="7" y="180"/>
                    <a:pt x="6" y="187"/>
                    <a:pt x="4" y="194"/>
                  </a:cubicBezTo>
                  <a:cubicBezTo>
                    <a:pt x="2" y="195"/>
                    <a:pt x="0" y="196"/>
                    <a:pt x="0" y="192"/>
                  </a:cubicBezTo>
                  <a:cubicBezTo>
                    <a:pt x="4" y="167"/>
                    <a:pt x="9" y="143"/>
                    <a:pt x="12" y="118"/>
                  </a:cubicBezTo>
                  <a:cubicBezTo>
                    <a:pt x="15" y="99"/>
                    <a:pt x="18" y="81"/>
                    <a:pt x="21" y="63"/>
                  </a:cubicBezTo>
                  <a:cubicBezTo>
                    <a:pt x="24" y="45"/>
                    <a:pt x="28" y="27"/>
                    <a:pt x="30" y="9"/>
                  </a:cubicBezTo>
                  <a:cubicBezTo>
                    <a:pt x="30" y="6"/>
                    <a:pt x="32" y="4"/>
                    <a:pt x="35" y="1"/>
                  </a:cubicBezTo>
                  <a:cubicBezTo>
                    <a:pt x="35" y="1"/>
                    <a:pt x="36" y="1"/>
                    <a:pt x="37" y="0"/>
                  </a:cubicBezTo>
                  <a:cubicBezTo>
                    <a:pt x="38" y="0"/>
                    <a:pt x="40" y="0"/>
                    <a:pt x="42" y="0"/>
                  </a:cubicBezTo>
                  <a:cubicBezTo>
                    <a:pt x="43" y="1"/>
                    <a:pt x="44" y="2"/>
                    <a:pt x="42" y="3"/>
                  </a:cubicBezTo>
                  <a:close/>
                </a:path>
              </a:pathLst>
            </a:custGeom>
            <a:solidFill>
              <a:srgbClr val="E9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0" name="Freeform 163"/>
            <p:cNvSpPr>
              <a:spLocks/>
            </p:cNvSpPr>
            <p:nvPr/>
          </p:nvSpPr>
          <p:spPr bwMode="auto">
            <a:xfrm>
              <a:off x="6674443" y="2913323"/>
              <a:ext cx="219492" cy="412289"/>
            </a:xfrm>
            <a:custGeom>
              <a:avLst/>
              <a:gdLst>
                <a:gd name="T0" fmla="*/ 89 w 102"/>
                <a:gd name="T1" fmla="*/ 96 h 192"/>
                <a:gd name="T2" fmla="*/ 98 w 102"/>
                <a:gd name="T3" fmla="*/ 109 h 192"/>
                <a:gd name="T4" fmla="*/ 102 w 102"/>
                <a:gd name="T5" fmla="*/ 118 h 192"/>
                <a:gd name="T6" fmla="*/ 79 w 102"/>
                <a:gd name="T7" fmla="*/ 84 h 192"/>
                <a:gd name="T8" fmla="*/ 60 w 102"/>
                <a:gd name="T9" fmla="*/ 51 h 192"/>
                <a:gd name="T10" fmla="*/ 56 w 102"/>
                <a:gd name="T11" fmla="*/ 48 h 192"/>
                <a:gd name="T12" fmla="*/ 53 w 102"/>
                <a:gd name="T13" fmla="*/ 51 h 192"/>
                <a:gd name="T14" fmla="*/ 49 w 102"/>
                <a:gd name="T15" fmla="*/ 60 h 192"/>
                <a:gd name="T16" fmla="*/ 36 w 102"/>
                <a:gd name="T17" fmla="*/ 88 h 192"/>
                <a:gd name="T18" fmla="*/ 27 w 102"/>
                <a:gd name="T19" fmla="*/ 113 h 192"/>
                <a:gd name="T20" fmla="*/ 15 w 102"/>
                <a:gd name="T21" fmla="*/ 139 h 192"/>
                <a:gd name="T22" fmla="*/ 11 w 102"/>
                <a:gd name="T23" fmla="*/ 149 h 192"/>
                <a:gd name="T24" fmla="*/ 11 w 102"/>
                <a:gd name="T25" fmla="*/ 150 h 192"/>
                <a:gd name="T26" fmla="*/ 8 w 102"/>
                <a:gd name="T27" fmla="*/ 159 h 192"/>
                <a:gd name="T28" fmla="*/ 4 w 102"/>
                <a:gd name="T29" fmla="*/ 178 h 192"/>
                <a:gd name="T30" fmla="*/ 2 w 102"/>
                <a:gd name="T31" fmla="*/ 191 h 192"/>
                <a:gd name="T32" fmla="*/ 1 w 102"/>
                <a:gd name="T33" fmla="*/ 192 h 192"/>
                <a:gd name="T34" fmla="*/ 0 w 102"/>
                <a:gd name="T35" fmla="*/ 191 h 192"/>
                <a:gd name="T36" fmla="*/ 11 w 102"/>
                <a:gd name="T37" fmla="*/ 141 h 192"/>
                <a:gd name="T38" fmla="*/ 15 w 102"/>
                <a:gd name="T39" fmla="*/ 127 h 192"/>
                <a:gd name="T40" fmla="*/ 20 w 102"/>
                <a:gd name="T41" fmla="*/ 116 h 192"/>
                <a:gd name="T42" fmla="*/ 47 w 102"/>
                <a:gd name="T43" fmla="*/ 52 h 192"/>
                <a:gd name="T44" fmla="*/ 65 w 102"/>
                <a:gd name="T45" fmla="*/ 6 h 192"/>
                <a:gd name="T46" fmla="*/ 69 w 102"/>
                <a:gd name="T47" fmla="*/ 1 h 192"/>
                <a:gd name="T48" fmla="*/ 70 w 102"/>
                <a:gd name="T49" fmla="*/ 7 h 192"/>
                <a:gd name="T50" fmla="*/ 64 w 102"/>
                <a:gd name="T51" fmla="*/ 34 h 192"/>
                <a:gd name="T52" fmla="*/ 65 w 102"/>
                <a:gd name="T53" fmla="*/ 40 h 192"/>
                <a:gd name="T54" fmla="*/ 67 w 102"/>
                <a:gd name="T55" fmla="*/ 52 h 192"/>
                <a:gd name="T56" fmla="*/ 63 w 102"/>
                <a:gd name="T57" fmla="*/ 51 h 192"/>
                <a:gd name="T58" fmla="*/ 59 w 102"/>
                <a:gd name="T59" fmla="*/ 45 h 192"/>
                <a:gd name="T60" fmla="*/ 80 w 102"/>
                <a:gd name="T61" fmla="*/ 79 h 192"/>
                <a:gd name="T62" fmla="*/ 89 w 102"/>
                <a:gd name="T63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92">
                  <a:moveTo>
                    <a:pt x="89" y="96"/>
                  </a:moveTo>
                  <a:cubicBezTo>
                    <a:pt x="92" y="101"/>
                    <a:pt x="95" y="105"/>
                    <a:pt x="98" y="109"/>
                  </a:cubicBezTo>
                  <a:cubicBezTo>
                    <a:pt x="100" y="112"/>
                    <a:pt x="101" y="114"/>
                    <a:pt x="102" y="118"/>
                  </a:cubicBezTo>
                  <a:cubicBezTo>
                    <a:pt x="94" y="107"/>
                    <a:pt x="86" y="96"/>
                    <a:pt x="79" y="84"/>
                  </a:cubicBezTo>
                  <a:cubicBezTo>
                    <a:pt x="73" y="73"/>
                    <a:pt x="66" y="62"/>
                    <a:pt x="60" y="51"/>
                  </a:cubicBezTo>
                  <a:cubicBezTo>
                    <a:pt x="59" y="50"/>
                    <a:pt x="58" y="48"/>
                    <a:pt x="56" y="48"/>
                  </a:cubicBezTo>
                  <a:cubicBezTo>
                    <a:pt x="54" y="48"/>
                    <a:pt x="53" y="50"/>
                    <a:pt x="53" y="51"/>
                  </a:cubicBezTo>
                  <a:cubicBezTo>
                    <a:pt x="51" y="54"/>
                    <a:pt x="50" y="57"/>
                    <a:pt x="49" y="60"/>
                  </a:cubicBezTo>
                  <a:cubicBezTo>
                    <a:pt x="44" y="69"/>
                    <a:pt x="40" y="79"/>
                    <a:pt x="36" y="88"/>
                  </a:cubicBezTo>
                  <a:cubicBezTo>
                    <a:pt x="33" y="96"/>
                    <a:pt x="29" y="105"/>
                    <a:pt x="27" y="113"/>
                  </a:cubicBezTo>
                  <a:cubicBezTo>
                    <a:pt x="22" y="122"/>
                    <a:pt x="18" y="130"/>
                    <a:pt x="15" y="139"/>
                  </a:cubicBezTo>
                  <a:cubicBezTo>
                    <a:pt x="13" y="142"/>
                    <a:pt x="12" y="146"/>
                    <a:pt x="11" y="149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0" y="153"/>
                    <a:pt x="9" y="156"/>
                    <a:pt x="8" y="159"/>
                  </a:cubicBezTo>
                  <a:cubicBezTo>
                    <a:pt x="6" y="165"/>
                    <a:pt x="5" y="171"/>
                    <a:pt x="4" y="178"/>
                  </a:cubicBezTo>
                  <a:cubicBezTo>
                    <a:pt x="4" y="182"/>
                    <a:pt x="2" y="186"/>
                    <a:pt x="2" y="191"/>
                  </a:cubicBezTo>
                  <a:cubicBezTo>
                    <a:pt x="2" y="192"/>
                    <a:pt x="2" y="192"/>
                    <a:pt x="1" y="192"/>
                  </a:cubicBezTo>
                  <a:cubicBezTo>
                    <a:pt x="0" y="192"/>
                    <a:pt x="0" y="191"/>
                    <a:pt x="0" y="191"/>
                  </a:cubicBezTo>
                  <a:cubicBezTo>
                    <a:pt x="2" y="174"/>
                    <a:pt x="5" y="157"/>
                    <a:pt x="11" y="141"/>
                  </a:cubicBezTo>
                  <a:cubicBezTo>
                    <a:pt x="12" y="136"/>
                    <a:pt x="13" y="132"/>
                    <a:pt x="15" y="127"/>
                  </a:cubicBezTo>
                  <a:cubicBezTo>
                    <a:pt x="17" y="124"/>
                    <a:pt x="19" y="120"/>
                    <a:pt x="20" y="116"/>
                  </a:cubicBezTo>
                  <a:cubicBezTo>
                    <a:pt x="29" y="95"/>
                    <a:pt x="38" y="73"/>
                    <a:pt x="47" y="52"/>
                  </a:cubicBezTo>
                  <a:cubicBezTo>
                    <a:pt x="54" y="37"/>
                    <a:pt x="60" y="22"/>
                    <a:pt x="65" y="6"/>
                  </a:cubicBezTo>
                  <a:cubicBezTo>
                    <a:pt x="66" y="4"/>
                    <a:pt x="66" y="0"/>
                    <a:pt x="69" y="1"/>
                  </a:cubicBezTo>
                  <a:cubicBezTo>
                    <a:pt x="73" y="2"/>
                    <a:pt x="70" y="5"/>
                    <a:pt x="70" y="7"/>
                  </a:cubicBezTo>
                  <a:cubicBezTo>
                    <a:pt x="69" y="16"/>
                    <a:pt x="67" y="25"/>
                    <a:pt x="64" y="34"/>
                  </a:cubicBezTo>
                  <a:cubicBezTo>
                    <a:pt x="63" y="36"/>
                    <a:pt x="64" y="38"/>
                    <a:pt x="65" y="40"/>
                  </a:cubicBezTo>
                  <a:cubicBezTo>
                    <a:pt x="66" y="44"/>
                    <a:pt x="68" y="48"/>
                    <a:pt x="67" y="52"/>
                  </a:cubicBezTo>
                  <a:cubicBezTo>
                    <a:pt x="65" y="54"/>
                    <a:pt x="64" y="52"/>
                    <a:pt x="63" y="51"/>
                  </a:cubicBezTo>
                  <a:cubicBezTo>
                    <a:pt x="61" y="49"/>
                    <a:pt x="60" y="47"/>
                    <a:pt x="59" y="45"/>
                  </a:cubicBezTo>
                  <a:cubicBezTo>
                    <a:pt x="66" y="56"/>
                    <a:pt x="73" y="68"/>
                    <a:pt x="80" y="79"/>
                  </a:cubicBezTo>
                  <a:cubicBezTo>
                    <a:pt x="84" y="85"/>
                    <a:pt x="87" y="90"/>
                    <a:pt x="89" y="96"/>
                  </a:cubicBezTo>
                  <a:close/>
                </a:path>
              </a:pathLst>
            </a:custGeom>
            <a:solidFill>
              <a:srgbClr val="0F0F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1" name="Freeform 164"/>
            <p:cNvSpPr>
              <a:spLocks/>
            </p:cNvSpPr>
            <p:nvPr/>
          </p:nvSpPr>
          <p:spPr bwMode="auto">
            <a:xfrm>
              <a:off x="6426773" y="3233662"/>
              <a:ext cx="74153" cy="226907"/>
            </a:xfrm>
            <a:custGeom>
              <a:avLst/>
              <a:gdLst>
                <a:gd name="T0" fmla="*/ 19 w 35"/>
                <a:gd name="T1" fmla="*/ 43 h 106"/>
                <a:gd name="T2" fmla="*/ 6 w 35"/>
                <a:gd name="T3" fmla="*/ 89 h 106"/>
                <a:gd name="T4" fmla="*/ 1 w 35"/>
                <a:gd name="T5" fmla="*/ 106 h 106"/>
                <a:gd name="T6" fmla="*/ 2 w 35"/>
                <a:gd name="T7" fmla="*/ 85 h 106"/>
                <a:gd name="T8" fmla="*/ 20 w 35"/>
                <a:gd name="T9" fmla="*/ 7 h 106"/>
                <a:gd name="T10" fmla="*/ 29 w 35"/>
                <a:gd name="T11" fmla="*/ 0 h 106"/>
                <a:gd name="T12" fmla="*/ 33 w 35"/>
                <a:gd name="T13" fmla="*/ 13 h 106"/>
                <a:gd name="T14" fmla="*/ 34 w 35"/>
                <a:gd name="T15" fmla="*/ 19 h 106"/>
                <a:gd name="T16" fmla="*/ 33 w 35"/>
                <a:gd name="T17" fmla="*/ 22 h 106"/>
                <a:gd name="T18" fmla="*/ 30 w 35"/>
                <a:gd name="T19" fmla="*/ 21 h 106"/>
                <a:gd name="T20" fmla="*/ 27 w 35"/>
                <a:gd name="T21" fmla="*/ 15 h 106"/>
                <a:gd name="T22" fmla="*/ 27 w 35"/>
                <a:gd name="T23" fmla="*/ 18 h 106"/>
                <a:gd name="T24" fmla="*/ 19 w 35"/>
                <a:gd name="T25" fmla="*/ 4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06">
                  <a:moveTo>
                    <a:pt x="19" y="43"/>
                  </a:moveTo>
                  <a:cubicBezTo>
                    <a:pt x="12" y="58"/>
                    <a:pt x="9" y="74"/>
                    <a:pt x="6" y="89"/>
                  </a:cubicBezTo>
                  <a:cubicBezTo>
                    <a:pt x="5" y="95"/>
                    <a:pt x="3" y="101"/>
                    <a:pt x="1" y="106"/>
                  </a:cubicBezTo>
                  <a:cubicBezTo>
                    <a:pt x="0" y="99"/>
                    <a:pt x="1" y="92"/>
                    <a:pt x="2" y="85"/>
                  </a:cubicBezTo>
                  <a:cubicBezTo>
                    <a:pt x="5" y="58"/>
                    <a:pt x="13" y="33"/>
                    <a:pt x="20" y="7"/>
                  </a:cubicBezTo>
                  <a:cubicBezTo>
                    <a:pt x="21" y="1"/>
                    <a:pt x="23" y="0"/>
                    <a:pt x="29" y="0"/>
                  </a:cubicBezTo>
                  <a:cubicBezTo>
                    <a:pt x="31" y="4"/>
                    <a:pt x="32" y="9"/>
                    <a:pt x="33" y="13"/>
                  </a:cubicBezTo>
                  <a:cubicBezTo>
                    <a:pt x="34" y="15"/>
                    <a:pt x="34" y="17"/>
                    <a:pt x="34" y="19"/>
                  </a:cubicBezTo>
                  <a:cubicBezTo>
                    <a:pt x="34" y="20"/>
                    <a:pt x="35" y="22"/>
                    <a:pt x="33" y="22"/>
                  </a:cubicBezTo>
                  <a:cubicBezTo>
                    <a:pt x="32" y="23"/>
                    <a:pt x="31" y="22"/>
                    <a:pt x="30" y="21"/>
                  </a:cubicBezTo>
                  <a:cubicBezTo>
                    <a:pt x="29" y="19"/>
                    <a:pt x="28" y="17"/>
                    <a:pt x="27" y="15"/>
                  </a:cubicBezTo>
                  <a:cubicBezTo>
                    <a:pt x="27" y="16"/>
                    <a:pt x="27" y="17"/>
                    <a:pt x="27" y="18"/>
                  </a:cubicBezTo>
                  <a:cubicBezTo>
                    <a:pt x="27" y="27"/>
                    <a:pt x="22" y="35"/>
                    <a:pt x="19" y="43"/>
                  </a:cubicBezTo>
                  <a:close/>
                </a:path>
              </a:pathLst>
            </a:custGeom>
            <a:solidFill>
              <a:srgbClr val="D2D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2" name="Freeform 165"/>
            <p:cNvSpPr>
              <a:spLocks/>
            </p:cNvSpPr>
            <p:nvPr/>
          </p:nvSpPr>
          <p:spPr bwMode="auto">
            <a:xfrm>
              <a:off x="6821265" y="3979638"/>
              <a:ext cx="48941" cy="175000"/>
            </a:xfrm>
            <a:custGeom>
              <a:avLst/>
              <a:gdLst>
                <a:gd name="T0" fmla="*/ 20 w 23"/>
                <a:gd name="T1" fmla="*/ 82 h 82"/>
                <a:gd name="T2" fmla="*/ 15 w 23"/>
                <a:gd name="T3" fmla="*/ 67 h 82"/>
                <a:gd name="T4" fmla="*/ 2 w 23"/>
                <a:gd name="T5" fmla="*/ 25 h 82"/>
                <a:gd name="T6" fmla="*/ 3 w 23"/>
                <a:gd name="T7" fmla="*/ 21 h 82"/>
                <a:gd name="T8" fmla="*/ 12 w 23"/>
                <a:gd name="T9" fmla="*/ 54 h 82"/>
                <a:gd name="T10" fmla="*/ 13 w 23"/>
                <a:gd name="T11" fmla="*/ 49 h 82"/>
                <a:gd name="T12" fmla="*/ 6 w 23"/>
                <a:gd name="T13" fmla="*/ 25 h 82"/>
                <a:gd name="T14" fmla="*/ 2 w 23"/>
                <a:gd name="T15" fmla="*/ 8 h 82"/>
                <a:gd name="T16" fmla="*/ 2 w 23"/>
                <a:gd name="T17" fmla="*/ 16 h 82"/>
                <a:gd name="T18" fmla="*/ 0 w 23"/>
                <a:gd name="T19" fmla="*/ 1 h 82"/>
                <a:gd name="T20" fmla="*/ 4 w 23"/>
                <a:gd name="T21" fmla="*/ 5 h 82"/>
                <a:gd name="T22" fmla="*/ 4 w 23"/>
                <a:gd name="T23" fmla="*/ 0 h 82"/>
                <a:gd name="T24" fmla="*/ 17 w 23"/>
                <a:gd name="T25" fmla="*/ 21 h 82"/>
                <a:gd name="T26" fmla="*/ 22 w 23"/>
                <a:gd name="T27" fmla="*/ 42 h 82"/>
                <a:gd name="T28" fmla="*/ 21 w 23"/>
                <a:gd name="T29" fmla="*/ 73 h 82"/>
                <a:gd name="T30" fmla="*/ 20 w 23"/>
                <a:gd name="T3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82">
                  <a:moveTo>
                    <a:pt x="20" y="82"/>
                  </a:moveTo>
                  <a:cubicBezTo>
                    <a:pt x="20" y="76"/>
                    <a:pt x="17" y="72"/>
                    <a:pt x="15" y="67"/>
                  </a:cubicBezTo>
                  <a:cubicBezTo>
                    <a:pt x="9" y="53"/>
                    <a:pt x="5" y="39"/>
                    <a:pt x="2" y="25"/>
                  </a:cubicBezTo>
                  <a:cubicBezTo>
                    <a:pt x="2" y="23"/>
                    <a:pt x="2" y="22"/>
                    <a:pt x="3" y="21"/>
                  </a:cubicBezTo>
                  <a:cubicBezTo>
                    <a:pt x="5" y="32"/>
                    <a:pt x="8" y="43"/>
                    <a:pt x="12" y="54"/>
                  </a:cubicBezTo>
                  <a:cubicBezTo>
                    <a:pt x="15" y="53"/>
                    <a:pt x="14" y="51"/>
                    <a:pt x="13" y="49"/>
                  </a:cubicBezTo>
                  <a:cubicBezTo>
                    <a:pt x="11" y="41"/>
                    <a:pt x="8" y="33"/>
                    <a:pt x="6" y="25"/>
                  </a:cubicBezTo>
                  <a:cubicBezTo>
                    <a:pt x="5" y="19"/>
                    <a:pt x="4" y="13"/>
                    <a:pt x="2" y="8"/>
                  </a:cubicBezTo>
                  <a:cubicBezTo>
                    <a:pt x="2" y="10"/>
                    <a:pt x="2" y="13"/>
                    <a:pt x="2" y="16"/>
                  </a:cubicBezTo>
                  <a:cubicBezTo>
                    <a:pt x="1" y="11"/>
                    <a:pt x="0" y="6"/>
                    <a:pt x="0" y="1"/>
                  </a:cubicBezTo>
                  <a:cubicBezTo>
                    <a:pt x="2" y="2"/>
                    <a:pt x="2" y="5"/>
                    <a:pt x="4" y="5"/>
                  </a:cubicBezTo>
                  <a:cubicBezTo>
                    <a:pt x="5" y="3"/>
                    <a:pt x="2" y="2"/>
                    <a:pt x="4" y="0"/>
                  </a:cubicBezTo>
                  <a:cubicBezTo>
                    <a:pt x="8" y="7"/>
                    <a:pt x="12" y="14"/>
                    <a:pt x="17" y="21"/>
                  </a:cubicBezTo>
                  <a:cubicBezTo>
                    <a:pt x="22" y="27"/>
                    <a:pt x="23" y="34"/>
                    <a:pt x="22" y="42"/>
                  </a:cubicBezTo>
                  <a:cubicBezTo>
                    <a:pt x="21" y="52"/>
                    <a:pt x="21" y="62"/>
                    <a:pt x="21" y="73"/>
                  </a:cubicBezTo>
                  <a:cubicBezTo>
                    <a:pt x="21" y="76"/>
                    <a:pt x="22" y="79"/>
                    <a:pt x="20" y="82"/>
                  </a:cubicBezTo>
                  <a:close/>
                </a:path>
              </a:pathLst>
            </a:custGeom>
            <a:solidFill>
              <a:srgbClr val="826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3" name="Freeform 166"/>
            <p:cNvSpPr>
              <a:spLocks/>
            </p:cNvSpPr>
            <p:nvPr/>
          </p:nvSpPr>
          <p:spPr bwMode="auto">
            <a:xfrm>
              <a:off x="7374444" y="2994890"/>
              <a:ext cx="78602" cy="354450"/>
            </a:xfrm>
            <a:custGeom>
              <a:avLst/>
              <a:gdLst>
                <a:gd name="T0" fmla="*/ 24 w 37"/>
                <a:gd name="T1" fmla="*/ 34 h 165"/>
                <a:gd name="T2" fmla="*/ 26 w 37"/>
                <a:gd name="T3" fmla="*/ 28 h 165"/>
                <a:gd name="T4" fmla="*/ 33 w 37"/>
                <a:gd name="T5" fmla="*/ 13 h 165"/>
                <a:gd name="T6" fmla="*/ 37 w 37"/>
                <a:gd name="T7" fmla="*/ 0 h 165"/>
                <a:gd name="T8" fmla="*/ 29 w 37"/>
                <a:gd name="T9" fmla="*/ 34 h 165"/>
                <a:gd name="T10" fmla="*/ 28 w 37"/>
                <a:gd name="T11" fmla="*/ 43 h 165"/>
                <a:gd name="T12" fmla="*/ 25 w 37"/>
                <a:gd name="T13" fmla="*/ 93 h 165"/>
                <a:gd name="T14" fmla="*/ 17 w 37"/>
                <a:gd name="T15" fmla="*/ 129 h 165"/>
                <a:gd name="T16" fmla="*/ 17 w 37"/>
                <a:gd name="T17" fmla="*/ 152 h 165"/>
                <a:gd name="T18" fmla="*/ 15 w 37"/>
                <a:gd name="T19" fmla="*/ 154 h 165"/>
                <a:gd name="T20" fmla="*/ 14 w 37"/>
                <a:gd name="T21" fmla="*/ 151 h 165"/>
                <a:gd name="T22" fmla="*/ 12 w 37"/>
                <a:gd name="T23" fmla="*/ 154 h 165"/>
                <a:gd name="T24" fmla="*/ 9 w 37"/>
                <a:gd name="T25" fmla="*/ 165 h 165"/>
                <a:gd name="T26" fmla="*/ 5 w 37"/>
                <a:gd name="T27" fmla="*/ 162 h 165"/>
                <a:gd name="T28" fmla="*/ 7 w 37"/>
                <a:gd name="T29" fmla="*/ 153 h 165"/>
                <a:gd name="T30" fmla="*/ 4 w 37"/>
                <a:gd name="T31" fmla="*/ 150 h 165"/>
                <a:gd name="T32" fmla="*/ 1 w 37"/>
                <a:gd name="T33" fmla="*/ 146 h 165"/>
                <a:gd name="T34" fmla="*/ 1 w 37"/>
                <a:gd name="T35" fmla="*/ 130 h 165"/>
                <a:gd name="T36" fmla="*/ 3 w 37"/>
                <a:gd name="T37" fmla="*/ 127 h 165"/>
                <a:gd name="T38" fmla="*/ 3 w 37"/>
                <a:gd name="T39" fmla="*/ 133 h 165"/>
                <a:gd name="T40" fmla="*/ 4 w 37"/>
                <a:gd name="T41" fmla="*/ 128 h 165"/>
                <a:gd name="T42" fmla="*/ 5 w 37"/>
                <a:gd name="T43" fmla="*/ 133 h 165"/>
                <a:gd name="T44" fmla="*/ 6 w 37"/>
                <a:gd name="T45" fmla="*/ 130 h 165"/>
                <a:gd name="T46" fmla="*/ 7 w 37"/>
                <a:gd name="T47" fmla="*/ 131 h 165"/>
                <a:gd name="T48" fmla="*/ 9 w 37"/>
                <a:gd name="T49" fmla="*/ 134 h 165"/>
                <a:gd name="T50" fmla="*/ 12 w 37"/>
                <a:gd name="T51" fmla="*/ 131 h 165"/>
                <a:gd name="T52" fmla="*/ 13 w 37"/>
                <a:gd name="T53" fmla="*/ 128 h 165"/>
                <a:gd name="T54" fmla="*/ 18 w 37"/>
                <a:gd name="T55" fmla="*/ 108 h 165"/>
                <a:gd name="T56" fmla="*/ 20 w 37"/>
                <a:gd name="T57" fmla="*/ 79 h 165"/>
                <a:gd name="T58" fmla="*/ 22 w 37"/>
                <a:gd name="T59" fmla="*/ 70 h 165"/>
                <a:gd name="T60" fmla="*/ 23 w 37"/>
                <a:gd name="T61" fmla="*/ 67 h 165"/>
                <a:gd name="T62" fmla="*/ 22 w 37"/>
                <a:gd name="T63" fmla="*/ 51 h 165"/>
                <a:gd name="T64" fmla="*/ 24 w 37"/>
                <a:gd name="T65" fmla="*/ 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165">
                  <a:moveTo>
                    <a:pt x="24" y="34"/>
                  </a:moveTo>
                  <a:cubicBezTo>
                    <a:pt x="24" y="32"/>
                    <a:pt x="25" y="30"/>
                    <a:pt x="26" y="28"/>
                  </a:cubicBezTo>
                  <a:cubicBezTo>
                    <a:pt x="30" y="24"/>
                    <a:pt x="31" y="18"/>
                    <a:pt x="33" y="13"/>
                  </a:cubicBezTo>
                  <a:cubicBezTo>
                    <a:pt x="34" y="9"/>
                    <a:pt x="35" y="5"/>
                    <a:pt x="37" y="0"/>
                  </a:cubicBezTo>
                  <a:cubicBezTo>
                    <a:pt x="36" y="12"/>
                    <a:pt x="33" y="23"/>
                    <a:pt x="29" y="34"/>
                  </a:cubicBezTo>
                  <a:cubicBezTo>
                    <a:pt x="28" y="37"/>
                    <a:pt x="27" y="39"/>
                    <a:pt x="28" y="43"/>
                  </a:cubicBezTo>
                  <a:cubicBezTo>
                    <a:pt x="29" y="59"/>
                    <a:pt x="27" y="76"/>
                    <a:pt x="25" y="93"/>
                  </a:cubicBezTo>
                  <a:cubicBezTo>
                    <a:pt x="24" y="105"/>
                    <a:pt x="19" y="117"/>
                    <a:pt x="17" y="129"/>
                  </a:cubicBezTo>
                  <a:cubicBezTo>
                    <a:pt x="16" y="137"/>
                    <a:pt x="16" y="145"/>
                    <a:pt x="17" y="152"/>
                  </a:cubicBezTo>
                  <a:cubicBezTo>
                    <a:pt x="16" y="153"/>
                    <a:pt x="17" y="154"/>
                    <a:pt x="15" y="154"/>
                  </a:cubicBezTo>
                  <a:cubicBezTo>
                    <a:pt x="15" y="153"/>
                    <a:pt x="16" y="151"/>
                    <a:pt x="14" y="151"/>
                  </a:cubicBezTo>
                  <a:cubicBezTo>
                    <a:pt x="13" y="151"/>
                    <a:pt x="12" y="152"/>
                    <a:pt x="12" y="154"/>
                  </a:cubicBezTo>
                  <a:cubicBezTo>
                    <a:pt x="11" y="158"/>
                    <a:pt x="10" y="161"/>
                    <a:pt x="9" y="165"/>
                  </a:cubicBezTo>
                  <a:cubicBezTo>
                    <a:pt x="8" y="164"/>
                    <a:pt x="7" y="163"/>
                    <a:pt x="5" y="162"/>
                  </a:cubicBezTo>
                  <a:cubicBezTo>
                    <a:pt x="6" y="159"/>
                    <a:pt x="6" y="156"/>
                    <a:pt x="7" y="153"/>
                  </a:cubicBezTo>
                  <a:cubicBezTo>
                    <a:pt x="8" y="151"/>
                    <a:pt x="5" y="151"/>
                    <a:pt x="4" y="150"/>
                  </a:cubicBezTo>
                  <a:cubicBezTo>
                    <a:pt x="2" y="148"/>
                    <a:pt x="1" y="149"/>
                    <a:pt x="1" y="146"/>
                  </a:cubicBezTo>
                  <a:cubicBezTo>
                    <a:pt x="0" y="140"/>
                    <a:pt x="1" y="135"/>
                    <a:pt x="1" y="130"/>
                  </a:cubicBezTo>
                  <a:cubicBezTo>
                    <a:pt x="1" y="129"/>
                    <a:pt x="1" y="127"/>
                    <a:pt x="3" y="127"/>
                  </a:cubicBezTo>
                  <a:cubicBezTo>
                    <a:pt x="4" y="129"/>
                    <a:pt x="3" y="131"/>
                    <a:pt x="3" y="133"/>
                  </a:cubicBezTo>
                  <a:cubicBezTo>
                    <a:pt x="4" y="132"/>
                    <a:pt x="3" y="129"/>
                    <a:pt x="4" y="128"/>
                  </a:cubicBezTo>
                  <a:cubicBezTo>
                    <a:pt x="6" y="130"/>
                    <a:pt x="5" y="132"/>
                    <a:pt x="5" y="133"/>
                  </a:cubicBezTo>
                  <a:cubicBezTo>
                    <a:pt x="6" y="133"/>
                    <a:pt x="5" y="131"/>
                    <a:pt x="6" y="130"/>
                  </a:cubicBezTo>
                  <a:cubicBezTo>
                    <a:pt x="7" y="130"/>
                    <a:pt x="7" y="130"/>
                    <a:pt x="7" y="131"/>
                  </a:cubicBezTo>
                  <a:cubicBezTo>
                    <a:pt x="8" y="132"/>
                    <a:pt x="7" y="134"/>
                    <a:pt x="9" y="134"/>
                  </a:cubicBezTo>
                  <a:cubicBezTo>
                    <a:pt x="11" y="134"/>
                    <a:pt x="11" y="132"/>
                    <a:pt x="12" y="131"/>
                  </a:cubicBezTo>
                  <a:cubicBezTo>
                    <a:pt x="12" y="130"/>
                    <a:pt x="13" y="129"/>
                    <a:pt x="13" y="128"/>
                  </a:cubicBezTo>
                  <a:cubicBezTo>
                    <a:pt x="14" y="121"/>
                    <a:pt x="16" y="114"/>
                    <a:pt x="18" y="108"/>
                  </a:cubicBezTo>
                  <a:cubicBezTo>
                    <a:pt x="19" y="98"/>
                    <a:pt x="21" y="89"/>
                    <a:pt x="20" y="79"/>
                  </a:cubicBezTo>
                  <a:cubicBezTo>
                    <a:pt x="20" y="76"/>
                    <a:pt x="20" y="73"/>
                    <a:pt x="22" y="70"/>
                  </a:cubicBezTo>
                  <a:cubicBezTo>
                    <a:pt x="23" y="69"/>
                    <a:pt x="23" y="68"/>
                    <a:pt x="23" y="67"/>
                  </a:cubicBezTo>
                  <a:cubicBezTo>
                    <a:pt x="21" y="62"/>
                    <a:pt x="23" y="57"/>
                    <a:pt x="22" y="51"/>
                  </a:cubicBezTo>
                  <a:cubicBezTo>
                    <a:pt x="21" y="46"/>
                    <a:pt x="23" y="40"/>
                    <a:pt x="24" y="34"/>
                  </a:cubicBezTo>
                  <a:close/>
                </a:path>
              </a:pathLst>
            </a:custGeom>
            <a:solidFill>
              <a:srgbClr val="86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4" name="Freeform 167"/>
            <p:cNvSpPr>
              <a:spLocks/>
            </p:cNvSpPr>
            <p:nvPr/>
          </p:nvSpPr>
          <p:spPr bwMode="auto">
            <a:xfrm>
              <a:off x="6785672" y="4167986"/>
              <a:ext cx="109746" cy="59322"/>
            </a:xfrm>
            <a:custGeom>
              <a:avLst/>
              <a:gdLst>
                <a:gd name="T0" fmla="*/ 47 w 51"/>
                <a:gd name="T1" fmla="*/ 28 h 28"/>
                <a:gd name="T2" fmla="*/ 23 w 51"/>
                <a:gd name="T3" fmla="*/ 25 h 28"/>
                <a:gd name="T4" fmla="*/ 6 w 51"/>
                <a:gd name="T5" fmla="*/ 25 h 28"/>
                <a:gd name="T6" fmla="*/ 3 w 51"/>
                <a:gd name="T7" fmla="*/ 22 h 28"/>
                <a:gd name="T8" fmla="*/ 0 w 51"/>
                <a:gd name="T9" fmla="*/ 2 h 28"/>
                <a:gd name="T10" fmla="*/ 2 w 51"/>
                <a:gd name="T11" fmla="*/ 0 h 28"/>
                <a:gd name="T12" fmla="*/ 21 w 51"/>
                <a:gd name="T13" fmla="*/ 1 h 28"/>
                <a:gd name="T14" fmla="*/ 39 w 51"/>
                <a:gd name="T15" fmla="*/ 2 h 28"/>
                <a:gd name="T16" fmla="*/ 44 w 51"/>
                <a:gd name="T17" fmla="*/ 4 h 28"/>
                <a:gd name="T18" fmla="*/ 50 w 51"/>
                <a:gd name="T19" fmla="*/ 13 h 28"/>
                <a:gd name="T20" fmla="*/ 51 w 51"/>
                <a:gd name="T21" fmla="*/ 17 h 28"/>
                <a:gd name="T22" fmla="*/ 49 w 51"/>
                <a:gd name="T23" fmla="*/ 22 h 28"/>
                <a:gd name="T24" fmla="*/ 45 w 51"/>
                <a:gd name="T25" fmla="*/ 20 h 28"/>
                <a:gd name="T26" fmla="*/ 43 w 51"/>
                <a:gd name="T27" fmla="*/ 18 h 28"/>
                <a:gd name="T28" fmla="*/ 48 w 51"/>
                <a:gd name="T29" fmla="*/ 22 h 28"/>
                <a:gd name="T30" fmla="*/ 47 w 51"/>
                <a:gd name="T3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8">
                  <a:moveTo>
                    <a:pt x="47" y="28"/>
                  </a:moveTo>
                  <a:cubicBezTo>
                    <a:pt x="40" y="22"/>
                    <a:pt x="31" y="23"/>
                    <a:pt x="23" y="25"/>
                  </a:cubicBezTo>
                  <a:cubicBezTo>
                    <a:pt x="17" y="25"/>
                    <a:pt x="12" y="25"/>
                    <a:pt x="6" y="25"/>
                  </a:cubicBezTo>
                  <a:cubicBezTo>
                    <a:pt x="4" y="25"/>
                    <a:pt x="3" y="23"/>
                    <a:pt x="3" y="22"/>
                  </a:cubicBezTo>
                  <a:cubicBezTo>
                    <a:pt x="1" y="15"/>
                    <a:pt x="1" y="8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" y="2"/>
                    <a:pt x="15" y="1"/>
                    <a:pt x="21" y="1"/>
                  </a:cubicBezTo>
                  <a:cubicBezTo>
                    <a:pt x="27" y="1"/>
                    <a:pt x="33" y="2"/>
                    <a:pt x="39" y="2"/>
                  </a:cubicBezTo>
                  <a:cubicBezTo>
                    <a:pt x="41" y="2"/>
                    <a:pt x="42" y="3"/>
                    <a:pt x="44" y="4"/>
                  </a:cubicBezTo>
                  <a:cubicBezTo>
                    <a:pt x="46" y="7"/>
                    <a:pt x="48" y="10"/>
                    <a:pt x="50" y="13"/>
                  </a:cubicBezTo>
                  <a:cubicBezTo>
                    <a:pt x="51" y="15"/>
                    <a:pt x="51" y="16"/>
                    <a:pt x="51" y="17"/>
                  </a:cubicBezTo>
                  <a:cubicBezTo>
                    <a:pt x="51" y="19"/>
                    <a:pt x="51" y="21"/>
                    <a:pt x="49" y="22"/>
                  </a:cubicBezTo>
                  <a:cubicBezTo>
                    <a:pt x="47" y="23"/>
                    <a:pt x="47" y="21"/>
                    <a:pt x="45" y="20"/>
                  </a:cubicBezTo>
                  <a:cubicBezTo>
                    <a:pt x="44" y="19"/>
                    <a:pt x="43" y="18"/>
                    <a:pt x="43" y="18"/>
                  </a:cubicBezTo>
                  <a:cubicBezTo>
                    <a:pt x="45" y="18"/>
                    <a:pt x="46" y="20"/>
                    <a:pt x="48" y="22"/>
                  </a:cubicBezTo>
                  <a:cubicBezTo>
                    <a:pt x="50" y="25"/>
                    <a:pt x="49" y="27"/>
                    <a:pt x="47" y="28"/>
                  </a:cubicBezTo>
                  <a:close/>
                </a:path>
              </a:pathLst>
            </a:custGeom>
            <a:solidFill>
              <a:srgbClr val="7E78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5" name="Freeform 168"/>
            <p:cNvSpPr>
              <a:spLocks/>
            </p:cNvSpPr>
            <p:nvPr/>
          </p:nvSpPr>
          <p:spPr bwMode="auto">
            <a:xfrm>
              <a:off x="7665123" y="5412267"/>
              <a:ext cx="48941" cy="212077"/>
            </a:xfrm>
            <a:custGeom>
              <a:avLst/>
              <a:gdLst>
                <a:gd name="T0" fmla="*/ 19 w 23"/>
                <a:gd name="T1" fmla="*/ 71 h 99"/>
                <a:gd name="T2" fmla="*/ 23 w 23"/>
                <a:gd name="T3" fmla="*/ 80 h 99"/>
                <a:gd name="T4" fmla="*/ 20 w 23"/>
                <a:gd name="T5" fmla="*/ 79 h 99"/>
                <a:gd name="T6" fmla="*/ 19 w 23"/>
                <a:gd name="T7" fmla="*/ 82 h 99"/>
                <a:gd name="T8" fmla="*/ 19 w 23"/>
                <a:gd name="T9" fmla="*/ 95 h 99"/>
                <a:gd name="T10" fmla="*/ 18 w 23"/>
                <a:gd name="T11" fmla="*/ 94 h 99"/>
                <a:gd name="T12" fmla="*/ 15 w 23"/>
                <a:gd name="T13" fmla="*/ 93 h 99"/>
                <a:gd name="T14" fmla="*/ 15 w 23"/>
                <a:gd name="T15" fmla="*/ 95 h 99"/>
                <a:gd name="T16" fmla="*/ 16 w 23"/>
                <a:gd name="T17" fmla="*/ 99 h 99"/>
                <a:gd name="T18" fmla="*/ 6 w 23"/>
                <a:gd name="T19" fmla="*/ 76 h 99"/>
                <a:gd name="T20" fmla="*/ 3 w 23"/>
                <a:gd name="T21" fmla="*/ 66 h 99"/>
                <a:gd name="T22" fmla="*/ 0 w 23"/>
                <a:gd name="T23" fmla="*/ 51 h 99"/>
                <a:gd name="T24" fmla="*/ 2 w 23"/>
                <a:gd name="T25" fmla="*/ 54 h 99"/>
                <a:gd name="T26" fmla="*/ 4 w 23"/>
                <a:gd name="T27" fmla="*/ 3 h 99"/>
                <a:gd name="T28" fmla="*/ 8 w 23"/>
                <a:gd name="T29" fmla="*/ 5 h 99"/>
                <a:gd name="T30" fmla="*/ 9 w 23"/>
                <a:gd name="T31" fmla="*/ 24 h 99"/>
                <a:gd name="T32" fmla="*/ 11 w 23"/>
                <a:gd name="T33" fmla="*/ 33 h 99"/>
                <a:gd name="T34" fmla="*/ 15 w 23"/>
                <a:gd name="T35" fmla="*/ 55 h 99"/>
                <a:gd name="T36" fmla="*/ 15 w 23"/>
                <a:gd name="T37" fmla="*/ 66 h 99"/>
                <a:gd name="T38" fmla="*/ 14 w 23"/>
                <a:gd name="T39" fmla="*/ 68 h 99"/>
                <a:gd name="T40" fmla="*/ 12 w 23"/>
                <a:gd name="T41" fmla="*/ 66 h 99"/>
                <a:gd name="T42" fmla="*/ 15 w 23"/>
                <a:gd name="T43" fmla="*/ 75 h 99"/>
                <a:gd name="T44" fmla="*/ 15 w 23"/>
                <a:gd name="T45" fmla="*/ 75 h 99"/>
                <a:gd name="T46" fmla="*/ 16 w 23"/>
                <a:gd name="T47" fmla="*/ 72 h 99"/>
                <a:gd name="T48" fmla="*/ 19 w 23"/>
                <a:gd name="T49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99">
                  <a:moveTo>
                    <a:pt x="19" y="71"/>
                  </a:moveTo>
                  <a:cubicBezTo>
                    <a:pt x="21" y="74"/>
                    <a:pt x="22" y="77"/>
                    <a:pt x="23" y="80"/>
                  </a:cubicBezTo>
                  <a:cubicBezTo>
                    <a:pt x="21" y="81"/>
                    <a:pt x="21" y="78"/>
                    <a:pt x="20" y="79"/>
                  </a:cubicBezTo>
                  <a:cubicBezTo>
                    <a:pt x="19" y="79"/>
                    <a:pt x="20" y="81"/>
                    <a:pt x="19" y="82"/>
                  </a:cubicBezTo>
                  <a:cubicBezTo>
                    <a:pt x="18" y="86"/>
                    <a:pt x="20" y="91"/>
                    <a:pt x="19" y="95"/>
                  </a:cubicBezTo>
                  <a:cubicBezTo>
                    <a:pt x="18" y="95"/>
                    <a:pt x="18" y="94"/>
                    <a:pt x="18" y="94"/>
                  </a:cubicBezTo>
                  <a:cubicBezTo>
                    <a:pt x="17" y="93"/>
                    <a:pt x="16" y="93"/>
                    <a:pt x="15" y="93"/>
                  </a:cubicBezTo>
                  <a:cubicBezTo>
                    <a:pt x="14" y="94"/>
                    <a:pt x="15" y="94"/>
                    <a:pt x="15" y="95"/>
                  </a:cubicBezTo>
                  <a:cubicBezTo>
                    <a:pt x="16" y="96"/>
                    <a:pt x="16" y="98"/>
                    <a:pt x="16" y="99"/>
                  </a:cubicBezTo>
                  <a:cubicBezTo>
                    <a:pt x="13" y="91"/>
                    <a:pt x="7" y="85"/>
                    <a:pt x="6" y="76"/>
                  </a:cubicBezTo>
                  <a:cubicBezTo>
                    <a:pt x="6" y="72"/>
                    <a:pt x="5" y="69"/>
                    <a:pt x="3" y="66"/>
                  </a:cubicBezTo>
                  <a:cubicBezTo>
                    <a:pt x="0" y="62"/>
                    <a:pt x="1" y="56"/>
                    <a:pt x="0" y="51"/>
                  </a:cubicBezTo>
                  <a:cubicBezTo>
                    <a:pt x="2" y="51"/>
                    <a:pt x="1" y="53"/>
                    <a:pt x="2" y="54"/>
                  </a:cubicBezTo>
                  <a:cubicBezTo>
                    <a:pt x="5" y="37"/>
                    <a:pt x="4" y="20"/>
                    <a:pt x="4" y="3"/>
                  </a:cubicBezTo>
                  <a:cubicBezTo>
                    <a:pt x="7" y="0"/>
                    <a:pt x="8" y="2"/>
                    <a:pt x="8" y="5"/>
                  </a:cubicBezTo>
                  <a:cubicBezTo>
                    <a:pt x="8" y="11"/>
                    <a:pt x="7" y="18"/>
                    <a:pt x="9" y="24"/>
                  </a:cubicBezTo>
                  <a:cubicBezTo>
                    <a:pt x="9" y="27"/>
                    <a:pt x="11" y="30"/>
                    <a:pt x="11" y="33"/>
                  </a:cubicBezTo>
                  <a:cubicBezTo>
                    <a:pt x="11" y="41"/>
                    <a:pt x="14" y="48"/>
                    <a:pt x="15" y="55"/>
                  </a:cubicBezTo>
                  <a:cubicBezTo>
                    <a:pt x="15" y="59"/>
                    <a:pt x="15" y="62"/>
                    <a:pt x="15" y="66"/>
                  </a:cubicBezTo>
                  <a:cubicBezTo>
                    <a:pt x="16" y="67"/>
                    <a:pt x="15" y="69"/>
                    <a:pt x="14" y="68"/>
                  </a:cubicBezTo>
                  <a:cubicBezTo>
                    <a:pt x="12" y="68"/>
                    <a:pt x="13" y="67"/>
                    <a:pt x="12" y="66"/>
                  </a:cubicBezTo>
                  <a:cubicBezTo>
                    <a:pt x="11" y="69"/>
                    <a:pt x="16" y="71"/>
                    <a:pt x="15" y="75"/>
                  </a:cubicBezTo>
                  <a:cubicBezTo>
                    <a:pt x="14" y="75"/>
                    <a:pt x="15" y="75"/>
                    <a:pt x="15" y="75"/>
                  </a:cubicBezTo>
                  <a:cubicBezTo>
                    <a:pt x="15" y="73"/>
                    <a:pt x="15" y="72"/>
                    <a:pt x="16" y="72"/>
                  </a:cubicBezTo>
                  <a:cubicBezTo>
                    <a:pt x="17" y="72"/>
                    <a:pt x="18" y="72"/>
                    <a:pt x="19" y="71"/>
                  </a:cubicBezTo>
                  <a:close/>
                </a:path>
              </a:pathLst>
            </a:custGeom>
            <a:solidFill>
              <a:srgbClr val="5A5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6" name="Freeform 169"/>
            <p:cNvSpPr>
              <a:spLocks/>
            </p:cNvSpPr>
            <p:nvPr/>
          </p:nvSpPr>
          <p:spPr bwMode="auto">
            <a:xfrm>
              <a:off x="7702199" y="4709300"/>
              <a:ext cx="43009" cy="364831"/>
            </a:xfrm>
            <a:custGeom>
              <a:avLst/>
              <a:gdLst>
                <a:gd name="T0" fmla="*/ 17 w 20"/>
                <a:gd name="T1" fmla="*/ 169 h 170"/>
                <a:gd name="T2" fmla="*/ 11 w 20"/>
                <a:gd name="T3" fmla="*/ 153 h 170"/>
                <a:gd name="T4" fmla="*/ 8 w 20"/>
                <a:gd name="T5" fmla="*/ 129 h 170"/>
                <a:gd name="T6" fmla="*/ 7 w 20"/>
                <a:gd name="T7" fmla="*/ 113 h 170"/>
                <a:gd name="T8" fmla="*/ 11 w 20"/>
                <a:gd name="T9" fmla="*/ 106 h 170"/>
                <a:gd name="T10" fmla="*/ 9 w 20"/>
                <a:gd name="T11" fmla="*/ 80 h 170"/>
                <a:gd name="T12" fmla="*/ 7 w 20"/>
                <a:gd name="T13" fmla="*/ 52 h 170"/>
                <a:gd name="T14" fmla="*/ 4 w 20"/>
                <a:gd name="T15" fmla="*/ 27 h 170"/>
                <a:gd name="T16" fmla="*/ 1 w 20"/>
                <a:gd name="T17" fmla="*/ 5 h 170"/>
                <a:gd name="T18" fmla="*/ 3 w 20"/>
                <a:gd name="T19" fmla="*/ 0 h 170"/>
                <a:gd name="T20" fmla="*/ 5 w 20"/>
                <a:gd name="T21" fmla="*/ 15 h 170"/>
                <a:gd name="T22" fmla="*/ 9 w 20"/>
                <a:gd name="T23" fmla="*/ 40 h 170"/>
                <a:gd name="T24" fmla="*/ 10 w 20"/>
                <a:gd name="T25" fmla="*/ 53 h 170"/>
                <a:gd name="T26" fmla="*/ 13 w 20"/>
                <a:gd name="T27" fmla="*/ 102 h 170"/>
                <a:gd name="T28" fmla="*/ 16 w 20"/>
                <a:gd name="T29" fmla="*/ 129 h 170"/>
                <a:gd name="T30" fmla="*/ 17 w 20"/>
                <a:gd name="T31" fmla="*/ 137 h 170"/>
                <a:gd name="T32" fmla="*/ 19 w 20"/>
                <a:gd name="T33" fmla="*/ 166 h 170"/>
                <a:gd name="T34" fmla="*/ 17 w 20"/>
                <a:gd name="T35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70">
                  <a:moveTo>
                    <a:pt x="17" y="169"/>
                  </a:moveTo>
                  <a:cubicBezTo>
                    <a:pt x="12" y="165"/>
                    <a:pt x="12" y="159"/>
                    <a:pt x="11" y="153"/>
                  </a:cubicBezTo>
                  <a:cubicBezTo>
                    <a:pt x="10" y="145"/>
                    <a:pt x="9" y="137"/>
                    <a:pt x="8" y="129"/>
                  </a:cubicBezTo>
                  <a:cubicBezTo>
                    <a:pt x="8" y="123"/>
                    <a:pt x="8" y="118"/>
                    <a:pt x="7" y="113"/>
                  </a:cubicBezTo>
                  <a:cubicBezTo>
                    <a:pt x="7" y="110"/>
                    <a:pt x="10" y="109"/>
                    <a:pt x="11" y="106"/>
                  </a:cubicBezTo>
                  <a:cubicBezTo>
                    <a:pt x="12" y="97"/>
                    <a:pt x="10" y="88"/>
                    <a:pt x="9" y="80"/>
                  </a:cubicBezTo>
                  <a:cubicBezTo>
                    <a:pt x="9" y="71"/>
                    <a:pt x="7" y="62"/>
                    <a:pt x="7" y="52"/>
                  </a:cubicBezTo>
                  <a:cubicBezTo>
                    <a:pt x="6" y="44"/>
                    <a:pt x="4" y="36"/>
                    <a:pt x="4" y="27"/>
                  </a:cubicBezTo>
                  <a:cubicBezTo>
                    <a:pt x="3" y="20"/>
                    <a:pt x="2" y="12"/>
                    <a:pt x="1" y="5"/>
                  </a:cubicBezTo>
                  <a:cubicBezTo>
                    <a:pt x="1" y="3"/>
                    <a:pt x="0" y="1"/>
                    <a:pt x="3" y="0"/>
                  </a:cubicBezTo>
                  <a:cubicBezTo>
                    <a:pt x="4" y="5"/>
                    <a:pt x="5" y="10"/>
                    <a:pt x="5" y="15"/>
                  </a:cubicBezTo>
                  <a:cubicBezTo>
                    <a:pt x="7" y="23"/>
                    <a:pt x="8" y="32"/>
                    <a:pt x="9" y="40"/>
                  </a:cubicBezTo>
                  <a:cubicBezTo>
                    <a:pt x="10" y="45"/>
                    <a:pt x="10" y="49"/>
                    <a:pt x="10" y="53"/>
                  </a:cubicBezTo>
                  <a:cubicBezTo>
                    <a:pt x="12" y="69"/>
                    <a:pt x="12" y="86"/>
                    <a:pt x="13" y="102"/>
                  </a:cubicBezTo>
                  <a:cubicBezTo>
                    <a:pt x="14" y="111"/>
                    <a:pt x="14" y="120"/>
                    <a:pt x="16" y="129"/>
                  </a:cubicBezTo>
                  <a:cubicBezTo>
                    <a:pt x="17" y="132"/>
                    <a:pt x="16" y="134"/>
                    <a:pt x="17" y="137"/>
                  </a:cubicBezTo>
                  <a:cubicBezTo>
                    <a:pt x="17" y="147"/>
                    <a:pt x="19" y="156"/>
                    <a:pt x="19" y="166"/>
                  </a:cubicBezTo>
                  <a:cubicBezTo>
                    <a:pt x="17" y="167"/>
                    <a:pt x="20" y="170"/>
                    <a:pt x="17" y="169"/>
                  </a:cubicBezTo>
                  <a:close/>
                </a:path>
              </a:pathLst>
            </a:custGeom>
            <a:solidFill>
              <a:srgbClr val="4E5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7" name="Freeform 170"/>
            <p:cNvSpPr>
              <a:spLocks/>
            </p:cNvSpPr>
            <p:nvPr/>
          </p:nvSpPr>
          <p:spPr bwMode="auto">
            <a:xfrm>
              <a:off x="7355165" y="2937051"/>
              <a:ext cx="77119" cy="100848"/>
            </a:xfrm>
            <a:custGeom>
              <a:avLst/>
              <a:gdLst>
                <a:gd name="T0" fmla="*/ 36 w 36"/>
                <a:gd name="T1" fmla="*/ 31 h 47"/>
                <a:gd name="T2" fmla="*/ 34 w 36"/>
                <a:gd name="T3" fmla="*/ 41 h 47"/>
                <a:gd name="T4" fmla="*/ 32 w 36"/>
                <a:gd name="T5" fmla="*/ 45 h 47"/>
                <a:gd name="T6" fmla="*/ 29 w 36"/>
                <a:gd name="T7" fmla="*/ 46 h 47"/>
                <a:gd name="T8" fmla="*/ 28 w 36"/>
                <a:gd name="T9" fmla="*/ 43 h 47"/>
                <a:gd name="T10" fmla="*/ 31 w 36"/>
                <a:gd name="T11" fmla="*/ 33 h 47"/>
                <a:gd name="T12" fmla="*/ 28 w 36"/>
                <a:gd name="T13" fmla="*/ 41 h 47"/>
                <a:gd name="T14" fmla="*/ 26 w 36"/>
                <a:gd name="T15" fmla="*/ 43 h 47"/>
                <a:gd name="T16" fmla="*/ 24 w 36"/>
                <a:gd name="T17" fmla="*/ 40 h 47"/>
                <a:gd name="T18" fmla="*/ 22 w 36"/>
                <a:gd name="T19" fmla="*/ 32 h 47"/>
                <a:gd name="T20" fmla="*/ 21 w 36"/>
                <a:gd name="T21" fmla="*/ 32 h 47"/>
                <a:gd name="T22" fmla="*/ 20 w 36"/>
                <a:gd name="T23" fmla="*/ 33 h 47"/>
                <a:gd name="T24" fmla="*/ 19 w 36"/>
                <a:gd name="T25" fmla="*/ 35 h 47"/>
                <a:gd name="T26" fmla="*/ 17 w 36"/>
                <a:gd name="T27" fmla="*/ 33 h 47"/>
                <a:gd name="T28" fmla="*/ 15 w 36"/>
                <a:gd name="T29" fmla="*/ 26 h 47"/>
                <a:gd name="T30" fmla="*/ 12 w 36"/>
                <a:gd name="T31" fmla="*/ 32 h 47"/>
                <a:gd name="T32" fmla="*/ 10 w 36"/>
                <a:gd name="T33" fmla="*/ 34 h 47"/>
                <a:gd name="T34" fmla="*/ 9 w 36"/>
                <a:gd name="T35" fmla="*/ 32 h 47"/>
                <a:gd name="T36" fmla="*/ 9 w 36"/>
                <a:gd name="T37" fmla="*/ 29 h 47"/>
                <a:gd name="T38" fmla="*/ 6 w 36"/>
                <a:gd name="T39" fmla="*/ 26 h 47"/>
                <a:gd name="T40" fmla="*/ 4 w 36"/>
                <a:gd name="T41" fmla="*/ 26 h 47"/>
                <a:gd name="T42" fmla="*/ 1 w 36"/>
                <a:gd name="T43" fmla="*/ 20 h 47"/>
                <a:gd name="T44" fmla="*/ 27 w 36"/>
                <a:gd name="T45" fmla="*/ 0 h 47"/>
                <a:gd name="T46" fmla="*/ 29 w 36"/>
                <a:gd name="T47" fmla="*/ 4 h 47"/>
                <a:gd name="T48" fmla="*/ 33 w 36"/>
                <a:gd name="T49" fmla="*/ 3 h 47"/>
                <a:gd name="T50" fmla="*/ 34 w 36"/>
                <a:gd name="T51" fmla="*/ 8 h 47"/>
                <a:gd name="T52" fmla="*/ 33 w 36"/>
                <a:gd name="T53" fmla="*/ 10 h 47"/>
                <a:gd name="T54" fmla="*/ 33 w 36"/>
                <a:gd name="T55" fmla="*/ 20 h 47"/>
                <a:gd name="T56" fmla="*/ 36 w 36"/>
                <a:gd name="T57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7">
                  <a:moveTo>
                    <a:pt x="36" y="31"/>
                  </a:moveTo>
                  <a:cubicBezTo>
                    <a:pt x="33" y="34"/>
                    <a:pt x="35" y="37"/>
                    <a:pt x="34" y="41"/>
                  </a:cubicBezTo>
                  <a:cubicBezTo>
                    <a:pt x="33" y="42"/>
                    <a:pt x="35" y="45"/>
                    <a:pt x="32" y="45"/>
                  </a:cubicBezTo>
                  <a:cubicBezTo>
                    <a:pt x="31" y="46"/>
                    <a:pt x="30" y="47"/>
                    <a:pt x="29" y="46"/>
                  </a:cubicBezTo>
                  <a:cubicBezTo>
                    <a:pt x="28" y="45"/>
                    <a:pt x="28" y="44"/>
                    <a:pt x="28" y="43"/>
                  </a:cubicBezTo>
                  <a:cubicBezTo>
                    <a:pt x="28" y="40"/>
                    <a:pt x="30" y="36"/>
                    <a:pt x="31" y="33"/>
                  </a:cubicBezTo>
                  <a:cubicBezTo>
                    <a:pt x="30" y="35"/>
                    <a:pt x="29" y="38"/>
                    <a:pt x="28" y="41"/>
                  </a:cubicBezTo>
                  <a:cubicBezTo>
                    <a:pt x="28" y="42"/>
                    <a:pt x="27" y="43"/>
                    <a:pt x="26" y="43"/>
                  </a:cubicBezTo>
                  <a:cubicBezTo>
                    <a:pt x="24" y="43"/>
                    <a:pt x="24" y="41"/>
                    <a:pt x="24" y="40"/>
                  </a:cubicBezTo>
                  <a:cubicBezTo>
                    <a:pt x="25" y="37"/>
                    <a:pt x="21" y="35"/>
                    <a:pt x="22" y="32"/>
                  </a:cubicBezTo>
                  <a:cubicBezTo>
                    <a:pt x="22" y="32"/>
                    <a:pt x="21" y="33"/>
                    <a:pt x="21" y="32"/>
                  </a:cubicBezTo>
                  <a:cubicBezTo>
                    <a:pt x="21" y="33"/>
                    <a:pt x="20" y="32"/>
                    <a:pt x="20" y="33"/>
                  </a:cubicBezTo>
                  <a:cubicBezTo>
                    <a:pt x="20" y="34"/>
                    <a:pt x="20" y="35"/>
                    <a:pt x="19" y="35"/>
                  </a:cubicBezTo>
                  <a:cubicBezTo>
                    <a:pt x="18" y="35"/>
                    <a:pt x="18" y="34"/>
                    <a:pt x="17" y="33"/>
                  </a:cubicBezTo>
                  <a:cubicBezTo>
                    <a:pt x="17" y="31"/>
                    <a:pt x="17" y="28"/>
                    <a:pt x="15" y="26"/>
                  </a:cubicBezTo>
                  <a:cubicBezTo>
                    <a:pt x="13" y="28"/>
                    <a:pt x="13" y="30"/>
                    <a:pt x="12" y="32"/>
                  </a:cubicBezTo>
                  <a:cubicBezTo>
                    <a:pt x="12" y="33"/>
                    <a:pt x="12" y="35"/>
                    <a:pt x="10" y="34"/>
                  </a:cubicBezTo>
                  <a:cubicBezTo>
                    <a:pt x="9" y="34"/>
                    <a:pt x="9" y="33"/>
                    <a:pt x="9" y="32"/>
                  </a:cubicBezTo>
                  <a:cubicBezTo>
                    <a:pt x="9" y="31"/>
                    <a:pt x="9" y="30"/>
                    <a:pt x="9" y="29"/>
                  </a:cubicBezTo>
                  <a:cubicBezTo>
                    <a:pt x="11" y="25"/>
                    <a:pt x="8" y="26"/>
                    <a:pt x="6" y="26"/>
                  </a:cubicBezTo>
                  <a:cubicBezTo>
                    <a:pt x="5" y="26"/>
                    <a:pt x="4" y="26"/>
                    <a:pt x="4" y="26"/>
                  </a:cubicBezTo>
                  <a:cubicBezTo>
                    <a:pt x="5" y="23"/>
                    <a:pt x="0" y="23"/>
                    <a:pt x="1" y="20"/>
                  </a:cubicBezTo>
                  <a:cubicBezTo>
                    <a:pt x="10" y="14"/>
                    <a:pt x="19" y="8"/>
                    <a:pt x="27" y="0"/>
                  </a:cubicBezTo>
                  <a:cubicBezTo>
                    <a:pt x="28" y="1"/>
                    <a:pt x="29" y="3"/>
                    <a:pt x="29" y="4"/>
                  </a:cubicBezTo>
                  <a:cubicBezTo>
                    <a:pt x="29" y="3"/>
                    <a:pt x="31" y="2"/>
                    <a:pt x="33" y="3"/>
                  </a:cubicBezTo>
                  <a:cubicBezTo>
                    <a:pt x="36" y="4"/>
                    <a:pt x="34" y="7"/>
                    <a:pt x="34" y="8"/>
                  </a:cubicBezTo>
                  <a:cubicBezTo>
                    <a:pt x="34" y="9"/>
                    <a:pt x="34" y="10"/>
                    <a:pt x="33" y="10"/>
                  </a:cubicBezTo>
                  <a:cubicBezTo>
                    <a:pt x="29" y="13"/>
                    <a:pt x="31" y="17"/>
                    <a:pt x="33" y="20"/>
                  </a:cubicBezTo>
                  <a:cubicBezTo>
                    <a:pt x="35" y="23"/>
                    <a:pt x="36" y="27"/>
                    <a:pt x="36" y="31"/>
                  </a:cubicBezTo>
                  <a:close/>
                </a:path>
              </a:pathLst>
            </a:custGeom>
            <a:solidFill>
              <a:srgbClr val="5F5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8" name="Freeform 171"/>
            <p:cNvSpPr>
              <a:spLocks/>
            </p:cNvSpPr>
            <p:nvPr/>
          </p:nvSpPr>
          <p:spPr bwMode="auto">
            <a:xfrm>
              <a:off x="7500504" y="3975189"/>
              <a:ext cx="38559" cy="247670"/>
            </a:xfrm>
            <a:custGeom>
              <a:avLst/>
              <a:gdLst>
                <a:gd name="T0" fmla="*/ 0 w 18"/>
                <a:gd name="T1" fmla="*/ 83 h 116"/>
                <a:gd name="T2" fmla="*/ 6 w 18"/>
                <a:gd name="T3" fmla="*/ 82 h 116"/>
                <a:gd name="T4" fmla="*/ 8 w 18"/>
                <a:gd name="T5" fmla="*/ 81 h 116"/>
                <a:gd name="T6" fmla="*/ 10 w 18"/>
                <a:gd name="T7" fmla="*/ 75 h 116"/>
                <a:gd name="T8" fmla="*/ 9 w 18"/>
                <a:gd name="T9" fmla="*/ 66 h 116"/>
                <a:gd name="T10" fmla="*/ 10 w 18"/>
                <a:gd name="T11" fmla="*/ 63 h 116"/>
                <a:gd name="T12" fmla="*/ 11 w 18"/>
                <a:gd name="T13" fmla="*/ 58 h 116"/>
                <a:gd name="T14" fmla="*/ 11 w 18"/>
                <a:gd name="T15" fmla="*/ 56 h 116"/>
                <a:gd name="T16" fmla="*/ 11 w 18"/>
                <a:gd name="T17" fmla="*/ 40 h 116"/>
                <a:gd name="T18" fmla="*/ 11 w 18"/>
                <a:gd name="T19" fmla="*/ 28 h 116"/>
                <a:gd name="T20" fmla="*/ 12 w 18"/>
                <a:gd name="T21" fmla="*/ 0 h 116"/>
                <a:gd name="T22" fmla="*/ 13 w 18"/>
                <a:gd name="T23" fmla="*/ 12 h 116"/>
                <a:gd name="T24" fmla="*/ 13 w 18"/>
                <a:gd name="T25" fmla="*/ 19 h 116"/>
                <a:gd name="T26" fmla="*/ 15 w 18"/>
                <a:gd name="T27" fmla="*/ 5 h 116"/>
                <a:gd name="T28" fmla="*/ 14 w 18"/>
                <a:gd name="T29" fmla="*/ 40 h 116"/>
                <a:gd name="T30" fmla="*/ 17 w 18"/>
                <a:gd name="T31" fmla="*/ 39 h 116"/>
                <a:gd name="T32" fmla="*/ 16 w 18"/>
                <a:gd name="T33" fmla="*/ 52 h 116"/>
                <a:gd name="T34" fmla="*/ 16 w 18"/>
                <a:gd name="T35" fmla="*/ 76 h 116"/>
                <a:gd name="T36" fmla="*/ 14 w 18"/>
                <a:gd name="T37" fmla="*/ 80 h 116"/>
                <a:gd name="T38" fmla="*/ 13 w 18"/>
                <a:gd name="T39" fmla="*/ 84 h 116"/>
                <a:gd name="T40" fmla="*/ 13 w 18"/>
                <a:gd name="T41" fmla="*/ 88 h 116"/>
                <a:gd name="T42" fmla="*/ 14 w 18"/>
                <a:gd name="T43" fmla="*/ 90 h 116"/>
                <a:gd name="T44" fmla="*/ 15 w 18"/>
                <a:gd name="T45" fmla="*/ 93 h 116"/>
                <a:gd name="T46" fmla="*/ 14 w 18"/>
                <a:gd name="T47" fmla="*/ 101 h 116"/>
                <a:gd name="T48" fmla="*/ 14 w 18"/>
                <a:gd name="T49" fmla="*/ 101 h 116"/>
                <a:gd name="T50" fmla="*/ 9 w 18"/>
                <a:gd name="T51" fmla="*/ 112 h 116"/>
                <a:gd name="T52" fmla="*/ 6 w 18"/>
                <a:gd name="T53" fmla="*/ 116 h 116"/>
                <a:gd name="T54" fmla="*/ 4 w 18"/>
                <a:gd name="T55" fmla="*/ 94 h 116"/>
                <a:gd name="T56" fmla="*/ 1 w 18"/>
                <a:gd name="T57" fmla="*/ 92 h 116"/>
                <a:gd name="T58" fmla="*/ 0 w 18"/>
                <a:gd name="T59" fmla="*/ 8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" h="116">
                  <a:moveTo>
                    <a:pt x="0" y="83"/>
                  </a:moveTo>
                  <a:cubicBezTo>
                    <a:pt x="2" y="81"/>
                    <a:pt x="3" y="78"/>
                    <a:pt x="6" y="82"/>
                  </a:cubicBezTo>
                  <a:cubicBezTo>
                    <a:pt x="7" y="83"/>
                    <a:pt x="8" y="82"/>
                    <a:pt x="8" y="81"/>
                  </a:cubicBezTo>
                  <a:cubicBezTo>
                    <a:pt x="7" y="78"/>
                    <a:pt x="7" y="76"/>
                    <a:pt x="10" y="75"/>
                  </a:cubicBezTo>
                  <a:cubicBezTo>
                    <a:pt x="8" y="72"/>
                    <a:pt x="12" y="69"/>
                    <a:pt x="9" y="66"/>
                  </a:cubicBezTo>
                  <a:cubicBezTo>
                    <a:pt x="8" y="65"/>
                    <a:pt x="8" y="64"/>
                    <a:pt x="10" y="63"/>
                  </a:cubicBezTo>
                  <a:cubicBezTo>
                    <a:pt x="12" y="62"/>
                    <a:pt x="12" y="61"/>
                    <a:pt x="11" y="58"/>
                  </a:cubicBezTo>
                  <a:cubicBezTo>
                    <a:pt x="11" y="58"/>
                    <a:pt x="11" y="57"/>
                    <a:pt x="11" y="56"/>
                  </a:cubicBezTo>
                  <a:cubicBezTo>
                    <a:pt x="13" y="51"/>
                    <a:pt x="12" y="45"/>
                    <a:pt x="11" y="40"/>
                  </a:cubicBezTo>
                  <a:cubicBezTo>
                    <a:pt x="10" y="36"/>
                    <a:pt x="10" y="32"/>
                    <a:pt x="11" y="28"/>
                  </a:cubicBezTo>
                  <a:cubicBezTo>
                    <a:pt x="12" y="19"/>
                    <a:pt x="11" y="10"/>
                    <a:pt x="12" y="0"/>
                  </a:cubicBezTo>
                  <a:cubicBezTo>
                    <a:pt x="14" y="4"/>
                    <a:pt x="12" y="8"/>
                    <a:pt x="13" y="12"/>
                  </a:cubicBezTo>
                  <a:cubicBezTo>
                    <a:pt x="13" y="14"/>
                    <a:pt x="13" y="16"/>
                    <a:pt x="13" y="19"/>
                  </a:cubicBezTo>
                  <a:cubicBezTo>
                    <a:pt x="16" y="14"/>
                    <a:pt x="12" y="9"/>
                    <a:pt x="15" y="5"/>
                  </a:cubicBezTo>
                  <a:cubicBezTo>
                    <a:pt x="16" y="17"/>
                    <a:pt x="15" y="29"/>
                    <a:pt x="14" y="40"/>
                  </a:cubicBezTo>
                  <a:cubicBezTo>
                    <a:pt x="17" y="41"/>
                    <a:pt x="16" y="39"/>
                    <a:pt x="17" y="39"/>
                  </a:cubicBezTo>
                  <a:cubicBezTo>
                    <a:pt x="18" y="43"/>
                    <a:pt x="17" y="48"/>
                    <a:pt x="16" y="52"/>
                  </a:cubicBezTo>
                  <a:cubicBezTo>
                    <a:pt x="14" y="60"/>
                    <a:pt x="17" y="68"/>
                    <a:pt x="16" y="76"/>
                  </a:cubicBezTo>
                  <a:cubicBezTo>
                    <a:pt x="16" y="78"/>
                    <a:pt x="17" y="80"/>
                    <a:pt x="14" y="80"/>
                  </a:cubicBezTo>
                  <a:cubicBezTo>
                    <a:pt x="13" y="80"/>
                    <a:pt x="12" y="83"/>
                    <a:pt x="13" y="84"/>
                  </a:cubicBezTo>
                  <a:cubicBezTo>
                    <a:pt x="14" y="86"/>
                    <a:pt x="14" y="87"/>
                    <a:pt x="13" y="88"/>
                  </a:cubicBezTo>
                  <a:cubicBezTo>
                    <a:pt x="13" y="89"/>
                    <a:pt x="12" y="90"/>
                    <a:pt x="14" y="90"/>
                  </a:cubicBezTo>
                  <a:cubicBezTo>
                    <a:pt x="18" y="89"/>
                    <a:pt x="16" y="92"/>
                    <a:pt x="15" y="93"/>
                  </a:cubicBezTo>
                  <a:cubicBezTo>
                    <a:pt x="11" y="96"/>
                    <a:pt x="15" y="99"/>
                    <a:pt x="14" y="101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2" y="105"/>
                    <a:pt x="11" y="108"/>
                    <a:pt x="9" y="112"/>
                  </a:cubicBezTo>
                  <a:cubicBezTo>
                    <a:pt x="8" y="114"/>
                    <a:pt x="8" y="115"/>
                    <a:pt x="6" y="116"/>
                  </a:cubicBezTo>
                  <a:cubicBezTo>
                    <a:pt x="6" y="109"/>
                    <a:pt x="1" y="102"/>
                    <a:pt x="4" y="94"/>
                  </a:cubicBezTo>
                  <a:cubicBezTo>
                    <a:pt x="2" y="95"/>
                    <a:pt x="2" y="94"/>
                    <a:pt x="1" y="92"/>
                  </a:cubicBezTo>
                  <a:cubicBezTo>
                    <a:pt x="1" y="89"/>
                    <a:pt x="2" y="85"/>
                    <a:pt x="0" y="83"/>
                  </a:cubicBezTo>
                  <a:close/>
                </a:path>
              </a:pathLst>
            </a:custGeom>
            <a:solidFill>
              <a:srgbClr val="6A6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89" name="Freeform 172"/>
            <p:cNvSpPr>
              <a:spLocks/>
            </p:cNvSpPr>
            <p:nvPr/>
          </p:nvSpPr>
          <p:spPr bwMode="auto">
            <a:xfrm>
              <a:off x="7620631" y="3278154"/>
              <a:ext cx="134958" cy="96398"/>
            </a:xfrm>
            <a:custGeom>
              <a:avLst/>
              <a:gdLst>
                <a:gd name="T0" fmla="*/ 2 w 63"/>
                <a:gd name="T1" fmla="*/ 36 h 45"/>
                <a:gd name="T2" fmla="*/ 4 w 63"/>
                <a:gd name="T3" fmla="*/ 37 h 45"/>
                <a:gd name="T4" fmla="*/ 7 w 63"/>
                <a:gd name="T5" fmla="*/ 35 h 45"/>
                <a:gd name="T6" fmla="*/ 10 w 63"/>
                <a:gd name="T7" fmla="*/ 31 h 45"/>
                <a:gd name="T8" fmla="*/ 11 w 63"/>
                <a:gd name="T9" fmla="*/ 29 h 45"/>
                <a:gd name="T10" fmla="*/ 17 w 63"/>
                <a:gd name="T11" fmla="*/ 25 h 45"/>
                <a:gd name="T12" fmla="*/ 31 w 63"/>
                <a:gd name="T13" fmla="*/ 15 h 45"/>
                <a:gd name="T14" fmla="*/ 35 w 63"/>
                <a:gd name="T15" fmla="*/ 13 h 45"/>
                <a:gd name="T16" fmla="*/ 39 w 63"/>
                <a:gd name="T17" fmla="*/ 6 h 45"/>
                <a:gd name="T18" fmla="*/ 36 w 63"/>
                <a:gd name="T19" fmla="*/ 3 h 45"/>
                <a:gd name="T20" fmla="*/ 49 w 63"/>
                <a:gd name="T21" fmla="*/ 6 h 45"/>
                <a:gd name="T22" fmla="*/ 59 w 63"/>
                <a:gd name="T23" fmla="*/ 22 h 45"/>
                <a:gd name="T24" fmla="*/ 63 w 63"/>
                <a:gd name="T25" fmla="*/ 31 h 45"/>
                <a:gd name="T26" fmla="*/ 62 w 63"/>
                <a:gd name="T27" fmla="*/ 32 h 45"/>
                <a:gd name="T28" fmla="*/ 61 w 63"/>
                <a:gd name="T29" fmla="*/ 32 h 45"/>
                <a:gd name="T30" fmla="*/ 56 w 63"/>
                <a:gd name="T31" fmla="*/ 25 h 45"/>
                <a:gd name="T32" fmla="*/ 47 w 63"/>
                <a:gd name="T33" fmla="*/ 15 h 45"/>
                <a:gd name="T34" fmla="*/ 42 w 63"/>
                <a:gd name="T35" fmla="*/ 8 h 45"/>
                <a:gd name="T36" fmla="*/ 42 w 63"/>
                <a:gd name="T37" fmla="*/ 17 h 45"/>
                <a:gd name="T38" fmla="*/ 50 w 63"/>
                <a:gd name="T39" fmla="*/ 26 h 45"/>
                <a:gd name="T40" fmla="*/ 56 w 63"/>
                <a:gd name="T41" fmla="*/ 31 h 45"/>
                <a:gd name="T42" fmla="*/ 56 w 63"/>
                <a:gd name="T43" fmla="*/ 33 h 45"/>
                <a:gd name="T44" fmla="*/ 54 w 63"/>
                <a:gd name="T45" fmla="*/ 33 h 45"/>
                <a:gd name="T46" fmla="*/ 48 w 63"/>
                <a:gd name="T47" fmla="*/ 31 h 45"/>
                <a:gd name="T48" fmla="*/ 37 w 63"/>
                <a:gd name="T49" fmla="*/ 21 h 45"/>
                <a:gd name="T50" fmla="*/ 39 w 63"/>
                <a:gd name="T51" fmla="*/ 31 h 45"/>
                <a:gd name="T52" fmla="*/ 36 w 63"/>
                <a:gd name="T53" fmla="*/ 31 h 45"/>
                <a:gd name="T54" fmla="*/ 34 w 63"/>
                <a:gd name="T55" fmla="*/ 19 h 45"/>
                <a:gd name="T56" fmla="*/ 36 w 63"/>
                <a:gd name="T57" fmla="*/ 31 h 45"/>
                <a:gd name="T58" fmla="*/ 34 w 63"/>
                <a:gd name="T59" fmla="*/ 35 h 45"/>
                <a:gd name="T60" fmla="*/ 18 w 63"/>
                <a:gd name="T61" fmla="*/ 44 h 45"/>
                <a:gd name="T62" fmla="*/ 12 w 63"/>
                <a:gd name="T63" fmla="*/ 42 h 45"/>
                <a:gd name="T64" fmla="*/ 5 w 63"/>
                <a:gd name="T65" fmla="*/ 41 h 45"/>
                <a:gd name="T66" fmla="*/ 0 w 63"/>
                <a:gd name="T67" fmla="*/ 39 h 45"/>
                <a:gd name="T68" fmla="*/ 2 w 63"/>
                <a:gd name="T69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45">
                  <a:moveTo>
                    <a:pt x="2" y="36"/>
                  </a:moveTo>
                  <a:cubicBezTo>
                    <a:pt x="3" y="37"/>
                    <a:pt x="3" y="38"/>
                    <a:pt x="4" y="37"/>
                  </a:cubicBezTo>
                  <a:cubicBezTo>
                    <a:pt x="5" y="37"/>
                    <a:pt x="7" y="36"/>
                    <a:pt x="7" y="35"/>
                  </a:cubicBezTo>
                  <a:cubicBezTo>
                    <a:pt x="8" y="34"/>
                    <a:pt x="12" y="34"/>
                    <a:pt x="10" y="31"/>
                  </a:cubicBezTo>
                  <a:cubicBezTo>
                    <a:pt x="10" y="31"/>
                    <a:pt x="11" y="29"/>
                    <a:pt x="11" y="29"/>
                  </a:cubicBezTo>
                  <a:cubicBezTo>
                    <a:pt x="13" y="28"/>
                    <a:pt x="15" y="27"/>
                    <a:pt x="17" y="25"/>
                  </a:cubicBezTo>
                  <a:cubicBezTo>
                    <a:pt x="20" y="20"/>
                    <a:pt x="26" y="19"/>
                    <a:pt x="31" y="15"/>
                  </a:cubicBezTo>
                  <a:cubicBezTo>
                    <a:pt x="32" y="14"/>
                    <a:pt x="33" y="13"/>
                    <a:pt x="35" y="13"/>
                  </a:cubicBezTo>
                  <a:cubicBezTo>
                    <a:pt x="38" y="12"/>
                    <a:pt x="34" y="6"/>
                    <a:pt x="39" y="6"/>
                  </a:cubicBezTo>
                  <a:cubicBezTo>
                    <a:pt x="39" y="5"/>
                    <a:pt x="36" y="5"/>
                    <a:pt x="36" y="3"/>
                  </a:cubicBezTo>
                  <a:cubicBezTo>
                    <a:pt x="42" y="0"/>
                    <a:pt x="42" y="0"/>
                    <a:pt x="49" y="6"/>
                  </a:cubicBezTo>
                  <a:cubicBezTo>
                    <a:pt x="51" y="12"/>
                    <a:pt x="56" y="17"/>
                    <a:pt x="59" y="22"/>
                  </a:cubicBezTo>
                  <a:cubicBezTo>
                    <a:pt x="61" y="25"/>
                    <a:pt x="63" y="28"/>
                    <a:pt x="63" y="31"/>
                  </a:cubicBezTo>
                  <a:cubicBezTo>
                    <a:pt x="63" y="32"/>
                    <a:pt x="63" y="32"/>
                    <a:pt x="62" y="32"/>
                  </a:cubicBezTo>
                  <a:cubicBezTo>
                    <a:pt x="62" y="33"/>
                    <a:pt x="61" y="32"/>
                    <a:pt x="61" y="32"/>
                  </a:cubicBezTo>
                  <a:cubicBezTo>
                    <a:pt x="58" y="31"/>
                    <a:pt x="57" y="28"/>
                    <a:pt x="56" y="25"/>
                  </a:cubicBezTo>
                  <a:cubicBezTo>
                    <a:pt x="54" y="21"/>
                    <a:pt x="51" y="18"/>
                    <a:pt x="47" y="15"/>
                  </a:cubicBezTo>
                  <a:cubicBezTo>
                    <a:pt x="46" y="13"/>
                    <a:pt x="43" y="11"/>
                    <a:pt x="42" y="8"/>
                  </a:cubicBezTo>
                  <a:cubicBezTo>
                    <a:pt x="38" y="13"/>
                    <a:pt x="38" y="13"/>
                    <a:pt x="42" y="17"/>
                  </a:cubicBezTo>
                  <a:cubicBezTo>
                    <a:pt x="44" y="21"/>
                    <a:pt x="47" y="24"/>
                    <a:pt x="50" y="26"/>
                  </a:cubicBezTo>
                  <a:cubicBezTo>
                    <a:pt x="52" y="28"/>
                    <a:pt x="54" y="30"/>
                    <a:pt x="56" y="31"/>
                  </a:cubicBezTo>
                  <a:cubicBezTo>
                    <a:pt x="56" y="31"/>
                    <a:pt x="57" y="32"/>
                    <a:pt x="56" y="33"/>
                  </a:cubicBezTo>
                  <a:cubicBezTo>
                    <a:pt x="56" y="34"/>
                    <a:pt x="55" y="34"/>
                    <a:pt x="54" y="33"/>
                  </a:cubicBezTo>
                  <a:cubicBezTo>
                    <a:pt x="52" y="32"/>
                    <a:pt x="50" y="31"/>
                    <a:pt x="48" y="31"/>
                  </a:cubicBezTo>
                  <a:cubicBezTo>
                    <a:pt x="47" y="30"/>
                    <a:pt x="37" y="22"/>
                    <a:pt x="37" y="21"/>
                  </a:cubicBezTo>
                  <a:cubicBezTo>
                    <a:pt x="37" y="24"/>
                    <a:pt x="44" y="26"/>
                    <a:pt x="39" y="31"/>
                  </a:cubicBezTo>
                  <a:cubicBezTo>
                    <a:pt x="38" y="31"/>
                    <a:pt x="38" y="32"/>
                    <a:pt x="36" y="31"/>
                  </a:cubicBezTo>
                  <a:cubicBezTo>
                    <a:pt x="33" y="28"/>
                    <a:pt x="29" y="25"/>
                    <a:pt x="34" y="19"/>
                  </a:cubicBezTo>
                  <a:cubicBezTo>
                    <a:pt x="30" y="25"/>
                    <a:pt x="33" y="28"/>
                    <a:pt x="36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29" y="38"/>
                    <a:pt x="24" y="41"/>
                    <a:pt x="18" y="44"/>
                  </a:cubicBezTo>
                  <a:cubicBezTo>
                    <a:pt x="15" y="45"/>
                    <a:pt x="13" y="45"/>
                    <a:pt x="12" y="42"/>
                  </a:cubicBezTo>
                  <a:cubicBezTo>
                    <a:pt x="9" y="37"/>
                    <a:pt x="8" y="37"/>
                    <a:pt x="5" y="41"/>
                  </a:cubicBezTo>
                  <a:cubicBezTo>
                    <a:pt x="2" y="44"/>
                    <a:pt x="2" y="43"/>
                    <a:pt x="0" y="39"/>
                  </a:cubicBezTo>
                  <a:cubicBezTo>
                    <a:pt x="0" y="38"/>
                    <a:pt x="1" y="37"/>
                    <a:pt x="2" y="36"/>
                  </a:cubicBezTo>
                  <a:close/>
                </a:path>
              </a:pathLst>
            </a:custGeom>
            <a:solidFill>
              <a:srgbClr val="DDD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0" name="Freeform 173"/>
            <p:cNvSpPr>
              <a:spLocks/>
            </p:cNvSpPr>
            <p:nvPr/>
          </p:nvSpPr>
          <p:spPr bwMode="auto">
            <a:xfrm>
              <a:off x="6758977" y="5536844"/>
              <a:ext cx="72670" cy="120127"/>
            </a:xfrm>
            <a:custGeom>
              <a:avLst/>
              <a:gdLst>
                <a:gd name="T0" fmla="*/ 7 w 34"/>
                <a:gd name="T1" fmla="*/ 44 h 56"/>
                <a:gd name="T2" fmla="*/ 7 w 34"/>
                <a:gd name="T3" fmla="*/ 52 h 56"/>
                <a:gd name="T4" fmla="*/ 5 w 34"/>
                <a:gd name="T5" fmla="*/ 56 h 56"/>
                <a:gd name="T6" fmla="*/ 2 w 34"/>
                <a:gd name="T7" fmla="*/ 46 h 56"/>
                <a:gd name="T8" fmla="*/ 12 w 34"/>
                <a:gd name="T9" fmla="*/ 4 h 56"/>
                <a:gd name="T10" fmla="*/ 13 w 34"/>
                <a:gd name="T11" fmla="*/ 0 h 56"/>
                <a:gd name="T12" fmla="*/ 15 w 34"/>
                <a:gd name="T13" fmla="*/ 3 h 56"/>
                <a:gd name="T14" fmla="*/ 18 w 34"/>
                <a:gd name="T15" fmla="*/ 12 h 56"/>
                <a:gd name="T16" fmla="*/ 20 w 34"/>
                <a:gd name="T17" fmla="*/ 21 h 56"/>
                <a:gd name="T18" fmla="*/ 25 w 34"/>
                <a:gd name="T19" fmla="*/ 29 h 56"/>
                <a:gd name="T20" fmla="*/ 28 w 34"/>
                <a:gd name="T21" fmla="*/ 31 h 56"/>
                <a:gd name="T22" fmla="*/ 34 w 34"/>
                <a:gd name="T23" fmla="*/ 38 h 56"/>
                <a:gd name="T24" fmla="*/ 28 w 34"/>
                <a:gd name="T25" fmla="*/ 43 h 56"/>
                <a:gd name="T26" fmla="*/ 22 w 34"/>
                <a:gd name="T27" fmla="*/ 42 h 56"/>
                <a:gd name="T28" fmla="*/ 7 w 34"/>
                <a:gd name="T29" fmla="*/ 4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6">
                  <a:moveTo>
                    <a:pt x="7" y="44"/>
                  </a:moveTo>
                  <a:cubicBezTo>
                    <a:pt x="7" y="47"/>
                    <a:pt x="7" y="50"/>
                    <a:pt x="7" y="52"/>
                  </a:cubicBezTo>
                  <a:cubicBezTo>
                    <a:pt x="7" y="56"/>
                    <a:pt x="7" y="56"/>
                    <a:pt x="5" y="56"/>
                  </a:cubicBezTo>
                  <a:cubicBezTo>
                    <a:pt x="3" y="53"/>
                    <a:pt x="5" y="49"/>
                    <a:pt x="2" y="46"/>
                  </a:cubicBezTo>
                  <a:cubicBezTo>
                    <a:pt x="0" y="31"/>
                    <a:pt x="5" y="17"/>
                    <a:pt x="12" y="4"/>
                  </a:cubicBezTo>
                  <a:cubicBezTo>
                    <a:pt x="12" y="3"/>
                    <a:pt x="13" y="2"/>
                    <a:pt x="13" y="0"/>
                  </a:cubicBezTo>
                  <a:cubicBezTo>
                    <a:pt x="15" y="1"/>
                    <a:pt x="15" y="2"/>
                    <a:pt x="15" y="3"/>
                  </a:cubicBezTo>
                  <a:cubicBezTo>
                    <a:pt x="21" y="6"/>
                    <a:pt x="21" y="6"/>
                    <a:pt x="18" y="12"/>
                  </a:cubicBezTo>
                  <a:cubicBezTo>
                    <a:pt x="17" y="16"/>
                    <a:pt x="17" y="19"/>
                    <a:pt x="20" y="21"/>
                  </a:cubicBezTo>
                  <a:cubicBezTo>
                    <a:pt x="22" y="23"/>
                    <a:pt x="24" y="26"/>
                    <a:pt x="25" y="29"/>
                  </a:cubicBezTo>
                  <a:cubicBezTo>
                    <a:pt x="25" y="31"/>
                    <a:pt x="27" y="31"/>
                    <a:pt x="28" y="31"/>
                  </a:cubicBezTo>
                  <a:cubicBezTo>
                    <a:pt x="32" y="31"/>
                    <a:pt x="34" y="34"/>
                    <a:pt x="34" y="38"/>
                  </a:cubicBezTo>
                  <a:cubicBezTo>
                    <a:pt x="34" y="42"/>
                    <a:pt x="30" y="42"/>
                    <a:pt x="28" y="43"/>
                  </a:cubicBezTo>
                  <a:cubicBezTo>
                    <a:pt x="26" y="43"/>
                    <a:pt x="24" y="43"/>
                    <a:pt x="22" y="42"/>
                  </a:cubicBezTo>
                  <a:cubicBezTo>
                    <a:pt x="16" y="39"/>
                    <a:pt x="12" y="41"/>
                    <a:pt x="7" y="44"/>
                  </a:cubicBezTo>
                  <a:close/>
                </a:path>
              </a:pathLst>
            </a:custGeom>
            <a:solidFill>
              <a:srgbClr val="7C75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1" name="Freeform 174"/>
            <p:cNvSpPr>
              <a:spLocks/>
            </p:cNvSpPr>
            <p:nvPr/>
          </p:nvSpPr>
          <p:spPr bwMode="auto">
            <a:xfrm>
              <a:off x="6764909" y="2560356"/>
              <a:ext cx="177966" cy="66737"/>
            </a:xfrm>
            <a:custGeom>
              <a:avLst/>
              <a:gdLst>
                <a:gd name="T0" fmla="*/ 10 w 83"/>
                <a:gd name="T1" fmla="*/ 18 h 31"/>
                <a:gd name="T2" fmla="*/ 10 w 83"/>
                <a:gd name="T3" fmla="*/ 20 h 31"/>
                <a:gd name="T4" fmla="*/ 17 w 83"/>
                <a:gd name="T5" fmla="*/ 14 h 31"/>
                <a:gd name="T6" fmla="*/ 45 w 83"/>
                <a:gd name="T7" fmla="*/ 10 h 31"/>
                <a:gd name="T8" fmla="*/ 63 w 83"/>
                <a:gd name="T9" fmla="*/ 21 h 31"/>
                <a:gd name="T10" fmla="*/ 77 w 83"/>
                <a:gd name="T11" fmla="*/ 26 h 31"/>
                <a:gd name="T12" fmla="*/ 66 w 83"/>
                <a:gd name="T13" fmla="*/ 22 h 31"/>
                <a:gd name="T14" fmla="*/ 71 w 83"/>
                <a:gd name="T15" fmla="*/ 21 h 31"/>
                <a:gd name="T16" fmla="*/ 70 w 83"/>
                <a:gd name="T17" fmla="*/ 19 h 31"/>
                <a:gd name="T18" fmla="*/ 83 w 83"/>
                <a:gd name="T19" fmla="*/ 18 h 31"/>
                <a:gd name="T20" fmla="*/ 83 w 83"/>
                <a:gd name="T21" fmla="*/ 19 h 31"/>
                <a:gd name="T22" fmla="*/ 80 w 83"/>
                <a:gd name="T23" fmla="*/ 23 h 31"/>
                <a:gd name="T24" fmla="*/ 80 w 83"/>
                <a:gd name="T25" fmla="*/ 26 h 31"/>
                <a:gd name="T26" fmla="*/ 78 w 83"/>
                <a:gd name="T27" fmla="*/ 29 h 31"/>
                <a:gd name="T28" fmla="*/ 77 w 83"/>
                <a:gd name="T29" fmla="*/ 30 h 31"/>
                <a:gd name="T30" fmla="*/ 65 w 83"/>
                <a:gd name="T31" fmla="*/ 29 h 31"/>
                <a:gd name="T32" fmla="*/ 57 w 83"/>
                <a:gd name="T33" fmla="*/ 27 h 31"/>
                <a:gd name="T34" fmla="*/ 53 w 83"/>
                <a:gd name="T35" fmla="*/ 26 h 31"/>
                <a:gd name="T36" fmla="*/ 45 w 83"/>
                <a:gd name="T37" fmla="*/ 21 h 31"/>
                <a:gd name="T38" fmla="*/ 25 w 83"/>
                <a:gd name="T39" fmla="*/ 20 h 31"/>
                <a:gd name="T40" fmla="*/ 13 w 83"/>
                <a:gd name="T41" fmla="*/ 23 h 31"/>
                <a:gd name="T42" fmla="*/ 7 w 83"/>
                <a:gd name="T43" fmla="*/ 25 h 31"/>
                <a:gd name="T44" fmla="*/ 1 w 83"/>
                <a:gd name="T45" fmla="*/ 25 h 31"/>
                <a:gd name="T46" fmla="*/ 2 w 83"/>
                <a:gd name="T47" fmla="*/ 22 h 31"/>
                <a:gd name="T48" fmla="*/ 5 w 83"/>
                <a:gd name="T49" fmla="*/ 5 h 31"/>
                <a:gd name="T50" fmla="*/ 5 w 83"/>
                <a:gd name="T51" fmla="*/ 0 h 31"/>
                <a:gd name="T52" fmla="*/ 6 w 83"/>
                <a:gd name="T53" fmla="*/ 2 h 31"/>
                <a:gd name="T54" fmla="*/ 12 w 83"/>
                <a:gd name="T55" fmla="*/ 6 h 31"/>
                <a:gd name="T56" fmla="*/ 16 w 83"/>
                <a:gd name="T57" fmla="*/ 4 h 31"/>
                <a:gd name="T58" fmla="*/ 18 w 83"/>
                <a:gd name="T59" fmla="*/ 5 h 31"/>
                <a:gd name="T60" fmla="*/ 10 w 83"/>
                <a:gd name="T61" fmla="*/ 9 h 31"/>
                <a:gd name="T62" fmla="*/ 11 w 83"/>
                <a:gd name="T63" fmla="*/ 9 h 31"/>
                <a:gd name="T64" fmla="*/ 8 w 83"/>
                <a:gd name="T65" fmla="*/ 18 h 31"/>
                <a:gd name="T66" fmla="*/ 10 w 83"/>
                <a:gd name="T67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31">
                  <a:moveTo>
                    <a:pt x="10" y="18"/>
                  </a:moveTo>
                  <a:cubicBezTo>
                    <a:pt x="10" y="19"/>
                    <a:pt x="10" y="20"/>
                    <a:pt x="10" y="20"/>
                  </a:cubicBezTo>
                  <a:cubicBezTo>
                    <a:pt x="13" y="18"/>
                    <a:pt x="15" y="16"/>
                    <a:pt x="17" y="14"/>
                  </a:cubicBezTo>
                  <a:cubicBezTo>
                    <a:pt x="24" y="7"/>
                    <a:pt x="36" y="6"/>
                    <a:pt x="45" y="10"/>
                  </a:cubicBezTo>
                  <a:cubicBezTo>
                    <a:pt x="52" y="13"/>
                    <a:pt x="57" y="17"/>
                    <a:pt x="63" y="21"/>
                  </a:cubicBezTo>
                  <a:cubicBezTo>
                    <a:pt x="67" y="24"/>
                    <a:pt x="71" y="27"/>
                    <a:pt x="77" y="26"/>
                  </a:cubicBezTo>
                  <a:cubicBezTo>
                    <a:pt x="73" y="24"/>
                    <a:pt x="70" y="22"/>
                    <a:pt x="66" y="22"/>
                  </a:cubicBezTo>
                  <a:cubicBezTo>
                    <a:pt x="68" y="21"/>
                    <a:pt x="69" y="22"/>
                    <a:pt x="71" y="21"/>
                  </a:cubicBezTo>
                  <a:cubicBezTo>
                    <a:pt x="72" y="20"/>
                    <a:pt x="66" y="19"/>
                    <a:pt x="70" y="19"/>
                  </a:cubicBezTo>
                  <a:cubicBezTo>
                    <a:pt x="74" y="18"/>
                    <a:pt x="78" y="16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2" y="20"/>
                    <a:pt x="80" y="21"/>
                    <a:pt x="80" y="23"/>
                  </a:cubicBezTo>
                  <a:cubicBezTo>
                    <a:pt x="80" y="24"/>
                    <a:pt x="80" y="25"/>
                    <a:pt x="80" y="26"/>
                  </a:cubicBezTo>
                  <a:cubicBezTo>
                    <a:pt x="79" y="27"/>
                    <a:pt x="78" y="27"/>
                    <a:pt x="78" y="29"/>
                  </a:cubicBezTo>
                  <a:cubicBezTo>
                    <a:pt x="78" y="30"/>
                    <a:pt x="77" y="30"/>
                    <a:pt x="77" y="30"/>
                  </a:cubicBezTo>
                  <a:cubicBezTo>
                    <a:pt x="73" y="31"/>
                    <a:pt x="69" y="30"/>
                    <a:pt x="65" y="29"/>
                  </a:cubicBezTo>
                  <a:cubicBezTo>
                    <a:pt x="63" y="27"/>
                    <a:pt x="60" y="28"/>
                    <a:pt x="57" y="27"/>
                  </a:cubicBezTo>
                  <a:cubicBezTo>
                    <a:pt x="55" y="27"/>
                    <a:pt x="54" y="27"/>
                    <a:pt x="53" y="26"/>
                  </a:cubicBezTo>
                  <a:cubicBezTo>
                    <a:pt x="52" y="21"/>
                    <a:pt x="48" y="22"/>
                    <a:pt x="45" y="21"/>
                  </a:cubicBezTo>
                  <a:cubicBezTo>
                    <a:pt x="38" y="21"/>
                    <a:pt x="32" y="19"/>
                    <a:pt x="25" y="20"/>
                  </a:cubicBezTo>
                  <a:cubicBezTo>
                    <a:pt x="21" y="20"/>
                    <a:pt x="17" y="21"/>
                    <a:pt x="13" y="23"/>
                  </a:cubicBezTo>
                  <a:cubicBezTo>
                    <a:pt x="11" y="24"/>
                    <a:pt x="9" y="25"/>
                    <a:pt x="7" y="25"/>
                  </a:cubicBezTo>
                  <a:cubicBezTo>
                    <a:pt x="5" y="25"/>
                    <a:pt x="3" y="26"/>
                    <a:pt x="1" y="25"/>
                  </a:cubicBezTo>
                  <a:cubicBezTo>
                    <a:pt x="0" y="23"/>
                    <a:pt x="1" y="23"/>
                    <a:pt x="2" y="22"/>
                  </a:cubicBezTo>
                  <a:cubicBezTo>
                    <a:pt x="6" y="17"/>
                    <a:pt x="8" y="11"/>
                    <a:pt x="5" y="5"/>
                  </a:cubicBezTo>
                  <a:cubicBezTo>
                    <a:pt x="4" y="3"/>
                    <a:pt x="3" y="1"/>
                    <a:pt x="5" y="0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6" y="7"/>
                    <a:pt x="8" y="8"/>
                    <a:pt x="12" y="6"/>
                  </a:cubicBezTo>
                  <a:cubicBezTo>
                    <a:pt x="13" y="5"/>
                    <a:pt x="15" y="5"/>
                    <a:pt x="16" y="4"/>
                  </a:cubicBezTo>
                  <a:cubicBezTo>
                    <a:pt x="17" y="4"/>
                    <a:pt x="18" y="4"/>
                    <a:pt x="18" y="5"/>
                  </a:cubicBezTo>
                  <a:cubicBezTo>
                    <a:pt x="16" y="8"/>
                    <a:pt x="13" y="7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12"/>
                    <a:pt x="9" y="15"/>
                    <a:pt x="8" y="18"/>
                  </a:cubicBezTo>
                  <a:cubicBezTo>
                    <a:pt x="8" y="18"/>
                    <a:pt x="9" y="18"/>
                    <a:pt x="10" y="18"/>
                  </a:cubicBezTo>
                  <a:close/>
                </a:path>
              </a:pathLst>
            </a:custGeom>
            <a:solidFill>
              <a:srgbClr val="191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2" name="Freeform 175"/>
            <p:cNvSpPr>
              <a:spLocks/>
            </p:cNvSpPr>
            <p:nvPr/>
          </p:nvSpPr>
          <p:spPr bwMode="auto">
            <a:xfrm>
              <a:off x="6351138" y="4449766"/>
              <a:ext cx="56356" cy="286229"/>
            </a:xfrm>
            <a:custGeom>
              <a:avLst/>
              <a:gdLst>
                <a:gd name="T0" fmla="*/ 16 w 26"/>
                <a:gd name="T1" fmla="*/ 35 h 133"/>
                <a:gd name="T2" fmla="*/ 22 w 26"/>
                <a:gd name="T3" fmla="*/ 0 h 133"/>
                <a:gd name="T4" fmla="*/ 26 w 26"/>
                <a:gd name="T5" fmla="*/ 10 h 133"/>
                <a:gd name="T6" fmla="*/ 6 w 26"/>
                <a:gd name="T7" fmla="*/ 133 h 133"/>
                <a:gd name="T8" fmla="*/ 4 w 26"/>
                <a:gd name="T9" fmla="*/ 133 h 133"/>
                <a:gd name="T10" fmla="*/ 1 w 26"/>
                <a:gd name="T11" fmla="*/ 119 h 133"/>
                <a:gd name="T12" fmla="*/ 2 w 26"/>
                <a:gd name="T13" fmla="*/ 111 h 133"/>
                <a:gd name="T14" fmla="*/ 13 w 26"/>
                <a:gd name="T15" fmla="*/ 48 h 133"/>
                <a:gd name="T16" fmla="*/ 16 w 26"/>
                <a:gd name="T17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33">
                  <a:moveTo>
                    <a:pt x="16" y="35"/>
                  </a:moveTo>
                  <a:cubicBezTo>
                    <a:pt x="19" y="24"/>
                    <a:pt x="20" y="12"/>
                    <a:pt x="22" y="0"/>
                  </a:cubicBezTo>
                  <a:cubicBezTo>
                    <a:pt x="23" y="3"/>
                    <a:pt x="25" y="7"/>
                    <a:pt x="26" y="10"/>
                  </a:cubicBezTo>
                  <a:cubicBezTo>
                    <a:pt x="19" y="51"/>
                    <a:pt x="12" y="92"/>
                    <a:pt x="6" y="133"/>
                  </a:cubicBezTo>
                  <a:cubicBezTo>
                    <a:pt x="5" y="133"/>
                    <a:pt x="5" y="133"/>
                    <a:pt x="4" y="133"/>
                  </a:cubicBezTo>
                  <a:cubicBezTo>
                    <a:pt x="6" y="128"/>
                    <a:pt x="4" y="123"/>
                    <a:pt x="1" y="119"/>
                  </a:cubicBezTo>
                  <a:cubicBezTo>
                    <a:pt x="0" y="116"/>
                    <a:pt x="2" y="114"/>
                    <a:pt x="2" y="111"/>
                  </a:cubicBezTo>
                  <a:cubicBezTo>
                    <a:pt x="6" y="90"/>
                    <a:pt x="9" y="69"/>
                    <a:pt x="13" y="48"/>
                  </a:cubicBezTo>
                  <a:cubicBezTo>
                    <a:pt x="14" y="43"/>
                    <a:pt x="14" y="39"/>
                    <a:pt x="16" y="35"/>
                  </a:cubicBezTo>
                  <a:close/>
                </a:path>
              </a:pathLst>
            </a:custGeom>
            <a:solidFill>
              <a:srgbClr val="5C55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3" name="Freeform 176"/>
            <p:cNvSpPr>
              <a:spLocks/>
            </p:cNvSpPr>
            <p:nvPr/>
          </p:nvSpPr>
          <p:spPr bwMode="auto">
            <a:xfrm>
              <a:off x="6953257" y="4933241"/>
              <a:ext cx="53390" cy="324789"/>
            </a:xfrm>
            <a:custGeom>
              <a:avLst/>
              <a:gdLst>
                <a:gd name="T0" fmla="*/ 5 w 25"/>
                <a:gd name="T1" fmla="*/ 152 h 152"/>
                <a:gd name="T2" fmla="*/ 4 w 25"/>
                <a:gd name="T3" fmla="*/ 150 h 152"/>
                <a:gd name="T4" fmla="*/ 5 w 25"/>
                <a:gd name="T5" fmla="*/ 111 h 152"/>
                <a:gd name="T6" fmla="*/ 9 w 25"/>
                <a:gd name="T7" fmla="*/ 79 h 152"/>
                <a:gd name="T8" fmla="*/ 12 w 25"/>
                <a:gd name="T9" fmla="*/ 72 h 152"/>
                <a:gd name="T10" fmla="*/ 12 w 25"/>
                <a:gd name="T11" fmla="*/ 70 h 152"/>
                <a:gd name="T12" fmla="*/ 20 w 25"/>
                <a:gd name="T13" fmla="*/ 31 h 152"/>
                <a:gd name="T14" fmla="*/ 10 w 25"/>
                <a:gd name="T15" fmla="*/ 10 h 152"/>
                <a:gd name="T16" fmla="*/ 0 w 25"/>
                <a:gd name="T17" fmla="*/ 2 h 152"/>
                <a:gd name="T18" fmla="*/ 2 w 25"/>
                <a:gd name="T19" fmla="*/ 0 h 152"/>
                <a:gd name="T20" fmla="*/ 4 w 25"/>
                <a:gd name="T21" fmla="*/ 2 h 152"/>
                <a:gd name="T22" fmla="*/ 23 w 25"/>
                <a:gd name="T23" fmla="*/ 21 h 152"/>
                <a:gd name="T24" fmla="*/ 24 w 25"/>
                <a:gd name="T25" fmla="*/ 27 h 152"/>
                <a:gd name="T26" fmla="*/ 20 w 25"/>
                <a:gd name="T27" fmla="*/ 50 h 152"/>
                <a:gd name="T28" fmla="*/ 13 w 25"/>
                <a:gd name="T29" fmla="*/ 96 h 152"/>
                <a:gd name="T30" fmla="*/ 8 w 25"/>
                <a:gd name="T31" fmla="*/ 133 h 152"/>
                <a:gd name="T32" fmla="*/ 5 w 25"/>
                <a:gd name="T3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52">
                  <a:moveTo>
                    <a:pt x="5" y="152"/>
                  </a:moveTo>
                  <a:cubicBezTo>
                    <a:pt x="5" y="151"/>
                    <a:pt x="4" y="150"/>
                    <a:pt x="4" y="150"/>
                  </a:cubicBezTo>
                  <a:cubicBezTo>
                    <a:pt x="5" y="137"/>
                    <a:pt x="3" y="124"/>
                    <a:pt x="5" y="111"/>
                  </a:cubicBezTo>
                  <a:cubicBezTo>
                    <a:pt x="7" y="101"/>
                    <a:pt x="8" y="90"/>
                    <a:pt x="9" y="79"/>
                  </a:cubicBezTo>
                  <a:cubicBezTo>
                    <a:pt x="9" y="76"/>
                    <a:pt x="9" y="73"/>
                    <a:pt x="12" y="72"/>
                  </a:cubicBezTo>
                  <a:cubicBezTo>
                    <a:pt x="12" y="71"/>
                    <a:pt x="12" y="71"/>
                    <a:pt x="12" y="70"/>
                  </a:cubicBezTo>
                  <a:cubicBezTo>
                    <a:pt x="16" y="57"/>
                    <a:pt x="18" y="44"/>
                    <a:pt x="20" y="31"/>
                  </a:cubicBezTo>
                  <a:cubicBezTo>
                    <a:pt x="21" y="22"/>
                    <a:pt x="16" y="16"/>
                    <a:pt x="10" y="10"/>
                  </a:cubicBezTo>
                  <a:cubicBezTo>
                    <a:pt x="7" y="7"/>
                    <a:pt x="4" y="5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1"/>
                    <a:pt x="3" y="1"/>
                    <a:pt x="4" y="2"/>
                  </a:cubicBezTo>
                  <a:cubicBezTo>
                    <a:pt x="10" y="8"/>
                    <a:pt x="17" y="14"/>
                    <a:pt x="23" y="21"/>
                  </a:cubicBezTo>
                  <a:cubicBezTo>
                    <a:pt x="25" y="23"/>
                    <a:pt x="25" y="24"/>
                    <a:pt x="24" y="27"/>
                  </a:cubicBezTo>
                  <a:cubicBezTo>
                    <a:pt x="22" y="34"/>
                    <a:pt x="21" y="42"/>
                    <a:pt x="20" y="50"/>
                  </a:cubicBezTo>
                  <a:cubicBezTo>
                    <a:pt x="18" y="65"/>
                    <a:pt x="15" y="81"/>
                    <a:pt x="13" y="96"/>
                  </a:cubicBezTo>
                  <a:cubicBezTo>
                    <a:pt x="11" y="108"/>
                    <a:pt x="9" y="120"/>
                    <a:pt x="8" y="133"/>
                  </a:cubicBezTo>
                  <a:cubicBezTo>
                    <a:pt x="7" y="139"/>
                    <a:pt x="6" y="146"/>
                    <a:pt x="5" y="152"/>
                  </a:cubicBezTo>
                  <a:close/>
                </a:path>
              </a:pathLst>
            </a:custGeom>
            <a:solidFill>
              <a:srgbClr val="5C4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4" name="Freeform 177"/>
            <p:cNvSpPr>
              <a:spLocks/>
            </p:cNvSpPr>
            <p:nvPr/>
          </p:nvSpPr>
          <p:spPr bwMode="auto">
            <a:xfrm>
              <a:off x="6337790" y="4463113"/>
              <a:ext cx="56356" cy="244704"/>
            </a:xfrm>
            <a:custGeom>
              <a:avLst/>
              <a:gdLst>
                <a:gd name="T0" fmla="*/ 22 w 26"/>
                <a:gd name="T1" fmla="*/ 29 h 114"/>
                <a:gd name="T2" fmla="*/ 18 w 26"/>
                <a:gd name="T3" fmla="*/ 53 h 114"/>
                <a:gd name="T4" fmla="*/ 9 w 26"/>
                <a:gd name="T5" fmla="*/ 108 h 114"/>
                <a:gd name="T6" fmla="*/ 7 w 26"/>
                <a:gd name="T7" fmla="*/ 113 h 114"/>
                <a:gd name="T8" fmla="*/ 5 w 26"/>
                <a:gd name="T9" fmla="*/ 111 h 114"/>
                <a:gd name="T10" fmla="*/ 0 w 26"/>
                <a:gd name="T11" fmla="*/ 106 h 114"/>
                <a:gd name="T12" fmla="*/ 2 w 26"/>
                <a:gd name="T13" fmla="*/ 90 h 114"/>
                <a:gd name="T14" fmla="*/ 2 w 26"/>
                <a:gd name="T15" fmla="*/ 87 h 114"/>
                <a:gd name="T16" fmla="*/ 4 w 26"/>
                <a:gd name="T17" fmla="*/ 85 h 114"/>
                <a:gd name="T18" fmla="*/ 5 w 26"/>
                <a:gd name="T19" fmla="*/ 88 h 114"/>
                <a:gd name="T20" fmla="*/ 6 w 26"/>
                <a:gd name="T21" fmla="*/ 78 h 114"/>
                <a:gd name="T22" fmla="*/ 7 w 26"/>
                <a:gd name="T23" fmla="*/ 77 h 114"/>
                <a:gd name="T24" fmla="*/ 9 w 26"/>
                <a:gd name="T25" fmla="*/ 67 h 114"/>
                <a:gd name="T26" fmla="*/ 10 w 26"/>
                <a:gd name="T27" fmla="*/ 57 h 114"/>
                <a:gd name="T28" fmla="*/ 13 w 26"/>
                <a:gd name="T29" fmla="*/ 41 h 114"/>
                <a:gd name="T30" fmla="*/ 15 w 26"/>
                <a:gd name="T31" fmla="*/ 33 h 114"/>
                <a:gd name="T32" fmla="*/ 16 w 26"/>
                <a:gd name="T33" fmla="*/ 30 h 114"/>
                <a:gd name="T34" fmla="*/ 18 w 26"/>
                <a:gd name="T35" fmla="*/ 15 h 114"/>
                <a:gd name="T36" fmla="*/ 19 w 26"/>
                <a:gd name="T37" fmla="*/ 13 h 114"/>
                <a:gd name="T38" fmla="*/ 26 w 26"/>
                <a:gd name="T39" fmla="*/ 0 h 114"/>
                <a:gd name="T40" fmla="*/ 23 w 26"/>
                <a:gd name="T41" fmla="*/ 18 h 114"/>
                <a:gd name="T42" fmla="*/ 21 w 26"/>
                <a:gd name="T43" fmla="*/ 16 h 114"/>
                <a:gd name="T44" fmla="*/ 19 w 26"/>
                <a:gd name="T45" fmla="*/ 27 h 114"/>
                <a:gd name="T46" fmla="*/ 22 w 26"/>
                <a:gd name="T47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14">
                  <a:moveTo>
                    <a:pt x="22" y="29"/>
                  </a:moveTo>
                  <a:cubicBezTo>
                    <a:pt x="21" y="37"/>
                    <a:pt x="20" y="45"/>
                    <a:pt x="18" y="53"/>
                  </a:cubicBezTo>
                  <a:cubicBezTo>
                    <a:pt x="15" y="71"/>
                    <a:pt x="13" y="90"/>
                    <a:pt x="9" y="108"/>
                  </a:cubicBezTo>
                  <a:cubicBezTo>
                    <a:pt x="9" y="110"/>
                    <a:pt x="6" y="110"/>
                    <a:pt x="7" y="113"/>
                  </a:cubicBezTo>
                  <a:cubicBezTo>
                    <a:pt x="5" y="114"/>
                    <a:pt x="5" y="113"/>
                    <a:pt x="5" y="111"/>
                  </a:cubicBezTo>
                  <a:cubicBezTo>
                    <a:pt x="1" y="111"/>
                    <a:pt x="0" y="109"/>
                    <a:pt x="0" y="106"/>
                  </a:cubicBezTo>
                  <a:cubicBezTo>
                    <a:pt x="0" y="101"/>
                    <a:pt x="3" y="96"/>
                    <a:pt x="2" y="90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3" y="86"/>
                    <a:pt x="3" y="85"/>
                    <a:pt x="4" y="85"/>
                  </a:cubicBezTo>
                  <a:cubicBezTo>
                    <a:pt x="5" y="85"/>
                    <a:pt x="4" y="87"/>
                    <a:pt x="5" y="88"/>
                  </a:cubicBezTo>
                  <a:cubicBezTo>
                    <a:pt x="5" y="84"/>
                    <a:pt x="4" y="81"/>
                    <a:pt x="6" y="78"/>
                  </a:cubicBezTo>
                  <a:cubicBezTo>
                    <a:pt x="6" y="77"/>
                    <a:pt x="8" y="78"/>
                    <a:pt x="7" y="77"/>
                  </a:cubicBezTo>
                  <a:cubicBezTo>
                    <a:pt x="7" y="73"/>
                    <a:pt x="8" y="70"/>
                    <a:pt x="9" y="67"/>
                  </a:cubicBezTo>
                  <a:cubicBezTo>
                    <a:pt x="9" y="63"/>
                    <a:pt x="10" y="60"/>
                    <a:pt x="10" y="57"/>
                  </a:cubicBezTo>
                  <a:cubicBezTo>
                    <a:pt x="12" y="52"/>
                    <a:pt x="12" y="46"/>
                    <a:pt x="13" y="41"/>
                  </a:cubicBezTo>
                  <a:cubicBezTo>
                    <a:pt x="17" y="39"/>
                    <a:pt x="15" y="36"/>
                    <a:pt x="15" y="33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6" y="25"/>
                    <a:pt x="19" y="20"/>
                    <a:pt x="18" y="15"/>
                  </a:cubicBezTo>
                  <a:cubicBezTo>
                    <a:pt x="18" y="14"/>
                    <a:pt x="18" y="13"/>
                    <a:pt x="19" y="13"/>
                  </a:cubicBezTo>
                  <a:cubicBezTo>
                    <a:pt x="25" y="11"/>
                    <a:pt x="22" y="4"/>
                    <a:pt x="26" y="0"/>
                  </a:cubicBezTo>
                  <a:cubicBezTo>
                    <a:pt x="25" y="6"/>
                    <a:pt x="24" y="12"/>
                    <a:pt x="23" y="18"/>
                  </a:cubicBezTo>
                  <a:cubicBezTo>
                    <a:pt x="22" y="18"/>
                    <a:pt x="22" y="16"/>
                    <a:pt x="21" y="16"/>
                  </a:cubicBezTo>
                  <a:cubicBezTo>
                    <a:pt x="20" y="20"/>
                    <a:pt x="20" y="24"/>
                    <a:pt x="19" y="27"/>
                  </a:cubicBezTo>
                  <a:cubicBezTo>
                    <a:pt x="18" y="30"/>
                    <a:pt x="21" y="28"/>
                    <a:pt x="22" y="29"/>
                  </a:cubicBezTo>
                  <a:close/>
                </a:path>
              </a:pathLst>
            </a:custGeom>
            <a:solidFill>
              <a:srgbClr val="343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5" name="Freeform 178"/>
            <p:cNvSpPr>
              <a:spLocks/>
            </p:cNvSpPr>
            <p:nvPr/>
          </p:nvSpPr>
          <p:spPr bwMode="auto">
            <a:xfrm>
              <a:off x="7005164" y="4701885"/>
              <a:ext cx="37076" cy="198729"/>
            </a:xfrm>
            <a:custGeom>
              <a:avLst/>
              <a:gdLst>
                <a:gd name="T0" fmla="*/ 7 w 17"/>
                <a:gd name="T1" fmla="*/ 92 h 93"/>
                <a:gd name="T2" fmla="*/ 5 w 17"/>
                <a:gd name="T3" fmla="*/ 93 h 93"/>
                <a:gd name="T4" fmla="*/ 1 w 17"/>
                <a:gd name="T5" fmla="*/ 79 h 93"/>
                <a:gd name="T6" fmla="*/ 5 w 17"/>
                <a:gd name="T7" fmla="*/ 30 h 93"/>
                <a:gd name="T8" fmla="*/ 7 w 17"/>
                <a:gd name="T9" fmla="*/ 8 h 93"/>
                <a:gd name="T10" fmla="*/ 7 w 17"/>
                <a:gd name="T11" fmla="*/ 7 h 93"/>
                <a:gd name="T12" fmla="*/ 7 w 17"/>
                <a:gd name="T13" fmla="*/ 2 h 93"/>
                <a:gd name="T14" fmla="*/ 9 w 17"/>
                <a:gd name="T15" fmla="*/ 1 h 93"/>
                <a:gd name="T16" fmla="*/ 14 w 17"/>
                <a:gd name="T17" fmla="*/ 3 h 93"/>
                <a:gd name="T18" fmla="*/ 16 w 17"/>
                <a:gd name="T19" fmla="*/ 34 h 93"/>
                <a:gd name="T20" fmla="*/ 14 w 17"/>
                <a:gd name="T21" fmla="*/ 25 h 93"/>
                <a:gd name="T22" fmla="*/ 12 w 17"/>
                <a:gd name="T23" fmla="*/ 7 h 93"/>
                <a:gd name="T24" fmla="*/ 14 w 17"/>
                <a:gd name="T25" fmla="*/ 22 h 93"/>
                <a:gd name="T26" fmla="*/ 10 w 17"/>
                <a:gd name="T27" fmla="*/ 69 h 93"/>
                <a:gd name="T28" fmla="*/ 6 w 17"/>
                <a:gd name="T29" fmla="*/ 87 h 93"/>
                <a:gd name="T30" fmla="*/ 7 w 17"/>
                <a:gd name="T31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93">
                  <a:moveTo>
                    <a:pt x="7" y="92"/>
                  </a:moveTo>
                  <a:cubicBezTo>
                    <a:pt x="7" y="93"/>
                    <a:pt x="6" y="93"/>
                    <a:pt x="5" y="93"/>
                  </a:cubicBezTo>
                  <a:cubicBezTo>
                    <a:pt x="3" y="88"/>
                    <a:pt x="0" y="85"/>
                    <a:pt x="1" y="79"/>
                  </a:cubicBezTo>
                  <a:cubicBezTo>
                    <a:pt x="4" y="63"/>
                    <a:pt x="6" y="47"/>
                    <a:pt x="5" y="30"/>
                  </a:cubicBezTo>
                  <a:cubicBezTo>
                    <a:pt x="5" y="23"/>
                    <a:pt x="5" y="16"/>
                    <a:pt x="7" y="8"/>
                  </a:cubicBezTo>
                  <a:cubicBezTo>
                    <a:pt x="7" y="8"/>
                    <a:pt x="8" y="7"/>
                    <a:pt x="7" y="7"/>
                  </a:cubicBezTo>
                  <a:cubicBezTo>
                    <a:pt x="1" y="6"/>
                    <a:pt x="10" y="3"/>
                    <a:pt x="7" y="2"/>
                  </a:cubicBezTo>
                  <a:cubicBezTo>
                    <a:pt x="7" y="1"/>
                    <a:pt x="9" y="0"/>
                    <a:pt x="9" y="1"/>
                  </a:cubicBezTo>
                  <a:cubicBezTo>
                    <a:pt x="11" y="2"/>
                    <a:pt x="14" y="0"/>
                    <a:pt x="14" y="3"/>
                  </a:cubicBezTo>
                  <a:cubicBezTo>
                    <a:pt x="17" y="13"/>
                    <a:pt x="17" y="24"/>
                    <a:pt x="16" y="34"/>
                  </a:cubicBezTo>
                  <a:cubicBezTo>
                    <a:pt x="13" y="31"/>
                    <a:pt x="14" y="28"/>
                    <a:pt x="14" y="25"/>
                  </a:cubicBezTo>
                  <a:cubicBezTo>
                    <a:pt x="13" y="19"/>
                    <a:pt x="13" y="12"/>
                    <a:pt x="12" y="7"/>
                  </a:cubicBezTo>
                  <a:cubicBezTo>
                    <a:pt x="13" y="11"/>
                    <a:pt x="13" y="17"/>
                    <a:pt x="14" y="22"/>
                  </a:cubicBezTo>
                  <a:cubicBezTo>
                    <a:pt x="16" y="38"/>
                    <a:pt x="13" y="54"/>
                    <a:pt x="10" y="69"/>
                  </a:cubicBezTo>
                  <a:cubicBezTo>
                    <a:pt x="9" y="75"/>
                    <a:pt x="7" y="81"/>
                    <a:pt x="6" y="87"/>
                  </a:cubicBezTo>
                  <a:cubicBezTo>
                    <a:pt x="6" y="89"/>
                    <a:pt x="6" y="90"/>
                    <a:pt x="7" y="92"/>
                  </a:cubicBezTo>
                  <a:close/>
                </a:path>
              </a:pathLst>
            </a:custGeom>
            <a:solidFill>
              <a:srgbClr val="5544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6" name="Freeform 179"/>
            <p:cNvSpPr>
              <a:spLocks/>
            </p:cNvSpPr>
            <p:nvPr/>
          </p:nvSpPr>
          <p:spPr bwMode="auto">
            <a:xfrm>
              <a:off x="6919147" y="3571798"/>
              <a:ext cx="81568" cy="83051"/>
            </a:xfrm>
            <a:custGeom>
              <a:avLst/>
              <a:gdLst>
                <a:gd name="T0" fmla="*/ 26 w 38"/>
                <a:gd name="T1" fmla="*/ 28 h 39"/>
                <a:gd name="T2" fmla="*/ 30 w 38"/>
                <a:gd name="T3" fmla="*/ 39 h 39"/>
                <a:gd name="T4" fmla="*/ 21 w 38"/>
                <a:gd name="T5" fmla="*/ 28 h 39"/>
                <a:gd name="T6" fmla="*/ 22 w 38"/>
                <a:gd name="T7" fmla="*/ 33 h 39"/>
                <a:gd name="T8" fmla="*/ 19 w 38"/>
                <a:gd name="T9" fmla="*/ 30 h 39"/>
                <a:gd name="T10" fmla="*/ 12 w 38"/>
                <a:gd name="T11" fmla="*/ 24 h 39"/>
                <a:gd name="T12" fmla="*/ 9 w 38"/>
                <a:gd name="T13" fmla="*/ 22 h 39"/>
                <a:gd name="T14" fmla="*/ 6 w 38"/>
                <a:gd name="T15" fmla="*/ 21 h 39"/>
                <a:gd name="T16" fmla="*/ 5 w 38"/>
                <a:gd name="T17" fmla="*/ 25 h 39"/>
                <a:gd name="T18" fmla="*/ 5 w 38"/>
                <a:gd name="T19" fmla="*/ 25 h 39"/>
                <a:gd name="T20" fmla="*/ 0 w 38"/>
                <a:gd name="T21" fmla="*/ 14 h 39"/>
                <a:gd name="T22" fmla="*/ 3 w 38"/>
                <a:gd name="T23" fmla="*/ 7 h 39"/>
                <a:gd name="T24" fmla="*/ 6 w 38"/>
                <a:gd name="T25" fmla="*/ 10 h 39"/>
                <a:gd name="T26" fmla="*/ 7 w 38"/>
                <a:gd name="T27" fmla="*/ 6 h 39"/>
                <a:gd name="T28" fmla="*/ 5 w 38"/>
                <a:gd name="T29" fmla="*/ 3 h 39"/>
                <a:gd name="T30" fmla="*/ 8 w 38"/>
                <a:gd name="T31" fmla="*/ 2 h 39"/>
                <a:gd name="T32" fmla="*/ 14 w 38"/>
                <a:gd name="T33" fmla="*/ 6 h 39"/>
                <a:gd name="T34" fmla="*/ 17 w 38"/>
                <a:gd name="T35" fmla="*/ 4 h 39"/>
                <a:gd name="T36" fmla="*/ 19 w 38"/>
                <a:gd name="T37" fmla="*/ 10 h 39"/>
                <a:gd name="T38" fmla="*/ 19 w 38"/>
                <a:gd name="T39" fmla="*/ 2 h 39"/>
                <a:gd name="T40" fmla="*/ 24 w 38"/>
                <a:gd name="T41" fmla="*/ 11 h 39"/>
                <a:gd name="T42" fmla="*/ 22 w 38"/>
                <a:gd name="T43" fmla="*/ 4 h 39"/>
                <a:gd name="T44" fmla="*/ 22 w 38"/>
                <a:gd name="T45" fmla="*/ 4 h 39"/>
                <a:gd name="T46" fmla="*/ 28 w 38"/>
                <a:gd name="T47" fmla="*/ 15 h 39"/>
                <a:gd name="T48" fmla="*/ 24 w 38"/>
                <a:gd name="T49" fmla="*/ 3 h 39"/>
                <a:gd name="T50" fmla="*/ 29 w 38"/>
                <a:gd name="T51" fmla="*/ 12 h 39"/>
                <a:gd name="T52" fmla="*/ 38 w 38"/>
                <a:gd name="T53" fmla="*/ 35 h 39"/>
                <a:gd name="T54" fmla="*/ 30 w 38"/>
                <a:gd name="T55" fmla="*/ 22 h 39"/>
                <a:gd name="T56" fmla="*/ 30 w 38"/>
                <a:gd name="T57" fmla="*/ 27 h 39"/>
                <a:gd name="T58" fmla="*/ 30 w 38"/>
                <a:gd name="T59" fmla="*/ 27 h 39"/>
                <a:gd name="T60" fmla="*/ 25 w 38"/>
                <a:gd name="T61" fmla="*/ 19 h 39"/>
                <a:gd name="T62" fmla="*/ 34 w 38"/>
                <a:gd name="T63" fmla="*/ 38 h 39"/>
                <a:gd name="T64" fmla="*/ 28 w 38"/>
                <a:gd name="T65" fmla="*/ 31 h 39"/>
                <a:gd name="T66" fmla="*/ 26 w 38"/>
                <a:gd name="T67" fmla="*/ 28 h 39"/>
                <a:gd name="T68" fmla="*/ 22 w 38"/>
                <a:gd name="T69" fmla="*/ 18 h 39"/>
                <a:gd name="T70" fmla="*/ 26 w 38"/>
                <a:gd name="T7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" h="39">
                  <a:moveTo>
                    <a:pt x="26" y="28"/>
                  </a:moveTo>
                  <a:cubicBezTo>
                    <a:pt x="26" y="32"/>
                    <a:pt x="29" y="35"/>
                    <a:pt x="30" y="39"/>
                  </a:cubicBezTo>
                  <a:cubicBezTo>
                    <a:pt x="26" y="36"/>
                    <a:pt x="23" y="32"/>
                    <a:pt x="21" y="28"/>
                  </a:cubicBezTo>
                  <a:cubicBezTo>
                    <a:pt x="19" y="30"/>
                    <a:pt x="22" y="31"/>
                    <a:pt x="22" y="33"/>
                  </a:cubicBezTo>
                  <a:cubicBezTo>
                    <a:pt x="20" y="33"/>
                    <a:pt x="19" y="31"/>
                    <a:pt x="19" y="30"/>
                  </a:cubicBezTo>
                  <a:cubicBezTo>
                    <a:pt x="18" y="27"/>
                    <a:pt x="13" y="27"/>
                    <a:pt x="12" y="24"/>
                  </a:cubicBezTo>
                  <a:cubicBezTo>
                    <a:pt x="9" y="26"/>
                    <a:pt x="9" y="24"/>
                    <a:pt x="9" y="22"/>
                  </a:cubicBezTo>
                  <a:cubicBezTo>
                    <a:pt x="8" y="21"/>
                    <a:pt x="6" y="23"/>
                    <a:pt x="6" y="21"/>
                  </a:cubicBezTo>
                  <a:cubicBezTo>
                    <a:pt x="5" y="22"/>
                    <a:pt x="6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1"/>
                    <a:pt x="1" y="18"/>
                    <a:pt x="0" y="14"/>
                  </a:cubicBezTo>
                  <a:cubicBezTo>
                    <a:pt x="0" y="11"/>
                    <a:pt x="3" y="10"/>
                    <a:pt x="3" y="7"/>
                  </a:cubicBezTo>
                  <a:cubicBezTo>
                    <a:pt x="4" y="7"/>
                    <a:pt x="3" y="11"/>
                    <a:pt x="6" y="10"/>
                  </a:cubicBezTo>
                  <a:cubicBezTo>
                    <a:pt x="8" y="9"/>
                    <a:pt x="7" y="7"/>
                    <a:pt x="7" y="6"/>
                  </a:cubicBezTo>
                  <a:cubicBezTo>
                    <a:pt x="4" y="6"/>
                    <a:pt x="5" y="4"/>
                    <a:pt x="5" y="3"/>
                  </a:cubicBezTo>
                  <a:cubicBezTo>
                    <a:pt x="6" y="1"/>
                    <a:pt x="6" y="0"/>
                    <a:pt x="8" y="2"/>
                  </a:cubicBezTo>
                  <a:cubicBezTo>
                    <a:pt x="10" y="3"/>
                    <a:pt x="12" y="4"/>
                    <a:pt x="14" y="6"/>
                  </a:cubicBezTo>
                  <a:cubicBezTo>
                    <a:pt x="16" y="8"/>
                    <a:pt x="16" y="6"/>
                    <a:pt x="17" y="4"/>
                  </a:cubicBezTo>
                  <a:cubicBezTo>
                    <a:pt x="18" y="6"/>
                    <a:pt x="19" y="8"/>
                    <a:pt x="19" y="10"/>
                  </a:cubicBezTo>
                  <a:cubicBezTo>
                    <a:pt x="21" y="7"/>
                    <a:pt x="18" y="5"/>
                    <a:pt x="19" y="2"/>
                  </a:cubicBezTo>
                  <a:cubicBezTo>
                    <a:pt x="21" y="5"/>
                    <a:pt x="21" y="9"/>
                    <a:pt x="24" y="11"/>
                  </a:cubicBezTo>
                  <a:cubicBezTo>
                    <a:pt x="24" y="8"/>
                    <a:pt x="21" y="6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5" y="7"/>
                    <a:pt x="26" y="11"/>
                    <a:pt x="28" y="15"/>
                  </a:cubicBezTo>
                  <a:cubicBezTo>
                    <a:pt x="28" y="10"/>
                    <a:pt x="26" y="7"/>
                    <a:pt x="24" y="3"/>
                  </a:cubicBezTo>
                  <a:cubicBezTo>
                    <a:pt x="27" y="6"/>
                    <a:pt x="28" y="9"/>
                    <a:pt x="29" y="12"/>
                  </a:cubicBezTo>
                  <a:cubicBezTo>
                    <a:pt x="33" y="19"/>
                    <a:pt x="33" y="28"/>
                    <a:pt x="38" y="35"/>
                  </a:cubicBezTo>
                  <a:cubicBezTo>
                    <a:pt x="35" y="31"/>
                    <a:pt x="33" y="26"/>
                    <a:pt x="30" y="22"/>
                  </a:cubicBezTo>
                  <a:cubicBezTo>
                    <a:pt x="29" y="24"/>
                    <a:pt x="31" y="25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25"/>
                    <a:pt x="28" y="21"/>
                    <a:pt x="25" y="19"/>
                  </a:cubicBezTo>
                  <a:cubicBezTo>
                    <a:pt x="27" y="26"/>
                    <a:pt x="31" y="32"/>
                    <a:pt x="34" y="38"/>
                  </a:cubicBezTo>
                  <a:cubicBezTo>
                    <a:pt x="31" y="37"/>
                    <a:pt x="29" y="35"/>
                    <a:pt x="28" y="31"/>
                  </a:cubicBezTo>
                  <a:cubicBezTo>
                    <a:pt x="27" y="30"/>
                    <a:pt x="27" y="28"/>
                    <a:pt x="26" y="28"/>
                  </a:cubicBezTo>
                  <a:cubicBezTo>
                    <a:pt x="25" y="24"/>
                    <a:pt x="23" y="21"/>
                    <a:pt x="22" y="18"/>
                  </a:cubicBezTo>
                  <a:cubicBezTo>
                    <a:pt x="23" y="22"/>
                    <a:pt x="25" y="24"/>
                    <a:pt x="26" y="28"/>
                  </a:cubicBezTo>
                  <a:close/>
                </a:path>
              </a:pathLst>
            </a:custGeom>
            <a:solidFill>
              <a:srgbClr val="39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" name="Freeform 180"/>
            <p:cNvSpPr>
              <a:spLocks/>
            </p:cNvSpPr>
            <p:nvPr/>
          </p:nvSpPr>
          <p:spPr bwMode="auto">
            <a:xfrm>
              <a:off x="7731860" y="3298916"/>
              <a:ext cx="105297" cy="157204"/>
            </a:xfrm>
            <a:custGeom>
              <a:avLst/>
              <a:gdLst>
                <a:gd name="T0" fmla="*/ 10 w 49"/>
                <a:gd name="T1" fmla="*/ 22 h 73"/>
                <a:gd name="T2" fmla="*/ 10 w 49"/>
                <a:gd name="T3" fmla="*/ 22 h 73"/>
                <a:gd name="T4" fmla="*/ 10 w 49"/>
                <a:gd name="T5" fmla="*/ 22 h 73"/>
                <a:gd name="T6" fmla="*/ 12 w 49"/>
                <a:gd name="T7" fmla="*/ 24 h 73"/>
                <a:gd name="T8" fmla="*/ 13 w 49"/>
                <a:gd name="T9" fmla="*/ 23 h 73"/>
                <a:gd name="T10" fmla="*/ 12 w 49"/>
                <a:gd name="T11" fmla="*/ 23 h 73"/>
                <a:gd name="T12" fmla="*/ 10 w 49"/>
                <a:gd name="T13" fmla="*/ 22 h 73"/>
                <a:gd name="T14" fmla="*/ 6 w 49"/>
                <a:gd name="T15" fmla="*/ 13 h 73"/>
                <a:gd name="T16" fmla="*/ 7 w 49"/>
                <a:gd name="T17" fmla="*/ 12 h 73"/>
                <a:gd name="T18" fmla="*/ 9 w 49"/>
                <a:gd name="T19" fmla="*/ 13 h 73"/>
                <a:gd name="T20" fmla="*/ 2 w 49"/>
                <a:gd name="T21" fmla="*/ 4 h 73"/>
                <a:gd name="T22" fmla="*/ 1 w 49"/>
                <a:gd name="T23" fmla="*/ 1 h 73"/>
                <a:gd name="T24" fmla="*/ 5 w 49"/>
                <a:gd name="T25" fmla="*/ 1 h 73"/>
                <a:gd name="T26" fmla="*/ 13 w 49"/>
                <a:gd name="T27" fmla="*/ 4 h 73"/>
                <a:gd name="T28" fmla="*/ 17 w 49"/>
                <a:gd name="T29" fmla="*/ 7 h 73"/>
                <a:gd name="T30" fmla="*/ 22 w 49"/>
                <a:gd name="T31" fmla="*/ 9 h 73"/>
                <a:gd name="T32" fmla="*/ 24 w 49"/>
                <a:gd name="T33" fmla="*/ 12 h 73"/>
                <a:gd name="T34" fmla="*/ 33 w 49"/>
                <a:gd name="T35" fmla="*/ 26 h 73"/>
                <a:gd name="T36" fmla="*/ 36 w 49"/>
                <a:gd name="T37" fmla="*/ 31 h 73"/>
                <a:gd name="T38" fmla="*/ 42 w 49"/>
                <a:gd name="T39" fmla="*/ 40 h 73"/>
                <a:gd name="T40" fmla="*/ 46 w 49"/>
                <a:gd name="T41" fmla="*/ 57 h 73"/>
                <a:gd name="T42" fmla="*/ 46 w 49"/>
                <a:gd name="T43" fmla="*/ 66 h 73"/>
                <a:gd name="T44" fmla="*/ 46 w 49"/>
                <a:gd name="T45" fmla="*/ 65 h 73"/>
                <a:gd name="T46" fmla="*/ 46 w 49"/>
                <a:gd name="T47" fmla="*/ 65 h 73"/>
                <a:gd name="T48" fmla="*/ 48 w 49"/>
                <a:gd name="T49" fmla="*/ 63 h 73"/>
                <a:gd name="T50" fmla="*/ 49 w 49"/>
                <a:gd name="T51" fmla="*/ 65 h 73"/>
                <a:gd name="T52" fmla="*/ 49 w 49"/>
                <a:gd name="T53" fmla="*/ 68 h 73"/>
                <a:gd name="T54" fmla="*/ 45 w 49"/>
                <a:gd name="T55" fmla="*/ 73 h 73"/>
                <a:gd name="T56" fmla="*/ 43 w 49"/>
                <a:gd name="T57" fmla="*/ 69 h 73"/>
                <a:gd name="T58" fmla="*/ 39 w 49"/>
                <a:gd name="T59" fmla="*/ 48 h 73"/>
                <a:gd name="T60" fmla="*/ 37 w 49"/>
                <a:gd name="T61" fmla="*/ 42 h 73"/>
                <a:gd name="T62" fmla="*/ 33 w 49"/>
                <a:gd name="T63" fmla="*/ 38 h 73"/>
                <a:gd name="T64" fmla="*/ 29 w 49"/>
                <a:gd name="T65" fmla="*/ 36 h 73"/>
                <a:gd name="T66" fmla="*/ 21 w 49"/>
                <a:gd name="T67" fmla="*/ 36 h 73"/>
                <a:gd name="T68" fmla="*/ 17 w 49"/>
                <a:gd name="T69" fmla="*/ 34 h 73"/>
                <a:gd name="T70" fmla="*/ 10 w 49"/>
                <a:gd name="T71" fmla="*/ 28 h 73"/>
                <a:gd name="T72" fmla="*/ 8 w 49"/>
                <a:gd name="T73" fmla="*/ 26 h 73"/>
                <a:gd name="T74" fmla="*/ 6 w 49"/>
                <a:gd name="T75" fmla="*/ 23 h 73"/>
                <a:gd name="T76" fmla="*/ 10 w 49"/>
                <a:gd name="T77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73">
                  <a:moveTo>
                    <a:pt x="10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4"/>
                    <a:pt x="12" y="24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1" y="23"/>
                    <a:pt x="10" y="22"/>
                  </a:cubicBezTo>
                  <a:cubicBezTo>
                    <a:pt x="10" y="19"/>
                    <a:pt x="8" y="16"/>
                    <a:pt x="6" y="13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8" y="12"/>
                    <a:pt x="9" y="13"/>
                    <a:pt x="9" y="13"/>
                  </a:cubicBezTo>
                  <a:cubicBezTo>
                    <a:pt x="6" y="11"/>
                    <a:pt x="4" y="7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1"/>
                  </a:cubicBezTo>
                  <a:cubicBezTo>
                    <a:pt x="7" y="2"/>
                    <a:pt x="10" y="3"/>
                    <a:pt x="13" y="4"/>
                  </a:cubicBezTo>
                  <a:cubicBezTo>
                    <a:pt x="15" y="4"/>
                    <a:pt x="16" y="5"/>
                    <a:pt x="17" y="7"/>
                  </a:cubicBezTo>
                  <a:cubicBezTo>
                    <a:pt x="18" y="8"/>
                    <a:pt x="19" y="11"/>
                    <a:pt x="22" y="9"/>
                  </a:cubicBezTo>
                  <a:cubicBezTo>
                    <a:pt x="23" y="8"/>
                    <a:pt x="24" y="11"/>
                    <a:pt x="24" y="12"/>
                  </a:cubicBezTo>
                  <a:cubicBezTo>
                    <a:pt x="27" y="17"/>
                    <a:pt x="29" y="22"/>
                    <a:pt x="33" y="26"/>
                  </a:cubicBezTo>
                  <a:cubicBezTo>
                    <a:pt x="35" y="27"/>
                    <a:pt x="36" y="29"/>
                    <a:pt x="36" y="31"/>
                  </a:cubicBezTo>
                  <a:cubicBezTo>
                    <a:pt x="36" y="35"/>
                    <a:pt x="39" y="37"/>
                    <a:pt x="42" y="40"/>
                  </a:cubicBezTo>
                  <a:cubicBezTo>
                    <a:pt x="44" y="45"/>
                    <a:pt x="45" y="51"/>
                    <a:pt x="46" y="57"/>
                  </a:cubicBezTo>
                  <a:cubicBezTo>
                    <a:pt x="46" y="59"/>
                    <a:pt x="47" y="62"/>
                    <a:pt x="46" y="66"/>
                  </a:cubicBezTo>
                  <a:cubicBezTo>
                    <a:pt x="46" y="66"/>
                    <a:pt x="47" y="65"/>
                    <a:pt x="46" y="65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6" y="64"/>
                    <a:pt x="47" y="63"/>
                    <a:pt x="48" y="63"/>
                  </a:cubicBezTo>
                  <a:cubicBezTo>
                    <a:pt x="49" y="63"/>
                    <a:pt x="49" y="64"/>
                    <a:pt x="49" y="65"/>
                  </a:cubicBezTo>
                  <a:cubicBezTo>
                    <a:pt x="49" y="66"/>
                    <a:pt x="49" y="67"/>
                    <a:pt x="49" y="68"/>
                  </a:cubicBezTo>
                  <a:cubicBezTo>
                    <a:pt x="48" y="70"/>
                    <a:pt x="47" y="72"/>
                    <a:pt x="45" y="73"/>
                  </a:cubicBezTo>
                  <a:cubicBezTo>
                    <a:pt x="43" y="73"/>
                    <a:pt x="43" y="70"/>
                    <a:pt x="43" y="69"/>
                  </a:cubicBezTo>
                  <a:cubicBezTo>
                    <a:pt x="42" y="62"/>
                    <a:pt x="41" y="54"/>
                    <a:pt x="39" y="48"/>
                  </a:cubicBezTo>
                  <a:cubicBezTo>
                    <a:pt x="39" y="45"/>
                    <a:pt x="39" y="43"/>
                    <a:pt x="37" y="42"/>
                  </a:cubicBezTo>
                  <a:cubicBezTo>
                    <a:pt x="35" y="41"/>
                    <a:pt x="34" y="39"/>
                    <a:pt x="33" y="38"/>
                  </a:cubicBezTo>
                  <a:cubicBezTo>
                    <a:pt x="32" y="37"/>
                    <a:pt x="30" y="36"/>
                    <a:pt x="29" y="36"/>
                  </a:cubicBezTo>
                  <a:cubicBezTo>
                    <a:pt x="26" y="38"/>
                    <a:pt x="23" y="36"/>
                    <a:pt x="21" y="36"/>
                  </a:cubicBezTo>
                  <a:cubicBezTo>
                    <a:pt x="19" y="35"/>
                    <a:pt x="18" y="35"/>
                    <a:pt x="17" y="34"/>
                  </a:cubicBezTo>
                  <a:cubicBezTo>
                    <a:pt x="15" y="32"/>
                    <a:pt x="13" y="29"/>
                    <a:pt x="10" y="28"/>
                  </a:cubicBezTo>
                  <a:cubicBezTo>
                    <a:pt x="9" y="27"/>
                    <a:pt x="8" y="27"/>
                    <a:pt x="8" y="26"/>
                  </a:cubicBezTo>
                  <a:cubicBezTo>
                    <a:pt x="6" y="25"/>
                    <a:pt x="6" y="24"/>
                    <a:pt x="6" y="23"/>
                  </a:cubicBezTo>
                  <a:cubicBezTo>
                    <a:pt x="7" y="22"/>
                    <a:pt x="8" y="21"/>
                    <a:pt x="10" y="22"/>
                  </a:cubicBezTo>
                  <a:close/>
                </a:path>
              </a:pathLst>
            </a:custGeom>
            <a:solidFill>
              <a:srgbClr val="413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" name="Freeform 181"/>
            <p:cNvSpPr>
              <a:spLocks/>
            </p:cNvSpPr>
            <p:nvPr/>
          </p:nvSpPr>
          <p:spPr bwMode="auto">
            <a:xfrm>
              <a:off x="7823809" y="3389383"/>
              <a:ext cx="87500" cy="218009"/>
            </a:xfrm>
            <a:custGeom>
              <a:avLst/>
              <a:gdLst>
                <a:gd name="T0" fmla="*/ 5 w 41"/>
                <a:gd name="T1" fmla="*/ 26 h 102"/>
                <a:gd name="T2" fmla="*/ 5 w 41"/>
                <a:gd name="T3" fmla="*/ 22 h 102"/>
                <a:gd name="T4" fmla="*/ 3 w 41"/>
                <a:gd name="T5" fmla="*/ 25 h 102"/>
                <a:gd name="T6" fmla="*/ 2 w 41"/>
                <a:gd name="T7" fmla="*/ 15 h 102"/>
                <a:gd name="T8" fmla="*/ 1 w 41"/>
                <a:gd name="T9" fmla="*/ 4 h 102"/>
                <a:gd name="T10" fmla="*/ 2 w 41"/>
                <a:gd name="T11" fmla="*/ 1 h 102"/>
                <a:gd name="T12" fmla="*/ 4 w 41"/>
                <a:gd name="T13" fmla="*/ 3 h 102"/>
                <a:gd name="T14" fmla="*/ 10 w 41"/>
                <a:gd name="T15" fmla="*/ 18 h 102"/>
                <a:gd name="T16" fmla="*/ 21 w 41"/>
                <a:gd name="T17" fmla="*/ 55 h 102"/>
                <a:gd name="T18" fmla="*/ 23 w 41"/>
                <a:gd name="T19" fmla="*/ 60 h 102"/>
                <a:gd name="T20" fmla="*/ 26 w 41"/>
                <a:gd name="T21" fmla="*/ 76 h 102"/>
                <a:gd name="T22" fmla="*/ 26 w 41"/>
                <a:gd name="T23" fmla="*/ 72 h 102"/>
                <a:gd name="T24" fmla="*/ 26 w 41"/>
                <a:gd name="T25" fmla="*/ 72 h 102"/>
                <a:gd name="T26" fmla="*/ 27 w 41"/>
                <a:gd name="T27" fmla="*/ 72 h 102"/>
                <a:gd name="T28" fmla="*/ 38 w 41"/>
                <a:gd name="T29" fmla="*/ 94 h 102"/>
                <a:gd name="T30" fmla="*/ 41 w 41"/>
                <a:gd name="T31" fmla="*/ 102 h 102"/>
                <a:gd name="T32" fmla="*/ 36 w 41"/>
                <a:gd name="T33" fmla="*/ 97 h 102"/>
                <a:gd name="T34" fmla="*/ 23 w 41"/>
                <a:gd name="T35" fmla="*/ 92 h 102"/>
                <a:gd name="T36" fmla="*/ 17 w 41"/>
                <a:gd name="T37" fmla="*/ 69 h 102"/>
                <a:gd name="T38" fmla="*/ 16 w 41"/>
                <a:gd name="T39" fmla="*/ 64 h 102"/>
                <a:gd name="T40" fmla="*/ 8 w 41"/>
                <a:gd name="T41" fmla="*/ 39 h 102"/>
                <a:gd name="T42" fmla="*/ 7 w 41"/>
                <a:gd name="T43" fmla="*/ 38 h 102"/>
                <a:gd name="T44" fmla="*/ 5 w 41"/>
                <a:gd name="T45" fmla="*/ 27 h 102"/>
                <a:gd name="T46" fmla="*/ 5 w 41"/>
                <a:gd name="T47" fmla="*/ 2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102">
                  <a:moveTo>
                    <a:pt x="5" y="26"/>
                  </a:moveTo>
                  <a:cubicBezTo>
                    <a:pt x="5" y="24"/>
                    <a:pt x="5" y="23"/>
                    <a:pt x="5" y="22"/>
                  </a:cubicBezTo>
                  <a:cubicBezTo>
                    <a:pt x="3" y="22"/>
                    <a:pt x="4" y="24"/>
                    <a:pt x="3" y="25"/>
                  </a:cubicBezTo>
                  <a:cubicBezTo>
                    <a:pt x="2" y="21"/>
                    <a:pt x="1" y="18"/>
                    <a:pt x="2" y="15"/>
                  </a:cubicBezTo>
                  <a:cubicBezTo>
                    <a:pt x="2" y="11"/>
                    <a:pt x="2" y="8"/>
                    <a:pt x="1" y="4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3" y="0"/>
                    <a:pt x="4" y="2"/>
                    <a:pt x="4" y="3"/>
                  </a:cubicBezTo>
                  <a:cubicBezTo>
                    <a:pt x="7" y="8"/>
                    <a:pt x="9" y="13"/>
                    <a:pt x="10" y="18"/>
                  </a:cubicBezTo>
                  <a:cubicBezTo>
                    <a:pt x="13" y="31"/>
                    <a:pt x="17" y="43"/>
                    <a:pt x="21" y="55"/>
                  </a:cubicBezTo>
                  <a:cubicBezTo>
                    <a:pt x="23" y="57"/>
                    <a:pt x="22" y="58"/>
                    <a:pt x="23" y="60"/>
                  </a:cubicBezTo>
                  <a:cubicBezTo>
                    <a:pt x="23" y="66"/>
                    <a:pt x="26" y="71"/>
                    <a:pt x="26" y="76"/>
                  </a:cubicBezTo>
                  <a:cubicBezTo>
                    <a:pt x="26" y="75"/>
                    <a:pt x="25" y="74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31" y="79"/>
                    <a:pt x="34" y="87"/>
                    <a:pt x="38" y="94"/>
                  </a:cubicBezTo>
                  <a:cubicBezTo>
                    <a:pt x="39" y="97"/>
                    <a:pt x="40" y="99"/>
                    <a:pt x="41" y="102"/>
                  </a:cubicBezTo>
                  <a:cubicBezTo>
                    <a:pt x="38" y="102"/>
                    <a:pt x="38" y="98"/>
                    <a:pt x="36" y="97"/>
                  </a:cubicBezTo>
                  <a:cubicBezTo>
                    <a:pt x="33" y="92"/>
                    <a:pt x="28" y="92"/>
                    <a:pt x="23" y="92"/>
                  </a:cubicBezTo>
                  <a:cubicBezTo>
                    <a:pt x="19" y="85"/>
                    <a:pt x="19" y="77"/>
                    <a:pt x="17" y="69"/>
                  </a:cubicBezTo>
                  <a:cubicBezTo>
                    <a:pt x="17" y="67"/>
                    <a:pt x="17" y="66"/>
                    <a:pt x="16" y="64"/>
                  </a:cubicBezTo>
                  <a:cubicBezTo>
                    <a:pt x="13" y="56"/>
                    <a:pt x="12" y="47"/>
                    <a:pt x="8" y="39"/>
                  </a:cubicBezTo>
                  <a:cubicBezTo>
                    <a:pt x="8" y="39"/>
                    <a:pt x="7" y="38"/>
                    <a:pt x="7" y="38"/>
                  </a:cubicBezTo>
                  <a:cubicBezTo>
                    <a:pt x="6" y="35"/>
                    <a:pt x="6" y="31"/>
                    <a:pt x="5" y="27"/>
                  </a:cubicBezTo>
                  <a:cubicBezTo>
                    <a:pt x="5" y="27"/>
                    <a:pt x="5" y="26"/>
                    <a:pt x="5" y="26"/>
                  </a:cubicBezTo>
                  <a:close/>
                </a:path>
              </a:pathLst>
            </a:custGeom>
            <a:solidFill>
              <a:srgbClr val="D7A2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" name="Freeform 182"/>
            <p:cNvSpPr>
              <a:spLocks/>
            </p:cNvSpPr>
            <p:nvPr/>
          </p:nvSpPr>
          <p:spPr bwMode="auto">
            <a:xfrm>
              <a:off x="6414909" y="4010782"/>
              <a:ext cx="51907" cy="244704"/>
            </a:xfrm>
            <a:custGeom>
              <a:avLst/>
              <a:gdLst>
                <a:gd name="T0" fmla="*/ 20 w 24"/>
                <a:gd name="T1" fmla="*/ 13 h 114"/>
                <a:gd name="T2" fmla="*/ 19 w 24"/>
                <a:gd name="T3" fmla="*/ 22 h 114"/>
                <a:gd name="T4" fmla="*/ 20 w 24"/>
                <a:gd name="T5" fmla="*/ 20 h 114"/>
                <a:gd name="T6" fmla="*/ 21 w 24"/>
                <a:gd name="T7" fmla="*/ 26 h 114"/>
                <a:gd name="T8" fmla="*/ 19 w 24"/>
                <a:gd name="T9" fmla="*/ 28 h 114"/>
                <a:gd name="T10" fmla="*/ 18 w 24"/>
                <a:gd name="T11" fmla="*/ 25 h 114"/>
                <a:gd name="T12" fmla="*/ 10 w 24"/>
                <a:gd name="T13" fmla="*/ 72 h 114"/>
                <a:gd name="T14" fmla="*/ 3 w 24"/>
                <a:gd name="T15" fmla="*/ 114 h 114"/>
                <a:gd name="T16" fmla="*/ 1 w 24"/>
                <a:gd name="T17" fmla="*/ 110 h 114"/>
                <a:gd name="T18" fmla="*/ 2 w 24"/>
                <a:gd name="T19" fmla="*/ 102 h 114"/>
                <a:gd name="T20" fmla="*/ 1 w 24"/>
                <a:gd name="T21" fmla="*/ 89 h 114"/>
                <a:gd name="T22" fmla="*/ 3 w 24"/>
                <a:gd name="T23" fmla="*/ 83 h 114"/>
                <a:gd name="T24" fmla="*/ 4 w 24"/>
                <a:gd name="T25" fmla="*/ 78 h 114"/>
                <a:gd name="T26" fmla="*/ 2 w 24"/>
                <a:gd name="T27" fmla="*/ 69 h 114"/>
                <a:gd name="T28" fmla="*/ 8 w 24"/>
                <a:gd name="T29" fmla="*/ 32 h 114"/>
                <a:gd name="T30" fmla="*/ 9 w 24"/>
                <a:gd name="T31" fmla="*/ 20 h 114"/>
                <a:gd name="T32" fmla="*/ 12 w 24"/>
                <a:gd name="T33" fmla="*/ 7 h 114"/>
                <a:gd name="T34" fmla="*/ 13 w 24"/>
                <a:gd name="T35" fmla="*/ 6 h 114"/>
                <a:gd name="T36" fmla="*/ 13 w 24"/>
                <a:gd name="T37" fmla="*/ 8 h 114"/>
                <a:gd name="T38" fmla="*/ 16 w 24"/>
                <a:gd name="T39" fmla="*/ 19 h 114"/>
                <a:gd name="T40" fmla="*/ 16 w 24"/>
                <a:gd name="T41" fmla="*/ 17 h 114"/>
                <a:gd name="T42" fmla="*/ 20 w 24"/>
                <a:gd name="T43" fmla="*/ 0 h 114"/>
                <a:gd name="T44" fmla="*/ 20 w 24"/>
                <a:gd name="T45" fmla="*/ 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114">
                  <a:moveTo>
                    <a:pt x="20" y="13"/>
                  </a:moveTo>
                  <a:cubicBezTo>
                    <a:pt x="18" y="16"/>
                    <a:pt x="19" y="19"/>
                    <a:pt x="19" y="22"/>
                  </a:cubicBezTo>
                  <a:cubicBezTo>
                    <a:pt x="20" y="22"/>
                    <a:pt x="19" y="21"/>
                    <a:pt x="20" y="20"/>
                  </a:cubicBezTo>
                  <a:cubicBezTo>
                    <a:pt x="21" y="22"/>
                    <a:pt x="20" y="24"/>
                    <a:pt x="21" y="26"/>
                  </a:cubicBezTo>
                  <a:cubicBezTo>
                    <a:pt x="21" y="27"/>
                    <a:pt x="20" y="28"/>
                    <a:pt x="19" y="28"/>
                  </a:cubicBezTo>
                  <a:cubicBezTo>
                    <a:pt x="18" y="28"/>
                    <a:pt x="19" y="26"/>
                    <a:pt x="18" y="25"/>
                  </a:cubicBezTo>
                  <a:cubicBezTo>
                    <a:pt x="15" y="41"/>
                    <a:pt x="12" y="57"/>
                    <a:pt x="10" y="72"/>
                  </a:cubicBezTo>
                  <a:cubicBezTo>
                    <a:pt x="7" y="86"/>
                    <a:pt x="5" y="100"/>
                    <a:pt x="3" y="114"/>
                  </a:cubicBezTo>
                  <a:cubicBezTo>
                    <a:pt x="0" y="114"/>
                    <a:pt x="1" y="112"/>
                    <a:pt x="1" y="110"/>
                  </a:cubicBezTo>
                  <a:cubicBezTo>
                    <a:pt x="1" y="107"/>
                    <a:pt x="1" y="104"/>
                    <a:pt x="2" y="102"/>
                  </a:cubicBezTo>
                  <a:cubicBezTo>
                    <a:pt x="3" y="97"/>
                    <a:pt x="4" y="93"/>
                    <a:pt x="1" y="89"/>
                  </a:cubicBezTo>
                  <a:cubicBezTo>
                    <a:pt x="0" y="87"/>
                    <a:pt x="1" y="84"/>
                    <a:pt x="3" y="83"/>
                  </a:cubicBezTo>
                  <a:cubicBezTo>
                    <a:pt x="5" y="81"/>
                    <a:pt x="5" y="80"/>
                    <a:pt x="4" y="78"/>
                  </a:cubicBezTo>
                  <a:cubicBezTo>
                    <a:pt x="2" y="75"/>
                    <a:pt x="3" y="72"/>
                    <a:pt x="2" y="69"/>
                  </a:cubicBezTo>
                  <a:cubicBezTo>
                    <a:pt x="4" y="57"/>
                    <a:pt x="6" y="45"/>
                    <a:pt x="8" y="32"/>
                  </a:cubicBezTo>
                  <a:cubicBezTo>
                    <a:pt x="9" y="28"/>
                    <a:pt x="11" y="24"/>
                    <a:pt x="9" y="20"/>
                  </a:cubicBezTo>
                  <a:cubicBezTo>
                    <a:pt x="10" y="16"/>
                    <a:pt x="11" y="11"/>
                    <a:pt x="12" y="7"/>
                  </a:cubicBezTo>
                  <a:cubicBezTo>
                    <a:pt x="12" y="6"/>
                    <a:pt x="12" y="5"/>
                    <a:pt x="13" y="6"/>
                  </a:cubicBezTo>
                  <a:cubicBezTo>
                    <a:pt x="13" y="6"/>
                    <a:pt x="13" y="8"/>
                    <a:pt x="13" y="8"/>
                  </a:cubicBezTo>
                  <a:cubicBezTo>
                    <a:pt x="12" y="13"/>
                    <a:pt x="11" y="17"/>
                    <a:pt x="16" y="19"/>
                  </a:cubicBezTo>
                  <a:cubicBezTo>
                    <a:pt x="17" y="18"/>
                    <a:pt x="16" y="17"/>
                    <a:pt x="16" y="17"/>
                  </a:cubicBezTo>
                  <a:cubicBezTo>
                    <a:pt x="22" y="12"/>
                    <a:pt x="13" y="5"/>
                    <a:pt x="20" y="0"/>
                  </a:cubicBezTo>
                  <a:cubicBezTo>
                    <a:pt x="24" y="4"/>
                    <a:pt x="19" y="9"/>
                    <a:pt x="20" y="13"/>
                  </a:cubicBezTo>
                  <a:close/>
                </a:path>
              </a:pathLst>
            </a:custGeom>
            <a:solidFill>
              <a:srgbClr val="4D4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" name="Freeform 183"/>
            <p:cNvSpPr>
              <a:spLocks/>
            </p:cNvSpPr>
            <p:nvPr/>
          </p:nvSpPr>
          <p:spPr bwMode="auto">
            <a:xfrm>
              <a:off x="6908766" y="3797222"/>
              <a:ext cx="78602" cy="91949"/>
            </a:xfrm>
            <a:custGeom>
              <a:avLst/>
              <a:gdLst>
                <a:gd name="T0" fmla="*/ 10 w 37"/>
                <a:gd name="T1" fmla="*/ 5 h 43"/>
                <a:gd name="T2" fmla="*/ 22 w 37"/>
                <a:gd name="T3" fmla="*/ 7 h 43"/>
                <a:gd name="T4" fmla="*/ 35 w 37"/>
                <a:gd name="T5" fmla="*/ 32 h 43"/>
                <a:gd name="T6" fmla="*/ 36 w 37"/>
                <a:gd name="T7" fmla="*/ 37 h 43"/>
                <a:gd name="T8" fmla="*/ 29 w 37"/>
                <a:gd name="T9" fmla="*/ 22 h 43"/>
                <a:gd name="T10" fmla="*/ 25 w 37"/>
                <a:gd name="T11" fmla="*/ 17 h 43"/>
                <a:gd name="T12" fmla="*/ 18 w 37"/>
                <a:gd name="T13" fmla="*/ 13 h 43"/>
                <a:gd name="T14" fmla="*/ 13 w 37"/>
                <a:gd name="T15" fmla="*/ 22 h 43"/>
                <a:gd name="T16" fmla="*/ 15 w 37"/>
                <a:gd name="T17" fmla="*/ 18 h 43"/>
                <a:gd name="T18" fmla="*/ 20 w 37"/>
                <a:gd name="T19" fmla="*/ 15 h 43"/>
                <a:gd name="T20" fmla="*/ 23 w 37"/>
                <a:gd name="T21" fmla="*/ 20 h 43"/>
                <a:gd name="T22" fmla="*/ 26 w 37"/>
                <a:gd name="T23" fmla="*/ 31 h 43"/>
                <a:gd name="T24" fmla="*/ 20 w 37"/>
                <a:gd name="T25" fmla="*/ 38 h 43"/>
                <a:gd name="T26" fmla="*/ 16 w 37"/>
                <a:gd name="T27" fmla="*/ 39 h 43"/>
                <a:gd name="T28" fmla="*/ 12 w 37"/>
                <a:gd name="T29" fmla="*/ 31 h 43"/>
                <a:gd name="T30" fmla="*/ 4 w 37"/>
                <a:gd name="T31" fmla="*/ 33 h 43"/>
                <a:gd name="T32" fmla="*/ 3 w 37"/>
                <a:gd name="T33" fmla="*/ 32 h 43"/>
                <a:gd name="T34" fmla="*/ 7 w 37"/>
                <a:gd name="T35" fmla="*/ 22 h 43"/>
                <a:gd name="T36" fmla="*/ 9 w 37"/>
                <a:gd name="T37" fmla="*/ 14 h 43"/>
                <a:gd name="T38" fmla="*/ 10 w 37"/>
                <a:gd name="T39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3">
                  <a:moveTo>
                    <a:pt x="10" y="5"/>
                  </a:moveTo>
                  <a:cubicBezTo>
                    <a:pt x="16" y="0"/>
                    <a:pt x="18" y="0"/>
                    <a:pt x="22" y="7"/>
                  </a:cubicBezTo>
                  <a:cubicBezTo>
                    <a:pt x="28" y="15"/>
                    <a:pt x="32" y="23"/>
                    <a:pt x="35" y="32"/>
                  </a:cubicBezTo>
                  <a:cubicBezTo>
                    <a:pt x="36" y="34"/>
                    <a:pt x="37" y="35"/>
                    <a:pt x="36" y="37"/>
                  </a:cubicBezTo>
                  <a:cubicBezTo>
                    <a:pt x="34" y="32"/>
                    <a:pt x="33" y="26"/>
                    <a:pt x="29" y="22"/>
                  </a:cubicBezTo>
                  <a:cubicBezTo>
                    <a:pt x="27" y="20"/>
                    <a:pt x="26" y="18"/>
                    <a:pt x="25" y="17"/>
                  </a:cubicBezTo>
                  <a:cubicBezTo>
                    <a:pt x="23" y="15"/>
                    <a:pt x="21" y="12"/>
                    <a:pt x="18" y="13"/>
                  </a:cubicBezTo>
                  <a:cubicBezTo>
                    <a:pt x="15" y="14"/>
                    <a:pt x="13" y="17"/>
                    <a:pt x="13" y="22"/>
                  </a:cubicBezTo>
                  <a:cubicBezTo>
                    <a:pt x="14" y="20"/>
                    <a:pt x="15" y="19"/>
                    <a:pt x="15" y="18"/>
                  </a:cubicBezTo>
                  <a:cubicBezTo>
                    <a:pt x="17" y="16"/>
                    <a:pt x="18" y="14"/>
                    <a:pt x="20" y="15"/>
                  </a:cubicBezTo>
                  <a:cubicBezTo>
                    <a:pt x="21" y="16"/>
                    <a:pt x="24" y="16"/>
                    <a:pt x="23" y="20"/>
                  </a:cubicBezTo>
                  <a:cubicBezTo>
                    <a:pt x="22" y="23"/>
                    <a:pt x="23" y="28"/>
                    <a:pt x="26" y="31"/>
                  </a:cubicBezTo>
                  <a:cubicBezTo>
                    <a:pt x="21" y="30"/>
                    <a:pt x="20" y="35"/>
                    <a:pt x="20" y="38"/>
                  </a:cubicBezTo>
                  <a:cubicBezTo>
                    <a:pt x="19" y="43"/>
                    <a:pt x="18" y="41"/>
                    <a:pt x="16" y="39"/>
                  </a:cubicBezTo>
                  <a:cubicBezTo>
                    <a:pt x="13" y="37"/>
                    <a:pt x="11" y="35"/>
                    <a:pt x="12" y="31"/>
                  </a:cubicBezTo>
                  <a:cubicBezTo>
                    <a:pt x="10" y="34"/>
                    <a:pt x="8" y="36"/>
                    <a:pt x="4" y="33"/>
                  </a:cubicBezTo>
                  <a:cubicBezTo>
                    <a:pt x="3" y="34"/>
                    <a:pt x="2" y="34"/>
                    <a:pt x="3" y="32"/>
                  </a:cubicBezTo>
                  <a:cubicBezTo>
                    <a:pt x="0" y="27"/>
                    <a:pt x="4" y="25"/>
                    <a:pt x="7" y="22"/>
                  </a:cubicBezTo>
                  <a:cubicBezTo>
                    <a:pt x="9" y="20"/>
                    <a:pt x="10" y="17"/>
                    <a:pt x="9" y="14"/>
                  </a:cubicBezTo>
                  <a:cubicBezTo>
                    <a:pt x="8" y="11"/>
                    <a:pt x="9" y="8"/>
                    <a:pt x="10" y="5"/>
                  </a:cubicBezTo>
                  <a:close/>
                </a:path>
              </a:pathLst>
            </a:custGeom>
            <a:solidFill>
              <a:srgbClr val="39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" name="Freeform 184"/>
            <p:cNvSpPr>
              <a:spLocks/>
            </p:cNvSpPr>
            <p:nvPr/>
          </p:nvSpPr>
          <p:spPr bwMode="auto">
            <a:xfrm>
              <a:off x="6779740" y="3823917"/>
              <a:ext cx="29661" cy="335170"/>
            </a:xfrm>
            <a:custGeom>
              <a:avLst/>
              <a:gdLst>
                <a:gd name="T0" fmla="*/ 7 w 14"/>
                <a:gd name="T1" fmla="*/ 115 h 156"/>
                <a:gd name="T2" fmla="*/ 7 w 14"/>
                <a:gd name="T3" fmla="*/ 117 h 156"/>
                <a:gd name="T4" fmla="*/ 6 w 14"/>
                <a:gd name="T5" fmla="*/ 131 h 156"/>
                <a:gd name="T6" fmla="*/ 6 w 14"/>
                <a:gd name="T7" fmla="*/ 132 h 156"/>
                <a:gd name="T8" fmla="*/ 9 w 14"/>
                <a:gd name="T9" fmla="*/ 152 h 156"/>
                <a:gd name="T10" fmla="*/ 5 w 14"/>
                <a:gd name="T11" fmla="*/ 155 h 156"/>
                <a:gd name="T12" fmla="*/ 0 w 14"/>
                <a:gd name="T13" fmla="*/ 100 h 156"/>
                <a:gd name="T14" fmla="*/ 3 w 14"/>
                <a:gd name="T15" fmla="*/ 38 h 156"/>
                <a:gd name="T16" fmla="*/ 7 w 14"/>
                <a:gd name="T17" fmla="*/ 15 h 156"/>
                <a:gd name="T18" fmla="*/ 8 w 14"/>
                <a:gd name="T19" fmla="*/ 17 h 156"/>
                <a:gd name="T20" fmla="*/ 8 w 14"/>
                <a:gd name="T21" fmla="*/ 16 h 156"/>
                <a:gd name="T22" fmla="*/ 10 w 14"/>
                <a:gd name="T23" fmla="*/ 2 h 156"/>
                <a:gd name="T24" fmla="*/ 12 w 14"/>
                <a:gd name="T25" fmla="*/ 1 h 156"/>
                <a:gd name="T26" fmla="*/ 13 w 14"/>
                <a:gd name="T27" fmla="*/ 7 h 156"/>
                <a:gd name="T28" fmla="*/ 10 w 14"/>
                <a:gd name="T29" fmla="*/ 29 h 156"/>
                <a:gd name="T30" fmla="*/ 10 w 14"/>
                <a:gd name="T31" fmla="*/ 33 h 156"/>
                <a:gd name="T32" fmla="*/ 6 w 14"/>
                <a:gd name="T33" fmla="*/ 56 h 156"/>
                <a:gd name="T34" fmla="*/ 5 w 14"/>
                <a:gd name="T35" fmla="*/ 91 h 156"/>
                <a:gd name="T36" fmla="*/ 6 w 14"/>
                <a:gd name="T37" fmla="*/ 95 h 156"/>
                <a:gd name="T38" fmla="*/ 5 w 14"/>
                <a:gd name="T39" fmla="*/ 106 h 156"/>
                <a:gd name="T40" fmla="*/ 7 w 14"/>
                <a:gd name="T41" fmla="*/ 11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156">
                  <a:moveTo>
                    <a:pt x="7" y="115"/>
                  </a:moveTo>
                  <a:cubicBezTo>
                    <a:pt x="7" y="116"/>
                    <a:pt x="7" y="116"/>
                    <a:pt x="7" y="117"/>
                  </a:cubicBezTo>
                  <a:cubicBezTo>
                    <a:pt x="6" y="121"/>
                    <a:pt x="5" y="126"/>
                    <a:pt x="6" y="131"/>
                  </a:cubicBezTo>
                  <a:cubicBezTo>
                    <a:pt x="6" y="131"/>
                    <a:pt x="6" y="131"/>
                    <a:pt x="6" y="132"/>
                  </a:cubicBezTo>
                  <a:cubicBezTo>
                    <a:pt x="9" y="138"/>
                    <a:pt x="8" y="145"/>
                    <a:pt x="9" y="152"/>
                  </a:cubicBezTo>
                  <a:cubicBezTo>
                    <a:pt x="10" y="154"/>
                    <a:pt x="8" y="156"/>
                    <a:pt x="5" y="155"/>
                  </a:cubicBezTo>
                  <a:cubicBezTo>
                    <a:pt x="4" y="136"/>
                    <a:pt x="1" y="118"/>
                    <a:pt x="0" y="100"/>
                  </a:cubicBezTo>
                  <a:cubicBezTo>
                    <a:pt x="0" y="79"/>
                    <a:pt x="1" y="58"/>
                    <a:pt x="3" y="38"/>
                  </a:cubicBezTo>
                  <a:cubicBezTo>
                    <a:pt x="4" y="30"/>
                    <a:pt x="6" y="23"/>
                    <a:pt x="7" y="15"/>
                  </a:cubicBezTo>
                  <a:cubicBezTo>
                    <a:pt x="8" y="16"/>
                    <a:pt x="8" y="16"/>
                    <a:pt x="8" y="17"/>
                  </a:cubicBezTo>
                  <a:cubicBezTo>
                    <a:pt x="9" y="16"/>
                    <a:pt x="8" y="16"/>
                    <a:pt x="8" y="16"/>
                  </a:cubicBezTo>
                  <a:cubicBezTo>
                    <a:pt x="8" y="11"/>
                    <a:pt x="9" y="7"/>
                    <a:pt x="10" y="2"/>
                  </a:cubicBezTo>
                  <a:cubicBezTo>
                    <a:pt x="10" y="1"/>
                    <a:pt x="11" y="0"/>
                    <a:pt x="12" y="1"/>
                  </a:cubicBezTo>
                  <a:cubicBezTo>
                    <a:pt x="14" y="3"/>
                    <a:pt x="13" y="5"/>
                    <a:pt x="13" y="7"/>
                  </a:cubicBezTo>
                  <a:cubicBezTo>
                    <a:pt x="12" y="14"/>
                    <a:pt x="11" y="22"/>
                    <a:pt x="10" y="29"/>
                  </a:cubicBezTo>
                  <a:cubicBezTo>
                    <a:pt x="10" y="30"/>
                    <a:pt x="10" y="32"/>
                    <a:pt x="10" y="33"/>
                  </a:cubicBezTo>
                  <a:cubicBezTo>
                    <a:pt x="7" y="40"/>
                    <a:pt x="6" y="48"/>
                    <a:pt x="6" y="56"/>
                  </a:cubicBezTo>
                  <a:cubicBezTo>
                    <a:pt x="5" y="67"/>
                    <a:pt x="5" y="79"/>
                    <a:pt x="5" y="91"/>
                  </a:cubicBezTo>
                  <a:cubicBezTo>
                    <a:pt x="5" y="93"/>
                    <a:pt x="6" y="94"/>
                    <a:pt x="6" y="95"/>
                  </a:cubicBezTo>
                  <a:cubicBezTo>
                    <a:pt x="6" y="99"/>
                    <a:pt x="9" y="102"/>
                    <a:pt x="5" y="106"/>
                  </a:cubicBezTo>
                  <a:cubicBezTo>
                    <a:pt x="4" y="108"/>
                    <a:pt x="7" y="112"/>
                    <a:pt x="7" y="115"/>
                  </a:cubicBezTo>
                  <a:close/>
                </a:path>
              </a:pathLst>
            </a:custGeom>
            <a:solidFill>
              <a:srgbClr val="93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" name="Freeform 185"/>
            <p:cNvSpPr>
              <a:spLocks/>
            </p:cNvSpPr>
            <p:nvPr/>
          </p:nvSpPr>
          <p:spPr bwMode="auto">
            <a:xfrm>
              <a:off x="7894996" y="3688959"/>
              <a:ext cx="54873" cy="114195"/>
            </a:xfrm>
            <a:custGeom>
              <a:avLst/>
              <a:gdLst>
                <a:gd name="T0" fmla="*/ 2 w 26"/>
                <a:gd name="T1" fmla="*/ 1 h 53"/>
                <a:gd name="T2" fmla="*/ 12 w 26"/>
                <a:gd name="T3" fmla="*/ 2 h 53"/>
                <a:gd name="T4" fmla="*/ 15 w 26"/>
                <a:gd name="T5" fmla="*/ 2 h 53"/>
                <a:gd name="T6" fmla="*/ 19 w 26"/>
                <a:gd name="T7" fmla="*/ 1 h 53"/>
                <a:gd name="T8" fmla="*/ 17 w 26"/>
                <a:gd name="T9" fmla="*/ 4 h 53"/>
                <a:gd name="T10" fmla="*/ 17 w 26"/>
                <a:gd name="T11" fmla="*/ 7 h 53"/>
                <a:gd name="T12" fmla="*/ 23 w 26"/>
                <a:gd name="T13" fmla="*/ 20 h 53"/>
                <a:gd name="T14" fmla="*/ 26 w 26"/>
                <a:gd name="T15" fmla="*/ 41 h 53"/>
                <a:gd name="T16" fmla="*/ 26 w 26"/>
                <a:gd name="T17" fmla="*/ 53 h 53"/>
                <a:gd name="T18" fmla="*/ 19 w 26"/>
                <a:gd name="T19" fmla="*/ 41 h 53"/>
                <a:gd name="T20" fmla="*/ 25 w 26"/>
                <a:gd name="T21" fmla="*/ 46 h 53"/>
                <a:gd name="T22" fmla="*/ 18 w 26"/>
                <a:gd name="T23" fmla="*/ 40 h 53"/>
                <a:gd name="T24" fmla="*/ 16 w 26"/>
                <a:gd name="T25" fmla="*/ 38 h 53"/>
                <a:gd name="T26" fmla="*/ 13 w 26"/>
                <a:gd name="T27" fmla="*/ 26 h 53"/>
                <a:gd name="T28" fmla="*/ 11 w 26"/>
                <a:gd name="T29" fmla="*/ 24 h 53"/>
                <a:gd name="T30" fmla="*/ 10 w 26"/>
                <a:gd name="T31" fmla="*/ 23 h 53"/>
                <a:gd name="T32" fmla="*/ 3 w 26"/>
                <a:gd name="T33" fmla="*/ 20 h 53"/>
                <a:gd name="T34" fmla="*/ 1 w 26"/>
                <a:gd name="T35" fmla="*/ 5 h 53"/>
                <a:gd name="T36" fmla="*/ 8 w 26"/>
                <a:gd name="T37" fmla="*/ 4 h 53"/>
                <a:gd name="T38" fmla="*/ 2 w 26"/>
                <a:gd name="T39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2" y="1"/>
                  </a:moveTo>
                  <a:cubicBezTo>
                    <a:pt x="6" y="0"/>
                    <a:pt x="9" y="2"/>
                    <a:pt x="12" y="2"/>
                  </a:cubicBezTo>
                  <a:cubicBezTo>
                    <a:pt x="13" y="2"/>
                    <a:pt x="14" y="2"/>
                    <a:pt x="15" y="2"/>
                  </a:cubicBezTo>
                  <a:cubicBezTo>
                    <a:pt x="16" y="1"/>
                    <a:pt x="18" y="0"/>
                    <a:pt x="19" y="1"/>
                  </a:cubicBezTo>
                  <a:cubicBezTo>
                    <a:pt x="20" y="4"/>
                    <a:pt x="17" y="3"/>
                    <a:pt x="17" y="4"/>
                  </a:cubicBezTo>
                  <a:cubicBezTo>
                    <a:pt x="16" y="5"/>
                    <a:pt x="16" y="7"/>
                    <a:pt x="17" y="7"/>
                  </a:cubicBezTo>
                  <a:cubicBezTo>
                    <a:pt x="23" y="10"/>
                    <a:pt x="23" y="15"/>
                    <a:pt x="23" y="20"/>
                  </a:cubicBezTo>
                  <a:cubicBezTo>
                    <a:pt x="25" y="27"/>
                    <a:pt x="25" y="34"/>
                    <a:pt x="26" y="41"/>
                  </a:cubicBezTo>
                  <a:cubicBezTo>
                    <a:pt x="26" y="45"/>
                    <a:pt x="26" y="49"/>
                    <a:pt x="26" y="53"/>
                  </a:cubicBezTo>
                  <a:cubicBezTo>
                    <a:pt x="24" y="49"/>
                    <a:pt x="23" y="45"/>
                    <a:pt x="19" y="41"/>
                  </a:cubicBezTo>
                  <a:cubicBezTo>
                    <a:pt x="23" y="42"/>
                    <a:pt x="24" y="44"/>
                    <a:pt x="25" y="46"/>
                  </a:cubicBezTo>
                  <a:cubicBezTo>
                    <a:pt x="24" y="43"/>
                    <a:pt x="23" y="39"/>
                    <a:pt x="18" y="40"/>
                  </a:cubicBezTo>
                  <a:cubicBezTo>
                    <a:pt x="17" y="40"/>
                    <a:pt x="15" y="39"/>
                    <a:pt x="16" y="38"/>
                  </a:cubicBezTo>
                  <a:cubicBezTo>
                    <a:pt x="19" y="32"/>
                    <a:pt x="14" y="29"/>
                    <a:pt x="13" y="26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1" y="24"/>
                    <a:pt x="11" y="23"/>
                    <a:pt x="10" y="23"/>
                  </a:cubicBezTo>
                  <a:cubicBezTo>
                    <a:pt x="8" y="21"/>
                    <a:pt x="4" y="23"/>
                    <a:pt x="3" y="20"/>
                  </a:cubicBezTo>
                  <a:cubicBezTo>
                    <a:pt x="2" y="15"/>
                    <a:pt x="0" y="10"/>
                    <a:pt x="1" y="5"/>
                  </a:cubicBezTo>
                  <a:cubicBezTo>
                    <a:pt x="3" y="2"/>
                    <a:pt x="6" y="5"/>
                    <a:pt x="8" y="4"/>
                  </a:cubicBezTo>
                  <a:cubicBezTo>
                    <a:pt x="6" y="3"/>
                    <a:pt x="2" y="5"/>
                    <a:pt x="2" y="1"/>
                  </a:cubicBezTo>
                  <a:close/>
                </a:path>
              </a:pathLst>
            </a:custGeom>
            <a:solidFill>
              <a:srgbClr val="886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" name="Freeform 186"/>
            <p:cNvSpPr>
              <a:spLocks/>
            </p:cNvSpPr>
            <p:nvPr/>
          </p:nvSpPr>
          <p:spPr bwMode="auto">
            <a:xfrm>
              <a:off x="7371478" y="2512898"/>
              <a:ext cx="87500" cy="114195"/>
            </a:xfrm>
            <a:custGeom>
              <a:avLst/>
              <a:gdLst>
                <a:gd name="T0" fmla="*/ 7 w 41"/>
                <a:gd name="T1" fmla="*/ 25 h 53"/>
                <a:gd name="T2" fmla="*/ 11 w 41"/>
                <a:gd name="T3" fmla="*/ 27 h 53"/>
                <a:gd name="T4" fmla="*/ 16 w 41"/>
                <a:gd name="T5" fmla="*/ 31 h 53"/>
                <a:gd name="T6" fmla="*/ 11 w 41"/>
                <a:gd name="T7" fmla="*/ 20 h 53"/>
                <a:gd name="T8" fmla="*/ 19 w 41"/>
                <a:gd name="T9" fmla="*/ 24 h 53"/>
                <a:gd name="T10" fmla="*/ 0 w 41"/>
                <a:gd name="T11" fmla="*/ 0 h 53"/>
                <a:gd name="T12" fmla="*/ 5 w 41"/>
                <a:gd name="T13" fmla="*/ 1 h 53"/>
                <a:gd name="T14" fmla="*/ 5 w 41"/>
                <a:gd name="T15" fmla="*/ 2 h 53"/>
                <a:gd name="T16" fmla="*/ 11 w 41"/>
                <a:gd name="T17" fmla="*/ 5 h 53"/>
                <a:gd name="T18" fmla="*/ 26 w 41"/>
                <a:gd name="T19" fmla="*/ 16 h 53"/>
                <a:gd name="T20" fmla="*/ 29 w 41"/>
                <a:gd name="T21" fmla="*/ 20 h 53"/>
                <a:gd name="T22" fmla="*/ 23 w 41"/>
                <a:gd name="T23" fmla="*/ 17 h 53"/>
                <a:gd name="T24" fmla="*/ 26 w 41"/>
                <a:gd name="T25" fmla="*/ 23 h 53"/>
                <a:gd name="T26" fmla="*/ 22 w 41"/>
                <a:gd name="T27" fmla="*/ 17 h 53"/>
                <a:gd name="T28" fmla="*/ 20 w 41"/>
                <a:gd name="T29" fmla="*/ 18 h 53"/>
                <a:gd name="T30" fmla="*/ 29 w 41"/>
                <a:gd name="T31" fmla="*/ 25 h 53"/>
                <a:gd name="T32" fmla="*/ 29 w 41"/>
                <a:gd name="T33" fmla="*/ 28 h 53"/>
                <a:gd name="T34" fmla="*/ 29 w 41"/>
                <a:gd name="T35" fmla="*/ 32 h 53"/>
                <a:gd name="T36" fmla="*/ 30 w 41"/>
                <a:gd name="T37" fmla="*/ 36 h 53"/>
                <a:gd name="T38" fmla="*/ 31 w 41"/>
                <a:gd name="T39" fmla="*/ 39 h 53"/>
                <a:gd name="T40" fmla="*/ 39 w 41"/>
                <a:gd name="T41" fmla="*/ 49 h 53"/>
                <a:gd name="T42" fmla="*/ 39 w 41"/>
                <a:gd name="T43" fmla="*/ 52 h 53"/>
                <a:gd name="T44" fmla="*/ 37 w 41"/>
                <a:gd name="T45" fmla="*/ 52 h 53"/>
                <a:gd name="T46" fmla="*/ 35 w 41"/>
                <a:gd name="T47" fmla="*/ 50 h 53"/>
                <a:gd name="T48" fmla="*/ 34 w 41"/>
                <a:gd name="T49" fmla="*/ 49 h 53"/>
                <a:gd name="T50" fmla="*/ 20 w 41"/>
                <a:gd name="T51" fmla="*/ 40 h 53"/>
                <a:gd name="T52" fmla="*/ 20 w 41"/>
                <a:gd name="T53" fmla="*/ 41 h 53"/>
                <a:gd name="T54" fmla="*/ 22 w 41"/>
                <a:gd name="T55" fmla="*/ 44 h 53"/>
                <a:gd name="T56" fmla="*/ 20 w 41"/>
                <a:gd name="T57" fmla="*/ 45 h 53"/>
                <a:gd name="T58" fmla="*/ 18 w 41"/>
                <a:gd name="T59" fmla="*/ 42 h 53"/>
                <a:gd name="T60" fmla="*/ 16 w 41"/>
                <a:gd name="T61" fmla="*/ 36 h 53"/>
                <a:gd name="T62" fmla="*/ 15 w 41"/>
                <a:gd name="T63" fmla="*/ 37 h 53"/>
                <a:gd name="T64" fmla="*/ 12 w 41"/>
                <a:gd name="T65" fmla="*/ 34 h 53"/>
                <a:gd name="T66" fmla="*/ 10 w 41"/>
                <a:gd name="T67" fmla="*/ 29 h 53"/>
                <a:gd name="T68" fmla="*/ 7 w 41"/>
                <a:gd name="T69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53">
                  <a:moveTo>
                    <a:pt x="7" y="25"/>
                  </a:moveTo>
                  <a:cubicBezTo>
                    <a:pt x="9" y="24"/>
                    <a:pt x="10" y="25"/>
                    <a:pt x="11" y="27"/>
                  </a:cubicBezTo>
                  <a:cubicBezTo>
                    <a:pt x="13" y="28"/>
                    <a:pt x="14" y="30"/>
                    <a:pt x="16" y="31"/>
                  </a:cubicBezTo>
                  <a:cubicBezTo>
                    <a:pt x="16" y="27"/>
                    <a:pt x="12" y="24"/>
                    <a:pt x="11" y="20"/>
                  </a:cubicBezTo>
                  <a:cubicBezTo>
                    <a:pt x="14" y="20"/>
                    <a:pt x="16" y="23"/>
                    <a:pt x="19" y="24"/>
                  </a:cubicBezTo>
                  <a:cubicBezTo>
                    <a:pt x="14" y="16"/>
                    <a:pt x="3" y="11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7" y="2"/>
                    <a:pt x="9" y="4"/>
                    <a:pt x="11" y="5"/>
                  </a:cubicBezTo>
                  <a:cubicBezTo>
                    <a:pt x="15" y="10"/>
                    <a:pt x="22" y="11"/>
                    <a:pt x="26" y="16"/>
                  </a:cubicBezTo>
                  <a:cubicBezTo>
                    <a:pt x="27" y="18"/>
                    <a:pt x="28" y="18"/>
                    <a:pt x="29" y="20"/>
                  </a:cubicBezTo>
                  <a:cubicBezTo>
                    <a:pt x="26" y="20"/>
                    <a:pt x="26" y="17"/>
                    <a:pt x="23" y="17"/>
                  </a:cubicBezTo>
                  <a:cubicBezTo>
                    <a:pt x="24" y="20"/>
                    <a:pt x="26" y="21"/>
                    <a:pt x="26" y="23"/>
                  </a:cubicBezTo>
                  <a:cubicBezTo>
                    <a:pt x="25" y="21"/>
                    <a:pt x="23" y="19"/>
                    <a:pt x="22" y="17"/>
                  </a:cubicBezTo>
                  <a:cubicBezTo>
                    <a:pt x="21" y="17"/>
                    <a:pt x="20" y="18"/>
                    <a:pt x="20" y="18"/>
                  </a:cubicBezTo>
                  <a:cubicBezTo>
                    <a:pt x="23" y="21"/>
                    <a:pt x="23" y="27"/>
                    <a:pt x="29" y="25"/>
                  </a:cubicBezTo>
                  <a:cubicBezTo>
                    <a:pt x="29" y="25"/>
                    <a:pt x="32" y="27"/>
                    <a:pt x="29" y="28"/>
                  </a:cubicBezTo>
                  <a:cubicBezTo>
                    <a:pt x="26" y="29"/>
                    <a:pt x="28" y="31"/>
                    <a:pt x="29" y="32"/>
                  </a:cubicBezTo>
                  <a:cubicBezTo>
                    <a:pt x="31" y="34"/>
                    <a:pt x="32" y="34"/>
                    <a:pt x="30" y="36"/>
                  </a:cubicBezTo>
                  <a:cubicBezTo>
                    <a:pt x="29" y="37"/>
                    <a:pt x="30" y="38"/>
                    <a:pt x="31" y="39"/>
                  </a:cubicBezTo>
                  <a:cubicBezTo>
                    <a:pt x="34" y="41"/>
                    <a:pt x="36" y="46"/>
                    <a:pt x="39" y="49"/>
                  </a:cubicBezTo>
                  <a:cubicBezTo>
                    <a:pt x="41" y="50"/>
                    <a:pt x="39" y="51"/>
                    <a:pt x="39" y="52"/>
                  </a:cubicBezTo>
                  <a:cubicBezTo>
                    <a:pt x="39" y="53"/>
                    <a:pt x="37" y="52"/>
                    <a:pt x="37" y="52"/>
                  </a:cubicBezTo>
                  <a:cubicBezTo>
                    <a:pt x="36" y="51"/>
                    <a:pt x="34" y="53"/>
                    <a:pt x="35" y="50"/>
                  </a:cubicBezTo>
                  <a:cubicBezTo>
                    <a:pt x="36" y="49"/>
                    <a:pt x="35" y="49"/>
                    <a:pt x="34" y="49"/>
                  </a:cubicBezTo>
                  <a:cubicBezTo>
                    <a:pt x="29" y="47"/>
                    <a:pt x="24" y="44"/>
                    <a:pt x="20" y="40"/>
                  </a:cubicBezTo>
                  <a:cubicBezTo>
                    <a:pt x="19" y="40"/>
                    <a:pt x="20" y="41"/>
                    <a:pt x="20" y="41"/>
                  </a:cubicBezTo>
                  <a:cubicBezTo>
                    <a:pt x="20" y="42"/>
                    <a:pt x="22" y="42"/>
                    <a:pt x="22" y="44"/>
                  </a:cubicBezTo>
                  <a:cubicBezTo>
                    <a:pt x="22" y="44"/>
                    <a:pt x="21" y="45"/>
                    <a:pt x="20" y="45"/>
                  </a:cubicBezTo>
                  <a:cubicBezTo>
                    <a:pt x="19" y="44"/>
                    <a:pt x="18" y="43"/>
                    <a:pt x="18" y="42"/>
                  </a:cubicBezTo>
                  <a:cubicBezTo>
                    <a:pt x="17" y="40"/>
                    <a:pt x="18" y="38"/>
                    <a:pt x="16" y="36"/>
                  </a:cubicBezTo>
                  <a:cubicBezTo>
                    <a:pt x="15" y="35"/>
                    <a:pt x="15" y="37"/>
                    <a:pt x="15" y="37"/>
                  </a:cubicBezTo>
                  <a:cubicBezTo>
                    <a:pt x="13" y="37"/>
                    <a:pt x="13" y="35"/>
                    <a:pt x="12" y="34"/>
                  </a:cubicBezTo>
                  <a:cubicBezTo>
                    <a:pt x="12" y="32"/>
                    <a:pt x="11" y="30"/>
                    <a:pt x="10" y="29"/>
                  </a:cubicBezTo>
                  <a:cubicBezTo>
                    <a:pt x="9" y="28"/>
                    <a:pt x="7" y="27"/>
                    <a:pt x="7" y="25"/>
                  </a:cubicBezTo>
                  <a:close/>
                </a:path>
              </a:pathLst>
            </a:custGeom>
            <a:solidFill>
              <a:srgbClr val="181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" name="Freeform 187"/>
            <p:cNvSpPr>
              <a:spLocks/>
            </p:cNvSpPr>
            <p:nvPr/>
          </p:nvSpPr>
          <p:spPr bwMode="auto">
            <a:xfrm>
              <a:off x="6299231" y="4651461"/>
              <a:ext cx="50424" cy="216526"/>
            </a:xfrm>
            <a:custGeom>
              <a:avLst/>
              <a:gdLst>
                <a:gd name="T0" fmla="*/ 22 w 23"/>
                <a:gd name="T1" fmla="*/ 2 h 101"/>
                <a:gd name="T2" fmla="*/ 20 w 23"/>
                <a:gd name="T3" fmla="*/ 17 h 101"/>
                <a:gd name="T4" fmla="*/ 23 w 23"/>
                <a:gd name="T5" fmla="*/ 23 h 101"/>
                <a:gd name="T6" fmla="*/ 22 w 23"/>
                <a:gd name="T7" fmla="*/ 27 h 101"/>
                <a:gd name="T8" fmla="*/ 18 w 23"/>
                <a:gd name="T9" fmla="*/ 41 h 101"/>
                <a:gd name="T10" fmla="*/ 15 w 23"/>
                <a:gd name="T11" fmla="*/ 55 h 101"/>
                <a:gd name="T12" fmla="*/ 10 w 23"/>
                <a:gd name="T13" fmla="*/ 94 h 101"/>
                <a:gd name="T14" fmla="*/ 10 w 23"/>
                <a:gd name="T15" fmla="*/ 98 h 101"/>
                <a:gd name="T16" fmla="*/ 8 w 23"/>
                <a:gd name="T17" fmla="*/ 100 h 101"/>
                <a:gd name="T18" fmla="*/ 2 w 23"/>
                <a:gd name="T19" fmla="*/ 98 h 101"/>
                <a:gd name="T20" fmla="*/ 3 w 23"/>
                <a:gd name="T21" fmla="*/ 67 h 101"/>
                <a:gd name="T22" fmla="*/ 7 w 23"/>
                <a:gd name="T23" fmla="*/ 69 h 101"/>
                <a:gd name="T24" fmla="*/ 8 w 23"/>
                <a:gd name="T25" fmla="*/ 71 h 101"/>
                <a:gd name="T26" fmla="*/ 11 w 23"/>
                <a:gd name="T27" fmla="*/ 48 h 101"/>
                <a:gd name="T28" fmla="*/ 17 w 23"/>
                <a:gd name="T29" fmla="*/ 10 h 101"/>
                <a:gd name="T30" fmla="*/ 18 w 23"/>
                <a:gd name="T31" fmla="*/ 3 h 101"/>
                <a:gd name="T32" fmla="*/ 22 w 23"/>
                <a:gd name="T33" fmla="*/ 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101">
                  <a:moveTo>
                    <a:pt x="22" y="2"/>
                  </a:moveTo>
                  <a:cubicBezTo>
                    <a:pt x="23" y="7"/>
                    <a:pt x="20" y="12"/>
                    <a:pt x="20" y="17"/>
                  </a:cubicBezTo>
                  <a:cubicBezTo>
                    <a:pt x="20" y="20"/>
                    <a:pt x="20" y="22"/>
                    <a:pt x="23" y="23"/>
                  </a:cubicBezTo>
                  <a:cubicBezTo>
                    <a:pt x="21" y="24"/>
                    <a:pt x="22" y="25"/>
                    <a:pt x="22" y="27"/>
                  </a:cubicBezTo>
                  <a:cubicBezTo>
                    <a:pt x="19" y="31"/>
                    <a:pt x="19" y="36"/>
                    <a:pt x="18" y="41"/>
                  </a:cubicBezTo>
                  <a:cubicBezTo>
                    <a:pt x="17" y="46"/>
                    <a:pt x="17" y="51"/>
                    <a:pt x="15" y="55"/>
                  </a:cubicBezTo>
                  <a:cubicBezTo>
                    <a:pt x="12" y="68"/>
                    <a:pt x="9" y="81"/>
                    <a:pt x="10" y="94"/>
                  </a:cubicBezTo>
                  <a:cubicBezTo>
                    <a:pt x="10" y="96"/>
                    <a:pt x="10" y="97"/>
                    <a:pt x="10" y="98"/>
                  </a:cubicBezTo>
                  <a:cubicBezTo>
                    <a:pt x="10" y="99"/>
                    <a:pt x="10" y="101"/>
                    <a:pt x="8" y="100"/>
                  </a:cubicBezTo>
                  <a:cubicBezTo>
                    <a:pt x="6" y="99"/>
                    <a:pt x="4" y="100"/>
                    <a:pt x="2" y="98"/>
                  </a:cubicBezTo>
                  <a:cubicBezTo>
                    <a:pt x="2" y="88"/>
                    <a:pt x="0" y="78"/>
                    <a:pt x="3" y="67"/>
                  </a:cubicBezTo>
                  <a:cubicBezTo>
                    <a:pt x="3" y="70"/>
                    <a:pt x="6" y="68"/>
                    <a:pt x="7" y="69"/>
                  </a:cubicBezTo>
                  <a:cubicBezTo>
                    <a:pt x="9" y="69"/>
                    <a:pt x="8" y="70"/>
                    <a:pt x="8" y="71"/>
                  </a:cubicBezTo>
                  <a:cubicBezTo>
                    <a:pt x="7" y="63"/>
                    <a:pt x="10" y="56"/>
                    <a:pt x="11" y="48"/>
                  </a:cubicBezTo>
                  <a:cubicBezTo>
                    <a:pt x="12" y="35"/>
                    <a:pt x="15" y="23"/>
                    <a:pt x="17" y="10"/>
                  </a:cubicBezTo>
                  <a:cubicBezTo>
                    <a:pt x="17" y="8"/>
                    <a:pt x="18" y="6"/>
                    <a:pt x="18" y="3"/>
                  </a:cubicBezTo>
                  <a:cubicBezTo>
                    <a:pt x="19" y="0"/>
                    <a:pt x="20" y="3"/>
                    <a:pt x="22" y="2"/>
                  </a:cubicBezTo>
                  <a:close/>
                </a:path>
              </a:pathLst>
            </a:custGeom>
            <a:solidFill>
              <a:srgbClr val="504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" name="Freeform 188"/>
            <p:cNvSpPr>
              <a:spLocks/>
            </p:cNvSpPr>
            <p:nvPr/>
          </p:nvSpPr>
          <p:spPr bwMode="auto">
            <a:xfrm>
              <a:off x="6788638" y="5289174"/>
              <a:ext cx="44492" cy="108263"/>
            </a:xfrm>
            <a:custGeom>
              <a:avLst/>
              <a:gdLst>
                <a:gd name="T0" fmla="*/ 9 w 21"/>
                <a:gd name="T1" fmla="*/ 7 h 51"/>
                <a:gd name="T2" fmla="*/ 14 w 21"/>
                <a:gd name="T3" fmla="*/ 4 h 51"/>
                <a:gd name="T4" fmla="*/ 18 w 21"/>
                <a:gd name="T5" fmla="*/ 0 h 51"/>
                <a:gd name="T6" fmla="*/ 20 w 21"/>
                <a:gd name="T7" fmla="*/ 8 h 51"/>
                <a:gd name="T8" fmla="*/ 20 w 21"/>
                <a:gd name="T9" fmla="*/ 14 h 51"/>
                <a:gd name="T10" fmla="*/ 20 w 21"/>
                <a:gd name="T11" fmla="*/ 24 h 51"/>
                <a:gd name="T12" fmla="*/ 19 w 21"/>
                <a:gd name="T13" fmla="*/ 29 h 51"/>
                <a:gd name="T14" fmla="*/ 7 w 21"/>
                <a:gd name="T15" fmla="*/ 44 h 51"/>
                <a:gd name="T16" fmla="*/ 4 w 21"/>
                <a:gd name="T17" fmla="*/ 51 h 51"/>
                <a:gd name="T18" fmla="*/ 4 w 21"/>
                <a:gd name="T19" fmla="*/ 51 h 51"/>
                <a:gd name="T20" fmla="*/ 4 w 21"/>
                <a:gd name="T21" fmla="*/ 25 h 51"/>
                <a:gd name="T22" fmla="*/ 7 w 21"/>
                <a:gd name="T23" fmla="*/ 8 h 51"/>
                <a:gd name="T24" fmla="*/ 9 w 21"/>
                <a:gd name="T25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51">
                  <a:moveTo>
                    <a:pt x="9" y="7"/>
                  </a:moveTo>
                  <a:cubicBezTo>
                    <a:pt x="11" y="8"/>
                    <a:pt x="12" y="5"/>
                    <a:pt x="14" y="4"/>
                  </a:cubicBezTo>
                  <a:cubicBezTo>
                    <a:pt x="15" y="3"/>
                    <a:pt x="17" y="2"/>
                    <a:pt x="18" y="0"/>
                  </a:cubicBezTo>
                  <a:cubicBezTo>
                    <a:pt x="21" y="2"/>
                    <a:pt x="19" y="6"/>
                    <a:pt x="20" y="8"/>
                  </a:cubicBezTo>
                  <a:cubicBezTo>
                    <a:pt x="21" y="10"/>
                    <a:pt x="21" y="12"/>
                    <a:pt x="20" y="14"/>
                  </a:cubicBezTo>
                  <a:cubicBezTo>
                    <a:pt x="19" y="17"/>
                    <a:pt x="19" y="21"/>
                    <a:pt x="20" y="24"/>
                  </a:cubicBezTo>
                  <a:cubicBezTo>
                    <a:pt x="20" y="26"/>
                    <a:pt x="20" y="27"/>
                    <a:pt x="19" y="29"/>
                  </a:cubicBezTo>
                  <a:cubicBezTo>
                    <a:pt x="15" y="34"/>
                    <a:pt x="11" y="39"/>
                    <a:pt x="7" y="44"/>
                  </a:cubicBezTo>
                  <a:cubicBezTo>
                    <a:pt x="5" y="46"/>
                    <a:pt x="4" y="48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0" y="43"/>
                    <a:pt x="3" y="34"/>
                    <a:pt x="4" y="25"/>
                  </a:cubicBezTo>
                  <a:cubicBezTo>
                    <a:pt x="4" y="19"/>
                    <a:pt x="3" y="13"/>
                    <a:pt x="7" y="8"/>
                  </a:cubicBezTo>
                  <a:cubicBezTo>
                    <a:pt x="8" y="8"/>
                    <a:pt x="8" y="6"/>
                    <a:pt x="9" y="7"/>
                  </a:cubicBezTo>
                  <a:close/>
                </a:path>
              </a:pathLst>
            </a:custGeom>
            <a:solidFill>
              <a:srgbClr val="716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6" name="Freeform 189"/>
            <p:cNvSpPr>
              <a:spLocks/>
            </p:cNvSpPr>
            <p:nvPr/>
          </p:nvSpPr>
          <p:spPr bwMode="auto">
            <a:xfrm>
              <a:off x="7536097" y="3826883"/>
              <a:ext cx="56356" cy="321823"/>
            </a:xfrm>
            <a:custGeom>
              <a:avLst/>
              <a:gdLst>
                <a:gd name="T0" fmla="*/ 23 w 26"/>
                <a:gd name="T1" fmla="*/ 149 h 150"/>
                <a:gd name="T2" fmla="*/ 23 w 26"/>
                <a:gd name="T3" fmla="*/ 147 h 150"/>
                <a:gd name="T4" fmla="*/ 21 w 26"/>
                <a:gd name="T5" fmla="*/ 131 h 150"/>
                <a:gd name="T6" fmla="*/ 16 w 26"/>
                <a:gd name="T7" fmla="*/ 79 h 150"/>
                <a:gd name="T8" fmla="*/ 15 w 26"/>
                <a:gd name="T9" fmla="*/ 74 h 150"/>
                <a:gd name="T10" fmla="*/ 8 w 26"/>
                <a:gd name="T11" fmla="*/ 48 h 150"/>
                <a:gd name="T12" fmla="*/ 4 w 26"/>
                <a:gd name="T13" fmla="*/ 29 h 150"/>
                <a:gd name="T14" fmla="*/ 1 w 26"/>
                <a:gd name="T15" fmla="*/ 12 h 150"/>
                <a:gd name="T16" fmla="*/ 2 w 26"/>
                <a:gd name="T17" fmla="*/ 8 h 150"/>
                <a:gd name="T18" fmla="*/ 1 w 26"/>
                <a:gd name="T19" fmla="*/ 2 h 150"/>
                <a:gd name="T20" fmla="*/ 2 w 26"/>
                <a:gd name="T21" fmla="*/ 0 h 150"/>
                <a:gd name="T22" fmla="*/ 16 w 26"/>
                <a:gd name="T23" fmla="*/ 52 h 150"/>
                <a:gd name="T24" fmla="*/ 25 w 26"/>
                <a:gd name="T25" fmla="*/ 129 h 150"/>
                <a:gd name="T26" fmla="*/ 25 w 26"/>
                <a:gd name="T27" fmla="*/ 143 h 150"/>
                <a:gd name="T28" fmla="*/ 26 w 26"/>
                <a:gd name="T29" fmla="*/ 148 h 150"/>
                <a:gd name="T30" fmla="*/ 23 w 26"/>
                <a:gd name="T31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150">
                  <a:moveTo>
                    <a:pt x="23" y="149"/>
                  </a:moveTo>
                  <a:cubicBezTo>
                    <a:pt x="23" y="149"/>
                    <a:pt x="23" y="148"/>
                    <a:pt x="23" y="147"/>
                  </a:cubicBezTo>
                  <a:cubicBezTo>
                    <a:pt x="21" y="142"/>
                    <a:pt x="21" y="137"/>
                    <a:pt x="21" y="131"/>
                  </a:cubicBezTo>
                  <a:cubicBezTo>
                    <a:pt x="20" y="114"/>
                    <a:pt x="19" y="96"/>
                    <a:pt x="16" y="79"/>
                  </a:cubicBezTo>
                  <a:cubicBezTo>
                    <a:pt x="16" y="78"/>
                    <a:pt x="16" y="76"/>
                    <a:pt x="15" y="74"/>
                  </a:cubicBezTo>
                  <a:cubicBezTo>
                    <a:pt x="10" y="66"/>
                    <a:pt x="10" y="57"/>
                    <a:pt x="8" y="48"/>
                  </a:cubicBezTo>
                  <a:cubicBezTo>
                    <a:pt x="7" y="41"/>
                    <a:pt x="6" y="35"/>
                    <a:pt x="4" y="29"/>
                  </a:cubicBezTo>
                  <a:cubicBezTo>
                    <a:pt x="3" y="24"/>
                    <a:pt x="2" y="18"/>
                    <a:pt x="1" y="12"/>
                  </a:cubicBezTo>
                  <a:cubicBezTo>
                    <a:pt x="0" y="10"/>
                    <a:pt x="2" y="10"/>
                    <a:pt x="2" y="8"/>
                  </a:cubicBezTo>
                  <a:cubicBezTo>
                    <a:pt x="2" y="6"/>
                    <a:pt x="1" y="4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8" y="17"/>
                    <a:pt x="12" y="34"/>
                    <a:pt x="16" y="52"/>
                  </a:cubicBezTo>
                  <a:cubicBezTo>
                    <a:pt x="21" y="77"/>
                    <a:pt x="24" y="103"/>
                    <a:pt x="25" y="129"/>
                  </a:cubicBezTo>
                  <a:cubicBezTo>
                    <a:pt x="25" y="134"/>
                    <a:pt x="25" y="138"/>
                    <a:pt x="25" y="143"/>
                  </a:cubicBezTo>
                  <a:cubicBezTo>
                    <a:pt x="26" y="145"/>
                    <a:pt x="26" y="146"/>
                    <a:pt x="26" y="148"/>
                  </a:cubicBezTo>
                  <a:cubicBezTo>
                    <a:pt x="26" y="149"/>
                    <a:pt x="25" y="150"/>
                    <a:pt x="23" y="149"/>
                  </a:cubicBezTo>
                  <a:close/>
                </a:path>
              </a:pathLst>
            </a:custGeom>
            <a:solidFill>
              <a:srgbClr val="A09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7" name="Freeform 190"/>
            <p:cNvSpPr>
              <a:spLocks/>
            </p:cNvSpPr>
            <p:nvPr/>
          </p:nvSpPr>
          <p:spPr bwMode="auto">
            <a:xfrm>
              <a:off x="6389697" y="3715654"/>
              <a:ext cx="41525" cy="173517"/>
            </a:xfrm>
            <a:custGeom>
              <a:avLst/>
              <a:gdLst>
                <a:gd name="T0" fmla="*/ 12 w 19"/>
                <a:gd name="T1" fmla="*/ 81 h 81"/>
                <a:gd name="T2" fmla="*/ 10 w 19"/>
                <a:gd name="T3" fmla="*/ 72 h 81"/>
                <a:gd name="T4" fmla="*/ 9 w 19"/>
                <a:gd name="T5" fmla="*/ 68 h 81"/>
                <a:gd name="T6" fmla="*/ 9 w 19"/>
                <a:gd name="T7" fmla="*/ 52 h 81"/>
                <a:gd name="T8" fmla="*/ 6 w 19"/>
                <a:gd name="T9" fmla="*/ 30 h 81"/>
                <a:gd name="T10" fmla="*/ 1 w 19"/>
                <a:gd name="T11" fmla="*/ 12 h 81"/>
                <a:gd name="T12" fmla="*/ 4 w 19"/>
                <a:gd name="T13" fmla="*/ 0 h 81"/>
                <a:gd name="T14" fmla="*/ 5 w 19"/>
                <a:gd name="T15" fmla="*/ 2 h 81"/>
                <a:gd name="T16" fmla="*/ 3 w 19"/>
                <a:gd name="T17" fmla="*/ 10 h 81"/>
                <a:gd name="T18" fmla="*/ 11 w 19"/>
                <a:gd name="T19" fmla="*/ 12 h 81"/>
                <a:gd name="T20" fmla="*/ 14 w 19"/>
                <a:gd name="T21" fmla="*/ 19 h 81"/>
                <a:gd name="T22" fmla="*/ 15 w 19"/>
                <a:gd name="T23" fmla="*/ 20 h 81"/>
                <a:gd name="T24" fmla="*/ 17 w 19"/>
                <a:gd name="T25" fmla="*/ 33 h 81"/>
                <a:gd name="T26" fmla="*/ 14 w 19"/>
                <a:gd name="T27" fmla="*/ 56 h 81"/>
                <a:gd name="T28" fmla="*/ 14 w 19"/>
                <a:gd name="T29" fmla="*/ 57 h 81"/>
                <a:gd name="T30" fmla="*/ 12 w 19"/>
                <a:gd name="T3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81">
                  <a:moveTo>
                    <a:pt x="12" y="81"/>
                  </a:moveTo>
                  <a:cubicBezTo>
                    <a:pt x="10" y="78"/>
                    <a:pt x="11" y="75"/>
                    <a:pt x="10" y="72"/>
                  </a:cubicBezTo>
                  <a:cubicBezTo>
                    <a:pt x="10" y="70"/>
                    <a:pt x="10" y="69"/>
                    <a:pt x="9" y="68"/>
                  </a:cubicBezTo>
                  <a:cubicBezTo>
                    <a:pt x="7" y="62"/>
                    <a:pt x="9" y="57"/>
                    <a:pt x="9" y="52"/>
                  </a:cubicBezTo>
                  <a:cubicBezTo>
                    <a:pt x="8" y="44"/>
                    <a:pt x="7" y="37"/>
                    <a:pt x="6" y="30"/>
                  </a:cubicBezTo>
                  <a:cubicBezTo>
                    <a:pt x="4" y="24"/>
                    <a:pt x="2" y="18"/>
                    <a:pt x="1" y="12"/>
                  </a:cubicBezTo>
                  <a:cubicBezTo>
                    <a:pt x="0" y="8"/>
                    <a:pt x="2" y="4"/>
                    <a:pt x="4" y="0"/>
                  </a:cubicBezTo>
                  <a:cubicBezTo>
                    <a:pt x="5" y="0"/>
                    <a:pt x="4" y="2"/>
                    <a:pt x="5" y="2"/>
                  </a:cubicBezTo>
                  <a:cubicBezTo>
                    <a:pt x="5" y="5"/>
                    <a:pt x="2" y="8"/>
                    <a:pt x="3" y="10"/>
                  </a:cubicBezTo>
                  <a:cubicBezTo>
                    <a:pt x="5" y="12"/>
                    <a:pt x="8" y="11"/>
                    <a:pt x="11" y="12"/>
                  </a:cubicBezTo>
                  <a:cubicBezTo>
                    <a:pt x="14" y="13"/>
                    <a:pt x="15" y="14"/>
                    <a:pt x="14" y="19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9" y="24"/>
                    <a:pt x="18" y="28"/>
                    <a:pt x="17" y="33"/>
                  </a:cubicBezTo>
                  <a:cubicBezTo>
                    <a:pt x="15" y="40"/>
                    <a:pt x="15" y="48"/>
                    <a:pt x="14" y="5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9" y="65"/>
                    <a:pt x="12" y="73"/>
                    <a:pt x="12" y="81"/>
                  </a:cubicBezTo>
                  <a:close/>
                </a:path>
              </a:pathLst>
            </a:custGeom>
            <a:solidFill>
              <a:srgbClr val="76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8" name="Freeform 191"/>
            <p:cNvSpPr>
              <a:spLocks/>
            </p:cNvSpPr>
            <p:nvPr/>
          </p:nvSpPr>
          <p:spPr bwMode="auto">
            <a:xfrm>
              <a:off x="6784189" y="4664808"/>
              <a:ext cx="34110" cy="134958"/>
            </a:xfrm>
            <a:custGeom>
              <a:avLst/>
              <a:gdLst>
                <a:gd name="T0" fmla="*/ 0 w 16"/>
                <a:gd name="T1" fmla="*/ 56 h 63"/>
                <a:gd name="T2" fmla="*/ 0 w 16"/>
                <a:gd name="T3" fmla="*/ 47 h 63"/>
                <a:gd name="T4" fmla="*/ 3 w 16"/>
                <a:gd name="T5" fmla="*/ 28 h 63"/>
                <a:gd name="T6" fmla="*/ 5 w 16"/>
                <a:gd name="T7" fmla="*/ 0 h 63"/>
                <a:gd name="T8" fmla="*/ 12 w 16"/>
                <a:gd name="T9" fmla="*/ 7 h 63"/>
                <a:gd name="T10" fmla="*/ 12 w 16"/>
                <a:gd name="T11" fmla="*/ 23 h 63"/>
                <a:gd name="T12" fmla="*/ 8 w 16"/>
                <a:gd name="T13" fmla="*/ 61 h 63"/>
                <a:gd name="T14" fmla="*/ 6 w 16"/>
                <a:gd name="T15" fmla="*/ 63 h 63"/>
                <a:gd name="T16" fmla="*/ 0 w 16"/>
                <a:gd name="T17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3">
                  <a:moveTo>
                    <a:pt x="0" y="56"/>
                  </a:moveTo>
                  <a:cubicBezTo>
                    <a:pt x="2" y="53"/>
                    <a:pt x="1" y="50"/>
                    <a:pt x="0" y="47"/>
                  </a:cubicBezTo>
                  <a:cubicBezTo>
                    <a:pt x="0" y="40"/>
                    <a:pt x="3" y="35"/>
                    <a:pt x="3" y="28"/>
                  </a:cubicBezTo>
                  <a:cubicBezTo>
                    <a:pt x="4" y="19"/>
                    <a:pt x="5" y="10"/>
                    <a:pt x="5" y="0"/>
                  </a:cubicBezTo>
                  <a:cubicBezTo>
                    <a:pt x="8" y="2"/>
                    <a:pt x="10" y="4"/>
                    <a:pt x="12" y="7"/>
                  </a:cubicBezTo>
                  <a:cubicBezTo>
                    <a:pt x="16" y="12"/>
                    <a:pt x="11" y="18"/>
                    <a:pt x="12" y="23"/>
                  </a:cubicBezTo>
                  <a:cubicBezTo>
                    <a:pt x="12" y="36"/>
                    <a:pt x="8" y="48"/>
                    <a:pt x="8" y="61"/>
                  </a:cubicBezTo>
                  <a:cubicBezTo>
                    <a:pt x="8" y="62"/>
                    <a:pt x="8" y="63"/>
                    <a:pt x="6" y="63"/>
                  </a:cubicBezTo>
                  <a:cubicBezTo>
                    <a:pt x="4" y="61"/>
                    <a:pt x="2" y="58"/>
                    <a:pt x="0" y="56"/>
                  </a:cubicBezTo>
                  <a:close/>
                </a:path>
              </a:pathLst>
            </a:custGeom>
            <a:solidFill>
              <a:srgbClr val="645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9" name="Freeform 192"/>
            <p:cNvSpPr>
              <a:spLocks/>
            </p:cNvSpPr>
            <p:nvPr/>
          </p:nvSpPr>
          <p:spPr bwMode="auto">
            <a:xfrm>
              <a:off x="6864274" y="4360783"/>
              <a:ext cx="108263" cy="69704"/>
            </a:xfrm>
            <a:custGeom>
              <a:avLst/>
              <a:gdLst>
                <a:gd name="T0" fmla="*/ 31 w 51"/>
                <a:gd name="T1" fmla="*/ 20 h 33"/>
                <a:gd name="T2" fmla="*/ 23 w 51"/>
                <a:gd name="T3" fmla="*/ 23 h 33"/>
                <a:gd name="T4" fmla="*/ 7 w 51"/>
                <a:gd name="T5" fmla="*/ 33 h 33"/>
                <a:gd name="T6" fmla="*/ 7 w 51"/>
                <a:gd name="T7" fmla="*/ 32 h 33"/>
                <a:gd name="T8" fmla="*/ 22 w 51"/>
                <a:gd name="T9" fmla="*/ 17 h 33"/>
                <a:gd name="T10" fmla="*/ 25 w 51"/>
                <a:gd name="T11" fmla="*/ 6 h 33"/>
                <a:gd name="T12" fmla="*/ 18 w 51"/>
                <a:gd name="T13" fmla="*/ 19 h 33"/>
                <a:gd name="T14" fmla="*/ 7 w 51"/>
                <a:gd name="T15" fmla="*/ 28 h 33"/>
                <a:gd name="T16" fmla="*/ 0 w 51"/>
                <a:gd name="T17" fmla="*/ 28 h 33"/>
                <a:gd name="T18" fmla="*/ 3 w 51"/>
                <a:gd name="T19" fmla="*/ 22 h 33"/>
                <a:gd name="T20" fmla="*/ 17 w 51"/>
                <a:gd name="T21" fmla="*/ 6 h 33"/>
                <a:gd name="T22" fmla="*/ 27 w 51"/>
                <a:gd name="T23" fmla="*/ 0 h 33"/>
                <a:gd name="T24" fmla="*/ 35 w 51"/>
                <a:gd name="T25" fmla="*/ 4 h 33"/>
                <a:gd name="T26" fmla="*/ 28 w 51"/>
                <a:gd name="T27" fmla="*/ 6 h 33"/>
                <a:gd name="T28" fmla="*/ 45 w 51"/>
                <a:gd name="T29" fmla="*/ 6 h 33"/>
                <a:gd name="T30" fmla="*/ 51 w 51"/>
                <a:gd name="T31" fmla="*/ 7 h 33"/>
                <a:gd name="T32" fmla="*/ 41 w 51"/>
                <a:gd name="T33" fmla="*/ 8 h 33"/>
                <a:gd name="T34" fmla="*/ 35 w 51"/>
                <a:gd name="T35" fmla="*/ 14 h 33"/>
                <a:gd name="T36" fmla="*/ 30 w 51"/>
                <a:gd name="T37" fmla="*/ 18 h 33"/>
                <a:gd name="T38" fmla="*/ 26 w 51"/>
                <a:gd name="T39" fmla="*/ 18 h 33"/>
                <a:gd name="T40" fmla="*/ 26 w 51"/>
                <a:gd name="T41" fmla="*/ 19 h 33"/>
                <a:gd name="T42" fmla="*/ 26 w 51"/>
                <a:gd name="T43" fmla="*/ 19 h 33"/>
                <a:gd name="T44" fmla="*/ 31 w 51"/>
                <a:gd name="T45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33">
                  <a:moveTo>
                    <a:pt x="31" y="20"/>
                  </a:moveTo>
                  <a:cubicBezTo>
                    <a:pt x="28" y="20"/>
                    <a:pt x="26" y="21"/>
                    <a:pt x="23" y="23"/>
                  </a:cubicBezTo>
                  <a:cubicBezTo>
                    <a:pt x="18" y="26"/>
                    <a:pt x="13" y="30"/>
                    <a:pt x="7" y="33"/>
                  </a:cubicBezTo>
                  <a:cubicBezTo>
                    <a:pt x="7" y="33"/>
                    <a:pt x="7" y="32"/>
                    <a:pt x="7" y="32"/>
                  </a:cubicBezTo>
                  <a:cubicBezTo>
                    <a:pt x="12" y="27"/>
                    <a:pt x="17" y="21"/>
                    <a:pt x="22" y="17"/>
                  </a:cubicBezTo>
                  <a:cubicBezTo>
                    <a:pt x="26" y="13"/>
                    <a:pt x="26" y="10"/>
                    <a:pt x="25" y="6"/>
                  </a:cubicBezTo>
                  <a:cubicBezTo>
                    <a:pt x="27" y="12"/>
                    <a:pt x="21" y="15"/>
                    <a:pt x="18" y="19"/>
                  </a:cubicBezTo>
                  <a:cubicBezTo>
                    <a:pt x="14" y="22"/>
                    <a:pt x="11" y="25"/>
                    <a:pt x="7" y="28"/>
                  </a:cubicBezTo>
                  <a:cubicBezTo>
                    <a:pt x="6" y="24"/>
                    <a:pt x="4" y="24"/>
                    <a:pt x="0" y="28"/>
                  </a:cubicBezTo>
                  <a:cubicBezTo>
                    <a:pt x="0" y="25"/>
                    <a:pt x="2" y="23"/>
                    <a:pt x="3" y="22"/>
                  </a:cubicBezTo>
                  <a:cubicBezTo>
                    <a:pt x="8" y="17"/>
                    <a:pt x="14" y="13"/>
                    <a:pt x="17" y="6"/>
                  </a:cubicBezTo>
                  <a:cubicBezTo>
                    <a:pt x="18" y="3"/>
                    <a:pt x="23" y="2"/>
                    <a:pt x="27" y="0"/>
                  </a:cubicBezTo>
                  <a:cubicBezTo>
                    <a:pt x="30" y="0"/>
                    <a:pt x="33" y="1"/>
                    <a:pt x="35" y="4"/>
                  </a:cubicBezTo>
                  <a:cubicBezTo>
                    <a:pt x="33" y="6"/>
                    <a:pt x="31" y="4"/>
                    <a:pt x="28" y="6"/>
                  </a:cubicBezTo>
                  <a:cubicBezTo>
                    <a:pt x="34" y="6"/>
                    <a:pt x="40" y="6"/>
                    <a:pt x="45" y="6"/>
                  </a:cubicBezTo>
                  <a:cubicBezTo>
                    <a:pt x="47" y="6"/>
                    <a:pt x="49" y="5"/>
                    <a:pt x="51" y="7"/>
                  </a:cubicBezTo>
                  <a:cubicBezTo>
                    <a:pt x="48" y="9"/>
                    <a:pt x="44" y="8"/>
                    <a:pt x="41" y="8"/>
                  </a:cubicBezTo>
                  <a:cubicBezTo>
                    <a:pt x="35" y="8"/>
                    <a:pt x="35" y="8"/>
                    <a:pt x="35" y="14"/>
                  </a:cubicBezTo>
                  <a:cubicBezTo>
                    <a:pt x="34" y="17"/>
                    <a:pt x="33" y="19"/>
                    <a:pt x="30" y="18"/>
                  </a:cubicBezTo>
                  <a:cubicBezTo>
                    <a:pt x="28" y="18"/>
                    <a:pt x="27" y="18"/>
                    <a:pt x="26" y="18"/>
                  </a:cubicBezTo>
                  <a:cubicBezTo>
                    <a:pt x="25" y="18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8"/>
                    <a:pt x="30" y="17"/>
                    <a:pt x="31" y="20"/>
                  </a:cubicBezTo>
                  <a:close/>
                </a:path>
              </a:pathLst>
            </a:custGeom>
            <a:solidFill>
              <a:srgbClr val="574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0" name="Freeform 193"/>
            <p:cNvSpPr>
              <a:spLocks/>
            </p:cNvSpPr>
            <p:nvPr/>
          </p:nvSpPr>
          <p:spPr bwMode="auto">
            <a:xfrm>
              <a:off x="7764487" y="3374552"/>
              <a:ext cx="57839" cy="102331"/>
            </a:xfrm>
            <a:custGeom>
              <a:avLst/>
              <a:gdLst>
                <a:gd name="T0" fmla="*/ 11 w 27"/>
                <a:gd name="T1" fmla="*/ 26 h 48"/>
                <a:gd name="T2" fmla="*/ 11 w 27"/>
                <a:gd name="T3" fmla="*/ 25 h 48"/>
                <a:gd name="T4" fmla="*/ 3 w 27"/>
                <a:gd name="T5" fmla="*/ 10 h 48"/>
                <a:gd name="T6" fmla="*/ 2 w 27"/>
                <a:gd name="T7" fmla="*/ 9 h 48"/>
                <a:gd name="T8" fmla="*/ 3 w 27"/>
                <a:gd name="T9" fmla="*/ 6 h 48"/>
                <a:gd name="T10" fmla="*/ 0 w 27"/>
                <a:gd name="T11" fmla="*/ 1 h 48"/>
                <a:gd name="T12" fmla="*/ 10 w 27"/>
                <a:gd name="T13" fmla="*/ 3 h 48"/>
                <a:gd name="T14" fmla="*/ 23 w 27"/>
                <a:gd name="T15" fmla="*/ 6 h 48"/>
                <a:gd name="T16" fmla="*/ 21 w 27"/>
                <a:gd name="T17" fmla="*/ 11 h 48"/>
                <a:gd name="T18" fmla="*/ 19 w 27"/>
                <a:gd name="T19" fmla="*/ 15 h 48"/>
                <a:gd name="T20" fmla="*/ 25 w 27"/>
                <a:gd name="T21" fmla="*/ 34 h 48"/>
                <a:gd name="T22" fmla="*/ 26 w 27"/>
                <a:gd name="T23" fmla="*/ 40 h 48"/>
                <a:gd name="T24" fmla="*/ 25 w 27"/>
                <a:gd name="T25" fmla="*/ 43 h 48"/>
                <a:gd name="T26" fmla="*/ 19 w 27"/>
                <a:gd name="T27" fmla="*/ 47 h 48"/>
                <a:gd name="T28" fmla="*/ 19 w 27"/>
                <a:gd name="T29" fmla="*/ 48 h 48"/>
                <a:gd name="T30" fmla="*/ 18 w 27"/>
                <a:gd name="T31" fmla="*/ 45 h 48"/>
                <a:gd name="T32" fmla="*/ 18 w 27"/>
                <a:gd name="T33" fmla="*/ 41 h 48"/>
                <a:gd name="T34" fmla="*/ 13 w 27"/>
                <a:gd name="T35" fmla="*/ 30 h 48"/>
                <a:gd name="T36" fmla="*/ 14 w 27"/>
                <a:gd name="T37" fmla="*/ 30 h 48"/>
                <a:gd name="T38" fmla="*/ 14 w 27"/>
                <a:gd name="T39" fmla="*/ 29 h 48"/>
                <a:gd name="T40" fmla="*/ 11 w 27"/>
                <a:gd name="T41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48">
                  <a:moveTo>
                    <a:pt x="11" y="26"/>
                  </a:moveTo>
                  <a:cubicBezTo>
                    <a:pt x="11" y="26"/>
                    <a:pt x="11" y="25"/>
                    <a:pt x="11" y="25"/>
                  </a:cubicBezTo>
                  <a:cubicBezTo>
                    <a:pt x="8" y="20"/>
                    <a:pt x="6" y="14"/>
                    <a:pt x="3" y="10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5" y="3"/>
                    <a:pt x="0" y="3"/>
                    <a:pt x="0" y="1"/>
                  </a:cubicBezTo>
                  <a:cubicBezTo>
                    <a:pt x="4" y="0"/>
                    <a:pt x="6" y="5"/>
                    <a:pt x="10" y="3"/>
                  </a:cubicBezTo>
                  <a:cubicBezTo>
                    <a:pt x="15" y="1"/>
                    <a:pt x="19" y="4"/>
                    <a:pt x="23" y="6"/>
                  </a:cubicBezTo>
                  <a:cubicBezTo>
                    <a:pt x="25" y="9"/>
                    <a:pt x="22" y="10"/>
                    <a:pt x="21" y="11"/>
                  </a:cubicBezTo>
                  <a:cubicBezTo>
                    <a:pt x="20" y="12"/>
                    <a:pt x="18" y="13"/>
                    <a:pt x="19" y="15"/>
                  </a:cubicBezTo>
                  <a:cubicBezTo>
                    <a:pt x="23" y="21"/>
                    <a:pt x="23" y="27"/>
                    <a:pt x="25" y="34"/>
                  </a:cubicBezTo>
                  <a:cubicBezTo>
                    <a:pt x="25" y="36"/>
                    <a:pt x="27" y="38"/>
                    <a:pt x="26" y="40"/>
                  </a:cubicBezTo>
                  <a:cubicBezTo>
                    <a:pt x="26" y="41"/>
                    <a:pt x="26" y="42"/>
                    <a:pt x="25" y="43"/>
                  </a:cubicBezTo>
                  <a:cubicBezTo>
                    <a:pt x="25" y="47"/>
                    <a:pt x="21" y="46"/>
                    <a:pt x="19" y="47"/>
                  </a:cubicBezTo>
                  <a:cubicBezTo>
                    <a:pt x="19" y="47"/>
                    <a:pt x="19" y="48"/>
                    <a:pt x="19" y="48"/>
                  </a:cubicBezTo>
                  <a:cubicBezTo>
                    <a:pt x="17" y="48"/>
                    <a:pt x="18" y="46"/>
                    <a:pt x="18" y="45"/>
                  </a:cubicBezTo>
                  <a:cubicBezTo>
                    <a:pt x="17" y="44"/>
                    <a:pt x="17" y="42"/>
                    <a:pt x="18" y="41"/>
                  </a:cubicBezTo>
                  <a:cubicBezTo>
                    <a:pt x="13" y="39"/>
                    <a:pt x="11" y="34"/>
                    <a:pt x="13" y="30"/>
                  </a:cubicBezTo>
                  <a:cubicBezTo>
                    <a:pt x="13" y="30"/>
                    <a:pt x="14" y="29"/>
                    <a:pt x="14" y="30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2" y="29"/>
                    <a:pt x="12" y="27"/>
                    <a:pt x="11" y="26"/>
                  </a:cubicBezTo>
                  <a:close/>
                </a:path>
              </a:pathLst>
            </a:custGeom>
            <a:solidFill>
              <a:srgbClr val="2A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1" name="Freeform 194"/>
            <p:cNvSpPr>
              <a:spLocks/>
            </p:cNvSpPr>
            <p:nvPr/>
          </p:nvSpPr>
          <p:spPr bwMode="auto">
            <a:xfrm>
              <a:off x="7396690" y="3359722"/>
              <a:ext cx="65254" cy="173517"/>
            </a:xfrm>
            <a:custGeom>
              <a:avLst/>
              <a:gdLst>
                <a:gd name="T0" fmla="*/ 29 w 30"/>
                <a:gd name="T1" fmla="*/ 81 h 81"/>
                <a:gd name="T2" fmla="*/ 22 w 30"/>
                <a:gd name="T3" fmla="*/ 66 h 81"/>
                <a:gd name="T4" fmla="*/ 21 w 30"/>
                <a:gd name="T5" fmla="*/ 58 h 81"/>
                <a:gd name="T6" fmla="*/ 18 w 30"/>
                <a:gd name="T7" fmla="*/ 54 h 81"/>
                <a:gd name="T8" fmla="*/ 15 w 30"/>
                <a:gd name="T9" fmla="*/ 51 h 81"/>
                <a:gd name="T10" fmla="*/ 11 w 30"/>
                <a:gd name="T11" fmla="*/ 38 h 81"/>
                <a:gd name="T12" fmla="*/ 11 w 30"/>
                <a:gd name="T13" fmla="*/ 26 h 81"/>
                <a:gd name="T14" fmla="*/ 5 w 30"/>
                <a:gd name="T15" fmla="*/ 14 h 81"/>
                <a:gd name="T16" fmla="*/ 2 w 30"/>
                <a:gd name="T17" fmla="*/ 7 h 81"/>
                <a:gd name="T18" fmla="*/ 7 w 30"/>
                <a:gd name="T19" fmla="*/ 10 h 81"/>
                <a:gd name="T20" fmla="*/ 0 w 30"/>
                <a:gd name="T21" fmla="*/ 0 h 81"/>
                <a:gd name="T22" fmla="*/ 10 w 30"/>
                <a:gd name="T23" fmla="*/ 7 h 81"/>
                <a:gd name="T24" fmla="*/ 13 w 30"/>
                <a:gd name="T25" fmla="*/ 6 h 81"/>
                <a:gd name="T26" fmla="*/ 15 w 30"/>
                <a:gd name="T27" fmla="*/ 13 h 81"/>
                <a:gd name="T28" fmla="*/ 12 w 30"/>
                <a:gd name="T29" fmla="*/ 12 h 81"/>
                <a:gd name="T30" fmla="*/ 23 w 30"/>
                <a:gd name="T31" fmla="*/ 47 h 81"/>
                <a:gd name="T32" fmla="*/ 24 w 30"/>
                <a:gd name="T33" fmla="*/ 52 h 81"/>
                <a:gd name="T34" fmla="*/ 26 w 30"/>
                <a:gd name="T35" fmla="*/ 68 h 81"/>
                <a:gd name="T36" fmla="*/ 27 w 30"/>
                <a:gd name="T37" fmla="*/ 73 h 81"/>
                <a:gd name="T38" fmla="*/ 29 w 30"/>
                <a:gd name="T39" fmla="*/ 77 h 81"/>
                <a:gd name="T40" fmla="*/ 29 w 30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81">
                  <a:moveTo>
                    <a:pt x="29" y="81"/>
                  </a:moveTo>
                  <a:cubicBezTo>
                    <a:pt x="24" y="78"/>
                    <a:pt x="23" y="72"/>
                    <a:pt x="22" y="66"/>
                  </a:cubicBezTo>
                  <a:cubicBezTo>
                    <a:pt x="21" y="64"/>
                    <a:pt x="21" y="61"/>
                    <a:pt x="21" y="58"/>
                  </a:cubicBezTo>
                  <a:cubicBezTo>
                    <a:pt x="22" y="55"/>
                    <a:pt x="20" y="55"/>
                    <a:pt x="18" y="54"/>
                  </a:cubicBezTo>
                  <a:cubicBezTo>
                    <a:pt x="17" y="53"/>
                    <a:pt x="15" y="53"/>
                    <a:pt x="15" y="51"/>
                  </a:cubicBezTo>
                  <a:cubicBezTo>
                    <a:pt x="15" y="46"/>
                    <a:pt x="13" y="42"/>
                    <a:pt x="11" y="38"/>
                  </a:cubicBezTo>
                  <a:cubicBezTo>
                    <a:pt x="9" y="34"/>
                    <a:pt x="11" y="30"/>
                    <a:pt x="11" y="26"/>
                  </a:cubicBezTo>
                  <a:cubicBezTo>
                    <a:pt x="10" y="21"/>
                    <a:pt x="9" y="17"/>
                    <a:pt x="5" y="14"/>
                  </a:cubicBezTo>
                  <a:cubicBezTo>
                    <a:pt x="2" y="12"/>
                    <a:pt x="2" y="10"/>
                    <a:pt x="2" y="7"/>
                  </a:cubicBezTo>
                  <a:cubicBezTo>
                    <a:pt x="4" y="7"/>
                    <a:pt x="4" y="10"/>
                    <a:pt x="7" y="10"/>
                  </a:cubicBezTo>
                  <a:cubicBezTo>
                    <a:pt x="5" y="6"/>
                    <a:pt x="1" y="5"/>
                    <a:pt x="0" y="0"/>
                  </a:cubicBezTo>
                  <a:cubicBezTo>
                    <a:pt x="5" y="2"/>
                    <a:pt x="6" y="6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3" y="8"/>
                    <a:pt x="14" y="11"/>
                    <a:pt x="15" y="13"/>
                  </a:cubicBezTo>
                  <a:cubicBezTo>
                    <a:pt x="14" y="13"/>
                    <a:pt x="13" y="13"/>
                    <a:pt x="12" y="12"/>
                  </a:cubicBezTo>
                  <a:cubicBezTo>
                    <a:pt x="19" y="23"/>
                    <a:pt x="19" y="35"/>
                    <a:pt x="23" y="47"/>
                  </a:cubicBezTo>
                  <a:cubicBezTo>
                    <a:pt x="24" y="48"/>
                    <a:pt x="25" y="50"/>
                    <a:pt x="24" y="52"/>
                  </a:cubicBezTo>
                  <a:cubicBezTo>
                    <a:pt x="22" y="58"/>
                    <a:pt x="25" y="63"/>
                    <a:pt x="26" y="68"/>
                  </a:cubicBezTo>
                  <a:cubicBezTo>
                    <a:pt x="26" y="70"/>
                    <a:pt x="27" y="72"/>
                    <a:pt x="27" y="73"/>
                  </a:cubicBezTo>
                  <a:cubicBezTo>
                    <a:pt x="28" y="74"/>
                    <a:pt x="29" y="75"/>
                    <a:pt x="29" y="77"/>
                  </a:cubicBezTo>
                  <a:cubicBezTo>
                    <a:pt x="29" y="79"/>
                    <a:pt x="30" y="80"/>
                    <a:pt x="29" y="81"/>
                  </a:cubicBezTo>
                  <a:close/>
                </a:path>
              </a:pathLst>
            </a:custGeom>
            <a:solidFill>
              <a:srgbClr val="3D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2" name="Freeform 195"/>
            <p:cNvSpPr>
              <a:spLocks/>
            </p:cNvSpPr>
            <p:nvPr/>
          </p:nvSpPr>
          <p:spPr bwMode="auto">
            <a:xfrm>
              <a:off x="7533131" y="2950399"/>
              <a:ext cx="78602" cy="151271"/>
            </a:xfrm>
            <a:custGeom>
              <a:avLst/>
              <a:gdLst>
                <a:gd name="T0" fmla="*/ 0 w 37"/>
                <a:gd name="T1" fmla="*/ 2 h 71"/>
                <a:gd name="T2" fmla="*/ 8 w 37"/>
                <a:gd name="T3" fmla="*/ 7 h 71"/>
                <a:gd name="T4" fmla="*/ 20 w 37"/>
                <a:gd name="T5" fmla="*/ 33 h 71"/>
                <a:gd name="T6" fmla="*/ 29 w 37"/>
                <a:gd name="T7" fmla="*/ 52 h 71"/>
                <a:gd name="T8" fmla="*/ 30 w 37"/>
                <a:gd name="T9" fmla="*/ 56 h 71"/>
                <a:gd name="T10" fmla="*/ 25 w 37"/>
                <a:gd name="T11" fmla="*/ 56 h 71"/>
                <a:gd name="T12" fmla="*/ 36 w 37"/>
                <a:gd name="T13" fmla="*/ 68 h 71"/>
                <a:gd name="T14" fmla="*/ 34 w 37"/>
                <a:gd name="T15" fmla="*/ 71 h 71"/>
                <a:gd name="T16" fmla="*/ 29 w 37"/>
                <a:gd name="T17" fmla="*/ 69 h 71"/>
                <a:gd name="T18" fmla="*/ 24 w 37"/>
                <a:gd name="T19" fmla="*/ 57 h 71"/>
                <a:gd name="T20" fmla="*/ 3 w 37"/>
                <a:gd name="T21" fmla="*/ 11 h 71"/>
                <a:gd name="T22" fmla="*/ 0 w 37"/>
                <a:gd name="T23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71">
                  <a:moveTo>
                    <a:pt x="0" y="2"/>
                  </a:moveTo>
                  <a:cubicBezTo>
                    <a:pt x="4" y="0"/>
                    <a:pt x="6" y="2"/>
                    <a:pt x="8" y="7"/>
                  </a:cubicBezTo>
                  <a:cubicBezTo>
                    <a:pt x="11" y="16"/>
                    <a:pt x="17" y="24"/>
                    <a:pt x="20" y="33"/>
                  </a:cubicBezTo>
                  <a:cubicBezTo>
                    <a:pt x="23" y="39"/>
                    <a:pt x="26" y="45"/>
                    <a:pt x="29" y="52"/>
                  </a:cubicBezTo>
                  <a:cubicBezTo>
                    <a:pt x="29" y="53"/>
                    <a:pt x="30" y="55"/>
                    <a:pt x="30" y="56"/>
                  </a:cubicBezTo>
                  <a:cubicBezTo>
                    <a:pt x="29" y="57"/>
                    <a:pt x="27" y="55"/>
                    <a:pt x="25" y="56"/>
                  </a:cubicBezTo>
                  <a:cubicBezTo>
                    <a:pt x="33" y="57"/>
                    <a:pt x="33" y="63"/>
                    <a:pt x="36" y="68"/>
                  </a:cubicBezTo>
                  <a:cubicBezTo>
                    <a:pt x="37" y="70"/>
                    <a:pt x="36" y="71"/>
                    <a:pt x="34" y="71"/>
                  </a:cubicBezTo>
                  <a:cubicBezTo>
                    <a:pt x="32" y="71"/>
                    <a:pt x="29" y="71"/>
                    <a:pt x="29" y="69"/>
                  </a:cubicBezTo>
                  <a:cubicBezTo>
                    <a:pt x="30" y="64"/>
                    <a:pt x="26" y="61"/>
                    <a:pt x="24" y="57"/>
                  </a:cubicBezTo>
                  <a:cubicBezTo>
                    <a:pt x="17" y="41"/>
                    <a:pt x="10" y="26"/>
                    <a:pt x="3" y="11"/>
                  </a:cubicBezTo>
                  <a:cubicBezTo>
                    <a:pt x="2" y="8"/>
                    <a:pt x="1" y="5"/>
                    <a:pt x="0" y="2"/>
                  </a:cubicBezTo>
                  <a:close/>
                </a:path>
              </a:pathLst>
            </a:custGeom>
            <a:solidFill>
              <a:srgbClr val="CCC2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3" name="Freeform 196"/>
            <p:cNvSpPr>
              <a:spLocks/>
            </p:cNvSpPr>
            <p:nvPr/>
          </p:nvSpPr>
          <p:spPr bwMode="auto">
            <a:xfrm>
              <a:off x="7217241" y="2047219"/>
              <a:ext cx="66737" cy="71187"/>
            </a:xfrm>
            <a:custGeom>
              <a:avLst/>
              <a:gdLst>
                <a:gd name="T0" fmla="*/ 20 w 31"/>
                <a:gd name="T1" fmla="*/ 9 h 33"/>
                <a:gd name="T2" fmla="*/ 29 w 31"/>
                <a:gd name="T3" fmla="*/ 21 h 33"/>
                <a:gd name="T4" fmla="*/ 29 w 31"/>
                <a:gd name="T5" fmla="*/ 25 h 33"/>
                <a:gd name="T6" fmla="*/ 25 w 31"/>
                <a:gd name="T7" fmla="*/ 28 h 33"/>
                <a:gd name="T8" fmla="*/ 20 w 31"/>
                <a:gd name="T9" fmla="*/ 29 h 33"/>
                <a:gd name="T10" fmla="*/ 7 w 31"/>
                <a:gd name="T11" fmla="*/ 30 h 33"/>
                <a:gd name="T12" fmla="*/ 5 w 31"/>
                <a:gd name="T13" fmla="*/ 24 h 33"/>
                <a:gd name="T14" fmla="*/ 4 w 31"/>
                <a:gd name="T15" fmla="*/ 25 h 33"/>
                <a:gd name="T16" fmla="*/ 1 w 31"/>
                <a:gd name="T17" fmla="*/ 26 h 33"/>
                <a:gd name="T18" fmla="*/ 0 w 31"/>
                <a:gd name="T19" fmla="*/ 24 h 33"/>
                <a:gd name="T20" fmla="*/ 0 w 31"/>
                <a:gd name="T21" fmla="*/ 20 h 33"/>
                <a:gd name="T22" fmla="*/ 1 w 31"/>
                <a:gd name="T23" fmla="*/ 13 h 33"/>
                <a:gd name="T24" fmla="*/ 4 w 31"/>
                <a:gd name="T25" fmla="*/ 10 h 33"/>
                <a:gd name="T26" fmla="*/ 7 w 31"/>
                <a:gd name="T27" fmla="*/ 13 h 33"/>
                <a:gd name="T28" fmla="*/ 9 w 31"/>
                <a:gd name="T29" fmla="*/ 11 h 33"/>
                <a:gd name="T30" fmla="*/ 10 w 31"/>
                <a:gd name="T31" fmla="*/ 10 h 33"/>
                <a:gd name="T32" fmla="*/ 12 w 31"/>
                <a:gd name="T33" fmla="*/ 5 h 33"/>
                <a:gd name="T34" fmla="*/ 12 w 31"/>
                <a:gd name="T35" fmla="*/ 1 h 33"/>
                <a:gd name="T36" fmla="*/ 13 w 31"/>
                <a:gd name="T37" fmla="*/ 1 h 33"/>
                <a:gd name="T38" fmla="*/ 13 w 31"/>
                <a:gd name="T39" fmla="*/ 2 h 33"/>
                <a:gd name="T40" fmla="*/ 18 w 31"/>
                <a:gd name="T41" fmla="*/ 5 h 33"/>
                <a:gd name="T42" fmla="*/ 20 w 31"/>
                <a:gd name="T4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3">
                  <a:moveTo>
                    <a:pt x="20" y="9"/>
                  </a:moveTo>
                  <a:cubicBezTo>
                    <a:pt x="22" y="14"/>
                    <a:pt x="25" y="18"/>
                    <a:pt x="29" y="21"/>
                  </a:cubicBezTo>
                  <a:cubicBezTo>
                    <a:pt x="29" y="22"/>
                    <a:pt x="31" y="23"/>
                    <a:pt x="29" y="25"/>
                  </a:cubicBezTo>
                  <a:cubicBezTo>
                    <a:pt x="27" y="26"/>
                    <a:pt x="26" y="27"/>
                    <a:pt x="25" y="28"/>
                  </a:cubicBezTo>
                  <a:cubicBezTo>
                    <a:pt x="23" y="28"/>
                    <a:pt x="22" y="28"/>
                    <a:pt x="20" y="29"/>
                  </a:cubicBezTo>
                  <a:cubicBezTo>
                    <a:pt x="16" y="33"/>
                    <a:pt x="12" y="31"/>
                    <a:pt x="7" y="30"/>
                  </a:cubicBezTo>
                  <a:cubicBezTo>
                    <a:pt x="5" y="30"/>
                    <a:pt x="5" y="29"/>
                    <a:pt x="5" y="24"/>
                  </a:cubicBezTo>
                  <a:cubicBezTo>
                    <a:pt x="4" y="24"/>
                    <a:pt x="4" y="25"/>
                    <a:pt x="4" y="25"/>
                  </a:cubicBezTo>
                  <a:cubicBezTo>
                    <a:pt x="3" y="26"/>
                    <a:pt x="2" y="27"/>
                    <a:pt x="1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18"/>
                    <a:pt x="0" y="15"/>
                    <a:pt x="1" y="13"/>
                  </a:cubicBezTo>
                  <a:cubicBezTo>
                    <a:pt x="1" y="11"/>
                    <a:pt x="2" y="10"/>
                    <a:pt x="4" y="10"/>
                  </a:cubicBezTo>
                  <a:cubicBezTo>
                    <a:pt x="6" y="10"/>
                    <a:pt x="6" y="12"/>
                    <a:pt x="7" y="13"/>
                  </a:cubicBezTo>
                  <a:cubicBezTo>
                    <a:pt x="8" y="13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9"/>
                    <a:pt x="15" y="8"/>
                    <a:pt x="12" y="5"/>
                  </a:cubicBezTo>
                  <a:cubicBezTo>
                    <a:pt x="10" y="4"/>
                    <a:pt x="12" y="3"/>
                    <a:pt x="12" y="1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3" y="1"/>
                    <a:pt x="13" y="1"/>
                    <a:pt x="13" y="2"/>
                  </a:cubicBezTo>
                  <a:cubicBezTo>
                    <a:pt x="16" y="0"/>
                    <a:pt x="19" y="2"/>
                    <a:pt x="18" y="5"/>
                  </a:cubicBezTo>
                  <a:cubicBezTo>
                    <a:pt x="18" y="8"/>
                    <a:pt x="19" y="8"/>
                    <a:pt x="20" y="9"/>
                  </a:cubicBezTo>
                  <a:close/>
                </a:path>
              </a:pathLst>
            </a:custGeom>
            <a:solidFill>
              <a:srgbClr val="272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4" name="Freeform 197"/>
            <p:cNvSpPr>
              <a:spLocks/>
            </p:cNvSpPr>
            <p:nvPr/>
          </p:nvSpPr>
          <p:spPr bwMode="auto">
            <a:xfrm>
              <a:off x="7736309" y="5352945"/>
              <a:ext cx="115678" cy="241738"/>
            </a:xfrm>
            <a:custGeom>
              <a:avLst/>
              <a:gdLst>
                <a:gd name="T0" fmla="*/ 21 w 54"/>
                <a:gd name="T1" fmla="*/ 2 h 113"/>
                <a:gd name="T2" fmla="*/ 22 w 54"/>
                <a:gd name="T3" fmla="*/ 0 h 113"/>
                <a:gd name="T4" fmla="*/ 32 w 54"/>
                <a:gd name="T5" fmla="*/ 21 h 113"/>
                <a:gd name="T6" fmla="*/ 39 w 54"/>
                <a:gd name="T7" fmla="*/ 47 h 113"/>
                <a:gd name="T8" fmla="*/ 54 w 54"/>
                <a:gd name="T9" fmla="*/ 82 h 113"/>
                <a:gd name="T10" fmla="*/ 51 w 54"/>
                <a:gd name="T11" fmla="*/ 84 h 113"/>
                <a:gd name="T12" fmla="*/ 46 w 54"/>
                <a:gd name="T13" fmla="*/ 83 h 113"/>
                <a:gd name="T14" fmla="*/ 28 w 54"/>
                <a:gd name="T15" fmla="*/ 86 h 113"/>
                <a:gd name="T16" fmla="*/ 26 w 54"/>
                <a:gd name="T17" fmla="*/ 91 h 113"/>
                <a:gd name="T18" fmla="*/ 25 w 54"/>
                <a:gd name="T19" fmla="*/ 107 h 113"/>
                <a:gd name="T20" fmla="*/ 21 w 54"/>
                <a:gd name="T21" fmla="*/ 112 h 113"/>
                <a:gd name="T22" fmla="*/ 0 w 54"/>
                <a:gd name="T23" fmla="*/ 112 h 113"/>
                <a:gd name="T24" fmla="*/ 20 w 54"/>
                <a:gd name="T25" fmla="*/ 111 h 113"/>
                <a:gd name="T26" fmla="*/ 23 w 54"/>
                <a:gd name="T27" fmla="*/ 107 h 113"/>
                <a:gd name="T28" fmla="*/ 23 w 54"/>
                <a:gd name="T29" fmla="*/ 90 h 113"/>
                <a:gd name="T30" fmla="*/ 27 w 54"/>
                <a:gd name="T31" fmla="*/ 83 h 113"/>
                <a:gd name="T32" fmla="*/ 42 w 54"/>
                <a:gd name="T33" fmla="*/ 80 h 113"/>
                <a:gd name="T34" fmla="*/ 45 w 54"/>
                <a:gd name="T35" fmla="*/ 76 h 113"/>
                <a:gd name="T36" fmla="*/ 30 w 54"/>
                <a:gd name="T37" fmla="*/ 20 h 113"/>
                <a:gd name="T38" fmla="*/ 24 w 54"/>
                <a:gd name="T39" fmla="*/ 5 h 113"/>
                <a:gd name="T40" fmla="*/ 21 w 54"/>
                <a:gd name="T41" fmla="*/ 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113">
                  <a:moveTo>
                    <a:pt x="21" y="2"/>
                  </a:moveTo>
                  <a:cubicBezTo>
                    <a:pt x="22" y="1"/>
                    <a:pt x="22" y="1"/>
                    <a:pt x="22" y="0"/>
                  </a:cubicBezTo>
                  <a:cubicBezTo>
                    <a:pt x="29" y="6"/>
                    <a:pt x="32" y="12"/>
                    <a:pt x="32" y="21"/>
                  </a:cubicBezTo>
                  <a:cubicBezTo>
                    <a:pt x="32" y="30"/>
                    <a:pt x="36" y="39"/>
                    <a:pt x="39" y="47"/>
                  </a:cubicBezTo>
                  <a:cubicBezTo>
                    <a:pt x="43" y="59"/>
                    <a:pt x="48" y="71"/>
                    <a:pt x="54" y="82"/>
                  </a:cubicBezTo>
                  <a:cubicBezTo>
                    <a:pt x="54" y="84"/>
                    <a:pt x="52" y="84"/>
                    <a:pt x="51" y="84"/>
                  </a:cubicBezTo>
                  <a:cubicBezTo>
                    <a:pt x="49" y="83"/>
                    <a:pt x="48" y="83"/>
                    <a:pt x="46" y="83"/>
                  </a:cubicBezTo>
                  <a:cubicBezTo>
                    <a:pt x="40" y="82"/>
                    <a:pt x="34" y="85"/>
                    <a:pt x="28" y="86"/>
                  </a:cubicBezTo>
                  <a:cubicBezTo>
                    <a:pt x="26" y="87"/>
                    <a:pt x="26" y="89"/>
                    <a:pt x="26" y="91"/>
                  </a:cubicBezTo>
                  <a:cubicBezTo>
                    <a:pt x="25" y="96"/>
                    <a:pt x="25" y="102"/>
                    <a:pt x="25" y="107"/>
                  </a:cubicBezTo>
                  <a:cubicBezTo>
                    <a:pt x="25" y="110"/>
                    <a:pt x="24" y="111"/>
                    <a:pt x="21" y="112"/>
                  </a:cubicBezTo>
                  <a:cubicBezTo>
                    <a:pt x="14" y="113"/>
                    <a:pt x="7" y="112"/>
                    <a:pt x="0" y="112"/>
                  </a:cubicBezTo>
                  <a:cubicBezTo>
                    <a:pt x="7" y="112"/>
                    <a:pt x="13" y="110"/>
                    <a:pt x="20" y="111"/>
                  </a:cubicBezTo>
                  <a:cubicBezTo>
                    <a:pt x="22" y="111"/>
                    <a:pt x="23" y="110"/>
                    <a:pt x="23" y="107"/>
                  </a:cubicBezTo>
                  <a:cubicBezTo>
                    <a:pt x="23" y="102"/>
                    <a:pt x="23" y="96"/>
                    <a:pt x="23" y="90"/>
                  </a:cubicBezTo>
                  <a:cubicBezTo>
                    <a:pt x="23" y="87"/>
                    <a:pt x="25" y="85"/>
                    <a:pt x="27" y="83"/>
                  </a:cubicBezTo>
                  <a:cubicBezTo>
                    <a:pt x="32" y="81"/>
                    <a:pt x="37" y="80"/>
                    <a:pt x="42" y="80"/>
                  </a:cubicBezTo>
                  <a:cubicBezTo>
                    <a:pt x="45" y="80"/>
                    <a:pt x="46" y="79"/>
                    <a:pt x="45" y="76"/>
                  </a:cubicBezTo>
                  <a:cubicBezTo>
                    <a:pt x="38" y="58"/>
                    <a:pt x="34" y="39"/>
                    <a:pt x="30" y="20"/>
                  </a:cubicBezTo>
                  <a:cubicBezTo>
                    <a:pt x="29" y="15"/>
                    <a:pt x="30" y="8"/>
                    <a:pt x="24" y="5"/>
                  </a:cubicBezTo>
                  <a:cubicBezTo>
                    <a:pt x="23" y="4"/>
                    <a:pt x="22" y="4"/>
                    <a:pt x="21" y="2"/>
                  </a:cubicBezTo>
                  <a:close/>
                </a:path>
              </a:pathLst>
            </a:custGeom>
            <a:solidFill>
              <a:srgbClr val="8885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5" name="Freeform 198"/>
            <p:cNvSpPr>
              <a:spLocks/>
            </p:cNvSpPr>
            <p:nvPr/>
          </p:nvSpPr>
          <p:spPr bwMode="auto">
            <a:xfrm>
              <a:off x="7525716" y="2699763"/>
              <a:ext cx="65254" cy="106780"/>
            </a:xfrm>
            <a:custGeom>
              <a:avLst/>
              <a:gdLst>
                <a:gd name="T0" fmla="*/ 9 w 30"/>
                <a:gd name="T1" fmla="*/ 23 h 50"/>
                <a:gd name="T2" fmla="*/ 2 w 30"/>
                <a:gd name="T3" fmla="*/ 9 h 50"/>
                <a:gd name="T4" fmla="*/ 3 w 30"/>
                <a:gd name="T5" fmla="*/ 5 h 50"/>
                <a:gd name="T6" fmla="*/ 16 w 30"/>
                <a:gd name="T7" fmla="*/ 11 h 50"/>
                <a:gd name="T8" fmla="*/ 26 w 30"/>
                <a:gd name="T9" fmla="*/ 37 h 50"/>
                <a:gd name="T10" fmla="*/ 29 w 30"/>
                <a:gd name="T11" fmla="*/ 48 h 50"/>
                <a:gd name="T12" fmla="*/ 26 w 30"/>
                <a:gd name="T13" fmla="*/ 50 h 50"/>
                <a:gd name="T14" fmla="*/ 25 w 30"/>
                <a:gd name="T15" fmla="*/ 49 h 50"/>
                <a:gd name="T16" fmla="*/ 17 w 30"/>
                <a:gd name="T17" fmla="*/ 36 h 50"/>
                <a:gd name="T18" fmla="*/ 15 w 30"/>
                <a:gd name="T19" fmla="*/ 35 h 50"/>
                <a:gd name="T20" fmla="*/ 13 w 30"/>
                <a:gd name="T21" fmla="*/ 32 h 50"/>
                <a:gd name="T22" fmla="*/ 11 w 30"/>
                <a:gd name="T23" fmla="*/ 26 h 50"/>
                <a:gd name="T24" fmla="*/ 9 w 30"/>
                <a:gd name="T25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50">
                  <a:moveTo>
                    <a:pt x="9" y="23"/>
                  </a:moveTo>
                  <a:cubicBezTo>
                    <a:pt x="7" y="18"/>
                    <a:pt x="5" y="13"/>
                    <a:pt x="2" y="9"/>
                  </a:cubicBezTo>
                  <a:cubicBezTo>
                    <a:pt x="0" y="7"/>
                    <a:pt x="1" y="6"/>
                    <a:pt x="3" y="5"/>
                  </a:cubicBezTo>
                  <a:cubicBezTo>
                    <a:pt x="10" y="3"/>
                    <a:pt x="8" y="0"/>
                    <a:pt x="16" y="11"/>
                  </a:cubicBezTo>
                  <a:cubicBezTo>
                    <a:pt x="19" y="20"/>
                    <a:pt x="22" y="29"/>
                    <a:pt x="26" y="37"/>
                  </a:cubicBezTo>
                  <a:cubicBezTo>
                    <a:pt x="28" y="40"/>
                    <a:pt x="28" y="44"/>
                    <a:pt x="29" y="48"/>
                  </a:cubicBezTo>
                  <a:cubicBezTo>
                    <a:pt x="30" y="50"/>
                    <a:pt x="27" y="49"/>
                    <a:pt x="26" y="50"/>
                  </a:cubicBezTo>
                  <a:cubicBezTo>
                    <a:pt x="26" y="50"/>
                    <a:pt x="25" y="49"/>
                    <a:pt x="25" y="49"/>
                  </a:cubicBezTo>
                  <a:cubicBezTo>
                    <a:pt x="21" y="46"/>
                    <a:pt x="19" y="41"/>
                    <a:pt x="17" y="36"/>
                  </a:cubicBezTo>
                  <a:cubicBezTo>
                    <a:pt x="16" y="36"/>
                    <a:pt x="16" y="35"/>
                    <a:pt x="15" y="35"/>
                  </a:cubicBezTo>
                  <a:cubicBezTo>
                    <a:pt x="15" y="34"/>
                    <a:pt x="14" y="33"/>
                    <a:pt x="13" y="32"/>
                  </a:cubicBezTo>
                  <a:cubicBezTo>
                    <a:pt x="14" y="30"/>
                    <a:pt x="12" y="28"/>
                    <a:pt x="11" y="26"/>
                  </a:cubicBezTo>
                  <a:cubicBezTo>
                    <a:pt x="10" y="25"/>
                    <a:pt x="9" y="24"/>
                    <a:pt x="9" y="23"/>
                  </a:cubicBezTo>
                  <a:close/>
                </a:path>
              </a:pathLst>
            </a:custGeom>
            <a:solidFill>
              <a:srgbClr val="39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6" name="Freeform 199"/>
            <p:cNvSpPr>
              <a:spLocks/>
            </p:cNvSpPr>
            <p:nvPr/>
          </p:nvSpPr>
          <p:spPr bwMode="auto">
            <a:xfrm>
              <a:off x="7730377" y="3220315"/>
              <a:ext cx="83051" cy="129026"/>
            </a:xfrm>
            <a:custGeom>
              <a:avLst/>
              <a:gdLst>
                <a:gd name="T0" fmla="*/ 3 w 39"/>
                <a:gd name="T1" fmla="*/ 2 h 60"/>
                <a:gd name="T2" fmla="*/ 8 w 39"/>
                <a:gd name="T3" fmla="*/ 7 h 60"/>
                <a:gd name="T4" fmla="*/ 22 w 39"/>
                <a:gd name="T5" fmla="*/ 20 h 60"/>
                <a:gd name="T6" fmla="*/ 22 w 39"/>
                <a:gd name="T7" fmla="*/ 24 h 60"/>
                <a:gd name="T8" fmla="*/ 27 w 39"/>
                <a:gd name="T9" fmla="*/ 33 h 60"/>
                <a:gd name="T10" fmla="*/ 22 w 39"/>
                <a:gd name="T11" fmla="*/ 24 h 60"/>
                <a:gd name="T12" fmla="*/ 22 w 39"/>
                <a:gd name="T13" fmla="*/ 20 h 60"/>
                <a:gd name="T14" fmla="*/ 28 w 39"/>
                <a:gd name="T15" fmla="*/ 31 h 60"/>
                <a:gd name="T16" fmla="*/ 37 w 39"/>
                <a:gd name="T17" fmla="*/ 49 h 60"/>
                <a:gd name="T18" fmla="*/ 36 w 39"/>
                <a:gd name="T19" fmla="*/ 50 h 60"/>
                <a:gd name="T20" fmla="*/ 34 w 39"/>
                <a:gd name="T21" fmla="*/ 47 h 60"/>
                <a:gd name="T22" fmla="*/ 38 w 39"/>
                <a:gd name="T23" fmla="*/ 58 h 60"/>
                <a:gd name="T24" fmla="*/ 35 w 39"/>
                <a:gd name="T25" fmla="*/ 57 h 60"/>
                <a:gd name="T26" fmla="*/ 28 w 39"/>
                <a:gd name="T27" fmla="*/ 43 h 60"/>
                <a:gd name="T28" fmla="*/ 26 w 39"/>
                <a:gd name="T29" fmla="*/ 43 h 60"/>
                <a:gd name="T30" fmla="*/ 21 w 39"/>
                <a:gd name="T31" fmla="*/ 39 h 60"/>
                <a:gd name="T32" fmla="*/ 16 w 39"/>
                <a:gd name="T33" fmla="*/ 32 h 60"/>
                <a:gd name="T34" fmla="*/ 10 w 39"/>
                <a:gd name="T35" fmla="*/ 23 h 60"/>
                <a:gd name="T36" fmla="*/ 7 w 39"/>
                <a:gd name="T37" fmla="*/ 16 h 60"/>
                <a:gd name="T38" fmla="*/ 4 w 39"/>
                <a:gd name="T39" fmla="*/ 12 h 60"/>
                <a:gd name="T40" fmla="*/ 0 w 39"/>
                <a:gd name="T41" fmla="*/ 2 h 60"/>
                <a:gd name="T42" fmla="*/ 3 w 39"/>
                <a:gd name="T43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60">
                  <a:moveTo>
                    <a:pt x="3" y="2"/>
                  </a:moveTo>
                  <a:cubicBezTo>
                    <a:pt x="4" y="4"/>
                    <a:pt x="5" y="6"/>
                    <a:pt x="8" y="7"/>
                  </a:cubicBezTo>
                  <a:cubicBezTo>
                    <a:pt x="15" y="9"/>
                    <a:pt x="20" y="13"/>
                    <a:pt x="22" y="20"/>
                  </a:cubicBezTo>
                  <a:cubicBezTo>
                    <a:pt x="20" y="22"/>
                    <a:pt x="22" y="23"/>
                    <a:pt x="22" y="24"/>
                  </a:cubicBezTo>
                  <a:cubicBezTo>
                    <a:pt x="24" y="27"/>
                    <a:pt x="25" y="30"/>
                    <a:pt x="27" y="33"/>
                  </a:cubicBezTo>
                  <a:cubicBezTo>
                    <a:pt x="25" y="30"/>
                    <a:pt x="24" y="27"/>
                    <a:pt x="22" y="24"/>
                  </a:cubicBezTo>
                  <a:cubicBezTo>
                    <a:pt x="21" y="23"/>
                    <a:pt x="20" y="22"/>
                    <a:pt x="22" y="20"/>
                  </a:cubicBezTo>
                  <a:cubicBezTo>
                    <a:pt x="25" y="23"/>
                    <a:pt x="26" y="27"/>
                    <a:pt x="28" y="31"/>
                  </a:cubicBezTo>
                  <a:cubicBezTo>
                    <a:pt x="31" y="37"/>
                    <a:pt x="35" y="43"/>
                    <a:pt x="37" y="49"/>
                  </a:cubicBezTo>
                  <a:cubicBezTo>
                    <a:pt x="37" y="50"/>
                    <a:pt x="37" y="50"/>
                    <a:pt x="36" y="50"/>
                  </a:cubicBezTo>
                  <a:cubicBezTo>
                    <a:pt x="35" y="49"/>
                    <a:pt x="35" y="48"/>
                    <a:pt x="34" y="47"/>
                  </a:cubicBezTo>
                  <a:cubicBezTo>
                    <a:pt x="35" y="51"/>
                    <a:pt x="39" y="54"/>
                    <a:pt x="38" y="58"/>
                  </a:cubicBezTo>
                  <a:cubicBezTo>
                    <a:pt x="36" y="60"/>
                    <a:pt x="35" y="58"/>
                    <a:pt x="35" y="57"/>
                  </a:cubicBezTo>
                  <a:cubicBezTo>
                    <a:pt x="32" y="52"/>
                    <a:pt x="30" y="48"/>
                    <a:pt x="28" y="43"/>
                  </a:cubicBezTo>
                  <a:cubicBezTo>
                    <a:pt x="27" y="41"/>
                    <a:pt x="27" y="42"/>
                    <a:pt x="26" y="43"/>
                  </a:cubicBezTo>
                  <a:cubicBezTo>
                    <a:pt x="24" y="43"/>
                    <a:pt x="23" y="41"/>
                    <a:pt x="21" y="39"/>
                  </a:cubicBezTo>
                  <a:cubicBezTo>
                    <a:pt x="19" y="37"/>
                    <a:pt x="19" y="34"/>
                    <a:pt x="16" y="32"/>
                  </a:cubicBezTo>
                  <a:cubicBezTo>
                    <a:pt x="13" y="30"/>
                    <a:pt x="11" y="27"/>
                    <a:pt x="10" y="23"/>
                  </a:cubicBezTo>
                  <a:cubicBezTo>
                    <a:pt x="9" y="20"/>
                    <a:pt x="8" y="18"/>
                    <a:pt x="7" y="16"/>
                  </a:cubicBezTo>
                  <a:cubicBezTo>
                    <a:pt x="6" y="14"/>
                    <a:pt x="5" y="13"/>
                    <a:pt x="4" y="12"/>
                  </a:cubicBezTo>
                  <a:cubicBezTo>
                    <a:pt x="3" y="8"/>
                    <a:pt x="0" y="6"/>
                    <a:pt x="0" y="2"/>
                  </a:cubicBezTo>
                  <a:cubicBezTo>
                    <a:pt x="1" y="0"/>
                    <a:pt x="2" y="0"/>
                    <a:pt x="3" y="2"/>
                  </a:cubicBezTo>
                  <a:close/>
                </a:path>
              </a:pathLst>
            </a:custGeom>
            <a:solidFill>
              <a:srgbClr val="DCD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7" name="Freeform 200"/>
            <p:cNvSpPr>
              <a:spLocks/>
            </p:cNvSpPr>
            <p:nvPr/>
          </p:nvSpPr>
          <p:spPr bwMode="auto">
            <a:xfrm>
              <a:off x="6865757" y="2425398"/>
              <a:ext cx="94915" cy="81568"/>
            </a:xfrm>
            <a:custGeom>
              <a:avLst/>
              <a:gdLst>
                <a:gd name="T0" fmla="*/ 18 w 44"/>
                <a:gd name="T1" fmla="*/ 30 h 38"/>
                <a:gd name="T2" fmla="*/ 12 w 44"/>
                <a:gd name="T3" fmla="*/ 33 h 38"/>
                <a:gd name="T4" fmla="*/ 9 w 44"/>
                <a:gd name="T5" fmla="*/ 29 h 38"/>
                <a:gd name="T6" fmla="*/ 0 w 44"/>
                <a:gd name="T7" fmla="*/ 27 h 38"/>
                <a:gd name="T8" fmla="*/ 13 w 44"/>
                <a:gd name="T9" fmla="*/ 27 h 38"/>
                <a:gd name="T10" fmla="*/ 16 w 44"/>
                <a:gd name="T11" fmla="*/ 24 h 38"/>
                <a:gd name="T12" fmla="*/ 13 w 44"/>
                <a:gd name="T13" fmla="*/ 22 h 38"/>
                <a:gd name="T14" fmla="*/ 16 w 44"/>
                <a:gd name="T15" fmla="*/ 19 h 38"/>
                <a:gd name="T16" fmla="*/ 12 w 44"/>
                <a:gd name="T17" fmla="*/ 19 h 38"/>
                <a:gd name="T18" fmla="*/ 25 w 44"/>
                <a:gd name="T19" fmla="*/ 10 h 38"/>
                <a:gd name="T20" fmla="*/ 31 w 44"/>
                <a:gd name="T21" fmla="*/ 1 h 38"/>
                <a:gd name="T22" fmla="*/ 33 w 44"/>
                <a:gd name="T23" fmla="*/ 2 h 38"/>
                <a:gd name="T24" fmla="*/ 32 w 44"/>
                <a:gd name="T25" fmla="*/ 3 h 38"/>
                <a:gd name="T26" fmla="*/ 34 w 44"/>
                <a:gd name="T27" fmla="*/ 3 h 38"/>
                <a:gd name="T28" fmla="*/ 36 w 44"/>
                <a:gd name="T29" fmla="*/ 2 h 38"/>
                <a:gd name="T30" fmla="*/ 38 w 44"/>
                <a:gd name="T31" fmla="*/ 2 h 38"/>
                <a:gd name="T32" fmla="*/ 39 w 44"/>
                <a:gd name="T33" fmla="*/ 4 h 38"/>
                <a:gd name="T34" fmla="*/ 37 w 44"/>
                <a:gd name="T35" fmla="*/ 6 h 38"/>
                <a:gd name="T36" fmla="*/ 28 w 44"/>
                <a:gd name="T37" fmla="*/ 13 h 38"/>
                <a:gd name="T38" fmla="*/ 29 w 44"/>
                <a:gd name="T39" fmla="*/ 14 h 38"/>
                <a:gd name="T40" fmla="*/ 30 w 44"/>
                <a:gd name="T41" fmla="*/ 15 h 38"/>
                <a:gd name="T42" fmla="*/ 28 w 44"/>
                <a:gd name="T43" fmla="*/ 19 h 38"/>
                <a:gd name="T44" fmla="*/ 30 w 44"/>
                <a:gd name="T45" fmla="*/ 16 h 38"/>
                <a:gd name="T46" fmla="*/ 43 w 44"/>
                <a:gd name="T47" fmla="*/ 5 h 38"/>
                <a:gd name="T48" fmla="*/ 44 w 44"/>
                <a:gd name="T49" fmla="*/ 6 h 38"/>
                <a:gd name="T50" fmla="*/ 31 w 44"/>
                <a:gd name="T51" fmla="*/ 23 h 38"/>
                <a:gd name="T52" fmla="*/ 36 w 44"/>
                <a:gd name="T53" fmla="*/ 21 h 38"/>
                <a:gd name="T54" fmla="*/ 21 w 44"/>
                <a:gd name="T55" fmla="*/ 37 h 38"/>
                <a:gd name="T56" fmla="*/ 19 w 44"/>
                <a:gd name="T57" fmla="*/ 36 h 38"/>
                <a:gd name="T58" fmla="*/ 20 w 44"/>
                <a:gd name="T59" fmla="*/ 35 h 38"/>
                <a:gd name="T60" fmla="*/ 27 w 44"/>
                <a:gd name="T61" fmla="*/ 27 h 38"/>
                <a:gd name="T62" fmla="*/ 24 w 44"/>
                <a:gd name="T63" fmla="*/ 28 h 38"/>
                <a:gd name="T64" fmla="*/ 25 w 44"/>
                <a:gd name="T65" fmla="*/ 24 h 38"/>
                <a:gd name="T66" fmla="*/ 20 w 44"/>
                <a:gd name="T67" fmla="*/ 29 h 38"/>
                <a:gd name="T68" fmla="*/ 18 w 44"/>
                <a:gd name="T69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" h="38">
                  <a:moveTo>
                    <a:pt x="18" y="30"/>
                  </a:moveTo>
                  <a:cubicBezTo>
                    <a:pt x="16" y="32"/>
                    <a:pt x="15" y="35"/>
                    <a:pt x="12" y="33"/>
                  </a:cubicBezTo>
                  <a:cubicBezTo>
                    <a:pt x="14" y="29"/>
                    <a:pt x="14" y="29"/>
                    <a:pt x="9" y="29"/>
                  </a:cubicBezTo>
                  <a:cubicBezTo>
                    <a:pt x="6" y="29"/>
                    <a:pt x="3" y="30"/>
                    <a:pt x="0" y="27"/>
                  </a:cubicBezTo>
                  <a:cubicBezTo>
                    <a:pt x="5" y="27"/>
                    <a:pt x="9" y="27"/>
                    <a:pt x="13" y="27"/>
                  </a:cubicBezTo>
                  <a:cubicBezTo>
                    <a:pt x="14" y="27"/>
                    <a:pt x="16" y="26"/>
                    <a:pt x="16" y="24"/>
                  </a:cubicBezTo>
                  <a:cubicBezTo>
                    <a:pt x="17" y="21"/>
                    <a:pt x="14" y="24"/>
                    <a:pt x="13" y="22"/>
                  </a:cubicBezTo>
                  <a:cubicBezTo>
                    <a:pt x="14" y="21"/>
                    <a:pt x="17" y="22"/>
                    <a:pt x="16" y="19"/>
                  </a:cubicBezTo>
                  <a:cubicBezTo>
                    <a:pt x="16" y="18"/>
                    <a:pt x="14" y="20"/>
                    <a:pt x="12" y="19"/>
                  </a:cubicBezTo>
                  <a:cubicBezTo>
                    <a:pt x="17" y="16"/>
                    <a:pt x="22" y="14"/>
                    <a:pt x="25" y="10"/>
                  </a:cubicBezTo>
                  <a:cubicBezTo>
                    <a:pt x="27" y="7"/>
                    <a:pt x="29" y="4"/>
                    <a:pt x="31" y="1"/>
                  </a:cubicBezTo>
                  <a:cubicBezTo>
                    <a:pt x="32" y="0"/>
                    <a:pt x="33" y="0"/>
                    <a:pt x="33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3" y="4"/>
                    <a:pt x="34" y="3"/>
                    <a:pt x="34" y="3"/>
                  </a:cubicBezTo>
                  <a:cubicBezTo>
                    <a:pt x="35" y="3"/>
                    <a:pt x="35" y="2"/>
                    <a:pt x="36" y="2"/>
                  </a:cubicBezTo>
                  <a:cubicBezTo>
                    <a:pt x="37" y="1"/>
                    <a:pt x="37" y="1"/>
                    <a:pt x="38" y="2"/>
                  </a:cubicBezTo>
                  <a:cubicBezTo>
                    <a:pt x="38" y="2"/>
                    <a:pt x="38" y="3"/>
                    <a:pt x="39" y="4"/>
                  </a:cubicBezTo>
                  <a:cubicBezTo>
                    <a:pt x="39" y="5"/>
                    <a:pt x="38" y="6"/>
                    <a:pt x="37" y="6"/>
                  </a:cubicBezTo>
                  <a:cubicBezTo>
                    <a:pt x="33" y="7"/>
                    <a:pt x="31" y="11"/>
                    <a:pt x="28" y="13"/>
                  </a:cubicBezTo>
                  <a:cubicBezTo>
                    <a:pt x="28" y="13"/>
                    <a:pt x="29" y="13"/>
                    <a:pt x="29" y="14"/>
                  </a:cubicBezTo>
                  <a:cubicBezTo>
                    <a:pt x="30" y="14"/>
                    <a:pt x="30" y="15"/>
                    <a:pt x="30" y="15"/>
                  </a:cubicBezTo>
                  <a:cubicBezTo>
                    <a:pt x="30" y="17"/>
                    <a:pt x="29" y="18"/>
                    <a:pt x="28" y="19"/>
                  </a:cubicBezTo>
                  <a:cubicBezTo>
                    <a:pt x="29" y="18"/>
                    <a:pt x="29" y="17"/>
                    <a:pt x="30" y="16"/>
                  </a:cubicBezTo>
                  <a:cubicBezTo>
                    <a:pt x="34" y="12"/>
                    <a:pt x="39" y="9"/>
                    <a:pt x="43" y="5"/>
                  </a:cubicBezTo>
                  <a:cubicBezTo>
                    <a:pt x="43" y="6"/>
                    <a:pt x="44" y="6"/>
                    <a:pt x="44" y="6"/>
                  </a:cubicBezTo>
                  <a:cubicBezTo>
                    <a:pt x="40" y="12"/>
                    <a:pt x="36" y="17"/>
                    <a:pt x="31" y="23"/>
                  </a:cubicBezTo>
                  <a:cubicBezTo>
                    <a:pt x="33" y="23"/>
                    <a:pt x="34" y="21"/>
                    <a:pt x="36" y="21"/>
                  </a:cubicBezTo>
                  <a:cubicBezTo>
                    <a:pt x="32" y="27"/>
                    <a:pt x="26" y="32"/>
                    <a:pt x="21" y="37"/>
                  </a:cubicBezTo>
                  <a:cubicBezTo>
                    <a:pt x="20" y="38"/>
                    <a:pt x="20" y="37"/>
                    <a:pt x="19" y="36"/>
                  </a:cubicBezTo>
                  <a:cubicBezTo>
                    <a:pt x="19" y="36"/>
                    <a:pt x="19" y="35"/>
                    <a:pt x="20" y="35"/>
                  </a:cubicBezTo>
                  <a:cubicBezTo>
                    <a:pt x="22" y="32"/>
                    <a:pt x="24" y="29"/>
                    <a:pt x="27" y="27"/>
                  </a:cubicBezTo>
                  <a:cubicBezTo>
                    <a:pt x="26" y="27"/>
                    <a:pt x="25" y="29"/>
                    <a:pt x="24" y="28"/>
                  </a:cubicBezTo>
                  <a:cubicBezTo>
                    <a:pt x="23" y="26"/>
                    <a:pt x="24" y="25"/>
                    <a:pt x="25" y="24"/>
                  </a:cubicBezTo>
                  <a:cubicBezTo>
                    <a:pt x="23" y="26"/>
                    <a:pt x="20" y="26"/>
                    <a:pt x="20" y="29"/>
                  </a:cubicBezTo>
                  <a:cubicBezTo>
                    <a:pt x="19" y="29"/>
                    <a:pt x="19" y="30"/>
                    <a:pt x="18" y="30"/>
                  </a:cubicBezTo>
                  <a:close/>
                </a:path>
              </a:pathLst>
            </a:custGeom>
            <a:solidFill>
              <a:srgbClr val="131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8" name="Freeform 201"/>
            <p:cNvSpPr>
              <a:spLocks/>
            </p:cNvSpPr>
            <p:nvPr/>
          </p:nvSpPr>
          <p:spPr bwMode="auto">
            <a:xfrm>
              <a:off x="6914698" y="5373708"/>
              <a:ext cx="53390" cy="80085"/>
            </a:xfrm>
            <a:custGeom>
              <a:avLst/>
              <a:gdLst>
                <a:gd name="T0" fmla="*/ 1 w 25"/>
                <a:gd name="T1" fmla="*/ 16 h 37"/>
                <a:gd name="T2" fmla="*/ 2 w 25"/>
                <a:gd name="T3" fmla="*/ 2 h 37"/>
                <a:gd name="T4" fmla="*/ 8 w 25"/>
                <a:gd name="T5" fmla="*/ 4 h 37"/>
                <a:gd name="T6" fmla="*/ 14 w 25"/>
                <a:gd name="T7" fmla="*/ 11 h 37"/>
                <a:gd name="T8" fmla="*/ 24 w 25"/>
                <a:gd name="T9" fmla="*/ 21 h 37"/>
                <a:gd name="T10" fmla="*/ 24 w 25"/>
                <a:gd name="T11" fmla="*/ 23 h 37"/>
                <a:gd name="T12" fmla="*/ 25 w 25"/>
                <a:gd name="T13" fmla="*/ 37 h 37"/>
                <a:gd name="T14" fmla="*/ 13 w 25"/>
                <a:gd name="T15" fmla="*/ 29 h 37"/>
                <a:gd name="T16" fmla="*/ 9 w 25"/>
                <a:gd name="T17" fmla="*/ 22 h 37"/>
                <a:gd name="T18" fmla="*/ 1 w 25"/>
                <a:gd name="T19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7">
                  <a:moveTo>
                    <a:pt x="1" y="16"/>
                  </a:moveTo>
                  <a:cubicBezTo>
                    <a:pt x="0" y="11"/>
                    <a:pt x="2" y="7"/>
                    <a:pt x="2" y="2"/>
                  </a:cubicBezTo>
                  <a:cubicBezTo>
                    <a:pt x="5" y="0"/>
                    <a:pt x="7" y="0"/>
                    <a:pt x="8" y="4"/>
                  </a:cubicBezTo>
                  <a:cubicBezTo>
                    <a:pt x="9" y="7"/>
                    <a:pt x="11" y="9"/>
                    <a:pt x="14" y="11"/>
                  </a:cubicBezTo>
                  <a:cubicBezTo>
                    <a:pt x="17" y="14"/>
                    <a:pt x="18" y="21"/>
                    <a:pt x="24" y="21"/>
                  </a:cubicBezTo>
                  <a:cubicBezTo>
                    <a:pt x="24" y="21"/>
                    <a:pt x="24" y="22"/>
                    <a:pt x="24" y="23"/>
                  </a:cubicBezTo>
                  <a:cubicBezTo>
                    <a:pt x="25" y="28"/>
                    <a:pt x="25" y="32"/>
                    <a:pt x="25" y="37"/>
                  </a:cubicBezTo>
                  <a:cubicBezTo>
                    <a:pt x="19" y="37"/>
                    <a:pt x="15" y="34"/>
                    <a:pt x="13" y="29"/>
                  </a:cubicBezTo>
                  <a:cubicBezTo>
                    <a:pt x="12" y="26"/>
                    <a:pt x="10" y="24"/>
                    <a:pt x="9" y="22"/>
                  </a:cubicBezTo>
                  <a:cubicBezTo>
                    <a:pt x="7" y="19"/>
                    <a:pt x="5" y="16"/>
                    <a:pt x="1" y="16"/>
                  </a:cubicBezTo>
                  <a:close/>
                </a:path>
              </a:pathLst>
            </a:custGeom>
            <a:solidFill>
              <a:srgbClr val="6D6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19" name="Freeform 202"/>
            <p:cNvSpPr>
              <a:spLocks/>
            </p:cNvSpPr>
            <p:nvPr/>
          </p:nvSpPr>
          <p:spPr bwMode="auto">
            <a:xfrm>
              <a:off x="6174654" y="5593200"/>
              <a:ext cx="51907" cy="87500"/>
            </a:xfrm>
            <a:custGeom>
              <a:avLst/>
              <a:gdLst>
                <a:gd name="T0" fmla="*/ 4 w 24"/>
                <a:gd name="T1" fmla="*/ 26 h 41"/>
                <a:gd name="T2" fmla="*/ 5 w 24"/>
                <a:gd name="T3" fmla="*/ 26 h 41"/>
                <a:gd name="T4" fmla="*/ 5 w 24"/>
                <a:gd name="T5" fmla="*/ 27 h 41"/>
                <a:gd name="T6" fmla="*/ 12 w 24"/>
                <a:gd name="T7" fmla="*/ 2 h 41"/>
                <a:gd name="T8" fmla="*/ 14 w 24"/>
                <a:gd name="T9" fmla="*/ 0 h 41"/>
                <a:gd name="T10" fmla="*/ 20 w 24"/>
                <a:gd name="T11" fmla="*/ 7 h 41"/>
                <a:gd name="T12" fmla="*/ 24 w 24"/>
                <a:gd name="T13" fmla="*/ 10 h 41"/>
                <a:gd name="T14" fmla="*/ 9 w 24"/>
                <a:gd name="T15" fmla="*/ 41 h 41"/>
                <a:gd name="T16" fmla="*/ 4 w 24"/>
                <a:gd name="T1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41">
                  <a:moveTo>
                    <a:pt x="4" y="26"/>
                  </a:moveTo>
                  <a:cubicBezTo>
                    <a:pt x="4" y="26"/>
                    <a:pt x="4" y="26"/>
                    <a:pt x="5" y="26"/>
                  </a:cubicBezTo>
                  <a:cubicBezTo>
                    <a:pt x="5" y="27"/>
                    <a:pt x="5" y="28"/>
                    <a:pt x="5" y="27"/>
                  </a:cubicBezTo>
                  <a:cubicBezTo>
                    <a:pt x="8" y="18"/>
                    <a:pt x="10" y="10"/>
                    <a:pt x="12" y="2"/>
                  </a:cubicBezTo>
                  <a:cubicBezTo>
                    <a:pt x="13" y="1"/>
                    <a:pt x="13" y="0"/>
                    <a:pt x="14" y="0"/>
                  </a:cubicBezTo>
                  <a:cubicBezTo>
                    <a:pt x="16" y="2"/>
                    <a:pt x="18" y="5"/>
                    <a:pt x="20" y="7"/>
                  </a:cubicBezTo>
                  <a:cubicBezTo>
                    <a:pt x="21" y="9"/>
                    <a:pt x="22" y="11"/>
                    <a:pt x="24" y="10"/>
                  </a:cubicBezTo>
                  <a:cubicBezTo>
                    <a:pt x="20" y="20"/>
                    <a:pt x="15" y="30"/>
                    <a:pt x="9" y="41"/>
                  </a:cubicBezTo>
                  <a:cubicBezTo>
                    <a:pt x="8" y="35"/>
                    <a:pt x="0" y="33"/>
                    <a:pt x="4" y="26"/>
                  </a:cubicBezTo>
                  <a:close/>
                </a:path>
              </a:pathLst>
            </a:custGeom>
            <a:solidFill>
              <a:srgbClr val="6D6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20" name="Freeform 203"/>
            <p:cNvSpPr>
              <a:spLocks/>
            </p:cNvSpPr>
            <p:nvPr/>
          </p:nvSpPr>
          <p:spPr bwMode="auto">
            <a:xfrm>
              <a:off x="7494572" y="2793195"/>
              <a:ext cx="53390" cy="72670"/>
            </a:xfrm>
            <a:custGeom>
              <a:avLst/>
              <a:gdLst>
                <a:gd name="T0" fmla="*/ 8 w 25"/>
                <a:gd name="T1" fmla="*/ 30 h 34"/>
                <a:gd name="T2" fmla="*/ 10 w 25"/>
                <a:gd name="T3" fmla="*/ 24 h 34"/>
                <a:gd name="T4" fmla="*/ 11 w 25"/>
                <a:gd name="T5" fmla="*/ 19 h 34"/>
                <a:gd name="T6" fmla="*/ 8 w 25"/>
                <a:gd name="T7" fmla="*/ 16 h 34"/>
                <a:gd name="T8" fmla="*/ 3 w 25"/>
                <a:gd name="T9" fmla="*/ 13 h 34"/>
                <a:gd name="T10" fmla="*/ 1 w 25"/>
                <a:gd name="T11" fmla="*/ 7 h 34"/>
                <a:gd name="T12" fmla="*/ 0 w 25"/>
                <a:gd name="T13" fmla="*/ 0 h 34"/>
                <a:gd name="T14" fmla="*/ 5 w 25"/>
                <a:gd name="T15" fmla="*/ 7 h 34"/>
                <a:gd name="T16" fmla="*/ 7 w 25"/>
                <a:gd name="T17" fmla="*/ 1 h 34"/>
                <a:gd name="T18" fmla="*/ 23 w 25"/>
                <a:gd name="T19" fmla="*/ 14 h 34"/>
                <a:gd name="T20" fmla="*/ 22 w 25"/>
                <a:gd name="T21" fmla="*/ 22 h 34"/>
                <a:gd name="T22" fmla="*/ 16 w 25"/>
                <a:gd name="T23" fmla="*/ 27 h 34"/>
                <a:gd name="T24" fmla="*/ 22 w 25"/>
                <a:gd name="T25" fmla="*/ 26 h 34"/>
                <a:gd name="T26" fmla="*/ 23 w 25"/>
                <a:gd name="T27" fmla="*/ 28 h 34"/>
                <a:gd name="T28" fmla="*/ 19 w 25"/>
                <a:gd name="T29" fmla="*/ 30 h 34"/>
                <a:gd name="T30" fmla="*/ 16 w 25"/>
                <a:gd name="T31" fmla="*/ 29 h 34"/>
                <a:gd name="T32" fmla="*/ 23 w 25"/>
                <a:gd name="T33" fmla="*/ 28 h 34"/>
                <a:gd name="T34" fmla="*/ 25 w 25"/>
                <a:gd name="T35" fmla="*/ 30 h 34"/>
                <a:gd name="T36" fmla="*/ 19 w 25"/>
                <a:gd name="T37" fmla="*/ 33 h 34"/>
                <a:gd name="T38" fmla="*/ 9 w 25"/>
                <a:gd name="T39" fmla="*/ 32 h 34"/>
                <a:gd name="T40" fmla="*/ 8 w 25"/>
                <a:gd name="T41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34">
                  <a:moveTo>
                    <a:pt x="8" y="30"/>
                  </a:moveTo>
                  <a:cubicBezTo>
                    <a:pt x="8" y="28"/>
                    <a:pt x="8" y="26"/>
                    <a:pt x="10" y="24"/>
                  </a:cubicBezTo>
                  <a:cubicBezTo>
                    <a:pt x="12" y="23"/>
                    <a:pt x="10" y="21"/>
                    <a:pt x="11" y="19"/>
                  </a:cubicBezTo>
                  <a:cubicBezTo>
                    <a:pt x="12" y="16"/>
                    <a:pt x="9" y="17"/>
                    <a:pt x="8" y="16"/>
                  </a:cubicBezTo>
                  <a:cubicBezTo>
                    <a:pt x="7" y="14"/>
                    <a:pt x="5" y="14"/>
                    <a:pt x="3" y="13"/>
                  </a:cubicBezTo>
                  <a:cubicBezTo>
                    <a:pt x="0" y="12"/>
                    <a:pt x="1" y="9"/>
                    <a:pt x="1" y="7"/>
                  </a:cubicBezTo>
                  <a:cubicBezTo>
                    <a:pt x="0" y="5"/>
                    <a:pt x="0" y="3"/>
                    <a:pt x="0" y="0"/>
                  </a:cubicBezTo>
                  <a:cubicBezTo>
                    <a:pt x="2" y="2"/>
                    <a:pt x="6" y="2"/>
                    <a:pt x="5" y="7"/>
                  </a:cubicBezTo>
                  <a:cubicBezTo>
                    <a:pt x="8" y="6"/>
                    <a:pt x="8" y="4"/>
                    <a:pt x="7" y="1"/>
                  </a:cubicBezTo>
                  <a:cubicBezTo>
                    <a:pt x="14" y="4"/>
                    <a:pt x="18" y="10"/>
                    <a:pt x="23" y="14"/>
                  </a:cubicBezTo>
                  <a:cubicBezTo>
                    <a:pt x="25" y="16"/>
                    <a:pt x="23" y="19"/>
                    <a:pt x="22" y="22"/>
                  </a:cubicBezTo>
                  <a:cubicBezTo>
                    <a:pt x="21" y="27"/>
                    <a:pt x="21" y="27"/>
                    <a:pt x="16" y="27"/>
                  </a:cubicBezTo>
                  <a:cubicBezTo>
                    <a:pt x="18" y="27"/>
                    <a:pt x="20" y="27"/>
                    <a:pt x="22" y="26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2" y="29"/>
                    <a:pt x="21" y="30"/>
                    <a:pt x="19" y="30"/>
                  </a:cubicBezTo>
                  <a:cubicBezTo>
                    <a:pt x="18" y="30"/>
                    <a:pt x="17" y="29"/>
                    <a:pt x="16" y="29"/>
                  </a:cubicBezTo>
                  <a:cubicBezTo>
                    <a:pt x="18" y="29"/>
                    <a:pt x="21" y="31"/>
                    <a:pt x="23" y="28"/>
                  </a:cubicBezTo>
                  <a:cubicBezTo>
                    <a:pt x="24" y="29"/>
                    <a:pt x="24" y="29"/>
                    <a:pt x="25" y="30"/>
                  </a:cubicBezTo>
                  <a:cubicBezTo>
                    <a:pt x="24" y="33"/>
                    <a:pt x="21" y="33"/>
                    <a:pt x="19" y="33"/>
                  </a:cubicBezTo>
                  <a:cubicBezTo>
                    <a:pt x="16" y="34"/>
                    <a:pt x="13" y="31"/>
                    <a:pt x="9" y="32"/>
                  </a:cubicBezTo>
                  <a:cubicBezTo>
                    <a:pt x="9" y="32"/>
                    <a:pt x="8" y="31"/>
                    <a:pt x="8" y="30"/>
                  </a:cubicBezTo>
                  <a:close/>
                </a:path>
              </a:pathLst>
            </a:custGeom>
            <a:solidFill>
              <a:srgbClr val="544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21" name="Freeform 204"/>
            <p:cNvSpPr>
              <a:spLocks/>
            </p:cNvSpPr>
            <p:nvPr/>
          </p:nvSpPr>
          <p:spPr bwMode="auto">
            <a:xfrm>
              <a:off x="7558343" y="2723492"/>
              <a:ext cx="72670" cy="108263"/>
            </a:xfrm>
            <a:custGeom>
              <a:avLst/>
              <a:gdLst>
                <a:gd name="T0" fmla="*/ 11 w 34"/>
                <a:gd name="T1" fmla="*/ 39 h 51"/>
                <a:gd name="T2" fmla="*/ 12 w 34"/>
                <a:gd name="T3" fmla="*/ 30 h 51"/>
                <a:gd name="T4" fmla="*/ 1 w 34"/>
                <a:gd name="T5" fmla="*/ 5 h 51"/>
                <a:gd name="T6" fmla="*/ 1 w 34"/>
                <a:gd name="T7" fmla="*/ 0 h 51"/>
                <a:gd name="T8" fmla="*/ 12 w 34"/>
                <a:gd name="T9" fmla="*/ 15 h 51"/>
                <a:gd name="T10" fmla="*/ 15 w 34"/>
                <a:gd name="T11" fmla="*/ 18 h 51"/>
                <a:gd name="T12" fmla="*/ 21 w 34"/>
                <a:gd name="T13" fmla="*/ 26 h 51"/>
                <a:gd name="T14" fmla="*/ 24 w 34"/>
                <a:gd name="T15" fmla="*/ 33 h 51"/>
                <a:gd name="T16" fmla="*/ 27 w 34"/>
                <a:gd name="T17" fmla="*/ 37 h 51"/>
                <a:gd name="T18" fmla="*/ 30 w 34"/>
                <a:gd name="T19" fmla="*/ 43 h 51"/>
                <a:gd name="T20" fmla="*/ 32 w 34"/>
                <a:gd name="T21" fmla="*/ 46 h 51"/>
                <a:gd name="T22" fmla="*/ 33 w 34"/>
                <a:gd name="T23" fmla="*/ 47 h 51"/>
                <a:gd name="T24" fmla="*/ 33 w 34"/>
                <a:gd name="T25" fmla="*/ 51 h 51"/>
                <a:gd name="T26" fmla="*/ 18 w 34"/>
                <a:gd name="T27" fmla="*/ 42 h 51"/>
                <a:gd name="T28" fmla="*/ 11 w 34"/>
                <a:gd name="T29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1">
                  <a:moveTo>
                    <a:pt x="11" y="39"/>
                  </a:moveTo>
                  <a:cubicBezTo>
                    <a:pt x="14" y="36"/>
                    <a:pt x="13" y="33"/>
                    <a:pt x="12" y="30"/>
                  </a:cubicBezTo>
                  <a:cubicBezTo>
                    <a:pt x="8" y="22"/>
                    <a:pt x="4" y="13"/>
                    <a:pt x="1" y="5"/>
                  </a:cubicBezTo>
                  <a:cubicBezTo>
                    <a:pt x="1" y="3"/>
                    <a:pt x="0" y="2"/>
                    <a:pt x="1" y="0"/>
                  </a:cubicBezTo>
                  <a:cubicBezTo>
                    <a:pt x="6" y="4"/>
                    <a:pt x="9" y="10"/>
                    <a:pt x="12" y="15"/>
                  </a:cubicBezTo>
                  <a:cubicBezTo>
                    <a:pt x="13" y="16"/>
                    <a:pt x="13" y="17"/>
                    <a:pt x="15" y="18"/>
                  </a:cubicBezTo>
                  <a:cubicBezTo>
                    <a:pt x="18" y="20"/>
                    <a:pt x="20" y="23"/>
                    <a:pt x="21" y="26"/>
                  </a:cubicBezTo>
                  <a:cubicBezTo>
                    <a:pt x="22" y="29"/>
                    <a:pt x="23" y="31"/>
                    <a:pt x="24" y="33"/>
                  </a:cubicBezTo>
                  <a:cubicBezTo>
                    <a:pt x="24" y="35"/>
                    <a:pt x="27" y="35"/>
                    <a:pt x="27" y="37"/>
                  </a:cubicBezTo>
                  <a:cubicBezTo>
                    <a:pt x="27" y="39"/>
                    <a:pt x="28" y="41"/>
                    <a:pt x="30" y="43"/>
                  </a:cubicBezTo>
                  <a:cubicBezTo>
                    <a:pt x="30" y="44"/>
                    <a:pt x="31" y="45"/>
                    <a:pt x="32" y="46"/>
                  </a:cubicBezTo>
                  <a:cubicBezTo>
                    <a:pt x="32" y="46"/>
                    <a:pt x="33" y="46"/>
                    <a:pt x="33" y="47"/>
                  </a:cubicBezTo>
                  <a:cubicBezTo>
                    <a:pt x="33" y="48"/>
                    <a:pt x="34" y="50"/>
                    <a:pt x="33" y="51"/>
                  </a:cubicBezTo>
                  <a:cubicBezTo>
                    <a:pt x="28" y="48"/>
                    <a:pt x="24" y="43"/>
                    <a:pt x="18" y="42"/>
                  </a:cubicBezTo>
                  <a:cubicBezTo>
                    <a:pt x="16" y="41"/>
                    <a:pt x="14" y="40"/>
                    <a:pt x="11" y="39"/>
                  </a:cubicBezTo>
                  <a:close/>
                </a:path>
              </a:pathLst>
            </a:custGeom>
            <a:solidFill>
              <a:srgbClr val="524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grpSp>
          <p:nvGrpSpPr>
            <p:cNvPr id="122" name="Group 406"/>
            <p:cNvGrpSpPr>
              <a:grpSpLocks/>
            </p:cNvGrpSpPr>
            <p:nvPr/>
          </p:nvGrpSpPr>
          <p:grpSpPr bwMode="auto">
            <a:xfrm>
              <a:off x="6269570" y="2002728"/>
              <a:ext cx="1668435" cy="3658692"/>
              <a:chOff x="3911" y="987"/>
              <a:chExt cx="1125" cy="2467"/>
            </a:xfrm>
          </p:grpSpPr>
          <p:sp>
            <p:nvSpPr>
              <p:cNvPr id="773" name="Freeform 206"/>
              <p:cNvSpPr>
                <a:spLocks/>
              </p:cNvSpPr>
              <p:nvPr/>
            </p:nvSpPr>
            <p:spPr bwMode="auto">
              <a:xfrm>
                <a:off x="4074" y="2042"/>
                <a:ext cx="32" cy="130"/>
              </a:xfrm>
              <a:custGeom>
                <a:avLst/>
                <a:gdLst>
                  <a:gd name="T0" fmla="*/ 2 w 22"/>
                  <a:gd name="T1" fmla="*/ 43 h 90"/>
                  <a:gd name="T2" fmla="*/ 10 w 22"/>
                  <a:gd name="T3" fmla="*/ 25 h 90"/>
                  <a:gd name="T4" fmla="*/ 20 w 22"/>
                  <a:gd name="T5" fmla="*/ 2 h 90"/>
                  <a:gd name="T6" fmla="*/ 22 w 22"/>
                  <a:gd name="T7" fmla="*/ 1 h 90"/>
                  <a:gd name="T8" fmla="*/ 22 w 22"/>
                  <a:gd name="T9" fmla="*/ 3 h 90"/>
                  <a:gd name="T10" fmla="*/ 17 w 22"/>
                  <a:gd name="T11" fmla="*/ 28 h 90"/>
                  <a:gd name="T12" fmla="*/ 9 w 22"/>
                  <a:gd name="T13" fmla="*/ 75 h 90"/>
                  <a:gd name="T14" fmla="*/ 7 w 22"/>
                  <a:gd name="T15" fmla="*/ 90 h 90"/>
                  <a:gd name="T16" fmla="*/ 6 w 22"/>
                  <a:gd name="T17" fmla="*/ 89 h 90"/>
                  <a:gd name="T18" fmla="*/ 4 w 22"/>
                  <a:gd name="T19" fmla="*/ 82 h 90"/>
                  <a:gd name="T20" fmla="*/ 6 w 22"/>
                  <a:gd name="T21" fmla="*/ 66 h 90"/>
                  <a:gd name="T22" fmla="*/ 9 w 22"/>
                  <a:gd name="T23" fmla="*/ 50 h 90"/>
                  <a:gd name="T24" fmla="*/ 12 w 22"/>
                  <a:gd name="T25" fmla="*/ 34 h 90"/>
                  <a:gd name="T26" fmla="*/ 13 w 22"/>
                  <a:gd name="T27" fmla="*/ 22 h 90"/>
                  <a:gd name="T28" fmla="*/ 3 w 22"/>
                  <a:gd name="T29" fmla="*/ 49 h 90"/>
                  <a:gd name="T30" fmla="*/ 2 w 22"/>
                  <a:gd name="T31" fmla="*/ 4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90">
                    <a:moveTo>
                      <a:pt x="2" y="43"/>
                    </a:moveTo>
                    <a:cubicBezTo>
                      <a:pt x="3" y="36"/>
                      <a:pt x="8" y="31"/>
                      <a:pt x="10" y="25"/>
                    </a:cubicBezTo>
                    <a:cubicBezTo>
                      <a:pt x="13" y="18"/>
                      <a:pt x="16" y="10"/>
                      <a:pt x="20" y="2"/>
                    </a:cubicBezTo>
                    <a:cubicBezTo>
                      <a:pt x="20" y="2"/>
                      <a:pt x="20" y="0"/>
                      <a:pt x="22" y="1"/>
                    </a:cubicBezTo>
                    <a:cubicBezTo>
                      <a:pt x="22" y="1"/>
                      <a:pt x="22" y="2"/>
                      <a:pt x="22" y="3"/>
                    </a:cubicBezTo>
                    <a:cubicBezTo>
                      <a:pt x="18" y="11"/>
                      <a:pt x="18" y="20"/>
                      <a:pt x="17" y="28"/>
                    </a:cubicBezTo>
                    <a:cubicBezTo>
                      <a:pt x="14" y="44"/>
                      <a:pt x="12" y="60"/>
                      <a:pt x="9" y="75"/>
                    </a:cubicBezTo>
                    <a:cubicBezTo>
                      <a:pt x="8" y="80"/>
                      <a:pt x="8" y="85"/>
                      <a:pt x="7" y="90"/>
                    </a:cubicBezTo>
                    <a:cubicBezTo>
                      <a:pt x="7" y="90"/>
                      <a:pt x="7" y="90"/>
                      <a:pt x="6" y="89"/>
                    </a:cubicBezTo>
                    <a:cubicBezTo>
                      <a:pt x="5" y="87"/>
                      <a:pt x="3" y="85"/>
                      <a:pt x="4" y="82"/>
                    </a:cubicBezTo>
                    <a:cubicBezTo>
                      <a:pt x="4" y="77"/>
                      <a:pt x="5" y="71"/>
                      <a:pt x="6" y="66"/>
                    </a:cubicBezTo>
                    <a:cubicBezTo>
                      <a:pt x="7" y="61"/>
                      <a:pt x="8" y="55"/>
                      <a:pt x="9" y="50"/>
                    </a:cubicBezTo>
                    <a:cubicBezTo>
                      <a:pt x="10" y="45"/>
                      <a:pt x="11" y="40"/>
                      <a:pt x="12" y="34"/>
                    </a:cubicBezTo>
                    <a:cubicBezTo>
                      <a:pt x="12" y="30"/>
                      <a:pt x="16" y="27"/>
                      <a:pt x="13" y="22"/>
                    </a:cubicBezTo>
                    <a:cubicBezTo>
                      <a:pt x="9" y="31"/>
                      <a:pt x="6" y="40"/>
                      <a:pt x="3" y="49"/>
                    </a:cubicBezTo>
                    <a:cubicBezTo>
                      <a:pt x="0" y="48"/>
                      <a:pt x="4" y="45"/>
                      <a:pt x="2" y="43"/>
                    </a:cubicBezTo>
                    <a:close/>
                  </a:path>
                </a:pathLst>
              </a:custGeom>
              <a:solidFill>
                <a:srgbClr val="7B5D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" name="Freeform 207"/>
              <p:cNvSpPr>
                <a:spLocks/>
              </p:cNvSpPr>
              <p:nvPr/>
            </p:nvSpPr>
            <p:spPr bwMode="auto">
              <a:xfrm>
                <a:off x="4453" y="2350"/>
                <a:ext cx="31" cy="120"/>
              </a:xfrm>
              <a:custGeom>
                <a:avLst/>
                <a:gdLst>
                  <a:gd name="T0" fmla="*/ 3 w 21"/>
                  <a:gd name="T1" fmla="*/ 82 h 83"/>
                  <a:gd name="T2" fmla="*/ 1 w 21"/>
                  <a:gd name="T3" fmla="*/ 73 h 83"/>
                  <a:gd name="T4" fmla="*/ 0 w 21"/>
                  <a:gd name="T5" fmla="*/ 62 h 83"/>
                  <a:gd name="T6" fmla="*/ 9 w 21"/>
                  <a:gd name="T7" fmla="*/ 28 h 83"/>
                  <a:gd name="T8" fmla="*/ 16 w 21"/>
                  <a:gd name="T9" fmla="*/ 13 h 83"/>
                  <a:gd name="T10" fmla="*/ 16 w 21"/>
                  <a:gd name="T11" fmla="*/ 10 h 83"/>
                  <a:gd name="T12" fmla="*/ 17 w 21"/>
                  <a:gd name="T13" fmla="*/ 1 h 83"/>
                  <a:gd name="T14" fmla="*/ 20 w 21"/>
                  <a:gd name="T15" fmla="*/ 0 h 83"/>
                  <a:gd name="T16" fmla="*/ 20 w 21"/>
                  <a:gd name="T17" fmla="*/ 3 h 83"/>
                  <a:gd name="T18" fmla="*/ 17 w 21"/>
                  <a:gd name="T19" fmla="*/ 17 h 83"/>
                  <a:gd name="T20" fmla="*/ 6 w 21"/>
                  <a:gd name="T21" fmla="*/ 67 h 83"/>
                  <a:gd name="T22" fmla="*/ 4 w 21"/>
                  <a:gd name="T23" fmla="*/ 83 h 83"/>
                  <a:gd name="T24" fmla="*/ 3 w 21"/>
                  <a:gd name="T25" fmla="*/ 8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83">
                    <a:moveTo>
                      <a:pt x="3" y="82"/>
                    </a:moveTo>
                    <a:cubicBezTo>
                      <a:pt x="2" y="79"/>
                      <a:pt x="2" y="76"/>
                      <a:pt x="1" y="73"/>
                    </a:cubicBezTo>
                    <a:cubicBezTo>
                      <a:pt x="0" y="70"/>
                      <a:pt x="0" y="65"/>
                      <a:pt x="0" y="62"/>
                    </a:cubicBezTo>
                    <a:cubicBezTo>
                      <a:pt x="2" y="50"/>
                      <a:pt x="4" y="39"/>
                      <a:pt x="9" y="28"/>
                    </a:cubicBezTo>
                    <a:cubicBezTo>
                      <a:pt x="12" y="23"/>
                      <a:pt x="13" y="18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4" y="6"/>
                      <a:pt x="17" y="4"/>
                      <a:pt x="17" y="1"/>
                    </a:cubicBezTo>
                    <a:cubicBezTo>
                      <a:pt x="17" y="0"/>
                      <a:pt x="19" y="0"/>
                      <a:pt x="20" y="0"/>
                    </a:cubicBezTo>
                    <a:cubicBezTo>
                      <a:pt x="21" y="1"/>
                      <a:pt x="21" y="2"/>
                      <a:pt x="20" y="3"/>
                    </a:cubicBezTo>
                    <a:cubicBezTo>
                      <a:pt x="19" y="7"/>
                      <a:pt x="18" y="12"/>
                      <a:pt x="17" y="17"/>
                    </a:cubicBezTo>
                    <a:cubicBezTo>
                      <a:pt x="12" y="33"/>
                      <a:pt x="8" y="50"/>
                      <a:pt x="6" y="67"/>
                    </a:cubicBezTo>
                    <a:cubicBezTo>
                      <a:pt x="5" y="72"/>
                      <a:pt x="6" y="78"/>
                      <a:pt x="4" y="83"/>
                    </a:cubicBezTo>
                    <a:cubicBezTo>
                      <a:pt x="3" y="83"/>
                      <a:pt x="3" y="83"/>
                      <a:pt x="3" y="82"/>
                    </a:cubicBezTo>
                    <a:close/>
                  </a:path>
                </a:pathLst>
              </a:custGeom>
              <a:solidFill>
                <a:srgbClr val="533E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" name="Freeform 208"/>
              <p:cNvSpPr>
                <a:spLocks/>
              </p:cNvSpPr>
              <p:nvPr/>
            </p:nvSpPr>
            <p:spPr bwMode="auto">
              <a:xfrm>
                <a:off x="4515" y="997"/>
                <a:ext cx="26" cy="67"/>
              </a:xfrm>
              <a:custGeom>
                <a:avLst/>
                <a:gdLst>
                  <a:gd name="T0" fmla="*/ 7 w 18"/>
                  <a:gd name="T1" fmla="*/ 40 h 46"/>
                  <a:gd name="T2" fmla="*/ 10 w 18"/>
                  <a:gd name="T3" fmla="*/ 35 h 46"/>
                  <a:gd name="T4" fmla="*/ 11 w 18"/>
                  <a:gd name="T5" fmla="*/ 24 h 46"/>
                  <a:gd name="T6" fmla="*/ 6 w 18"/>
                  <a:gd name="T7" fmla="*/ 39 h 46"/>
                  <a:gd name="T8" fmla="*/ 8 w 18"/>
                  <a:gd name="T9" fmla="*/ 19 h 46"/>
                  <a:gd name="T10" fmla="*/ 1 w 18"/>
                  <a:gd name="T11" fmla="*/ 37 h 46"/>
                  <a:gd name="T12" fmla="*/ 2 w 18"/>
                  <a:gd name="T13" fmla="*/ 21 h 46"/>
                  <a:gd name="T14" fmla="*/ 1 w 18"/>
                  <a:gd name="T15" fmla="*/ 14 h 46"/>
                  <a:gd name="T16" fmla="*/ 7 w 18"/>
                  <a:gd name="T17" fmla="*/ 2 h 46"/>
                  <a:gd name="T18" fmla="*/ 17 w 18"/>
                  <a:gd name="T19" fmla="*/ 3 h 46"/>
                  <a:gd name="T20" fmla="*/ 14 w 18"/>
                  <a:gd name="T21" fmla="*/ 5 h 46"/>
                  <a:gd name="T22" fmla="*/ 7 w 18"/>
                  <a:gd name="T23" fmla="*/ 7 h 46"/>
                  <a:gd name="T24" fmla="*/ 15 w 18"/>
                  <a:gd name="T25" fmla="*/ 11 h 46"/>
                  <a:gd name="T26" fmla="*/ 15 w 18"/>
                  <a:gd name="T27" fmla="*/ 12 h 46"/>
                  <a:gd name="T28" fmla="*/ 16 w 18"/>
                  <a:gd name="T29" fmla="*/ 17 h 46"/>
                  <a:gd name="T30" fmla="*/ 17 w 18"/>
                  <a:gd name="T31" fmla="*/ 22 h 46"/>
                  <a:gd name="T32" fmla="*/ 14 w 18"/>
                  <a:gd name="T33" fmla="*/ 33 h 46"/>
                  <a:gd name="T34" fmla="*/ 17 w 18"/>
                  <a:gd name="T35" fmla="*/ 39 h 46"/>
                  <a:gd name="T36" fmla="*/ 14 w 18"/>
                  <a:gd name="T37" fmla="*/ 43 h 46"/>
                  <a:gd name="T38" fmla="*/ 8 w 18"/>
                  <a:gd name="T39" fmla="*/ 43 h 46"/>
                  <a:gd name="T40" fmla="*/ 7 w 18"/>
                  <a:gd name="T4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46">
                    <a:moveTo>
                      <a:pt x="7" y="40"/>
                    </a:moveTo>
                    <a:cubicBezTo>
                      <a:pt x="10" y="40"/>
                      <a:pt x="11" y="39"/>
                      <a:pt x="10" y="35"/>
                    </a:cubicBezTo>
                    <a:cubicBezTo>
                      <a:pt x="9" y="32"/>
                      <a:pt x="11" y="28"/>
                      <a:pt x="11" y="24"/>
                    </a:cubicBezTo>
                    <a:cubicBezTo>
                      <a:pt x="7" y="28"/>
                      <a:pt x="9" y="34"/>
                      <a:pt x="6" y="39"/>
                    </a:cubicBezTo>
                    <a:cubicBezTo>
                      <a:pt x="5" y="32"/>
                      <a:pt x="9" y="26"/>
                      <a:pt x="8" y="19"/>
                    </a:cubicBezTo>
                    <a:cubicBezTo>
                      <a:pt x="5" y="25"/>
                      <a:pt x="7" y="32"/>
                      <a:pt x="1" y="37"/>
                    </a:cubicBezTo>
                    <a:cubicBezTo>
                      <a:pt x="3" y="31"/>
                      <a:pt x="1" y="26"/>
                      <a:pt x="2" y="21"/>
                    </a:cubicBezTo>
                    <a:cubicBezTo>
                      <a:pt x="3" y="19"/>
                      <a:pt x="0" y="17"/>
                      <a:pt x="1" y="14"/>
                    </a:cubicBezTo>
                    <a:cubicBezTo>
                      <a:pt x="1" y="9"/>
                      <a:pt x="4" y="5"/>
                      <a:pt x="7" y="2"/>
                    </a:cubicBezTo>
                    <a:cubicBezTo>
                      <a:pt x="11" y="3"/>
                      <a:pt x="14" y="0"/>
                      <a:pt x="17" y="3"/>
                    </a:cubicBezTo>
                    <a:cubicBezTo>
                      <a:pt x="17" y="5"/>
                      <a:pt x="15" y="5"/>
                      <a:pt x="14" y="5"/>
                    </a:cubicBezTo>
                    <a:cubicBezTo>
                      <a:pt x="12" y="5"/>
                      <a:pt x="10" y="5"/>
                      <a:pt x="7" y="7"/>
                    </a:cubicBezTo>
                    <a:cubicBezTo>
                      <a:pt x="11" y="7"/>
                      <a:pt x="14" y="8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4"/>
                      <a:pt x="15" y="15"/>
                      <a:pt x="16" y="17"/>
                    </a:cubicBezTo>
                    <a:cubicBezTo>
                      <a:pt x="16" y="19"/>
                      <a:pt x="17" y="21"/>
                      <a:pt x="17" y="22"/>
                    </a:cubicBezTo>
                    <a:cubicBezTo>
                      <a:pt x="17" y="26"/>
                      <a:pt x="16" y="29"/>
                      <a:pt x="14" y="33"/>
                    </a:cubicBezTo>
                    <a:cubicBezTo>
                      <a:pt x="18" y="33"/>
                      <a:pt x="17" y="37"/>
                      <a:pt x="17" y="39"/>
                    </a:cubicBezTo>
                    <a:cubicBezTo>
                      <a:pt x="17" y="41"/>
                      <a:pt x="16" y="44"/>
                      <a:pt x="14" y="43"/>
                    </a:cubicBezTo>
                    <a:cubicBezTo>
                      <a:pt x="12" y="43"/>
                      <a:pt x="10" y="46"/>
                      <a:pt x="8" y="43"/>
                    </a:cubicBezTo>
                    <a:cubicBezTo>
                      <a:pt x="7" y="42"/>
                      <a:pt x="7" y="41"/>
                      <a:pt x="7" y="40"/>
                    </a:cubicBezTo>
                    <a:close/>
                  </a:path>
                </a:pathLst>
              </a:custGeom>
              <a:solidFill>
                <a:srgbClr val="2E38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" name="Freeform 209"/>
              <p:cNvSpPr>
                <a:spLocks/>
              </p:cNvSpPr>
              <p:nvPr/>
            </p:nvSpPr>
            <p:spPr bwMode="auto">
              <a:xfrm>
                <a:off x="3986" y="2370"/>
                <a:ext cx="44" cy="224"/>
              </a:xfrm>
              <a:custGeom>
                <a:avLst/>
                <a:gdLst>
                  <a:gd name="T0" fmla="*/ 25 w 30"/>
                  <a:gd name="T1" fmla="*/ 0 h 155"/>
                  <a:gd name="T2" fmla="*/ 30 w 30"/>
                  <a:gd name="T3" fmla="*/ 10 h 155"/>
                  <a:gd name="T4" fmla="*/ 25 w 30"/>
                  <a:gd name="T5" fmla="*/ 12 h 155"/>
                  <a:gd name="T6" fmla="*/ 19 w 30"/>
                  <a:gd name="T7" fmla="*/ 50 h 155"/>
                  <a:gd name="T8" fmla="*/ 18 w 30"/>
                  <a:gd name="T9" fmla="*/ 65 h 155"/>
                  <a:gd name="T10" fmla="*/ 17 w 30"/>
                  <a:gd name="T11" fmla="*/ 73 h 155"/>
                  <a:gd name="T12" fmla="*/ 6 w 30"/>
                  <a:gd name="T13" fmla="*/ 148 h 155"/>
                  <a:gd name="T14" fmla="*/ 2 w 30"/>
                  <a:gd name="T15" fmla="*/ 155 h 155"/>
                  <a:gd name="T16" fmla="*/ 0 w 30"/>
                  <a:gd name="T17" fmla="*/ 155 h 155"/>
                  <a:gd name="T18" fmla="*/ 9 w 30"/>
                  <a:gd name="T19" fmla="*/ 98 h 155"/>
                  <a:gd name="T20" fmla="*/ 19 w 30"/>
                  <a:gd name="T21" fmla="*/ 38 h 155"/>
                  <a:gd name="T22" fmla="*/ 22 w 30"/>
                  <a:gd name="T23" fmla="*/ 19 h 155"/>
                  <a:gd name="T24" fmla="*/ 25 w 30"/>
                  <a:gd name="T25" fmla="*/ 5 h 155"/>
                  <a:gd name="T26" fmla="*/ 25 w 30"/>
                  <a:gd name="T2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155">
                    <a:moveTo>
                      <a:pt x="25" y="0"/>
                    </a:moveTo>
                    <a:cubicBezTo>
                      <a:pt x="27" y="3"/>
                      <a:pt x="27" y="6"/>
                      <a:pt x="30" y="10"/>
                    </a:cubicBezTo>
                    <a:cubicBezTo>
                      <a:pt x="27" y="8"/>
                      <a:pt x="26" y="8"/>
                      <a:pt x="25" y="12"/>
                    </a:cubicBezTo>
                    <a:cubicBezTo>
                      <a:pt x="23" y="24"/>
                      <a:pt x="21" y="37"/>
                      <a:pt x="19" y="50"/>
                    </a:cubicBezTo>
                    <a:cubicBezTo>
                      <a:pt x="19" y="55"/>
                      <a:pt x="20" y="60"/>
                      <a:pt x="18" y="65"/>
                    </a:cubicBezTo>
                    <a:cubicBezTo>
                      <a:pt x="16" y="67"/>
                      <a:pt x="18" y="70"/>
                      <a:pt x="17" y="73"/>
                    </a:cubicBezTo>
                    <a:cubicBezTo>
                      <a:pt x="13" y="98"/>
                      <a:pt x="10" y="123"/>
                      <a:pt x="6" y="148"/>
                    </a:cubicBezTo>
                    <a:cubicBezTo>
                      <a:pt x="5" y="151"/>
                      <a:pt x="5" y="154"/>
                      <a:pt x="2" y="155"/>
                    </a:cubicBezTo>
                    <a:cubicBezTo>
                      <a:pt x="1" y="155"/>
                      <a:pt x="0" y="155"/>
                      <a:pt x="0" y="155"/>
                    </a:cubicBezTo>
                    <a:cubicBezTo>
                      <a:pt x="3" y="136"/>
                      <a:pt x="6" y="117"/>
                      <a:pt x="9" y="98"/>
                    </a:cubicBezTo>
                    <a:cubicBezTo>
                      <a:pt x="13" y="78"/>
                      <a:pt x="16" y="58"/>
                      <a:pt x="19" y="38"/>
                    </a:cubicBezTo>
                    <a:cubicBezTo>
                      <a:pt x="20" y="32"/>
                      <a:pt x="21" y="25"/>
                      <a:pt x="22" y="19"/>
                    </a:cubicBezTo>
                    <a:cubicBezTo>
                      <a:pt x="23" y="14"/>
                      <a:pt x="23" y="9"/>
                      <a:pt x="25" y="5"/>
                    </a:cubicBezTo>
                    <a:cubicBezTo>
                      <a:pt x="26" y="3"/>
                      <a:pt x="23" y="2"/>
                      <a:pt x="25" y="0"/>
                    </a:cubicBezTo>
                    <a:close/>
                  </a:path>
                </a:pathLst>
              </a:custGeom>
              <a:solidFill>
                <a:srgbClr val="797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" name="Freeform 210"/>
              <p:cNvSpPr>
                <a:spLocks/>
              </p:cNvSpPr>
              <p:nvPr/>
            </p:nvSpPr>
            <p:spPr bwMode="auto">
              <a:xfrm>
                <a:off x="4851" y="1898"/>
                <a:ext cx="52" cy="31"/>
              </a:xfrm>
              <a:custGeom>
                <a:avLst/>
                <a:gdLst>
                  <a:gd name="T0" fmla="*/ 25 w 36"/>
                  <a:gd name="T1" fmla="*/ 2 h 22"/>
                  <a:gd name="T2" fmla="*/ 31 w 36"/>
                  <a:gd name="T3" fmla="*/ 2 h 22"/>
                  <a:gd name="T4" fmla="*/ 34 w 36"/>
                  <a:gd name="T5" fmla="*/ 12 h 22"/>
                  <a:gd name="T6" fmla="*/ 33 w 36"/>
                  <a:gd name="T7" fmla="*/ 15 h 22"/>
                  <a:gd name="T8" fmla="*/ 29 w 36"/>
                  <a:gd name="T9" fmla="*/ 18 h 22"/>
                  <a:gd name="T10" fmla="*/ 19 w 36"/>
                  <a:gd name="T11" fmla="*/ 14 h 22"/>
                  <a:gd name="T12" fmla="*/ 12 w 36"/>
                  <a:gd name="T13" fmla="*/ 15 h 22"/>
                  <a:gd name="T14" fmla="*/ 8 w 36"/>
                  <a:gd name="T15" fmla="*/ 19 h 22"/>
                  <a:gd name="T16" fmla="*/ 2 w 36"/>
                  <a:gd name="T17" fmla="*/ 17 h 22"/>
                  <a:gd name="T18" fmla="*/ 4 w 36"/>
                  <a:gd name="T19" fmla="*/ 14 h 22"/>
                  <a:gd name="T20" fmla="*/ 20 w 36"/>
                  <a:gd name="T21" fmla="*/ 3 h 22"/>
                  <a:gd name="T22" fmla="*/ 25 w 36"/>
                  <a:gd name="T2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22">
                    <a:moveTo>
                      <a:pt x="25" y="2"/>
                    </a:moveTo>
                    <a:cubicBezTo>
                      <a:pt x="27" y="2"/>
                      <a:pt x="28" y="0"/>
                      <a:pt x="31" y="2"/>
                    </a:cubicBezTo>
                    <a:cubicBezTo>
                      <a:pt x="36" y="6"/>
                      <a:pt x="36" y="5"/>
                      <a:pt x="34" y="12"/>
                    </a:cubicBezTo>
                    <a:cubicBezTo>
                      <a:pt x="33" y="13"/>
                      <a:pt x="33" y="14"/>
                      <a:pt x="33" y="15"/>
                    </a:cubicBezTo>
                    <a:cubicBezTo>
                      <a:pt x="33" y="18"/>
                      <a:pt x="32" y="19"/>
                      <a:pt x="29" y="18"/>
                    </a:cubicBezTo>
                    <a:cubicBezTo>
                      <a:pt x="25" y="17"/>
                      <a:pt x="22" y="15"/>
                      <a:pt x="19" y="14"/>
                    </a:cubicBezTo>
                    <a:cubicBezTo>
                      <a:pt x="16" y="12"/>
                      <a:pt x="14" y="13"/>
                      <a:pt x="12" y="15"/>
                    </a:cubicBezTo>
                    <a:cubicBezTo>
                      <a:pt x="11" y="16"/>
                      <a:pt x="9" y="17"/>
                      <a:pt x="8" y="19"/>
                    </a:cubicBezTo>
                    <a:cubicBezTo>
                      <a:pt x="5" y="22"/>
                      <a:pt x="3" y="19"/>
                      <a:pt x="2" y="17"/>
                    </a:cubicBezTo>
                    <a:cubicBezTo>
                      <a:pt x="0" y="15"/>
                      <a:pt x="3" y="14"/>
                      <a:pt x="4" y="14"/>
                    </a:cubicBezTo>
                    <a:cubicBezTo>
                      <a:pt x="10" y="11"/>
                      <a:pt x="14" y="6"/>
                      <a:pt x="20" y="3"/>
                    </a:cubicBezTo>
                    <a:cubicBezTo>
                      <a:pt x="21" y="2"/>
                      <a:pt x="23" y="1"/>
                      <a:pt x="25" y="2"/>
                    </a:cubicBezTo>
                    <a:close/>
                  </a:path>
                </a:pathLst>
              </a:custGeom>
              <a:solidFill>
                <a:srgbClr val="77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" name="Freeform 211"/>
              <p:cNvSpPr>
                <a:spLocks/>
              </p:cNvSpPr>
              <p:nvPr/>
            </p:nvSpPr>
            <p:spPr bwMode="auto">
              <a:xfrm>
                <a:off x="4794" y="1898"/>
                <a:ext cx="34" cy="53"/>
              </a:xfrm>
              <a:custGeom>
                <a:avLst/>
                <a:gdLst>
                  <a:gd name="T0" fmla="*/ 22 w 23"/>
                  <a:gd name="T1" fmla="*/ 19 h 37"/>
                  <a:gd name="T2" fmla="*/ 16 w 23"/>
                  <a:gd name="T3" fmla="*/ 17 h 37"/>
                  <a:gd name="T4" fmla="*/ 21 w 23"/>
                  <a:gd name="T5" fmla="*/ 36 h 37"/>
                  <a:gd name="T6" fmla="*/ 17 w 23"/>
                  <a:gd name="T7" fmla="*/ 34 h 37"/>
                  <a:gd name="T8" fmla="*/ 1 w 23"/>
                  <a:gd name="T9" fmla="*/ 8 h 37"/>
                  <a:gd name="T10" fmla="*/ 3 w 23"/>
                  <a:gd name="T11" fmla="*/ 4 h 37"/>
                  <a:gd name="T12" fmla="*/ 12 w 23"/>
                  <a:gd name="T13" fmla="*/ 2 h 37"/>
                  <a:gd name="T14" fmla="*/ 15 w 23"/>
                  <a:gd name="T15" fmla="*/ 6 h 37"/>
                  <a:gd name="T16" fmla="*/ 19 w 23"/>
                  <a:gd name="T17" fmla="*/ 13 h 37"/>
                  <a:gd name="T18" fmla="*/ 22 w 23"/>
                  <a:gd name="T1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37">
                    <a:moveTo>
                      <a:pt x="22" y="19"/>
                    </a:moveTo>
                    <a:cubicBezTo>
                      <a:pt x="20" y="19"/>
                      <a:pt x="19" y="18"/>
                      <a:pt x="16" y="17"/>
                    </a:cubicBezTo>
                    <a:cubicBezTo>
                      <a:pt x="19" y="23"/>
                      <a:pt x="20" y="29"/>
                      <a:pt x="21" y="36"/>
                    </a:cubicBezTo>
                    <a:cubicBezTo>
                      <a:pt x="19" y="37"/>
                      <a:pt x="18" y="35"/>
                      <a:pt x="17" y="34"/>
                    </a:cubicBezTo>
                    <a:cubicBezTo>
                      <a:pt x="11" y="26"/>
                      <a:pt x="5" y="17"/>
                      <a:pt x="1" y="8"/>
                    </a:cubicBezTo>
                    <a:cubicBezTo>
                      <a:pt x="0" y="6"/>
                      <a:pt x="0" y="5"/>
                      <a:pt x="3" y="4"/>
                    </a:cubicBezTo>
                    <a:cubicBezTo>
                      <a:pt x="6" y="4"/>
                      <a:pt x="9" y="0"/>
                      <a:pt x="12" y="2"/>
                    </a:cubicBezTo>
                    <a:cubicBezTo>
                      <a:pt x="14" y="3"/>
                      <a:pt x="15" y="4"/>
                      <a:pt x="15" y="6"/>
                    </a:cubicBezTo>
                    <a:cubicBezTo>
                      <a:pt x="16" y="8"/>
                      <a:pt x="18" y="10"/>
                      <a:pt x="19" y="13"/>
                    </a:cubicBezTo>
                    <a:cubicBezTo>
                      <a:pt x="21" y="15"/>
                      <a:pt x="23" y="17"/>
                      <a:pt x="22" y="19"/>
                    </a:cubicBezTo>
                    <a:close/>
                  </a:path>
                </a:pathLst>
              </a:custGeom>
              <a:solidFill>
                <a:srgbClr val="3A36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" name="Freeform 212"/>
              <p:cNvSpPr>
                <a:spLocks/>
              </p:cNvSpPr>
              <p:nvPr/>
            </p:nvSpPr>
            <p:spPr bwMode="auto">
              <a:xfrm>
                <a:off x="4874" y="1830"/>
                <a:ext cx="49" cy="34"/>
              </a:xfrm>
              <a:custGeom>
                <a:avLst/>
                <a:gdLst>
                  <a:gd name="T0" fmla="*/ 21 w 34"/>
                  <a:gd name="T1" fmla="*/ 1 h 24"/>
                  <a:gd name="T2" fmla="*/ 26 w 34"/>
                  <a:gd name="T3" fmla="*/ 8 h 24"/>
                  <a:gd name="T4" fmla="*/ 32 w 34"/>
                  <a:gd name="T5" fmla="*/ 16 h 24"/>
                  <a:gd name="T6" fmla="*/ 34 w 34"/>
                  <a:gd name="T7" fmla="*/ 21 h 24"/>
                  <a:gd name="T8" fmla="*/ 16 w 34"/>
                  <a:gd name="T9" fmla="*/ 19 h 24"/>
                  <a:gd name="T10" fmla="*/ 15 w 34"/>
                  <a:gd name="T11" fmla="*/ 17 h 24"/>
                  <a:gd name="T12" fmla="*/ 12 w 34"/>
                  <a:gd name="T13" fmla="*/ 16 h 24"/>
                  <a:gd name="T14" fmla="*/ 4 w 34"/>
                  <a:gd name="T15" fmla="*/ 12 h 24"/>
                  <a:gd name="T16" fmla="*/ 4 w 34"/>
                  <a:gd name="T17" fmla="*/ 8 h 24"/>
                  <a:gd name="T18" fmla="*/ 15 w 34"/>
                  <a:gd name="T19" fmla="*/ 2 h 24"/>
                  <a:gd name="T20" fmla="*/ 21 w 34"/>
                  <a:gd name="T21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24">
                    <a:moveTo>
                      <a:pt x="21" y="1"/>
                    </a:moveTo>
                    <a:cubicBezTo>
                      <a:pt x="26" y="1"/>
                      <a:pt x="25" y="5"/>
                      <a:pt x="26" y="8"/>
                    </a:cubicBezTo>
                    <a:cubicBezTo>
                      <a:pt x="28" y="11"/>
                      <a:pt x="29" y="14"/>
                      <a:pt x="32" y="16"/>
                    </a:cubicBezTo>
                    <a:cubicBezTo>
                      <a:pt x="32" y="18"/>
                      <a:pt x="34" y="19"/>
                      <a:pt x="34" y="21"/>
                    </a:cubicBezTo>
                    <a:cubicBezTo>
                      <a:pt x="28" y="24"/>
                      <a:pt x="21" y="23"/>
                      <a:pt x="16" y="19"/>
                    </a:cubicBezTo>
                    <a:cubicBezTo>
                      <a:pt x="15" y="19"/>
                      <a:pt x="15" y="18"/>
                      <a:pt x="15" y="17"/>
                    </a:cubicBezTo>
                    <a:cubicBezTo>
                      <a:pt x="15" y="14"/>
                      <a:pt x="13" y="17"/>
                      <a:pt x="12" y="16"/>
                    </a:cubicBezTo>
                    <a:cubicBezTo>
                      <a:pt x="10" y="15"/>
                      <a:pt x="7" y="13"/>
                      <a:pt x="4" y="12"/>
                    </a:cubicBezTo>
                    <a:cubicBezTo>
                      <a:pt x="0" y="12"/>
                      <a:pt x="4" y="10"/>
                      <a:pt x="4" y="8"/>
                    </a:cubicBezTo>
                    <a:cubicBezTo>
                      <a:pt x="8" y="6"/>
                      <a:pt x="11" y="4"/>
                      <a:pt x="15" y="2"/>
                    </a:cubicBezTo>
                    <a:cubicBezTo>
                      <a:pt x="17" y="2"/>
                      <a:pt x="19" y="0"/>
                      <a:pt x="21" y="1"/>
                    </a:cubicBezTo>
                    <a:close/>
                  </a:path>
                </a:pathLst>
              </a:custGeom>
              <a:solidFill>
                <a:srgbClr val="AB9F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" name="Freeform 213"/>
              <p:cNvSpPr>
                <a:spLocks/>
              </p:cNvSpPr>
              <p:nvPr/>
            </p:nvSpPr>
            <p:spPr bwMode="auto">
              <a:xfrm>
                <a:off x="4536" y="997"/>
                <a:ext cx="40" cy="43"/>
              </a:xfrm>
              <a:custGeom>
                <a:avLst/>
                <a:gdLst>
                  <a:gd name="T0" fmla="*/ 0 w 28"/>
                  <a:gd name="T1" fmla="*/ 5 h 30"/>
                  <a:gd name="T2" fmla="*/ 3 w 28"/>
                  <a:gd name="T3" fmla="*/ 3 h 30"/>
                  <a:gd name="T4" fmla="*/ 6 w 28"/>
                  <a:gd name="T5" fmla="*/ 4 h 30"/>
                  <a:gd name="T6" fmla="*/ 9 w 28"/>
                  <a:gd name="T7" fmla="*/ 8 h 30"/>
                  <a:gd name="T8" fmla="*/ 16 w 28"/>
                  <a:gd name="T9" fmla="*/ 10 h 30"/>
                  <a:gd name="T10" fmla="*/ 28 w 28"/>
                  <a:gd name="T11" fmla="*/ 12 h 30"/>
                  <a:gd name="T12" fmla="*/ 23 w 28"/>
                  <a:gd name="T13" fmla="*/ 16 h 30"/>
                  <a:gd name="T14" fmla="*/ 25 w 28"/>
                  <a:gd name="T15" fmla="*/ 21 h 30"/>
                  <a:gd name="T16" fmla="*/ 25 w 28"/>
                  <a:gd name="T17" fmla="*/ 23 h 30"/>
                  <a:gd name="T18" fmla="*/ 23 w 28"/>
                  <a:gd name="T19" fmla="*/ 24 h 30"/>
                  <a:gd name="T20" fmla="*/ 20 w 28"/>
                  <a:gd name="T21" fmla="*/ 25 h 30"/>
                  <a:gd name="T22" fmla="*/ 20 w 28"/>
                  <a:gd name="T23" fmla="*/ 24 h 30"/>
                  <a:gd name="T24" fmla="*/ 20 w 28"/>
                  <a:gd name="T25" fmla="*/ 25 h 30"/>
                  <a:gd name="T26" fmla="*/ 16 w 28"/>
                  <a:gd name="T27" fmla="*/ 30 h 30"/>
                  <a:gd name="T28" fmla="*/ 14 w 28"/>
                  <a:gd name="T29" fmla="*/ 24 h 30"/>
                  <a:gd name="T30" fmla="*/ 12 w 28"/>
                  <a:gd name="T31" fmla="*/ 27 h 30"/>
                  <a:gd name="T32" fmla="*/ 9 w 28"/>
                  <a:gd name="T33" fmla="*/ 29 h 30"/>
                  <a:gd name="T34" fmla="*/ 6 w 28"/>
                  <a:gd name="T35" fmla="*/ 26 h 30"/>
                  <a:gd name="T36" fmla="*/ 6 w 28"/>
                  <a:gd name="T37" fmla="*/ 22 h 30"/>
                  <a:gd name="T38" fmla="*/ 4 w 28"/>
                  <a:gd name="T39" fmla="*/ 19 h 30"/>
                  <a:gd name="T40" fmla="*/ 2 w 28"/>
                  <a:gd name="T41" fmla="*/ 13 h 30"/>
                  <a:gd name="T42" fmla="*/ 0 w 28"/>
                  <a:gd name="T43" fmla="*/ 12 h 30"/>
                  <a:gd name="T44" fmla="*/ 0 w 28"/>
                  <a:gd name="T45" fmla="*/ 12 h 30"/>
                  <a:gd name="T46" fmla="*/ 0 w 28"/>
                  <a:gd name="T47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30">
                    <a:moveTo>
                      <a:pt x="0" y="5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4" y="3"/>
                      <a:pt x="6" y="0"/>
                      <a:pt x="6" y="4"/>
                    </a:cubicBezTo>
                    <a:cubicBezTo>
                      <a:pt x="7" y="5"/>
                      <a:pt x="8" y="7"/>
                      <a:pt x="9" y="8"/>
                    </a:cubicBezTo>
                    <a:cubicBezTo>
                      <a:pt x="11" y="13"/>
                      <a:pt x="14" y="8"/>
                      <a:pt x="16" y="10"/>
                    </a:cubicBezTo>
                    <a:cubicBezTo>
                      <a:pt x="20" y="11"/>
                      <a:pt x="24" y="8"/>
                      <a:pt x="28" y="12"/>
                    </a:cubicBezTo>
                    <a:cubicBezTo>
                      <a:pt x="25" y="12"/>
                      <a:pt x="23" y="13"/>
                      <a:pt x="23" y="16"/>
                    </a:cubicBezTo>
                    <a:cubicBezTo>
                      <a:pt x="21" y="18"/>
                      <a:pt x="23" y="19"/>
                      <a:pt x="25" y="21"/>
                    </a:cubicBezTo>
                    <a:cubicBezTo>
                      <a:pt x="25" y="21"/>
                      <a:pt x="26" y="22"/>
                      <a:pt x="25" y="23"/>
                    </a:cubicBezTo>
                    <a:cubicBezTo>
                      <a:pt x="25" y="24"/>
                      <a:pt x="25" y="24"/>
                      <a:pt x="23" y="24"/>
                    </a:cubicBezTo>
                    <a:cubicBezTo>
                      <a:pt x="22" y="24"/>
                      <a:pt x="21" y="24"/>
                      <a:pt x="20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20" y="27"/>
                      <a:pt x="18" y="28"/>
                      <a:pt x="16" y="30"/>
                    </a:cubicBezTo>
                    <a:cubicBezTo>
                      <a:pt x="16" y="28"/>
                      <a:pt x="15" y="26"/>
                      <a:pt x="14" y="24"/>
                    </a:cubicBezTo>
                    <a:cubicBezTo>
                      <a:pt x="14" y="24"/>
                      <a:pt x="12" y="26"/>
                      <a:pt x="12" y="27"/>
                    </a:cubicBezTo>
                    <a:cubicBezTo>
                      <a:pt x="11" y="28"/>
                      <a:pt x="11" y="30"/>
                      <a:pt x="9" y="29"/>
                    </a:cubicBezTo>
                    <a:cubicBezTo>
                      <a:pt x="8" y="29"/>
                      <a:pt x="6" y="28"/>
                      <a:pt x="6" y="26"/>
                    </a:cubicBezTo>
                    <a:cubicBezTo>
                      <a:pt x="6" y="24"/>
                      <a:pt x="6" y="23"/>
                      <a:pt x="6" y="22"/>
                    </a:cubicBezTo>
                    <a:cubicBezTo>
                      <a:pt x="6" y="20"/>
                      <a:pt x="7" y="20"/>
                      <a:pt x="4" y="19"/>
                    </a:cubicBezTo>
                    <a:cubicBezTo>
                      <a:pt x="1" y="18"/>
                      <a:pt x="3" y="15"/>
                      <a:pt x="2" y="13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2" y="7"/>
                      <a:pt x="0" y="5"/>
                    </a:cubicBezTo>
                    <a:close/>
                  </a:path>
                </a:pathLst>
              </a:custGeom>
              <a:solidFill>
                <a:srgbClr val="6476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" name="Freeform 214"/>
              <p:cNvSpPr>
                <a:spLocks/>
              </p:cNvSpPr>
              <p:nvPr/>
            </p:nvSpPr>
            <p:spPr bwMode="auto">
              <a:xfrm>
                <a:off x="4254" y="2888"/>
                <a:ext cx="20" cy="76"/>
              </a:xfrm>
              <a:custGeom>
                <a:avLst/>
                <a:gdLst>
                  <a:gd name="T0" fmla="*/ 2 w 14"/>
                  <a:gd name="T1" fmla="*/ 4 h 53"/>
                  <a:gd name="T2" fmla="*/ 4 w 14"/>
                  <a:gd name="T3" fmla="*/ 0 h 53"/>
                  <a:gd name="T4" fmla="*/ 9 w 14"/>
                  <a:gd name="T5" fmla="*/ 4 h 53"/>
                  <a:gd name="T6" fmla="*/ 10 w 14"/>
                  <a:gd name="T7" fmla="*/ 15 h 53"/>
                  <a:gd name="T8" fmla="*/ 11 w 14"/>
                  <a:gd name="T9" fmla="*/ 37 h 53"/>
                  <a:gd name="T10" fmla="*/ 13 w 14"/>
                  <a:gd name="T11" fmla="*/ 48 h 53"/>
                  <a:gd name="T12" fmla="*/ 12 w 14"/>
                  <a:gd name="T13" fmla="*/ 52 h 53"/>
                  <a:gd name="T14" fmla="*/ 5 w 14"/>
                  <a:gd name="T15" fmla="*/ 51 h 53"/>
                  <a:gd name="T16" fmla="*/ 6 w 14"/>
                  <a:gd name="T17" fmla="*/ 45 h 53"/>
                  <a:gd name="T18" fmla="*/ 0 w 14"/>
                  <a:gd name="T19" fmla="*/ 31 h 53"/>
                  <a:gd name="T20" fmla="*/ 3 w 14"/>
                  <a:gd name="T21" fmla="*/ 25 h 53"/>
                  <a:gd name="T22" fmla="*/ 4 w 14"/>
                  <a:gd name="T23" fmla="*/ 23 h 53"/>
                  <a:gd name="T24" fmla="*/ 4 w 14"/>
                  <a:gd name="T25" fmla="*/ 20 h 53"/>
                  <a:gd name="T26" fmla="*/ 5 w 14"/>
                  <a:gd name="T27" fmla="*/ 7 h 53"/>
                  <a:gd name="T28" fmla="*/ 5 w 14"/>
                  <a:gd name="T29" fmla="*/ 7 h 53"/>
                  <a:gd name="T30" fmla="*/ 6 w 14"/>
                  <a:gd name="T31" fmla="*/ 7 h 53"/>
                  <a:gd name="T32" fmla="*/ 2 w 14"/>
                  <a:gd name="T33" fmla="*/ 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53">
                    <a:moveTo>
                      <a:pt x="2" y="4"/>
                    </a:moveTo>
                    <a:cubicBezTo>
                      <a:pt x="3" y="4"/>
                      <a:pt x="1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ubicBezTo>
                      <a:pt x="10" y="7"/>
                      <a:pt x="11" y="10"/>
                      <a:pt x="10" y="15"/>
                    </a:cubicBezTo>
                    <a:cubicBezTo>
                      <a:pt x="9" y="22"/>
                      <a:pt x="11" y="30"/>
                      <a:pt x="11" y="37"/>
                    </a:cubicBezTo>
                    <a:cubicBezTo>
                      <a:pt x="12" y="41"/>
                      <a:pt x="12" y="45"/>
                      <a:pt x="13" y="48"/>
                    </a:cubicBezTo>
                    <a:cubicBezTo>
                      <a:pt x="13" y="50"/>
                      <a:pt x="14" y="52"/>
                      <a:pt x="12" y="52"/>
                    </a:cubicBezTo>
                    <a:cubicBezTo>
                      <a:pt x="10" y="53"/>
                      <a:pt x="7" y="52"/>
                      <a:pt x="5" y="51"/>
                    </a:cubicBezTo>
                    <a:cubicBezTo>
                      <a:pt x="6" y="49"/>
                      <a:pt x="6" y="47"/>
                      <a:pt x="6" y="45"/>
                    </a:cubicBezTo>
                    <a:cubicBezTo>
                      <a:pt x="6" y="39"/>
                      <a:pt x="4" y="35"/>
                      <a:pt x="0" y="31"/>
                    </a:cubicBezTo>
                    <a:cubicBezTo>
                      <a:pt x="3" y="30"/>
                      <a:pt x="5" y="29"/>
                      <a:pt x="3" y="25"/>
                    </a:cubicBezTo>
                    <a:cubicBezTo>
                      <a:pt x="3" y="24"/>
                      <a:pt x="3" y="23"/>
                      <a:pt x="4" y="23"/>
                    </a:cubicBezTo>
                    <a:cubicBezTo>
                      <a:pt x="6" y="21"/>
                      <a:pt x="4" y="21"/>
                      <a:pt x="4" y="20"/>
                    </a:cubicBezTo>
                    <a:cubicBezTo>
                      <a:pt x="3" y="16"/>
                      <a:pt x="1" y="11"/>
                      <a:pt x="5" y="7"/>
                    </a:cubicBezTo>
                    <a:cubicBezTo>
                      <a:pt x="5" y="6"/>
                      <a:pt x="6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3" y="6"/>
                      <a:pt x="3" y="6"/>
                      <a:pt x="2" y="4"/>
                    </a:cubicBezTo>
                    <a:close/>
                  </a:path>
                </a:pathLst>
              </a:custGeom>
              <a:solidFill>
                <a:srgbClr val="2018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" name="Freeform 215"/>
              <p:cNvSpPr>
                <a:spLocks/>
              </p:cNvSpPr>
              <p:nvPr/>
            </p:nvSpPr>
            <p:spPr bwMode="auto">
              <a:xfrm>
                <a:off x="4955" y="2064"/>
                <a:ext cx="52" cy="40"/>
              </a:xfrm>
              <a:custGeom>
                <a:avLst/>
                <a:gdLst>
                  <a:gd name="T0" fmla="*/ 24 w 36"/>
                  <a:gd name="T1" fmla="*/ 20 h 28"/>
                  <a:gd name="T2" fmla="*/ 10 w 36"/>
                  <a:gd name="T3" fmla="*/ 27 h 28"/>
                  <a:gd name="T4" fmla="*/ 4 w 36"/>
                  <a:gd name="T5" fmla="*/ 25 h 28"/>
                  <a:gd name="T6" fmla="*/ 3 w 36"/>
                  <a:gd name="T7" fmla="*/ 12 h 28"/>
                  <a:gd name="T8" fmla="*/ 6 w 36"/>
                  <a:gd name="T9" fmla="*/ 9 h 28"/>
                  <a:gd name="T10" fmla="*/ 13 w 36"/>
                  <a:gd name="T11" fmla="*/ 3 h 28"/>
                  <a:gd name="T12" fmla="*/ 14 w 36"/>
                  <a:gd name="T13" fmla="*/ 3 h 28"/>
                  <a:gd name="T14" fmla="*/ 25 w 36"/>
                  <a:gd name="T15" fmla="*/ 1 h 28"/>
                  <a:gd name="T16" fmla="*/ 32 w 36"/>
                  <a:gd name="T17" fmla="*/ 1 h 28"/>
                  <a:gd name="T18" fmla="*/ 35 w 36"/>
                  <a:gd name="T19" fmla="*/ 5 h 28"/>
                  <a:gd name="T20" fmla="*/ 27 w 36"/>
                  <a:gd name="T21" fmla="*/ 6 h 28"/>
                  <a:gd name="T22" fmla="*/ 25 w 36"/>
                  <a:gd name="T23" fmla="*/ 10 h 28"/>
                  <a:gd name="T24" fmla="*/ 28 w 36"/>
                  <a:gd name="T25" fmla="*/ 17 h 28"/>
                  <a:gd name="T26" fmla="*/ 27 w 36"/>
                  <a:gd name="T27" fmla="*/ 19 h 28"/>
                  <a:gd name="T28" fmla="*/ 24 w 36"/>
                  <a:gd name="T29" fmla="*/ 18 h 28"/>
                  <a:gd name="T30" fmla="*/ 21 w 36"/>
                  <a:gd name="T31" fmla="*/ 11 h 28"/>
                  <a:gd name="T32" fmla="*/ 18 w 36"/>
                  <a:gd name="T33" fmla="*/ 8 h 28"/>
                  <a:gd name="T34" fmla="*/ 12 w 36"/>
                  <a:gd name="T35" fmla="*/ 10 h 28"/>
                  <a:gd name="T36" fmla="*/ 23 w 36"/>
                  <a:gd name="T37" fmla="*/ 18 h 28"/>
                  <a:gd name="T38" fmla="*/ 24 w 36"/>
                  <a:gd name="T3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28">
                    <a:moveTo>
                      <a:pt x="24" y="20"/>
                    </a:moveTo>
                    <a:cubicBezTo>
                      <a:pt x="19" y="21"/>
                      <a:pt x="14" y="24"/>
                      <a:pt x="10" y="27"/>
                    </a:cubicBezTo>
                    <a:cubicBezTo>
                      <a:pt x="6" y="28"/>
                      <a:pt x="5" y="28"/>
                      <a:pt x="4" y="25"/>
                    </a:cubicBezTo>
                    <a:cubicBezTo>
                      <a:pt x="3" y="20"/>
                      <a:pt x="0" y="16"/>
                      <a:pt x="3" y="12"/>
                    </a:cubicBezTo>
                    <a:cubicBezTo>
                      <a:pt x="3" y="11"/>
                      <a:pt x="4" y="10"/>
                      <a:pt x="6" y="9"/>
                    </a:cubicBezTo>
                    <a:cubicBezTo>
                      <a:pt x="9" y="8"/>
                      <a:pt x="11" y="6"/>
                      <a:pt x="13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8" y="3"/>
                      <a:pt x="21" y="3"/>
                      <a:pt x="25" y="1"/>
                    </a:cubicBezTo>
                    <a:cubicBezTo>
                      <a:pt x="27" y="1"/>
                      <a:pt x="30" y="0"/>
                      <a:pt x="32" y="1"/>
                    </a:cubicBezTo>
                    <a:cubicBezTo>
                      <a:pt x="34" y="1"/>
                      <a:pt x="36" y="2"/>
                      <a:pt x="35" y="5"/>
                    </a:cubicBezTo>
                    <a:cubicBezTo>
                      <a:pt x="32" y="7"/>
                      <a:pt x="29" y="4"/>
                      <a:pt x="27" y="6"/>
                    </a:cubicBezTo>
                    <a:cubicBezTo>
                      <a:pt x="24" y="6"/>
                      <a:pt x="24" y="8"/>
                      <a:pt x="25" y="10"/>
                    </a:cubicBezTo>
                    <a:cubicBezTo>
                      <a:pt x="26" y="12"/>
                      <a:pt x="27" y="14"/>
                      <a:pt x="28" y="17"/>
                    </a:cubicBezTo>
                    <a:cubicBezTo>
                      <a:pt x="28" y="18"/>
                      <a:pt x="28" y="19"/>
                      <a:pt x="27" y="19"/>
                    </a:cubicBezTo>
                    <a:cubicBezTo>
                      <a:pt x="26" y="20"/>
                      <a:pt x="25" y="19"/>
                      <a:pt x="24" y="18"/>
                    </a:cubicBezTo>
                    <a:cubicBezTo>
                      <a:pt x="23" y="16"/>
                      <a:pt x="22" y="13"/>
                      <a:pt x="21" y="11"/>
                    </a:cubicBezTo>
                    <a:cubicBezTo>
                      <a:pt x="21" y="9"/>
                      <a:pt x="20" y="7"/>
                      <a:pt x="18" y="8"/>
                    </a:cubicBezTo>
                    <a:cubicBezTo>
                      <a:pt x="16" y="8"/>
                      <a:pt x="14" y="9"/>
                      <a:pt x="12" y="10"/>
                    </a:cubicBezTo>
                    <a:cubicBezTo>
                      <a:pt x="17" y="11"/>
                      <a:pt x="19" y="16"/>
                      <a:pt x="23" y="18"/>
                    </a:cubicBezTo>
                    <a:cubicBezTo>
                      <a:pt x="24" y="19"/>
                      <a:pt x="24" y="19"/>
                      <a:pt x="24" y="20"/>
                    </a:cubicBezTo>
                    <a:close/>
                  </a:path>
                </a:pathLst>
              </a:custGeom>
              <a:solidFill>
                <a:srgbClr val="DAC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" name="Freeform 216"/>
              <p:cNvSpPr>
                <a:spLocks/>
              </p:cNvSpPr>
              <p:nvPr/>
            </p:nvSpPr>
            <p:spPr bwMode="auto">
              <a:xfrm>
                <a:off x="3996" y="2062"/>
                <a:ext cx="31" cy="58"/>
              </a:xfrm>
              <a:custGeom>
                <a:avLst/>
                <a:gdLst>
                  <a:gd name="T0" fmla="*/ 13 w 21"/>
                  <a:gd name="T1" fmla="*/ 1 h 40"/>
                  <a:gd name="T2" fmla="*/ 10 w 21"/>
                  <a:gd name="T3" fmla="*/ 17 h 40"/>
                  <a:gd name="T4" fmla="*/ 15 w 21"/>
                  <a:gd name="T5" fmla="*/ 7 h 40"/>
                  <a:gd name="T6" fmla="*/ 19 w 21"/>
                  <a:gd name="T7" fmla="*/ 4 h 40"/>
                  <a:gd name="T8" fmla="*/ 20 w 21"/>
                  <a:gd name="T9" fmla="*/ 7 h 40"/>
                  <a:gd name="T10" fmla="*/ 15 w 21"/>
                  <a:gd name="T11" fmla="*/ 32 h 40"/>
                  <a:gd name="T12" fmla="*/ 11 w 21"/>
                  <a:gd name="T13" fmla="*/ 33 h 40"/>
                  <a:gd name="T14" fmla="*/ 8 w 21"/>
                  <a:gd name="T15" fmla="*/ 35 h 40"/>
                  <a:gd name="T16" fmla="*/ 4 w 21"/>
                  <a:gd name="T17" fmla="*/ 40 h 40"/>
                  <a:gd name="T18" fmla="*/ 4 w 21"/>
                  <a:gd name="T19" fmla="*/ 32 h 40"/>
                  <a:gd name="T20" fmla="*/ 1 w 21"/>
                  <a:gd name="T21" fmla="*/ 32 h 40"/>
                  <a:gd name="T22" fmla="*/ 4 w 21"/>
                  <a:gd name="T23" fmla="*/ 27 h 40"/>
                  <a:gd name="T24" fmla="*/ 7 w 21"/>
                  <a:gd name="T25" fmla="*/ 25 h 40"/>
                  <a:gd name="T26" fmla="*/ 9 w 21"/>
                  <a:gd name="T27" fmla="*/ 15 h 40"/>
                  <a:gd name="T28" fmla="*/ 6 w 21"/>
                  <a:gd name="T29" fmla="*/ 14 h 40"/>
                  <a:gd name="T30" fmla="*/ 8 w 21"/>
                  <a:gd name="T31" fmla="*/ 2 h 40"/>
                  <a:gd name="T32" fmla="*/ 13 w 21"/>
                  <a:gd name="T33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40">
                    <a:moveTo>
                      <a:pt x="13" y="1"/>
                    </a:moveTo>
                    <a:cubicBezTo>
                      <a:pt x="12" y="6"/>
                      <a:pt x="11" y="11"/>
                      <a:pt x="10" y="17"/>
                    </a:cubicBezTo>
                    <a:cubicBezTo>
                      <a:pt x="12" y="14"/>
                      <a:pt x="17" y="12"/>
                      <a:pt x="15" y="7"/>
                    </a:cubicBezTo>
                    <a:cubicBezTo>
                      <a:pt x="15" y="5"/>
                      <a:pt x="17" y="4"/>
                      <a:pt x="19" y="4"/>
                    </a:cubicBezTo>
                    <a:cubicBezTo>
                      <a:pt x="21" y="4"/>
                      <a:pt x="20" y="6"/>
                      <a:pt x="20" y="7"/>
                    </a:cubicBezTo>
                    <a:cubicBezTo>
                      <a:pt x="18" y="15"/>
                      <a:pt x="17" y="23"/>
                      <a:pt x="15" y="32"/>
                    </a:cubicBezTo>
                    <a:cubicBezTo>
                      <a:pt x="15" y="34"/>
                      <a:pt x="14" y="36"/>
                      <a:pt x="11" y="33"/>
                    </a:cubicBezTo>
                    <a:cubicBezTo>
                      <a:pt x="10" y="32"/>
                      <a:pt x="9" y="32"/>
                      <a:pt x="8" y="35"/>
                    </a:cubicBezTo>
                    <a:cubicBezTo>
                      <a:pt x="8" y="37"/>
                      <a:pt x="7" y="39"/>
                      <a:pt x="4" y="40"/>
                    </a:cubicBezTo>
                    <a:cubicBezTo>
                      <a:pt x="3" y="38"/>
                      <a:pt x="3" y="35"/>
                      <a:pt x="4" y="32"/>
                    </a:cubicBezTo>
                    <a:cubicBezTo>
                      <a:pt x="4" y="30"/>
                      <a:pt x="2" y="32"/>
                      <a:pt x="1" y="32"/>
                    </a:cubicBezTo>
                    <a:cubicBezTo>
                      <a:pt x="0" y="29"/>
                      <a:pt x="1" y="27"/>
                      <a:pt x="4" y="27"/>
                    </a:cubicBezTo>
                    <a:cubicBezTo>
                      <a:pt x="6" y="27"/>
                      <a:pt x="6" y="26"/>
                      <a:pt x="7" y="25"/>
                    </a:cubicBezTo>
                    <a:cubicBezTo>
                      <a:pt x="7" y="22"/>
                      <a:pt x="8" y="18"/>
                      <a:pt x="9" y="15"/>
                    </a:cubicBezTo>
                    <a:cubicBezTo>
                      <a:pt x="9" y="12"/>
                      <a:pt x="7" y="14"/>
                      <a:pt x="6" y="14"/>
                    </a:cubicBezTo>
                    <a:cubicBezTo>
                      <a:pt x="5" y="10"/>
                      <a:pt x="6" y="6"/>
                      <a:pt x="8" y="2"/>
                    </a:cubicBezTo>
                    <a:cubicBezTo>
                      <a:pt x="9" y="0"/>
                      <a:pt x="11" y="0"/>
                      <a:pt x="13" y="1"/>
                    </a:cubicBezTo>
                    <a:close/>
                  </a:path>
                </a:pathLst>
              </a:custGeom>
              <a:solidFill>
                <a:srgbClr val="593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" name="Freeform 217"/>
              <p:cNvSpPr>
                <a:spLocks/>
              </p:cNvSpPr>
              <p:nvPr/>
            </p:nvSpPr>
            <p:spPr bwMode="auto">
              <a:xfrm>
                <a:off x="4059" y="1778"/>
                <a:ext cx="31" cy="86"/>
              </a:xfrm>
              <a:custGeom>
                <a:avLst/>
                <a:gdLst>
                  <a:gd name="T0" fmla="*/ 3 w 22"/>
                  <a:gd name="T1" fmla="*/ 41 h 60"/>
                  <a:gd name="T2" fmla="*/ 0 w 22"/>
                  <a:gd name="T3" fmla="*/ 27 h 60"/>
                  <a:gd name="T4" fmla="*/ 1 w 22"/>
                  <a:gd name="T5" fmla="*/ 28 h 60"/>
                  <a:gd name="T6" fmla="*/ 4 w 22"/>
                  <a:gd name="T7" fmla="*/ 31 h 60"/>
                  <a:gd name="T8" fmla="*/ 6 w 22"/>
                  <a:gd name="T9" fmla="*/ 27 h 60"/>
                  <a:gd name="T10" fmla="*/ 21 w 22"/>
                  <a:gd name="T11" fmla="*/ 0 h 60"/>
                  <a:gd name="T12" fmla="*/ 18 w 22"/>
                  <a:gd name="T13" fmla="*/ 7 h 60"/>
                  <a:gd name="T14" fmla="*/ 18 w 22"/>
                  <a:gd name="T15" fmla="*/ 7 h 60"/>
                  <a:gd name="T16" fmla="*/ 10 w 22"/>
                  <a:gd name="T17" fmla="*/ 23 h 60"/>
                  <a:gd name="T18" fmla="*/ 17 w 22"/>
                  <a:gd name="T19" fmla="*/ 38 h 60"/>
                  <a:gd name="T20" fmla="*/ 16 w 22"/>
                  <a:gd name="T21" fmla="*/ 42 h 60"/>
                  <a:gd name="T22" fmla="*/ 16 w 22"/>
                  <a:gd name="T23" fmla="*/ 46 h 60"/>
                  <a:gd name="T24" fmla="*/ 15 w 22"/>
                  <a:gd name="T25" fmla="*/ 53 h 60"/>
                  <a:gd name="T26" fmla="*/ 14 w 22"/>
                  <a:gd name="T27" fmla="*/ 56 h 60"/>
                  <a:gd name="T28" fmla="*/ 11 w 22"/>
                  <a:gd name="T29" fmla="*/ 59 h 60"/>
                  <a:gd name="T30" fmla="*/ 7 w 22"/>
                  <a:gd name="T31" fmla="*/ 54 h 60"/>
                  <a:gd name="T32" fmla="*/ 9 w 22"/>
                  <a:gd name="T33" fmla="*/ 42 h 60"/>
                  <a:gd name="T34" fmla="*/ 8 w 22"/>
                  <a:gd name="T35" fmla="*/ 37 h 60"/>
                  <a:gd name="T36" fmla="*/ 5 w 22"/>
                  <a:gd name="T37" fmla="*/ 41 h 60"/>
                  <a:gd name="T38" fmla="*/ 3 w 22"/>
                  <a:gd name="T39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60">
                    <a:moveTo>
                      <a:pt x="3" y="41"/>
                    </a:moveTo>
                    <a:cubicBezTo>
                      <a:pt x="2" y="37"/>
                      <a:pt x="0" y="32"/>
                      <a:pt x="0" y="27"/>
                    </a:cubicBezTo>
                    <a:cubicBezTo>
                      <a:pt x="0" y="28"/>
                      <a:pt x="1" y="28"/>
                      <a:pt x="1" y="28"/>
                    </a:cubicBezTo>
                    <a:cubicBezTo>
                      <a:pt x="3" y="29"/>
                      <a:pt x="2" y="32"/>
                      <a:pt x="4" y="31"/>
                    </a:cubicBezTo>
                    <a:cubicBezTo>
                      <a:pt x="6" y="31"/>
                      <a:pt x="6" y="29"/>
                      <a:pt x="6" y="27"/>
                    </a:cubicBezTo>
                    <a:cubicBezTo>
                      <a:pt x="9" y="17"/>
                      <a:pt x="14" y="8"/>
                      <a:pt x="21" y="0"/>
                    </a:cubicBezTo>
                    <a:cubicBezTo>
                      <a:pt x="22" y="3"/>
                      <a:pt x="19" y="5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5" y="12"/>
                      <a:pt x="13" y="17"/>
                      <a:pt x="10" y="23"/>
                    </a:cubicBezTo>
                    <a:cubicBezTo>
                      <a:pt x="19" y="27"/>
                      <a:pt x="19" y="28"/>
                      <a:pt x="17" y="38"/>
                    </a:cubicBezTo>
                    <a:cubicBezTo>
                      <a:pt x="17" y="39"/>
                      <a:pt x="16" y="41"/>
                      <a:pt x="16" y="42"/>
                    </a:cubicBezTo>
                    <a:cubicBezTo>
                      <a:pt x="16" y="44"/>
                      <a:pt x="16" y="45"/>
                      <a:pt x="16" y="46"/>
                    </a:cubicBezTo>
                    <a:cubicBezTo>
                      <a:pt x="15" y="48"/>
                      <a:pt x="15" y="50"/>
                      <a:pt x="15" y="53"/>
                    </a:cubicBezTo>
                    <a:cubicBezTo>
                      <a:pt x="14" y="54"/>
                      <a:pt x="14" y="55"/>
                      <a:pt x="14" y="56"/>
                    </a:cubicBezTo>
                    <a:cubicBezTo>
                      <a:pt x="13" y="58"/>
                      <a:pt x="13" y="60"/>
                      <a:pt x="11" y="59"/>
                    </a:cubicBezTo>
                    <a:cubicBezTo>
                      <a:pt x="8" y="59"/>
                      <a:pt x="7" y="57"/>
                      <a:pt x="7" y="54"/>
                    </a:cubicBezTo>
                    <a:cubicBezTo>
                      <a:pt x="7" y="50"/>
                      <a:pt x="8" y="46"/>
                      <a:pt x="9" y="42"/>
                    </a:cubicBezTo>
                    <a:cubicBezTo>
                      <a:pt x="9" y="40"/>
                      <a:pt x="10" y="38"/>
                      <a:pt x="8" y="37"/>
                    </a:cubicBezTo>
                    <a:cubicBezTo>
                      <a:pt x="5" y="36"/>
                      <a:pt x="5" y="39"/>
                      <a:pt x="5" y="41"/>
                    </a:cubicBezTo>
                    <a:cubicBezTo>
                      <a:pt x="4" y="41"/>
                      <a:pt x="4" y="41"/>
                      <a:pt x="3" y="41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" name="Freeform 218"/>
              <p:cNvSpPr>
                <a:spLocks/>
              </p:cNvSpPr>
              <p:nvPr/>
            </p:nvSpPr>
            <p:spPr bwMode="auto">
              <a:xfrm>
                <a:off x="4778" y="1779"/>
                <a:ext cx="29" cy="36"/>
              </a:xfrm>
              <a:custGeom>
                <a:avLst/>
                <a:gdLst>
                  <a:gd name="T0" fmla="*/ 19 w 20"/>
                  <a:gd name="T1" fmla="*/ 12 h 25"/>
                  <a:gd name="T2" fmla="*/ 19 w 20"/>
                  <a:gd name="T3" fmla="*/ 15 h 25"/>
                  <a:gd name="T4" fmla="*/ 16 w 20"/>
                  <a:gd name="T5" fmla="*/ 22 h 25"/>
                  <a:gd name="T6" fmla="*/ 8 w 20"/>
                  <a:gd name="T7" fmla="*/ 24 h 25"/>
                  <a:gd name="T8" fmla="*/ 6 w 20"/>
                  <a:gd name="T9" fmla="*/ 20 h 25"/>
                  <a:gd name="T10" fmla="*/ 9 w 20"/>
                  <a:gd name="T11" fmla="*/ 16 h 25"/>
                  <a:gd name="T12" fmla="*/ 13 w 20"/>
                  <a:gd name="T13" fmla="*/ 14 h 25"/>
                  <a:gd name="T14" fmla="*/ 10 w 20"/>
                  <a:gd name="T15" fmla="*/ 14 h 25"/>
                  <a:gd name="T16" fmla="*/ 2 w 20"/>
                  <a:gd name="T17" fmla="*/ 14 h 25"/>
                  <a:gd name="T18" fmla="*/ 2 w 20"/>
                  <a:gd name="T19" fmla="*/ 3 h 25"/>
                  <a:gd name="T20" fmla="*/ 4 w 20"/>
                  <a:gd name="T21" fmla="*/ 0 h 25"/>
                  <a:gd name="T22" fmla="*/ 11 w 20"/>
                  <a:gd name="T23" fmla="*/ 7 h 25"/>
                  <a:gd name="T24" fmla="*/ 11 w 20"/>
                  <a:gd name="T25" fmla="*/ 6 h 25"/>
                  <a:gd name="T26" fmla="*/ 11 w 20"/>
                  <a:gd name="T27" fmla="*/ 6 h 25"/>
                  <a:gd name="T28" fmla="*/ 11 w 20"/>
                  <a:gd name="T29" fmla="*/ 2 h 25"/>
                  <a:gd name="T30" fmla="*/ 15 w 20"/>
                  <a:gd name="T31" fmla="*/ 3 h 25"/>
                  <a:gd name="T32" fmla="*/ 19 w 20"/>
                  <a:gd name="T3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5">
                    <a:moveTo>
                      <a:pt x="19" y="12"/>
                    </a:moveTo>
                    <a:cubicBezTo>
                      <a:pt x="18" y="13"/>
                      <a:pt x="18" y="14"/>
                      <a:pt x="19" y="15"/>
                    </a:cubicBezTo>
                    <a:cubicBezTo>
                      <a:pt x="20" y="18"/>
                      <a:pt x="19" y="20"/>
                      <a:pt x="16" y="22"/>
                    </a:cubicBezTo>
                    <a:cubicBezTo>
                      <a:pt x="14" y="24"/>
                      <a:pt x="11" y="25"/>
                      <a:pt x="8" y="24"/>
                    </a:cubicBezTo>
                    <a:cubicBezTo>
                      <a:pt x="6" y="24"/>
                      <a:pt x="6" y="21"/>
                      <a:pt x="6" y="20"/>
                    </a:cubicBezTo>
                    <a:cubicBezTo>
                      <a:pt x="5" y="18"/>
                      <a:pt x="7" y="16"/>
                      <a:pt x="9" y="16"/>
                    </a:cubicBezTo>
                    <a:cubicBezTo>
                      <a:pt x="10" y="16"/>
                      <a:pt x="12" y="16"/>
                      <a:pt x="13" y="14"/>
                    </a:cubicBezTo>
                    <a:cubicBezTo>
                      <a:pt x="12" y="14"/>
                      <a:pt x="11" y="14"/>
                      <a:pt x="10" y="14"/>
                    </a:cubicBezTo>
                    <a:cubicBezTo>
                      <a:pt x="7" y="15"/>
                      <a:pt x="4" y="17"/>
                      <a:pt x="2" y="14"/>
                    </a:cubicBezTo>
                    <a:cubicBezTo>
                      <a:pt x="0" y="11"/>
                      <a:pt x="0" y="7"/>
                      <a:pt x="2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8" y="1"/>
                      <a:pt x="10" y="3"/>
                      <a:pt x="11" y="7"/>
                    </a:cubicBezTo>
                    <a:cubicBezTo>
                      <a:pt x="11" y="7"/>
                      <a:pt x="12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9" y="3"/>
                      <a:pt x="11" y="2"/>
                    </a:cubicBezTo>
                    <a:cubicBezTo>
                      <a:pt x="12" y="1"/>
                      <a:pt x="14" y="2"/>
                      <a:pt x="15" y="3"/>
                    </a:cubicBezTo>
                    <a:cubicBezTo>
                      <a:pt x="18" y="5"/>
                      <a:pt x="20" y="8"/>
                      <a:pt x="19" y="12"/>
                    </a:cubicBezTo>
                    <a:close/>
                  </a:path>
                </a:pathLst>
              </a:custGeom>
              <a:solidFill>
                <a:srgbClr val="392F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" name="Freeform 219"/>
              <p:cNvSpPr>
                <a:spLocks/>
              </p:cNvSpPr>
              <p:nvPr/>
            </p:nvSpPr>
            <p:spPr bwMode="auto">
              <a:xfrm>
                <a:off x="4346" y="2643"/>
                <a:ext cx="41" cy="26"/>
              </a:xfrm>
              <a:custGeom>
                <a:avLst/>
                <a:gdLst>
                  <a:gd name="T0" fmla="*/ 17 w 28"/>
                  <a:gd name="T1" fmla="*/ 18 h 18"/>
                  <a:gd name="T2" fmla="*/ 12 w 28"/>
                  <a:gd name="T3" fmla="*/ 18 h 18"/>
                  <a:gd name="T4" fmla="*/ 5 w 28"/>
                  <a:gd name="T5" fmla="*/ 9 h 18"/>
                  <a:gd name="T6" fmla="*/ 0 w 28"/>
                  <a:gd name="T7" fmla="*/ 3 h 18"/>
                  <a:gd name="T8" fmla="*/ 8 w 28"/>
                  <a:gd name="T9" fmla="*/ 0 h 18"/>
                  <a:gd name="T10" fmla="*/ 22 w 28"/>
                  <a:gd name="T11" fmla="*/ 2 h 18"/>
                  <a:gd name="T12" fmla="*/ 25 w 28"/>
                  <a:gd name="T13" fmla="*/ 2 h 18"/>
                  <a:gd name="T14" fmla="*/ 28 w 28"/>
                  <a:gd name="T15" fmla="*/ 4 h 18"/>
                  <a:gd name="T16" fmla="*/ 25 w 28"/>
                  <a:gd name="T17" fmla="*/ 5 h 18"/>
                  <a:gd name="T18" fmla="*/ 19 w 28"/>
                  <a:gd name="T19" fmla="*/ 6 h 18"/>
                  <a:gd name="T20" fmla="*/ 17 w 2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8">
                    <a:moveTo>
                      <a:pt x="17" y="18"/>
                    </a:moveTo>
                    <a:cubicBezTo>
                      <a:pt x="15" y="18"/>
                      <a:pt x="14" y="18"/>
                      <a:pt x="12" y="18"/>
                    </a:cubicBezTo>
                    <a:cubicBezTo>
                      <a:pt x="5" y="18"/>
                      <a:pt x="4" y="16"/>
                      <a:pt x="5" y="9"/>
                    </a:cubicBezTo>
                    <a:cubicBezTo>
                      <a:pt x="6" y="4"/>
                      <a:pt x="2" y="5"/>
                      <a:pt x="0" y="3"/>
                    </a:cubicBezTo>
                    <a:cubicBezTo>
                      <a:pt x="3" y="1"/>
                      <a:pt x="5" y="0"/>
                      <a:pt x="8" y="0"/>
                    </a:cubicBezTo>
                    <a:cubicBezTo>
                      <a:pt x="13" y="1"/>
                      <a:pt x="17" y="1"/>
                      <a:pt x="22" y="2"/>
                    </a:cubicBezTo>
                    <a:cubicBezTo>
                      <a:pt x="23" y="2"/>
                      <a:pt x="24" y="2"/>
                      <a:pt x="25" y="2"/>
                    </a:cubicBezTo>
                    <a:cubicBezTo>
                      <a:pt x="26" y="3"/>
                      <a:pt x="28" y="2"/>
                      <a:pt x="28" y="4"/>
                    </a:cubicBezTo>
                    <a:cubicBezTo>
                      <a:pt x="28" y="5"/>
                      <a:pt x="26" y="5"/>
                      <a:pt x="25" y="5"/>
                    </a:cubicBezTo>
                    <a:cubicBezTo>
                      <a:pt x="23" y="7"/>
                      <a:pt x="21" y="7"/>
                      <a:pt x="19" y="6"/>
                    </a:cubicBezTo>
                    <a:cubicBezTo>
                      <a:pt x="24" y="12"/>
                      <a:pt x="22" y="17"/>
                      <a:pt x="17" y="18"/>
                    </a:cubicBezTo>
                    <a:close/>
                  </a:path>
                </a:pathLst>
              </a:custGeom>
              <a:solidFill>
                <a:srgbClr val="7B7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" name="Freeform 220"/>
              <p:cNvSpPr>
                <a:spLocks/>
              </p:cNvSpPr>
              <p:nvPr/>
            </p:nvSpPr>
            <p:spPr bwMode="auto">
              <a:xfrm>
                <a:off x="4946" y="1879"/>
                <a:ext cx="43" cy="123"/>
              </a:xfrm>
              <a:custGeom>
                <a:avLst/>
                <a:gdLst>
                  <a:gd name="T0" fmla="*/ 1 w 30"/>
                  <a:gd name="T1" fmla="*/ 1 h 85"/>
                  <a:gd name="T2" fmla="*/ 2 w 30"/>
                  <a:gd name="T3" fmla="*/ 0 h 85"/>
                  <a:gd name="T4" fmla="*/ 25 w 30"/>
                  <a:gd name="T5" fmla="*/ 62 h 85"/>
                  <a:gd name="T6" fmla="*/ 30 w 30"/>
                  <a:gd name="T7" fmla="*/ 85 h 85"/>
                  <a:gd name="T8" fmla="*/ 25 w 30"/>
                  <a:gd name="T9" fmla="*/ 73 h 85"/>
                  <a:gd name="T10" fmla="*/ 17 w 30"/>
                  <a:gd name="T11" fmla="*/ 47 h 85"/>
                  <a:gd name="T12" fmla="*/ 12 w 30"/>
                  <a:gd name="T13" fmla="*/ 33 h 85"/>
                  <a:gd name="T14" fmla="*/ 10 w 30"/>
                  <a:gd name="T15" fmla="*/ 32 h 85"/>
                  <a:gd name="T16" fmla="*/ 10 w 30"/>
                  <a:gd name="T17" fmla="*/ 34 h 85"/>
                  <a:gd name="T18" fmla="*/ 12 w 30"/>
                  <a:gd name="T19" fmla="*/ 44 h 85"/>
                  <a:gd name="T20" fmla="*/ 11 w 30"/>
                  <a:gd name="T21" fmla="*/ 45 h 85"/>
                  <a:gd name="T22" fmla="*/ 7 w 30"/>
                  <a:gd name="T23" fmla="*/ 30 h 85"/>
                  <a:gd name="T24" fmla="*/ 7 w 30"/>
                  <a:gd name="T25" fmla="*/ 28 h 85"/>
                  <a:gd name="T26" fmla="*/ 6 w 30"/>
                  <a:gd name="T27" fmla="*/ 25 h 85"/>
                  <a:gd name="T28" fmla="*/ 6 w 30"/>
                  <a:gd name="T29" fmla="*/ 17 h 85"/>
                  <a:gd name="T30" fmla="*/ 8 w 30"/>
                  <a:gd name="T31" fmla="*/ 21 h 85"/>
                  <a:gd name="T32" fmla="*/ 1 w 30"/>
                  <a:gd name="T33" fmla="*/ 3 h 85"/>
                  <a:gd name="T34" fmla="*/ 1 w 30"/>
                  <a:gd name="T35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85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2" y="20"/>
                      <a:pt x="19" y="41"/>
                      <a:pt x="25" y="62"/>
                    </a:cubicBezTo>
                    <a:cubicBezTo>
                      <a:pt x="27" y="70"/>
                      <a:pt x="29" y="77"/>
                      <a:pt x="30" y="85"/>
                    </a:cubicBezTo>
                    <a:cubicBezTo>
                      <a:pt x="27" y="82"/>
                      <a:pt x="26" y="77"/>
                      <a:pt x="25" y="73"/>
                    </a:cubicBezTo>
                    <a:cubicBezTo>
                      <a:pt x="23" y="64"/>
                      <a:pt x="20" y="56"/>
                      <a:pt x="17" y="47"/>
                    </a:cubicBezTo>
                    <a:cubicBezTo>
                      <a:pt x="16" y="42"/>
                      <a:pt x="15" y="37"/>
                      <a:pt x="12" y="33"/>
                    </a:cubicBezTo>
                    <a:cubicBezTo>
                      <a:pt x="12" y="32"/>
                      <a:pt x="12" y="31"/>
                      <a:pt x="10" y="32"/>
                    </a:cubicBezTo>
                    <a:cubicBezTo>
                      <a:pt x="10" y="32"/>
                      <a:pt x="10" y="33"/>
                      <a:pt x="10" y="34"/>
                    </a:cubicBezTo>
                    <a:cubicBezTo>
                      <a:pt x="12" y="37"/>
                      <a:pt x="10" y="41"/>
                      <a:pt x="12" y="44"/>
                    </a:cubicBezTo>
                    <a:cubicBezTo>
                      <a:pt x="12" y="45"/>
                      <a:pt x="11" y="45"/>
                      <a:pt x="11" y="45"/>
                    </a:cubicBezTo>
                    <a:cubicBezTo>
                      <a:pt x="9" y="40"/>
                      <a:pt x="10" y="34"/>
                      <a:pt x="7" y="30"/>
                    </a:cubicBezTo>
                    <a:cubicBezTo>
                      <a:pt x="6" y="30"/>
                      <a:pt x="7" y="29"/>
                      <a:pt x="7" y="28"/>
                    </a:cubicBezTo>
                    <a:cubicBezTo>
                      <a:pt x="6" y="27"/>
                      <a:pt x="6" y="26"/>
                      <a:pt x="6" y="25"/>
                    </a:cubicBezTo>
                    <a:cubicBezTo>
                      <a:pt x="6" y="23"/>
                      <a:pt x="3" y="20"/>
                      <a:pt x="6" y="17"/>
                    </a:cubicBezTo>
                    <a:cubicBezTo>
                      <a:pt x="7" y="18"/>
                      <a:pt x="8" y="19"/>
                      <a:pt x="8" y="21"/>
                    </a:cubicBezTo>
                    <a:cubicBezTo>
                      <a:pt x="5" y="15"/>
                      <a:pt x="4" y="9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ECEC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" name="Freeform 221"/>
              <p:cNvSpPr>
                <a:spLocks/>
              </p:cNvSpPr>
              <p:nvPr/>
            </p:nvSpPr>
            <p:spPr bwMode="auto">
              <a:xfrm>
                <a:off x="4865" y="1785"/>
                <a:ext cx="35" cy="47"/>
              </a:xfrm>
              <a:custGeom>
                <a:avLst/>
                <a:gdLst>
                  <a:gd name="T0" fmla="*/ 24 w 24"/>
                  <a:gd name="T1" fmla="*/ 18 h 33"/>
                  <a:gd name="T2" fmla="*/ 21 w 24"/>
                  <a:gd name="T3" fmla="*/ 18 h 33"/>
                  <a:gd name="T4" fmla="*/ 10 w 24"/>
                  <a:gd name="T5" fmla="*/ 28 h 33"/>
                  <a:gd name="T6" fmla="*/ 9 w 24"/>
                  <a:gd name="T7" fmla="*/ 30 h 33"/>
                  <a:gd name="T8" fmla="*/ 7 w 24"/>
                  <a:gd name="T9" fmla="*/ 33 h 33"/>
                  <a:gd name="T10" fmla="*/ 0 w 24"/>
                  <a:gd name="T11" fmla="*/ 24 h 33"/>
                  <a:gd name="T12" fmla="*/ 9 w 24"/>
                  <a:gd name="T13" fmla="*/ 12 h 33"/>
                  <a:gd name="T14" fmla="*/ 12 w 24"/>
                  <a:gd name="T15" fmla="*/ 2 h 33"/>
                  <a:gd name="T16" fmla="*/ 11 w 24"/>
                  <a:gd name="T17" fmla="*/ 0 h 33"/>
                  <a:gd name="T18" fmla="*/ 12 w 24"/>
                  <a:gd name="T19" fmla="*/ 0 h 33"/>
                  <a:gd name="T20" fmla="*/ 15 w 24"/>
                  <a:gd name="T21" fmla="*/ 6 h 33"/>
                  <a:gd name="T22" fmla="*/ 20 w 24"/>
                  <a:gd name="T23" fmla="*/ 11 h 33"/>
                  <a:gd name="T24" fmla="*/ 24 w 24"/>
                  <a:gd name="T25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3">
                    <a:moveTo>
                      <a:pt x="24" y="18"/>
                    </a:moveTo>
                    <a:cubicBezTo>
                      <a:pt x="23" y="17"/>
                      <a:pt x="22" y="17"/>
                      <a:pt x="21" y="18"/>
                    </a:cubicBezTo>
                    <a:cubicBezTo>
                      <a:pt x="17" y="21"/>
                      <a:pt x="13" y="24"/>
                      <a:pt x="10" y="28"/>
                    </a:cubicBezTo>
                    <a:cubicBezTo>
                      <a:pt x="9" y="29"/>
                      <a:pt x="8" y="29"/>
                      <a:pt x="9" y="30"/>
                    </a:cubicBezTo>
                    <a:cubicBezTo>
                      <a:pt x="10" y="32"/>
                      <a:pt x="8" y="32"/>
                      <a:pt x="7" y="33"/>
                    </a:cubicBezTo>
                    <a:cubicBezTo>
                      <a:pt x="2" y="32"/>
                      <a:pt x="2" y="27"/>
                      <a:pt x="0" y="24"/>
                    </a:cubicBezTo>
                    <a:cubicBezTo>
                      <a:pt x="2" y="19"/>
                      <a:pt x="5" y="16"/>
                      <a:pt x="9" y="12"/>
                    </a:cubicBezTo>
                    <a:cubicBezTo>
                      <a:pt x="12" y="9"/>
                      <a:pt x="14" y="6"/>
                      <a:pt x="12" y="2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5" y="1"/>
                      <a:pt x="12" y="5"/>
                      <a:pt x="15" y="6"/>
                    </a:cubicBezTo>
                    <a:cubicBezTo>
                      <a:pt x="18" y="6"/>
                      <a:pt x="17" y="10"/>
                      <a:pt x="20" y="11"/>
                    </a:cubicBezTo>
                    <a:cubicBezTo>
                      <a:pt x="22" y="13"/>
                      <a:pt x="22" y="16"/>
                      <a:pt x="24" y="18"/>
                    </a:cubicBezTo>
                    <a:close/>
                  </a:path>
                </a:pathLst>
              </a:custGeom>
              <a:solidFill>
                <a:srgbClr val="5A56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" name="Freeform 222"/>
              <p:cNvSpPr>
                <a:spLocks/>
              </p:cNvSpPr>
              <p:nvPr/>
            </p:nvSpPr>
            <p:spPr bwMode="auto">
              <a:xfrm>
                <a:off x="4674" y="1489"/>
                <a:ext cx="38" cy="66"/>
              </a:xfrm>
              <a:custGeom>
                <a:avLst/>
                <a:gdLst>
                  <a:gd name="T0" fmla="*/ 24 w 26"/>
                  <a:gd name="T1" fmla="*/ 46 h 46"/>
                  <a:gd name="T2" fmla="*/ 23 w 26"/>
                  <a:gd name="T3" fmla="*/ 45 h 46"/>
                  <a:gd name="T4" fmla="*/ 15 w 26"/>
                  <a:gd name="T5" fmla="*/ 22 h 46"/>
                  <a:gd name="T6" fmla="*/ 9 w 26"/>
                  <a:gd name="T7" fmla="*/ 14 h 46"/>
                  <a:gd name="T8" fmla="*/ 3 w 26"/>
                  <a:gd name="T9" fmla="*/ 7 h 46"/>
                  <a:gd name="T10" fmla="*/ 3 w 26"/>
                  <a:gd name="T11" fmla="*/ 2 h 46"/>
                  <a:gd name="T12" fmla="*/ 6 w 26"/>
                  <a:gd name="T13" fmla="*/ 2 h 46"/>
                  <a:gd name="T14" fmla="*/ 25 w 26"/>
                  <a:gd name="T15" fmla="*/ 27 h 46"/>
                  <a:gd name="T16" fmla="*/ 24 w 26"/>
                  <a:gd name="T17" fmla="*/ 37 h 46"/>
                  <a:gd name="T18" fmla="*/ 24 w 26"/>
                  <a:gd name="T19" fmla="*/ 43 h 46"/>
                  <a:gd name="T20" fmla="*/ 24 w 26"/>
                  <a:gd name="T2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46">
                    <a:moveTo>
                      <a:pt x="24" y="46"/>
                    </a:moveTo>
                    <a:cubicBezTo>
                      <a:pt x="24" y="46"/>
                      <a:pt x="23" y="45"/>
                      <a:pt x="23" y="45"/>
                    </a:cubicBezTo>
                    <a:cubicBezTo>
                      <a:pt x="23" y="36"/>
                      <a:pt x="18" y="29"/>
                      <a:pt x="15" y="22"/>
                    </a:cubicBezTo>
                    <a:cubicBezTo>
                      <a:pt x="14" y="19"/>
                      <a:pt x="11" y="16"/>
                      <a:pt x="9" y="14"/>
                    </a:cubicBezTo>
                    <a:cubicBezTo>
                      <a:pt x="7" y="12"/>
                      <a:pt x="5" y="9"/>
                      <a:pt x="3" y="7"/>
                    </a:cubicBezTo>
                    <a:cubicBezTo>
                      <a:pt x="2" y="5"/>
                      <a:pt x="0" y="4"/>
                      <a:pt x="3" y="2"/>
                    </a:cubicBezTo>
                    <a:cubicBezTo>
                      <a:pt x="4" y="1"/>
                      <a:pt x="4" y="0"/>
                      <a:pt x="6" y="2"/>
                    </a:cubicBezTo>
                    <a:cubicBezTo>
                      <a:pt x="15" y="8"/>
                      <a:pt x="22" y="16"/>
                      <a:pt x="25" y="27"/>
                    </a:cubicBezTo>
                    <a:cubicBezTo>
                      <a:pt x="26" y="31"/>
                      <a:pt x="24" y="34"/>
                      <a:pt x="24" y="37"/>
                    </a:cubicBezTo>
                    <a:cubicBezTo>
                      <a:pt x="24" y="39"/>
                      <a:pt x="23" y="41"/>
                      <a:pt x="24" y="43"/>
                    </a:cubicBezTo>
                    <a:cubicBezTo>
                      <a:pt x="24" y="44"/>
                      <a:pt x="24" y="45"/>
                      <a:pt x="24" y="46"/>
                    </a:cubicBezTo>
                    <a:close/>
                  </a:path>
                </a:pathLst>
              </a:custGeom>
              <a:solidFill>
                <a:srgbClr val="636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" name="Freeform 223"/>
              <p:cNvSpPr>
                <a:spLocks/>
              </p:cNvSpPr>
              <p:nvPr/>
            </p:nvSpPr>
            <p:spPr bwMode="auto">
              <a:xfrm>
                <a:off x="4767" y="1611"/>
                <a:ext cx="39" cy="61"/>
              </a:xfrm>
              <a:custGeom>
                <a:avLst/>
                <a:gdLst>
                  <a:gd name="T0" fmla="*/ 0 w 27"/>
                  <a:gd name="T1" fmla="*/ 6 h 42"/>
                  <a:gd name="T2" fmla="*/ 9 w 27"/>
                  <a:gd name="T3" fmla="*/ 1 h 42"/>
                  <a:gd name="T4" fmla="*/ 11 w 27"/>
                  <a:gd name="T5" fmla="*/ 3 h 42"/>
                  <a:gd name="T6" fmla="*/ 16 w 27"/>
                  <a:gd name="T7" fmla="*/ 3 h 42"/>
                  <a:gd name="T8" fmla="*/ 23 w 27"/>
                  <a:gd name="T9" fmla="*/ 20 h 42"/>
                  <a:gd name="T10" fmla="*/ 26 w 27"/>
                  <a:gd name="T11" fmla="*/ 28 h 42"/>
                  <a:gd name="T12" fmla="*/ 27 w 27"/>
                  <a:gd name="T13" fmla="*/ 39 h 42"/>
                  <a:gd name="T14" fmla="*/ 25 w 27"/>
                  <a:gd name="T15" fmla="*/ 42 h 42"/>
                  <a:gd name="T16" fmla="*/ 9 w 27"/>
                  <a:gd name="T17" fmla="*/ 10 h 42"/>
                  <a:gd name="T18" fmla="*/ 0 w 27"/>
                  <a:gd name="T1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0" y="6"/>
                    </a:moveTo>
                    <a:cubicBezTo>
                      <a:pt x="3" y="3"/>
                      <a:pt x="6" y="2"/>
                      <a:pt x="9" y="1"/>
                    </a:cubicBezTo>
                    <a:cubicBezTo>
                      <a:pt x="10" y="1"/>
                      <a:pt x="11" y="0"/>
                      <a:pt x="11" y="3"/>
                    </a:cubicBezTo>
                    <a:cubicBezTo>
                      <a:pt x="11" y="4"/>
                      <a:pt x="14" y="1"/>
                      <a:pt x="16" y="3"/>
                    </a:cubicBezTo>
                    <a:cubicBezTo>
                      <a:pt x="20" y="8"/>
                      <a:pt x="21" y="14"/>
                      <a:pt x="23" y="20"/>
                    </a:cubicBezTo>
                    <a:cubicBezTo>
                      <a:pt x="23" y="23"/>
                      <a:pt x="23" y="26"/>
                      <a:pt x="26" y="28"/>
                    </a:cubicBezTo>
                    <a:cubicBezTo>
                      <a:pt x="27" y="32"/>
                      <a:pt x="27" y="35"/>
                      <a:pt x="27" y="39"/>
                    </a:cubicBezTo>
                    <a:cubicBezTo>
                      <a:pt x="27" y="40"/>
                      <a:pt x="27" y="42"/>
                      <a:pt x="25" y="42"/>
                    </a:cubicBezTo>
                    <a:cubicBezTo>
                      <a:pt x="21" y="31"/>
                      <a:pt x="14" y="21"/>
                      <a:pt x="9" y="10"/>
                    </a:cubicBezTo>
                    <a:cubicBezTo>
                      <a:pt x="7" y="6"/>
                      <a:pt x="3" y="7"/>
                      <a:pt x="0" y="6"/>
                    </a:cubicBezTo>
                    <a:close/>
                  </a:path>
                </a:pathLst>
              </a:custGeom>
              <a:solidFill>
                <a:srgbClr val="B8B1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" name="Freeform 224"/>
              <p:cNvSpPr>
                <a:spLocks/>
              </p:cNvSpPr>
              <p:nvPr/>
            </p:nvSpPr>
            <p:spPr bwMode="auto">
              <a:xfrm>
                <a:off x="4268" y="2124"/>
                <a:ext cx="19" cy="133"/>
              </a:xfrm>
              <a:custGeom>
                <a:avLst/>
                <a:gdLst>
                  <a:gd name="T0" fmla="*/ 1 w 13"/>
                  <a:gd name="T1" fmla="*/ 92 h 92"/>
                  <a:gd name="T2" fmla="*/ 2 w 13"/>
                  <a:gd name="T3" fmla="*/ 72 h 92"/>
                  <a:gd name="T4" fmla="*/ 3 w 13"/>
                  <a:gd name="T5" fmla="*/ 64 h 92"/>
                  <a:gd name="T6" fmla="*/ 2 w 13"/>
                  <a:gd name="T7" fmla="*/ 59 h 92"/>
                  <a:gd name="T8" fmla="*/ 11 w 13"/>
                  <a:gd name="T9" fmla="*/ 5 h 92"/>
                  <a:gd name="T10" fmla="*/ 13 w 13"/>
                  <a:gd name="T11" fmla="*/ 0 h 92"/>
                  <a:gd name="T12" fmla="*/ 11 w 13"/>
                  <a:gd name="T13" fmla="*/ 25 h 92"/>
                  <a:gd name="T14" fmla="*/ 8 w 13"/>
                  <a:gd name="T15" fmla="*/ 59 h 92"/>
                  <a:gd name="T16" fmla="*/ 1 w 13"/>
                  <a:gd name="T1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2">
                    <a:moveTo>
                      <a:pt x="1" y="92"/>
                    </a:moveTo>
                    <a:cubicBezTo>
                      <a:pt x="0" y="85"/>
                      <a:pt x="2" y="78"/>
                      <a:pt x="2" y="72"/>
                    </a:cubicBezTo>
                    <a:cubicBezTo>
                      <a:pt x="3" y="69"/>
                      <a:pt x="3" y="66"/>
                      <a:pt x="3" y="64"/>
                    </a:cubicBezTo>
                    <a:cubicBezTo>
                      <a:pt x="1" y="62"/>
                      <a:pt x="2" y="60"/>
                      <a:pt x="2" y="59"/>
                    </a:cubicBezTo>
                    <a:cubicBezTo>
                      <a:pt x="5" y="41"/>
                      <a:pt x="7" y="23"/>
                      <a:pt x="11" y="5"/>
                    </a:cubicBezTo>
                    <a:cubicBezTo>
                      <a:pt x="11" y="3"/>
                      <a:pt x="10" y="0"/>
                      <a:pt x="13" y="0"/>
                    </a:cubicBezTo>
                    <a:cubicBezTo>
                      <a:pt x="13" y="8"/>
                      <a:pt x="11" y="17"/>
                      <a:pt x="11" y="25"/>
                    </a:cubicBezTo>
                    <a:cubicBezTo>
                      <a:pt x="10" y="36"/>
                      <a:pt x="9" y="48"/>
                      <a:pt x="8" y="59"/>
                    </a:cubicBezTo>
                    <a:cubicBezTo>
                      <a:pt x="6" y="70"/>
                      <a:pt x="6" y="81"/>
                      <a:pt x="1" y="92"/>
                    </a:cubicBezTo>
                    <a:close/>
                  </a:path>
                </a:pathLst>
              </a:custGeom>
              <a:solidFill>
                <a:srgbClr val="42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" name="Freeform 225"/>
              <p:cNvSpPr>
                <a:spLocks/>
              </p:cNvSpPr>
              <p:nvPr/>
            </p:nvSpPr>
            <p:spPr bwMode="auto">
              <a:xfrm>
                <a:off x="4638" y="1356"/>
                <a:ext cx="32" cy="88"/>
              </a:xfrm>
              <a:custGeom>
                <a:avLst/>
                <a:gdLst>
                  <a:gd name="T0" fmla="*/ 7 w 22"/>
                  <a:gd name="T1" fmla="*/ 26 h 61"/>
                  <a:gd name="T2" fmla="*/ 8 w 22"/>
                  <a:gd name="T3" fmla="*/ 31 h 61"/>
                  <a:gd name="T4" fmla="*/ 9 w 22"/>
                  <a:gd name="T5" fmla="*/ 31 h 61"/>
                  <a:gd name="T6" fmla="*/ 8 w 22"/>
                  <a:gd name="T7" fmla="*/ 26 h 61"/>
                  <a:gd name="T8" fmla="*/ 7 w 22"/>
                  <a:gd name="T9" fmla="*/ 11 h 61"/>
                  <a:gd name="T10" fmla="*/ 11 w 22"/>
                  <a:gd name="T11" fmla="*/ 12 h 61"/>
                  <a:gd name="T12" fmla="*/ 11 w 22"/>
                  <a:gd name="T13" fmla="*/ 10 h 61"/>
                  <a:gd name="T14" fmla="*/ 6 w 22"/>
                  <a:gd name="T15" fmla="*/ 2 h 61"/>
                  <a:gd name="T16" fmla="*/ 7 w 22"/>
                  <a:gd name="T17" fmla="*/ 2 h 61"/>
                  <a:gd name="T18" fmla="*/ 18 w 22"/>
                  <a:gd name="T19" fmla="*/ 11 h 61"/>
                  <a:gd name="T20" fmla="*/ 19 w 22"/>
                  <a:gd name="T21" fmla="*/ 22 h 61"/>
                  <a:gd name="T22" fmla="*/ 13 w 22"/>
                  <a:gd name="T23" fmla="*/ 28 h 61"/>
                  <a:gd name="T24" fmla="*/ 10 w 22"/>
                  <a:gd name="T25" fmla="*/ 36 h 61"/>
                  <a:gd name="T26" fmla="*/ 7 w 22"/>
                  <a:gd name="T27" fmla="*/ 52 h 61"/>
                  <a:gd name="T28" fmla="*/ 7 w 22"/>
                  <a:gd name="T29" fmla="*/ 56 h 61"/>
                  <a:gd name="T30" fmla="*/ 9 w 22"/>
                  <a:gd name="T31" fmla="*/ 60 h 61"/>
                  <a:gd name="T32" fmla="*/ 8 w 22"/>
                  <a:gd name="T33" fmla="*/ 60 h 61"/>
                  <a:gd name="T34" fmla="*/ 4 w 22"/>
                  <a:gd name="T35" fmla="*/ 59 h 61"/>
                  <a:gd name="T36" fmla="*/ 0 w 22"/>
                  <a:gd name="T37" fmla="*/ 54 h 61"/>
                  <a:gd name="T38" fmla="*/ 5 w 22"/>
                  <a:gd name="T39" fmla="*/ 36 h 61"/>
                  <a:gd name="T40" fmla="*/ 5 w 22"/>
                  <a:gd name="T41" fmla="*/ 30 h 61"/>
                  <a:gd name="T42" fmla="*/ 7 w 22"/>
                  <a:gd name="T43" fmla="*/ 2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61">
                    <a:moveTo>
                      <a:pt x="7" y="26"/>
                    </a:moveTo>
                    <a:cubicBezTo>
                      <a:pt x="7" y="28"/>
                      <a:pt x="8" y="29"/>
                      <a:pt x="8" y="31"/>
                    </a:cubicBezTo>
                    <a:cubicBezTo>
                      <a:pt x="8" y="31"/>
                      <a:pt x="8" y="31"/>
                      <a:pt x="9" y="31"/>
                    </a:cubicBezTo>
                    <a:cubicBezTo>
                      <a:pt x="9" y="30"/>
                      <a:pt x="9" y="28"/>
                      <a:pt x="8" y="26"/>
                    </a:cubicBezTo>
                    <a:cubicBezTo>
                      <a:pt x="7" y="21"/>
                      <a:pt x="11" y="16"/>
                      <a:pt x="7" y="11"/>
                    </a:cubicBezTo>
                    <a:cubicBezTo>
                      <a:pt x="9" y="10"/>
                      <a:pt x="10" y="12"/>
                      <a:pt x="11" y="12"/>
                    </a:cubicBezTo>
                    <a:cubicBezTo>
                      <a:pt x="11" y="11"/>
                      <a:pt x="11" y="11"/>
                      <a:pt x="11" y="10"/>
                    </a:cubicBezTo>
                    <a:cubicBezTo>
                      <a:pt x="8" y="8"/>
                      <a:pt x="6" y="5"/>
                      <a:pt x="6" y="2"/>
                    </a:cubicBezTo>
                    <a:cubicBezTo>
                      <a:pt x="6" y="0"/>
                      <a:pt x="7" y="2"/>
                      <a:pt x="7" y="2"/>
                    </a:cubicBezTo>
                    <a:cubicBezTo>
                      <a:pt x="10" y="6"/>
                      <a:pt x="14" y="8"/>
                      <a:pt x="18" y="11"/>
                    </a:cubicBezTo>
                    <a:cubicBezTo>
                      <a:pt x="22" y="16"/>
                      <a:pt x="22" y="18"/>
                      <a:pt x="19" y="22"/>
                    </a:cubicBezTo>
                    <a:cubicBezTo>
                      <a:pt x="17" y="24"/>
                      <a:pt x="15" y="26"/>
                      <a:pt x="13" y="28"/>
                    </a:cubicBezTo>
                    <a:cubicBezTo>
                      <a:pt x="11" y="30"/>
                      <a:pt x="11" y="33"/>
                      <a:pt x="10" y="36"/>
                    </a:cubicBezTo>
                    <a:cubicBezTo>
                      <a:pt x="9" y="41"/>
                      <a:pt x="8" y="47"/>
                      <a:pt x="7" y="52"/>
                    </a:cubicBezTo>
                    <a:cubicBezTo>
                      <a:pt x="6" y="54"/>
                      <a:pt x="6" y="55"/>
                      <a:pt x="7" y="56"/>
                    </a:cubicBezTo>
                    <a:cubicBezTo>
                      <a:pt x="8" y="57"/>
                      <a:pt x="9" y="58"/>
                      <a:pt x="9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6" y="61"/>
                      <a:pt x="5" y="60"/>
                      <a:pt x="4" y="59"/>
                    </a:cubicBezTo>
                    <a:cubicBezTo>
                      <a:pt x="2" y="58"/>
                      <a:pt x="0" y="57"/>
                      <a:pt x="0" y="54"/>
                    </a:cubicBezTo>
                    <a:cubicBezTo>
                      <a:pt x="2" y="48"/>
                      <a:pt x="3" y="42"/>
                      <a:pt x="5" y="36"/>
                    </a:cubicBezTo>
                    <a:cubicBezTo>
                      <a:pt x="6" y="34"/>
                      <a:pt x="5" y="32"/>
                      <a:pt x="5" y="30"/>
                    </a:cubicBezTo>
                    <a:cubicBezTo>
                      <a:pt x="5" y="28"/>
                      <a:pt x="5" y="26"/>
                      <a:pt x="7" y="26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" name="Freeform 226"/>
              <p:cNvSpPr>
                <a:spLocks/>
              </p:cNvSpPr>
              <p:nvPr/>
            </p:nvSpPr>
            <p:spPr bwMode="auto">
              <a:xfrm>
                <a:off x="4961" y="2004"/>
                <a:ext cx="50" cy="58"/>
              </a:xfrm>
              <a:custGeom>
                <a:avLst/>
                <a:gdLst>
                  <a:gd name="T0" fmla="*/ 22 w 35"/>
                  <a:gd name="T1" fmla="*/ 34 h 40"/>
                  <a:gd name="T2" fmla="*/ 26 w 35"/>
                  <a:gd name="T3" fmla="*/ 35 h 40"/>
                  <a:gd name="T4" fmla="*/ 35 w 35"/>
                  <a:gd name="T5" fmla="*/ 40 h 40"/>
                  <a:gd name="T6" fmla="*/ 16 w 35"/>
                  <a:gd name="T7" fmla="*/ 37 h 40"/>
                  <a:gd name="T8" fmla="*/ 11 w 35"/>
                  <a:gd name="T9" fmla="*/ 36 h 40"/>
                  <a:gd name="T10" fmla="*/ 12 w 35"/>
                  <a:gd name="T11" fmla="*/ 34 h 40"/>
                  <a:gd name="T12" fmla="*/ 15 w 35"/>
                  <a:gd name="T13" fmla="*/ 28 h 40"/>
                  <a:gd name="T14" fmla="*/ 6 w 35"/>
                  <a:gd name="T15" fmla="*/ 33 h 40"/>
                  <a:gd name="T16" fmla="*/ 2 w 35"/>
                  <a:gd name="T17" fmla="*/ 23 h 40"/>
                  <a:gd name="T18" fmla="*/ 1 w 35"/>
                  <a:gd name="T19" fmla="*/ 21 h 40"/>
                  <a:gd name="T20" fmla="*/ 3 w 35"/>
                  <a:gd name="T21" fmla="*/ 17 h 40"/>
                  <a:gd name="T22" fmla="*/ 9 w 35"/>
                  <a:gd name="T23" fmla="*/ 20 h 40"/>
                  <a:gd name="T24" fmla="*/ 10 w 35"/>
                  <a:gd name="T25" fmla="*/ 14 h 40"/>
                  <a:gd name="T26" fmla="*/ 10 w 35"/>
                  <a:gd name="T27" fmla="*/ 11 h 40"/>
                  <a:gd name="T28" fmla="*/ 10 w 35"/>
                  <a:gd name="T29" fmla="*/ 0 h 40"/>
                  <a:gd name="T30" fmla="*/ 15 w 35"/>
                  <a:gd name="T31" fmla="*/ 7 h 40"/>
                  <a:gd name="T32" fmla="*/ 20 w 35"/>
                  <a:gd name="T33" fmla="*/ 30 h 40"/>
                  <a:gd name="T34" fmla="*/ 22 w 35"/>
                  <a:gd name="T3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0">
                    <a:moveTo>
                      <a:pt x="22" y="34"/>
                    </a:moveTo>
                    <a:cubicBezTo>
                      <a:pt x="24" y="34"/>
                      <a:pt x="25" y="35"/>
                      <a:pt x="26" y="35"/>
                    </a:cubicBezTo>
                    <a:cubicBezTo>
                      <a:pt x="31" y="34"/>
                      <a:pt x="33" y="36"/>
                      <a:pt x="35" y="40"/>
                    </a:cubicBezTo>
                    <a:cubicBezTo>
                      <a:pt x="29" y="34"/>
                      <a:pt x="23" y="36"/>
                      <a:pt x="16" y="37"/>
                    </a:cubicBezTo>
                    <a:cubicBezTo>
                      <a:pt x="14" y="38"/>
                      <a:pt x="13" y="38"/>
                      <a:pt x="11" y="36"/>
                    </a:cubicBezTo>
                    <a:cubicBezTo>
                      <a:pt x="11" y="35"/>
                      <a:pt x="11" y="34"/>
                      <a:pt x="12" y="34"/>
                    </a:cubicBezTo>
                    <a:cubicBezTo>
                      <a:pt x="16" y="32"/>
                      <a:pt x="15" y="30"/>
                      <a:pt x="15" y="28"/>
                    </a:cubicBezTo>
                    <a:cubicBezTo>
                      <a:pt x="15" y="33"/>
                      <a:pt x="14" y="33"/>
                      <a:pt x="6" y="33"/>
                    </a:cubicBezTo>
                    <a:cubicBezTo>
                      <a:pt x="4" y="30"/>
                      <a:pt x="2" y="27"/>
                      <a:pt x="2" y="23"/>
                    </a:cubicBezTo>
                    <a:cubicBezTo>
                      <a:pt x="3" y="21"/>
                      <a:pt x="1" y="22"/>
                      <a:pt x="1" y="21"/>
                    </a:cubicBezTo>
                    <a:cubicBezTo>
                      <a:pt x="0" y="19"/>
                      <a:pt x="0" y="17"/>
                      <a:pt x="3" y="17"/>
                    </a:cubicBezTo>
                    <a:cubicBezTo>
                      <a:pt x="5" y="18"/>
                      <a:pt x="6" y="20"/>
                      <a:pt x="9" y="20"/>
                    </a:cubicBezTo>
                    <a:cubicBezTo>
                      <a:pt x="13" y="18"/>
                      <a:pt x="10" y="16"/>
                      <a:pt x="10" y="14"/>
                    </a:cubicBezTo>
                    <a:cubicBezTo>
                      <a:pt x="9" y="13"/>
                      <a:pt x="9" y="12"/>
                      <a:pt x="10" y="11"/>
                    </a:cubicBezTo>
                    <a:cubicBezTo>
                      <a:pt x="9" y="7"/>
                      <a:pt x="7" y="4"/>
                      <a:pt x="10" y="0"/>
                    </a:cubicBezTo>
                    <a:cubicBezTo>
                      <a:pt x="13" y="0"/>
                      <a:pt x="16" y="3"/>
                      <a:pt x="15" y="7"/>
                    </a:cubicBezTo>
                    <a:cubicBezTo>
                      <a:pt x="12" y="16"/>
                      <a:pt x="18" y="23"/>
                      <a:pt x="20" y="30"/>
                    </a:cubicBezTo>
                    <a:cubicBezTo>
                      <a:pt x="21" y="32"/>
                      <a:pt x="21" y="34"/>
                      <a:pt x="22" y="34"/>
                    </a:cubicBezTo>
                    <a:close/>
                  </a:path>
                </a:pathLst>
              </a:custGeom>
              <a:solidFill>
                <a:srgbClr val="41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" name="Freeform 227"/>
              <p:cNvSpPr>
                <a:spLocks/>
              </p:cNvSpPr>
              <p:nvPr/>
            </p:nvSpPr>
            <p:spPr bwMode="auto">
              <a:xfrm>
                <a:off x="4312" y="2083"/>
                <a:ext cx="26" cy="62"/>
              </a:xfrm>
              <a:custGeom>
                <a:avLst/>
                <a:gdLst>
                  <a:gd name="T0" fmla="*/ 17 w 18"/>
                  <a:gd name="T1" fmla="*/ 26 h 43"/>
                  <a:gd name="T2" fmla="*/ 9 w 18"/>
                  <a:gd name="T3" fmla="*/ 43 h 43"/>
                  <a:gd name="T4" fmla="*/ 11 w 18"/>
                  <a:gd name="T5" fmla="*/ 32 h 43"/>
                  <a:gd name="T6" fmla="*/ 8 w 18"/>
                  <a:gd name="T7" fmla="*/ 40 h 43"/>
                  <a:gd name="T8" fmla="*/ 6 w 18"/>
                  <a:gd name="T9" fmla="*/ 41 h 43"/>
                  <a:gd name="T10" fmla="*/ 5 w 18"/>
                  <a:gd name="T11" fmla="*/ 40 h 43"/>
                  <a:gd name="T12" fmla="*/ 0 w 18"/>
                  <a:gd name="T13" fmla="*/ 30 h 43"/>
                  <a:gd name="T14" fmla="*/ 6 w 18"/>
                  <a:gd name="T15" fmla="*/ 34 h 43"/>
                  <a:gd name="T16" fmla="*/ 6 w 18"/>
                  <a:gd name="T17" fmla="*/ 27 h 43"/>
                  <a:gd name="T18" fmla="*/ 6 w 18"/>
                  <a:gd name="T19" fmla="*/ 23 h 43"/>
                  <a:gd name="T20" fmla="*/ 10 w 18"/>
                  <a:gd name="T21" fmla="*/ 12 h 43"/>
                  <a:gd name="T22" fmla="*/ 16 w 18"/>
                  <a:gd name="T23" fmla="*/ 1 h 43"/>
                  <a:gd name="T24" fmla="*/ 17 w 18"/>
                  <a:gd name="T25" fmla="*/ 4 h 43"/>
                  <a:gd name="T26" fmla="*/ 16 w 18"/>
                  <a:gd name="T27" fmla="*/ 19 h 43"/>
                  <a:gd name="T28" fmla="*/ 17 w 18"/>
                  <a:gd name="T29" fmla="*/ 23 h 43"/>
                  <a:gd name="T30" fmla="*/ 17 w 18"/>
                  <a:gd name="T31" fmla="*/ 2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3">
                    <a:moveTo>
                      <a:pt x="17" y="26"/>
                    </a:moveTo>
                    <a:cubicBezTo>
                      <a:pt x="12" y="30"/>
                      <a:pt x="13" y="37"/>
                      <a:pt x="9" y="43"/>
                    </a:cubicBezTo>
                    <a:cubicBezTo>
                      <a:pt x="9" y="38"/>
                      <a:pt x="12" y="36"/>
                      <a:pt x="11" y="32"/>
                    </a:cubicBezTo>
                    <a:cubicBezTo>
                      <a:pt x="10" y="35"/>
                      <a:pt x="9" y="37"/>
                      <a:pt x="8" y="40"/>
                    </a:cubicBezTo>
                    <a:cubicBezTo>
                      <a:pt x="8" y="41"/>
                      <a:pt x="7" y="41"/>
                      <a:pt x="6" y="41"/>
                    </a:cubicBezTo>
                    <a:cubicBezTo>
                      <a:pt x="5" y="41"/>
                      <a:pt x="4" y="40"/>
                      <a:pt x="5" y="40"/>
                    </a:cubicBezTo>
                    <a:cubicBezTo>
                      <a:pt x="5" y="35"/>
                      <a:pt x="1" y="33"/>
                      <a:pt x="0" y="30"/>
                    </a:cubicBezTo>
                    <a:cubicBezTo>
                      <a:pt x="3" y="29"/>
                      <a:pt x="4" y="32"/>
                      <a:pt x="6" y="34"/>
                    </a:cubicBezTo>
                    <a:cubicBezTo>
                      <a:pt x="7" y="31"/>
                      <a:pt x="8" y="29"/>
                      <a:pt x="6" y="27"/>
                    </a:cubicBezTo>
                    <a:cubicBezTo>
                      <a:pt x="4" y="25"/>
                      <a:pt x="4" y="24"/>
                      <a:pt x="6" y="23"/>
                    </a:cubicBezTo>
                    <a:cubicBezTo>
                      <a:pt x="9" y="20"/>
                      <a:pt x="10" y="16"/>
                      <a:pt x="10" y="12"/>
                    </a:cubicBezTo>
                    <a:cubicBezTo>
                      <a:pt x="10" y="8"/>
                      <a:pt x="13" y="4"/>
                      <a:pt x="16" y="1"/>
                    </a:cubicBezTo>
                    <a:cubicBezTo>
                      <a:pt x="18" y="0"/>
                      <a:pt x="18" y="2"/>
                      <a:pt x="17" y="4"/>
                    </a:cubicBezTo>
                    <a:cubicBezTo>
                      <a:pt x="17" y="9"/>
                      <a:pt x="16" y="14"/>
                      <a:pt x="16" y="19"/>
                    </a:cubicBezTo>
                    <a:cubicBezTo>
                      <a:pt x="16" y="20"/>
                      <a:pt x="16" y="22"/>
                      <a:pt x="17" y="23"/>
                    </a:cubicBezTo>
                    <a:cubicBezTo>
                      <a:pt x="17" y="24"/>
                      <a:pt x="17" y="25"/>
                      <a:pt x="17" y="26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" name="Freeform 228"/>
              <p:cNvSpPr>
                <a:spLocks/>
              </p:cNvSpPr>
              <p:nvPr/>
            </p:nvSpPr>
            <p:spPr bwMode="auto">
              <a:xfrm>
                <a:off x="4767" y="2811"/>
                <a:ext cx="19" cy="144"/>
              </a:xfrm>
              <a:custGeom>
                <a:avLst/>
                <a:gdLst>
                  <a:gd name="T0" fmla="*/ 1 w 13"/>
                  <a:gd name="T1" fmla="*/ 100 h 100"/>
                  <a:gd name="T2" fmla="*/ 2 w 13"/>
                  <a:gd name="T3" fmla="*/ 75 h 100"/>
                  <a:gd name="T4" fmla="*/ 6 w 13"/>
                  <a:gd name="T5" fmla="*/ 41 h 100"/>
                  <a:gd name="T6" fmla="*/ 8 w 13"/>
                  <a:gd name="T7" fmla="*/ 12 h 100"/>
                  <a:gd name="T8" fmla="*/ 7 w 13"/>
                  <a:gd name="T9" fmla="*/ 4 h 100"/>
                  <a:gd name="T10" fmla="*/ 8 w 13"/>
                  <a:gd name="T11" fmla="*/ 0 h 100"/>
                  <a:gd name="T12" fmla="*/ 11 w 13"/>
                  <a:gd name="T13" fmla="*/ 0 h 100"/>
                  <a:gd name="T14" fmla="*/ 12 w 13"/>
                  <a:gd name="T15" fmla="*/ 3 h 100"/>
                  <a:gd name="T16" fmla="*/ 8 w 13"/>
                  <a:gd name="T17" fmla="*/ 40 h 100"/>
                  <a:gd name="T18" fmla="*/ 4 w 13"/>
                  <a:gd name="T19" fmla="*/ 79 h 100"/>
                  <a:gd name="T20" fmla="*/ 3 w 13"/>
                  <a:gd name="T21" fmla="*/ 94 h 100"/>
                  <a:gd name="T22" fmla="*/ 1 w 13"/>
                  <a:gd name="T2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00">
                    <a:moveTo>
                      <a:pt x="1" y="100"/>
                    </a:moveTo>
                    <a:cubicBezTo>
                      <a:pt x="1" y="91"/>
                      <a:pt x="0" y="83"/>
                      <a:pt x="2" y="75"/>
                    </a:cubicBezTo>
                    <a:cubicBezTo>
                      <a:pt x="4" y="64"/>
                      <a:pt x="4" y="52"/>
                      <a:pt x="6" y="41"/>
                    </a:cubicBezTo>
                    <a:cubicBezTo>
                      <a:pt x="7" y="31"/>
                      <a:pt x="7" y="22"/>
                      <a:pt x="8" y="12"/>
                    </a:cubicBezTo>
                    <a:cubicBezTo>
                      <a:pt x="9" y="9"/>
                      <a:pt x="10" y="6"/>
                      <a:pt x="7" y="4"/>
                    </a:cubicBezTo>
                    <a:cubicBezTo>
                      <a:pt x="7" y="3"/>
                      <a:pt x="6" y="1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3" y="1"/>
                      <a:pt x="12" y="2"/>
                      <a:pt x="12" y="3"/>
                    </a:cubicBezTo>
                    <a:cubicBezTo>
                      <a:pt x="9" y="16"/>
                      <a:pt x="10" y="28"/>
                      <a:pt x="8" y="40"/>
                    </a:cubicBezTo>
                    <a:cubicBezTo>
                      <a:pt x="7" y="53"/>
                      <a:pt x="6" y="66"/>
                      <a:pt x="4" y="79"/>
                    </a:cubicBezTo>
                    <a:cubicBezTo>
                      <a:pt x="4" y="84"/>
                      <a:pt x="3" y="89"/>
                      <a:pt x="3" y="94"/>
                    </a:cubicBezTo>
                    <a:cubicBezTo>
                      <a:pt x="3" y="96"/>
                      <a:pt x="3" y="97"/>
                      <a:pt x="1" y="100"/>
                    </a:cubicBezTo>
                    <a:close/>
                  </a:path>
                </a:pathLst>
              </a:custGeom>
              <a:solidFill>
                <a:srgbClr val="45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" name="Freeform 229"/>
              <p:cNvSpPr>
                <a:spLocks/>
              </p:cNvSpPr>
              <p:nvPr/>
            </p:nvSpPr>
            <p:spPr bwMode="auto">
              <a:xfrm>
                <a:off x="4015" y="1850"/>
                <a:ext cx="52" cy="144"/>
              </a:xfrm>
              <a:custGeom>
                <a:avLst/>
                <a:gdLst>
                  <a:gd name="T0" fmla="*/ 1 w 36"/>
                  <a:gd name="T1" fmla="*/ 91 h 100"/>
                  <a:gd name="T2" fmla="*/ 5 w 36"/>
                  <a:gd name="T3" fmla="*/ 85 h 100"/>
                  <a:gd name="T4" fmla="*/ 11 w 36"/>
                  <a:gd name="T5" fmla="*/ 55 h 100"/>
                  <a:gd name="T6" fmla="*/ 19 w 36"/>
                  <a:gd name="T7" fmla="*/ 28 h 100"/>
                  <a:gd name="T8" fmla="*/ 31 w 36"/>
                  <a:gd name="T9" fmla="*/ 8 h 100"/>
                  <a:gd name="T10" fmla="*/ 33 w 36"/>
                  <a:gd name="T11" fmla="*/ 1 h 100"/>
                  <a:gd name="T12" fmla="*/ 34 w 36"/>
                  <a:gd name="T13" fmla="*/ 1 h 100"/>
                  <a:gd name="T14" fmla="*/ 34 w 36"/>
                  <a:gd name="T15" fmla="*/ 9 h 100"/>
                  <a:gd name="T16" fmla="*/ 31 w 36"/>
                  <a:gd name="T17" fmla="*/ 15 h 100"/>
                  <a:gd name="T18" fmla="*/ 12 w 36"/>
                  <a:gd name="T19" fmla="*/ 69 h 100"/>
                  <a:gd name="T20" fmla="*/ 7 w 36"/>
                  <a:gd name="T21" fmla="*/ 91 h 100"/>
                  <a:gd name="T22" fmla="*/ 5 w 36"/>
                  <a:gd name="T23" fmla="*/ 96 h 100"/>
                  <a:gd name="T24" fmla="*/ 2 w 36"/>
                  <a:gd name="T25" fmla="*/ 100 h 100"/>
                  <a:gd name="T26" fmla="*/ 1 w 36"/>
                  <a:gd name="T27" fmla="*/ 9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100">
                    <a:moveTo>
                      <a:pt x="1" y="91"/>
                    </a:moveTo>
                    <a:cubicBezTo>
                      <a:pt x="3" y="90"/>
                      <a:pt x="4" y="88"/>
                      <a:pt x="5" y="85"/>
                    </a:cubicBezTo>
                    <a:cubicBezTo>
                      <a:pt x="7" y="75"/>
                      <a:pt x="9" y="65"/>
                      <a:pt x="11" y="55"/>
                    </a:cubicBezTo>
                    <a:cubicBezTo>
                      <a:pt x="12" y="45"/>
                      <a:pt x="14" y="36"/>
                      <a:pt x="19" y="28"/>
                    </a:cubicBezTo>
                    <a:cubicBezTo>
                      <a:pt x="22" y="21"/>
                      <a:pt x="27" y="15"/>
                      <a:pt x="31" y="8"/>
                    </a:cubicBezTo>
                    <a:cubicBezTo>
                      <a:pt x="32" y="6"/>
                      <a:pt x="33" y="4"/>
                      <a:pt x="33" y="1"/>
                    </a:cubicBezTo>
                    <a:cubicBezTo>
                      <a:pt x="34" y="0"/>
                      <a:pt x="34" y="0"/>
                      <a:pt x="34" y="1"/>
                    </a:cubicBezTo>
                    <a:cubicBezTo>
                      <a:pt x="36" y="4"/>
                      <a:pt x="34" y="6"/>
                      <a:pt x="34" y="9"/>
                    </a:cubicBezTo>
                    <a:cubicBezTo>
                      <a:pt x="33" y="11"/>
                      <a:pt x="32" y="13"/>
                      <a:pt x="31" y="15"/>
                    </a:cubicBezTo>
                    <a:cubicBezTo>
                      <a:pt x="20" y="31"/>
                      <a:pt x="16" y="50"/>
                      <a:pt x="12" y="69"/>
                    </a:cubicBezTo>
                    <a:cubicBezTo>
                      <a:pt x="11" y="76"/>
                      <a:pt x="10" y="84"/>
                      <a:pt x="7" y="91"/>
                    </a:cubicBezTo>
                    <a:cubicBezTo>
                      <a:pt x="5" y="92"/>
                      <a:pt x="5" y="94"/>
                      <a:pt x="5" y="96"/>
                    </a:cubicBezTo>
                    <a:cubicBezTo>
                      <a:pt x="5" y="98"/>
                      <a:pt x="5" y="100"/>
                      <a:pt x="2" y="100"/>
                    </a:cubicBezTo>
                    <a:cubicBezTo>
                      <a:pt x="0" y="97"/>
                      <a:pt x="2" y="94"/>
                      <a:pt x="1" y="91"/>
                    </a:cubicBezTo>
                    <a:close/>
                  </a:path>
                </a:pathLst>
              </a:custGeom>
              <a:solidFill>
                <a:srgbClr val="C1A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" name="Freeform 230"/>
              <p:cNvSpPr>
                <a:spLocks/>
              </p:cNvSpPr>
              <p:nvPr/>
            </p:nvSpPr>
            <p:spPr bwMode="auto">
              <a:xfrm>
                <a:off x="4645" y="1283"/>
                <a:ext cx="47" cy="62"/>
              </a:xfrm>
              <a:custGeom>
                <a:avLst/>
                <a:gdLst>
                  <a:gd name="T0" fmla="*/ 11 w 32"/>
                  <a:gd name="T1" fmla="*/ 34 h 43"/>
                  <a:gd name="T2" fmla="*/ 9 w 32"/>
                  <a:gd name="T3" fmla="*/ 30 h 43"/>
                  <a:gd name="T4" fmla="*/ 6 w 32"/>
                  <a:gd name="T5" fmla="*/ 22 h 43"/>
                  <a:gd name="T6" fmla="*/ 12 w 32"/>
                  <a:gd name="T7" fmla="*/ 25 h 43"/>
                  <a:gd name="T8" fmla="*/ 14 w 32"/>
                  <a:gd name="T9" fmla="*/ 25 h 43"/>
                  <a:gd name="T10" fmla="*/ 11 w 32"/>
                  <a:gd name="T11" fmla="*/ 19 h 43"/>
                  <a:gd name="T12" fmla="*/ 4 w 32"/>
                  <a:gd name="T13" fmla="*/ 9 h 43"/>
                  <a:gd name="T14" fmla="*/ 6 w 32"/>
                  <a:gd name="T15" fmla="*/ 10 h 43"/>
                  <a:gd name="T16" fmla="*/ 6 w 32"/>
                  <a:gd name="T17" fmla="*/ 9 h 43"/>
                  <a:gd name="T18" fmla="*/ 1 w 32"/>
                  <a:gd name="T19" fmla="*/ 0 h 43"/>
                  <a:gd name="T20" fmla="*/ 25 w 32"/>
                  <a:gd name="T21" fmla="*/ 21 h 43"/>
                  <a:gd name="T22" fmla="*/ 17 w 32"/>
                  <a:gd name="T23" fmla="*/ 20 h 43"/>
                  <a:gd name="T24" fmla="*/ 21 w 32"/>
                  <a:gd name="T25" fmla="*/ 25 h 43"/>
                  <a:gd name="T26" fmla="*/ 17 w 32"/>
                  <a:gd name="T27" fmla="*/ 26 h 43"/>
                  <a:gd name="T28" fmla="*/ 20 w 32"/>
                  <a:gd name="T29" fmla="*/ 29 h 43"/>
                  <a:gd name="T30" fmla="*/ 13 w 32"/>
                  <a:gd name="T31" fmla="*/ 28 h 43"/>
                  <a:gd name="T32" fmla="*/ 30 w 32"/>
                  <a:gd name="T33" fmla="*/ 40 h 43"/>
                  <a:gd name="T34" fmla="*/ 32 w 32"/>
                  <a:gd name="T35" fmla="*/ 43 h 43"/>
                  <a:gd name="T36" fmla="*/ 16 w 32"/>
                  <a:gd name="T37" fmla="*/ 37 h 43"/>
                  <a:gd name="T38" fmla="*/ 11 w 32"/>
                  <a:gd name="T39" fmla="*/ 3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43">
                    <a:moveTo>
                      <a:pt x="11" y="34"/>
                    </a:moveTo>
                    <a:cubicBezTo>
                      <a:pt x="12" y="32"/>
                      <a:pt x="11" y="31"/>
                      <a:pt x="9" y="30"/>
                    </a:cubicBezTo>
                    <a:cubicBezTo>
                      <a:pt x="6" y="28"/>
                      <a:pt x="8" y="24"/>
                      <a:pt x="6" y="22"/>
                    </a:cubicBezTo>
                    <a:cubicBezTo>
                      <a:pt x="8" y="23"/>
                      <a:pt x="10" y="24"/>
                      <a:pt x="12" y="25"/>
                    </a:cubicBezTo>
                    <a:cubicBezTo>
                      <a:pt x="13" y="26"/>
                      <a:pt x="14" y="25"/>
                      <a:pt x="14" y="25"/>
                    </a:cubicBezTo>
                    <a:cubicBezTo>
                      <a:pt x="12" y="23"/>
                      <a:pt x="14" y="20"/>
                      <a:pt x="11" y="19"/>
                    </a:cubicBezTo>
                    <a:cubicBezTo>
                      <a:pt x="8" y="17"/>
                      <a:pt x="7" y="12"/>
                      <a:pt x="4" y="9"/>
                    </a:cubicBezTo>
                    <a:cubicBezTo>
                      <a:pt x="5" y="9"/>
                      <a:pt x="6" y="10"/>
                      <a:pt x="6" y="10"/>
                    </a:cubicBezTo>
                    <a:cubicBezTo>
                      <a:pt x="7" y="10"/>
                      <a:pt x="7" y="9"/>
                      <a:pt x="6" y="9"/>
                    </a:cubicBezTo>
                    <a:cubicBezTo>
                      <a:pt x="4" y="6"/>
                      <a:pt x="0" y="5"/>
                      <a:pt x="1" y="0"/>
                    </a:cubicBezTo>
                    <a:cubicBezTo>
                      <a:pt x="7" y="9"/>
                      <a:pt x="15" y="16"/>
                      <a:pt x="25" y="21"/>
                    </a:cubicBezTo>
                    <a:cubicBezTo>
                      <a:pt x="22" y="22"/>
                      <a:pt x="20" y="19"/>
                      <a:pt x="17" y="20"/>
                    </a:cubicBezTo>
                    <a:cubicBezTo>
                      <a:pt x="18" y="22"/>
                      <a:pt x="18" y="25"/>
                      <a:pt x="21" y="25"/>
                    </a:cubicBezTo>
                    <a:cubicBezTo>
                      <a:pt x="20" y="27"/>
                      <a:pt x="18" y="25"/>
                      <a:pt x="17" y="26"/>
                    </a:cubicBezTo>
                    <a:cubicBezTo>
                      <a:pt x="17" y="27"/>
                      <a:pt x="19" y="27"/>
                      <a:pt x="20" y="29"/>
                    </a:cubicBezTo>
                    <a:cubicBezTo>
                      <a:pt x="17" y="30"/>
                      <a:pt x="16" y="27"/>
                      <a:pt x="13" y="28"/>
                    </a:cubicBezTo>
                    <a:cubicBezTo>
                      <a:pt x="18" y="33"/>
                      <a:pt x="24" y="37"/>
                      <a:pt x="30" y="40"/>
                    </a:cubicBezTo>
                    <a:cubicBezTo>
                      <a:pt x="32" y="41"/>
                      <a:pt x="32" y="41"/>
                      <a:pt x="32" y="43"/>
                    </a:cubicBezTo>
                    <a:cubicBezTo>
                      <a:pt x="27" y="42"/>
                      <a:pt x="23" y="35"/>
                      <a:pt x="16" y="37"/>
                    </a:cubicBezTo>
                    <a:cubicBezTo>
                      <a:pt x="14" y="37"/>
                      <a:pt x="13" y="35"/>
                      <a:pt x="11" y="34"/>
                    </a:cubicBezTo>
                    <a:close/>
                  </a:path>
                </a:pathLst>
              </a:custGeom>
              <a:solidFill>
                <a:srgbClr val="191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" name="Freeform 231"/>
              <p:cNvSpPr>
                <a:spLocks/>
              </p:cNvSpPr>
              <p:nvPr/>
            </p:nvSpPr>
            <p:spPr bwMode="auto">
              <a:xfrm>
                <a:off x="4339" y="3294"/>
                <a:ext cx="42" cy="37"/>
              </a:xfrm>
              <a:custGeom>
                <a:avLst/>
                <a:gdLst>
                  <a:gd name="T0" fmla="*/ 2 w 29"/>
                  <a:gd name="T1" fmla="*/ 12 h 26"/>
                  <a:gd name="T2" fmla="*/ 2 w 29"/>
                  <a:gd name="T3" fmla="*/ 1 h 26"/>
                  <a:gd name="T4" fmla="*/ 3 w 29"/>
                  <a:gd name="T5" fmla="*/ 0 h 26"/>
                  <a:gd name="T6" fmla="*/ 12 w 29"/>
                  <a:gd name="T7" fmla="*/ 4 h 26"/>
                  <a:gd name="T8" fmla="*/ 19 w 29"/>
                  <a:gd name="T9" fmla="*/ 13 h 26"/>
                  <a:gd name="T10" fmla="*/ 23 w 29"/>
                  <a:gd name="T11" fmla="*/ 14 h 26"/>
                  <a:gd name="T12" fmla="*/ 28 w 29"/>
                  <a:gd name="T13" fmla="*/ 22 h 26"/>
                  <a:gd name="T14" fmla="*/ 27 w 29"/>
                  <a:gd name="T15" fmla="*/ 26 h 26"/>
                  <a:gd name="T16" fmla="*/ 27 w 29"/>
                  <a:gd name="T17" fmla="*/ 25 h 26"/>
                  <a:gd name="T18" fmla="*/ 26 w 29"/>
                  <a:gd name="T19" fmla="*/ 26 h 26"/>
                  <a:gd name="T20" fmla="*/ 18 w 29"/>
                  <a:gd name="T21" fmla="*/ 22 h 26"/>
                  <a:gd name="T22" fmla="*/ 7 w 29"/>
                  <a:gd name="T23" fmla="*/ 12 h 26"/>
                  <a:gd name="T24" fmla="*/ 2 w 29"/>
                  <a:gd name="T25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6">
                    <a:moveTo>
                      <a:pt x="2" y="12"/>
                    </a:moveTo>
                    <a:cubicBezTo>
                      <a:pt x="0" y="8"/>
                      <a:pt x="2" y="5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6" y="2"/>
                      <a:pt x="9" y="1"/>
                      <a:pt x="12" y="4"/>
                    </a:cubicBezTo>
                    <a:cubicBezTo>
                      <a:pt x="14" y="7"/>
                      <a:pt x="17" y="10"/>
                      <a:pt x="19" y="13"/>
                    </a:cubicBezTo>
                    <a:cubicBezTo>
                      <a:pt x="20" y="14"/>
                      <a:pt x="21" y="15"/>
                      <a:pt x="23" y="14"/>
                    </a:cubicBezTo>
                    <a:cubicBezTo>
                      <a:pt x="29" y="14"/>
                      <a:pt x="28" y="18"/>
                      <a:pt x="28" y="22"/>
                    </a:cubicBezTo>
                    <a:cubicBezTo>
                      <a:pt x="28" y="23"/>
                      <a:pt x="28" y="24"/>
                      <a:pt x="27" y="26"/>
                    </a:cubicBezTo>
                    <a:cubicBezTo>
                      <a:pt x="27" y="26"/>
                      <a:pt x="27" y="25"/>
                      <a:pt x="27" y="25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3" y="25"/>
                      <a:pt x="21" y="24"/>
                      <a:pt x="18" y="22"/>
                    </a:cubicBezTo>
                    <a:cubicBezTo>
                      <a:pt x="15" y="18"/>
                      <a:pt x="11" y="15"/>
                      <a:pt x="7" y="12"/>
                    </a:cubicBezTo>
                    <a:cubicBezTo>
                      <a:pt x="5" y="10"/>
                      <a:pt x="4" y="10"/>
                      <a:pt x="2" y="12"/>
                    </a:cubicBezTo>
                    <a:close/>
                  </a:path>
                </a:pathLst>
              </a:custGeom>
              <a:solidFill>
                <a:srgbClr val="6D6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" name="Freeform 232"/>
              <p:cNvSpPr>
                <a:spLocks/>
              </p:cNvSpPr>
              <p:nvPr/>
            </p:nvSpPr>
            <p:spPr bwMode="auto">
              <a:xfrm>
                <a:off x="4489" y="990"/>
                <a:ext cx="26" cy="52"/>
              </a:xfrm>
              <a:custGeom>
                <a:avLst/>
                <a:gdLst>
                  <a:gd name="T0" fmla="*/ 17 w 18"/>
                  <a:gd name="T1" fmla="*/ 16 h 36"/>
                  <a:gd name="T2" fmla="*/ 15 w 18"/>
                  <a:gd name="T3" fmla="*/ 22 h 36"/>
                  <a:gd name="T4" fmla="*/ 8 w 18"/>
                  <a:gd name="T5" fmla="*/ 31 h 36"/>
                  <a:gd name="T6" fmla="*/ 7 w 18"/>
                  <a:gd name="T7" fmla="*/ 28 h 36"/>
                  <a:gd name="T8" fmla="*/ 7 w 18"/>
                  <a:gd name="T9" fmla="*/ 36 h 36"/>
                  <a:gd name="T10" fmla="*/ 6 w 18"/>
                  <a:gd name="T11" fmla="*/ 23 h 36"/>
                  <a:gd name="T12" fmla="*/ 5 w 18"/>
                  <a:gd name="T13" fmla="*/ 23 h 36"/>
                  <a:gd name="T14" fmla="*/ 2 w 18"/>
                  <a:gd name="T15" fmla="*/ 30 h 36"/>
                  <a:gd name="T16" fmla="*/ 0 w 18"/>
                  <a:gd name="T17" fmla="*/ 24 h 36"/>
                  <a:gd name="T18" fmla="*/ 2 w 18"/>
                  <a:gd name="T19" fmla="*/ 10 h 36"/>
                  <a:gd name="T20" fmla="*/ 3 w 18"/>
                  <a:gd name="T21" fmla="*/ 3 h 36"/>
                  <a:gd name="T22" fmla="*/ 6 w 18"/>
                  <a:gd name="T23" fmla="*/ 6 h 36"/>
                  <a:gd name="T24" fmla="*/ 10 w 18"/>
                  <a:gd name="T25" fmla="*/ 5 h 36"/>
                  <a:gd name="T26" fmla="*/ 13 w 18"/>
                  <a:gd name="T27" fmla="*/ 7 h 36"/>
                  <a:gd name="T28" fmla="*/ 15 w 18"/>
                  <a:gd name="T29" fmla="*/ 2 h 36"/>
                  <a:gd name="T30" fmla="*/ 16 w 18"/>
                  <a:gd name="T31" fmla="*/ 2 h 36"/>
                  <a:gd name="T32" fmla="*/ 16 w 18"/>
                  <a:gd name="T33" fmla="*/ 3 h 36"/>
                  <a:gd name="T34" fmla="*/ 15 w 18"/>
                  <a:gd name="T35" fmla="*/ 10 h 36"/>
                  <a:gd name="T36" fmla="*/ 13 w 18"/>
                  <a:gd name="T37" fmla="*/ 18 h 36"/>
                  <a:gd name="T38" fmla="*/ 13 w 18"/>
                  <a:gd name="T39" fmla="*/ 18 h 36"/>
                  <a:gd name="T40" fmla="*/ 13 w 18"/>
                  <a:gd name="T41" fmla="*/ 18 h 36"/>
                  <a:gd name="T42" fmla="*/ 17 w 18"/>
                  <a:gd name="T43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36">
                    <a:moveTo>
                      <a:pt x="17" y="16"/>
                    </a:moveTo>
                    <a:cubicBezTo>
                      <a:pt x="16" y="18"/>
                      <a:pt x="16" y="21"/>
                      <a:pt x="15" y="22"/>
                    </a:cubicBezTo>
                    <a:cubicBezTo>
                      <a:pt x="11" y="24"/>
                      <a:pt x="10" y="27"/>
                      <a:pt x="8" y="31"/>
                    </a:cubicBezTo>
                    <a:cubicBezTo>
                      <a:pt x="8" y="31"/>
                      <a:pt x="8" y="29"/>
                      <a:pt x="7" y="28"/>
                    </a:cubicBezTo>
                    <a:cubicBezTo>
                      <a:pt x="7" y="31"/>
                      <a:pt x="7" y="34"/>
                      <a:pt x="7" y="36"/>
                    </a:cubicBezTo>
                    <a:cubicBezTo>
                      <a:pt x="5" y="32"/>
                      <a:pt x="5" y="27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4" y="25"/>
                      <a:pt x="3" y="27"/>
                      <a:pt x="2" y="30"/>
                    </a:cubicBezTo>
                    <a:cubicBezTo>
                      <a:pt x="0" y="28"/>
                      <a:pt x="0" y="26"/>
                      <a:pt x="0" y="24"/>
                    </a:cubicBezTo>
                    <a:cubicBezTo>
                      <a:pt x="2" y="19"/>
                      <a:pt x="2" y="15"/>
                      <a:pt x="2" y="10"/>
                    </a:cubicBezTo>
                    <a:cubicBezTo>
                      <a:pt x="2" y="8"/>
                      <a:pt x="1" y="5"/>
                      <a:pt x="3" y="3"/>
                    </a:cubicBezTo>
                    <a:cubicBezTo>
                      <a:pt x="5" y="3"/>
                      <a:pt x="4" y="6"/>
                      <a:pt x="6" y="6"/>
                    </a:cubicBezTo>
                    <a:cubicBezTo>
                      <a:pt x="7" y="7"/>
                      <a:pt x="8" y="5"/>
                      <a:pt x="10" y="5"/>
                    </a:cubicBezTo>
                    <a:cubicBezTo>
                      <a:pt x="11" y="5"/>
                      <a:pt x="13" y="5"/>
                      <a:pt x="13" y="7"/>
                    </a:cubicBezTo>
                    <a:cubicBezTo>
                      <a:pt x="14" y="5"/>
                      <a:pt x="13" y="3"/>
                      <a:pt x="15" y="2"/>
                    </a:cubicBezTo>
                    <a:cubicBezTo>
                      <a:pt x="15" y="1"/>
                      <a:pt x="16" y="0"/>
                      <a:pt x="16" y="2"/>
                    </a:cubicBezTo>
                    <a:cubicBezTo>
                      <a:pt x="16" y="2"/>
                      <a:pt x="16" y="2"/>
                      <a:pt x="16" y="3"/>
                    </a:cubicBezTo>
                    <a:cubicBezTo>
                      <a:pt x="18" y="5"/>
                      <a:pt x="16" y="8"/>
                      <a:pt x="15" y="10"/>
                    </a:cubicBezTo>
                    <a:cubicBezTo>
                      <a:pt x="14" y="13"/>
                      <a:pt x="13" y="15"/>
                      <a:pt x="13" y="18"/>
                    </a:cubicBezTo>
                    <a:cubicBezTo>
                      <a:pt x="13" y="18"/>
                      <a:pt x="14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5"/>
                      <a:pt x="14" y="14"/>
                      <a:pt x="17" y="16"/>
                    </a:cubicBezTo>
                    <a:close/>
                  </a:path>
                </a:pathLst>
              </a:custGeom>
              <a:solidFill>
                <a:srgbClr val="3243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" name="Freeform 233"/>
              <p:cNvSpPr>
                <a:spLocks/>
              </p:cNvSpPr>
              <p:nvPr/>
            </p:nvSpPr>
            <p:spPr bwMode="auto">
              <a:xfrm>
                <a:off x="4637" y="1436"/>
                <a:ext cx="42" cy="87"/>
              </a:xfrm>
              <a:custGeom>
                <a:avLst/>
                <a:gdLst>
                  <a:gd name="T0" fmla="*/ 5 w 29"/>
                  <a:gd name="T1" fmla="*/ 3 h 60"/>
                  <a:gd name="T2" fmla="*/ 9 w 29"/>
                  <a:gd name="T3" fmla="*/ 4 h 60"/>
                  <a:gd name="T4" fmla="*/ 9 w 29"/>
                  <a:gd name="T5" fmla="*/ 5 h 60"/>
                  <a:gd name="T6" fmla="*/ 15 w 29"/>
                  <a:gd name="T7" fmla="*/ 14 h 60"/>
                  <a:gd name="T8" fmla="*/ 20 w 29"/>
                  <a:gd name="T9" fmla="*/ 23 h 60"/>
                  <a:gd name="T10" fmla="*/ 22 w 29"/>
                  <a:gd name="T11" fmla="*/ 29 h 60"/>
                  <a:gd name="T12" fmla="*/ 29 w 29"/>
                  <a:gd name="T13" fmla="*/ 46 h 60"/>
                  <a:gd name="T14" fmla="*/ 24 w 29"/>
                  <a:gd name="T15" fmla="*/ 53 h 60"/>
                  <a:gd name="T16" fmla="*/ 20 w 29"/>
                  <a:gd name="T17" fmla="*/ 60 h 60"/>
                  <a:gd name="T18" fmla="*/ 20 w 29"/>
                  <a:gd name="T19" fmla="*/ 46 h 60"/>
                  <a:gd name="T20" fmla="*/ 19 w 29"/>
                  <a:gd name="T21" fmla="*/ 43 h 60"/>
                  <a:gd name="T22" fmla="*/ 11 w 29"/>
                  <a:gd name="T23" fmla="*/ 19 h 60"/>
                  <a:gd name="T24" fmla="*/ 8 w 29"/>
                  <a:gd name="T25" fmla="*/ 15 h 60"/>
                  <a:gd name="T26" fmla="*/ 3 w 29"/>
                  <a:gd name="T27" fmla="*/ 8 h 60"/>
                  <a:gd name="T28" fmla="*/ 3 w 29"/>
                  <a:gd name="T29" fmla="*/ 6 h 60"/>
                  <a:gd name="T30" fmla="*/ 1 w 29"/>
                  <a:gd name="T31" fmla="*/ 2 h 60"/>
                  <a:gd name="T32" fmla="*/ 5 w 29"/>
                  <a:gd name="T33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60">
                    <a:moveTo>
                      <a:pt x="5" y="3"/>
                    </a:moveTo>
                    <a:cubicBezTo>
                      <a:pt x="6" y="3"/>
                      <a:pt x="8" y="4"/>
                      <a:pt x="9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1" y="9"/>
                      <a:pt x="13" y="11"/>
                      <a:pt x="15" y="14"/>
                    </a:cubicBezTo>
                    <a:cubicBezTo>
                      <a:pt x="18" y="16"/>
                      <a:pt x="19" y="19"/>
                      <a:pt x="20" y="23"/>
                    </a:cubicBezTo>
                    <a:cubicBezTo>
                      <a:pt x="21" y="25"/>
                      <a:pt x="23" y="26"/>
                      <a:pt x="22" y="29"/>
                    </a:cubicBezTo>
                    <a:cubicBezTo>
                      <a:pt x="23" y="35"/>
                      <a:pt x="24" y="42"/>
                      <a:pt x="29" y="46"/>
                    </a:cubicBezTo>
                    <a:cubicBezTo>
                      <a:pt x="25" y="50"/>
                      <a:pt x="24" y="50"/>
                      <a:pt x="24" y="53"/>
                    </a:cubicBezTo>
                    <a:cubicBezTo>
                      <a:pt x="24" y="57"/>
                      <a:pt x="20" y="57"/>
                      <a:pt x="20" y="60"/>
                    </a:cubicBezTo>
                    <a:cubicBezTo>
                      <a:pt x="20" y="55"/>
                      <a:pt x="23" y="51"/>
                      <a:pt x="20" y="46"/>
                    </a:cubicBezTo>
                    <a:cubicBezTo>
                      <a:pt x="19" y="45"/>
                      <a:pt x="19" y="44"/>
                      <a:pt x="19" y="43"/>
                    </a:cubicBezTo>
                    <a:cubicBezTo>
                      <a:pt x="19" y="34"/>
                      <a:pt x="16" y="26"/>
                      <a:pt x="11" y="19"/>
                    </a:cubicBezTo>
                    <a:cubicBezTo>
                      <a:pt x="10" y="18"/>
                      <a:pt x="8" y="17"/>
                      <a:pt x="8" y="15"/>
                    </a:cubicBezTo>
                    <a:cubicBezTo>
                      <a:pt x="8" y="12"/>
                      <a:pt x="4" y="11"/>
                      <a:pt x="3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2" y="5"/>
                      <a:pt x="0" y="3"/>
                      <a:pt x="1" y="2"/>
                    </a:cubicBezTo>
                    <a:cubicBezTo>
                      <a:pt x="3" y="0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262E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" name="Freeform 234"/>
              <p:cNvSpPr>
                <a:spLocks/>
              </p:cNvSpPr>
              <p:nvPr/>
            </p:nvSpPr>
            <p:spPr bwMode="auto">
              <a:xfrm>
                <a:off x="4381" y="2142"/>
                <a:ext cx="24" cy="72"/>
              </a:xfrm>
              <a:custGeom>
                <a:avLst/>
                <a:gdLst>
                  <a:gd name="T0" fmla="*/ 7 w 17"/>
                  <a:gd name="T1" fmla="*/ 10 h 50"/>
                  <a:gd name="T2" fmla="*/ 9 w 17"/>
                  <a:gd name="T3" fmla="*/ 23 h 50"/>
                  <a:gd name="T4" fmla="*/ 14 w 17"/>
                  <a:gd name="T5" fmla="*/ 37 h 50"/>
                  <a:gd name="T6" fmla="*/ 15 w 17"/>
                  <a:gd name="T7" fmla="*/ 41 h 50"/>
                  <a:gd name="T8" fmla="*/ 10 w 17"/>
                  <a:gd name="T9" fmla="*/ 37 h 50"/>
                  <a:gd name="T10" fmla="*/ 17 w 17"/>
                  <a:gd name="T11" fmla="*/ 50 h 50"/>
                  <a:gd name="T12" fmla="*/ 7 w 17"/>
                  <a:gd name="T13" fmla="*/ 36 h 50"/>
                  <a:gd name="T14" fmla="*/ 3 w 17"/>
                  <a:gd name="T15" fmla="*/ 23 h 50"/>
                  <a:gd name="T16" fmla="*/ 3 w 17"/>
                  <a:gd name="T17" fmla="*/ 23 h 50"/>
                  <a:gd name="T18" fmla="*/ 2 w 17"/>
                  <a:gd name="T19" fmla="*/ 4 h 50"/>
                  <a:gd name="T20" fmla="*/ 2 w 17"/>
                  <a:gd name="T21" fmla="*/ 4 h 50"/>
                  <a:gd name="T22" fmla="*/ 5 w 17"/>
                  <a:gd name="T23" fmla="*/ 4 h 50"/>
                  <a:gd name="T24" fmla="*/ 9 w 17"/>
                  <a:gd name="T25" fmla="*/ 4 h 50"/>
                  <a:gd name="T26" fmla="*/ 6 w 17"/>
                  <a:gd name="T27" fmla="*/ 8 h 50"/>
                  <a:gd name="T28" fmla="*/ 5 w 17"/>
                  <a:gd name="T29" fmla="*/ 11 h 50"/>
                  <a:gd name="T30" fmla="*/ 7 w 17"/>
                  <a:gd name="T31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50">
                    <a:moveTo>
                      <a:pt x="7" y="10"/>
                    </a:moveTo>
                    <a:cubicBezTo>
                      <a:pt x="8" y="14"/>
                      <a:pt x="9" y="19"/>
                      <a:pt x="9" y="23"/>
                    </a:cubicBezTo>
                    <a:cubicBezTo>
                      <a:pt x="9" y="28"/>
                      <a:pt x="12" y="33"/>
                      <a:pt x="14" y="37"/>
                    </a:cubicBezTo>
                    <a:cubicBezTo>
                      <a:pt x="14" y="38"/>
                      <a:pt x="15" y="40"/>
                      <a:pt x="15" y="41"/>
                    </a:cubicBezTo>
                    <a:cubicBezTo>
                      <a:pt x="13" y="41"/>
                      <a:pt x="13" y="38"/>
                      <a:pt x="10" y="37"/>
                    </a:cubicBezTo>
                    <a:cubicBezTo>
                      <a:pt x="12" y="42"/>
                      <a:pt x="16" y="44"/>
                      <a:pt x="17" y="50"/>
                    </a:cubicBezTo>
                    <a:cubicBezTo>
                      <a:pt x="11" y="47"/>
                      <a:pt x="10" y="41"/>
                      <a:pt x="7" y="36"/>
                    </a:cubicBezTo>
                    <a:cubicBezTo>
                      <a:pt x="5" y="32"/>
                      <a:pt x="5" y="27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17"/>
                      <a:pt x="0" y="1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5" y="0"/>
                      <a:pt x="5" y="4"/>
                    </a:cubicBezTo>
                    <a:cubicBezTo>
                      <a:pt x="6" y="4"/>
                      <a:pt x="7" y="3"/>
                      <a:pt x="9" y="4"/>
                    </a:cubicBezTo>
                    <a:cubicBezTo>
                      <a:pt x="8" y="5"/>
                      <a:pt x="4" y="5"/>
                      <a:pt x="6" y="8"/>
                    </a:cubicBezTo>
                    <a:cubicBezTo>
                      <a:pt x="6" y="9"/>
                      <a:pt x="6" y="10"/>
                      <a:pt x="5" y="11"/>
                    </a:cubicBezTo>
                    <a:cubicBezTo>
                      <a:pt x="7" y="12"/>
                      <a:pt x="7" y="10"/>
                      <a:pt x="7" y="1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" name="Freeform 235"/>
              <p:cNvSpPr>
                <a:spLocks/>
              </p:cNvSpPr>
              <p:nvPr/>
            </p:nvSpPr>
            <p:spPr bwMode="auto">
              <a:xfrm>
                <a:off x="4348" y="2587"/>
                <a:ext cx="42" cy="19"/>
              </a:xfrm>
              <a:custGeom>
                <a:avLst/>
                <a:gdLst>
                  <a:gd name="T0" fmla="*/ 6 w 29"/>
                  <a:gd name="T1" fmla="*/ 13 h 13"/>
                  <a:gd name="T2" fmla="*/ 0 w 29"/>
                  <a:gd name="T3" fmla="*/ 11 h 13"/>
                  <a:gd name="T4" fmla="*/ 1 w 29"/>
                  <a:gd name="T5" fmla="*/ 11 h 13"/>
                  <a:gd name="T6" fmla="*/ 8 w 29"/>
                  <a:gd name="T7" fmla="*/ 3 h 13"/>
                  <a:gd name="T8" fmla="*/ 11 w 29"/>
                  <a:gd name="T9" fmla="*/ 0 h 13"/>
                  <a:gd name="T10" fmla="*/ 26 w 29"/>
                  <a:gd name="T11" fmla="*/ 0 h 13"/>
                  <a:gd name="T12" fmla="*/ 27 w 29"/>
                  <a:gd name="T13" fmla="*/ 0 h 13"/>
                  <a:gd name="T14" fmla="*/ 26 w 29"/>
                  <a:gd name="T15" fmla="*/ 5 h 13"/>
                  <a:gd name="T16" fmla="*/ 28 w 29"/>
                  <a:gd name="T17" fmla="*/ 10 h 13"/>
                  <a:gd name="T18" fmla="*/ 28 w 29"/>
                  <a:gd name="T19" fmla="*/ 13 h 13"/>
                  <a:gd name="T20" fmla="*/ 6 w 29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3">
                    <a:moveTo>
                      <a:pt x="6" y="13"/>
                    </a:moveTo>
                    <a:cubicBezTo>
                      <a:pt x="5" y="11"/>
                      <a:pt x="2" y="12"/>
                      <a:pt x="0" y="11"/>
                    </a:cubicBezTo>
                    <a:cubicBezTo>
                      <a:pt x="0" y="11"/>
                      <a:pt x="0" y="11"/>
                      <a:pt x="1" y="11"/>
                    </a:cubicBezTo>
                    <a:cubicBezTo>
                      <a:pt x="9" y="11"/>
                      <a:pt x="8" y="12"/>
                      <a:pt x="8" y="3"/>
                    </a:cubicBezTo>
                    <a:cubicBezTo>
                      <a:pt x="8" y="0"/>
                      <a:pt x="9" y="0"/>
                      <a:pt x="11" y="0"/>
                    </a:cubicBezTo>
                    <a:cubicBezTo>
                      <a:pt x="16" y="0"/>
                      <a:pt x="21" y="0"/>
                      <a:pt x="26" y="0"/>
                    </a:cubicBezTo>
                    <a:cubicBezTo>
                      <a:pt x="26" y="0"/>
                      <a:pt x="27" y="0"/>
                      <a:pt x="27" y="0"/>
                    </a:cubicBezTo>
                    <a:cubicBezTo>
                      <a:pt x="27" y="2"/>
                      <a:pt x="26" y="3"/>
                      <a:pt x="26" y="5"/>
                    </a:cubicBezTo>
                    <a:cubicBezTo>
                      <a:pt x="26" y="7"/>
                      <a:pt x="26" y="9"/>
                      <a:pt x="28" y="10"/>
                    </a:cubicBezTo>
                    <a:cubicBezTo>
                      <a:pt x="29" y="11"/>
                      <a:pt x="29" y="12"/>
                      <a:pt x="28" y="13"/>
                    </a:cubicBezTo>
                    <a:cubicBezTo>
                      <a:pt x="20" y="13"/>
                      <a:pt x="13" y="13"/>
                      <a:pt x="6" y="13"/>
                    </a:cubicBezTo>
                    <a:close/>
                  </a:path>
                </a:pathLst>
              </a:custGeom>
              <a:solidFill>
                <a:srgbClr val="847F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" name="Freeform 236"/>
              <p:cNvSpPr>
                <a:spLocks/>
              </p:cNvSpPr>
              <p:nvPr/>
            </p:nvSpPr>
            <p:spPr bwMode="auto">
              <a:xfrm>
                <a:off x="4265" y="2069"/>
                <a:ext cx="32" cy="174"/>
              </a:xfrm>
              <a:custGeom>
                <a:avLst/>
                <a:gdLst>
                  <a:gd name="T0" fmla="*/ 15 w 22"/>
                  <a:gd name="T1" fmla="*/ 38 h 120"/>
                  <a:gd name="T2" fmla="*/ 9 w 22"/>
                  <a:gd name="T3" fmla="*/ 70 h 120"/>
                  <a:gd name="T4" fmla="*/ 5 w 22"/>
                  <a:gd name="T5" fmla="*/ 102 h 120"/>
                  <a:gd name="T6" fmla="*/ 2 w 22"/>
                  <a:gd name="T7" fmla="*/ 120 h 120"/>
                  <a:gd name="T8" fmla="*/ 0 w 22"/>
                  <a:gd name="T9" fmla="*/ 116 h 120"/>
                  <a:gd name="T10" fmla="*/ 6 w 22"/>
                  <a:gd name="T11" fmla="*/ 78 h 120"/>
                  <a:gd name="T12" fmla="*/ 19 w 22"/>
                  <a:gd name="T13" fmla="*/ 6 h 120"/>
                  <a:gd name="T14" fmla="*/ 20 w 22"/>
                  <a:gd name="T15" fmla="*/ 0 h 120"/>
                  <a:gd name="T16" fmla="*/ 21 w 22"/>
                  <a:gd name="T17" fmla="*/ 2 h 120"/>
                  <a:gd name="T18" fmla="*/ 20 w 22"/>
                  <a:gd name="T19" fmla="*/ 13 h 120"/>
                  <a:gd name="T20" fmla="*/ 18 w 22"/>
                  <a:gd name="T21" fmla="*/ 25 h 120"/>
                  <a:gd name="T22" fmla="*/ 15 w 22"/>
                  <a:gd name="T23" fmla="*/ 3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20">
                    <a:moveTo>
                      <a:pt x="15" y="38"/>
                    </a:moveTo>
                    <a:cubicBezTo>
                      <a:pt x="11" y="48"/>
                      <a:pt x="11" y="59"/>
                      <a:pt x="9" y="70"/>
                    </a:cubicBezTo>
                    <a:cubicBezTo>
                      <a:pt x="7" y="81"/>
                      <a:pt x="6" y="91"/>
                      <a:pt x="5" y="102"/>
                    </a:cubicBezTo>
                    <a:cubicBezTo>
                      <a:pt x="3" y="108"/>
                      <a:pt x="3" y="114"/>
                      <a:pt x="2" y="120"/>
                    </a:cubicBezTo>
                    <a:cubicBezTo>
                      <a:pt x="1" y="119"/>
                      <a:pt x="1" y="118"/>
                      <a:pt x="0" y="116"/>
                    </a:cubicBezTo>
                    <a:cubicBezTo>
                      <a:pt x="1" y="104"/>
                      <a:pt x="4" y="91"/>
                      <a:pt x="6" y="78"/>
                    </a:cubicBezTo>
                    <a:cubicBezTo>
                      <a:pt x="9" y="54"/>
                      <a:pt x="14" y="30"/>
                      <a:pt x="19" y="6"/>
                    </a:cubicBezTo>
                    <a:cubicBezTo>
                      <a:pt x="19" y="4"/>
                      <a:pt x="19" y="2"/>
                      <a:pt x="20" y="0"/>
                    </a:cubicBezTo>
                    <a:cubicBezTo>
                      <a:pt x="22" y="0"/>
                      <a:pt x="21" y="1"/>
                      <a:pt x="21" y="2"/>
                    </a:cubicBezTo>
                    <a:cubicBezTo>
                      <a:pt x="20" y="5"/>
                      <a:pt x="20" y="9"/>
                      <a:pt x="20" y="13"/>
                    </a:cubicBezTo>
                    <a:cubicBezTo>
                      <a:pt x="18" y="16"/>
                      <a:pt x="18" y="21"/>
                      <a:pt x="18" y="25"/>
                    </a:cubicBezTo>
                    <a:cubicBezTo>
                      <a:pt x="17" y="29"/>
                      <a:pt x="16" y="33"/>
                      <a:pt x="15" y="38"/>
                    </a:cubicBezTo>
                    <a:close/>
                  </a:path>
                </a:pathLst>
              </a:custGeom>
              <a:solidFill>
                <a:srgbClr val="C8C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" name="Freeform 237"/>
              <p:cNvSpPr>
                <a:spLocks/>
              </p:cNvSpPr>
              <p:nvPr/>
            </p:nvSpPr>
            <p:spPr bwMode="auto">
              <a:xfrm>
                <a:off x="4994" y="2067"/>
                <a:ext cx="42" cy="37"/>
              </a:xfrm>
              <a:custGeom>
                <a:avLst/>
                <a:gdLst>
                  <a:gd name="T0" fmla="*/ 0 w 29"/>
                  <a:gd name="T1" fmla="*/ 3 h 26"/>
                  <a:gd name="T2" fmla="*/ 7 w 29"/>
                  <a:gd name="T3" fmla="*/ 3 h 26"/>
                  <a:gd name="T4" fmla="*/ 11 w 29"/>
                  <a:gd name="T5" fmla="*/ 4 h 26"/>
                  <a:gd name="T6" fmla="*/ 14 w 29"/>
                  <a:gd name="T7" fmla="*/ 3 h 26"/>
                  <a:gd name="T8" fmla="*/ 19 w 29"/>
                  <a:gd name="T9" fmla="*/ 9 h 26"/>
                  <a:gd name="T10" fmla="*/ 18 w 29"/>
                  <a:gd name="T11" fmla="*/ 9 h 26"/>
                  <a:gd name="T12" fmla="*/ 20 w 29"/>
                  <a:gd name="T13" fmla="*/ 10 h 26"/>
                  <a:gd name="T14" fmla="*/ 29 w 29"/>
                  <a:gd name="T15" fmla="*/ 26 h 26"/>
                  <a:gd name="T16" fmla="*/ 8 w 29"/>
                  <a:gd name="T17" fmla="*/ 15 h 26"/>
                  <a:gd name="T18" fmla="*/ 0 w 29"/>
                  <a:gd name="T1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26">
                    <a:moveTo>
                      <a:pt x="0" y="3"/>
                    </a:moveTo>
                    <a:cubicBezTo>
                      <a:pt x="2" y="0"/>
                      <a:pt x="5" y="4"/>
                      <a:pt x="7" y="3"/>
                    </a:cubicBezTo>
                    <a:cubicBezTo>
                      <a:pt x="9" y="2"/>
                      <a:pt x="10" y="3"/>
                      <a:pt x="11" y="4"/>
                    </a:cubicBezTo>
                    <a:cubicBezTo>
                      <a:pt x="13" y="6"/>
                      <a:pt x="13" y="4"/>
                      <a:pt x="14" y="3"/>
                    </a:cubicBezTo>
                    <a:cubicBezTo>
                      <a:pt x="16" y="4"/>
                      <a:pt x="20" y="5"/>
                      <a:pt x="19" y="9"/>
                    </a:cubicBezTo>
                    <a:cubicBezTo>
                      <a:pt x="19" y="10"/>
                      <a:pt x="18" y="9"/>
                      <a:pt x="18" y="9"/>
                    </a:cubicBezTo>
                    <a:cubicBezTo>
                      <a:pt x="18" y="10"/>
                      <a:pt x="19" y="10"/>
                      <a:pt x="20" y="10"/>
                    </a:cubicBezTo>
                    <a:cubicBezTo>
                      <a:pt x="24" y="15"/>
                      <a:pt x="26" y="20"/>
                      <a:pt x="29" y="26"/>
                    </a:cubicBezTo>
                    <a:cubicBezTo>
                      <a:pt x="22" y="21"/>
                      <a:pt x="16" y="17"/>
                      <a:pt x="8" y="15"/>
                    </a:cubicBezTo>
                    <a:cubicBezTo>
                      <a:pt x="5" y="11"/>
                      <a:pt x="2" y="7"/>
                      <a:pt x="0" y="3"/>
                    </a:cubicBezTo>
                    <a:close/>
                  </a:path>
                </a:pathLst>
              </a:custGeom>
              <a:solidFill>
                <a:srgbClr val="E1A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" name="Freeform 238"/>
              <p:cNvSpPr>
                <a:spLocks/>
              </p:cNvSpPr>
              <p:nvPr/>
            </p:nvSpPr>
            <p:spPr bwMode="auto">
              <a:xfrm>
                <a:off x="4806" y="1754"/>
                <a:ext cx="30" cy="39"/>
              </a:xfrm>
              <a:custGeom>
                <a:avLst/>
                <a:gdLst>
                  <a:gd name="T0" fmla="*/ 20 w 21"/>
                  <a:gd name="T1" fmla="*/ 0 h 27"/>
                  <a:gd name="T2" fmla="*/ 20 w 21"/>
                  <a:gd name="T3" fmla="*/ 1 h 27"/>
                  <a:gd name="T4" fmla="*/ 21 w 21"/>
                  <a:gd name="T5" fmla="*/ 3 h 27"/>
                  <a:gd name="T6" fmla="*/ 8 w 21"/>
                  <a:gd name="T7" fmla="*/ 13 h 27"/>
                  <a:gd name="T8" fmla="*/ 17 w 21"/>
                  <a:gd name="T9" fmla="*/ 13 h 27"/>
                  <a:gd name="T10" fmla="*/ 17 w 21"/>
                  <a:gd name="T11" fmla="*/ 14 h 27"/>
                  <a:gd name="T12" fmla="*/ 19 w 21"/>
                  <a:gd name="T13" fmla="*/ 14 h 27"/>
                  <a:gd name="T14" fmla="*/ 20 w 21"/>
                  <a:gd name="T15" fmla="*/ 25 h 27"/>
                  <a:gd name="T16" fmla="*/ 17 w 21"/>
                  <a:gd name="T17" fmla="*/ 24 h 27"/>
                  <a:gd name="T18" fmla="*/ 7 w 21"/>
                  <a:gd name="T19" fmla="*/ 20 h 27"/>
                  <a:gd name="T20" fmla="*/ 2 w 21"/>
                  <a:gd name="T21" fmla="*/ 21 h 27"/>
                  <a:gd name="T22" fmla="*/ 1 w 21"/>
                  <a:gd name="T23" fmla="*/ 20 h 27"/>
                  <a:gd name="T24" fmla="*/ 2 w 21"/>
                  <a:gd name="T25" fmla="*/ 16 h 27"/>
                  <a:gd name="T26" fmla="*/ 1 w 21"/>
                  <a:gd name="T27" fmla="*/ 15 h 27"/>
                  <a:gd name="T28" fmla="*/ 4 w 21"/>
                  <a:gd name="T29" fmla="*/ 7 h 27"/>
                  <a:gd name="T30" fmla="*/ 12 w 21"/>
                  <a:gd name="T31" fmla="*/ 5 h 27"/>
                  <a:gd name="T32" fmla="*/ 18 w 21"/>
                  <a:gd name="T33" fmla="*/ 1 h 27"/>
                  <a:gd name="T34" fmla="*/ 20 w 21"/>
                  <a:gd name="T3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27">
                    <a:moveTo>
                      <a:pt x="20" y="0"/>
                    </a:moveTo>
                    <a:cubicBezTo>
                      <a:pt x="20" y="0"/>
                      <a:pt x="20" y="1"/>
                      <a:pt x="20" y="1"/>
                    </a:cubicBezTo>
                    <a:cubicBezTo>
                      <a:pt x="21" y="2"/>
                      <a:pt x="21" y="2"/>
                      <a:pt x="21" y="3"/>
                    </a:cubicBezTo>
                    <a:cubicBezTo>
                      <a:pt x="19" y="8"/>
                      <a:pt x="13" y="13"/>
                      <a:pt x="8" y="13"/>
                    </a:cubicBezTo>
                    <a:cubicBezTo>
                      <a:pt x="11" y="14"/>
                      <a:pt x="14" y="12"/>
                      <a:pt x="17" y="13"/>
                    </a:cubicBezTo>
                    <a:cubicBezTo>
                      <a:pt x="17" y="13"/>
                      <a:pt x="17" y="14"/>
                      <a:pt x="17" y="14"/>
                    </a:cubicBezTo>
                    <a:cubicBezTo>
                      <a:pt x="17" y="14"/>
                      <a:pt x="18" y="14"/>
                      <a:pt x="19" y="14"/>
                    </a:cubicBezTo>
                    <a:cubicBezTo>
                      <a:pt x="20" y="17"/>
                      <a:pt x="21" y="21"/>
                      <a:pt x="20" y="25"/>
                    </a:cubicBezTo>
                    <a:cubicBezTo>
                      <a:pt x="19" y="26"/>
                      <a:pt x="18" y="27"/>
                      <a:pt x="17" y="24"/>
                    </a:cubicBezTo>
                    <a:cubicBezTo>
                      <a:pt x="13" y="18"/>
                      <a:pt x="13" y="18"/>
                      <a:pt x="7" y="20"/>
                    </a:cubicBezTo>
                    <a:cubicBezTo>
                      <a:pt x="5" y="21"/>
                      <a:pt x="4" y="21"/>
                      <a:pt x="2" y="21"/>
                    </a:cubicBezTo>
                    <a:cubicBezTo>
                      <a:pt x="1" y="21"/>
                      <a:pt x="1" y="21"/>
                      <a:pt x="1" y="20"/>
                    </a:cubicBezTo>
                    <a:cubicBezTo>
                      <a:pt x="1" y="19"/>
                      <a:pt x="1" y="18"/>
                      <a:pt x="2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0" y="12"/>
                      <a:pt x="2" y="9"/>
                      <a:pt x="4" y="7"/>
                    </a:cubicBezTo>
                    <a:cubicBezTo>
                      <a:pt x="6" y="5"/>
                      <a:pt x="9" y="5"/>
                      <a:pt x="12" y="5"/>
                    </a:cubicBezTo>
                    <a:cubicBezTo>
                      <a:pt x="15" y="5"/>
                      <a:pt x="17" y="4"/>
                      <a:pt x="18" y="1"/>
                    </a:cubicBezTo>
                    <a:cubicBezTo>
                      <a:pt x="19" y="0"/>
                      <a:pt x="19" y="0"/>
                      <a:pt x="20" y="0"/>
                    </a:cubicBezTo>
                    <a:close/>
                  </a:path>
                </a:pathLst>
              </a:custGeom>
              <a:solidFill>
                <a:srgbClr val="978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" name="Freeform 239"/>
              <p:cNvSpPr>
                <a:spLocks/>
              </p:cNvSpPr>
              <p:nvPr/>
            </p:nvSpPr>
            <p:spPr bwMode="auto">
              <a:xfrm>
                <a:off x="4413" y="2814"/>
                <a:ext cx="17" cy="126"/>
              </a:xfrm>
              <a:custGeom>
                <a:avLst/>
                <a:gdLst>
                  <a:gd name="T0" fmla="*/ 3 w 12"/>
                  <a:gd name="T1" fmla="*/ 87 h 87"/>
                  <a:gd name="T2" fmla="*/ 1 w 12"/>
                  <a:gd name="T3" fmla="*/ 79 h 87"/>
                  <a:gd name="T4" fmla="*/ 8 w 12"/>
                  <a:gd name="T5" fmla="*/ 42 h 87"/>
                  <a:gd name="T6" fmla="*/ 8 w 12"/>
                  <a:gd name="T7" fmla="*/ 6 h 87"/>
                  <a:gd name="T8" fmla="*/ 8 w 12"/>
                  <a:gd name="T9" fmla="*/ 0 h 87"/>
                  <a:gd name="T10" fmla="*/ 12 w 12"/>
                  <a:gd name="T11" fmla="*/ 29 h 87"/>
                  <a:gd name="T12" fmla="*/ 4 w 12"/>
                  <a:gd name="T13" fmla="*/ 83 h 87"/>
                  <a:gd name="T14" fmla="*/ 3 w 12"/>
                  <a:gd name="T15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7">
                    <a:moveTo>
                      <a:pt x="3" y="87"/>
                    </a:moveTo>
                    <a:cubicBezTo>
                      <a:pt x="0" y="85"/>
                      <a:pt x="1" y="81"/>
                      <a:pt x="1" y="79"/>
                    </a:cubicBezTo>
                    <a:cubicBezTo>
                      <a:pt x="3" y="66"/>
                      <a:pt x="7" y="55"/>
                      <a:pt x="8" y="42"/>
                    </a:cubicBezTo>
                    <a:cubicBezTo>
                      <a:pt x="10" y="30"/>
                      <a:pt x="9" y="18"/>
                      <a:pt x="8" y="6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11" y="9"/>
                      <a:pt x="11" y="19"/>
                      <a:pt x="12" y="29"/>
                    </a:cubicBezTo>
                    <a:cubicBezTo>
                      <a:pt x="11" y="47"/>
                      <a:pt x="7" y="65"/>
                      <a:pt x="4" y="83"/>
                    </a:cubicBezTo>
                    <a:cubicBezTo>
                      <a:pt x="3" y="84"/>
                      <a:pt x="3" y="85"/>
                      <a:pt x="3" y="87"/>
                    </a:cubicBezTo>
                    <a:close/>
                  </a:path>
                </a:pathLst>
              </a:custGeom>
              <a:solidFill>
                <a:srgbClr val="786F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" name="Freeform 240"/>
              <p:cNvSpPr>
                <a:spLocks/>
              </p:cNvSpPr>
              <p:nvPr/>
            </p:nvSpPr>
            <p:spPr bwMode="auto">
              <a:xfrm>
                <a:off x="4791" y="1568"/>
                <a:ext cx="38" cy="23"/>
              </a:xfrm>
              <a:custGeom>
                <a:avLst/>
                <a:gdLst>
                  <a:gd name="T0" fmla="*/ 25 w 26"/>
                  <a:gd name="T1" fmla="*/ 15 h 16"/>
                  <a:gd name="T2" fmla="*/ 4 w 26"/>
                  <a:gd name="T3" fmla="*/ 16 h 16"/>
                  <a:gd name="T4" fmla="*/ 3 w 26"/>
                  <a:gd name="T5" fmla="*/ 14 h 16"/>
                  <a:gd name="T6" fmla="*/ 0 w 26"/>
                  <a:gd name="T7" fmla="*/ 9 h 16"/>
                  <a:gd name="T8" fmla="*/ 4 w 26"/>
                  <a:gd name="T9" fmla="*/ 5 h 16"/>
                  <a:gd name="T10" fmla="*/ 5 w 26"/>
                  <a:gd name="T11" fmla="*/ 5 h 16"/>
                  <a:gd name="T12" fmla="*/ 11 w 26"/>
                  <a:gd name="T13" fmla="*/ 4 h 16"/>
                  <a:gd name="T14" fmla="*/ 12 w 26"/>
                  <a:gd name="T15" fmla="*/ 4 h 16"/>
                  <a:gd name="T16" fmla="*/ 21 w 26"/>
                  <a:gd name="T17" fmla="*/ 2 h 16"/>
                  <a:gd name="T18" fmla="*/ 22 w 26"/>
                  <a:gd name="T19" fmla="*/ 4 h 16"/>
                  <a:gd name="T20" fmla="*/ 25 w 26"/>
                  <a:gd name="T2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16">
                    <a:moveTo>
                      <a:pt x="25" y="15"/>
                    </a:moveTo>
                    <a:cubicBezTo>
                      <a:pt x="18" y="12"/>
                      <a:pt x="11" y="15"/>
                      <a:pt x="4" y="16"/>
                    </a:cubicBezTo>
                    <a:cubicBezTo>
                      <a:pt x="3" y="16"/>
                      <a:pt x="5" y="15"/>
                      <a:pt x="3" y="14"/>
                    </a:cubicBezTo>
                    <a:cubicBezTo>
                      <a:pt x="0" y="14"/>
                      <a:pt x="0" y="11"/>
                      <a:pt x="0" y="9"/>
                    </a:cubicBezTo>
                    <a:cubicBezTo>
                      <a:pt x="1" y="7"/>
                      <a:pt x="3" y="6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7" y="5"/>
                      <a:pt x="9" y="4"/>
                      <a:pt x="11" y="4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5" y="4"/>
                      <a:pt x="18" y="4"/>
                      <a:pt x="21" y="2"/>
                    </a:cubicBezTo>
                    <a:cubicBezTo>
                      <a:pt x="23" y="0"/>
                      <a:pt x="22" y="4"/>
                      <a:pt x="22" y="4"/>
                    </a:cubicBezTo>
                    <a:cubicBezTo>
                      <a:pt x="25" y="7"/>
                      <a:pt x="26" y="11"/>
                      <a:pt x="25" y="15"/>
                    </a:cubicBezTo>
                    <a:close/>
                  </a:path>
                </a:pathLst>
              </a:custGeom>
              <a:solidFill>
                <a:srgbClr val="A09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" name="Freeform 241"/>
              <p:cNvSpPr>
                <a:spLocks/>
              </p:cNvSpPr>
              <p:nvPr/>
            </p:nvSpPr>
            <p:spPr bwMode="auto">
              <a:xfrm>
                <a:off x="4909" y="3109"/>
                <a:ext cx="33" cy="135"/>
              </a:xfrm>
              <a:custGeom>
                <a:avLst/>
                <a:gdLst>
                  <a:gd name="T0" fmla="*/ 14 w 23"/>
                  <a:gd name="T1" fmla="*/ 79 h 94"/>
                  <a:gd name="T2" fmla="*/ 19 w 23"/>
                  <a:gd name="T3" fmla="*/ 84 h 94"/>
                  <a:gd name="T4" fmla="*/ 12 w 23"/>
                  <a:gd name="T5" fmla="*/ 72 h 94"/>
                  <a:gd name="T6" fmla="*/ 16 w 23"/>
                  <a:gd name="T7" fmla="*/ 73 h 94"/>
                  <a:gd name="T8" fmla="*/ 6 w 23"/>
                  <a:gd name="T9" fmla="*/ 41 h 94"/>
                  <a:gd name="T10" fmla="*/ 2 w 23"/>
                  <a:gd name="T11" fmla="*/ 12 h 94"/>
                  <a:gd name="T12" fmla="*/ 1 w 23"/>
                  <a:gd name="T13" fmla="*/ 0 h 94"/>
                  <a:gd name="T14" fmla="*/ 1 w 23"/>
                  <a:gd name="T15" fmla="*/ 0 h 94"/>
                  <a:gd name="T16" fmla="*/ 4 w 23"/>
                  <a:gd name="T17" fmla="*/ 15 h 94"/>
                  <a:gd name="T18" fmla="*/ 17 w 23"/>
                  <a:gd name="T19" fmla="*/ 72 h 94"/>
                  <a:gd name="T20" fmla="*/ 23 w 23"/>
                  <a:gd name="T21" fmla="*/ 93 h 94"/>
                  <a:gd name="T22" fmla="*/ 16 w 23"/>
                  <a:gd name="T23" fmla="*/ 89 h 94"/>
                  <a:gd name="T24" fmla="*/ 14 w 23"/>
                  <a:gd name="T25" fmla="*/ 81 h 94"/>
                  <a:gd name="T26" fmla="*/ 14 w 23"/>
                  <a:gd name="T27" fmla="*/ 7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94">
                    <a:moveTo>
                      <a:pt x="14" y="79"/>
                    </a:moveTo>
                    <a:cubicBezTo>
                      <a:pt x="16" y="81"/>
                      <a:pt x="17" y="82"/>
                      <a:pt x="19" y="84"/>
                    </a:cubicBezTo>
                    <a:cubicBezTo>
                      <a:pt x="18" y="79"/>
                      <a:pt x="14" y="76"/>
                      <a:pt x="12" y="72"/>
                    </a:cubicBezTo>
                    <a:cubicBezTo>
                      <a:pt x="14" y="71"/>
                      <a:pt x="14" y="73"/>
                      <a:pt x="16" y="73"/>
                    </a:cubicBezTo>
                    <a:cubicBezTo>
                      <a:pt x="10" y="63"/>
                      <a:pt x="8" y="52"/>
                      <a:pt x="6" y="41"/>
                    </a:cubicBezTo>
                    <a:cubicBezTo>
                      <a:pt x="4" y="31"/>
                      <a:pt x="3" y="22"/>
                      <a:pt x="2" y="12"/>
                    </a:cubicBezTo>
                    <a:cubicBezTo>
                      <a:pt x="2" y="8"/>
                      <a:pt x="0" y="4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4"/>
                      <a:pt x="4" y="10"/>
                      <a:pt x="4" y="15"/>
                    </a:cubicBezTo>
                    <a:cubicBezTo>
                      <a:pt x="6" y="35"/>
                      <a:pt x="11" y="54"/>
                      <a:pt x="17" y="72"/>
                    </a:cubicBezTo>
                    <a:cubicBezTo>
                      <a:pt x="20" y="79"/>
                      <a:pt x="22" y="86"/>
                      <a:pt x="23" y="93"/>
                    </a:cubicBezTo>
                    <a:cubicBezTo>
                      <a:pt x="19" y="94"/>
                      <a:pt x="17" y="92"/>
                      <a:pt x="16" y="89"/>
                    </a:cubicBezTo>
                    <a:cubicBezTo>
                      <a:pt x="18" y="85"/>
                      <a:pt x="16" y="83"/>
                      <a:pt x="14" y="81"/>
                    </a:cubicBezTo>
                    <a:cubicBezTo>
                      <a:pt x="13" y="80"/>
                      <a:pt x="13" y="79"/>
                      <a:pt x="14" y="79"/>
                    </a:cubicBezTo>
                    <a:close/>
                  </a:path>
                </a:pathLst>
              </a:custGeom>
              <a:solidFill>
                <a:srgbClr val="7682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" name="Freeform 242"/>
              <p:cNvSpPr>
                <a:spLocks/>
              </p:cNvSpPr>
              <p:nvPr/>
            </p:nvSpPr>
            <p:spPr bwMode="auto">
              <a:xfrm>
                <a:off x="4991" y="3405"/>
                <a:ext cx="19" cy="49"/>
              </a:xfrm>
              <a:custGeom>
                <a:avLst/>
                <a:gdLst>
                  <a:gd name="T0" fmla="*/ 7 w 13"/>
                  <a:gd name="T1" fmla="*/ 34 h 34"/>
                  <a:gd name="T2" fmla="*/ 2 w 13"/>
                  <a:gd name="T3" fmla="*/ 24 h 34"/>
                  <a:gd name="T4" fmla="*/ 5 w 13"/>
                  <a:gd name="T5" fmla="*/ 8 h 34"/>
                  <a:gd name="T6" fmla="*/ 7 w 13"/>
                  <a:gd name="T7" fmla="*/ 0 h 34"/>
                  <a:gd name="T8" fmla="*/ 9 w 13"/>
                  <a:gd name="T9" fmla="*/ 17 h 34"/>
                  <a:gd name="T10" fmla="*/ 9 w 13"/>
                  <a:gd name="T11" fmla="*/ 18 h 34"/>
                  <a:gd name="T12" fmla="*/ 7 w 13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4">
                    <a:moveTo>
                      <a:pt x="7" y="34"/>
                    </a:moveTo>
                    <a:cubicBezTo>
                      <a:pt x="1" y="31"/>
                      <a:pt x="0" y="31"/>
                      <a:pt x="2" y="24"/>
                    </a:cubicBezTo>
                    <a:cubicBezTo>
                      <a:pt x="3" y="18"/>
                      <a:pt x="5" y="14"/>
                      <a:pt x="5" y="8"/>
                    </a:cubicBezTo>
                    <a:cubicBezTo>
                      <a:pt x="5" y="5"/>
                      <a:pt x="4" y="3"/>
                      <a:pt x="7" y="0"/>
                    </a:cubicBezTo>
                    <a:cubicBezTo>
                      <a:pt x="10" y="6"/>
                      <a:pt x="13" y="11"/>
                      <a:pt x="9" y="17"/>
                    </a:cubicBezTo>
                    <a:cubicBezTo>
                      <a:pt x="8" y="17"/>
                      <a:pt x="9" y="18"/>
                      <a:pt x="9" y="18"/>
                    </a:cubicBezTo>
                    <a:cubicBezTo>
                      <a:pt x="13" y="24"/>
                      <a:pt x="13" y="28"/>
                      <a:pt x="7" y="34"/>
                    </a:cubicBezTo>
                    <a:close/>
                  </a:path>
                </a:pathLst>
              </a:custGeom>
              <a:solidFill>
                <a:srgbClr val="747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" name="Freeform 243"/>
              <p:cNvSpPr>
                <a:spLocks/>
              </p:cNvSpPr>
              <p:nvPr/>
            </p:nvSpPr>
            <p:spPr bwMode="auto">
              <a:xfrm>
                <a:off x="4283" y="1341"/>
                <a:ext cx="43" cy="23"/>
              </a:xfrm>
              <a:custGeom>
                <a:avLst/>
                <a:gdLst>
                  <a:gd name="T0" fmla="*/ 27 w 30"/>
                  <a:gd name="T1" fmla="*/ 0 h 16"/>
                  <a:gd name="T2" fmla="*/ 29 w 30"/>
                  <a:gd name="T3" fmla="*/ 1 h 16"/>
                  <a:gd name="T4" fmla="*/ 28 w 30"/>
                  <a:gd name="T5" fmla="*/ 2 h 16"/>
                  <a:gd name="T6" fmla="*/ 18 w 30"/>
                  <a:gd name="T7" fmla="*/ 7 h 16"/>
                  <a:gd name="T8" fmla="*/ 28 w 30"/>
                  <a:gd name="T9" fmla="*/ 5 h 16"/>
                  <a:gd name="T10" fmla="*/ 4 w 30"/>
                  <a:gd name="T11" fmla="*/ 16 h 16"/>
                  <a:gd name="T12" fmla="*/ 2 w 30"/>
                  <a:gd name="T13" fmla="*/ 13 h 16"/>
                  <a:gd name="T14" fmla="*/ 1 w 30"/>
                  <a:gd name="T15" fmla="*/ 11 h 16"/>
                  <a:gd name="T16" fmla="*/ 4 w 30"/>
                  <a:gd name="T17" fmla="*/ 9 h 16"/>
                  <a:gd name="T18" fmla="*/ 9 w 30"/>
                  <a:gd name="T19" fmla="*/ 10 h 16"/>
                  <a:gd name="T20" fmla="*/ 15 w 30"/>
                  <a:gd name="T21" fmla="*/ 8 h 16"/>
                  <a:gd name="T22" fmla="*/ 4 w 30"/>
                  <a:gd name="T23" fmla="*/ 5 h 16"/>
                  <a:gd name="T24" fmla="*/ 4 w 30"/>
                  <a:gd name="T25" fmla="*/ 4 h 16"/>
                  <a:gd name="T26" fmla="*/ 15 w 30"/>
                  <a:gd name="T27" fmla="*/ 3 h 16"/>
                  <a:gd name="T28" fmla="*/ 27 w 30"/>
                  <a:gd name="T2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16">
                    <a:moveTo>
                      <a:pt x="27" y="0"/>
                    </a:moveTo>
                    <a:cubicBezTo>
                      <a:pt x="28" y="0"/>
                      <a:pt x="29" y="0"/>
                      <a:pt x="29" y="1"/>
                    </a:cubicBezTo>
                    <a:cubicBezTo>
                      <a:pt x="30" y="2"/>
                      <a:pt x="29" y="2"/>
                      <a:pt x="28" y="2"/>
                    </a:cubicBezTo>
                    <a:cubicBezTo>
                      <a:pt x="25" y="4"/>
                      <a:pt x="22" y="5"/>
                      <a:pt x="18" y="7"/>
                    </a:cubicBezTo>
                    <a:cubicBezTo>
                      <a:pt x="22" y="9"/>
                      <a:pt x="25" y="5"/>
                      <a:pt x="28" y="5"/>
                    </a:cubicBezTo>
                    <a:cubicBezTo>
                      <a:pt x="22" y="12"/>
                      <a:pt x="14" y="16"/>
                      <a:pt x="4" y="16"/>
                    </a:cubicBezTo>
                    <a:cubicBezTo>
                      <a:pt x="4" y="14"/>
                      <a:pt x="3" y="14"/>
                      <a:pt x="2" y="13"/>
                    </a:cubicBezTo>
                    <a:cubicBezTo>
                      <a:pt x="1" y="13"/>
                      <a:pt x="0" y="12"/>
                      <a:pt x="1" y="11"/>
                    </a:cubicBezTo>
                    <a:cubicBezTo>
                      <a:pt x="1" y="9"/>
                      <a:pt x="2" y="8"/>
                      <a:pt x="4" y="9"/>
                    </a:cubicBezTo>
                    <a:cubicBezTo>
                      <a:pt x="6" y="9"/>
                      <a:pt x="8" y="9"/>
                      <a:pt x="9" y="10"/>
                    </a:cubicBezTo>
                    <a:cubicBezTo>
                      <a:pt x="12" y="11"/>
                      <a:pt x="12" y="11"/>
                      <a:pt x="15" y="8"/>
                    </a:cubicBezTo>
                    <a:cubicBezTo>
                      <a:pt x="11" y="9"/>
                      <a:pt x="7" y="8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8" y="3"/>
                      <a:pt x="12" y="2"/>
                      <a:pt x="15" y="3"/>
                    </a:cubicBezTo>
                    <a:cubicBezTo>
                      <a:pt x="20" y="3"/>
                      <a:pt x="24" y="3"/>
                      <a:pt x="27" y="0"/>
                    </a:cubicBezTo>
                    <a:close/>
                  </a:path>
                </a:pathLst>
              </a:custGeom>
              <a:solidFill>
                <a:srgbClr val="161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" name="Freeform 244"/>
              <p:cNvSpPr>
                <a:spLocks/>
              </p:cNvSpPr>
              <p:nvPr/>
            </p:nvSpPr>
            <p:spPr bwMode="auto">
              <a:xfrm>
                <a:off x="4446" y="2479"/>
                <a:ext cx="16" cy="102"/>
              </a:xfrm>
              <a:custGeom>
                <a:avLst/>
                <a:gdLst>
                  <a:gd name="T0" fmla="*/ 6 w 11"/>
                  <a:gd name="T1" fmla="*/ 58 h 71"/>
                  <a:gd name="T2" fmla="*/ 5 w 11"/>
                  <a:gd name="T3" fmla="*/ 71 h 71"/>
                  <a:gd name="T4" fmla="*/ 4 w 11"/>
                  <a:gd name="T5" fmla="*/ 67 h 71"/>
                  <a:gd name="T6" fmla="*/ 3 w 11"/>
                  <a:gd name="T7" fmla="*/ 56 h 71"/>
                  <a:gd name="T8" fmla="*/ 3 w 11"/>
                  <a:gd name="T9" fmla="*/ 22 h 71"/>
                  <a:gd name="T10" fmla="*/ 3 w 11"/>
                  <a:gd name="T11" fmla="*/ 13 h 71"/>
                  <a:gd name="T12" fmla="*/ 8 w 11"/>
                  <a:gd name="T13" fmla="*/ 1 h 71"/>
                  <a:gd name="T14" fmla="*/ 9 w 11"/>
                  <a:gd name="T15" fmla="*/ 0 h 71"/>
                  <a:gd name="T16" fmla="*/ 8 w 11"/>
                  <a:gd name="T17" fmla="*/ 6 h 71"/>
                  <a:gd name="T18" fmla="*/ 9 w 11"/>
                  <a:gd name="T19" fmla="*/ 20 h 71"/>
                  <a:gd name="T20" fmla="*/ 7 w 11"/>
                  <a:gd name="T21" fmla="*/ 25 h 71"/>
                  <a:gd name="T22" fmla="*/ 6 w 11"/>
                  <a:gd name="T23" fmla="*/ 31 h 71"/>
                  <a:gd name="T24" fmla="*/ 5 w 11"/>
                  <a:gd name="T25" fmla="*/ 55 h 71"/>
                  <a:gd name="T26" fmla="*/ 6 w 11"/>
                  <a:gd name="T27" fmla="*/ 5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71">
                    <a:moveTo>
                      <a:pt x="6" y="58"/>
                    </a:moveTo>
                    <a:cubicBezTo>
                      <a:pt x="7" y="62"/>
                      <a:pt x="7" y="67"/>
                      <a:pt x="5" y="71"/>
                    </a:cubicBezTo>
                    <a:cubicBezTo>
                      <a:pt x="4" y="70"/>
                      <a:pt x="5" y="68"/>
                      <a:pt x="4" y="67"/>
                    </a:cubicBezTo>
                    <a:cubicBezTo>
                      <a:pt x="2" y="64"/>
                      <a:pt x="3" y="60"/>
                      <a:pt x="3" y="56"/>
                    </a:cubicBezTo>
                    <a:cubicBezTo>
                      <a:pt x="0" y="45"/>
                      <a:pt x="2" y="33"/>
                      <a:pt x="3" y="22"/>
                    </a:cubicBezTo>
                    <a:cubicBezTo>
                      <a:pt x="3" y="19"/>
                      <a:pt x="3" y="16"/>
                      <a:pt x="3" y="13"/>
                    </a:cubicBezTo>
                    <a:cubicBezTo>
                      <a:pt x="3" y="8"/>
                      <a:pt x="5" y="4"/>
                      <a:pt x="8" y="1"/>
                    </a:cubicBezTo>
                    <a:cubicBezTo>
                      <a:pt x="9" y="1"/>
                      <a:pt x="8" y="0"/>
                      <a:pt x="9" y="0"/>
                    </a:cubicBezTo>
                    <a:cubicBezTo>
                      <a:pt x="11" y="2"/>
                      <a:pt x="8" y="4"/>
                      <a:pt x="8" y="6"/>
                    </a:cubicBezTo>
                    <a:cubicBezTo>
                      <a:pt x="8" y="11"/>
                      <a:pt x="8" y="15"/>
                      <a:pt x="9" y="20"/>
                    </a:cubicBezTo>
                    <a:cubicBezTo>
                      <a:pt x="9" y="21"/>
                      <a:pt x="8" y="23"/>
                      <a:pt x="7" y="25"/>
                    </a:cubicBezTo>
                    <a:cubicBezTo>
                      <a:pt x="5" y="26"/>
                      <a:pt x="6" y="29"/>
                      <a:pt x="6" y="31"/>
                    </a:cubicBezTo>
                    <a:cubicBezTo>
                      <a:pt x="6" y="39"/>
                      <a:pt x="5" y="47"/>
                      <a:pt x="5" y="55"/>
                    </a:cubicBezTo>
                    <a:cubicBezTo>
                      <a:pt x="5" y="56"/>
                      <a:pt x="4" y="58"/>
                      <a:pt x="6" y="58"/>
                    </a:cubicBezTo>
                    <a:close/>
                  </a:path>
                </a:pathLst>
              </a:custGeom>
              <a:solidFill>
                <a:srgbClr val="463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" name="Freeform 245"/>
              <p:cNvSpPr>
                <a:spLocks/>
              </p:cNvSpPr>
              <p:nvPr/>
            </p:nvSpPr>
            <p:spPr bwMode="auto">
              <a:xfrm>
                <a:off x="4262" y="2406"/>
                <a:ext cx="45" cy="39"/>
              </a:xfrm>
              <a:custGeom>
                <a:avLst/>
                <a:gdLst>
                  <a:gd name="T0" fmla="*/ 0 w 31"/>
                  <a:gd name="T1" fmla="*/ 23 h 27"/>
                  <a:gd name="T2" fmla="*/ 3 w 31"/>
                  <a:gd name="T3" fmla="*/ 19 h 27"/>
                  <a:gd name="T4" fmla="*/ 1 w 31"/>
                  <a:gd name="T5" fmla="*/ 0 h 27"/>
                  <a:gd name="T6" fmla="*/ 9 w 31"/>
                  <a:gd name="T7" fmla="*/ 14 h 27"/>
                  <a:gd name="T8" fmla="*/ 13 w 31"/>
                  <a:gd name="T9" fmla="*/ 22 h 27"/>
                  <a:gd name="T10" fmla="*/ 27 w 31"/>
                  <a:gd name="T11" fmla="*/ 25 h 27"/>
                  <a:gd name="T12" fmla="*/ 31 w 31"/>
                  <a:gd name="T13" fmla="*/ 26 h 27"/>
                  <a:gd name="T14" fmla="*/ 0 w 31"/>
                  <a:gd name="T15" fmla="*/ 26 h 27"/>
                  <a:gd name="T16" fmla="*/ 3 w 31"/>
                  <a:gd name="T17" fmla="*/ 24 h 27"/>
                  <a:gd name="T18" fmla="*/ 0 w 31"/>
                  <a:gd name="T1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27">
                    <a:moveTo>
                      <a:pt x="0" y="23"/>
                    </a:moveTo>
                    <a:cubicBezTo>
                      <a:pt x="3" y="23"/>
                      <a:pt x="4" y="21"/>
                      <a:pt x="3" y="19"/>
                    </a:cubicBezTo>
                    <a:cubicBezTo>
                      <a:pt x="1" y="13"/>
                      <a:pt x="2" y="6"/>
                      <a:pt x="1" y="0"/>
                    </a:cubicBezTo>
                    <a:cubicBezTo>
                      <a:pt x="5" y="4"/>
                      <a:pt x="7" y="9"/>
                      <a:pt x="9" y="14"/>
                    </a:cubicBezTo>
                    <a:cubicBezTo>
                      <a:pt x="10" y="17"/>
                      <a:pt x="12" y="22"/>
                      <a:pt x="13" y="22"/>
                    </a:cubicBezTo>
                    <a:cubicBezTo>
                      <a:pt x="18" y="23"/>
                      <a:pt x="22" y="26"/>
                      <a:pt x="27" y="25"/>
                    </a:cubicBezTo>
                    <a:cubicBezTo>
                      <a:pt x="29" y="25"/>
                      <a:pt x="30" y="25"/>
                      <a:pt x="31" y="26"/>
                    </a:cubicBezTo>
                    <a:cubicBezTo>
                      <a:pt x="21" y="27"/>
                      <a:pt x="10" y="25"/>
                      <a:pt x="0" y="26"/>
                    </a:cubicBezTo>
                    <a:cubicBezTo>
                      <a:pt x="1" y="24"/>
                      <a:pt x="2" y="25"/>
                      <a:pt x="3" y="24"/>
                    </a:cubicBezTo>
                    <a:cubicBezTo>
                      <a:pt x="2" y="23"/>
                      <a:pt x="1" y="24"/>
                      <a:pt x="0" y="23"/>
                    </a:cubicBezTo>
                    <a:close/>
                  </a:path>
                </a:pathLst>
              </a:custGeom>
              <a:solidFill>
                <a:srgbClr val="5459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" name="Freeform 246"/>
              <p:cNvSpPr>
                <a:spLocks/>
              </p:cNvSpPr>
              <p:nvPr/>
            </p:nvSpPr>
            <p:spPr bwMode="auto">
              <a:xfrm>
                <a:off x="4758" y="2789"/>
                <a:ext cx="42" cy="23"/>
              </a:xfrm>
              <a:custGeom>
                <a:avLst/>
                <a:gdLst>
                  <a:gd name="T0" fmla="*/ 28 w 29"/>
                  <a:gd name="T1" fmla="*/ 2 h 16"/>
                  <a:gd name="T2" fmla="*/ 22 w 29"/>
                  <a:gd name="T3" fmla="*/ 11 h 16"/>
                  <a:gd name="T4" fmla="*/ 14 w 29"/>
                  <a:gd name="T5" fmla="*/ 13 h 16"/>
                  <a:gd name="T6" fmla="*/ 1 w 29"/>
                  <a:gd name="T7" fmla="*/ 13 h 16"/>
                  <a:gd name="T8" fmla="*/ 0 w 29"/>
                  <a:gd name="T9" fmla="*/ 12 h 16"/>
                  <a:gd name="T10" fmla="*/ 4 w 29"/>
                  <a:gd name="T11" fmla="*/ 7 h 16"/>
                  <a:gd name="T12" fmla="*/ 27 w 29"/>
                  <a:gd name="T13" fmla="*/ 1 h 16"/>
                  <a:gd name="T14" fmla="*/ 28 w 29"/>
                  <a:gd name="T1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16">
                    <a:moveTo>
                      <a:pt x="28" y="2"/>
                    </a:moveTo>
                    <a:cubicBezTo>
                      <a:pt x="29" y="6"/>
                      <a:pt x="28" y="10"/>
                      <a:pt x="22" y="11"/>
                    </a:cubicBezTo>
                    <a:cubicBezTo>
                      <a:pt x="19" y="11"/>
                      <a:pt x="17" y="12"/>
                      <a:pt x="14" y="13"/>
                    </a:cubicBezTo>
                    <a:cubicBezTo>
                      <a:pt x="10" y="16"/>
                      <a:pt x="6" y="13"/>
                      <a:pt x="1" y="13"/>
                    </a:cubicBezTo>
                    <a:cubicBezTo>
                      <a:pt x="1" y="13"/>
                      <a:pt x="0" y="12"/>
                      <a:pt x="0" y="12"/>
                    </a:cubicBezTo>
                    <a:cubicBezTo>
                      <a:pt x="1" y="10"/>
                      <a:pt x="2" y="8"/>
                      <a:pt x="4" y="7"/>
                    </a:cubicBezTo>
                    <a:cubicBezTo>
                      <a:pt x="12" y="6"/>
                      <a:pt x="19" y="3"/>
                      <a:pt x="27" y="1"/>
                    </a:cubicBezTo>
                    <a:cubicBezTo>
                      <a:pt x="28" y="0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4843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" name="Freeform 247"/>
              <p:cNvSpPr>
                <a:spLocks/>
              </p:cNvSpPr>
              <p:nvPr/>
            </p:nvSpPr>
            <p:spPr bwMode="auto">
              <a:xfrm>
                <a:off x="4796" y="1616"/>
                <a:ext cx="29" cy="91"/>
              </a:xfrm>
              <a:custGeom>
                <a:avLst/>
                <a:gdLst>
                  <a:gd name="T0" fmla="*/ 5 w 20"/>
                  <a:gd name="T1" fmla="*/ 39 h 63"/>
                  <a:gd name="T2" fmla="*/ 5 w 20"/>
                  <a:gd name="T3" fmla="*/ 29 h 63"/>
                  <a:gd name="T4" fmla="*/ 6 w 20"/>
                  <a:gd name="T5" fmla="*/ 25 h 63"/>
                  <a:gd name="T6" fmla="*/ 6 w 20"/>
                  <a:gd name="T7" fmla="*/ 25 h 63"/>
                  <a:gd name="T8" fmla="*/ 0 w 20"/>
                  <a:gd name="T9" fmla="*/ 3 h 63"/>
                  <a:gd name="T10" fmla="*/ 1 w 20"/>
                  <a:gd name="T11" fmla="*/ 2 h 63"/>
                  <a:gd name="T12" fmla="*/ 1 w 20"/>
                  <a:gd name="T13" fmla="*/ 0 h 63"/>
                  <a:gd name="T14" fmla="*/ 1 w 20"/>
                  <a:gd name="T15" fmla="*/ 0 h 63"/>
                  <a:gd name="T16" fmla="*/ 3 w 20"/>
                  <a:gd name="T17" fmla="*/ 4 h 63"/>
                  <a:gd name="T18" fmla="*/ 10 w 20"/>
                  <a:gd name="T19" fmla="*/ 32 h 63"/>
                  <a:gd name="T20" fmla="*/ 13 w 20"/>
                  <a:gd name="T21" fmla="*/ 47 h 63"/>
                  <a:gd name="T22" fmla="*/ 14 w 20"/>
                  <a:gd name="T23" fmla="*/ 48 h 63"/>
                  <a:gd name="T24" fmla="*/ 15 w 20"/>
                  <a:gd name="T25" fmla="*/ 45 h 63"/>
                  <a:gd name="T26" fmla="*/ 17 w 20"/>
                  <a:gd name="T27" fmla="*/ 56 h 63"/>
                  <a:gd name="T28" fmla="*/ 16 w 20"/>
                  <a:gd name="T29" fmla="*/ 63 h 63"/>
                  <a:gd name="T30" fmla="*/ 5 w 20"/>
                  <a:gd name="T31" fmla="*/ 3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63">
                    <a:moveTo>
                      <a:pt x="5" y="39"/>
                    </a:moveTo>
                    <a:cubicBezTo>
                      <a:pt x="7" y="36"/>
                      <a:pt x="5" y="32"/>
                      <a:pt x="5" y="29"/>
                    </a:cubicBezTo>
                    <a:cubicBezTo>
                      <a:pt x="5" y="28"/>
                      <a:pt x="5" y="26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17"/>
                      <a:pt x="2" y="10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3"/>
                      <a:pt x="3" y="4"/>
                    </a:cubicBezTo>
                    <a:cubicBezTo>
                      <a:pt x="7" y="13"/>
                      <a:pt x="9" y="23"/>
                      <a:pt x="10" y="32"/>
                    </a:cubicBezTo>
                    <a:cubicBezTo>
                      <a:pt x="10" y="37"/>
                      <a:pt x="13" y="42"/>
                      <a:pt x="13" y="47"/>
                    </a:cubicBezTo>
                    <a:cubicBezTo>
                      <a:pt x="13" y="47"/>
                      <a:pt x="14" y="48"/>
                      <a:pt x="14" y="48"/>
                    </a:cubicBezTo>
                    <a:cubicBezTo>
                      <a:pt x="14" y="47"/>
                      <a:pt x="15" y="46"/>
                      <a:pt x="15" y="45"/>
                    </a:cubicBezTo>
                    <a:cubicBezTo>
                      <a:pt x="15" y="49"/>
                      <a:pt x="16" y="52"/>
                      <a:pt x="17" y="56"/>
                    </a:cubicBezTo>
                    <a:cubicBezTo>
                      <a:pt x="18" y="57"/>
                      <a:pt x="20" y="61"/>
                      <a:pt x="16" y="63"/>
                    </a:cubicBezTo>
                    <a:cubicBezTo>
                      <a:pt x="13" y="55"/>
                      <a:pt x="9" y="47"/>
                      <a:pt x="5" y="39"/>
                    </a:cubicBezTo>
                    <a:close/>
                  </a:path>
                </a:pathLst>
              </a:custGeom>
              <a:solidFill>
                <a:srgbClr val="899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" name="Freeform 248"/>
              <p:cNvSpPr>
                <a:spLocks/>
              </p:cNvSpPr>
              <p:nvPr/>
            </p:nvSpPr>
            <p:spPr bwMode="auto">
              <a:xfrm>
                <a:off x="4294" y="1987"/>
                <a:ext cx="25" cy="85"/>
              </a:xfrm>
              <a:custGeom>
                <a:avLst/>
                <a:gdLst>
                  <a:gd name="T0" fmla="*/ 1 w 17"/>
                  <a:gd name="T1" fmla="*/ 59 h 59"/>
                  <a:gd name="T2" fmla="*/ 0 w 17"/>
                  <a:gd name="T3" fmla="*/ 57 h 59"/>
                  <a:gd name="T4" fmla="*/ 4 w 17"/>
                  <a:gd name="T5" fmla="*/ 28 h 59"/>
                  <a:gd name="T6" fmla="*/ 6 w 17"/>
                  <a:gd name="T7" fmla="*/ 23 h 59"/>
                  <a:gd name="T8" fmla="*/ 11 w 17"/>
                  <a:gd name="T9" fmla="*/ 6 h 59"/>
                  <a:gd name="T10" fmla="*/ 13 w 17"/>
                  <a:gd name="T11" fmla="*/ 0 h 59"/>
                  <a:gd name="T12" fmla="*/ 14 w 17"/>
                  <a:gd name="T13" fmla="*/ 1 h 59"/>
                  <a:gd name="T14" fmla="*/ 15 w 17"/>
                  <a:gd name="T15" fmla="*/ 8 h 59"/>
                  <a:gd name="T16" fmla="*/ 15 w 17"/>
                  <a:gd name="T17" fmla="*/ 13 h 59"/>
                  <a:gd name="T18" fmla="*/ 8 w 17"/>
                  <a:gd name="T19" fmla="*/ 33 h 59"/>
                  <a:gd name="T20" fmla="*/ 1 w 17"/>
                  <a:gd name="T2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59">
                    <a:moveTo>
                      <a:pt x="1" y="59"/>
                    </a:moveTo>
                    <a:cubicBezTo>
                      <a:pt x="1" y="58"/>
                      <a:pt x="1" y="57"/>
                      <a:pt x="0" y="57"/>
                    </a:cubicBezTo>
                    <a:cubicBezTo>
                      <a:pt x="2" y="47"/>
                      <a:pt x="4" y="38"/>
                      <a:pt x="4" y="28"/>
                    </a:cubicBezTo>
                    <a:cubicBezTo>
                      <a:pt x="4" y="26"/>
                      <a:pt x="5" y="24"/>
                      <a:pt x="6" y="23"/>
                    </a:cubicBezTo>
                    <a:cubicBezTo>
                      <a:pt x="10" y="18"/>
                      <a:pt x="11" y="12"/>
                      <a:pt x="11" y="6"/>
                    </a:cubicBezTo>
                    <a:cubicBezTo>
                      <a:pt x="11" y="4"/>
                      <a:pt x="11" y="2"/>
                      <a:pt x="13" y="0"/>
                    </a:cubicBezTo>
                    <a:cubicBezTo>
                      <a:pt x="13" y="0"/>
                      <a:pt x="14" y="1"/>
                      <a:pt x="14" y="1"/>
                    </a:cubicBezTo>
                    <a:cubicBezTo>
                      <a:pt x="17" y="3"/>
                      <a:pt x="17" y="6"/>
                      <a:pt x="15" y="8"/>
                    </a:cubicBezTo>
                    <a:cubicBezTo>
                      <a:pt x="13" y="10"/>
                      <a:pt x="14" y="11"/>
                      <a:pt x="15" y="13"/>
                    </a:cubicBezTo>
                    <a:cubicBezTo>
                      <a:pt x="15" y="20"/>
                      <a:pt x="12" y="27"/>
                      <a:pt x="8" y="33"/>
                    </a:cubicBezTo>
                    <a:cubicBezTo>
                      <a:pt x="6" y="41"/>
                      <a:pt x="3" y="50"/>
                      <a:pt x="1" y="59"/>
                    </a:cubicBezTo>
                    <a:close/>
                  </a:path>
                </a:pathLst>
              </a:custGeom>
              <a:solidFill>
                <a:srgbClr val="A49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" name="Freeform 249"/>
              <p:cNvSpPr>
                <a:spLocks/>
              </p:cNvSpPr>
              <p:nvPr/>
            </p:nvSpPr>
            <p:spPr bwMode="auto">
              <a:xfrm>
                <a:off x="4471" y="988"/>
                <a:ext cx="24" cy="45"/>
              </a:xfrm>
              <a:custGeom>
                <a:avLst/>
                <a:gdLst>
                  <a:gd name="T0" fmla="*/ 12 w 17"/>
                  <a:gd name="T1" fmla="*/ 28 h 31"/>
                  <a:gd name="T2" fmla="*/ 11 w 17"/>
                  <a:gd name="T3" fmla="*/ 31 h 31"/>
                  <a:gd name="T4" fmla="*/ 11 w 17"/>
                  <a:gd name="T5" fmla="*/ 14 h 31"/>
                  <a:gd name="T6" fmla="*/ 6 w 17"/>
                  <a:gd name="T7" fmla="*/ 31 h 31"/>
                  <a:gd name="T8" fmla="*/ 0 w 17"/>
                  <a:gd name="T9" fmla="*/ 10 h 31"/>
                  <a:gd name="T10" fmla="*/ 1 w 17"/>
                  <a:gd name="T11" fmla="*/ 6 h 31"/>
                  <a:gd name="T12" fmla="*/ 4 w 17"/>
                  <a:gd name="T13" fmla="*/ 12 h 31"/>
                  <a:gd name="T14" fmla="*/ 5 w 17"/>
                  <a:gd name="T15" fmla="*/ 6 h 31"/>
                  <a:gd name="T16" fmla="*/ 6 w 17"/>
                  <a:gd name="T17" fmla="*/ 8 h 31"/>
                  <a:gd name="T18" fmla="*/ 7 w 17"/>
                  <a:gd name="T19" fmla="*/ 6 h 31"/>
                  <a:gd name="T20" fmla="*/ 8 w 17"/>
                  <a:gd name="T21" fmla="*/ 12 h 31"/>
                  <a:gd name="T22" fmla="*/ 17 w 17"/>
                  <a:gd name="T23" fmla="*/ 0 h 31"/>
                  <a:gd name="T24" fmla="*/ 15 w 17"/>
                  <a:gd name="T25" fmla="*/ 4 h 31"/>
                  <a:gd name="T26" fmla="*/ 14 w 17"/>
                  <a:gd name="T27" fmla="*/ 22 h 31"/>
                  <a:gd name="T28" fmla="*/ 12 w 17"/>
                  <a:gd name="T29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31">
                    <a:moveTo>
                      <a:pt x="12" y="28"/>
                    </a:moveTo>
                    <a:cubicBezTo>
                      <a:pt x="12" y="28"/>
                      <a:pt x="12" y="29"/>
                      <a:pt x="11" y="31"/>
                    </a:cubicBezTo>
                    <a:cubicBezTo>
                      <a:pt x="11" y="25"/>
                      <a:pt x="11" y="19"/>
                      <a:pt x="11" y="14"/>
                    </a:cubicBezTo>
                    <a:cubicBezTo>
                      <a:pt x="7" y="19"/>
                      <a:pt x="13" y="26"/>
                      <a:pt x="6" y="31"/>
                    </a:cubicBezTo>
                    <a:cubicBezTo>
                      <a:pt x="6" y="23"/>
                      <a:pt x="4" y="17"/>
                      <a:pt x="0" y="10"/>
                    </a:cubicBezTo>
                    <a:cubicBezTo>
                      <a:pt x="2" y="9"/>
                      <a:pt x="0" y="7"/>
                      <a:pt x="1" y="6"/>
                    </a:cubicBezTo>
                    <a:cubicBezTo>
                      <a:pt x="2" y="8"/>
                      <a:pt x="3" y="9"/>
                      <a:pt x="4" y="12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6" y="6"/>
                      <a:pt x="5" y="7"/>
                      <a:pt x="6" y="8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9" y="8"/>
                      <a:pt x="7" y="10"/>
                      <a:pt x="8" y="12"/>
                    </a:cubicBezTo>
                    <a:cubicBezTo>
                      <a:pt x="10" y="7"/>
                      <a:pt x="11" y="2"/>
                      <a:pt x="17" y="0"/>
                    </a:cubicBezTo>
                    <a:cubicBezTo>
                      <a:pt x="17" y="2"/>
                      <a:pt x="15" y="3"/>
                      <a:pt x="15" y="4"/>
                    </a:cubicBezTo>
                    <a:cubicBezTo>
                      <a:pt x="15" y="10"/>
                      <a:pt x="15" y="16"/>
                      <a:pt x="14" y="22"/>
                    </a:cubicBezTo>
                    <a:cubicBezTo>
                      <a:pt x="13" y="24"/>
                      <a:pt x="14" y="26"/>
                      <a:pt x="12" y="28"/>
                    </a:cubicBezTo>
                    <a:close/>
                  </a:path>
                </a:pathLst>
              </a:custGeom>
              <a:solidFill>
                <a:srgbClr val="303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" name="Freeform 250"/>
              <p:cNvSpPr>
                <a:spLocks/>
              </p:cNvSpPr>
              <p:nvPr/>
            </p:nvSpPr>
            <p:spPr bwMode="auto">
              <a:xfrm>
                <a:off x="4828" y="2663"/>
                <a:ext cx="44" cy="119"/>
              </a:xfrm>
              <a:custGeom>
                <a:avLst/>
                <a:gdLst>
                  <a:gd name="T0" fmla="*/ 1 w 31"/>
                  <a:gd name="T1" fmla="*/ 1 h 82"/>
                  <a:gd name="T2" fmla="*/ 6 w 31"/>
                  <a:gd name="T3" fmla="*/ 16 h 82"/>
                  <a:gd name="T4" fmla="*/ 24 w 31"/>
                  <a:gd name="T5" fmla="*/ 64 h 82"/>
                  <a:gd name="T6" fmla="*/ 31 w 31"/>
                  <a:gd name="T7" fmla="*/ 82 h 82"/>
                  <a:gd name="T8" fmla="*/ 0 w 31"/>
                  <a:gd name="T9" fmla="*/ 1 h 82"/>
                  <a:gd name="T10" fmla="*/ 1 w 31"/>
                  <a:gd name="T11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82">
                    <a:moveTo>
                      <a:pt x="1" y="1"/>
                    </a:moveTo>
                    <a:cubicBezTo>
                      <a:pt x="3" y="6"/>
                      <a:pt x="4" y="11"/>
                      <a:pt x="6" y="16"/>
                    </a:cubicBezTo>
                    <a:cubicBezTo>
                      <a:pt x="10" y="33"/>
                      <a:pt x="18" y="48"/>
                      <a:pt x="24" y="64"/>
                    </a:cubicBezTo>
                    <a:cubicBezTo>
                      <a:pt x="27" y="70"/>
                      <a:pt x="29" y="76"/>
                      <a:pt x="31" y="82"/>
                    </a:cubicBezTo>
                    <a:cubicBezTo>
                      <a:pt x="16" y="56"/>
                      <a:pt x="6" y="29"/>
                      <a:pt x="0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184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" name="Freeform 251"/>
              <p:cNvSpPr>
                <a:spLocks/>
              </p:cNvSpPr>
              <p:nvPr/>
            </p:nvSpPr>
            <p:spPr bwMode="auto">
              <a:xfrm>
                <a:off x="4864" y="1744"/>
                <a:ext cx="23" cy="41"/>
              </a:xfrm>
              <a:custGeom>
                <a:avLst/>
                <a:gdLst>
                  <a:gd name="T0" fmla="*/ 13 w 16"/>
                  <a:gd name="T1" fmla="*/ 28 h 28"/>
                  <a:gd name="T2" fmla="*/ 12 w 16"/>
                  <a:gd name="T3" fmla="*/ 28 h 28"/>
                  <a:gd name="T4" fmla="*/ 8 w 16"/>
                  <a:gd name="T5" fmla="*/ 27 h 28"/>
                  <a:gd name="T6" fmla="*/ 7 w 16"/>
                  <a:gd name="T7" fmla="*/ 26 h 28"/>
                  <a:gd name="T8" fmla="*/ 0 w 16"/>
                  <a:gd name="T9" fmla="*/ 21 h 28"/>
                  <a:gd name="T10" fmla="*/ 0 w 16"/>
                  <a:gd name="T11" fmla="*/ 12 h 28"/>
                  <a:gd name="T12" fmla="*/ 2 w 16"/>
                  <a:gd name="T13" fmla="*/ 7 h 28"/>
                  <a:gd name="T14" fmla="*/ 3 w 16"/>
                  <a:gd name="T15" fmla="*/ 2 h 28"/>
                  <a:gd name="T16" fmla="*/ 5 w 16"/>
                  <a:gd name="T17" fmla="*/ 0 h 28"/>
                  <a:gd name="T18" fmla="*/ 6 w 16"/>
                  <a:gd name="T19" fmla="*/ 3 h 28"/>
                  <a:gd name="T20" fmla="*/ 7 w 16"/>
                  <a:gd name="T21" fmla="*/ 4 h 28"/>
                  <a:gd name="T22" fmla="*/ 9 w 16"/>
                  <a:gd name="T23" fmla="*/ 8 h 28"/>
                  <a:gd name="T24" fmla="*/ 12 w 16"/>
                  <a:gd name="T25" fmla="*/ 21 h 28"/>
                  <a:gd name="T26" fmla="*/ 14 w 16"/>
                  <a:gd name="T27" fmla="*/ 25 h 28"/>
                  <a:gd name="T28" fmla="*/ 15 w 16"/>
                  <a:gd name="T29" fmla="*/ 27 h 28"/>
                  <a:gd name="T30" fmla="*/ 13 w 16"/>
                  <a:gd name="T31" fmla="*/ 26 h 28"/>
                  <a:gd name="T32" fmla="*/ 13 w 16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8">
                    <a:moveTo>
                      <a:pt x="13" y="28"/>
                    </a:moveTo>
                    <a:cubicBezTo>
                      <a:pt x="13" y="28"/>
                      <a:pt x="12" y="28"/>
                      <a:pt x="12" y="28"/>
                    </a:cubicBezTo>
                    <a:cubicBezTo>
                      <a:pt x="11" y="27"/>
                      <a:pt x="10" y="24"/>
                      <a:pt x="8" y="27"/>
                    </a:cubicBezTo>
                    <a:cubicBezTo>
                      <a:pt x="8" y="28"/>
                      <a:pt x="7" y="27"/>
                      <a:pt x="7" y="26"/>
                    </a:cubicBezTo>
                    <a:cubicBezTo>
                      <a:pt x="5" y="24"/>
                      <a:pt x="4" y="21"/>
                      <a:pt x="0" y="21"/>
                    </a:cubicBezTo>
                    <a:cubicBezTo>
                      <a:pt x="0" y="20"/>
                      <a:pt x="0" y="15"/>
                      <a:pt x="0" y="12"/>
                    </a:cubicBezTo>
                    <a:cubicBezTo>
                      <a:pt x="0" y="10"/>
                      <a:pt x="1" y="9"/>
                      <a:pt x="2" y="7"/>
                    </a:cubicBezTo>
                    <a:cubicBezTo>
                      <a:pt x="2" y="5"/>
                      <a:pt x="1" y="3"/>
                      <a:pt x="3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4"/>
                      <a:pt x="4" y="5"/>
                      <a:pt x="7" y="4"/>
                    </a:cubicBezTo>
                    <a:cubicBezTo>
                      <a:pt x="8" y="4"/>
                      <a:pt x="8" y="6"/>
                      <a:pt x="9" y="8"/>
                    </a:cubicBezTo>
                    <a:cubicBezTo>
                      <a:pt x="11" y="12"/>
                      <a:pt x="11" y="17"/>
                      <a:pt x="12" y="21"/>
                    </a:cubicBezTo>
                    <a:cubicBezTo>
                      <a:pt x="13" y="22"/>
                      <a:pt x="12" y="24"/>
                      <a:pt x="14" y="25"/>
                    </a:cubicBezTo>
                    <a:cubicBezTo>
                      <a:pt x="15" y="25"/>
                      <a:pt x="16" y="26"/>
                      <a:pt x="15" y="27"/>
                    </a:cubicBezTo>
                    <a:cubicBezTo>
                      <a:pt x="14" y="28"/>
                      <a:pt x="14" y="26"/>
                      <a:pt x="13" y="26"/>
                    </a:cubicBezTo>
                    <a:cubicBezTo>
                      <a:pt x="13" y="27"/>
                      <a:pt x="13" y="27"/>
                      <a:pt x="13" y="28"/>
                    </a:cubicBezTo>
                    <a:close/>
                  </a:path>
                </a:pathLst>
              </a:custGeom>
              <a:solidFill>
                <a:srgbClr val="6B6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" name="Freeform 252"/>
              <p:cNvSpPr>
                <a:spLocks/>
              </p:cNvSpPr>
              <p:nvPr/>
            </p:nvSpPr>
            <p:spPr bwMode="auto">
              <a:xfrm>
                <a:off x="4851" y="1710"/>
                <a:ext cx="32" cy="66"/>
              </a:xfrm>
              <a:custGeom>
                <a:avLst/>
                <a:gdLst>
                  <a:gd name="T0" fmla="*/ 21 w 22"/>
                  <a:gd name="T1" fmla="*/ 45 h 46"/>
                  <a:gd name="T2" fmla="*/ 20 w 22"/>
                  <a:gd name="T3" fmla="*/ 45 h 46"/>
                  <a:gd name="T4" fmla="*/ 15 w 22"/>
                  <a:gd name="T5" fmla="*/ 31 h 46"/>
                  <a:gd name="T6" fmla="*/ 15 w 22"/>
                  <a:gd name="T7" fmla="*/ 25 h 46"/>
                  <a:gd name="T8" fmla="*/ 11 w 22"/>
                  <a:gd name="T9" fmla="*/ 31 h 46"/>
                  <a:gd name="T10" fmla="*/ 10 w 22"/>
                  <a:gd name="T11" fmla="*/ 31 h 46"/>
                  <a:gd name="T12" fmla="*/ 9 w 22"/>
                  <a:gd name="T13" fmla="*/ 29 h 46"/>
                  <a:gd name="T14" fmla="*/ 12 w 22"/>
                  <a:gd name="T15" fmla="*/ 23 h 46"/>
                  <a:gd name="T16" fmla="*/ 8 w 22"/>
                  <a:gd name="T17" fmla="*/ 21 h 46"/>
                  <a:gd name="T18" fmla="*/ 3 w 22"/>
                  <a:gd name="T19" fmla="*/ 17 h 46"/>
                  <a:gd name="T20" fmla="*/ 6 w 22"/>
                  <a:gd name="T21" fmla="*/ 10 h 46"/>
                  <a:gd name="T22" fmla="*/ 4 w 22"/>
                  <a:gd name="T23" fmla="*/ 9 h 46"/>
                  <a:gd name="T24" fmla="*/ 3 w 22"/>
                  <a:gd name="T25" fmla="*/ 11 h 46"/>
                  <a:gd name="T26" fmla="*/ 3 w 22"/>
                  <a:gd name="T27" fmla="*/ 15 h 46"/>
                  <a:gd name="T28" fmla="*/ 4 w 22"/>
                  <a:gd name="T29" fmla="*/ 8 h 46"/>
                  <a:gd name="T30" fmla="*/ 1 w 22"/>
                  <a:gd name="T31" fmla="*/ 1 h 46"/>
                  <a:gd name="T32" fmla="*/ 1 w 22"/>
                  <a:gd name="T33" fmla="*/ 1 h 46"/>
                  <a:gd name="T34" fmla="*/ 5 w 22"/>
                  <a:gd name="T35" fmla="*/ 4 h 46"/>
                  <a:gd name="T36" fmla="*/ 8 w 22"/>
                  <a:gd name="T37" fmla="*/ 5 h 46"/>
                  <a:gd name="T38" fmla="*/ 21 w 22"/>
                  <a:gd name="T39" fmla="*/ 37 h 46"/>
                  <a:gd name="T40" fmla="*/ 21 w 22"/>
                  <a:gd name="T41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" h="46">
                    <a:moveTo>
                      <a:pt x="21" y="45"/>
                    </a:moveTo>
                    <a:cubicBezTo>
                      <a:pt x="21" y="46"/>
                      <a:pt x="20" y="46"/>
                      <a:pt x="20" y="45"/>
                    </a:cubicBezTo>
                    <a:cubicBezTo>
                      <a:pt x="21" y="40"/>
                      <a:pt x="18" y="35"/>
                      <a:pt x="15" y="31"/>
                    </a:cubicBezTo>
                    <a:cubicBezTo>
                      <a:pt x="14" y="28"/>
                      <a:pt x="14" y="27"/>
                      <a:pt x="15" y="25"/>
                    </a:cubicBezTo>
                    <a:cubicBezTo>
                      <a:pt x="10" y="25"/>
                      <a:pt x="13" y="30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27"/>
                      <a:pt x="12" y="25"/>
                      <a:pt x="12" y="23"/>
                    </a:cubicBezTo>
                    <a:cubicBezTo>
                      <a:pt x="10" y="23"/>
                      <a:pt x="8" y="24"/>
                      <a:pt x="8" y="21"/>
                    </a:cubicBezTo>
                    <a:cubicBezTo>
                      <a:pt x="7" y="18"/>
                      <a:pt x="7" y="17"/>
                      <a:pt x="3" y="17"/>
                    </a:cubicBezTo>
                    <a:cubicBezTo>
                      <a:pt x="8" y="16"/>
                      <a:pt x="6" y="13"/>
                      <a:pt x="6" y="10"/>
                    </a:cubicBezTo>
                    <a:cubicBezTo>
                      <a:pt x="6" y="9"/>
                      <a:pt x="5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4" y="12"/>
                      <a:pt x="4" y="13"/>
                      <a:pt x="3" y="15"/>
                    </a:cubicBezTo>
                    <a:cubicBezTo>
                      <a:pt x="2" y="12"/>
                      <a:pt x="0" y="10"/>
                      <a:pt x="4" y="8"/>
                    </a:cubicBezTo>
                    <a:cubicBezTo>
                      <a:pt x="6" y="7"/>
                      <a:pt x="4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0"/>
                      <a:pt x="4" y="0"/>
                      <a:pt x="5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13" y="15"/>
                      <a:pt x="17" y="26"/>
                      <a:pt x="21" y="37"/>
                    </a:cubicBezTo>
                    <a:cubicBezTo>
                      <a:pt x="22" y="40"/>
                      <a:pt x="20" y="43"/>
                      <a:pt x="21" y="45"/>
                    </a:cubicBezTo>
                    <a:close/>
                  </a:path>
                </a:pathLst>
              </a:custGeom>
              <a:solidFill>
                <a:srgbClr val="D3D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" name="Freeform 253"/>
              <p:cNvSpPr>
                <a:spLocks/>
              </p:cNvSpPr>
              <p:nvPr/>
            </p:nvSpPr>
            <p:spPr bwMode="auto">
              <a:xfrm>
                <a:off x="4971" y="3369"/>
                <a:ext cx="30" cy="49"/>
              </a:xfrm>
              <a:custGeom>
                <a:avLst/>
                <a:gdLst>
                  <a:gd name="T0" fmla="*/ 21 w 21"/>
                  <a:gd name="T1" fmla="*/ 25 h 34"/>
                  <a:gd name="T2" fmla="*/ 20 w 21"/>
                  <a:gd name="T3" fmla="*/ 33 h 34"/>
                  <a:gd name="T4" fmla="*/ 19 w 21"/>
                  <a:gd name="T5" fmla="*/ 33 h 34"/>
                  <a:gd name="T6" fmla="*/ 19 w 21"/>
                  <a:gd name="T7" fmla="*/ 33 h 34"/>
                  <a:gd name="T8" fmla="*/ 14 w 21"/>
                  <a:gd name="T9" fmla="*/ 31 h 34"/>
                  <a:gd name="T10" fmla="*/ 6 w 21"/>
                  <a:gd name="T11" fmla="*/ 21 h 34"/>
                  <a:gd name="T12" fmla="*/ 8 w 21"/>
                  <a:gd name="T13" fmla="*/ 19 h 34"/>
                  <a:gd name="T14" fmla="*/ 10 w 21"/>
                  <a:gd name="T15" fmla="*/ 14 h 34"/>
                  <a:gd name="T16" fmla="*/ 1 w 21"/>
                  <a:gd name="T17" fmla="*/ 3 h 34"/>
                  <a:gd name="T18" fmla="*/ 0 w 21"/>
                  <a:gd name="T19" fmla="*/ 1 h 34"/>
                  <a:gd name="T20" fmla="*/ 6 w 21"/>
                  <a:gd name="T21" fmla="*/ 0 h 34"/>
                  <a:gd name="T22" fmla="*/ 19 w 21"/>
                  <a:gd name="T23" fmla="*/ 24 h 34"/>
                  <a:gd name="T24" fmla="*/ 21 w 21"/>
                  <a:gd name="T25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4">
                    <a:moveTo>
                      <a:pt x="21" y="25"/>
                    </a:moveTo>
                    <a:cubicBezTo>
                      <a:pt x="21" y="28"/>
                      <a:pt x="19" y="30"/>
                      <a:pt x="20" y="33"/>
                    </a:cubicBezTo>
                    <a:cubicBezTo>
                      <a:pt x="20" y="34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6" y="31"/>
                      <a:pt x="14" y="31"/>
                    </a:cubicBezTo>
                    <a:cubicBezTo>
                      <a:pt x="9" y="31"/>
                      <a:pt x="5" y="26"/>
                      <a:pt x="6" y="21"/>
                    </a:cubicBezTo>
                    <a:cubicBezTo>
                      <a:pt x="6" y="19"/>
                      <a:pt x="7" y="20"/>
                      <a:pt x="8" y="19"/>
                    </a:cubicBezTo>
                    <a:cubicBezTo>
                      <a:pt x="12" y="19"/>
                      <a:pt x="13" y="17"/>
                      <a:pt x="10" y="14"/>
                    </a:cubicBezTo>
                    <a:cubicBezTo>
                      <a:pt x="7" y="10"/>
                      <a:pt x="3" y="7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  <a:cubicBezTo>
                      <a:pt x="10" y="8"/>
                      <a:pt x="16" y="15"/>
                      <a:pt x="19" y="24"/>
                    </a:cubicBezTo>
                    <a:cubicBezTo>
                      <a:pt x="19" y="25"/>
                      <a:pt x="20" y="25"/>
                      <a:pt x="21" y="25"/>
                    </a:cubicBezTo>
                    <a:close/>
                  </a:path>
                </a:pathLst>
              </a:custGeom>
              <a:solidFill>
                <a:srgbClr val="AAA5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" name="Freeform 254"/>
              <p:cNvSpPr>
                <a:spLocks/>
              </p:cNvSpPr>
              <p:nvPr/>
            </p:nvSpPr>
            <p:spPr bwMode="auto">
              <a:xfrm>
                <a:off x="4871" y="3244"/>
                <a:ext cx="42" cy="27"/>
              </a:xfrm>
              <a:custGeom>
                <a:avLst/>
                <a:gdLst>
                  <a:gd name="T0" fmla="*/ 29 w 29"/>
                  <a:gd name="T1" fmla="*/ 4 h 18"/>
                  <a:gd name="T2" fmla="*/ 26 w 29"/>
                  <a:gd name="T3" fmla="*/ 7 h 18"/>
                  <a:gd name="T4" fmla="*/ 25 w 29"/>
                  <a:gd name="T5" fmla="*/ 10 h 18"/>
                  <a:gd name="T6" fmla="*/ 25 w 29"/>
                  <a:gd name="T7" fmla="*/ 13 h 18"/>
                  <a:gd name="T8" fmla="*/ 22 w 29"/>
                  <a:gd name="T9" fmla="*/ 12 h 18"/>
                  <a:gd name="T10" fmla="*/ 19 w 29"/>
                  <a:gd name="T11" fmla="*/ 10 h 18"/>
                  <a:gd name="T12" fmla="*/ 21 w 29"/>
                  <a:gd name="T13" fmla="*/ 8 h 18"/>
                  <a:gd name="T14" fmla="*/ 12 w 29"/>
                  <a:gd name="T15" fmla="*/ 11 h 18"/>
                  <a:gd name="T16" fmla="*/ 23 w 29"/>
                  <a:gd name="T17" fmla="*/ 15 h 18"/>
                  <a:gd name="T18" fmla="*/ 6 w 29"/>
                  <a:gd name="T19" fmla="*/ 18 h 18"/>
                  <a:gd name="T20" fmla="*/ 5 w 29"/>
                  <a:gd name="T21" fmla="*/ 11 h 18"/>
                  <a:gd name="T22" fmla="*/ 13 w 29"/>
                  <a:gd name="T23" fmla="*/ 8 h 18"/>
                  <a:gd name="T24" fmla="*/ 0 w 29"/>
                  <a:gd name="T25" fmla="*/ 11 h 18"/>
                  <a:gd name="T26" fmla="*/ 7 w 29"/>
                  <a:gd name="T27" fmla="*/ 3 h 18"/>
                  <a:gd name="T28" fmla="*/ 4 w 29"/>
                  <a:gd name="T29" fmla="*/ 2 h 18"/>
                  <a:gd name="T30" fmla="*/ 15 w 29"/>
                  <a:gd name="T31" fmla="*/ 3 h 18"/>
                  <a:gd name="T32" fmla="*/ 25 w 29"/>
                  <a:gd name="T33" fmla="*/ 5 h 18"/>
                  <a:gd name="T34" fmla="*/ 29 w 29"/>
                  <a:gd name="T3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18">
                    <a:moveTo>
                      <a:pt x="29" y="4"/>
                    </a:moveTo>
                    <a:cubicBezTo>
                      <a:pt x="29" y="6"/>
                      <a:pt x="28" y="7"/>
                      <a:pt x="26" y="7"/>
                    </a:cubicBezTo>
                    <a:cubicBezTo>
                      <a:pt x="24" y="7"/>
                      <a:pt x="24" y="9"/>
                      <a:pt x="25" y="10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4" y="14"/>
                      <a:pt x="23" y="13"/>
                      <a:pt x="22" y="12"/>
                    </a:cubicBezTo>
                    <a:cubicBezTo>
                      <a:pt x="21" y="12"/>
                      <a:pt x="20" y="11"/>
                      <a:pt x="19" y="10"/>
                    </a:cubicBezTo>
                    <a:cubicBezTo>
                      <a:pt x="19" y="9"/>
                      <a:pt x="21" y="10"/>
                      <a:pt x="21" y="8"/>
                    </a:cubicBezTo>
                    <a:cubicBezTo>
                      <a:pt x="18" y="7"/>
                      <a:pt x="15" y="10"/>
                      <a:pt x="12" y="11"/>
                    </a:cubicBezTo>
                    <a:cubicBezTo>
                      <a:pt x="16" y="11"/>
                      <a:pt x="20" y="11"/>
                      <a:pt x="23" y="15"/>
                    </a:cubicBezTo>
                    <a:cubicBezTo>
                      <a:pt x="16" y="11"/>
                      <a:pt x="11" y="12"/>
                      <a:pt x="6" y="18"/>
                    </a:cubicBezTo>
                    <a:cubicBezTo>
                      <a:pt x="4" y="15"/>
                      <a:pt x="12" y="13"/>
                      <a:pt x="5" y="11"/>
                    </a:cubicBezTo>
                    <a:cubicBezTo>
                      <a:pt x="7" y="8"/>
                      <a:pt x="10" y="9"/>
                      <a:pt x="13" y="8"/>
                    </a:cubicBezTo>
                    <a:cubicBezTo>
                      <a:pt x="7" y="6"/>
                      <a:pt x="4" y="11"/>
                      <a:pt x="0" y="11"/>
                    </a:cubicBezTo>
                    <a:cubicBezTo>
                      <a:pt x="0" y="7"/>
                      <a:pt x="4" y="6"/>
                      <a:pt x="7" y="3"/>
                    </a:cubicBezTo>
                    <a:cubicBezTo>
                      <a:pt x="6" y="3"/>
                      <a:pt x="5" y="3"/>
                      <a:pt x="4" y="2"/>
                    </a:cubicBezTo>
                    <a:cubicBezTo>
                      <a:pt x="8" y="1"/>
                      <a:pt x="11" y="0"/>
                      <a:pt x="15" y="3"/>
                    </a:cubicBezTo>
                    <a:cubicBezTo>
                      <a:pt x="17" y="6"/>
                      <a:pt x="21" y="7"/>
                      <a:pt x="25" y="5"/>
                    </a:cubicBezTo>
                    <a:cubicBezTo>
                      <a:pt x="26" y="4"/>
                      <a:pt x="28" y="4"/>
                      <a:pt x="29" y="4"/>
                    </a:cubicBezTo>
                    <a:close/>
                  </a:path>
                </a:pathLst>
              </a:custGeom>
              <a:solidFill>
                <a:srgbClr val="5858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" name="Freeform 255"/>
              <p:cNvSpPr>
                <a:spLocks/>
              </p:cNvSpPr>
              <p:nvPr/>
            </p:nvSpPr>
            <p:spPr bwMode="auto">
              <a:xfrm>
                <a:off x="4719" y="2337"/>
                <a:ext cx="23" cy="95"/>
              </a:xfrm>
              <a:custGeom>
                <a:avLst/>
                <a:gdLst>
                  <a:gd name="T0" fmla="*/ 6 w 16"/>
                  <a:gd name="T1" fmla="*/ 24 h 66"/>
                  <a:gd name="T2" fmla="*/ 13 w 16"/>
                  <a:gd name="T3" fmla="*/ 57 h 66"/>
                  <a:gd name="T4" fmla="*/ 15 w 16"/>
                  <a:gd name="T5" fmla="*/ 60 h 66"/>
                  <a:gd name="T6" fmla="*/ 15 w 16"/>
                  <a:gd name="T7" fmla="*/ 61 h 66"/>
                  <a:gd name="T8" fmla="*/ 14 w 16"/>
                  <a:gd name="T9" fmla="*/ 62 h 66"/>
                  <a:gd name="T10" fmla="*/ 13 w 16"/>
                  <a:gd name="T11" fmla="*/ 64 h 66"/>
                  <a:gd name="T12" fmla="*/ 12 w 16"/>
                  <a:gd name="T13" fmla="*/ 66 h 66"/>
                  <a:gd name="T14" fmla="*/ 4 w 16"/>
                  <a:gd name="T15" fmla="*/ 32 h 66"/>
                  <a:gd name="T16" fmla="*/ 3 w 16"/>
                  <a:gd name="T17" fmla="*/ 25 h 66"/>
                  <a:gd name="T18" fmla="*/ 1 w 16"/>
                  <a:gd name="T19" fmla="*/ 11 h 66"/>
                  <a:gd name="T20" fmla="*/ 6 w 16"/>
                  <a:gd name="T21" fmla="*/ 0 h 66"/>
                  <a:gd name="T22" fmla="*/ 7 w 16"/>
                  <a:gd name="T23" fmla="*/ 1 h 66"/>
                  <a:gd name="T24" fmla="*/ 6 w 16"/>
                  <a:gd name="T25" fmla="*/ 4 h 66"/>
                  <a:gd name="T26" fmla="*/ 6 w 16"/>
                  <a:gd name="T27" fmla="*/ 2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66">
                    <a:moveTo>
                      <a:pt x="6" y="24"/>
                    </a:moveTo>
                    <a:cubicBezTo>
                      <a:pt x="10" y="35"/>
                      <a:pt x="10" y="46"/>
                      <a:pt x="13" y="57"/>
                    </a:cubicBezTo>
                    <a:cubicBezTo>
                      <a:pt x="13" y="58"/>
                      <a:pt x="12" y="60"/>
                      <a:pt x="15" y="60"/>
                    </a:cubicBezTo>
                    <a:cubicBezTo>
                      <a:pt x="16" y="60"/>
                      <a:pt x="15" y="61"/>
                      <a:pt x="15" y="61"/>
                    </a:cubicBezTo>
                    <a:cubicBezTo>
                      <a:pt x="15" y="62"/>
                      <a:pt x="14" y="62"/>
                      <a:pt x="14" y="62"/>
                    </a:cubicBezTo>
                    <a:cubicBezTo>
                      <a:pt x="12" y="62"/>
                      <a:pt x="13" y="64"/>
                      <a:pt x="13" y="64"/>
                    </a:cubicBezTo>
                    <a:cubicBezTo>
                      <a:pt x="12" y="65"/>
                      <a:pt x="12" y="66"/>
                      <a:pt x="12" y="66"/>
                    </a:cubicBezTo>
                    <a:cubicBezTo>
                      <a:pt x="9" y="55"/>
                      <a:pt x="7" y="43"/>
                      <a:pt x="4" y="32"/>
                    </a:cubicBezTo>
                    <a:cubicBezTo>
                      <a:pt x="4" y="30"/>
                      <a:pt x="4" y="27"/>
                      <a:pt x="3" y="25"/>
                    </a:cubicBezTo>
                    <a:cubicBezTo>
                      <a:pt x="1" y="21"/>
                      <a:pt x="1" y="16"/>
                      <a:pt x="1" y="11"/>
                    </a:cubicBezTo>
                    <a:cubicBezTo>
                      <a:pt x="0" y="8"/>
                      <a:pt x="3" y="3"/>
                      <a:pt x="6" y="0"/>
                    </a:cubicBezTo>
                    <a:cubicBezTo>
                      <a:pt x="6" y="0"/>
                      <a:pt x="7" y="1"/>
                      <a:pt x="7" y="1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2" y="11"/>
                      <a:pt x="3" y="18"/>
                      <a:pt x="6" y="24"/>
                    </a:cubicBezTo>
                    <a:close/>
                  </a:path>
                </a:pathLst>
              </a:custGeom>
              <a:solidFill>
                <a:srgbClr val="443A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" name="Freeform 256"/>
              <p:cNvSpPr>
                <a:spLocks/>
              </p:cNvSpPr>
              <p:nvPr/>
            </p:nvSpPr>
            <p:spPr bwMode="auto">
              <a:xfrm>
                <a:off x="4379" y="3203"/>
                <a:ext cx="15" cy="76"/>
              </a:xfrm>
              <a:custGeom>
                <a:avLst/>
                <a:gdLst>
                  <a:gd name="T0" fmla="*/ 1 w 10"/>
                  <a:gd name="T1" fmla="*/ 53 h 53"/>
                  <a:gd name="T2" fmla="*/ 3 w 10"/>
                  <a:gd name="T3" fmla="*/ 43 h 53"/>
                  <a:gd name="T4" fmla="*/ 4 w 10"/>
                  <a:gd name="T5" fmla="*/ 41 h 53"/>
                  <a:gd name="T6" fmla="*/ 3 w 10"/>
                  <a:gd name="T7" fmla="*/ 31 h 53"/>
                  <a:gd name="T8" fmla="*/ 2 w 10"/>
                  <a:gd name="T9" fmla="*/ 0 h 53"/>
                  <a:gd name="T10" fmla="*/ 8 w 10"/>
                  <a:gd name="T11" fmla="*/ 31 h 53"/>
                  <a:gd name="T12" fmla="*/ 3 w 10"/>
                  <a:gd name="T13" fmla="*/ 51 h 53"/>
                  <a:gd name="T14" fmla="*/ 1 w 10"/>
                  <a:gd name="T1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3">
                    <a:moveTo>
                      <a:pt x="1" y="53"/>
                    </a:moveTo>
                    <a:cubicBezTo>
                      <a:pt x="0" y="50"/>
                      <a:pt x="2" y="46"/>
                      <a:pt x="3" y="43"/>
                    </a:cubicBezTo>
                    <a:cubicBezTo>
                      <a:pt x="3" y="42"/>
                      <a:pt x="4" y="41"/>
                      <a:pt x="4" y="41"/>
                    </a:cubicBezTo>
                    <a:cubicBezTo>
                      <a:pt x="0" y="38"/>
                      <a:pt x="6" y="34"/>
                      <a:pt x="3" y="31"/>
                    </a:cubicBezTo>
                    <a:cubicBezTo>
                      <a:pt x="1" y="21"/>
                      <a:pt x="2" y="10"/>
                      <a:pt x="2" y="0"/>
                    </a:cubicBezTo>
                    <a:cubicBezTo>
                      <a:pt x="4" y="10"/>
                      <a:pt x="5" y="21"/>
                      <a:pt x="8" y="31"/>
                    </a:cubicBezTo>
                    <a:cubicBezTo>
                      <a:pt x="10" y="39"/>
                      <a:pt x="7" y="45"/>
                      <a:pt x="3" y="51"/>
                    </a:cubicBezTo>
                    <a:cubicBezTo>
                      <a:pt x="3" y="52"/>
                      <a:pt x="2" y="53"/>
                      <a:pt x="1" y="53"/>
                    </a:cubicBezTo>
                    <a:close/>
                  </a:path>
                </a:pathLst>
              </a:custGeom>
              <a:solidFill>
                <a:srgbClr val="756F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" name="Freeform 257"/>
              <p:cNvSpPr>
                <a:spLocks/>
              </p:cNvSpPr>
              <p:nvPr/>
            </p:nvSpPr>
            <p:spPr bwMode="auto">
              <a:xfrm>
                <a:off x="4812" y="1731"/>
                <a:ext cx="24" cy="35"/>
              </a:xfrm>
              <a:custGeom>
                <a:avLst/>
                <a:gdLst>
                  <a:gd name="T0" fmla="*/ 16 w 17"/>
                  <a:gd name="T1" fmla="*/ 16 h 24"/>
                  <a:gd name="T2" fmla="*/ 13 w 17"/>
                  <a:gd name="T3" fmla="*/ 22 h 24"/>
                  <a:gd name="T4" fmla="*/ 10 w 17"/>
                  <a:gd name="T5" fmla="*/ 22 h 24"/>
                  <a:gd name="T6" fmla="*/ 9 w 17"/>
                  <a:gd name="T7" fmla="*/ 22 h 24"/>
                  <a:gd name="T8" fmla="*/ 0 w 17"/>
                  <a:gd name="T9" fmla="*/ 23 h 24"/>
                  <a:gd name="T10" fmla="*/ 0 w 17"/>
                  <a:gd name="T11" fmla="*/ 21 h 24"/>
                  <a:gd name="T12" fmla="*/ 7 w 17"/>
                  <a:gd name="T13" fmla="*/ 20 h 24"/>
                  <a:gd name="T14" fmla="*/ 2 w 17"/>
                  <a:gd name="T15" fmla="*/ 17 h 24"/>
                  <a:gd name="T16" fmla="*/ 7 w 17"/>
                  <a:gd name="T17" fmla="*/ 7 h 24"/>
                  <a:gd name="T18" fmla="*/ 8 w 17"/>
                  <a:gd name="T19" fmla="*/ 3 h 24"/>
                  <a:gd name="T20" fmla="*/ 9 w 17"/>
                  <a:gd name="T21" fmla="*/ 0 h 24"/>
                  <a:gd name="T22" fmla="*/ 13 w 17"/>
                  <a:gd name="T23" fmla="*/ 7 h 24"/>
                  <a:gd name="T24" fmla="*/ 15 w 17"/>
                  <a:gd name="T25" fmla="*/ 7 h 24"/>
                  <a:gd name="T26" fmla="*/ 16 w 17"/>
                  <a:gd name="T27" fmla="*/ 8 h 24"/>
                  <a:gd name="T28" fmla="*/ 16 w 17"/>
                  <a:gd name="T29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4">
                    <a:moveTo>
                      <a:pt x="16" y="16"/>
                    </a:moveTo>
                    <a:cubicBezTo>
                      <a:pt x="15" y="18"/>
                      <a:pt x="14" y="20"/>
                      <a:pt x="13" y="22"/>
                    </a:cubicBezTo>
                    <a:cubicBezTo>
                      <a:pt x="12" y="23"/>
                      <a:pt x="12" y="23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6" y="24"/>
                      <a:pt x="3" y="23"/>
                      <a:pt x="0" y="23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2" y="20"/>
                      <a:pt x="5" y="22"/>
                      <a:pt x="7" y="20"/>
                    </a:cubicBezTo>
                    <a:cubicBezTo>
                      <a:pt x="6" y="17"/>
                      <a:pt x="2" y="20"/>
                      <a:pt x="2" y="17"/>
                    </a:cubicBezTo>
                    <a:cubicBezTo>
                      <a:pt x="4" y="13"/>
                      <a:pt x="4" y="10"/>
                      <a:pt x="7" y="7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13" y="1"/>
                      <a:pt x="12" y="5"/>
                      <a:pt x="13" y="7"/>
                    </a:cubicBezTo>
                    <a:cubicBezTo>
                      <a:pt x="14" y="9"/>
                      <a:pt x="14" y="9"/>
                      <a:pt x="15" y="7"/>
                    </a:cubicBezTo>
                    <a:cubicBezTo>
                      <a:pt x="16" y="6"/>
                      <a:pt x="16" y="7"/>
                      <a:pt x="16" y="8"/>
                    </a:cubicBezTo>
                    <a:cubicBezTo>
                      <a:pt x="15" y="11"/>
                      <a:pt x="17" y="13"/>
                      <a:pt x="16" y="16"/>
                    </a:cubicBezTo>
                    <a:close/>
                  </a:path>
                </a:pathLst>
              </a:custGeom>
              <a:solidFill>
                <a:srgbClr val="B0B6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" name="Freeform 258"/>
              <p:cNvSpPr>
                <a:spLocks/>
              </p:cNvSpPr>
              <p:nvPr/>
            </p:nvSpPr>
            <p:spPr bwMode="auto">
              <a:xfrm>
                <a:off x="3911" y="2912"/>
                <a:ext cx="33" cy="168"/>
              </a:xfrm>
              <a:custGeom>
                <a:avLst/>
                <a:gdLst>
                  <a:gd name="T0" fmla="*/ 16 w 23"/>
                  <a:gd name="T1" fmla="*/ 2 h 116"/>
                  <a:gd name="T2" fmla="*/ 23 w 23"/>
                  <a:gd name="T3" fmla="*/ 4 h 116"/>
                  <a:gd name="T4" fmla="*/ 18 w 23"/>
                  <a:gd name="T5" fmla="*/ 24 h 116"/>
                  <a:gd name="T6" fmla="*/ 10 w 23"/>
                  <a:gd name="T7" fmla="*/ 74 h 116"/>
                  <a:gd name="T8" fmla="*/ 5 w 23"/>
                  <a:gd name="T9" fmla="*/ 105 h 116"/>
                  <a:gd name="T10" fmla="*/ 3 w 23"/>
                  <a:gd name="T11" fmla="*/ 111 h 116"/>
                  <a:gd name="T12" fmla="*/ 1 w 23"/>
                  <a:gd name="T13" fmla="*/ 116 h 116"/>
                  <a:gd name="T14" fmla="*/ 3 w 23"/>
                  <a:gd name="T15" fmla="*/ 98 h 116"/>
                  <a:gd name="T16" fmla="*/ 12 w 23"/>
                  <a:gd name="T17" fmla="*/ 39 h 116"/>
                  <a:gd name="T18" fmla="*/ 18 w 23"/>
                  <a:gd name="T19" fmla="*/ 9 h 116"/>
                  <a:gd name="T20" fmla="*/ 16 w 23"/>
                  <a:gd name="T21" fmla="*/ 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16">
                    <a:moveTo>
                      <a:pt x="16" y="2"/>
                    </a:moveTo>
                    <a:cubicBezTo>
                      <a:pt x="18" y="3"/>
                      <a:pt x="21" y="0"/>
                      <a:pt x="23" y="4"/>
                    </a:cubicBezTo>
                    <a:cubicBezTo>
                      <a:pt x="20" y="10"/>
                      <a:pt x="19" y="17"/>
                      <a:pt x="18" y="24"/>
                    </a:cubicBezTo>
                    <a:cubicBezTo>
                      <a:pt x="16" y="41"/>
                      <a:pt x="13" y="57"/>
                      <a:pt x="10" y="74"/>
                    </a:cubicBezTo>
                    <a:cubicBezTo>
                      <a:pt x="9" y="84"/>
                      <a:pt x="7" y="95"/>
                      <a:pt x="5" y="105"/>
                    </a:cubicBezTo>
                    <a:cubicBezTo>
                      <a:pt x="5" y="107"/>
                      <a:pt x="5" y="110"/>
                      <a:pt x="3" y="111"/>
                    </a:cubicBezTo>
                    <a:cubicBezTo>
                      <a:pt x="2" y="113"/>
                      <a:pt x="3" y="115"/>
                      <a:pt x="1" y="116"/>
                    </a:cubicBezTo>
                    <a:cubicBezTo>
                      <a:pt x="0" y="110"/>
                      <a:pt x="2" y="104"/>
                      <a:pt x="3" y="98"/>
                    </a:cubicBezTo>
                    <a:cubicBezTo>
                      <a:pt x="7" y="79"/>
                      <a:pt x="10" y="59"/>
                      <a:pt x="12" y="39"/>
                    </a:cubicBezTo>
                    <a:cubicBezTo>
                      <a:pt x="14" y="29"/>
                      <a:pt x="16" y="19"/>
                      <a:pt x="18" y="9"/>
                    </a:cubicBezTo>
                    <a:cubicBezTo>
                      <a:pt x="18" y="6"/>
                      <a:pt x="15" y="4"/>
                      <a:pt x="16" y="2"/>
                    </a:cubicBezTo>
                    <a:close/>
                  </a:path>
                </a:pathLst>
              </a:custGeom>
              <a:solidFill>
                <a:srgbClr val="CFD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" name="Freeform 259"/>
              <p:cNvSpPr>
                <a:spLocks/>
              </p:cNvSpPr>
              <p:nvPr/>
            </p:nvSpPr>
            <p:spPr bwMode="auto">
              <a:xfrm>
                <a:off x="4715" y="2523"/>
                <a:ext cx="45" cy="106"/>
              </a:xfrm>
              <a:custGeom>
                <a:avLst/>
                <a:gdLst>
                  <a:gd name="T0" fmla="*/ 25 w 31"/>
                  <a:gd name="T1" fmla="*/ 0 h 73"/>
                  <a:gd name="T2" fmla="*/ 28 w 31"/>
                  <a:gd name="T3" fmla="*/ 21 h 73"/>
                  <a:gd name="T4" fmla="*/ 20 w 31"/>
                  <a:gd name="T5" fmla="*/ 41 h 73"/>
                  <a:gd name="T6" fmla="*/ 8 w 31"/>
                  <a:gd name="T7" fmla="*/ 66 h 73"/>
                  <a:gd name="T8" fmla="*/ 0 w 31"/>
                  <a:gd name="T9" fmla="*/ 73 h 73"/>
                  <a:gd name="T10" fmla="*/ 13 w 31"/>
                  <a:gd name="T11" fmla="*/ 50 h 73"/>
                  <a:gd name="T12" fmla="*/ 24 w 31"/>
                  <a:gd name="T13" fmla="*/ 23 h 73"/>
                  <a:gd name="T14" fmla="*/ 25 w 31"/>
                  <a:gd name="T15" fmla="*/ 21 h 73"/>
                  <a:gd name="T16" fmla="*/ 26 w 31"/>
                  <a:gd name="T17" fmla="*/ 12 h 73"/>
                  <a:gd name="T18" fmla="*/ 25 w 31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73">
                    <a:moveTo>
                      <a:pt x="25" y="0"/>
                    </a:moveTo>
                    <a:cubicBezTo>
                      <a:pt x="29" y="8"/>
                      <a:pt x="31" y="15"/>
                      <a:pt x="28" y="21"/>
                    </a:cubicBezTo>
                    <a:cubicBezTo>
                      <a:pt x="26" y="28"/>
                      <a:pt x="23" y="35"/>
                      <a:pt x="20" y="41"/>
                    </a:cubicBezTo>
                    <a:cubicBezTo>
                      <a:pt x="16" y="49"/>
                      <a:pt x="12" y="57"/>
                      <a:pt x="8" y="66"/>
                    </a:cubicBezTo>
                    <a:cubicBezTo>
                      <a:pt x="6" y="69"/>
                      <a:pt x="4" y="71"/>
                      <a:pt x="0" y="73"/>
                    </a:cubicBezTo>
                    <a:cubicBezTo>
                      <a:pt x="6" y="65"/>
                      <a:pt x="9" y="57"/>
                      <a:pt x="13" y="50"/>
                    </a:cubicBezTo>
                    <a:cubicBezTo>
                      <a:pt x="18" y="42"/>
                      <a:pt x="21" y="32"/>
                      <a:pt x="24" y="23"/>
                    </a:cubicBezTo>
                    <a:cubicBezTo>
                      <a:pt x="24" y="22"/>
                      <a:pt x="25" y="21"/>
                      <a:pt x="25" y="21"/>
                    </a:cubicBezTo>
                    <a:cubicBezTo>
                      <a:pt x="26" y="18"/>
                      <a:pt x="27" y="15"/>
                      <a:pt x="26" y="12"/>
                    </a:cubicBezTo>
                    <a:cubicBezTo>
                      <a:pt x="26" y="9"/>
                      <a:pt x="25" y="5"/>
                      <a:pt x="25" y="0"/>
                    </a:cubicBezTo>
                    <a:close/>
                  </a:path>
                </a:pathLst>
              </a:custGeom>
              <a:solidFill>
                <a:srgbClr val="4144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" name="Freeform 260"/>
              <p:cNvSpPr>
                <a:spLocks/>
              </p:cNvSpPr>
              <p:nvPr/>
            </p:nvSpPr>
            <p:spPr bwMode="auto">
              <a:xfrm>
                <a:off x="4001" y="1981"/>
                <a:ext cx="21" cy="104"/>
              </a:xfrm>
              <a:custGeom>
                <a:avLst/>
                <a:gdLst>
                  <a:gd name="T0" fmla="*/ 11 w 15"/>
                  <a:gd name="T1" fmla="*/ 0 h 72"/>
                  <a:gd name="T2" fmla="*/ 13 w 15"/>
                  <a:gd name="T3" fmla="*/ 9 h 72"/>
                  <a:gd name="T4" fmla="*/ 13 w 15"/>
                  <a:gd name="T5" fmla="*/ 19 h 72"/>
                  <a:gd name="T6" fmla="*/ 7 w 15"/>
                  <a:gd name="T7" fmla="*/ 53 h 72"/>
                  <a:gd name="T8" fmla="*/ 5 w 15"/>
                  <a:gd name="T9" fmla="*/ 58 h 72"/>
                  <a:gd name="T10" fmla="*/ 3 w 15"/>
                  <a:gd name="T11" fmla="*/ 70 h 72"/>
                  <a:gd name="T12" fmla="*/ 1 w 15"/>
                  <a:gd name="T13" fmla="*/ 68 h 72"/>
                  <a:gd name="T14" fmla="*/ 9 w 15"/>
                  <a:gd name="T15" fmla="*/ 19 h 72"/>
                  <a:gd name="T16" fmla="*/ 10 w 15"/>
                  <a:gd name="T17" fmla="*/ 5 h 72"/>
                  <a:gd name="T18" fmla="*/ 11 w 15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72">
                    <a:moveTo>
                      <a:pt x="11" y="0"/>
                    </a:moveTo>
                    <a:cubicBezTo>
                      <a:pt x="14" y="2"/>
                      <a:pt x="12" y="6"/>
                      <a:pt x="13" y="9"/>
                    </a:cubicBezTo>
                    <a:cubicBezTo>
                      <a:pt x="15" y="12"/>
                      <a:pt x="13" y="16"/>
                      <a:pt x="13" y="19"/>
                    </a:cubicBezTo>
                    <a:cubicBezTo>
                      <a:pt x="11" y="30"/>
                      <a:pt x="8" y="42"/>
                      <a:pt x="7" y="53"/>
                    </a:cubicBezTo>
                    <a:cubicBezTo>
                      <a:pt x="7" y="55"/>
                      <a:pt x="6" y="56"/>
                      <a:pt x="5" y="58"/>
                    </a:cubicBezTo>
                    <a:cubicBezTo>
                      <a:pt x="5" y="62"/>
                      <a:pt x="4" y="66"/>
                      <a:pt x="3" y="70"/>
                    </a:cubicBezTo>
                    <a:cubicBezTo>
                      <a:pt x="1" y="72"/>
                      <a:pt x="0" y="70"/>
                      <a:pt x="1" y="68"/>
                    </a:cubicBezTo>
                    <a:cubicBezTo>
                      <a:pt x="5" y="52"/>
                      <a:pt x="5" y="36"/>
                      <a:pt x="9" y="19"/>
                    </a:cubicBezTo>
                    <a:cubicBezTo>
                      <a:pt x="10" y="15"/>
                      <a:pt x="10" y="10"/>
                      <a:pt x="10" y="5"/>
                    </a:cubicBezTo>
                    <a:cubicBezTo>
                      <a:pt x="10" y="3"/>
                      <a:pt x="9" y="1"/>
                      <a:pt x="11" y="0"/>
                    </a:cubicBezTo>
                    <a:close/>
                  </a:path>
                </a:pathLst>
              </a:custGeom>
              <a:solidFill>
                <a:srgbClr val="D4D4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" name="Freeform 261"/>
              <p:cNvSpPr>
                <a:spLocks/>
              </p:cNvSpPr>
              <p:nvPr/>
            </p:nvSpPr>
            <p:spPr bwMode="auto">
              <a:xfrm>
                <a:off x="4828" y="1668"/>
                <a:ext cx="23" cy="65"/>
              </a:xfrm>
              <a:custGeom>
                <a:avLst/>
                <a:gdLst>
                  <a:gd name="T0" fmla="*/ 16 w 16"/>
                  <a:gd name="T1" fmla="*/ 38 h 45"/>
                  <a:gd name="T2" fmla="*/ 13 w 16"/>
                  <a:gd name="T3" fmla="*/ 45 h 45"/>
                  <a:gd name="T4" fmla="*/ 10 w 16"/>
                  <a:gd name="T5" fmla="*/ 35 h 45"/>
                  <a:gd name="T6" fmla="*/ 8 w 16"/>
                  <a:gd name="T7" fmla="*/ 21 h 45"/>
                  <a:gd name="T8" fmla="*/ 6 w 16"/>
                  <a:gd name="T9" fmla="*/ 20 h 45"/>
                  <a:gd name="T10" fmla="*/ 5 w 16"/>
                  <a:gd name="T11" fmla="*/ 14 h 45"/>
                  <a:gd name="T12" fmla="*/ 6 w 16"/>
                  <a:gd name="T13" fmla="*/ 11 h 45"/>
                  <a:gd name="T14" fmla="*/ 3 w 16"/>
                  <a:gd name="T15" fmla="*/ 11 h 45"/>
                  <a:gd name="T16" fmla="*/ 0 w 16"/>
                  <a:gd name="T17" fmla="*/ 3 h 45"/>
                  <a:gd name="T18" fmla="*/ 2 w 16"/>
                  <a:gd name="T19" fmla="*/ 4 h 45"/>
                  <a:gd name="T20" fmla="*/ 4 w 16"/>
                  <a:gd name="T21" fmla="*/ 0 h 45"/>
                  <a:gd name="T22" fmla="*/ 13 w 16"/>
                  <a:gd name="T23" fmla="*/ 30 h 45"/>
                  <a:gd name="T24" fmla="*/ 16 w 16"/>
                  <a:gd name="T25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5">
                    <a:moveTo>
                      <a:pt x="16" y="38"/>
                    </a:moveTo>
                    <a:cubicBezTo>
                      <a:pt x="14" y="40"/>
                      <a:pt x="14" y="42"/>
                      <a:pt x="13" y="45"/>
                    </a:cubicBezTo>
                    <a:cubicBezTo>
                      <a:pt x="13" y="40"/>
                      <a:pt x="9" y="38"/>
                      <a:pt x="10" y="35"/>
                    </a:cubicBezTo>
                    <a:cubicBezTo>
                      <a:pt x="11" y="30"/>
                      <a:pt x="6" y="26"/>
                      <a:pt x="8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4" y="19"/>
                      <a:pt x="4" y="16"/>
                      <a:pt x="5" y="14"/>
                    </a:cubicBezTo>
                    <a:cubicBezTo>
                      <a:pt x="6" y="13"/>
                      <a:pt x="6" y="12"/>
                      <a:pt x="6" y="11"/>
                    </a:cubicBezTo>
                    <a:cubicBezTo>
                      <a:pt x="5" y="12"/>
                      <a:pt x="5" y="8"/>
                      <a:pt x="3" y="11"/>
                    </a:cubicBezTo>
                    <a:cubicBezTo>
                      <a:pt x="1" y="9"/>
                      <a:pt x="0" y="6"/>
                      <a:pt x="0" y="3"/>
                    </a:cubicBezTo>
                    <a:cubicBezTo>
                      <a:pt x="1" y="2"/>
                      <a:pt x="0" y="6"/>
                      <a:pt x="2" y="4"/>
                    </a:cubicBezTo>
                    <a:cubicBezTo>
                      <a:pt x="3" y="3"/>
                      <a:pt x="2" y="0"/>
                      <a:pt x="4" y="0"/>
                    </a:cubicBezTo>
                    <a:cubicBezTo>
                      <a:pt x="7" y="10"/>
                      <a:pt x="10" y="20"/>
                      <a:pt x="13" y="30"/>
                    </a:cubicBezTo>
                    <a:cubicBezTo>
                      <a:pt x="14" y="33"/>
                      <a:pt x="15" y="35"/>
                      <a:pt x="16" y="38"/>
                    </a:cubicBezTo>
                    <a:close/>
                  </a:path>
                </a:pathLst>
              </a:custGeom>
              <a:solidFill>
                <a:srgbClr val="90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" name="Freeform 262"/>
              <p:cNvSpPr>
                <a:spLocks/>
              </p:cNvSpPr>
              <p:nvPr/>
            </p:nvSpPr>
            <p:spPr bwMode="auto">
              <a:xfrm>
                <a:off x="4715" y="1460"/>
                <a:ext cx="45" cy="21"/>
              </a:xfrm>
              <a:custGeom>
                <a:avLst/>
                <a:gdLst>
                  <a:gd name="T0" fmla="*/ 0 w 31"/>
                  <a:gd name="T1" fmla="*/ 5 h 15"/>
                  <a:gd name="T2" fmla="*/ 12 w 31"/>
                  <a:gd name="T3" fmla="*/ 1 h 15"/>
                  <a:gd name="T4" fmla="*/ 23 w 31"/>
                  <a:gd name="T5" fmla="*/ 4 h 15"/>
                  <a:gd name="T6" fmla="*/ 31 w 31"/>
                  <a:gd name="T7" fmla="*/ 15 h 15"/>
                  <a:gd name="T8" fmla="*/ 30 w 31"/>
                  <a:gd name="T9" fmla="*/ 15 h 15"/>
                  <a:gd name="T10" fmla="*/ 17 w 31"/>
                  <a:gd name="T11" fmla="*/ 8 h 15"/>
                  <a:gd name="T12" fmla="*/ 11 w 31"/>
                  <a:gd name="T13" fmla="*/ 9 h 15"/>
                  <a:gd name="T14" fmla="*/ 3 w 31"/>
                  <a:gd name="T15" fmla="*/ 10 h 15"/>
                  <a:gd name="T16" fmla="*/ 0 w 31"/>
                  <a:gd name="T1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5">
                    <a:moveTo>
                      <a:pt x="0" y="5"/>
                    </a:moveTo>
                    <a:cubicBezTo>
                      <a:pt x="3" y="1"/>
                      <a:pt x="7" y="0"/>
                      <a:pt x="12" y="1"/>
                    </a:cubicBezTo>
                    <a:cubicBezTo>
                      <a:pt x="15" y="2"/>
                      <a:pt x="19" y="3"/>
                      <a:pt x="23" y="4"/>
                    </a:cubicBezTo>
                    <a:cubicBezTo>
                      <a:pt x="26" y="5"/>
                      <a:pt x="31" y="12"/>
                      <a:pt x="31" y="15"/>
                    </a:cubicBezTo>
                    <a:cubicBezTo>
                      <a:pt x="31" y="15"/>
                      <a:pt x="30" y="15"/>
                      <a:pt x="30" y="15"/>
                    </a:cubicBezTo>
                    <a:cubicBezTo>
                      <a:pt x="25" y="13"/>
                      <a:pt x="22" y="9"/>
                      <a:pt x="17" y="8"/>
                    </a:cubicBezTo>
                    <a:cubicBezTo>
                      <a:pt x="14" y="7"/>
                      <a:pt x="12" y="7"/>
                      <a:pt x="11" y="9"/>
                    </a:cubicBezTo>
                    <a:cubicBezTo>
                      <a:pt x="8" y="11"/>
                      <a:pt x="5" y="9"/>
                      <a:pt x="3" y="10"/>
                    </a:cubicBezTo>
                    <a:cubicBezTo>
                      <a:pt x="2" y="8"/>
                      <a:pt x="0" y="7"/>
                      <a:pt x="0" y="5"/>
                    </a:cubicBezTo>
                    <a:close/>
                  </a:path>
                </a:pathLst>
              </a:custGeom>
              <a:solidFill>
                <a:srgbClr val="5C47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" name="Freeform 263"/>
              <p:cNvSpPr>
                <a:spLocks/>
              </p:cNvSpPr>
              <p:nvPr/>
            </p:nvSpPr>
            <p:spPr bwMode="auto">
              <a:xfrm>
                <a:off x="4364" y="3334"/>
                <a:ext cx="17" cy="71"/>
              </a:xfrm>
              <a:custGeom>
                <a:avLst/>
                <a:gdLst>
                  <a:gd name="T0" fmla="*/ 6 w 12"/>
                  <a:gd name="T1" fmla="*/ 47 h 49"/>
                  <a:gd name="T2" fmla="*/ 5 w 12"/>
                  <a:gd name="T3" fmla="*/ 48 h 49"/>
                  <a:gd name="T4" fmla="*/ 5 w 12"/>
                  <a:gd name="T5" fmla="*/ 43 h 49"/>
                  <a:gd name="T6" fmla="*/ 4 w 12"/>
                  <a:gd name="T7" fmla="*/ 27 h 49"/>
                  <a:gd name="T8" fmla="*/ 0 w 12"/>
                  <a:gd name="T9" fmla="*/ 22 h 49"/>
                  <a:gd name="T10" fmla="*/ 0 w 12"/>
                  <a:gd name="T11" fmla="*/ 5 h 49"/>
                  <a:gd name="T12" fmla="*/ 1 w 12"/>
                  <a:gd name="T13" fmla="*/ 0 h 49"/>
                  <a:gd name="T14" fmla="*/ 8 w 12"/>
                  <a:gd name="T15" fmla="*/ 3 h 49"/>
                  <a:gd name="T16" fmla="*/ 9 w 12"/>
                  <a:gd name="T17" fmla="*/ 9 h 49"/>
                  <a:gd name="T18" fmla="*/ 5 w 12"/>
                  <a:gd name="T19" fmla="*/ 33 h 49"/>
                  <a:gd name="T20" fmla="*/ 6 w 12"/>
                  <a:gd name="T21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49">
                    <a:moveTo>
                      <a:pt x="6" y="47"/>
                    </a:moveTo>
                    <a:cubicBezTo>
                      <a:pt x="6" y="47"/>
                      <a:pt x="6" y="49"/>
                      <a:pt x="5" y="48"/>
                    </a:cubicBezTo>
                    <a:cubicBezTo>
                      <a:pt x="4" y="46"/>
                      <a:pt x="5" y="45"/>
                      <a:pt x="5" y="43"/>
                    </a:cubicBezTo>
                    <a:cubicBezTo>
                      <a:pt x="5" y="38"/>
                      <a:pt x="4" y="33"/>
                      <a:pt x="4" y="27"/>
                    </a:cubicBezTo>
                    <a:cubicBezTo>
                      <a:pt x="3" y="25"/>
                      <a:pt x="0" y="24"/>
                      <a:pt x="0" y="22"/>
                    </a:cubicBezTo>
                    <a:cubicBezTo>
                      <a:pt x="0" y="16"/>
                      <a:pt x="0" y="10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3" y="1"/>
                      <a:pt x="5" y="3"/>
                      <a:pt x="8" y="3"/>
                    </a:cubicBezTo>
                    <a:cubicBezTo>
                      <a:pt x="12" y="4"/>
                      <a:pt x="10" y="8"/>
                      <a:pt x="9" y="9"/>
                    </a:cubicBezTo>
                    <a:cubicBezTo>
                      <a:pt x="2" y="16"/>
                      <a:pt x="5" y="24"/>
                      <a:pt x="5" y="33"/>
                    </a:cubicBezTo>
                    <a:cubicBezTo>
                      <a:pt x="6" y="37"/>
                      <a:pt x="6" y="42"/>
                      <a:pt x="6" y="47"/>
                    </a:cubicBezTo>
                    <a:close/>
                  </a:path>
                </a:pathLst>
              </a:custGeom>
              <a:solidFill>
                <a:srgbClr val="79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" name="Freeform 264"/>
              <p:cNvSpPr>
                <a:spLocks/>
              </p:cNvSpPr>
              <p:nvPr/>
            </p:nvSpPr>
            <p:spPr bwMode="auto">
              <a:xfrm>
                <a:off x="4979" y="2071"/>
                <a:ext cx="26" cy="23"/>
              </a:xfrm>
              <a:custGeom>
                <a:avLst/>
                <a:gdLst>
                  <a:gd name="T0" fmla="*/ 10 w 18"/>
                  <a:gd name="T1" fmla="*/ 0 h 16"/>
                  <a:gd name="T2" fmla="*/ 18 w 18"/>
                  <a:gd name="T3" fmla="*/ 12 h 16"/>
                  <a:gd name="T4" fmla="*/ 18 w 18"/>
                  <a:gd name="T5" fmla="*/ 12 h 16"/>
                  <a:gd name="T6" fmla="*/ 18 w 18"/>
                  <a:gd name="T7" fmla="*/ 15 h 16"/>
                  <a:gd name="T8" fmla="*/ 7 w 18"/>
                  <a:gd name="T9" fmla="*/ 15 h 16"/>
                  <a:gd name="T10" fmla="*/ 5 w 18"/>
                  <a:gd name="T11" fmla="*/ 14 h 16"/>
                  <a:gd name="T12" fmla="*/ 1 w 18"/>
                  <a:gd name="T13" fmla="*/ 2 h 16"/>
                  <a:gd name="T14" fmla="*/ 5 w 18"/>
                  <a:gd name="T15" fmla="*/ 4 h 16"/>
                  <a:gd name="T16" fmla="*/ 9 w 18"/>
                  <a:gd name="T17" fmla="*/ 14 h 16"/>
                  <a:gd name="T18" fmla="*/ 7 w 18"/>
                  <a:gd name="T19" fmla="*/ 5 h 16"/>
                  <a:gd name="T20" fmla="*/ 10 w 18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cubicBezTo>
                      <a:pt x="13" y="3"/>
                      <a:pt x="17" y="7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3"/>
                      <a:pt x="18" y="15"/>
                      <a:pt x="18" y="15"/>
                    </a:cubicBezTo>
                    <a:cubicBezTo>
                      <a:pt x="14" y="16"/>
                      <a:pt x="11" y="16"/>
                      <a:pt x="7" y="15"/>
                    </a:cubicBezTo>
                    <a:cubicBezTo>
                      <a:pt x="7" y="14"/>
                      <a:pt x="6" y="15"/>
                      <a:pt x="5" y="14"/>
                    </a:cubicBezTo>
                    <a:cubicBezTo>
                      <a:pt x="3" y="10"/>
                      <a:pt x="0" y="7"/>
                      <a:pt x="1" y="2"/>
                    </a:cubicBezTo>
                    <a:cubicBezTo>
                      <a:pt x="3" y="1"/>
                      <a:pt x="4" y="1"/>
                      <a:pt x="5" y="4"/>
                    </a:cubicBezTo>
                    <a:cubicBezTo>
                      <a:pt x="6" y="8"/>
                      <a:pt x="8" y="11"/>
                      <a:pt x="9" y="14"/>
                    </a:cubicBezTo>
                    <a:cubicBezTo>
                      <a:pt x="10" y="11"/>
                      <a:pt x="8" y="8"/>
                      <a:pt x="7" y="5"/>
                    </a:cubicBezTo>
                    <a:cubicBezTo>
                      <a:pt x="5" y="0"/>
                      <a:pt x="5" y="0"/>
                      <a:pt x="10" y="0"/>
                    </a:cubicBezTo>
                    <a:close/>
                  </a:path>
                </a:pathLst>
              </a:custGeom>
              <a:solidFill>
                <a:srgbClr val="4E3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" name="Freeform 265"/>
              <p:cNvSpPr>
                <a:spLocks/>
              </p:cNvSpPr>
              <p:nvPr/>
            </p:nvSpPr>
            <p:spPr bwMode="auto">
              <a:xfrm>
                <a:off x="4069" y="2156"/>
                <a:ext cx="29" cy="77"/>
              </a:xfrm>
              <a:custGeom>
                <a:avLst/>
                <a:gdLst>
                  <a:gd name="T0" fmla="*/ 11 w 20"/>
                  <a:gd name="T1" fmla="*/ 10 h 53"/>
                  <a:gd name="T2" fmla="*/ 11 w 20"/>
                  <a:gd name="T3" fmla="*/ 11 h 53"/>
                  <a:gd name="T4" fmla="*/ 14 w 20"/>
                  <a:gd name="T5" fmla="*/ 16 h 53"/>
                  <a:gd name="T6" fmla="*/ 18 w 20"/>
                  <a:gd name="T7" fmla="*/ 43 h 53"/>
                  <a:gd name="T8" fmla="*/ 19 w 20"/>
                  <a:gd name="T9" fmla="*/ 46 h 53"/>
                  <a:gd name="T10" fmla="*/ 18 w 20"/>
                  <a:gd name="T11" fmla="*/ 53 h 53"/>
                  <a:gd name="T12" fmla="*/ 18 w 20"/>
                  <a:gd name="T13" fmla="*/ 53 h 53"/>
                  <a:gd name="T14" fmla="*/ 15 w 20"/>
                  <a:gd name="T15" fmla="*/ 47 h 53"/>
                  <a:gd name="T16" fmla="*/ 14 w 20"/>
                  <a:gd name="T17" fmla="*/ 20 h 53"/>
                  <a:gd name="T18" fmla="*/ 5 w 20"/>
                  <a:gd name="T19" fmla="*/ 16 h 53"/>
                  <a:gd name="T20" fmla="*/ 0 w 20"/>
                  <a:gd name="T21" fmla="*/ 16 h 53"/>
                  <a:gd name="T22" fmla="*/ 10 w 20"/>
                  <a:gd name="T23" fmla="*/ 17 h 53"/>
                  <a:gd name="T24" fmla="*/ 2 w 20"/>
                  <a:gd name="T25" fmla="*/ 6 h 53"/>
                  <a:gd name="T26" fmla="*/ 4 w 20"/>
                  <a:gd name="T27" fmla="*/ 0 h 53"/>
                  <a:gd name="T28" fmla="*/ 8 w 20"/>
                  <a:gd name="T29" fmla="*/ 6 h 53"/>
                  <a:gd name="T30" fmla="*/ 11 w 20"/>
                  <a:gd name="T31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53">
                    <a:moveTo>
                      <a:pt x="11" y="10"/>
                    </a:moveTo>
                    <a:cubicBezTo>
                      <a:pt x="11" y="10"/>
                      <a:pt x="11" y="11"/>
                      <a:pt x="11" y="11"/>
                    </a:cubicBezTo>
                    <a:cubicBezTo>
                      <a:pt x="14" y="12"/>
                      <a:pt x="13" y="14"/>
                      <a:pt x="14" y="16"/>
                    </a:cubicBezTo>
                    <a:cubicBezTo>
                      <a:pt x="18" y="24"/>
                      <a:pt x="20" y="33"/>
                      <a:pt x="18" y="43"/>
                    </a:cubicBezTo>
                    <a:cubicBezTo>
                      <a:pt x="18" y="44"/>
                      <a:pt x="18" y="45"/>
                      <a:pt x="19" y="46"/>
                    </a:cubicBezTo>
                    <a:cubicBezTo>
                      <a:pt x="17" y="48"/>
                      <a:pt x="19" y="50"/>
                      <a:pt x="18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53"/>
                      <a:pt x="14" y="50"/>
                      <a:pt x="15" y="47"/>
                    </a:cubicBezTo>
                    <a:cubicBezTo>
                      <a:pt x="19" y="38"/>
                      <a:pt x="17" y="29"/>
                      <a:pt x="14" y="20"/>
                    </a:cubicBezTo>
                    <a:cubicBezTo>
                      <a:pt x="13" y="17"/>
                      <a:pt x="8" y="18"/>
                      <a:pt x="5" y="16"/>
                    </a:cubicBezTo>
                    <a:cubicBezTo>
                      <a:pt x="4" y="15"/>
                      <a:pt x="2" y="16"/>
                      <a:pt x="0" y="16"/>
                    </a:cubicBezTo>
                    <a:cubicBezTo>
                      <a:pt x="4" y="13"/>
                      <a:pt x="7" y="15"/>
                      <a:pt x="10" y="17"/>
                    </a:cubicBezTo>
                    <a:cubicBezTo>
                      <a:pt x="8" y="12"/>
                      <a:pt x="5" y="9"/>
                      <a:pt x="2" y="6"/>
                    </a:cubicBezTo>
                    <a:cubicBezTo>
                      <a:pt x="0" y="3"/>
                      <a:pt x="0" y="1"/>
                      <a:pt x="4" y="0"/>
                    </a:cubicBezTo>
                    <a:cubicBezTo>
                      <a:pt x="7" y="1"/>
                      <a:pt x="6" y="4"/>
                      <a:pt x="8" y="6"/>
                    </a:cubicBezTo>
                    <a:cubicBezTo>
                      <a:pt x="9" y="7"/>
                      <a:pt x="10" y="9"/>
                      <a:pt x="11" y="10"/>
                    </a:cubicBezTo>
                    <a:close/>
                  </a:path>
                </a:pathLst>
              </a:custGeom>
              <a:solidFill>
                <a:srgbClr val="4B43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" name="Freeform 266"/>
              <p:cNvSpPr>
                <a:spLocks/>
              </p:cNvSpPr>
              <p:nvPr/>
            </p:nvSpPr>
            <p:spPr bwMode="auto">
              <a:xfrm>
                <a:off x="4881" y="1867"/>
                <a:ext cx="30" cy="32"/>
              </a:xfrm>
              <a:custGeom>
                <a:avLst/>
                <a:gdLst>
                  <a:gd name="T0" fmla="*/ 21 w 21"/>
                  <a:gd name="T1" fmla="*/ 18 h 22"/>
                  <a:gd name="T2" fmla="*/ 19 w 21"/>
                  <a:gd name="T3" fmla="*/ 22 h 22"/>
                  <a:gd name="T4" fmla="*/ 13 w 21"/>
                  <a:gd name="T5" fmla="*/ 19 h 22"/>
                  <a:gd name="T6" fmla="*/ 15 w 21"/>
                  <a:gd name="T7" fmla="*/ 19 h 22"/>
                  <a:gd name="T8" fmla="*/ 0 w 21"/>
                  <a:gd name="T9" fmla="*/ 4 h 22"/>
                  <a:gd name="T10" fmla="*/ 0 w 21"/>
                  <a:gd name="T11" fmla="*/ 3 h 22"/>
                  <a:gd name="T12" fmla="*/ 3 w 21"/>
                  <a:gd name="T13" fmla="*/ 3 h 22"/>
                  <a:gd name="T14" fmla="*/ 7 w 21"/>
                  <a:gd name="T15" fmla="*/ 1 h 22"/>
                  <a:gd name="T16" fmla="*/ 15 w 21"/>
                  <a:gd name="T17" fmla="*/ 10 h 22"/>
                  <a:gd name="T18" fmla="*/ 21 w 21"/>
                  <a:gd name="T1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2">
                    <a:moveTo>
                      <a:pt x="21" y="18"/>
                    </a:moveTo>
                    <a:cubicBezTo>
                      <a:pt x="18" y="18"/>
                      <a:pt x="17" y="19"/>
                      <a:pt x="19" y="22"/>
                    </a:cubicBezTo>
                    <a:cubicBezTo>
                      <a:pt x="16" y="22"/>
                      <a:pt x="15" y="20"/>
                      <a:pt x="13" y="19"/>
                    </a:cubicBezTo>
                    <a:cubicBezTo>
                      <a:pt x="14" y="19"/>
                      <a:pt x="14" y="19"/>
                      <a:pt x="15" y="19"/>
                    </a:cubicBezTo>
                    <a:cubicBezTo>
                      <a:pt x="10" y="14"/>
                      <a:pt x="3" y="10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5"/>
                      <a:pt x="3" y="3"/>
                    </a:cubicBezTo>
                    <a:cubicBezTo>
                      <a:pt x="4" y="2"/>
                      <a:pt x="5" y="0"/>
                      <a:pt x="7" y="1"/>
                    </a:cubicBezTo>
                    <a:cubicBezTo>
                      <a:pt x="11" y="3"/>
                      <a:pt x="13" y="6"/>
                      <a:pt x="15" y="10"/>
                    </a:cubicBezTo>
                    <a:cubicBezTo>
                      <a:pt x="17" y="12"/>
                      <a:pt x="18" y="15"/>
                      <a:pt x="21" y="18"/>
                    </a:cubicBezTo>
                    <a:close/>
                  </a:path>
                </a:pathLst>
              </a:custGeom>
              <a:solidFill>
                <a:srgbClr val="4732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" name="Freeform 267"/>
              <p:cNvSpPr>
                <a:spLocks/>
              </p:cNvSpPr>
              <p:nvPr/>
            </p:nvSpPr>
            <p:spPr bwMode="auto">
              <a:xfrm>
                <a:off x="4145" y="1412"/>
                <a:ext cx="55" cy="101"/>
              </a:xfrm>
              <a:custGeom>
                <a:avLst/>
                <a:gdLst>
                  <a:gd name="T0" fmla="*/ 28 w 38"/>
                  <a:gd name="T1" fmla="*/ 5 h 70"/>
                  <a:gd name="T2" fmla="*/ 35 w 38"/>
                  <a:gd name="T3" fmla="*/ 1 h 70"/>
                  <a:gd name="T4" fmla="*/ 38 w 38"/>
                  <a:gd name="T5" fmla="*/ 0 h 70"/>
                  <a:gd name="T6" fmla="*/ 35 w 38"/>
                  <a:gd name="T7" fmla="*/ 4 h 70"/>
                  <a:gd name="T8" fmla="*/ 33 w 38"/>
                  <a:gd name="T9" fmla="*/ 6 h 70"/>
                  <a:gd name="T10" fmla="*/ 30 w 38"/>
                  <a:gd name="T11" fmla="*/ 10 h 70"/>
                  <a:gd name="T12" fmla="*/ 29 w 38"/>
                  <a:gd name="T13" fmla="*/ 11 h 70"/>
                  <a:gd name="T14" fmla="*/ 14 w 38"/>
                  <a:gd name="T15" fmla="*/ 33 h 70"/>
                  <a:gd name="T16" fmla="*/ 4 w 38"/>
                  <a:gd name="T17" fmla="*/ 65 h 70"/>
                  <a:gd name="T18" fmla="*/ 2 w 38"/>
                  <a:gd name="T19" fmla="*/ 70 h 70"/>
                  <a:gd name="T20" fmla="*/ 0 w 38"/>
                  <a:gd name="T21" fmla="*/ 69 h 70"/>
                  <a:gd name="T22" fmla="*/ 16 w 38"/>
                  <a:gd name="T23" fmla="*/ 22 h 70"/>
                  <a:gd name="T24" fmla="*/ 19 w 38"/>
                  <a:gd name="T25" fmla="*/ 13 h 70"/>
                  <a:gd name="T26" fmla="*/ 20 w 38"/>
                  <a:gd name="T27" fmla="*/ 15 h 70"/>
                  <a:gd name="T28" fmla="*/ 21 w 38"/>
                  <a:gd name="T29" fmla="*/ 14 h 70"/>
                  <a:gd name="T30" fmla="*/ 23 w 38"/>
                  <a:gd name="T31" fmla="*/ 6 h 70"/>
                  <a:gd name="T32" fmla="*/ 23 w 38"/>
                  <a:gd name="T33" fmla="*/ 9 h 70"/>
                  <a:gd name="T34" fmla="*/ 28 w 38"/>
                  <a:gd name="T35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" h="70">
                    <a:moveTo>
                      <a:pt x="28" y="5"/>
                    </a:moveTo>
                    <a:cubicBezTo>
                      <a:pt x="31" y="5"/>
                      <a:pt x="32" y="1"/>
                      <a:pt x="35" y="1"/>
                    </a:cubicBezTo>
                    <a:cubicBezTo>
                      <a:pt x="36" y="1"/>
                      <a:pt x="37" y="1"/>
                      <a:pt x="38" y="0"/>
                    </a:cubicBezTo>
                    <a:cubicBezTo>
                      <a:pt x="38" y="2"/>
                      <a:pt x="35" y="2"/>
                      <a:pt x="35" y="4"/>
                    </a:cubicBezTo>
                    <a:cubicBezTo>
                      <a:pt x="35" y="5"/>
                      <a:pt x="34" y="6"/>
                      <a:pt x="33" y="6"/>
                    </a:cubicBezTo>
                    <a:cubicBezTo>
                      <a:pt x="32" y="7"/>
                      <a:pt x="31" y="9"/>
                      <a:pt x="30" y="10"/>
                    </a:cubicBezTo>
                    <a:cubicBezTo>
                      <a:pt x="30" y="10"/>
                      <a:pt x="29" y="10"/>
                      <a:pt x="29" y="11"/>
                    </a:cubicBezTo>
                    <a:cubicBezTo>
                      <a:pt x="22" y="17"/>
                      <a:pt x="18" y="25"/>
                      <a:pt x="14" y="33"/>
                    </a:cubicBezTo>
                    <a:cubicBezTo>
                      <a:pt x="11" y="44"/>
                      <a:pt x="7" y="54"/>
                      <a:pt x="4" y="65"/>
                    </a:cubicBezTo>
                    <a:cubicBezTo>
                      <a:pt x="4" y="67"/>
                      <a:pt x="3" y="69"/>
                      <a:pt x="2" y="70"/>
                    </a:cubicBezTo>
                    <a:cubicBezTo>
                      <a:pt x="1" y="70"/>
                      <a:pt x="0" y="70"/>
                      <a:pt x="0" y="69"/>
                    </a:cubicBezTo>
                    <a:cubicBezTo>
                      <a:pt x="4" y="53"/>
                      <a:pt x="9" y="37"/>
                      <a:pt x="16" y="22"/>
                    </a:cubicBezTo>
                    <a:cubicBezTo>
                      <a:pt x="18" y="19"/>
                      <a:pt x="18" y="16"/>
                      <a:pt x="19" y="13"/>
                    </a:cubicBezTo>
                    <a:cubicBezTo>
                      <a:pt x="19" y="14"/>
                      <a:pt x="19" y="15"/>
                      <a:pt x="20" y="15"/>
                    </a:cubicBezTo>
                    <a:cubicBezTo>
                      <a:pt x="20" y="16"/>
                      <a:pt x="21" y="15"/>
                      <a:pt x="21" y="14"/>
                    </a:cubicBezTo>
                    <a:cubicBezTo>
                      <a:pt x="23" y="12"/>
                      <a:pt x="21" y="9"/>
                      <a:pt x="23" y="6"/>
                    </a:cubicBezTo>
                    <a:cubicBezTo>
                      <a:pt x="24" y="7"/>
                      <a:pt x="24" y="8"/>
                      <a:pt x="23" y="9"/>
                    </a:cubicBezTo>
                    <a:cubicBezTo>
                      <a:pt x="24" y="7"/>
                      <a:pt x="25" y="5"/>
                      <a:pt x="28" y="5"/>
                    </a:cubicBezTo>
                    <a:close/>
                  </a:path>
                </a:pathLst>
              </a:custGeom>
              <a:solidFill>
                <a:srgbClr val="B9A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" name="Freeform 268"/>
              <p:cNvSpPr>
                <a:spLocks/>
              </p:cNvSpPr>
              <p:nvPr/>
            </p:nvSpPr>
            <p:spPr bwMode="auto">
              <a:xfrm>
                <a:off x="5017" y="2240"/>
                <a:ext cx="19" cy="51"/>
              </a:xfrm>
              <a:custGeom>
                <a:avLst/>
                <a:gdLst>
                  <a:gd name="T0" fmla="*/ 5 w 13"/>
                  <a:gd name="T1" fmla="*/ 35 h 35"/>
                  <a:gd name="T2" fmla="*/ 1 w 13"/>
                  <a:gd name="T3" fmla="*/ 7 h 35"/>
                  <a:gd name="T4" fmla="*/ 5 w 13"/>
                  <a:gd name="T5" fmla="*/ 0 h 35"/>
                  <a:gd name="T6" fmla="*/ 5 w 13"/>
                  <a:gd name="T7" fmla="*/ 16 h 35"/>
                  <a:gd name="T8" fmla="*/ 8 w 13"/>
                  <a:gd name="T9" fmla="*/ 13 h 35"/>
                  <a:gd name="T10" fmla="*/ 13 w 13"/>
                  <a:gd name="T11" fmla="*/ 31 h 35"/>
                  <a:gd name="T12" fmla="*/ 5 w 13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5">
                    <a:moveTo>
                      <a:pt x="5" y="35"/>
                    </a:moveTo>
                    <a:cubicBezTo>
                      <a:pt x="3" y="26"/>
                      <a:pt x="5" y="16"/>
                      <a:pt x="1" y="7"/>
                    </a:cubicBezTo>
                    <a:cubicBezTo>
                      <a:pt x="0" y="3"/>
                      <a:pt x="4" y="2"/>
                      <a:pt x="5" y="0"/>
                    </a:cubicBezTo>
                    <a:cubicBezTo>
                      <a:pt x="12" y="5"/>
                      <a:pt x="6" y="10"/>
                      <a:pt x="5" y="16"/>
                    </a:cubicBezTo>
                    <a:cubicBezTo>
                      <a:pt x="6" y="15"/>
                      <a:pt x="7" y="14"/>
                      <a:pt x="8" y="13"/>
                    </a:cubicBezTo>
                    <a:cubicBezTo>
                      <a:pt x="10" y="19"/>
                      <a:pt x="4" y="27"/>
                      <a:pt x="13" y="31"/>
                    </a:cubicBezTo>
                    <a:cubicBezTo>
                      <a:pt x="8" y="28"/>
                      <a:pt x="7" y="33"/>
                      <a:pt x="5" y="35"/>
                    </a:cubicBezTo>
                    <a:close/>
                  </a:path>
                </a:pathLst>
              </a:custGeom>
              <a:solidFill>
                <a:srgbClr val="3E3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" name="Freeform 269"/>
              <p:cNvSpPr>
                <a:spLocks/>
              </p:cNvSpPr>
              <p:nvPr/>
            </p:nvSpPr>
            <p:spPr bwMode="auto">
              <a:xfrm>
                <a:off x="4966" y="2054"/>
                <a:ext cx="50" cy="23"/>
              </a:xfrm>
              <a:custGeom>
                <a:avLst/>
                <a:gdLst>
                  <a:gd name="T0" fmla="*/ 33 w 34"/>
                  <a:gd name="T1" fmla="*/ 12 h 16"/>
                  <a:gd name="T2" fmla="*/ 32 w 34"/>
                  <a:gd name="T3" fmla="*/ 16 h 16"/>
                  <a:gd name="T4" fmla="*/ 29 w 34"/>
                  <a:gd name="T5" fmla="*/ 14 h 16"/>
                  <a:gd name="T6" fmla="*/ 26 w 34"/>
                  <a:gd name="T7" fmla="*/ 12 h 16"/>
                  <a:gd name="T8" fmla="*/ 23 w 34"/>
                  <a:gd name="T9" fmla="*/ 9 h 16"/>
                  <a:gd name="T10" fmla="*/ 13 w 34"/>
                  <a:gd name="T11" fmla="*/ 11 h 16"/>
                  <a:gd name="T12" fmla="*/ 5 w 34"/>
                  <a:gd name="T13" fmla="*/ 11 h 16"/>
                  <a:gd name="T14" fmla="*/ 2 w 34"/>
                  <a:gd name="T15" fmla="*/ 8 h 16"/>
                  <a:gd name="T16" fmla="*/ 1 w 34"/>
                  <a:gd name="T17" fmla="*/ 4 h 16"/>
                  <a:gd name="T18" fmla="*/ 5 w 34"/>
                  <a:gd name="T19" fmla="*/ 6 h 16"/>
                  <a:gd name="T20" fmla="*/ 5 w 34"/>
                  <a:gd name="T21" fmla="*/ 5 h 16"/>
                  <a:gd name="T22" fmla="*/ 3 w 34"/>
                  <a:gd name="T23" fmla="*/ 3 h 16"/>
                  <a:gd name="T24" fmla="*/ 8 w 34"/>
                  <a:gd name="T25" fmla="*/ 1 h 16"/>
                  <a:gd name="T26" fmla="*/ 12 w 34"/>
                  <a:gd name="T27" fmla="*/ 3 h 16"/>
                  <a:gd name="T28" fmla="*/ 10 w 34"/>
                  <a:gd name="T29" fmla="*/ 5 h 16"/>
                  <a:gd name="T30" fmla="*/ 16 w 34"/>
                  <a:gd name="T31" fmla="*/ 5 h 16"/>
                  <a:gd name="T32" fmla="*/ 12 w 34"/>
                  <a:gd name="T33" fmla="*/ 7 h 16"/>
                  <a:gd name="T34" fmla="*/ 19 w 34"/>
                  <a:gd name="T35" fmla="*/ 5 h 16"/>
                  <a:gd name="T36" fmla="*/ 29 w 34"/>
                  <a:gd name="T37" fmla="*/ 8 h 16"/>
                  <a:gd name="T38" fmla="*/ 33 w 34"/>
                  <a:gd name="T3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" h="16">
                    <a:moveTo>
                      <a:pt x="33" y="12"/>
                    </a:moveTo>
                    <a:cubicBezTo>
                      <a:pt x="33" y="13"/>
                      <a:pt x="34" y="15"/>
                      <a:pt x="32" y="16"/>
                    </a:cubicBezTo>
                    <a:cubicBezTo>
                      <a:pt x="30" y="16"/>
                      <a:pt x="29" y="15"/>
                      <a:pt x="29" y="14"/>
                    </a:cubicBezTo>
                    <a:cubicBezTo>
                      <a:pt x="28" y="13"/>
                      <a:pt x="28" y="12"/>
                      <a:pt x="26" y="12"/>
                    </a:cubicBezTo>
                    <a:cubicBezTo>
                      <a:pt x="26" y="9"/>
                      <a:pt x="25" y="9"/>
                      <a:pt x="23" y="9"/>
                    </a:cubicBezTo>
                    <a:cubicBezTo>
                      <a:pt x="19" y="8"/>
                      <a:pt x="16" y="10"/>
                      <a:pt x="13" y="11"/>
                    </a:cubicBezTo>
                    <a:cubicBezTo>
                      <a:pt x="10" y="12"/>
                      <a:pt x="8" y="11"/>
                      <a:pt x="5" y="11"/>
                    </a:cubicBezTo>
                    <a:cubicBezTo>
                      <a:pt x="3" y="10"/>
                      <a:pt x="3" y="9"/>
                      <a:pt x="2" y="8"/>
                    </a:cubicBezTo>
                    <a:cubicBezTo>
                      <a:pt x="1" y="7"/>
                      <a:pt x="0" y="6"/>
                      <a:pt x="1" y="4"/>
                    </a:cubicBezTo>
                    <a:cubicBezTo>
                      <a:pt x="3" y="2"/>
                      <a:pt x="3" y="6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3" y="5"/>
                      <a:pt x="3" y="4"/>
                      <a:pt x="3" y="3"/>
                    </a:cubicBezTo>
                    <a:cubicBezTo>
                      <a:pt x="4" y="1"/>
                      <a:pt x="5" y="0"/>
                      <a:pt x="8" y="1"/>
                    </a:cubicBezTo>
                    <a:cubicBezTo>
                      <a:pt x="8" y="3"/>
                      <a:pt x="10" y="3"/>
                      <a:pt x="12" y="3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12" y="5"/>
                      <a:pt x="14" y="5"/>
                      <a:pt x="16" y="5"/>
                    </a:cubicBezTo>
                    <a:cubicBezTo>
                      <a:pt x="16" y="7"/>
                      <a:pt x="13" y="6"/>
                      <a:pt x="12" y="7"/>
                    </a:cubicBezTo>
                    <a:cubicBezTo>
                      <a:pt x="14" y="6"/>
                      <a:pt x="17" y="7"/>
                      <a:pt x="19" y="5"/>
                    </a:cubicBezTo>
                    <a:cubicBezTo>
                      <a:pt x="23" y="3"/>
                      <a:pt x="26" y="4"/>
                      <a:pt x="29" y="8"/>
                    </a:cubicBezTo>
                    <a:cubicBezTo>
                      <a:pt x="30" y="9"/>
                      <a:pt x="32" y="10"/>
                      <a:pt x="33" y="12"/>
                    </a:cubicBezTo>
                    <a:close/>
                  </a:path>
                </a:pathLst>
              </a:custGeom>
              <a:solidFill>
                <a:srgbClr val="6558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" name="Freeform 270"/>
              <p:cNvSpPr>
                <a:spLocks/>
              </p:cNvSpPr>
              <p:nvPr/>
            </p:nvSpPr>
            <p:spPr bwMode="auto">
              <a:xfrm>
                <a:off x="4952" y="2039"/>
                <a:ext cx="33" cy="39"/>
              </a:xfrm>
              <a:custGeom>
                <a:avLst/>
                <a:gdLst>
                  <a:gd name="T0" fmla="*/ 18 w 23"/>
                  <a:gd name="T1" fmla="*/ 11 h 27"/>
                  <a:gd name="T2" fmla="*/ 15 w 23"/>
                  <a:gd name="T3" fmla="*/ 17 h 27"/>
                  <a:gd name="T4" fmla="*/ 12 w 23"/>
                  <a:gd name="T5" fmla="*/ 14 h 27"/>
                  <a:gd name="T6" fmla="*/ 15 w 23"/>
                  <a:gd name="T7" fmla="*/ 21 h 27"/>
                  <a:gd name="T8" fmla="*/ 15 w 23"/>
                  <a:gd name="T9" fmla="*/ 21 h 27"/>
                  <a:gd name="T10" fmla="*/ 5 w 23"/>
                  <a:gd name="T11" fmla="*/ 26 h 27"/>
                  <a:gd name="T12" fmla="*/ 0 w 23"/>
                  <a:gd name="T13" fmla="*/ 22 h 27"/>
                  <a:gd name="T14" fmla="*/ 4 w 23"/>
                  <a:gd name="T15" fmla="*/ 17 h 27"/>
                  <a:gd name="T16" fmla="*/ 11 w 23"/>
                  <a:gd name="T17" fmla="*/ 13 h 27"/>
                  <a:gd name="T18" fmla="*/ 12 w 23"/>
                  <a:gd name="T19" fmla="*/ 9 h 27"/>
                  <a:gd name="T20" fmla="*/ 21 w 23"/>
                  <a:gd name="T21" fmla="*/ 7 h 27"/>
                  <a:gd name="T22" fmla="*/ 20 w 23"/>
                  <a:gd name="T23" fmla="*/ 0 h 27"/>
                  <a:gd name="T24" fmla="*/ 18 w 23"/>
                  <a:gd name="T25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18" y="11"/>
                    </a:moveTo>
                    <a:cubicBezTo>
                      <a:pt x="14" y="11"/>
                      <a:pt x="13" y="13"/>
                      <a:pt x="15" y="17"/>
                    </a:cubicBezTo>
                    <a:cubicBezTo>
                      <a:pt x="13" y="17"/>
                      <a:pt x="14" y="14"/>
                      <a:pt x="12" y="14"/>
                    </a:cubicBezTo>
                    <a:cubicBezTo>
                      <a:pt x="12" y="17"/>
                      <a:pt x="15" y="18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2" y="22"/>
                      <a:pt x="9" y="24"/>
                      <a:pt x="5" y="26"/>
                    </a:cubicBezTo>
                    <a:cubicBezTo>
                      <a:pt x="2" y="27"/>
                      <a:pt x="0" y="26"/>
                      <a:pt x="0" y="22"/>
                    </a:cubicBezTo>
                    <a:cubicBezTo>
                      <a:pt x="0" y="19"/>
                      <a:pt x="3" y="19"/>
                      <a:pt x="4" y="17"/>
                    </a:cubicBezTo>
                    <a:cubicBezTo>
                      <a:pt x="6" y="15"/>
                      <a:pt x="8" y="14"/>
                      <a:pt x="11" y="13"/>
                    </a:cubicBezTo>
                    <a:cubicBezTo>
                      <a:pt x="13" y="13"/>
                      <a:pt x="14" y="11"/>
                      <a:pt x="12" y="9"/>
                    </a:cubicBezTo>
                    <a:cubicBezTo>
                      <a:pt x="15" y="6"/>
                      <a:pt x="18" y="9"/>
                      <a:pt x="21" y="7"/>
                    </a:cubicBezTo>
                    <a:cubicBezTo>
                      <a:pt x="18" y="5"/>
                      <a:pt x="21" y="2"/>
                      <a:pt x="20" y="0"/>
                    </a:cubicBezTo>
                    <a:cubicBezTo>
                      <a:pt x="23" y="8"/>
                      <a:pt x="23" y="8"/>
                      <a:pt x="18" y="11"/>
                    </a:cubicBezTo>
                    <a:close/>
                  </a:path>
                </a:pathLst>
              </a:custGeom>
              <a:solidFill>
                <a:srgbClr val="DAC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" name="Freeform 271"/>
              <p:cNvSpPr>
                <a:spLocks/>
              </p:cNvSpPr>
              <p:nvPr/>
            </p:nvSpPr>
            <p:spPr bwMode="auto">
              <a:xfrm>
                <a:off x="4452" y="1003"/>
                <a:ext cx="27" cy="37"/>
              </a:xfrm>
              <a:custGeom>
                <a:avLst/>
                <a:gdLst>
                  <a:gd name="T0" fmla="*/ 3 w 19"/>
                  <a:gd name="T1" fmla="*/ 1 h 26"/>
                  <a:gd name="T2" fmla="*/ 7 w 19"/>
                  <a:gd name="T3" fmla="*/ 3 h 26"/>
                  <a:gd name="T4" fmla="*/ 8 w 19"/>
                  <a:gd name="T5" fmla="*/ 6 h 26"/>
                  <a:gd name="T6" fmla="*/ 10 w 19"/>
                  <a:gd name="T7" fmla="*/ 7 h 26"/>
                  <a:gd name="T8" fmla="*/ 14 w 19"/>
                  <a:gd name="T9" fmla="*/ 8 h 26"/>
                  <a:gd name="T10" fmla="*/ 16 w 19"/>
                  <a:gd name="T11" fmla="*/ 14 h 26"/>
                  <a:gd name="T12" fmla="*/ 15 w 19"/>
                  <a:gd name="T13" fmla="*/ 18 h 26"/>
                  <a:gd name="T14" fmla="*/ 14 w 19"/>
                  <a:gd name="T15" fmla="*/ 24 h 26"/>
                  <a:gd name="T16" fmla="*/ 11 w 19"/>
                  <a:gd name="T17" fmla="*/ 17 h 26"/>
                  <a:gd name="T18" fmla="*/ 9 w 19"/>
                  <a:gd name="T19" fmla="*/ 26 h 26"/>
                  <a:gd name="T20" fmla="*/ 2 w 19"/>
                  <a:gd name="T21" fmla="*/ 6 h 26"/>
                  <a:gd name="T22" fmla="*/ 1 w 19"/>
                  <a:gd name="T23" fmla="*/ 2 h 26"/>
                  <a:gd name="T24" fmla="*/ 3 w 19"/>
                  <a:gd name="T2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26">
                    <a:moveTo>
                      <a:pt x="3" y="1"/>
                    </a:moveTo>
                    <a:cubicBezTo>
                      <a:pt x="3" y="3"/>
                      <a:pt x="6" y="2"/>
                      <a:pt x="7" y="3"/>
                    </a:cubicBezTo>
                    <a:cubicBezTo>
                      <a:pt x="7" y="4"/>
                      <a:pt x="9" y="4"/>
                      <a:pt x="8" y="6"/>
                    </a:cubicBezTo>
                    <a:cubicBezTo>
                      <a:pt x="7" y="9"/>
                      <a:pt x="9" y="8"/>
                      <a:pt x="10" y="7"/>
                    </a:cubicBezTo>
                    <a:cubicBezTo>
                      <a:pt x="13" y="3"/>
                      <a:pt x="14" y="6"/>
                      <a:pt x="14" y="8"/>
                    </a:cubicBezTo>
                    <a:cubicBezTo>
                      <a:pt x="15" y="10"/>
                      <a:pt x="16" y="12"/>
                      <a:pt x="16" y="14"/>
                    </a:cubicBezTo>
                    <a:cubicBezTo>
                      <a:pt x="16" y="16"/>
                      <a:pt x="19" y="19"/>
                      <a:pt x="15" y="18"/>
                    </a:cubicBezTo>
                    <a:cubicBezTo>
                      <a:pt x="14" y="20"/>
                      <a:pt x="14" y="22"/>
                      <a:pt x="14" y="24"/>
                    </a:cubicBezTo>
                    <a:cubicBezTo>
                      <a:pt x="13" y="22"/>
                      <a:pt x="13" y="19"/>
                      <a:pt x="11" y="17"/>
                    </a:cubicBezTo>
                    <a:cubicBezTo>
                      <a:pt x="9" y="19"/>
                      <a:pt x="9" y="19"/>
                      <a:pt x="9" y="26"/>
                    </a:cubicBezTo>
                    <a:cubicBezTo>
                      <a:pt x="8" y="18"/>
                      <a:pt x="9" y="10"/>
                      <a:pt x="2" y="6"/>
                    </a:cubicBezTo>
                    <a:cubicBezTo>
                      <a:pt x="4" y="4"/>
                      <a:pt x="1" y="4"/>
                      <a:pt x="1" y="2"/>
                    </a:cubicBezTo>
                    <a:cubicBezTo>
                      <a:pt x="0" y="0"/>
                      <a:pt x="1" y="0"/>
                      <a:pt x="3" y="1"/>
                    </a:cubicBezTo>
                    <a:close/>
                  </a:path>
                </a:pathLst>
              </a:custGeom>
              <a:solidFill>
                <a:srgbClr val="242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" name="Freeform 272"/>
              <p:cNvSpPr>
                <a:spLocks/>
              </p:cNvSpPr>
              <p:nvPr/>
            </p:nvSpPr>
            <p:spPr bwMode="auto">
              <a:xfrm>
                <a:off x="4326" y="2228"/>
                <a:ext cx="33" cy="32"/>
              </a:xfrm>
              <a:custGeom>
                <a:avLst/>
                <a:gdLst>
                  <a:gd name="T0" fmla="*/ 14 w 23"/>
                  <a:gd name="T1" fmla="*/ 10 h 22"/>
                  <a:gd name="T2" fmla="*/ 15 w 23"/>
                  <a:gd name="T3" fmla="*/ 11 h 22"/>
                  <a:gd name="T4" fmla="*/ 23 w 23"/>
                  <a:gd name="T5" fmla="*/ 20 h 22"/>
                  <a:gd name="T6" fmla="*/ 14 w 23"/>
                  <a:gd name="T7" fmla="*/ 19 h 22"/>
                  <a:gd name="T8" fmla="*/ 10 w 23"/>
                  <a:gd name="T9" fmla="*/ 15 h 22"/>
                  <a:gd name="T10" fmla="*/ 1 w 23"/>
                  <a:gd name="T11" fmla="*/ 8 h 22"/>
                  <a:gd name="T12" fmla="*/ 0 w 23"/>
                  <a:gd name="T13" fmla="*/ 0 h 22"/>
                  <a:gd name="T14" fmla="*/ 8 w 23"/>
                  <a:gd name="T15" fmla="*/ 5 h 22"/>
                  <a:gd name="T16" fmla="*/ 14 w 23"/>
                  <a:gd name="T17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2">
                    <a:moveTo>
                      <a:pt x="14" y="10"/>
                    </a:moveTo>
                    <a:cubicBezTo>
                      <a:pt x="14" y="11"/>
                      <a:pt x="15" y="11"/>
                      <a:pt x="15" y="11"/>
                    </a:cubicBezTo>
                    <a:cubicBezTo>
                      <a:pt x="18" y="14"/>
                      <a:pt x="21" y="17"/>
                      <a:pt x="23" y="20"/>
                    </a:cubicBezTo>
                    <a:cubicBezTo>
                      <a:pt x="20" y="22"/>
                      <a:pt x="17" y="22"/>
                      <a:pt x="14" y="19"/>
                    </a:cubicBezTo>
                    <a:cubicBezTo>
                      <a:pt x="13" y="18"/>
                      <a:pt x="11" y="17"/>
                      <a:pt x="10" y="15"/>
                    </a:cubicBezTo>
                    <a:cubicBezTo>
                      <a:pt x="7" y="13"/>
                      <a:pt x="4" y="10"/>
                      <a:pt x="1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4" y="0"/>
                      <a:pt x="6" y="3"/>
                      <a:pt x="8" y="5"/>
                    </a:cubicBezTo>
                    <a:cubicBezTo>
                      <a:pt x="10" y="7"/>
                      <a:pt x="12" y="9"/>
                      <a:pt x="14" y="10"/>
                    </a:cubicBezTo>
                    <a:close/>
                  </a:path>
                </a:pathLst>
              </a:custGeom>
              <a:solidFill>
                <a:srgbClr val="7D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" name="Freeform 273"/>
              <p:cNvSpPr>
                <a:spLocks/>
              </p:cNvSpPr>
              <p:nvPr/>
            </p:nvSpPr>
            <p:spPr bwMode="auto">
              <a:xfrm>
                <a:off x="4271" y="3104"/>
                <a:ext cx="13" cy="78"/>
              </a:xfrm>
              <a:custGeom>
                <a:avLst/>
                <a:gdLst>
                  <a:gd name="T0" fmla="*/ 2 w 9"/>
                  <a:gd name="T1" fmla="*/ 0 h 54"/>
                  <a:gd name="T2" fmla="*/ 4 w 9"/>
                  <a:gd name="T3" fmla="*/ 3 h 54"/>
                  <a:gd name="T4" fmla="*/ 8 w 9"/>
                  <a:gd name="T5" fmla="*/ 42 h 54"/>
                  <a:gd name="T6" fmla="*/ 8 w 9"/>
                  <a:gd name="T7" fmla="*/ 54 h 54"/>
                  <a:gd name="T8" fmla="*/ 6 w 9"/>
                  <a:gd name="T9" fmla="*/ 51 h 54"/>
                  <a:gd name="T10" fmla="*/ 3 w 9"/>
                  <a:gd name="T11" fmla="*/ 30 h 54"/>
                  <a:gd name="T12" fmla="*/ 1 w 9"/>
                  <a:gd name="T13" fmla="*/ 10 h 54"/>
                  <a:gd name="T14" fmla="*/ 2 w 9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4">
                    <a:moveTo>
                      <a:pt x="2" y="0"/>
                    </a:moveTo>
                    <a:cubicBezTo>
                      <a:pt x="4" y="0"/>
                      <a:pt x="4" y="2"/>
                      <a:pt x="4" y="3"/>
                    </a:cubicBezTo>
                    <a:cubicBezTo>
                      <a:pt x="4" y="16"/>
                      <a:pt x="7" y="29"/>
                      <a:pt x="8" y="42"/>
                    </a:cubicBezTo>
                    <a:cubicBezTo>
                      <a:pt x="8" y="46"/>
                      <a:pt x="9" y="50"/>
                      <a:pt x="8" y="54"/>
                    </a:cubicBezTo>
                    <a:cubicBezTo>
                      <a:pt x="6" y="54"/>
                      <a:pt x="8" y="52"/>
                      <a:pt x="6" y="51"/>
                    </a:cubicBezTo>
                    <a:cubicBezTo>
                      <a:pt x="5" y="44"/>
                      <a:pt x="4" y="37"/>
                      <a:pt x="3" y="30"/>
                    </a:cubicBezTo>
                    <a:cubicBezTo>
                      <a:pt x="3" y="24"/>
                      <a:pt x="2" y="17"/>
                      <a:pt x="1" y="10"/>
                    </a:cubicBezTo>
                    <a:cubicBezTo>
                      <a:pt x="0" y="7"/>
                      <a:pt x="1" y="3"/>
                      <a:pt x="2" y="0"/>
                    </a:cubicBezTo>
                    <a:close/>
                  </a:path>
                </a:pathLst>
              </a:custGeom>
              <a:solidFill>
                <a:srgbClr val="776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" name="Freeform 274"/>
              <p:cNvSpPr>
                <a:spLocks/>
              </p:cNvSpPr>
              <p:nvPr/>
            </p:nvSpPr>
            <p:spPr bwMode="auto">
              <a:xfrm>
                <a:off x="4661" y="1369"/>
                <a:ext cx="26" cy="52"/>
              </a:xfrm>
              <a:custGeom>
                <a:avLst/>
                <a:gdLst>
                  <a:gd name="T0" fmla="*/ 2 w 18"/>
                  <a:gd name="T1" fmla="*/ 13 h 36"/>
                  <a:gd name="T2" fmla="*/ 1 w 18"/>
                  <a:gd name="T3" fmla="*/ 2 h 36"/>
                  <a:gd name="T4" fmla="*/ 3 w 18"/>
                  <a:gd name="T5" fmla="*/ 2 h 36"/>
                  <a:gd name="T6" fmla="*/ 8 w 18"/>
                  <a:gd name="T7" fmla="*/ 7 h 36"/>
                  <a:gd name="T8" fmla="*/ 10 w 18"/>
                  <a:gd name="T9" fmla="*/ 11 h 36"/>
                  <a:gd name="T10" fmla="*/ 16 w 18"/>
                  <a:gd name="T11" fmla="*/ 29 h 36"/>
                  <a:gd name="T12" fmla="*/ 18 w 18"/>
                  <a:gd name="T13" fmla="*/ 31 h 36"/>
                  <a:gd name="T14" fmla="*/ 16 w 18"/>
                  <a:gd name="T15" fmla="*/ 36 h 36"/>
                  <a:gd name="T16" fmla="*/ 11 w 18"/>
                  <a:gd name="T17" fmla="*/ 32 h 36"/>
                  <a:gd name="T18" fmla="*/ 7 w 18"/>
                  <a:gd name="T19" fmla="*/ 13 h 36"/>
                  <a:gd name="T20" fmla="*/ 7 w 18"/>
                  <a:gd name="T21" fmla="*/ 10 h 36"/>
                  <a:gd name="T22" fmla="*/ 3 w 18"/>
                  <a:gd name="T23" fmla="*/ 17 h 36"/>
                  <a:gd name="T24" fmla="*/ 2 w 18"/>
                  <a:gd name="T2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36">
                    <a:moveTo>
                      <a:pt x="2" y="13"/>
                    </a:moveTo>
                    <a:cubicBezTo>
                      <a:pt x="5" y="9"/>
                      <a:pt x="4" y="5"/>
                      <a:pt x="1" y="2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5" y="3"/>
                      <a:pt x="7" y="5"/>
                      <a:pt x="8" y="7"/>
                    </a:cubicBezTo>
                    <a:cubicBezTo>
                      <a:pt x="9" y="9"/>
                      <a:pt x="9" y="10"/>
                      <a:pt x="10" y="11"/>
                    </a:cubicBezTo>
                    <a:cubicBezTo>
                      <a:pt x="11" y="17"/>
                      <a:pt x="13" y="23"/>
                      <a:pt x="16" y="29"/>
                    </a:cubicBezTo>
                    <a:cubicBezTo>
                      <a:pt x="16" y="30"/>
                      <a:pt x="16" y="32"/>
                      <a:pt x="18" y="31"/>
                    </a:cubicBezTo>
                    <a:cubicBezTo>
                      <a:pt x="17" y="33"/>
                      <a:pt x="16" y="34"/>
                      <a:pt x="16" y="36"/>
                    </a:cubicBezTo>
                    <a:cubicBezTo>
                      <a:pt x="13" y="36"/>
                      <a:pt x="12" y="34"/>
                      <a:pt x="11" y="32"/>
                    </a:cubicBezTo>
                    <a:cubicBezTo>
                      <a:pt x="8" y="26"/>
                      <a:pt x="7" y="20"/>
                      <a:pt x="7" y="13"/>
                    </a:cubicBezTo>
                    <a:cubicBezTo>
                      <a:pt x="6" y="12"/>
                      <a:pt x="7" y="11"/>
                      <a:pt x="7" y="10"/>
                    </a:cubicBezTo>
                    <a:cubicBezTo>
                      <a:pt x="6" y="12"/>
                      <a:pt x="7" y="16"/>
                      <a:pt x="3" y="17"/>
                    </a:cubicBezTo>
                    <a:cubicBezTo>
                      <a:pt x="1" y="16"/>
                      <a:pt x="0" y="15"/>
                      <a:pt x="2" y="13"/>
                    </a:cubicBezTo>
                    <a:close/>
                  </a:path>
                </a:pathLst>
              </a:custGeom>
              <a:solidFill>
                <a:srgbClr val="E8DB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" name="Freeform 275"/>
              <p:cNvSpPr>
                <a:spLocks/>
              </p:cNvSpPr>
              <p:nvPr/>
            </p:nvSpPr>
            <p:spPr bwMode="auto">
              <a:xfrm>
                <a:off x="4697" y="2759"/>
                <a:ext cx="24" cy="92"/>
              </a:xfrm>
              <a:custGeom>
                <a:avLst/>
                <a:gdLst>
                  <a:gd name="T0" fmla="*/ 16 w 16"/>
                  <a:gd name="T1" fmla="*/ 64 h 64"/>
                  <a:gd name="T2" fmla="*/ 0 w 16"/>
                  <a:gd name="T3" fmla="*/ 0 h 64"/>
                  <a:gd name="T4" fmla="*/ 16 w 16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64">
                    <a:moveTo>
                      <a:pt x="16" y="64"/>
                    </a:moveTo>
                    <a:cubicBezTo>
                      <a:pt x="13" y="42"/>
                      <a:pt x="10" y="20"/>
                      <a:pt x="0" y="0"/>
                    </a:cubicBezTo>
                    <a:cubicBezTo>
                      <a:pt x="15" y="19"/>
                      <a:pt x="14" y="42"/>
                      <a:pt x="16" y="64"/>
                    </a:cubicBez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" name="Freeform 276"/>
              <p:cNvSpPr>
                <a:spLocks/>
              </p:cNvSpPr>
              <p:nvPr/>
            </p:nvSpPr>
            <p:spPr bwMode="auto">
              <a:xfrm>
                <a:off x="4680" y="1597"/>
                <a:ext cx="25" cy="32"/>
              </a:xfrm>
              <a:custGeom>
                <a:avLst/>
                <a:gdLst>
                  <a:gd name="T0" fmla="*/ 8 w 17"/>
                  <a:gd name="T1" fmla="*/ 22 h 22"/>
                  <a:gd name="T2" fmla="*/ 8 w 17"/>
                  <a:gd name="T3" fmla="*/ 20 h 22"/>
                  <a:gd name="T4" fmla="*/ 6 w 17"/>
                  <a:gd name="T5" fmla="*/ 18 h 22"/>
                  <a:gd name="T6" fmla="*/ 3 w 17"/>
                  <a:gd name="T7" fmla="*/ 19 h 22"/>
                  <a:gd name="T8" fmla="*/ 0 w 17"/>
                  <a:gd name="T9" fmla="*/ 21 h 22"/>
                  <a:gd name="T10" fmla="*/ 1 w 17"/>
                  <a:gd name="T11" fmla="*/ 14 h 22"/>
                  <a:gd name="T12" fmla="*/ 15 w 17"/>
                  <a:gd name="T13" fmla="*/ 0 h 22"/>
                  <a:gd name="T14" fmla="*/ 16 w 17"/>
                  <a:gd name="T15" fmla="*/ 6 h 22"/>
                  <a:gd name="T16" fmla="*/ 13 w 17"/>
                  <a:gd name="T17" fmla="*/ 14 h 22"/>
                  <a:gd name="T18" fmla="*/ 8 w 17"/>
                  <a:gd name="T1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22">
                    <a:moveTo>
                      <a:pt x="8" y="22"/>
                    </a:moveTo>
                    <a:cubicBezTo>
                      <a:pt x="7" y="22"/>
                      <a:pt x="7" y="21"/>
                      <a:pt x="8" y="20"/>
                    </a:cubicBezTo>
                    <a:cubicBezTo>
                      <a:pt x="8" y="19"/>
                      <a:pt x="7" y="19"/>
                      <a:pt x="6" y="18"/>
                    </a:cubicBezTo>
                    <a:cubicBezTo>
                      <a:pt x="4" y="17"/>
                      <a:pt x="4" y="18"/>
                      <a:pt x="3" y="19"/>
                    </a:cubicBezTo>
                    <a:cubicBezTo>
                      <a:pt x="3" y="20"/>
                      <a:pt x="2" y="21"/>
                      <a:pt x="0" y="21"/>
                    </a:cubicBezTo>
                    <a:cubicBezTo>
                      <a:pt x="3" y="18"/>
                      <a:pt x="1" y="16"/>
                      <a:pt x="1" y="14"/>
                    </a:cubicBezTo>
                    <a:cubicBezTo>
                      <a:pt x="5" y="9"/>
                      <a:pt x="10" y="5"/>
                      <a:pt x="15" y="0"/>
                    </a:cubicBezTo>
                    <a:cubicBezTo>
                      <a:pt x="17" y="2"/>
                      <a:pt x="16" y="3"/>
                      <a:pt x="16" y="6"/>
                    </a:cubicBezTo>
                    <a:cubicBezTo>
                      <a:pt x="15" y="8"/>
                      <a:pt x="13" y="11"/>
                      <a:pt x="13" y="14"/>
                    </a:cubicBezTo>
                    <a:cubicBezTo>
                      <a:pt x="12" y="17"/>
                      <a:pt x="10" y="20"/>
                      <a:pt x="8" y="22"/>
                    </a:cubicBezTo>
                    <a:close/>
                  </a:path>
                </a:pathLst>
              </a:custGeom>
              <a:solidFill>
                <a:srgbClr val="7D7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" name="Freeform 277"/>
              <p:cNvSpPr>
                <a:spLocks/>
              </p:cNvSpPr>
              <p:nvPr/>
            </p:nvSpPr>
            <p:spPr bwMode="auto">
              <a:xfrm>
                <a:off x="4750" y="1575"/>
                <a:ext cx="49" cy="25"/>
              </a:xfrm>
              <a:custGeom>
                <a:avLst/>
                <a:gdLst>
                  <a:gd name="T0" fmla="*/ 33 w 34"/>
                  <a:gd name="T1" fmla="*/ 0 h 17"/>
                  <a:gd name="T2" fmla="*/ 30 w 34"/>
                  <a:gd name="T3" fmla="*/ 3 h 17"/>
                  <a:gd name="T4" fmla="*/ 19 w 34"/>
                  <a:gd name="T5" fmla="*/ 7 h 17"/>
                  <a:gd name="T6" fmla="*/ 22 w 34"/>
                  <a:gd name="T7" fmla="*/ 11 h 17"/>
                  <a:gd name="T8" fmla="*/ 18 w 34"/>
                  <a:gd name="T9" fmla="*/ 15 h 17"/>
                  <a:gd name="T10" fmla="*/ 12 w 34"/>
                  <a:gd name="T11" fmla="*/ 17 h 17"/>
                  <a:gd name="T12" fmla="*/ 14 w 34"/>
                  <a:gd name="T13" fmla="*/ 12 h 17"/>
                  <a:gd name="T14" fmla="*/ 7 w 34"/>
                  <a:gd name="T15" fmla="*/ 10 h 17"/>
                  <a:gd name="T16" fmla="*/ 4 w 34"/>
                  <a:gd name="T17" fmla="*/ 11 h 17"/>
                  <a:gd name="T18" fmla="*/ 0 w 34"/>
                  <a:gd name="T19" fmla="*/ 9 h 17"/>
                  <a:gd name="T20" fmla="*/ 5 w 34"/>
                  <a:gd name="T21" fmla="*/ 6 h 17"/>
                  <a:gd name="T22" fmla="*/ 7 w 34"/>
                  <a:gd name="T23" fmla="*/ 5 h 17"/>
                  <a:gd name="T24" fmla="*/ 14 w 34"/>
                  <a:gd name="T25" fmla="*/ 5 h 17"/>
                  <a:gd name="T26" fmla="*/ 31 w 34"/>
                  <a:gd name="T27" fmla="*/ 0 h 17"/>
                  <a:gd name="T28" fmla="*/ 33 w 34"/>
                  <a:gd name="T2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17">
                    <a:moveTo>
                      <a:pt x="33" y="0"/>
                    </a:moveTo>
                    <a:cubicBezTo>
                      <a:pt x="34" y="3"/>
                      <a:pt x="31" y="2"/>
                      <a:pt x="30" y="3"/>
                    </a:cubicBezTo>
                    <a:cubicBezTo>
                      <a:pt x="27" y="6"/>
                      <a:pt x="22" y="6"/>
                      <a:pt x="19" y="7"/>
                    </a:cubicBezTo>
                    <a:cubicBezTo>
                      <a:pt x="21" y="7"/>
                      <a:pt x="22" y="9"/>
                      <a:pt x="22" y="11"/>
                    </a:cubicBezTo>
                    <a:cubicBezTo>
                      <a:pt x="22" y="15"/>
                      <a:pt x="19" y="14"/>
                      <a:pt x="18" y="15"/>
                    </a:cubicBezTo>
                    <a:cubicBezTo>
                      <a:pt x="16" y="17"/>
                      <a:pt x="14" y="17"/>
                      <a:pt x="12" y="17"/>
                    </a:cubicBezTo>
                    <a:cubicBezTo>
                      <a:pt x="12" y="15"/>
                      <a:pt x="16" y="15"/>
                      <a:pt x="14" y="12"/>
                    </a:cubicBezTo>
                    <a:cubicBezTo>
                      <a:pt x="12" y="10"/>
                      <a:pt x="10" y="9"/>
                      <a:pt x="7" y="10"/>
                    </a:cubicBezTo>
                    <a:cubicBezTo>
                      <a:pt x="6" y="11"/>
                      <a:pt x="5" y="10"/>
                      <a:pt x="4" y="11"/>
                    </a:cubicBezTo>
                    <a:cubicBezTo>
                      <a:pt x="2" y="12"/>
                      <a:pt x="1" y="11"/>
                      <a:pt x="0" y="9"/>
                    </a:cubicBezTo>
                    <a:cubicBezTo>
                      <a:pt x="1" y="7"/>
                      <a:pt x="5" y="9"/>
                      <a:pt x="5" y="6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10" y="7"/>
                      <a:pt x="12" y="6"/>
                      <a:pt x="14" y="5"/>
                    </a:cubicBezTo>
                    <a:cubicBezTo>
                      <a:pt x="20" y="2"/>
                      <a:pt x="26" y="1"/>
                      <a:pt x="31" y="0"/>
                    </a:cubicBezTo>
                    <a:cubicBezTo>
                      <a:pt x="32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rgbClr val="6858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" name="Freeform 278"/>
              <p:cNvSpPr>
                <a:spLocks/>
              </p:cNvSpPr>
              <p:nvPr/>
            </p:nvSpPr>
            <p:spPr bwMode="auto">
              <a:xfrm>
                <a:off x="4830" y="1890"/>
                <a:ext cx="54" cy="39"/>
              </a:xfrm>
              <a:custGeom>
                <a:avLst/>
                <a:gdLst>
                  <a:gd name="T0" fmla="*/ 36 w 37"/>
                  <a:gd name="T1" fmla="*/ 3 h 27"/>
                  <a:gd name="T2" fmla="*/ 6 w 37"/>
                  <a:gd name="T3" fmla="*/ 24 h 27"/>
                  <a:gd name="T4" fmla="*/ 3 w 37"/>
                  <a:gd name="T5" fmla="*/ 24 h 27"/>
                  <a:gd name="T6" fmla="*/ 3 w 37"/>
                  <a:gd name="T7" fmla="*/ 19 h 27"/>
                  <a:gd name="T8" fmla="*/ 15 w 37"/>
                  <a:gd name="T9" fmla="*/ 11 h 27"/>
                  <a:gd name="T10" fmla="*/ 34 w 37"/>
                  <a:gd name="T11" fmla="*/ 0 h 27"/>
                  <a:gd name="T12" fmla="*/ 36 w 37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7">
                    <a:moveTo>
                      <a:pt x="36" y="3"/>
                    </a:moveTo>
                    <a:cubicBezTo>
                      <a:pt x="26" y="10"/>
                      <a:pt x="15" y="16"/>
                      <a:pt x="6" y="24"/>
                    </a:cubicBezTo>
                    <a:cubicBezTo>
                      <a:pt x="5" y="25"/>
                      <a:pt x="4" y="27"/>
                      <a:pt x="3" y="24"/>
                    </a:cubicBezTo>
                    <a:cubicBezTo>
                      <a:pt x="0" y="22"/>
                      <a:pt x="0" y="21"/>
                      <a:pt x="3" y="19"/>
                    </a:cubicBezTo>
                    <a:cubicBezTo>
                      <a:pt x="7" y="16"/>
                      <a:pt x="11" y="14"/>
                      <a:pt x="15" y="11"/>
                    </a:cubicBezTo>
                    <a:cubicBezTo>
                      <a:pt x="22" y="8"/>
                      <a:pt x="28" y="4"/>
                      <a:pt x="34" y="0"/>
                    </a:cubicBezTo>
                    <a:cubicBezTo>
                      <a:pt x="36" y="0"/>
                      <a:pt x="37" y="1"/>
                      <a:pt x="36" y="3"/>
                    </a:cubicBezTo>
                    <a:close/>
                  </a:path>
                </a:pathLst>
              </a:custGeom>
              <a:solidFill>
                <a:srgbClr val="DBC6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" name="Freeform 279"/>
              <p:cNvSpPr>
                <a:spLocks/>
              </p:cNvSpPr>
              <p:nvPr/>
            </p:nvSpPr>
            <p:spPr bwMode="auto">
              <a:xfrm>
                <a:off x="4776" y="1770"/>
                <a:ext cx="43" cy="35"/>
              </a:xfrm>
              <a:custGeom>
                <a:avLst/>
                <a:gdLst>
                  <a:gd name="T0" fmla="*/ 22 w 30"/>
                  <a:gd name="T1" fmla="*/ 9 h 24"/>
                  <a:gd name="T2" fmla="*/ 23 w 30"/>
                  <a:gd name="T3" fmla="*/ 10 h 24"/>
                  <a:gd name="T4" fmla="*/ 22 w 30"/>
                  <a:gd name="T5" fmla="*/ 13 h 24"/>
                  <a:gd name="T6" fmla="*/ 25 w 30"/>
                  <a:gd name="T7" fmla="*/ 15 h 24"/>
                  <a:gd name="T8" fmla="*/ 30 w 30"/>
                  <a:gd name="T9" fmla="*/ 15 h 24"/>
                  <a:gd name="T10" fmla="*/ 24 w 30"/>
                  <a:gd name="T11" fmla="*/ 17 h 24"/>
                  <a:gd name="T12" fmla="*/ 25 w 30"/>
                  <a:gd name="T13" fmla="*/ 19 h 24"/>
                  <a:gd name="T14" fmla="*/ 24 w 30"/>
                  <a:gd name="T15" fmla="*/ 23 h 24"/>
                  <a:gd name="T16" fmla="*/ 22 w 30"/>
                  <a:gd name="T17" fmla="*/ 21 h 24"/>
                  <a:gd name="T18" fmla="*/ 21 w 30"/>
                  <a:gd name="T19" fmla="*/ 18 h 24"/>
                  <a:gd name="T20" fmla="*/ 13 w 30"/>
                  <a:gd name="T21" fmla="*/ 9 h 24"/>
                  <a:gd name="T22" fmla="*/ 14 w 30"/>
                  <a:gd name="T23" fmla="*/ 16 h 24"/>
                  <a:gd name="T24" fmla="*/ 6 w 30"/>
                  <a:gd name="T25" fmla="*/ 6 h 24"/>
                  <a:gd name="T26" fmla="*/ 0 w 30"/>
                  <a:gd name="T27" fmla="*/ 1 h 24"/>
                  <a:gd name="T28" fmla="*/ 1 w 30"/>
                  <a:gd name="T29" fmla="*/ 0 h 24"/>
                  <a:gd name="T30" fmla="*/ 15 w 30"/>
                  <a:gd name="T31" fmla="*/ 7 h 24"/>
                  <a:gd name="T32" fmla="*/ 17 w 30"/>
                  <a:gd name="T33" fmla="*/ 8 h 24"/>
                  <a:gd name="T34" fmla="*/ 22 w 30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24">
                    <a:moveTo>
                      <a:pt x="22" y="9"/>
                    </a:moveTo>
                    <a:cubicBezTo>
                      <a:pt x="22" y="9"/>
                      <a:pt x="23" y="10"/>
                      <a:pt x="23" y="10"/>
                    </a:cubicBezTo>
                    <a:cubicBezTo>
                      <a:pt x="23" y="11"/>
                      <a:pt x="20" y="11"/>
                      <a:pt x="22" y="13"/>
                    </a:cubicBezTo>
                    <a:cubicBezTo>
                      <a:pt x="23" y="14"/>
                      <a:pt x="22" y="16"/>
                      <a:pt x="25" y="15"/>
                    </a:cubicBezTo>
                    <a:cubicBezTo>
                      <a:pt x="26" y="14"/>
                      <a:pt x="28" y="13"/>
                      <a:pt x="30" y="15"/>
                    </a:cubicBezTo>
                    <a:cubicBezTo>
                      <a:pt x="28" y="16"/>
                      <a:pt x="26" y="16"/>
                      <a:pt x="24" y="17"/>
                    </a:cubicBezTo>
                    <a:cubicBezTo>
                      <a:pt x="23" y="18"/>
                      <a:pt x="24" y="19"/>
                      <a:pt x="25" y="19"/>
                    </a:cubicBezTo>
                    <a:cubicBezTo>
                      <a:pt x="26" y="21"/>
                      <a:pt x="25" y="22"/>
                      <a:pt x="24" y="23"/>
                    </a:cubicBezTo>
                    <a:cubicBezTo>
                      <a:pt x="22" y="24"/>
                      <a:pt x="22" y="22"/>
                      <a:pt x="22" y="21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19" y="14"/>
                      <a:pt x="19" y="9"/>
                      <a:pt x="13" y="9"/>
                    </a:cubicBezTo>
                    <a:cubicBezTo>
                      <a:pt x="14" y="11"/>
                      <a:pt x="14" y="13"/>
                      <a:pt x="14" y="16"/>
                    </a:cubicBezTo>
                    <a:cubicBezTo>
                      <a:pt x="13" y="11"/>
                      <a:pt x="10" y="9"/>
                      <a:pt x="6" y="6"/>
                    </a:cubicBezTo>
                    <a:cubicBezTo>
                      <a:pt x="4" y="5"/>
                      <a:pt x="2" y="3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6" y="3"/>
                      <a:pt x="13" y="0"/>
                      <a:pt x="15" y="7"/>
                    </a:cubicBezTo>
                    <a:cubicBezTo>
                      <a:pt x="16" y="7"/>
                      <a:pt x="17" y="8"/>
                      <a:pt x="17" y="8"/>
                    </a:cubicBezTo>
                    <a:cubicBezTo>
                      <a:pt x="20" y="2"/>
                      <a:pt x="20" y="9"/>
                      <a:pt x="22" y="9"/>
                    </a:cubicBezTo>
                    <a:close/>
                  </a:path>
                </a:pathLst>
              </a:custGeom>
              <a:solidFill>
                <a:srgbClr val="6A5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" name="Freeform 280"/>
              <p:cNvSpPr>
                <a:spLocks/>
              </p:cNvSpPr>
              <p:nvPr/>
            </p:nvSpPr>
            <p:spPr bwMode="auto">
              <a:xfrm>
                <a:off x="4817" y="1890"/>
                <a:ext cx="63" cy="36"/>
              </a:xfrm>
              <a:custGeom>
                <a:avLst/>
                <a:gdLst>
                  <a:gd name="T0" fmla="*/ 43 w 43"/>
                  <a:gd name="T1" fmla="*/ 0 h 25"/>
                  <a:gd name="T2" fmla="*/ 13 w 43"/>
                  <a:gd name="T3" fmla="*/ 19 h 25"/>
                  <a:gd name="T4" fmla="*/ 12 w 43"/>
                  <a:gd name="T5" fmla="*/ 24 h 25"/>
                  <a:gd name="T6" fmla="*/ 11 w 43"/>
                  <a:gd name="T7" fmla="*/ 25 h 25"/>
                  <a:gd name="T8" fmla="*/ 7 w 43"/>
                  <a:gd name="T9" fmla="*/ 20 h 25"/>
                  <a:gd name="T10" fmla="*/ 2 w 43"/>
                  <a:gd name="T11" fmla="*/ 13 h 25"/>
                  <a:gd name="T12" fmla="*/ 1 w 43"/>
                  <a:gd name="T13" fmla="*/ 10 h 25"/>
                  <a:gd name="T14" fmla="*/ 4 w 43"/>
                  <a:gd name="T15" fmla="*/ 9 h 25"/>
                  <a:gd name="T16" fmla="*/ 7 w 43"/>
                  <a:gd name="T17" fmla="*/ 10 h 25"/>
                  <a:gd name="T18" fmla="*/ 13 w 43"/>
                  <a:gd name="T19" fmla="*/ 5 h 25"/>
                  <a:gd name="T20" fmla="*/ 16 w 43"/>
                  <a:gd name="T21" fmla="*/ 13 h 25"/>
                  <a:gd name="T22" fmla="*/ 19 w 43"/>
                  <a:gd name="T23" fmla="*/ 14 h 25"/>
                  <a:gd name="T24" fmla="*/ 39 w 43"/>
                  <a:gd name="T25" fmla="*/ 1 h 25"/>
                  <a:gd name="T26" fmla="*/ 39 w 43"/>
                  <a:gd name="T27" fmla="*/ 1 h 25"/>
                  <a:gd name="T28" fmla="*/ 42 w 43"/>
                  <a:gd name="T29" fmla="*/ 0 h 25"/>
                  <a:gd name="T30" fmla="*/ 43 w 43"/>
                  <a:gd name="T3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" h="25">
                    <a:moveTo>
                      <a:pt x="43" y="0"/>
                    </a:moveTo>
                    <a:cubicBezTo>
                      <a:pt x="33" y="7"/>
                      <a:pt x="23" y="13"/>
                      <a:pt x="13" y="19"/>
                    </a:cubicBezTo>
                    <a:cubicBezTo>
                      <a:pt x="10" y="21"/>
                      <a:pt x="11" y="22"/>
                      <a:pt x="12" y="24"/>
                    </a:cubicBezTo>
                    <a:cubicBezTo>
                      <a:pt x="12" y="25"/>
                      <a:pt x="12" y="25"/>
                      <a:pt x="11" y="25"/>
                    </a:cubicBezTo>
                    <a:cubicBezTo>
                      <a:pt x="8" y="25"/>
                      <a:pt x="7" y="22"/>
                      <a:pt x="7" y="20"/>
                    </a:cubicBezTo>
                    <a:cubicBezTo>
                      <a:pt x="7" y="15"/>
                      <a:pt x="4" y="14"/>
                      <a:pt x="2" y="13"/>
                    </a:cubicBezTo>
                    <a:cubicBezTo>
                      <a:pt x="1" y="12"/>
                      <a:pt x="0" y="11"/>
                      <a:pt x="1" y="10"/>
                    </a:cubicBezTo>
                    <a:cubicBezTo>
                      <a:pt x="2" y="9"/>
                      <a:pt x="3" y="9"/>
                      <a:pt x="4" y="9"/>
                    </a:cubicBezTo>
                    <a:cubicBezTo>
                      <a:pt x="5" y="10"/>
                      <a:pt x="5" y="14"/>
                      <a:pt x="7" y="10"/>
                    </a:cubicBezTo>
                    <a:cubicBezTo>
                      <a:pt x="8" y="8"/>
                      <a:pt x="11" y="7"/>
                      <a:pt x="13" y="5"/>
                    </a:cubicBezTo>
                    <a:cubicBezTo>
                      <a:pt x="13" y="9"/>
                      <a:pt x="16" y="10"/>
                      <a:pt x="16" y="13"/>
                    </a:cubicBezTo>
                    <a:cubicBezTo>
                      <a:pt x="16" y="14"/>
                      <a:pt x="18" y="15"/>
                      <a:pt x="19" y="14"/>
                    </a:cubicBezTo>
                    <a:cubicBezTo>
                      <a:pt x="26" y="9"/>
                      <a:pt x="33" y="5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0" y="1"/>
                      <a:pt x="41" y="1"/>
                      <a:pt x="42" y="0"/>
                    </a:cubicBezTo>
                    <a:cubicBezTo>
                      <a:pt x="42" y="0"/>
                      <a:pt x="43" y="0"/>
                      <a:pt x="43" y="0"/>
                    </a:cubicBezTo>
                    <a:close/>
                  </a:path>
                </a:pathLst>
              </a:custGeom>
              <a:solidFill>
                <a:srgbClr val="5942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" name="Freeform 281"/>
              <p:cNvSpPr>
                <a:spLocks/>
              </p:cNvSpPr>
              <p:nvPr/>
            </p:nvSpPr>
            <p:spPr bwMode="auto">
              <a:xfrm>
                <a:off x="4644" y="2600"/>
                <a:ext cx="30" cy="94"/>
              </a:xfrm>
              <a:custGeom>
                <a:avLst/>
                <a:gdLst>
                  <a:gd name="T0" fmla="*/ 3 w 21"/>
                  <a:gd name="T1" fmla="*/ 5 h 65"/>
                  <a:gd name="T2" fmla="*/ 21 w 21"/>
                  <a:gd name="T3" fmla="*/ 59 h 65"/>
                  <a:gd name="T4" fmla="*/ 17 w 21"/>
                  <a:gd name="T5" fmla="*/ 58 h 65"/>
                  <a:gd name="T6" fmla="*/ 17 w 21"/>
                  <a:gd name="T7" fmla="*/ 65 h 65"/>
                  <a:gd name="T8" fmla="*/ 17 w 21"/>
                  <a:gd name="T9" fmla="*/ 65 h 65"/>
                  <a:gd name="T10" fmla="*/ 14 w 21"/>
                  <a:gd name="T11" fmla="*/ 57 h 65"/>
                  <a:gd name="T12" fmla="*/ 1 w 21"/>
                  <a:gd name="T13" fmla="*/ 4 h 65"/>
                  <a:gd name="T14" fmla="*/ 1 w 21"/>
                  <a:gd name="T15" fmla="*/ 0 h 65"/>
                  <a:gd name="T16" fmla="*/ 2 w 21"/>
                  <a:gd name="T17" fmla="*/ 0 h 65"/>
                  <a:gd name="T18" fmla="*/ 3 w 21"/>
                  <a:gd name="T1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65">
                    <a:moveTo>
                      <a:pt x="3" y="5"/>
                    </a:moveTo>
                    <a:cubicBezTo>
                      <a:pt x="10" y="23"/>
                      <a:pt x="11" y="42"/>
                      <a:pt x="21" y="59"/>
                    </a:cubicBezTo>
                    <a:cubicBezTo>
                      <a:pt x="18" y="60"/>
                      <a:pt x="18" y="58"/>
                      <a:pt x="17" y="58"/>
                    </a:cubicBezTo>
                    <a:cubicBezTo>
                      <a:pt x="16" y="61"/>
                      <a:pt x="18" y="63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5" y="60"/>
                      <a:pt x="14" y="57"/>
                    </a:cubicBezTo>
                    <a:cubicBezTo>
                      <a:pt x="11" y="39"/>
                      <a:pt x="7" y="21"/>
                      <a:pt x="1" y="4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3"/>
                      <a:pt x="3" y="5"/>
                    </a:cubicBezTo>
                    <a:close/>
                  </a:path>
                </a:pathLst>
              </a:custGeom>
              <a:solidFill>
                <a:srgbClr val="817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" name="Freeform 282"/>
              <p:cNvSpPr>
                <a:spLocks/>
              </p:cNvSpPr>
              <p:nvPr/>
            </p:nvSpPr>
            <p:spPr bwMode="auto">
              <a:xfrm>
                <a:off x="4713" y="2013"/>
                <a:ext cx="21" cy="94"/>
              </a:xfrm>
              <a:custGeom>
                <a:avLst/>
                <a:gdLst>
                  <a:gd name="T0" fmla="*/ 0 w 14"/>
                  <a:gd name="T1" fmla="*/ 4 h 65"/>
                  <a:gd name="T2" fmla="*/ 0 w 14"/>
                  <a:gd name="T3" fmla="*/ 0 h 65"/>
                  <a:gd name="T4" fmla="*/ 6 w 14"/>
                  <a:gd name="T5" fmla="*/ 26 h 65"/>
                  <a:gd name="T6" fmla="*/ 14 w 14"/>
                  <a:gd name="T7" fmla="*/ 64 h 65"/>
                  <a:gd name="T8" fmla="*/ 13 w 14"/>
                  <a:gd name="T9" fmla="*/ 65 h 65"/>
                  <a:gd name="T10" fmla="*/ 8 w 14"/>
                  <a:gd name="T11" fmla="*/ 54 h 65"/>
                  <a:gd name="T12" fmla="*/ 3 w 14"/>
                  <a:gd name="T13" fmla="*/ 18 h 65"/>
                  <a:gd name="T14" fmla="*/ 0 w 14"/>
                  <a:gd name="T15" fmla="*/ 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5">
                    <a:moveTo>
                      <a:pt x="0" y="4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8"/>
                      <a:pt x="5" y="17"/>
                      <a:pt x="6" y="26"/>
                    </a:cubicBezTo>
                    <a:cubicBezTo>
                      <a:pt x="9" y="38"/>
                      <a:pt x="10" y="51"/>
                      <a:pt x="14" y="64"/>
                    </a:cubicBezTo>
                    <a:cubicBezTo>
                      <a:pt x="13" y="64"/>
                      <a:pt x="13" y="65"/>
                      <a:pt x="13" y="65"/>
                    </a:cubicBezTo>
                    <a:cubicBezTo>
                      <a:pt x="10" y="62"/>
                      <a:pt x="11" y="57"/>
                      <a:pt x="8" y="54"/>
                    </a:cubicBezTo>
                    <a:cubicBezTo>
                      <a:pt x="7" y="42"/>
                      <a:pt x="4" y="30"/>
                      <a:pt x="3" y="18"/>
                    </a:cubicBezTo>
                    <a:cubicBezTo>
                      <a:pt x="3" y="13"/>
                      <a:pt x="2" y="9"/>
                      <a:pt x="0" y="4"/>
                    </a:cubicBezTo>
                    <a:close/>
                  </a:path>
                </a:pathLst>
              </a:custGeom>
              <a:solidFill>
                <a:srgbClr val="B0A1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" name="Freeform 283"/>
              <p:cNvSpPr>
                <a:spLocks/>
              </p:cNvSpPr>
              <p:nvPr/>
            </p:nvSpPr>
            <p:spPr bwMode="auto">
              <a:xfrm>
                <a:off x="4274" y="2646"/>
                <a:ext cx="13" cy="81"/>
              </a:xfrm>
              <a:custGeom>
                <a:avLst/>
                <a:gdLst>
                  <a:gd name="T0" fmla="*/ 1 w 9"/>
                  <a:gd name="T1" fmla="*/ 56 h 56"/>
                  <a:gd name="T2" fmla="*/ 0 w 9"/>
                  <a:gd name="T3" fmla="*/ 55 h 56"/>
                  <a:gd name="T4" fmla="*/ 2 w 9"/>
                  <a:gd name="T5" fmla="*/ 39 h 56"/>
                  <a:gd name="T6" fmla="*/ 4 w 9"/>
                  <a:gd name="T7" fmla="*/ 23 h 56"/>
                  <a:gd name="T8" fmla="*/ 8 w 9"/>
                  <a:gd name="T9" fmla="*/ 1 h 56"/>
                  <a:gd name="T10" fmla="*/ 9 w 9"/>
                  <a:gd name="T11" fmla="*/ 1 h 56"/>
                  <a:gd name="T12" fmla="*/ 6 w 9"/>
                  <a:gd name="T13" fmla="*/ 33 h 56"/>
                  <a:gd name="T14" fmla="*/ 5 w 9"/>
                  <a:gd name="T15" fmla="*/ 53 h 56"/>
                  <a:gd name="T16" fmla="*/ 3 w 9"/>
                  <a:gd name="T17" fmla="*/ 49 h 56"/>
                  <a:gd name="T18" fmla="*/ 1 w 9"/>
                  <a:gd name="T1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56">
                    <a:moveTo>
                      <a:pt x="1" y="56"/>
                    </a:moveTo>
                    <a:cubicBezTo>
                      <a:pt x="0" y="56"/>
                      <a:pt x="0" y="55"/>
                      <a:pt x="0" y="55"/>
                    </a:cubicBezTo>
                    <a:cubicBezTo>
                      <a:pt x="1" y="50"/>
                      <a:pt x="1" y="44"/>
                      <a:pt x="2" y="39"/>
                    </a:cubicBezTo>
                    <a:cubicBezTo>
                      <a:pt x="3" y="34"/>
                      <a:pt x="4" y="29"/>
                      <a:pt x="4" y="23"/>
                    </a:cubicBezTo>
                    <a:cubicBezTo>
                      <a:pt x="5" y="16"/>
                      <a:pt x="6" y="8"/>
                      <a:pt x="8" y="1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6" y="11"/>
                      <a:pt x="7" y="22"/>
                      <a:pt x="6" y="33"/>
                    </a:cubicBezTo>
                    <a:cubicBezTo>
                      <a:pt x="6" y="40"/>
                      <a:pt x="5" y="46"/>
                      <a:pt x="5" y="53"/>
                    </a:cubicBezTo>
                    <a:cubicBezTo>
                      <a:pt x="3" y="52"/>
                      <a:pt x="4" y="50"/>
                      <a:pt x="3" y="49"/>
                    </a:cubicBezTo>
                    <a:cubicBezTo>
                      <a:pt x="2" y="51"/>
                      <a:pt x="4" y="54"/>
                      <a:pt x="1" y="56"/>
                    </a:cubicBezTo>
                    <a:close/>
                  </a:path>
                </a:pathLst>
              </a:custGeom>
              <a:solidFill>
                <a:srgbClr val="4443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" name="Freeform 284"/>
              <p:cNvSpPr>
                <a:spLocks/>
              </p:cNvSpPr>
              <p:nvPr/>
            </p:nvSpPr>
            <p:spPr bwMode="auto">
              <a:xfrm>
                <a:off x="4745" y="1564"/>
                <a:ext cx="36" cy="14"/>
              </a:xfrm>
              <a:custGeom>
                <a:avLst/>
                <a:gdLst>
                  <a:gd name="T0" fmla="*/ 2 w 25"/>
                  <a:gd name="T1" fmla="*/ 0 h 10"/>
                  <a:gd name="T2" fmla="*/ 4 w 25"/>
                  <a:gd name="T3" fmla="*/ 2 h 10"/>
                  <a:gd name="T4" fmla="*/ 5 w 25"/>
                  <a:gd name="T5" fmla="*/ 0 h 10"/>
                  <a:gd name="T6" fmla="*/ 7 w 25"/>
                  <a:gd name="T7" fmla="*/ 1 h 10"/>
                  <a:gd name="T8" fmla="*/ 19 w 25"/>
                  <a:gd name="T9" fmla="*/ 0 h 10"/>
                  <a:gd name="T10" fmla="*/ 25 w 25"/>
                  <a:gd name="T11" fmla="*/ 6 h 10"/>
                  <a:gd name="T12" fmla="*/ 10 w 25"/>
                  <a:gd name="T13" fmla="*/ 9 h 10"/>
                  <a:gd name="T14" fmla="*/ 1 w 25"/>
                  <a:gd name="T15" fmla="*/ 0 h 10"/>
                  <a:gd name="T16" fmla="*/ 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2" y="0"/>
                    </a:moveTo>
                    <a:cubicBezTo>
                      <a:pt x="3" y="1"/>
                      <a:pt x="3" y="2"/>
                      <a:pt x="4" y="2"/>
                    </a:cubicBezTo>
                    <a:cubicBezTo>
                      <a:pt x="5" y="2"/>
                      <a:pt x="4" y="1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11" y="2"/>
                      <a:pt x="15" y="2"/>
                      <a:pt x="19" y="0"/>
                    </a:cubicBezTo>
                    <a:cubicBezTo>
                      <a:pt x="21" y="2"/>
                      <a:pt x="23" y="4"/>
                      <a:pt x="25" y="6"/>
                    </a:cubicBezTo>
                    <a:cubicBezTo>
                      <a:pt x="20" y="7"/>
                      <a:pt x="15" y="8"/>
                      <a:pt x="10" y="9"/>
                    </a:cubicBezTo>
                    <a:cubicBezTo>
                      <a:pt x="8" y="10"/>
                      <a:pt x="1" y="3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C7BB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" name="Freeform 285"/>
              <p:cNvSpPr>
                <a:spLocks/>
              </p:cNvSpPr>
              <p:nvPr/>
            </p:nvSpPr>
            <p:spPr bwMode="auto">
              <a:xfrm>
                <a:off x="4119" y="1637"/>
                <a:ext cx="13" cy="55"/>
              </a:xfrm>
              <a:custGeom>
                <a:avLst/>
                <a:gdLst>
                  <a:gd name="T0" fmla="*/ 7 w 9"/>
                  <a:gd name="T1" fmla="*/ 0 h 38"/>
                  <a:gd name="T2" fmla="*/ 8 w 9"/>
                  <a:gd name="T3" fmla="*/ 17 h 38"/>
                  <a:gd name="T4" fmla="*/ 5 w 9"/>
                  <a:gd name="T5" fmla="*/ 34 h 38"/>
                  <a:gd name="T6" fmla="*/ 2 w 9"/>
                  <a:gd name="T7" fmla="*/ 35 h 38"/>
                  <a:gd name="T8" fmla="*/ 2 w 9"/>
                  <a:gd name="T9" fmla="*/ 29 h 38"/>
                  <a:gd name="T10" fmla="*/ 2 w 9"/>
                  <a:gd name="T11" fmla="*/ 29 h 38"/>
                  <a:gd name="T12" fmla="*/ 2 w 9"/>
                  <a:gd name="T13" fmla="*/ 29 h 38"/>
                  <a:gd name="T14" fmla="*/ 3 w 9"/>
                  <a:gd name="T15" fmla="*/ 19 h 38"/>
                  <a:gd name="T16" fmla="*/ 4 w 9"/>
                  <a:gd name="T17" fmla="*/ 3 h 38"/>
                  <a:gd name="T18" fmla="*/ 5 w 9"/>
                  <a:gd name="T19" fmla="*/ 2 h 38"/>
                  <a:gd name="T20" fmla="*/ 7 w 9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38">
                    <a:moveTo>
                      <a:pt x="7" y="0"/>
                    </a:moveTo>
                    <a:cubicBezTo>
                      <a:pt x="8" y="5"/>
                      <a:pt x="9" y="11"/>
                      <a:pt x="8" y="17"/>
                    </a:cubicBezTo>
                    <a:cubicBezTo>
                      <a:pt x="6" y="22"/>
                      <a:pt x="6" y="28"/>
                      <a:pt x="5" y="34"/>
                    </a:cubicBezTo>
                    <a:cubicBezTo>
                      <a:pt x="4" y="36"/>
                      <a:pt x="4" y="38"/>
                      <a:pt x="2" y="35"/>
                    </a:cubicBezTo>
                    <a:cubicBezTo>
                      <a:pt x="1" y="33"/>
                      <a:pt x="3" y="31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9"/>
                    </a:cubicBezTo>
                    <a:cubicBezTo>
                      <a:pt x="0" y="25"/>
                      <a:pt x="2" y="22"/>
                      <a:pt x="3" y="19"/>
                    </a:cubicBezTo>
                    <a:cubicBezTo>
                      <a:pt x="3" y="14"/>
                      <a:pt x="4" y="8"/>
                      <a:pt x="4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6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5B4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" name="Freeform 286"/>
              <p:cNvSpPr>
                <a:spLocks/>
              </p:cNvSpPr>
              <p:nvPr/>
            </p:nvSpPr>
            <p:spPr bwMode="auto">
              <a:xfrm>
                <a:off x="4673" y="1876"/>
                <a:ext cx="17" cy="37"/>
              </a:xfrm>
              <a:custGeom>
                <a:avLst/>
                <a:gdLst>
                  <a:gd name="T0" fmla="*/ 12 w 12"/>
                  <a:gd name="T1" fmla="*/ 24 h 26"/>
                  <a:gd name="T2" fmla="*/ 9 w 12"/>
                  <a:gd name="T3" fmla="*/ 25 h 26"/>
                  <a:gd name="T4" fmla="*/ 6 w 12"/>
                  <a:gd name="T5" fmla="*/ 21 h 26"/>
                  <a:gd name="T6" fmla="*/ 0 w 12"/>
                  <a:gd name="T7" fmla="*/ 15 h 26"/>
                  <a:gd name="T8" fmla="*/ 3 w 12"/>
                  <a:gd name="T9" fmla="*/ 2 h 26"/>
                  <a:gd name="T10" fmla="*/ 5 w 12"/>
                  <a:gd name="T11" fmla="*/ 0 h 26"/>
                  <a:gd name="T12" fmla="*/ 12 w 12"/>
                  <a:gd name="T1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6">
                    <a:moveTo>
                      <a:pt x="12" y="24"/>
                    </a:moveTo>
                    <a:cubicBezTo>
                      <a:pt x="11" y="26"/>
                      <a:pt x="11" y="26"/>
                      <a:pt x="9" y="25"/>
                    </a:cubicBezTo>
                    <a:cubicBezTo>
                      <a:pt x="8" y="24"/>
                      <a:pt x="7" y="22"/>
                      <a:pt x="6" y="21"/>
                    </a:cubicBezTo>
                    <a:cubicBezTo>
                      <a:pt x="4" y="19"/>
                      <a:pt x="0" y="18"/>
                      <a:pt x="0" y="15"/>
                    </a:cubicBezTo>
                    <a:cubicBezTo>
                      <a:pt x="0" y="11"/>
                      <a:pt x="0" y="6"/>
                      <a:pt x="3" y="2"/>
                    </a:cubicBezTo>
                    <a:cubicBezTo>
                      <a:pt x="4" y="1"/>
                      <a:pt x="4" y="1"/>
                      <a:pt x="5" y="0"/>
                    </a:cubicBezTo>
                    <a:cubicBezTo>
                      <a:pt x="6" y="9"/>
                      <a:pt x="9" y="16"/>
                      <a:pt x="12" y="24"/>
                    </a:cubicBezTo>
                    <a:close/>
                  </a:path>
                </a:pathLst>
              </a:custGeom>
              <a:solidFill>
                <a:srgbClr val="ACA3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" name="Freeform 287"/>
              <p:cNvSpPr>
                <a:spLocks/>
              </p:cNvSpPr>
              <p:nvPr/>
            </p:nvSpPr>
            <p:spPr bwMode="auto">
              <a:xfrm>
                <a:off x="4259" y="2970"/>
                <a:ext cx="19" cy="30"/>
              </a:xfrm>
              <a:custGeom>
                <a:avLst/>
                <a:gdLst>
                  <a:gd name="T0" fmla="*/ 0 w 13"/>
                  <a:gd name="T1" fmla="*/ 1 h 21"/>
                  <a:gd name="T2" fmla="*/ 4 w 13"/>
                  <a:gd name="T3" fmla="*/ 0 h 21"/>
                  <a:gd name="T4" fmla="*/ 10 w 13"/>
                  <a:gd name="T5" fmla="*/ 3 h 21"/>
                  <a:gd name="T6" fmla="*/ 11 w 13"/>
                  <a:gd name="T7" fmla="*/ 18 h 21"/>
                  <a:gd name="T8" fmla="*/ 6 w 13"/>
                  <a:gd name="T9" fmla="*/ 20 h 21"/>
                  <a:gd name="T10" fmla="*/ 0 w 13"/>
                  <a:gd name="T11" fmla="*/ 17 h 21"/>
                  <a:gd name="T12" fmla="*/ 0 w 13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1">
                    <a:moveTo>
                      <a:pt x="0" y="1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7" y="0"/>
                      <a:pt x="9" y="1"/>
                      <a:pt x="10" y="3"/>
                    </a:cubicBezTo>
                    <a:cubicBezTo>
                      <a:pt x="11" y="8"/>
                      <a:pt x="13" y="13"/>
                      <a:pt x="11" y="18"/>
                    </a:cubicBezTo>
                    <a:cubicBezTo>
                      <a:pt x="10" y="20"/>
                      <a:pt x="8" y="21"/>
                      <a:pt x="6" y="20"/>
                    </a:cubicBezTo>
                    <a:cubicBezTo>
                      <a:pt x="5" y="18"/>
                      <a:pt x="2" y="18"/>
                      <a:pt x="0" y="17"/>
                    </a:cubicBezTo>
                    <a:cubicBezTo>
                      <a:pt x="5" y="12"/>
                      <a:pt x="5" y="8"/>
                      <a:pt x="0" y="1"/>
                    </a:cubicBezTo>
                    <a:close/>
                  </a:path>
                </a:pathLst>
              </a:custGeom>
              <a:solidFill>
                <a:srgbClr val="2018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" name="Freeform 288"/>
              <p:cNvSpPr>
                <a:spLocks/>
              </p:cNvSpPr>
              <p:nvPr/>
            </p:nvSpPr>
            <p:spPr bwMode="auto">
              <a:xfrm>
                <a:off x="4053" y="1827"/>
                <a:ext cx="21" cy="30"/>
              </a:xfrm>
              <a:custGeom>
                <a:avLst/>
                <a:gdLst>
                  <a:gd name="T0" fmla="*/ 8 w 15"/>
                  <a:gd name="T1" fmla="*/ 17 h 21"/>
                  <a:gd name="T2" fmla="*/ 7 w 15"/>
                  <a:gd name="T3" fmla="*/ 17 h 21"/>
                  <a:gd name="T4" fmla="*/ 7 w 15"/>
                  <a:gd name="T5" fmla="*/ 17 h 21"/>
                  <a:gd name="T6" fmla="*/ 6 w 15"/>
                  <a:gd name="T7" fmla="*/ 17 h 21"/>
                  <a:gd name="T8" fmla="*/ 2 w 15"/>
                  <a:gd name="T9" fmla="*/ 11 h 21"/>
                  <a:gd name="T10" fmla="*/ 1 w 15"/>
                  <a:gd name="T11" fmla="*/ 10 h 21"/>
                  <a:gd name="T12" fmla="*/ 3 w 15"/>
                  <a:gd name="T13" fmla="*/ 4 h 21"/>
                  <a:gd name="T14" fmla="*/ 6 w 15"/>
                  <a:gd name="T15" fmla="*/ 13 h 21"/>
                  <a:gd name="T16" fmla="*/ 8 w 15"/>
                  <a:gd name="T17" fmla="*/ 14 h 21"/>
                  <a:gd name="T18" fmla="*/ 7 w 15"/>
                  <a:gd name="T19" fmla="*/ 7 h 21"/>
                  <a:gd name="T20" fmla="*/ 8 w 15"/>
                  <a:gd name="T21" fmla="*/ 4 h 21"/>
                  <a:gd name="T22" fmla="*/ 10 w 15"/>
                  <a:gd name="T23" fmla="*/ 1 h 21"/>
                  <a:gd name="T24" fmla="*/ 14 w 15"/>
                  <a:gd name="T25" fmla="*/ 5 h 21"/>
                  <a:gd name="T26" fmla="*/ 12 w 15"/>
                  <a:gd name="T27" fmla="*/ 19 h 21"/>
                  <a:gd name="T28" fmla="*/ 8 w 15"/>
                  <a:gd name="T29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8" y="17"/>
                    </a:moveTo>
                    <a:cubicBezTo>
                      <a:pt x="8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3" y="16"/>
                      <a:pt x="2" y="14"/>
                      <a:pt x="2" y="11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0" y="8"/>
                      <a:pt x="1" y="6"/>
                      <a:pt x="3" y="4"/>
                    </a:cubicBezTo>
                    <a:cubicBezTo>
                      <a:pt x="4" y="8"/>
                      <a:pt x="4" y="11"/>
                      <a:pt x="6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9" y="12"/>
                      <a:pt x="7" y="10"/>
                      <a:pt x="7" y="7"/>
                    </a:cubicBezTo>
                    <a:cubicBezTo>
                      <a:pt x="9" y="6"/>
                      <a:pt x="7" y="5"/>
                      <a:pt x="8" y="4"/>
                    </a:cubicBezTo>
                    <a:cubicBezTo>
                      <a:pt x="9" y="3"/>
                      <a:pt x="8" y="0"/>
                      <a:pt x="10" y="1"/>
                    </a:cubicBezTo>
                    <a:cubicBezTo>
                      <a:pt x="12" y="2"/>
                      <a:pt x="15" y="1"/>
                      <a:pt x="14" y="5"/>
                    </a:cubicBezTo>
                    <a:cubicBezTo>
                      <a:pt x="14" y="10"/>
                      <a:pt x="13" y="15"/>
                      <a:pt x="12" y="19"/>
                    </a:cubicBezTo>
                    <a:cubicBezTo>
                      <a:pt x="9" y="21"/>
                      <a:pt x="9" y="18"/>
                      <a:pt x="8" y="17"/>
                    </a:cubicBezTo>
                    <a:close/>
                  </a:path>
                </a:pathLst>
              </a:custGeom>
              <a:solidFill>
                <a:srgbClr val="B8AE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" name="Freeform 289"/>
              <p:cNvSpPr>
                <a:spLocks/>
              </p:cNvSpPr>
              <p:nvPr/>
            </p:nvSpPr>
            <p:spPr bwMode="auto">
              <a:xfrm>
                <a:off x="4663" y="1447"/>
                <a:ext cx="43" cy="27"/>
              </a:xfrm>
              <a:custGeom>
                <a:avLst/>
                <a:gdLst>
                  <a:gd name="T0" fmla="*/ 28 w 30"/>
                  <a:gd name="T1" fmla="*/ 19 h 19"/>
                  <a:gd name="T2" fmla="*/ 14 w 30"/>
                  <a:gd name="T3" fmla="*/ 11 h 19"/>
                  <a:gd name="T4" fmla="*/ 1 w 30"/>
                  <a:gd name="T5" fmla="*/ 2 h 19"/>
                  <a:gd name="T6" fmla="*/ 3 w 30"/>
                  <a:gd name="T7" fmla="*/ 0 h 19"/>
                  <a:gd name="T8" fmla="*/ 17 w 30"/>
                  <a:gd name="T9" fmla="*/ 6 h 19"/>
                  <a:gd name="T10" fmla="*/ 27 w 30"/>
                  <a:gd name="T11" fmla="*/ 12 h 19"/>
                  <a:gd name="T12" fmla="*/ 28 w 30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9">
                    <a:moveTo>
                      <a:pt x="28" y="19"/>
                    </a:moveTo>
                    <a:cubicBezTo>
                      <a:pt x="23" y="17"/>
                      <a:pt x="18" y="14"/>
                      <a:pt x="14" y="11"/>
                    </a:cubicBezTo>
                    <a:cubicBezTo>
                      <a:pt x="10" y="8"/>
                      <a:pt x="5" y="5"/>
                      <a:pt x="1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8" y="1"/>
                      <a:pt x="12" y="4"/>
                      <a:pt x="17" y="6"/>
                    </a:cubicBezTo>
                    <a:cubicBezTo>
                      <a:pt x="21" y="7"/>
                      <a:pt x="24" y="9"/>
                      <a:pt x="27" y="12"/>
                    </a:cubicBezTo>
                    <a:cubicBezTo>
                      <a:pt x="27" y="14"/>
                      <a:pt x="30" y="16"/>
                      <a:pt x="28" y="19"/>
                    </a:cubicBezTo>
                    <a:close/>
                  </a:path>
                </a:pathLst>
              </a:custGeom>
              <a:solidFill>
                <a:srgbClr val="886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" name="Freeform 290"/>
              <p:cNvSpPr>
                <a:spLocks/>
              </p:cNvSpPr>
              <p:nvPr/>
            </p:nvSpPr>
            <p:spPr bwMode="auto">
              <a:xfrm>
                <a:off x="4351" y="2555"/>
                <a:ext cx="37" cy="12"/>
              </a:xfrm>
              <a:custGeom>
                <a:avLst/>
                <a:gdLst>
                  <a:gd name="T0" fmla="*/ 3 w 26"/>
                  <a:gd name="T1" fmla="*/ 4 h 8"/>
                  <a:gd name="T2" fmla="*/ 9 w 26"/>
                  <a:gd name="T3" fmla="*/ 1 h 8"/>
                  <a:gd name="T4" fmla="*/ 18 w 26"/>
                  <a:gd name="T5" fmla="*/ 1 h 8"/>
                  <a:gd name="T6" fmla="*/ 24 w 26"/>
                  <a:gd name="T7" fmla="*/ 7 h 8"/>
                  <a:gd name="T8" fmla="*/ 1 w 26"/>
                  <a:gd name="T9" fmla="*/ 8 h 8"/>
                  <a:gd name="T10" fmla="*/ 0 w 26"/>
                  <a:gd name="T11" fmla="*/ 7 h 8"/>
                  <a:gd name="T12" fmla="*/ 2 w 26"/>
                  <a:gd name="T13" fmla="*/ 5 h 8"/>
                  <a:gd name="T14" fmla="*/ 3 w 26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8">
                    <a:moveTo>
                      <a:pt x="3" y="4"/>
                    </a:moveTo>
                    <a:cubicBezTo>
                      <a:pt x="4" y="2"/>
                      <a:pt x="6" y="1"/>
                      <a:pt x="9" y="1"/>
                    </a:cubicBezTo>
                    <a:cubicBezTo>
                      <a:pt x="12" y="2"/>
                      <a:pt x="15" y="1"/>
                      <a:pt x="18" y="1"/>
                    </a:cubicBezTo>
                    <a:cubicBezTo>
                      <a:pt x="21" y="1"/>
                      <a:pt x="26" y="0"/>
                      <a:pt x="24" y="7"/>
                    </a:cubicBezTo>
                    <a:cubicBezTo>
                      <a:pt x="17" y="8"/>
                      <a:pt x="9" y="6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6"/>
                      <a:pt x="2" y="6"/>
                      <a:pt x="2" y="5"/>
                    </a:cubicBezTo>
                    <a:cubicBezTo>
                      <a:pt x="2" y="4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7A7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" name="Freeform 291"/>
              <p:cNvSpPr>
                <a:spLocks/>
              </p:cNvSpPr>
              <p:nvPr/>
            </p:nvSpPr>
            <p:spPr bwMode="auto">
              <a:xfrm>
                <a:off x="4316" y="2465"/>
                <a:ext cx="26" cy="29"/>
              </a:xfrm>
              <a:custGeom>
                <a:avLst/>
                <a:gdLst>
                  <a:gd name="T0" fmla="*/ 8 w 18"/>
                  <a:gd name="T1" fmla="*/ 15 h 20"/>
                  <a:gd name="T2" fmla="*/ 5 w 18"/>
                  <a:gd name="T3" fmla="*/ 6 h 20"/>
                  <a:gd name="T4" fmla="*/ 0 w 18"/>
                  <a:gd name="T5" fmla="*/ 1 h 20"/>
                  <a:gd name="T6" fmla="*/ 9 w 18"/>
                  <a:gd name="T7" fmla="*/ 8 h 20"/>
                  <a:gd name="T8" fmla="*/ 11 w 18"/>
                  <a:gd name="T9" fmla="*/ 0 h 20"/>
                  <a:gd name="T10" fmla="*/ 17 w 18"/>
                  <a:gd name="T11" fmla="*/ 14 h 20"/>
                  <a:gd name="T12" fmla="*/ 14 w 18"/>
                  <a:gd name="T13" fmla="*/ 13 h 20"/>
                  <a:gd name="T14" fmla="*/ 14 w 18"/>
                  <a:gd name="T15" fmla="*/ 14 h 20"/>
                  <a:gd name="T16" fmla="*/ 17 w 18"/>
                  <a:gd name="T17" fmla="*/ 18 h 20"/>
                  <a:gd name="T18" fmla="*/ 11 w 18"/>
                  <a:gd name="T19" fmla="*/ 17 h 20"/>
                  <a:gd name="T20" fmla="*/ 8 w 18"/>
                  <a:gd name="T21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0">
                    <a:moveTo>
                      <a:pt x="8" y="15"/>
                    </a:moveTo>
                    <a:cubicBezTo>
                      <a:pt x="10" y="11"/>
                      <a:pt x="8" y="8"/>
                      <a:pt x="5" y="6"/>
                    </a:cubicBezTo>
                    <a:cubicBezTo>
                      <a:pt x="3" y="5"/>
                      <a:pt x="1" y="4"/>
                      <a:pt x="0" y="1"/>
                    </a:cubicBezTo>
                    <a:cubicBezTo>
                      <a:pt x="4" y="3"/>
                      <a:pt x="6" y="6"/>
                      <a:pt x="9" y="8"/>
                    </a:cubicBezTo>
                    <a:cubicBezTo>
                      <a:pt x="13" y="6"/>
                      <a:pt x="10" y="3"/>
                      <a:pt x="11" y="0"/>
                    </a:cubicBezTo>
                    <a:cubicBezTo>
                      <a:pt x="16" y="4"/>
                      <a:pt x="18" y="8"/>
                      <a:pt x="17" y="14"/>
                    </a:cubicBezTo>
                    <a:cubicBezTo>
                      <a:pt x="15" y="15"/>
                      <a:pt x="15" y="13"/>
                      <a:pt x="14" y="13"/>
                    </a:cubicBezTo>
                    <a:cubicBezTo>
                      <a:pt x="13" y="13"/>
                      <a:pt x="14" y="14"/>
                      <a:pt x="14" y="14"/>
                    </a:cubicBezTo>
                    <a:cubicBezTo>
                      <a:pt x="15" y="16"/>
                      <a:pt x="18" y="16"/>
                      <a:pt x="17" y="18"/>
                    </a:cubicBezTo>
                    <a:cubicBezTo>
                      <a:pt x="15" y="20"/>
                      <a:pt x="13" y="18"/>
                      <a:pt x="11" y="17"/>
                    </a:cubicBezTo>
                    <a:cubicBezTo>
                      <a:pt x="10" y="16"/>
                      <a:pt x="9" y="16"/>
                      <a:pt x="8" y="15"/>
                    </a:cubicBezTo>
                    <a:close/>
                  </a:path>
                </a:pathLst>
              </a:custGeom>
              <a:solidFill>
                <a:srgbClr val="534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" name="Freeform 292"/>
              <p:cNvSpPr>
                <a:spLocks/>
              </p:cNvSpPr>
              <p:nvPr/>
            </p:nvSpPr>
            <p:spPr bwMode="auto">
              <a:xfrm>
                <a:off x="4252" y="2932"/>
                <a:ext cx="13" cy="29"/>
              </a:xfrm>
              <a:custGeom>
                <a:avLst/>
                <a:gdLst>
                  <a:gd name="T0" fmla="*/ 1 w 9"/>
                  <a:gd name="T1" fmla="*/ 0 h 20"/>
                  <a:gd name="T2" fmla="*/ 7 w 9"/>
                  <a:gd name="T3" fmla="*/ 5 h 20"/>
                  <a:gd name="T4" fmla="*/ 8 w 9"/>
                  <a:gd name="T5" fmla="*/ 19 h 20"/>
                  <a:gd name="T6" fmla="*/ 6 w 9"/>
                  <a:gd name="T7" fmla="*/ 20 h 20"/>
                  <a:gd name="T8" fmla="*/ 1 w 9"/>
                  <a:gd name="T9" fmla="*/ 13 h 20"/>
                  <a:gd name="T10" fmla="*/ 1 w 9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20">
                    <a:moveTo>
                      <a:pt x="1" y="0"/>
                    </a:moveTo>
                    <a:cubicBezTo>
                      <a:pt x="3" y="1"/>
                      <a:pt x="7" y="2"/>
                      <a:pt x="7" y="5"/>
                    </a:cubicBezTo>
                    <a:cubicBezTo>
                      <a:pt x="8" y="10"/>
                      <a:pt x="9" y="14"/>
                      <a:pt x="8" y="19"/>
                    </a:cubicBezTo>
                    <a:cubicBezTo>
                      <a:pt x="7" y="20"/>
                      <a:pt x="7" y="20"/>
                      <a:pt x="6" y="20"/>
                    </a:cubicBezTo>
                    <a:cubicBezTo>
                      <a:pt x="2" y="20"/>
                      <a:pt x="0" y="18"/>
                      <a:pt x="1" y="13"/>
                    </a:cubicBezTo>
                    <a:cubicBezTo>
                      <a:pt x="1" y="9"/>
                      <a:pt x="1" y="4"/>
                      <a:pt x="1" y="0"/>
                    </a:cubicBezTo>
                    <a:close/>
                  </a:path>
                </a:pathLst>
              </a:custGeom>
              <a:solidFill>
                <a:srgbClr val="7974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" name="Freeform 293"/>
              <p:cNvSpPr>
                <a:spLocks/>
              </p:cNvSpPr>
              <p:nvPr/>
            </p:nvSpPr>
            <p:spPr bwMode="auto">
              <a:xfrm>
                <a:off x="4946" y="1970"/>
                <a:ext cx="23" cy="30"/>
              </a:xfrm>
              <a:custGeom>
                <a:avLst/>
                <a:gdLst>
                  <a:gd name="T0" fmla="*/ 0 w 16"/>
                  <a:gd name="T1" fmla="*/ 7 h 21"/>
                  <a:gd name="T2" fmla="*/ 6 w 16"/>
                  <a:gd name="T3" fmla="*/ 3 h 21"/>
                  <a:gd name="T4" fmla="*/ 12 w 16"/>
                  <a:gd name="T5" fmla="*/ 5 h 21"/>
                  <a:gd name="T6" fmla="*/ 15 w 16"/>
                  <a:gd name="T7" fmla="*/ 15 h 21"/>
                  <a:gd name="T8" fmla="*/ 13 w 16"/>
                  <a:gd name="T9" fmla="*/ 20 h 21"/>
                  <a:gd name="T10" fmla="*/ 11 w 16"/>
                  <a:gd name="T11" fmla="*/ 20 h 21"/>
                  <a:gd name="T12" fmla="*/ 7 w 16"/>
                  <a:gd name="T13" fmla="*/ 18 h 21"/>
                  <a:gd name="T14" fmla="*/ 12 w 16"/>
                  <a:gd name="T15" fmla="*/ 15 h 21"/>
                  <a:gd name="T16" fmla="*/ 4 w 16"/>
                  <a:gd name="T17" fmla="*/ 12 h 21"/>
                  <a:gd name="T18" fmla="*/ 2 w 16"/>
                  <a:gd name="T19" fmla="*/ 13 h 21"/>
                  <a:gd name="T20" fmla="*/ 1 w 16"/>
                  <a:gd name="T21" fmla="*/ 15 h 21"/>
                  <a:gd name="T22" fmla="*/ 0 w 16"/>
                  <a:gd name="T23" fmla="*/ 13 h 21"/>
                  <a:gd name="T24" fmla="*/ 2 w 16"/>
                  <a:gd name="T25" fmla="*/ 11 h 21"/>
                  <a:gd name="T26" fmla="*/ 9 w 16"/>
                  <a:gd name="T27" fmla="*/ 10 h 21"/>
                  <a:gd name="T28" fmla="*/ 0 w 16"/>
                  <a:gd name="T2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21">
                    <a:moveTo>
                      <a:pt x="0" y="7"/>
                    </a:moveTo>
                    <a:cubicBezTo>
                      <a:pt x="2" y="5"/>
                      <a:pt x="5" y="5"/>
                      <a:pt x="6" y="3"/>
                    </a:cubicBezTo>
                    <a:cubicBezTo>
                      <a:pt x="10" y="0"/>
                      <a:pt x="11" y="1"/>
                      <a:pt x="12" y="5"/>
                    </a:cubicBezTo>
                    <a:cubicBezTo>
                      <a:pt x="13" y="9"/>
                      <a:pt x="14" y="12"/>
                      <a:pt x="15" y="15"/>
                    </a:cubicBezTo>
                    <a:cubicBezTo>
                      <a:pt x="15" y="17"/>
                      <a:pt x="16" y="19"/>
                      <a:pt x="13" y="20"/>
                    </a:cubicBezTo>
                    <a:cubicBezTo>
                      <a:pt x="12" y="20"/>
                      <a:pt x="12" y="20"/>
                      <a:pt x="11" y="20"/>
                    </a:cubicBezTo>
                    <a:cubicBezTo>
                      <a:pt x="9" y="20"/>
                      <a:pt x="8" y="21"/>
                      <a:pt x="7" y="18"/>
                    </a:cubicBezTo>
                    <a:cubicBezTo>
                      <a:pt x="7" y="16"/>
                      <a:pt x="7" y="16"/>
                      <a:pt x="12" y="15"/>
                    </a:cubicBezTo>
                    <a:cubicBezTo>
                      <a:pt x="9" y="14"/>
                      <a:pt x="6" y="15"/>
                      <a:pt x="4" y="12"/>
                    </a:cubicBezTo>
                    <a:cubicBezTo>
                      <a:pt x="4" y="12"/>
                      <a:pt x="2" y="12"/>
                      <a:pt x="2" y="13"/>
                    </a:cubicBezTo>
                    <a:cubicBezTo>
                      <a:pt x="2" y="14"/>
                      <a:pt x="3" y="15"/>
                      <a:pt x="1" y="15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12"/>
                      <a:pt x="0" y="11"/>
                      <a:pt x="2" y="11"/>
                    </a:cubicBezTo>
                    <a:cubicBezTo>
                      <a:pt x="4" y="11"/>
                      <a:pt x="7" y="11"/>
                      <a:pt x="9" y="10"/>
                    </a:cubicBezTo>
                    <a:cubicBezTo>
                      <a:pt x="5" y="10"/>
                      <a:pt x="4" y="6"/>
                      <a:pt x="0" y="7"/>
                    </a:cubicBezTo>
                    <a:close/>
                  </a:path>
                </a:pathLst>
              </a:custGeom>
              <a:solidFill>
                <a:srgbClr val="826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" name="Freeform 294"/>
              <p:cNvSpPr>
                <a:spLocks/>
              </p:cNvSpPr>
              <p:nvPr/>
            </p:nvSpPr>
            <p:spPr bwMode="auto">
              <a:xfrm>
                <a:off x="4832" y="1767"/>
                <a:ext cx="20" cy="24"/>
              </a:xfrm>
              <a:custGeom>
                <a:avLst/>
                <a:gdLst>
                  <a:gd name="T0" fmla="*/ 2 w 14"/>
                  <a:gd name="T1" fmla="*/ 16 h 16"/>
                  <a:gd name="T2" fmla="*/ 1 w 14"/>
                  <a:gd name="T3" fmla="*/ 5 h 16"/>
                  <a:gd name="T4" fmla="*/ 4 w 14"/>
                  <a:gd name="T5" fmla="*/ 3 h 16"/>
                  <a:gd name="T6" fmla="*/ 4 w 14"/>
                  <a:gd name="T7" fmla="*/ 3 h 16"/>
                  <a:gd name="T8" fmla="*/ 12 w 14"/>
                  <a:gd name="T9" fmla="*/ 6 h 16"/>
                  <a:gd name="T10" fmla="*/ 13 w 14"/>
                  <a:gd name="T11" fmla="*/ 11 h 16"/>
                  <a:gd name="T12" fmla="*/ 2 w 14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16"/>
                    </a:moveTo>
                    <a:cubicBezTo>
                      <a:pt x="2" y="12"/>
                      <a:pt x="0" y="9"/>
                      <a:pt x="1" y="5"/>
                    </a:cubicBezTo>
                    <a:cubicBezTo>
                      <a:pt x="2" y="4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8" y="0"/>
                      <a:pt x="9" y="4"/>
                      <a:pt x="12" y="6"/>
                    </a:cubicBezTo>
                    <a:cubicBezTo>
                      <a:pt x="14" y="7"/>
                      <a:pt x="13" y="9"/>
                      <a:pt x="13" y="11"/>
                    </a:cubicBezTo>
                    <a:cubicBezTo>
                      <a:pt x="10" y="13"/>
                      <a:pt x="6" y="14"/>
                      <a:pt x="2" y="16"/>
                    </a:cubicBezTo>
                    <a:close/>
                  </a:path>
                </a:pathLst>
              </a:custGeom>
              <a:solidFill>
                <a:srgbClr val="DBD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2" name="Freeform 295"/>
              <p:cNvSpPr>
                <a:spLocks/>
              </p:cNvSpPr>
              <p:nvPr/>
            </p:nvSpPr>
            <p:spPr bwMode="auto">
              <a:xfrm>
                <a:off x="4835" y="1637"/>
                <a:ext cx="17" cy="60"/>
              </a:xfrm>
              <a:custGeom>
                <a:avLst/>
                <a:gdLst>
                  <a:gd name="T0" fmla="*/ 12 w 12"/>
                  <a:gd name="T1" fmla="*/ 40 h 41"/>
                  <a:gd name="T2" fmla="*/ 9 w 12"/>
                  <a:gd name="T3" fmla="*/ 38 h 41"/>
                  <a:gd name="T4" fmla="*/ 6 w 12"/>
                  <a:gd name="T5" fmla="*/ 35 h 41"/>
                  <a:gd name="T6" fmla="*/ 8 w 12"/>
                  <a:gd name="T7" fmla="*/ 31 h 41"/>
                  <a:gd name="T8" fmla="*/ 6 w 12"/>
                  <a:gd name="T9" fmla="*/ 21 h 41"/>
                  <a:gd name="T10" fmla="*/ 2 w 12"/>
                  <a:gd name="T11" fmla="*/ 19 h 41"/>
                  <a:gd name="T12" fmla="*/ 3 w 12"/>
                  <a:gd name="T13" fmla="*/ 11 h 41"/>
                  <a:gd name="T14" fmla="*/ 4 w 12"/>
                  <a:gd name="T15" fmla="*/ 0 h 41"/>
                  <a:gd name="T16" fmla="*/ 3 w 12"/>
                  <a:gd name="T17" fmla="*/ 8 h 41"/>
                  <a:gd name="T18" fmla="*/ 7 w 12"/>
                  <a:gd name="T19" fmla="*/ 9 h 41"/>
                  <a:gd name="T20" fmla="*/ 9 w 12"/>
                  <a:gd name="T21" fmla="*/ 17 h 41"/>
                  <a:gd name="T22" fmla="*/ 8 w 12"/>
                  <a:gd name="T23" fmla="*/ 21 h 41"/>
                  <a:gd name="T24" fmla="*/ 11 w 12"/>
                  <a:gd name="T25" fmla="*/ 34 h 41"/>
                  <a:gd name="T26" fmla="*/ 12 w 12"/>
                  <a:gd name="T27" fmla="*/ 40 h 41"/>
                  <a:gd name="T28" fmla="*/ 12 w 12"/>
                  <a:gd name="T2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41">
                    <a:moveTo>
                      <a:pt x="12" y="40"/>
                    </a:moveTo>
                    <a:cubicBezTo>
                      <a:pt x="9" y="41"/>
                      <a:pt x="10" y="39"/>
                      <a:pt x="9" y="38"/>
                    </a:cubicBezTo>
                    <a:cubicBezTo>
                      <a:pt x="9" y="36"/>
                      <a:pt x="9" y="34"/>
                      <a:pt x="6" y="35"/>
                    </a:cubicBezTo>
                    <a:cubicBezTo>
                      <a:pt x="9" y="34"/>
                      <a:pt x="9" y="32"/>
                      <a:pt x="8" y="31"/>
                    </a:cubicBezTo>
                    <a:cubicBezTo>
                      <a:pt x="6" y="28"/>
                      <a:pt x="6" y="24"/>
                      <a:pt x="6" y="21"/>
                    </a:cubicBezTo>
                    <a:cubicBezTo>
                      <a:pt x="6" y="19"/>
                      <a:pt x="4" y="19"/>
                      <a:pt x="2" y="19"/>
                    </a:cubicBezTo>
                    <a:cubicBezTo>
                      <a:pt x="5" y="17"/>
                      <a:pt x="4" y="14"/>
                      <a:pt x="3" y="11"/>
                    </a:cubicBezTo>
                    <a:cubicBezTo>
                      <a:pt x="2" y="7"/>
                      <a:pt x="0" y="3"/>
                      <a:pt x="4" y="0"/>
                    </a:cubicBezTo>
                    <a:cubicBezTo>
                      <a:pt x="6" y="2"/>
                      <a:pt x="3" y="5"/>
                      <a:pt x="3" y="8"/>
                    </a:cubicBezTo>
                    <a:cubicBezTo>
                      <a:pt x="5" y="6"/>
                      <a:pt x="7" y="5"/>
                      <a:pt x="7" y="9"/>
                    </a:cubicBezTo>
                    <a:cubicBezTo>
                      <a:pt x="7" y="12"/>
                      <a:pt x="8" y="14"/>
                      <a:pt x="9" y="17"/>
                    </a:cubicBezTo>
                    <a:cubicBezTo>
                      <a:pt x="9" y="18"/>
                      <a:pt x="9" y="20"/>
                      <a:pt x="8" y="21"/>
                    </a:cubicBezTo>
                    <a:cubicBezTo>
                      <a:pt x="11" y="25"/>
                      <a:pt x="10" y="29"/>
                      <a:pt x="11" y="34"/>
                    </a:cubicBezTo>
                    <a:cubicBezTo>
                      <a:pt x="11" y="36"/>
                      <a:pt x="10" y="38"/>
                      <a:pt x="12" y="40"/>
                    </a:cubicBezTo>
                    <a:cubicBezTo>
                      <a:pt x="12" y="41"/>
                      <a:pt x="12" y="41"/>
                      <a:pt x="12" y="40"/>
                    </a:cubicBezTo>
                    <a:close/>
                  </a:path>
                </a:pathLst>
              </a:custGeom>
              <a:solidFill>
                <a:srgbClr val="E7E4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3" name="Freeform 296"/>
              <p:cNvSpPr>
                <a:spLocks/>
              </p:cNvSpPr>
              <p:nvPr/>
            </p:nvSpPr>
            <p:spPr bwMode="auto">
              <a:xfrm>
                <a:off x="4933" y="2087"/>
                <a:ext cx="19" cy="32"/>
              </a:xfrm>
              <a:custGeom>
                <a:avLst/>
                <a:gdLst>
                  <a:gd name="T0" fmla="*/ 2 w 13"/>
                  <a:gd name="T1" fmla="*/ 3 h 22"/>
                  <a:gd name="T2" fmla="*/ 5 w 13"/>
                  <a:gd name="T3" fmla="*/ 0 h 22"/>
                  <a:gd name="T4" fmla="*/ 7 w 13"/>
                  <a:gd name="T5" fmla="*/ 4 h 22"/>
                  <a:gd name="T6" fmla="*/ 12 w 13"/>
                  <a:gd name="T7" fmla="*/ 14 h 22"/>
                  <a:gd name="T8" fmla="*/ 11 w 13"/>
                  <a:gd name="T9" fmla="*/ 17 h 22"/>
                  <a:gd name="T10" fmla="*/ 7 w 13"/>
                  <a:gd name="T11" fmla="*/ 22 h 22"/>
                  <a:gd name="T12" fmla="*/ 2 w 13"/>
                  <a:gd name="T13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2">
                    <a:moveTo>
                      <a:pt x="2" y="3"/>
                    </a:moveTo>
                    <a:cubicBezTo>
                      <a:pt x="3" y="2"/>
                      <a:pt x="3" y="0"/>
                      <a:pt x="5" y="0"/>
                    </a:cubicBezTo>
                    <a:cubicBezTo>
                      <a:pt x="7" y="0"/>
                      <a:pt x="6" y="3"/>
                      <a:pt x="7" y="4"/>
                    </a:cubicBezTo>
                    <a:cubicBezTo>
                      <a:pt x="9" y="7"/>
                      <a:pt x="9" y="11"/>
                      <a:pt x="12" y="14"/>
                    </a:cubicBezTo>
                    <a:cubicBezTo>
                      <a:pt x="13" y="15"/>
                      <a:pt x="12" y="16"/>
                      <a:pt x="11" y="17"/>
                    </a:cubicBezTo>
                    <a:cubicBezTo>
                      <a:pt x="10" y="19"/>
                      <a:pt x="8" y="20"/>
                      <a:pt x="7" y="22"/>
                    </a:cubicBezTo>
                    <a:cubicBezTo>
                      <a:pt x="4" y="16"/>
                      <a:pt x="0" y="11"/>
                      <a:pt x="2" y="3"/>
                    </a:cubicBezTo>
                    <a:close/>
                  </a:path>
                </a:pathLst>
              </a:custGeom>
              <a:solidFill>
                <a:srgbClr val="413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4" name="Freeform 297"/>
              <p:cNvSpPr>
                <a:spLocks/>
              </p:cNvSpPr>
              <p:nvPr/>
            </p:nvSpPr>
            <p:spPr bwMode="auto">
              <a:xfrm>
                <a:off x="4820" y="1568"/>
                <a:ext cx="23" cy="38"/>
              </a:xfrm>
              <a:custGeom>
                <a:avLst/>
                <a:gdLst>
                  <a:gd name="T0" fmla="*/ 5 w 16"/>
                  <a:gd name="T1" fmla="*/ 15 h 26"/>
                  <a:gd name="T2" fmla="*/ 2 w 16"/>
                  <a:gd name="T3" fmla="*/ 4 h 26"/>
                  <a:gd name="T4" fmla="*/ 5 w 16"/>
                  <a:gd name="T5" fmla="*/ 3 h 26"/>
                  <a:gd name="T6" fmla="*/ 10 w 16"/>
                  <a:gd name="T7" fmla="*/ 14 h 26"/>
                  <a:gd name="T8" fmla="*/ 12 w 16"/>
                  <a:gd name="T9" fmla="*/ 20 h 26"/>
                  <a:gd name="T10" fmla="*/ 9 w 16"/>
                  <a:gd name="T11" fmla="*/ 25 h 26"/>
                  <a:gd name="T12" fmla="*/ 6 w 16"/>
                  <a:gd name="T13" fmla="*/ 26 h 26"/>
                  <a:gd name="T14" fmla="*/ 7 w 16"/>
                  <a:gd name="T15" fmla="*/ 17 h 26"/>
                  <a:gd name="T16" fmla="*/ 5 w 16"/>
                  <a:gd name="T17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6">
                    <a:moveTo>
                      <a:pt x="5" y="15"/>
                    </a:moveTo>
                    <a:cubicBezTo>
                      <a:pt x="4" y="11"/>
                      <a:pt x="3" y="8"/>
                      <a:pt x="2" y="4"/>
                    </a:cubicBezTo>
                    <a:cubicBezTo>
                      <a:pt x="3" y="4"/>
                      <a:pt x="3" y="0"/>
                      <a:pt x="5" y="3"/>
                    </a:cubicBezTo>
                    <a:cubicBezTo>
                      <a:pt x="7" y="7"/>
                      <a:pt x="9" y="10"/>
                      <a:pt x="10" y="14"/>
                    </a:cubicBezTo>
                    <a:cubicBezTo>
                      <a:pt x="10" y="16"/>
                      <a:pt x="11" y="19"/>
                      <a:pt x="12" y="20"/>
                    </a:cubicBezTo>
                    <a:cubicBezTo>
                      <a:pt x="16" y="26"/>
                      <a:pt x="13" y="25"/>
                      <a:pt x="9" y="25"/>
                    </a:cubicBezTo>
                    <a:cubicBezTo>
                      <a:pt x="8" y="25"/>
                      <a:pt x="7" y="26"/>
                      <a:pt x="6" y="26"/>
                    </a:cubicBezTo>
                    <a:cubicBezTo>
                      <a:pt x="5" y="23"/>
                      <a:pt x="0" y="20"/>
                      <a:pt x="7" y="17"/>
                    </a:cubicBezTo>
                    <a:cubicBezTo>
                      <a:pt x="8" y="17"/>
                      <a:pt x="5" y="16"/>
                      <a:pt x="5" y="15"/>
                    </a:cubicBezTo>
                    <a:close/>
                  </a:path>
                </a:pathLst>
              </a:custGeom>
              <a:solidFill>
                <a:srgbClr val="4F44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5" name="Freeform 298"/>
              <p:cNvSpPr>
                <a:spLocks/>
              </p:cNvSpPr>
              <p:nvPr/>
            </p:nvSpPr>
            <p:spPr bwMode="auto">
              <a:xfrm>
                <a:off x="4426" y="1013"/>
                <a:ext cx="29" cy="22"/>
              </a:xfrm>
              <a:custGeom>
                <a:avLst/>
                <a:gdLst>
                  <a:gd name="T0" fmla="*/ 20 w 20"/>
                  <a:gd name="T1" fmla="*/ 6 h 15"/>
                  <a:gd name="T2" fmla="*/ 19 w 20"/>
                  <a:gd name="T3" fmla="*/ 8 h 15"/>
                  <a:gd name="T4" fmla="*/ 20 w 20"/>
                  <a:gd name="T5" fmla="*/ 15 h 15"/>
                  <a:gd name="T6" fmla="*/ 13 w 20"/>
                  <a:gd name="T7" fmla="*/ 14 h 15"/>
                  <a:gd name="T8" fmla="*/ 0 w 20"/>
                  <a:gd name="T9" fmla="*/ 9 h 15"/>
                  <a:gd name="T10" fmla="*/ 8 w 20"/>
                  <a:gd name="T11" fmla="*/ 9 h 15"/>
                  <a:gd name="T12" fmla="*/ 7 w 20"/>
                  <a:gd name="T13" fmla="*/ 7 h 15"/>
                  <a:gd name="T14" fmla="*/ 11 w 20"/>
                  <a:gd name="T15" fmla="*/ 6 h 15"/>
                  <a:gd name="T16" fmla="*/ 9 w 20"/>
                  <a:gd name="T17" fmla="*/ 4 h 15"/>
                  <a:gd name="T18" fmla="*/ 16 w 20"/>
                  <a:gd name="T19" fmla="*/ 5 h 15"/>
                  <a:gd name="T20" fmla="*/ 12 w 20"/>
                  <a:gd name="T21" fmla="*/ 1 h 15"/>
                  <a:gd name="T22" fmla="*/ 15 w 20"/>
                  <a:gd name="T23" fmla="*/ 1 h 15"/>
                  <a:gd name="T24" fmla="*/ 20 w 20"/>
                  <a:gd name="T2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15">
                    <a:moveTo>
                      <a:pt x="20" y="6"/>
                    </a:moveTo>
                    <a:cubicBezTo>
                      <a:pt x="18" y="6"/>
                      <a:pt x="18" y="6"/>
                      <a:pt x="19" y="8"/>
                    </a:cubicBezTo>
                    <a:cubicBezTo>
                      <a:pt x="20" y="10"/>
                      <a:pt x="20" y="12"/>
                      <a:pt x="20" y="15"/>
                    </a:cubicBezTo>
                    <a:cubicBezTo>
                      <a:pt x="18" y="11"/>
                      <a:pt x="16" y="12"/>
                      <a:pt x="13" y="14"/>
                    </a:cubicBezTo>
                    <a:cubicBezTo>
                      <a:pt x="10" y="11"/>
                      <a:pt x="5" y="10"/>
                      <a:pt x="0" y="9"/>
                    </a:cubicBezTo>
                    <a:cubicBezTo>
                      <a:pt x="4" y="7"/>
                      <a:pt x="6" y="8"/>
                      <a:pt x="8" y="9"/>
                    </a:cubicBezTo>
                    <a:cubicBezTo>
                      <a:pt x="8" y="8"/>
                      <a:pt x="7" y="7"/>
                      <a:pt x="7" y="7"/>
                    </a:cubicBezTo>
                    <a:cubicBezTo>
                      <a:pt x="8" y="5"/>
                      <a:pt x="10" y="7"/>
                      <a:pt x="11" y="6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11" y="4"/>
                      <a:pt x="13" y="3"/>
                      <a:pt x="16" y="5"/>
                    </a:cubicBezTo>
                    <a:cubicBezTo>
                      <a:pt x="15" y="3"/>
                      <a:pt x="13" y="3"/>
                      <a:pt x="12" y="1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8" y="1"/>
                      <a:pt x="20" y="2"/>
                      <a:pt x="20" y="6"/>
                    </a:cubicBezTo>
                    <a:close/>
                  </a:path>
                </a:pathLst>
              </a:custGeom>
              <a:solidFill>
                <a:srgbClr val="5662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6" name="Freeform 299"/>
              <p:cNvSpPr>
                <a:spLocks/>
              </p:cNvSpPr>
              <p:nvPr/>
            </p:nvSpPr>
            <p:spPr bwMode="auto">
              <a:xfrm>
                <a:off x="4758" y="1600"/>
                <a:ext cx="39" cy="20"/>
              </a:xfrm>
              <a:custGeom>
                <a:avLst/>
                <a:gdLst>
                  <a:gd name="T0" fmla="*/ 27 w 27"/>
                  <a:gd name="T1" fmla="*/ 7 h 14"/>
                  <a:gd name="T2" fmla="*/ 15 w 27"/>
                  <a:gd name="T3" fmla="*/ 7 h 14"/>
                  <a:gd name="T4" fmla="*/ 13 w 27"/>
                  <a:gd name="T5" fmla="*/ 7 h 14"/>
                  <a:gd name="T6" fmla="*/ 4 w 27"/>
                  <a:gd name="T7" fmla="*/ 14 h 14"/>
                  <a:gd name="T8" fmla="*/ 1 w 27"/>
                  <a:gd name="T9" fmla="*/ 10 h 14"/>
                  <a:gd name="T10" fmla="*/ 17 w 27"/>
                  <a:gd name="T11" fmla="*/ 1 h 14"/>
                  <a:gd name="T12" fmla="*/ 21 w 27"/>
                  <a:gd name="T13" fmla="*/ 5 h 14"/>
                  <a:gd name="T14" fmla="*/ 23 w 27"/>
                  <a:gd name="T15" fmla="*/ 2 h 14"/>
                  <a:gd name="T16" fmla="*/ 27 w 27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14">
                    <a:moveTo>
                      <a:pt x="27" y="7"/>
                    </a:moveTo>
                    <a:cubicBezTo>
                      <a:pt x="23" y="7"/>
                      <a:pt x="19" y="5"/>
                      <a:pt x="15" y="7"/>
                    </a:cubicBezTo>
                    <a:cubicBezTo>
                      <a:pt x="14" y="8"/>
                      <a:pt x="14" y="7"/>
                      <a:pt x="13" y="7"/>
                    </a:cubicBezTo>
                    <a:cubicBezTo>
                      <a:pt x="8" y="5"/>
                      <a:pt x="4" y="9"/>
                      <a:pt x="4" y="14"/>
                    </a:cubicBezTo>
                    <a:cubicBezTo>
                      <a:pt x="1" y="14"/>
                      <a:pt x="0" y="14"/>
                      <a:pt x="1" y="10"/>
                    </a:cubicBezTo>
                    <a:cubicBezTo>
                      <a:pt x="3" y="5"/>
                      <a:pt x="12" y="0"/>
                      <a:pt x="17" y="1"/>
                    </a:cubicBezTo>
                    <a:cubicBezTo>
                      <a:pt x="19" y="1"/>
                      <a:pt x="20" y="4"/>
                      <a:pt x="21" y="5"/>
                    </a:cubicBezTo>
                    <a:cubicBezTo>
                      <a:pt x="23" y="5"/>
                      <a:pt x="22" y="2"/>
                      <a:pt x="23" y="2"/>
                    </a:cubicBezTo>
                    <a:cubicBezTo>
                      <a:pt x="25" y="3"/>
                      <a:pt x="26" y="5"/>
                      <a:pt x="27" y="7"/>
                    </a:cubicBezTo>
                    <a:close/>
                  </a:path>
                </a:pathLst>
              </a:custGeom>
              <a:solidFill>
                <a:srgbClr val="3E3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7" name="Freeform 300"/>
              <p:cNvSpPr>
                <a:spLocks/>
              </p:cNvSpPr>
              <p:nvPr/>
            </p:nvSpPr>
            <p:spPr bwMode="auto">
              <a:xfrm>
                <a:off x="4708" y="2648"/>
                <a:ext cx="68" cy="21"/>
              </a:xfrm>
              <a:custGeom>
                <a:avLst/>
                <a:gdLst>
                  <a:gd name="T0" fmla="*/ 43 w 47"/>
                  <a:gd name="T1" fmla="*/ 2 h 15"/>
                  <a:gd name="T2" fmla="*/ 47 w 47"/>
                  <a:gd name="T3" fmla="*/ 9 h 15"/>
                  <a:gd name="T4" fmla="*/ 46 w 47"/>
                  <a:gd name="T5" fmla="*/ 9 h 15"/>
                  <a:gd name="T6" fmla="*/ 31 w 47"/>
                  <a:gd name="T7" fmla="*/ 4 h 15"/>
                  <a:gd name="T8" fmla="*/ 4 w 47"/>
                  <a:gd name="T9" fmla="*/ 13 h 15"/>
                  <a:gd name="T10" fmla="*/ 0 w 47"/>
                  <a:gd name="T11" fmla="*/ 14 h 15"/>
                  <a:gd name="T12" fmla="*/ 6 w 47"/>
                  <a:gd name="T13" fmla="*/ 10 h 15"/>
                  <a:gd name="T14" fmla="*/ 15 w 47"/>
                  <a:gd name="T15" fmla="*/ 6 h 15"/>
                  <a:gd name="T16" fmla="*/ 23 w 47"/>
                  <a:gd name="T17" fmla="*/ 3 h 15"/>
                  <a:gd name="T18" fmla="*/ 38 w 47"/>
                  <a:gd name="T19" fmla="*/ 1 h 15"/>
                  <a:gd name="T20" fmla="*/ 42 w 47"/>
                  <a:gd name="T21" fmla="*/ 2 h 15"/>
                  <a:gd name="T22" fmla="*/ 43 w 47"/>
                  <a:gd name="T2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15">
                    <a:moveTo>
                      <a:pt x="43" y="2"/>
                    </a:moveTo>
                    <a:cubicBezTo>
                      <a:pt x="43" y="5"/>
                      <a:pt x="46" y="6"/>
                      <a:pt x="47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2" y="3"/>
                      <a:pt x="38" y="1"/>
                      <a:pt x="31" y="4"/>
                    </a:cubicBezTo>
                    <a:cubicBezTo>
                      <a:pt x="22" y="7"/>
                      <a:pt x="13" y="10"/>
                      <a:pt x="4" y="13"/>
                    </a:cubicBezTo>
                    <a:cubicBezTo>
                      <a:pt x="3" y="14"/>
                      <a:pt x="1" y="15"/>
                      <a:pt x="0" y="14"/>
                    </a:cubicBezTo>
                    <a:cubicBezTo>
                      <a:pt x="0" y="11"/>
                      <a:pt x="3" y="11"/>
                      <a:pt x="6" y="10"/>
                    </a:cubicBezTo>
                    <a:cubicBezTo>
                      <a:pt x="9" y="10"/>
                      <a:pt x="12" y="9"/>
                      <a:pt x="15" y="6"/>
                    </a:cubicBezTo>
                    <a:cubicBezTo>
                      <a:pt x="16" y="4"/>
                      <a:pt x="20" y="4"/>
                      <a:pt x="23" y="3"/>
                    </a:cubicBezTo>
                    <a:cubicBezTo>
                      <a:pt x="28" y="3"/>
                      <a:pt x="33" y="2"/>
                      <a:pt x="38" y="1"/>
                    </a:cubicBezTo>
                    <a:cubicBezTo>
                      <a:pt x="40" y="0"/>
                      <a:pt x="41" y="1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lose/>
                  </a:path>
                </a:pathLst>
              </a:custGeom>
              <a:solidFill>
                <a:srgbClr val="5358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8" name="Freeform 301"/>
              <p:cNvSpPr>
                <a:spLocks/>
              </p:cNvSpPr>
              <p:nvPr/>
            </p:nvSpPr>
            <p:spPr bwMode="auto">
              <a:xfrm>
                <a:off x="4739" y="2922"/>
                <a:ext cx="37" cy="81"/>
              </a:xfrm>
              <a:custGeom>
                <a:avLst/>
                <a:gdLst>
                  <a:gd name="T0" fmla="*/ 25 w 25"/>
                  <a:gd name="T1" fmla="*/ 56 h 56"/>
                  <a:gd name="T2" fmla="*/ 0 w 25"/>
                  <a:gd name="T3" fmla="*/ 0 h 56"/>
                  <a:gd name="T4" fmla="*/ 4 w 25"/>
                  <a:gd name="T5" fmla="*/ 6 h 56"/>
                  <a:gd name="T6" fmla="*/ 6 w 25"/>
                  <a:gd name="T7" fmla="*/ 12 h 56"/>
                  <a:gd name="T8" fmla="*/ 13 w 25"/>
                  <a:gd name="T9" fmla="*/ 20 h 56"/>
                  <a:gd name="T10" fmla="*/ 13 w 25"/>
                  <a:gd name="T11" fmla="*/ 22 h 56"/>
                  <a:gd name="T12" fmla="*/ 13 w 25"/>
                  <a:gd name="T13" fmla="*/ 28 h 56"/>
                  <a:gd name="T14" fmla="*/ 25 w 25"/>
                  <a:gd name="T1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6">
                    <a:moveTo>
                      <a:pt x="25" y="56"/>
                    </a:moveTo>
                    <a:cubicBezTo>
                      <a:pt x="14" y="39"/>
                      <a:pt x="7" y="20"/>
                      <a:pt x="0" y="0"/>
                    </a:cubicBezTo>
                    <a:cubicBezTo>
                      <a:pt x="3" y="2"/>
                      <a:pt x="3" y="4"/>
                      <a:pt x="4" y="6"/>
                    </a:cubicBezTo>
                    <a:cubicBezTo>
                      <a:pt x="5" y="8"/>
                      <a:pt x="5" y="10"/>
                      <a:pt x="6" y="12"/>
                    </a:cubicBezTo>
                    <a:cubicBezTo>
                      <a:pt x="8" y="15"/>
                      <a:pt x="8" y="19"/>
                      <a:pt x="13" y="20"/>
                    </a:cubicBezTo>
                    <a:cubicBezTo>
                      <a:pt x="14" y="20"/>
                      <a:pt x="14" y="22"/>
                      <a:pt x="13" y="22"/>
                    </a:cubicBezTo>
                    <a:cubicBezTo>
                      <a:pt x="9" y="24"/>
                      <a:pt x="12" y="26"/>
                      <a:pt x="13" y="28"/>
                    </a:cubicBezTo>
                    <a:cubicBezTo>
                      <a:pt x="17" y="38"/>
                      <a:pt x="21" y="47"/>
                      <a:pt x="25" y="56"/>
                    </a:cubicBezTo>
                    <a:close/>
                  </a:path>
                </a:pathLst>
              </a:custGeom>
              <a:solidFill>
                <a:srgbClr val="676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9" name="Freeform 302"/>
              <p:cNvSpPr>
                <a:spLocks/>
              </p:cNvSpPr>
              <p:nvPr/>
            </p:nvSpPr>
            <p:spPr bwMode="auto">
              <a:xfrm>
                <a:off x="4372" y="991"/>
                <a:ext cx="35" cy="39"/>
              </a:xfrm>
              <a:custGeom>
                <a:avLst/>
                <a:gdLst>
                  <a:gd name="T0" fmla="*/ 23 w 24"/>
                  <a:gd name="T1" fmla="*/ 14 h 27"/>
                  <a:gd name="T2" fmla="*/ 19 w 24"/>
                  <a:gd name="T3" fmla="*/ 11 h 27"/>
                  <a:gd name="T4" fmla="*/ 18 w 24"/>
                  <a:gd name="T5" fmla="*/ 6 h 27"/>
                  <a:gd name="T6" fmla="*/ 13 w 24"/>
                  <a:gd name="T7" fmla="*/ 11 h 27"/>
                  <a:gd name="T8" fmla="*/ 11 w 24"/>
                  <a:gd name="T9" fmla="*/ 14 h 27"/>
                  <a:gd name="T10" fmla="*/ 2 w 24"/>
                  <a:gd name="T11" fmla="*/ 25 h 27"/>
                  <a:gd name="T12" fmla="*/ 0 w 24"/>
                  <a:gd name="T13" fmla="*/ 24 h 27"/>
                  <a:gd name="T14" fmla="*/ 14 w 24"/>
                  <a:gd name="T15" fmla="*/ 5 h 27"/>
                  <a:gd name="T16" fmla="*/ 20 w 24"/>
                  <a:gd name="T17" fmla="*/ 1 h 27"/>
                  <a:gd name="T18" fmla="*/ 24 w 24"/>
                  <a:gd name="T19" fmla="*/ 8 h 27"/>
                  <a:gd name="T20" fmla="*/ 23 w 24"/>
                  <a:gd name="T21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7">
                    <a:moveTo>
                      <a:pt x="23" y="14"/>
                    </a:moveTo>
                    <a:cubicBezTo>
                      <a:pt x="22" y="11"/>
                      <a:pt x="24" y="7"/>
                      <a:pt x="19" y="11"/>
                    </a:cubicBezTo>
                    <a:cubicBezTo>
                      <a:pt x="18" y="9"/>
                      <a:pt x="18" y="8"/>
                      <a:pt x="18" y="6"/>
                    </a:cubicBezTo>
                    <a:cubicBezTo>
                      <a:pt x="16" y="8"/>
                      <a:pt x="15" y="10"/>
                      <a:pt x="13" y="11"/>
                    </a:cubicBezTo>
                    <a:cubicBezTo>
                      <a:pt x="11" y="12"/>
                      <a:pt x="11" y="13"/>
                      <a:pt x="11" y="14"/>
                    </a:cubicBezTo>
                    <a:cubicBezTo>
                      <a:pt x="10" y="19"/>
                      <a:pt x="4" y="21"/>
                      <a:pt x="2" y="25"/>
                    </a:cubicBezTo>
                    <a:cubicBezTo>
                      <a:pt x="1" y="27"/>
                      <a:pt x="0" y="25"/>
                      <a:pt x="0" y="24"/>
                    </a:cubicBezTo>
                    <a:cubicBezTo>
                      <a:pt x="5" y="18"/>
                      <a:pt x="10" y="12"/>
                      <a:pt x="14" y="5"/>
                    </a:cubicBezTo>
                    <a:cubicBezTo>
                      <a:pt x="16" y="3"/>
                      <a:pt x="17" y="0"/>
                      <a:pt x="20" y="1"/>
                    </a:cubicBezTo>
                    <a:cubicBezTo>
                      <a:pt x="24" y="2"/>
                      <a:pt x="24" y="5"/>
                      <a:pt x="24" y="8"/>
                    </a:cubicBezTo>
                    <a:cubicBezTo>
                      <a:pt x="23" y="10"/>
                      <a:pt x="24" y="12"/>
                      <a:pt x="23" y="14"/>
                    </a:cubicBezTo>
                    <a:close/>
                  </a:path>
                </a:pathLst>
              </a:custGeom>
              <a:solidFill>
                <a:srgbClr val="807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0" name="Freeform 303"/>
              <p:cNvSpPr>
                <a:spLocks/>
              </p:cNvSpPr>
              <p:nvPr/>
            </p:nvSpPr>
            <p:spPr bwMode="auto">
              <a:xfrm>
                <a:off x="4774" y="1580"/>
                <a:ext cx="23" cy="17"/>
              </a:xfrm>
              <a:custGeom>
                <a:avLst/>
                <a:gdLst>
                  <a:gd name="T0" fmla="*/ 1 w 16"/>
                  <a:gd name="T1" fmla="*/ 12 h 12"/>
                  <a:gd name="T2" fmla="*/ 0 w 16"/>
                  <a:gd name="T3" fmla="*/ 4 h 12"/>
                  <a:gd name="T4" fmla="*/ 13 w 16"/>
                  <a:gd name="T5" fmla="*/ 0 h 12"/>
                  <a:gd name="T6" fmla="*/ 15 w 16"/>
                  <a:gd name="T7" fmla="*/ 6 h 12"/>
                  <a:gd name="T8" fmla="*/ 16 w 16"/>
                  <a:gd name="T9" fmla="*/ 8 h 12"/>
                  <a:gd name="T10" fmla="*/ 1 w 16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2">
                    <a:moveTo>
                      <a:pt x="1" y="12"/>
                    </a:moveTo>
                    <a:cubicBezTo>
                      <a:pt x="5" y="8"/>
                      <a:pt x="5" y="6"/>
                      <a:pt x="0" y="4"/>
                    </a:cubicBezTo>
                    <a:cubicBezTo>
                      <a:pt x="4" y="2"/>
                      <a:pt x="8" y="1"/>
                      <a:pt x="13" y="0"/>
                    </a:cubicBezTo>
                    <a:cubicBezTo>
                      <a:pt x="13" y="2"/>
                      <a:pt x="13" y="4"/>
                      <a:pt x="15" y="6"/>
                    </a:cubicBezTo>
                    <a:cubicBezTo>
                      <a:pt x="16" y="8"/>
                      <a:pt x="16" y="7"/>
                      <a:pt x="16" y="8"/>
                    </a:cubicBezTo>
                    <a:cubicBezTo>
                      <a:pt x="11" y="9"/>
                      <a:pt x="6" y="12"/>
                      <a:pt x="1" y="12"/>
                    </a:cubicBezTo>
                    <a:close/>
                  </a:path>
                </a:pathLst>
              </a:custGeom>
              <a:solidFill>
                <a:srgbClr val="B2B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1" name="Freeform 304"/>
              <p:cNvSpPr>
                <a:spLocks/>
              </p:cNvSpPr>
              <p:nvPr/>
            </p:nvSpPr>
            <p:spPr bwMode="auto">
              <a:xfrm>
                <a:off x="4248" y="2892"/>
                <a:ext cx="16" cy="24"/>
              </a:xfrm>
              <a:custGeom>
                <a:avLst/>
                <a:gdLst>
                  <a:gd name="T0" fmla="*/ 6 w 11"/>
                  <a:gd name="T1" fmla="*/ 1 h 17"/>
                  <a:gd name="T2" fmla="*/ 10 w 11"/>
                  <a:gd name="T3" fmla="*/ 3 h 17"/>
                  <a:gd name="T4" fmla="*/ 8 w 11"/>
                  <a:gd name="T5" fmla="*/ 17 h 17"/>
                  <a:gd name="T6" fmla="*/ 2 w 11"/>
                  <a:gd name="T7" fmla="*/ 11 h 17"/>
                  <a:gd name="T8" fmla="*/ 1 w 11"/>
                  <a:gd name="T9" fmla="*/ 5 h 17"/>
                  <a:gd name="T10" fmla="*/ 6 w 11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6" y="1"/>
                    </a:moveTo>
                    <a:cubicBezTo>
                      <a:pt x="7" y="3"/>
                      <a:pt x="8" y="3"/>
                      <a:pt x="10" y="3"/>
                    </a:cubicBezTo>
                    <a:cubicBezTo>
                      <a:pt x="6" y="7"/>
                      <a:pt x="11" y="13"/>
                      <a:pt x="8" y="17"/>
                    </a:cubicBezTo>
                    <a:cubicBezTo>
                      <a:pt x="4" y="17"/>
                      <a:pt x="1" y="16"/>
                      <a:pt x="2" y="11"/>
                    </a:cubicBezTo>
                    <a:cubicBezTo>
                      <a:pt x="2" y="9"/>
                      <a:pt x="1" y="7"/>
                      <a:pt x="1" y="5"/>
                    </a:cubicBezTo>
                    <a:cubicBezTo>
                      <a:pt x="0" y="2"/>
                      <a:pt x="2" y="0"/>
                      <a:pt x="6" y="1"/>
                    </a:cubicBezTo>
                    <a:close/>
                  </a:path>
                </a:pathLst>
              </a:custGeom>
              <a:solidFill>
                <a:srgbClr val="6C61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2" name="Freeform 305"/>
              <p:cNvSpPr>
                <a:spLocks/>
              </p:cNvSpPr>
              <p:nvPr/>
            </p:nvSpPr>
            <p:spPr bwMode="auto">
              <a:xfrm>
                <a:off x="4745" y="2149"/>
                <a:ext cx="23" cy="71"/>
              </a:xfrm>
              <a:custGeom>
                <a:avLst/>
                <a:gdLst>
                  <a:gd name="T0" fmla="*/ 16 w 16"/>
                  <a:gd name="T1" fmla="*/ 47 h 49"/>
                  <a:gd name="T2" fmla="*/ 15 w 16"/>
                  <a:gd name="T3" fmla="*/ 49 h 49"/>
                  <a:gd name="T4" fmla="*/ 3 w 16"/>
                  <a:gd name="T5" fmla="*/ 11 h 49"/>
                  <a:gd name="T6" fmla="*/ 0 w 16"/>
                  <a:gd name="T7" fmla="*/ 0 h 49"/>
                  <a:gd name="T8" fmla="*/ 1 w 16"/>
                  <a:gd name="T9" fmla="*/ 0 h 49"/>
                  <a:gd name="T10" fmla="*/ 16 w 16"/>
                  <a:gd name="T11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9">
                    <a:moveTo>
                      <a:pt x="16" y="47"/>
                    </a:moveTo>
                    <a:cubicBezTo>
                      <a:pt x="16" y="47"/>
                      <a:pt x="16" y="48"/>
                      <a:pt x="15" y="49"/>
                    </a:cubicBezTo>
                    <a:cubicBezTo>
                      <a:pt x="11" y="36"/>
                      <a:pt x="7" y="24"/>
                      <a:pt x="3" y="11"/>
                    </a:cubicBezTo>
                    <a:cubicBezTo>
                      <a:pt x="2" y="8"/>
                      <a:pt x="0" y="4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16"/>
                      <a:pt x="12" y="31"/>
                      <a:pt x="16" y="47"/>
                    </a:cubicBezTo>
                    <a:close/>
                  </a:path>
                </a:pathLst>
              </a:custGeom>
              <a:solidFill>
                <a:srgbClr val="CAC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3" name="Freeform 306"/>
              <p:cNvSpPr>
                <a:spLocks/>
              </p:cNvSpPr>
              <p:nvPr/>
            </p:nvSpPr>
            <p:spPr bwMode="auto">
              <a:xfrm>
                <a:off x="4697" y="2714"/>
                <a:ext cx="29" cy="65"/>
              </a:xfrm>
              <a:custGeom>
                <a:avLst/>
                <a:gdLst>
                  <a:gd name="T0" fmla="*/ 1 w 20"/>
                  <a:gd name="T1" fmla="*/ 0 h 45"/>
                  <a:gd name="T2" fmla="*/ 20 w 20"/>
                  <a:gd name="T3" fmla="*/ 45 h 45"/>
                  <a:gd name="T4" fmla="*/ 14 w 20"/>
                  <a:gd name="T5" fmla="*/ 40 h 45"/>
                  <a:gd name="T6" fmla="*/ 2 w 20"/>
                  <a:gd name="T7" fmla="*/ 10 h 45"/>
                  <a:gd name="T8" fmla="*/ 1 w 20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5">
                    <a:moveTo>
                      <a:pt x="1" y="0"/>
                    </a:moveTo>
                    <a:cubicBezTo>
                      <a:pt x="7" y="15"/>
                      <a:pt x="12" y="31"/>
                      <a:pt x="20" y="45"/>
                    </a:cubicBezTo>
                    <a:cubicBezTo>
                      <a:pt x="16" y="45"/>
                      <a:pt x="16" y="45"/>
                      <a:pt x="14" y="40"/>
                    </a:cubicBezTo>
                    <a:cubicBezTo>
                      <a:pt x="10" y="30"/>
                      <a:pt x="6" y="20"/>
                      <a:pt x="2" y="10"/>
                    </a:cubicBezTo>
                    <a:cubicBezTo>
                      <a:pt x="1" y="6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686F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4" name="Freeform 307"/>
              <p:cNvSpPr>
                <a:spLocks/>
              </p:cNvSpPr>
              <p:nvPr/>
            </p:nvSpPr>
            <p:spPr bwMode="auto">
              <a:xfrm>
                <a:off x="4270" y="2729"/>
                <a:ext cx="18" cy="24"/>
              </a:xfrm>
              <a:custGeom>
                <a:avLst/>
                <a:gdLst>
                  <a:gd name="T0" fmla="*/ 0 w 13"/>
                  <a:gd name="T1" fmla="*/ 14 h 17"/>
                  <a:gd name="T2" fmla="*/ 2 w 13"/>
                  <a:gd name="T3" fmla="*/ 4 h 17"/>
                  <a:gd name="T4" fmla="*/ 4 w 13"/>
                  <a:gd name="T5" fmla="*/ 0 h 17"/>
                  <a:gd name="T6" fmla="*/ 6 w 13"/>
                  <a:gd name="T7" fmla="*/ 2 h 17"/>
                  <a:gd name="T8" fmla="*/ 12 w 13"/>
                  <a:gd name="T9" fmla="*/ 8 h 17"/>
                  <a:gd name="T10" fmla="*/ 12 w 13"/>
                  <a:gd name="T11" fmla="*/ 9 h 17"/>
                  <a:gd name="T12" fmla="*/ 9 w 13"/>
                  <a:gd name="T13" fmla="*/ 17 h 17"/>
                  <a:gd name="T14" fmla="*/ 0 w 13"/>
                  <a:gd name="T15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7">
                    <a:moveTo>
                      <a:pt x="0" y="14"/>
                    </a:moveTo>
                    <a:cubicBezTo>
                      <a:pt x="3" y="11"/>
                      <a:pt x="5" y="8"/>
                      <a:pt x="2" y="4"/>
                    </a:cubicBezTo>
                    <a:cubicBezTo>
                      <a:pt x="1" y="3"/>
                      <a:pt x="3" y="1"/>
                      <a:pt x="4" y="0"/>
                    </a:cubicBezTo>
                    <a:cubicBezTo>
                      <a:pt x="4" y="1"/>
                      <a:pt x="2" y="4"/>
                      <a:pt x="6" y="2"/>
                    </a:cubicBezTo>
                    <a:cubicBezTo>
                      <a:pt x="9" y="1"/>
                      <a:pt x="11" y="5"/>
                      <a:pt x="12" y="8"/>
                    </a:cubicBezTo>
                    <a:cubicBezTo>
                      <a:pt x="13" y="8"/>
                      <a:pt x="13" y="9"/>
                      <a:pt x="12" y="9"/>
                    </a:cubicBezTo>
                    <a:cubicBezTo>
                      <a:pt x="7" y="10"/>
                      <a:pt x="9" y="14"/>
                      <a:pt x="9" y="17"/>
                    </a:cubicBezTo>
                    <a:cubicBezTo>
                      <a:pt x="6" y="16"/>
                      <a:pt x="3" y="13"/>
                      <a:pt x="0" y="14"/>
                    </a:cubicBezTo>
                    <a:close/>
                  </a:path>
                </a:pathLst>
              </a:custGeom>
              <a:solidFill>
                <a:srgbClr val="645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5" name="Freeform 308"/>
              <p:cNvSpPr>
                <a:spLocks/>
              </p:cNvSpPr>
              <p:nvPr/>
            </p:nvSpPr>
            <p:spPr bwMode="auto">
              <a:xfrm>
                <a:off x="4439" y="2575"/>
                <a:ext cx="16" cy="94"/>
              </a:xfrm>
              <a:custGeom>
                <a:avLst/>
                <a:gdLst>
                  <a:gd name="T0" fmla="*/ 9 w 11"/>
                  <a:gd name="T1" fmla="*/ 0 h 65"/>
                  <a:gd name="T2" fmla="*/ 10 w 11"/>
                  <a:gd name="T3" fmla="*/ 4 h 65"/>
                  <a:gd name="T4" fmla="*/ 5 w 11"/>
                  <a:gd name="T5" fmla="*/ 34 h 65"/>
                  <a:gd name="T6" fmla="*/ 3 w 11"/>
                  <a:gd name="T7" fmla="*/ 51 h 65"/>
                  <a:gd name="T8" fmla="*/ 1 w 11"/>
                  <a:gd name="T9" fmla="*/ 65 h 65"/>
                  <a:gd name="T10" fmla="*/ 3 w 11"/>
                  <a:gd name="T11" fmla="*/ 46 h 65"/>
                  <a:gd name="T12" fmla="*/ 0 w 11"/>
                  <a:gd name="T13" fmla="*/ 48 h 65"/>
                  <a:gd name="T14" fmla="*/ 9 w 11"/>
                  <a:gd name="T1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65">
                    <a:moveTo>
                      <a:pt x="9" y="0"/>
                    </a:moveTo>
                    <a:cubicBezTo>
                      <a:pt x="11" y="1"/>
                      <a:pt x="10" y="3"/>
                      <a:pt x="10" y="4"/>
                    </a:cubicBezTo>
                    <a:cubicBezTo>
                      <a:pt x="9" y="14"/>
                      <a:pt x="7" y="24"/>
                      <a:pt x="5" y="34"/>
                    </a:cubicBezTo>
                    <a:cubicBezTo>
                      <a:pt x="4" y="40"/>
                      <a:pt x="3" y="46"/>
                      <a:pt x="3" y="51"/>
                    </a:cubicBezTo>
                    <a:cubicBezTo>
                      <a:pt x="3" y="56"/>
                      <a:pt x="2" y="60"/>
                      <a:pt x="1" y="65"/>
                    </a:cubicBezTo>
                    <a:cubicBezTo>
                      <a:pt x="1" y="59"/>
                      <a:pt x="1" y="52"/>
                      <a:pt x="3" y="46"/>
                    </a:cubicBezTo>
                    <a:cubicBezTo>
                      <a:pt x="1" y="46"/>
                      <a:pt x="1" y="48"/>
                      <a:pt x="0" y="48"/>
                    </a:cubicBezTo>
                    <a:cubicBezTo>
                      <a:pt x="5" y="32"/>
                      <a:pt x="7" y="16"/>
                      <a:pt x="9" y="0"/>
                    </a:cubicBezTo>
                    <a:close/>
                  </a:path>
                </a:pathLst>
              </a:custGeom>
              <a:solidFill>
                <a:srgbClr val="A8A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6" name="Freeform 309"/>
              <p:cNvSpPr>
                <a:spLocks/>
              </p:cNvSpPr>
              <p:nvPr/>
            </p:nvSpPr>
            <p:spPr bwMode="auto">
              <a:xfrm>
                <a:off x="4880" y="3220"/>
                <a:ext cx="36" cy="11"/>
              </a:xfrm>
              <a:custGeom>
                <a:avLst/>
                <a:gdLst>
                  <a:gd name="T0" fmla="*/ 24 w 25"/>
                  <a:gd name="T1" fmla="*/ 7 h 8"/>
                  <a:gd name="T2" fmla="*/ 1 w 25"/>
                  <a:gd name="T3" fmla="*/ 6 h 8"/>
                  <a:gd name="T4" fmla="*/ 7 w 25"/>
                  <a:gd name="T5" fmla="*/ 5 h 8"/>
                  <a:gd name="T6" fmla="*/ 0 w 25"/>
                  <a:gd name="T7" fmla="*/ 3 h 8"/>
                  <a:gd name="T8" fmla="*/ 16 w 25"/>
                  <a:gd name="T9" fmla="*/ 1 h 8"/>
                  <a:gd name="T10" fmla="*/ 19 w 25"/>
                  <a:gd name="T11" fmla="*/ 1 h 8"/>
                  <a:gd name="T12" fmla="*/ 23 w 25"/>
                  <a:gd name="T13" fmla="*/ 2 h 8"/>
                  <a:gd name="T14" fmla="*/ 22 w 25"/>
                  <a:gd name="T15" fmla="*/ 3 h 8"/>
                  <a:gd name="T16" fmla="*/ 20 w 25"/>
                  <a:gd name="T17" fmla="*/ 4 h 8"/>
                  <a:gd name="T18" fmla="*/ 22 w 25"/>
                  <a:gd name="T19" fmla="*/ 4 h 8"/>
                  <a:gd name="T20" fmla="*/ 24 w 25"/>
                  <a:gd name="T2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8">
                    <a:moveTo>
                      <a:pt x="24" y="7"/>
                    </a:moveTo>
                    <a:cubicBezTo>
                      <a:pt x="17" y="7"/>
                      <a:pt x="9" y="8"/>
                      <a:pt x="1" y="6"/>
                    </a:cubicBezTo>
                    <a:cubicBezTo>
                      <a:pt x="3" y="5"/>
                      <a:pt x="5" y="5"/>
                      <a:pt x="7" y="5"/>
                    </a:cubicBezTo>
                    <a:cubicBezTo>
                      <a:pt x="5" y="4"/>
                      <a:pt x="3" y="4"/>
                      <a:pt x="0" y="3"/>
                    </a:cubicBezTo>
                    <a:cubicBezTo>
                      <a:pt x="6" y="2"/>
                      <a:pt x="11" y="1"/>
                      <a:pt x="16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0" y="2"/>
                      <a:pt x="22" y="0"/>
                      <a:pt x="23" y="2"/>
                    </a:cubicBezTo>
                    <a:cubicBezTo>
                      <a:pt x="23" y="3"/>
                      <a:pt x="23" y="3"/>
                      <a:pt x="22" y="3"/>
                    </a:cubicBezTo>
                    <a:cubicBezTo>
                      <a:pt x="21" y="3"/>
                      <a:pt x="21" y="3"/>
                      <a:pt x="20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3" y="4"/>
                      <a:pt x="25" y="5"/>
                      <a:pt x="24" y="7"/>
                    </a:cubicBezTo>
                    <a:close/>
                  </a:path>
                </a:pathLst>
              </a:custGeom>
              <a:solidFill>
                <a:srgbClr val="908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7" name="Freeform 310"/>
              <p:cNvSpPr>
                <a:spLocks/>
              </p:cNvSpPr>
              <p:nvPr/>
            </p:nvSpPr>
            <p:spPr bwMode="auto">
              <a:xfrm>
                <a:off x="4288" y="2380"/>
                <a:ext cx="26" cy="62"/>
              </a:xfrm>
              <a:custGeom>
                <a:avLst/>
                <a:gdLst>
                  <a:gd name="T0" fmla="*/ 12 w 18"/>
                  <a:gd name="T1" fmla="*/ 41 h 43"/>
                  <a:gd name="T2" fmla="*/ 2 w 18"/>
                  <a:gd name="T3" fmla="*/ 14 h 43"/>
                  <a:gd name="T4" fmla="*/ 0 w 18"/>
                  <a:gd name="T5" fmla="*/ 0 h 43"/>
                  <a:gd name="T6" fmla="*/ 6 w 18"/>
                  <a:gd name="T7" fmla="*/ 17 h 43"/>
                  <a:gd name="T8" fmla="*/ 16 w 18"/>
                  <a:gd name="T9" fmla="*/ 40 h 43"/>
                  <a:gd name="T10" fmla="*/ 16 w 18"/>
                  <a:gd name="T11" fmla="*/ 42 h 43"/>
                  <a:gd name="T12" fmla="*/ 12 w 18"/>
                  <a:gd name="T13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3">
                    <a:moveTo>
                      <a:pt x="12" y="41"/>
                    </a:moveTo>
                    <a:cubicBezTo>
                      <a:pt x="9" y="32"/>
                      <a:pt x="4" y="23"/>
                      <a:pt x="2" y="14"/>
                    </a:cubicBezTo>
                    <a:cubicBezTo>
                      <a:pt x="1" y="9"/>
                      <a:pt x="0" y="5"/>
                      <a:pt x="0" y="0"/>
                    </a:cubicBezTo>
                    <a:cubicBezTo>
                      <a:pt x="2" y="6"/>
                      <a:pt x="4" y="12"/>
                      <a:pt x="6" y="17"/>
                    </a:cubicBezTo>
                    <a:cubicBezTo>
                      <a:pt x="8" y="25"/>
                      <a:pt x="11" y="33"/>
                      <a:pt x="16" y="40"/>
                    </a:cubicBezTo>
                    <a:cubicBezTo>
                      <a:pt x="16" y="41"/>
                      <a:pt x="18" y="42"/>
                      <a:pt x="16" y="42"/>
                    </a:cubicBezTo>
                    <a:cubicBezTo>
                      <a:pt x="15" y="43"/>
                      <a:pt x="13" y="42"/>
                      <a:pt x="12" y="41"/>
                    </a:cubicBezTo>
                    <a:close/>
                  </a:path>
                </a:pathLst>
              </a:custGeom>
              <a:solidFill>
                <a:srgbClr val="7A6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8" name="Freeform 311"/>
              <p:cNvSpPr>
                <a:spLocks/>
              </p:cNvSpPr>
              <p:nvPr/>
            </p:nvSpPr>
            <p:spPr bwMode="auto">
              <a:xfrm>
                <a:off x="4948" y="2135"/>
                <a:ext cx="17" cy="49"/>
              </a:xfrm>
              <a:custGeom>
                <a:avLst/>
                <a:gdLst>
                  <a:gd name="T0" fmla="*/ 5 w 12"/>
                  <a:gd name="T1" fmla="*/ 25 h 34"/>
                  <a:gd name="T2" fmla="*/ 4 w 12"/>
                  <a:gd name="T3" fmla="*/ 34 h 34"/>
                  <a:gd name="T4" fmla="*/ 8 w 12"/>
                  <a:gd name="T5" fmla="*/ 0 h 34"/>
                  <a:gd name="T6" fmla="*/ 8 w 12"/>
                  <a:gd name="T7" fmla="*/ 11 h 34"/>
                  <a:gd name="T8" fmla="*/ 4 w 12"/>
                  <a:gd name="T9" fmla="*/ 22 h 34"/>
                  <a:gd name="T10" fmla="*/ 5 w 12"/>
                  <a:gd name="T11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4">
                    <a:moveTo>
                      <a:pt x="5" y="25"/>
                    </a:moveTo>
                    <a:cubicBezTo>
                      <a:pt x="3" y="28"/>
                      <a:pt x="5" y="31"/>
                      <a:pt x="4" y="34"/>
                    </a:cubicBezTo>
                    <a:cubicBezTo>
                      <a:pt x="0" y="21"/>
                      <a:pt x="3" y="10"/>
                      <a:pt x="8" y="0"/>
                    </a:cubicBezTo>
                    <a:cubicBezTo>
                      <a:pt x="12" y="5"/>
                      <a:pt x="12" y="5"/>
                      <a:pt x="8" y="11"/>
                    </a:cubicBezTo>
                    <a:cubicBezTo>
                      <a:pt x="5" y="15"/>
                      <a:pt x="4" y="18"/>
                      <a:pt x="4" y="22"/>
                    </a:cubicBezTo>
                    <a:cubicBezTo>
                      <a:pt x="5" y="23"/>
                      <a:pt x="5" y="24"/>
                      <a:pt x="5" y="25"/>
                    </a:cubicBezTo>
                    <a:close/>
                  </a:path>
                </a:pathLst>
              </a:custGeom>
              <a:solidFill>
                <a:srgbClr val="C9C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9" name="Freeform 312"/>
              <p:cNvSpPr>
                <a:spLocks/>
              </p:cNvSpPr>
              <p:nvPr/>
            </p:nvSpPr>
            <p:spPr bwMode="auto">
              <a:xfrm>
                <a:off x="4044" y="1838"/>
                <a:ext cx="17" cy="41"/>
              </a:xfrm>
              <a:custGeom>
                <a:avLst/>
                <a:gdLst>
                  <a:gd name="T0" fmla="*/ 7 w 12"/>
                  <a:gd name="T1" fmla="*/ 2 h 28"/>
                  <a:gd name="T2" fmla="*/ 8 w 12"/>
                  <a:gd name="T3" fmla="*/ 2 h 28"/>
                  <a:gd name="T4" fmla="*/ 12 w 12"/>
                  <a:gd name="T5" fmla="*/ 9 h 28"/>
                  <a:gd name="T6" fmla="*/ 0 w 12"/>
                  <a:gd name="T7" fmla="*/ 28 h 28"/>
                  <a:gd name="T8" fmla="*/ 3 w 12"/>
                  <a:gd name="T9" fmla="*/ 19 h 28"/>
                  <a:gd name="T10" fmla="*/ 7 w 12"/>
                  <a:gd name="T11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8">
                    <a:moveTo>
                      <a:pt x="7" y="2"/>
                    </a:moveTo>
                    <a:cubicBezTo>
                      <a:pt x="7" y="2"/>
                      <a:pt x="8" y="0"/>
                      <a:pt x="8" y="2"/>
                    </a:cubicBezTo>
                    <a:cubicBezTo>
                      <a:pt x="9" y="5"/>
                      <a:pt x="11" y="6"/>
                      <a:pt x="12" y="9"/>
                    </a:cubicBezTo>
                    <a:cubicBezTo>
                      <a:pt x="8" y="15"/>
                      <a:pt x="4" y="22"/>
                      <a:pt x="0" y="28"/>
                    </a:cubicBezTo>
                    <a:cubicBezTo>
                      <a:pt x="0" y="25"/>
                      <a:pt x="1" y="22"/>
                      <a:pt x="3" y="19"/>
                    </a:cubicBezTo>
                    <a:cubicBezTo>
                      <a:pt x="5" y="13"/>
                      <a:pt x="6" y="8"/>
                      <a:pt x="7" y="2"/>
                    </a:cubicBezTo>
                    <a:close/>
                  </a:path>
                </a:pathLst>
              </a:custGeom>
              <a:solidFill>
                <a:srgbClr val="896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0" name="Freeform 313"/>
              <p:cNvSpPr>
                <a:spLocks/>
              </p:cNvSpPr>
              <p:nvPr/>
            </p:nvSpPr>
            <p:spPr bwMode="auto">
              <a:xfrm>
                <a:off x="4764" y="2594"/>
                <a:ext cx="29" cy="58"/>
              </a:xfrm>
              <a:custGeom>
                <a:avLst/>
                <a:gdLst>
                  <a:gd name="T0" fmla="*/ 4 w 20"/>
                  <a:gd name="T1" fmla="*/ 39 h 40"/>
                  <a:gd name="T2" fmla="*/ 3 w 20"/>
                  <a:gd name="T3" fmla="*/ 39 h 40"/>
                  <a:gd name="T4" fmla="*/ 4 w 20"/>
                  <a:gd name="T5" fmla="*/ 28 h 40"/>
                  <a:gd name="T6" fmla="*/ 20 w 20"/>
                  <a:gd name="T7" fmla="*/ 0 h 40"/>
                  <a:gd name="T8" fmla="*/ 20 w 20"/>
                  <a:gd name="T9" fmla="*/ 0 h 40"/>
                  <a:gd name="T10" fmla="*/ 11 w 20"/>
                  <a:gd name="T11" fmla="*/ 20 h 40"/>
                  <a:gd name="T12" fmla="*/ 6 w 20"/>
                  <a:gd name="T13" fmla="*/ 38 h 40"/>
                  <a:gd name="T14" fmla="*/ 4 w 20"/>
                  <a:gd name="T15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40">
                    <a:moveTo>
                      <a:pt x="4" y="39"/>
                    </a:moveTo>
                    <a:cubicBezTo>
                      <a:pt x="3" y="39"/>
                      <a:pt x="3" y="39"/>
                      <a:pt x="3" y="39"/>
                    </a:cubicBezTo>
                    <a:cubicBezTo>
                      <a:pt x="0" y="35"/>
                      <a:pt x="3" y="31"/>
                      <a:pt x="4" y="28"/>
                    </a:cubicBezTo>
                    <a:cubicBezTo>
                      <a:pt x="9" y="18"/>
                      <a:pt x="14" y="9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8" y="7"/>
                      <a:pt x="15" y="14"/>
                      <a:pt x="11" y="20"/>
                    </a:cubicBezTo>
                    <a:cubicBezTo>
                      <a:pt x="7" y="25"/>
                      <a:pt x="4" y="31"/>
                      <a:pt x="6" y="38"/>
                    </a:cubicBezTo>
                    <a:cubicBezTo>
                      <a:pt x="6" y="40"/>
                      <a:pt x="5" y="39"/>
                      <a:pt x="4" y="39"/>
                    </a:cubicBezTo>
                    <a:close/>
                  </a:path>
                </a:pathLst>
              </a:custGeom>
              <a:solidFill>
                <a:srgbClr val="656A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1" name="Freeform 314"/>
              <p:cNvSpPr>
                <a:spLocks/>
              </p:cNvSpPr>
              <p:nvPr/>
            </p:nvSpPr>
            <p:spPr bwMode="auto">
              <a:xfrm>
                <a:off x="4126" y="1564"/>
                <a:ext cx="19" cy="76"/>
              </a:xfrm>
              <a:custGeom>
                <a:avLst/>
                <a:gdLst>
                  <a:gd name="T0" fmla="*/ 2 w 13"/>
                  <a:gd name="T1" fmla="*/ 51 h 53"/>
                  <a:gd name="T2" fmla="*/ 0 w 13"/>
                  <a:gd name="T3" fmla="*/ 53 h 53"/>
                  <a:gd name="T4" fmla="*/ 7 w 13"/>
                  <a:gd name="T5" fmla="*/ 30 h 53"/>
                  <a:gd name="T6" fmla="*/ 8 w 13"/>
                  <a:gd name="T7" fmla="*/ 27 h 53"/>
                  <a:gd name="T8" fmla="*/ 10 w 13"/>
                  <a:gd name="T9" fmla="*/ 9 h 53"/>
                  <a:gd name="T10" fmla="*/ 11 w 13"/>
                  <a:gd name="T11" fmla="*/ 0 h 53"/>
                  <a:gd name="T12" fmla="*/ 13 w 13"/>
                  <a:gd name="T13" fmla="*/ 14 h 53"/>
                  <a:gd name="T14" fmla="*/ 10 w 13"/>
                  <a:gd name="T15" fmla="*/ 31 h 53"/>
                  <a:gd name="T16" fmla="*/ 2 w 13"/>
                  <a:gd name="T17" fmla="*/ 5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3">
                    <a:moveTo>
                      <a:pt x="2" y="51"/>
                    </a:moveTo>
                    <a:cubicBezTo>
                      <a:pt x="2" y="52"/>
                      <a:pt x="2" y="53"/>
                      <a:pt x="0" y="53"/>
                    </a:cubicBezTo>
                    <a:cubicBezTo>
                      <a:pt x="1" y="45"/>
                      <a:pt x="5" y="38"/>
                      <a:pt x="7" y="30"/>
                    </a:cubicBezTo>
                    <a:cubicBezTo>
                      <a:pt x="8" y="29"/>
                      <a:pt x="8" y="28"/>
                      <a:pt x="8" y="27"/>
                    </a:cubicBezTo>
                    <a:cubicBezTo>
                      <a:pt x="10" y="21"/>
                      <a:pt x="11" y="15"/>
                      <a:pt x="10" y="9"/>
                    </a:cubicBezTo>
                    <a:cubicBezTo>
                      <a:pt x="10" y="6"/>
                      <a:pt x="10" y="3"/>
                      <a:pt x="11" y="0"/>
                    </a:cubicBezTo>
                    <a:cubicBezTo>
                      <a:pt x="13" y="5"/>
                      <a:pt x="12" y="10"/>
                      <a:pt x="13" y="14"/>
                    </a:cubicBezTo>
                    <a:cubicBezTo>
                      <a:pt x="13" y="20"/>
                      <a:pt x="13" y="27"/>
                      <a:pt x="10" y="31"/>
                    </a:cubicBezTo>
                    <a:cubicBezTo>
                      <a:pt x="6" y="37"/>
                      <a:pt x="5" y="44"/>
                      <a:pt x="2" y="51"/>
                    </a:cubicBezTo>
                    <a:close/>
                  </a:path>
                </a:pathLst>
              </a:custGeom>
              <a:solidFill>
                <a:srgbClr val="7F7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2" name="Freeform 315"/>
              <p:cNvSpPr>
                <a:spLocks/>
              </p:cNvSpPr>
              <p:nvPr/>
            </p:nvSpPr>
            <p:spPr bwMode="auto">
              <a:xfrm>
                <a:off x="4342" y="3304"/>
                <a:ext cx="35" cy="29"/>
              </a:xfrm>
              <a:custGeom>
                <a:avLst/>
                <a:gdLst>
                  <a:gd name="T0" fmla="*/ 0 w 24"/>
                  <a:gd name="T1" fmla="*/ 5 h 20"/>
                  <a:gd name="T2" fmla="*/ 2 w 24"/>
                  <a:gd name="T3" fmla="*/ 0 h 20"/>
                  <a:gd name="T4" fmla="*/ 17 w 24"/>
                  <a:gd name="T5" fmla="*/ 14 h 20"/>
                  <a:gd name="T6" fmla="*/ 24 w 24"/>
                  <a:gd name="T7" fmla="*/ 19 h 20"/>
                  <a:gd name="T8" fmla="*/ 13 w 24"/>
                  <a:gd name="T9" fmla="*/ 14 h 20"/>
                  <a:gd name="T10" fmla="*/ 2 w 24"/>
                  <a:gd name="T11" fmla="*/ 6 h 20"/>
                  <a:gd name="T12" fmla="*/ 0 w 24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0">
                    <a:moveTo>
                      <a:pt x="0" y="5"/>
                    </a:moveTo>
                    <a:cubicBezTo>
                      <a:pt x="1" y="3"/>
                      <a:pt x="1" y="2"/>
                      <a:pt x="2" y="0"/>
                    </a:cubicBezTo>
                    <a:cubicBezTo>
                      <a:pt x="7" y="4"/>
                      <a:pt x="12" y="9"/>
                      <a:pt x="17" y="14"/>
                    </a:cubicBezTo>
                    <a:cubicBezTo>
                      <a:pt x="19" y="16"/>
                      <a:pt x="21" y="18"/>
                      <a:pt x="24" y="19"/>
                    </a:cubicBezTo>
                    <a:cubicBezTo>
                      <a:pt x="19" y="20"/>
                      <a:pt x="17" y="16"/>
                      <a:pt x="13" y="14"/>
                    </a:cubicBezTo>
                    <a:cubicBezTo>
                      <a:pt x="9" y="12"/>
                      <a:pt x="5" y="10"/>
                      <a:pt x="2" y="6"/>
                    </a:cubicBezTo>
                    <a:cubicBezTo>
                      <a:pt x="2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1F19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3" name="Freeform 316"/>
              <p:cNvSpPr>
                <a:spLocks/>
              </p:cNvSpPr>
              <p:nvPr/>
            </p:nvSpPr>
            <p:spPr bwMode="auto">
              <a:xfrm>
                <a:off x="4647" y="1434"/>
                <a:ext cx="64" cy="33"/>
              </a:xfrm>
              <a:custGeom>
                <a:avLst/>
                <a:gdLst>
                  <a:gd name="T0" fmla="*/ 3 w 44"/>
                  <a:gd name="T1" fmla="*/ 6 h 23"/>
                  <a:gd name="T2" fmla="*/ 0 w 44"/>
                  <a:gd name="T3" fmla="*/ 3 h 23"/>
                  <a:gd name="T4" fmla="*/ 1 w 44"/>
                  <a:gd name="T5" fmla="*/ 2 h 23"/>
                  <a:gd name="T6" fmla="*/ 10 w 44"/>
                  <a:gd name="T7" fmla="*/ 1 h 23"/>
                  <a:gd name="T8" fmla="*/ 17 w 44"/>
                  <a:gd name="T9" fmla="*/ 3 h 23"/>
                  <a:gd name="T10" fmla="*/ 26 w 44"/>
                  <a:gd name="T11" fmla="*/ 8 h 23"/>
                  <a:gd name="T12" fmla="*/ 28 w 44"/>
                  <a:gd name="T13" fmla="*/ 10 h 23"/>
                  <a:gd name="T14" fmla="*/ 30 w 44"/>
                  <a:gd name="T15" fmla="*/ 12 h 23"/>
                  <a:gd name="T16" fmla="*/ 42 w 44"/>
                  <a:gd name="T17" fmla="*/ 18 h 23"/>
                  <a:gd name="T18" fmla="*/ 44 w 44"/>
                  <a:gd name="T19" fmla="*/ 21 h 23"/>
                  <a:gd name="T20" fmla="*/ 41 w 44"/>
                  <a:gd name="T21" fmla="*/ 22 h 23"/>
                  <a:gd name="T22" fmla="*/ 17 w 44"/>
                  <a:gd name="T23" fmla="*/ 8 h 23"/>
                  <a:gd name="T24" fmla="*/ 14 w 44"/>
                  <a:gd name="T25" fmla="*/ 5 h 23"/>
                  <a:gd name="T26" fmla="*/ 7 w 44"/>
                  <a:gd name="T27" fmla="*/ 5 h 23"/>
                  <a:gd name="T28" fmla="*/ 3 w 44"/>
                  <a:gd name="T29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23">
                    <a:moveTo>
                      <a:pt x="3" y="6"/>
                    </a:moveTo>
                    <a:cubicBezTo>
                      <a:pt x="2" y="5"/>
                      <a:pt x="1" y="4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4" y="3"/>
                      <a:pt x="7" y="3"/>
                      <a:pt x="10" y="1"/>
                    </a:cubicBezTo>
                    <a:cubicBezTo>
                      <a:pt x="13" y="0"/>
                      <a:pt x="15" y="1"/>
                      <a:pt x="17" y="3"/>
                    </a:cubicBezTo>
                    <a:cubicBezTo>
                      <a:pt x="20" y="5"/>
                      <a:pt x="23" y="7"/>
                      <a:pt x="26" y="8"/>
                    </a:cubicBezTo>
                    <a:cubicBezTo>
                      <a:pt x="27" y="9"/>
                      <a:pt x="28" y="10"/>
                      <a:pt x="28" y="10"/>
                    </a:cubicBezTo>
                    <a:cubicBezTo>
                      <a:pt x="29" y="11"/>
                      <a:pt x="30" y="12"/>
                      <a:pt x="30" y="12"/>
                    </a:cubicBezTo>
                    <a:cubicBezTo>
                      <a:pt x="35" y="13"/>
                      <a:pt x="38" y="16"/>
                      <a:pt x="42" y="18"/>
                    </a:cubicBezTo>
                    <a:cubicBezTo>
                      <a:pt x="43" y="19"/>
                      <a:pt x="44" y="19"/>
                      <a:pt x="44" y="21"/>
                    </a:cubicBezTo>
                    <a:cubicBezTo>
                      <a:pt x="44" y="23"/>
                      <a:pt x="42" y="22"/>
                      <a:pt x="41" y="22"/>
                    </a:cubicBezTo>
                    <a:cubicBezTo>
                      <a:pt x="33" y="17"/>
                      <a:pt x="25" y="13"/>
                      <a:pt x="17" y="8"/>
                    </a:cubicBezTo>
                    <a:cubicBezTo>
                      <a:pt x="15" y="7"/>
                      <a:pt x="14" y="6"/>
                      <a:pt x="14" y="5"/>
                    </a:cubicBezTo>
                    <a:cubicBezTo>
                      <a:pt x="11" y="3"/>
                      <a:pt x="9" y="3"/>
                      <a:pt x="7" y="5"/>
                    </a:cubicBezTo>
                    <a:cubicBezTo>
                      <a:pt x="5" y="7"/>
                      <a:pt x="4" y="7"/>
                      <a:pt x="3" y="6"/>
                    </a:cubicBezTo>
                    <a:close/>
                  </a:path>
                </a:pathLst>
              </a:custGeom>
              <a:solidFill>
                <a:srgbClr val="E9E4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4" name="Freeform 317"/>
              <p:cNvSpPr>
                <a:spLocks/>
              </p:cNvSpPr>
              <p:nvPr/>
            </p:nvSpPr>
            <p:spPr bwMode="auto">
              <a:xfrm>
                <a:off x="4961" y="2272"/>
                <a:ext cx="28" cy="71"/>
              </a:xfrm>
              <a:custGeom>
                <a:avLst/>
                <a:gdLst>
                  <a:gd name="T0" fmla="*/ 1 w 20"/>
                  <a:gd name="T1" fmla="*/ 49 h 49"/>
                  <a:gd name="T2" fmla="*/ 3 w 20"/>
                  <a:gd name="T3" fmla="*/ 42 h 49"/>
                  <a:gd name="T4" fmla="*/ 9 w 20"/>
                  <a:gd name="T5" fmla="*/ 36 h 49"/>
                  <a:gd name="T6" fmla="*/ 13 w 20"/>
                  <a:gd name="T7" fmla="*/ 29 h 49"/>
                  <a:gd name="T8" fmla="*/ 16 w 20"/>
                  <a:gd name="T9" fmla="*/ 11 h 49"/>
                  <a:gd name="T10" fmla="*/ 16 w 20"/>
                  <a:gd name="T11" fmla="*/ 5 h 49"/>
                  <a:gd name="T12" fmla="*/ 20 w 20"/>
                  <a:gd name="T13" fmla="*/ 0 h 49"/>
                  <a:gd name="T14" fmla="*/ 15 w 20"/>
                  <a:gd name="T15" fmla="*/ 20 h 49"/>
                  <a:gd name="T16" fmla="*/ 15 w 20"/>
                  <a:gd name="T17" fmla="*/ 32 h 49"/>
                  <a:gd name="T18" fmla="*/ 15 w 20"/>
                  <a:gd name="T19" fmla="*/ 34 h 49"/>
                  <a:gd name="T20" fmla="*/ 8 w 20"/>
                  <a:gd name="T21" fmla="*/ 40 h 49"/>
                  <a:gd name="T22" fmla="*/ 1 w 20"/>
                  <a:gd name="T2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9">
                    <a:moveTo>
                      <a:pt x="1" y="49"/>
                    </a:moveTo>
                    <a:cubicBezTo>
                      <a:pt x="0" y="46"/>
                      <a:pt x="1" y="44"/>
                      <a:pt x="3" y="42"/>
                    </a:cubicBezTo>
                    <a:cubicBezTo>
                      <a:pt x="5" y="40"/>
                      <a:pt x="7" y="38"/>
                      <a:pt x="9" y="36"/>
                    </a:cubicBezTo>
                    <a:cubicBezTo>
                      <a:pt x="11" y="34"/>
                      <a:pt x="13" y="32"/>
                      <a:pt x="13" y="29"/>
                    </a:cubicBezTo>
                    <a:cubicBezTo>
                      <a:pt x="12" y="22"/>
                      <a:pt x="13" y="16"/>
                      <a:pt x="16" y="11"/>
                    </a:cubicBezTo>
                    <a:cubicBezTo>
                      <a:pt x="17" y="9"/>
                      <a:pt x="16" y="7"/>
                      <a:pt x="16" y="5"/>
                    </a:cubicBezTo>
                    <a:cubicBezTo>
                      <a:pt x="17" y="4"/>
                      <a:pt x="17" y="1"/>
                      <a:pt x="20" y="0"/>
                    </a:cubicBezTo>
                    <a:cubicBezTo>
                      <a:pt x="16" y="7"/>
                      <a:pt x="18" y="13"/>
                      <a:pt x="15" y="20"/>
                    </a:cubicBezTo>
                    <a:cubicBezTo>
                      <a:pt x="13" y="23"/>
                      <a:pt x="12" y="28"/>
                      <a:pt x="15" y="32"/>
                    </a:cubicBezTo>
                    <a:cubicBezTo>
                      <a:pt x="15" y="33"/>
                      <a:pt x="15" y="34"/>
                      <a:pt x="15" y="34"/>
                    </a:cubicBezTo>
                    <a:cubicBezTo>
                      <a:pt x="12" y="35"/>
                      <a:pt x="13" y="40"/>
                      <a:pt x="8" y="40"/>
                    </a:cubicBezTo>
                    <a:cubicBezTo>
                      <a:pt x="5" y="40"/>
                      <a:pt x="2" y="45"/>
                      <a:pt x="1" y="49"/>
                    </a:cubicBezTo>
                    <a:close/>
                  </a:path>
                </a:pathLst>
              </a:custGeom>
              <a:solidFill>
                <a:srgbClr val="3F3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5" name="Freeform 318"/>
              <p:cNvSpPr>
                <a:spLocks/>
              </p:cNvSpPr>
              <p:nvPr/>
            </p:nvSpPr>
            <p:spPr bwMode="auto">
              <a:xfrm>
                <a:off x="4956" y="2004"/>
                <a:ext cx="19" cy="25"/>
              </a:xfrm>
              <a:custGeom>
                <a:avLst/>
                <a:gdLst>
                  <a:gd name="T0" fmla="*/ 13 w 13"/>
                  <a:gd name="T1" fmla="*/ 11 h 17"/>
                  <a:gd name="T2" fmla="*/ 13 w 13"/>
                  <a:gd name="T3" fmla="*/ 14 h 17"/>
                  <a:gd name="T4" fmla="*/ 4 w 13"/>
                  <a:gd name="T5" fmla="*/ 13 h 17"/>
                  <a:gd name="T6" fmla="*/ 3 w 13"/>
                  <a:gd name="T7" fmla="*/ 12 h 17"/>
                  <a:gd name="T8" fmla="*/ 12 w 13"/>
                  <a:gd name="T9" fmla="*/ 12 h 17"/>
                  <a:gd name="T10" fmla="*/ 9 w 13"/>
                  <a:gd name="T11" fmla="*/ 10 h 17"/>
                  <a:gd name="T12" fmla="*/ 4 w 13"/>
                  <a:gd name="T13" fmla="*/ 9 h 17"/>
                  <a:gd name="T14" fmla="*/ 1 w 13"/>
                  <a:gd name="T15" fmla="*/ 11 h 17"/>
                  <a:gd name="T16" fmla="*/ 5 w 13"/>
                  <a:gd name="T17" fmla="*/ 7 h 17"/>
                  <a:gd name="T18" fmla="*/ 8 w 13"/>
                  <a:gd name="T19" fmla="*/ 6 h 17"/>
                  <a:gd name="T20" fmla="*/ 4 w 13"/>
                  <a:gd name="T21" fmla="*/ 7 h 17"/>
                  <a:gd name="T22" fmla="*/ 3 w 13"/>
                  <a:gd name="T23" fmla="*/ 3 h 17"/>
                  <a:gd name="T24" fmla="*/ 7 w 13"/>
                  <a:gd name="T25" fmla="*/ 3 h 17"/>
                  <a:gd name="T26" fmla="*/ 9 w 13"/>
                  <a:gd name="T27" fmla="*/ 1 h 17"/>
                  <a:gd name="T28" fmla="*/ 11 w 13"/>
                  <a:gd name="T29" fmla="*/ 0 h 17"/>
                  <a:gd name="T30" fmla="*/ 13 w 13"/>
                  <a:gd name="T3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17">
                    <a:moveTo>
                      <a:pt x="13" y="11"/>
                    </a:moveTo>
                    <a:cubicBezTo>
                      <a:pt x="13" y="12"/>
                      <a:pt x="13" y="13"/>
                      <a:pt x="13" y="14"/>
                    </a:cubicBezTo>
                    <a:cubicBezTo>
                      <a:pt x="10" y="17"/>
                      <a:pt x="7" y="17"/>
                      <a:pt x="4" y="13"/>
                    </a:cubicBezTo>
                    <a:cubicBezTo>
                      <a:pt x="3" y="13"/>
                      <a:pt x="2" y="13"/>
                      <a:pt x="3" y="12"/>
                    </a:cubicBezTo>
                    <a:cubicBezTo>
                      <a:pt x="6" y="12"/>
                      <a:pt x="9" y="12"/>
                      <a:pt x="12" y="12"/>
                    </a:cubicBezTo>
                    <a:cubicBezTo>
                      <a:pt x="11" y="10"/>
                      <a:pt x="10" y="10"/>
                      <a:pt x="9" y="10"/>
                    </a:cubicBezTo>
                    <a:cubicBezTo>
                      <a:pt x="7" y="11"/>
                      <a:pt x="6" y="12"/>
                      <a:pt x="4" y="9"/>
                    </a:cubicBezTo>
                    <a:cubicBezTo>
                      <a:pt x="2" y="7"/>
                      <a:pt x="3" y="11"/>
                      <a:pt x="1" y="11"/>
                    </a:cubicBezTo>
                    <a:cubicBezTo>
                      <a:pt x="0" y="8"/>
                      <a:pt x="0" y="7"/>
                      <a:pt x="5" y="7"/>
                    </a:cubicBezTo>
                    <a:cubicBezTo>
                      <a:pt x="6" y="7"/>
                      <a:pt x="6" y="6"/>
                      <a:pt x="8" y="6"/>
                    </a:cubicBezTo>
                    <a:cubicBezTo>
                      <a:pt x="6" y="6"/>
                      <a:pt x="6" y="7"/>
                      <a:pt x="4" y="7"/>
                    </a:cubicBezTo>
                    <a:cubicBezTo>
                      <a:pt x="4" y="5"/>
                      <a:pt x="2" y="4"/>
                      <a:pt x="3" y="3"/>
                    </a:cubicBezTo>
                    <a:cubicBezTo>
                      <a:pt x="4" y="2"/>
                      <a:pt x="6" y="1"/>
                      <a:pt x="7" y="3"/>
                    </a:cubicBezTo>
                    <a:cubicBezTo>
                      <a:pt x="8" y="3"/>
                      <a:pt x="11" y="5"/>
                      <a:pt x="9" y="1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3" y="3"/>
                      <a:pt x="12" y="7"/>
                      <a:pt x="13" y="11"/>
                    </a:cubicBezTo>
                    <a:close/>
                  </a:path>
                </a:pathLst>
              </a:custGeom>
              <a:solidFill>
                <a:srgbClr val="A59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6" name="Freeform 319"/>
              <p:cNvSpPr>
                <a:spLocks/>
              </p:cNvSpPr>
              <p:nvPr/>
            </p:nvSpPr>
            <p:spPr bwMode="auto">
              <a:xfrm>
                <a:off x="4909" y="1921"/>
                <a:ext cx="23" cy="24"/>
              </a:xfrm>
              <a:custGeom>
                <a:avLst/>
                <a:gdLst>
                  <a:gd name="T0" fmla="*/ 15 w 16"/>
                  <a:gd name="T1" fmla="*/ 15 h 17"/>
                  <a:gd name="T2" fmla="*/ 13 w 16"/>
                  <a:gd name="T3" fmla="*/ 16 h 17"/>
                  <a:gd name="T4" fmla="*/ 4 w 16"/>
                  <a:gd name="T5" fmla="*/ 10 h 17"/>
                  <a:gd name="T6" fmla="*/ 5 w 16"/>
                  <a:gd name="T7" fmla="*/ 0 h 17"/>
                  <a:gd name="T8" fmla="*/ 10 w 16"/>
                  <a:gd name="T9" fmla="*/ 5 h 17"/>
                  <a:gd name="T10" fmla="*/ 11 w 16"/>
                  <a:gd name="T11" fmla="*/ 6 h 17"/>
                  <a:gd name="T12" fmla="*/ 15 w 16"/>
                  <a:gd name="T13" fmla="*/ 13 h 17"/>
                  <a:gd name="T14" fmla="*/ 15 w 16"/>
                  <a:gd name="T15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7">
                    <a:moveTo>
                      <a:pt x="15" y="15"/>
                    </a:moveTo>
                    <a:cubicBezTo>
                      <a:pt x="14" y="16"/>
                      <a:pt x="14" y="17"/>
                      <a:pt x="13" y="16"/>
                    </a:cubicBezTo>
                    <a:cubicBezTo>
                      <a:pt x="10" y="13"/>
                      <a:pt x="7" y="12"/>
                      <a:pt x="4" y="10"/>
                    </a:cubicBezTo>
                    <a:cubicBezTo>
                      <a:pt x="0" y="7"/>
                      <a:pt x="1" y="3"/>
                      <a:pt x="5" y="0"/>
                    </a:cubicBezTo>
                    <a:cubicBezTo>
                      <a:pt x="8" y="1"/>
                      <a:pt x="8" y="4"/>
                      <a:pt x="10" y="5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2" y="9"/>
                      <a:pt x="13" y="11"/>
                      <a:pt x="15" y="13"/>
                    </a:cubicBezTo>
                    <a:cubicBezTo>
                      <a:pt x="16" y="14"/>
                      <a:pt x="16" y="15"/>
                      <a:pt x="15" y="15"/>
                    </a:cubicBezTo>
                    <a:close/>
                  </a:path>
                </a:pathLst>
              </a:custGeom>
              <a:solidFill>
                <a:srgbClr val="77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7" name="Freeform 320"/>
              <p:cNvSpPr>
                <a:spLocks/>
              </p:cNvSpPr>
              <p:nvPr/>
            </p:nvSpPr>
            <p:spPr bwMode="auto">
              <a:xfrm>
                <a:off x="4992" y="2126"/>
                <a:ext cx="29" cy="27"/>
              </a:xfrm>
              <a:custGeom>
                <a:avLst/>
                <a:gdLst>
                  <a:gd name="T0" fmla="*/ 12 w 20"/>
                  <a:gd name="T1" fmla="*/ 0 h 19"/>
                  <a:gd name="T2" fmla="*/ 20 w 20"/>
                  <a:gd name="T3" fmla="*/ 4 h 19"/>
                  <a:gd name="T4" fmla="*/ 12 w 20"/>
                  <a:gd name="T5" fmla="*/ 4 h 19"/>
                  <a:gd name="T6" fmla="*/ 11 w 20"/>
                  <a:gd name="T7" fmla="*/ 13 h 19"/>
                  <a:gd name="T8" fmla="*/ 10 w 20"/>
                  <a:gd name="T9" fmla="*/ 16 h 19"/>
                  <a:gd name="T10" fmla="*/ 9 w 20"/>
                  <a:gd name="T11" fmla="*/ 19 h 19"/>
                  <a:gd name="T12" fmla="*/ 8 w 20"/>
                  <a:gd name="T13" fmla="*/ 17 h 19"/>
                  <a:gd name="T14" fmla="*/ 5 w 20"/>
                  <a:gd name="T15" fmla="*/ 16 h 19"/>
                  <a:gd name="T16" fmla="*/ 0 w 20"/>
                  <a:gd name="T17" fmla="*/ 15 h 19"/>
                  <a:gd name="T18" fmla="*/ 0 w 20"/>
                  <a:gd name="T19" fmla="*/ 15 h 19"/>
                  <a:gd name="T20" fmla="*/ 5 w 20"/>
                  <a:gd name="T21" fmla="*/ 11 h 19"/>
                  <a:gd name="T22" fmla="*/ 8 w 20"/>
                  <a:gd name="T23" fmla="*/ 4 h 19"/>
                  <a:gd name="T24" fmla="*/ 12 w 2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19">
                    <a:moveTo>
                      <a:pt x="12" y="0"/>
                    </a:moveTo>
                    <a:cubicBezTo>
                      <a:pt x="14" y="3"/>
                      <a:pt x="19" y="0"/>
                      <a:pt x="20" y="4"/>
                    </a:cubicBezTo>
                    <a:cubicBezTo>
                      <a:pt x="18" y="6"/>
                      <a:pt x="15" y="3"/>
                      <a:pt x="12" y="4"/>
                    </a:cubicBezTo>
                    <a:cubicBezTo>
                      <a:pt x="10" y="6"/>
                      <a:pt x="13" y="10"/>
                      <a:pt x="11" y="13"/>
                    </a:cubicBezTo>
                    <a:cubicBezTo>
                      <a:pt x="10" y="14"/>
                      <a:pt x="10" y="15"/>
                      <a:pt x="10" y="16"/>
                    </a:cubicBezTo>
                    <a:cubicBezTo>
                      <a:pt x="10" y="17"/>
                      <a:pt x="10" y="18"/>
                      <a:pt x="9" y="19"/>
                    </a:cubicBezTo>
                    <a:cubicBezTo>
                      <a:pt x="7" y="19"/>
                      <a:pt x="9" y="17"/>
                      <a:pt x="8" y="17"/>
                    </a:cubicBezTo>
                    <a:cubicBezTo>
                      <a:pt x="7" y="17"/>
                      <a:pt x="6" y="17"/>
                      <a:pt x="5" y="16"/>
                    </a:cubicBezTo>
                    <a:cubicBezTo>
                      <a:pt x="3" y="16"/>
                      <a:pt x="1" y="17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4"/>
                      <a:pt x="3" y="14"/>
                      <a:pt x="5" y="11"/>
                    </a:cubicBezTo>
                    <a:cubicBezTo>
                      <a:pt x="9" y="10"/>
                      <a:pt x="9" y="6"/>
                      <a:pt x="8" y="4"/>
                    </a:cubicBezTo>
                    <a:cubicBezTo>
                      <a:pt x="8" y="0"/>
                      <a:pt x="8" y="0"/>
                      <a:pt x="12" y="0"/>
                    </a:cubicBezTo>
                    <a:close/>
                  </a:path>
                </a:pathLst>
              </a:custGeom>
              <a:solidFill>
                <a:srgbClr val="433B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8" name="Freeform 321"/>
              <p:cNvSpPr>
                <a:spLocks/>
              </p:cNvSpPr>
              <p:nvPr/>
            </p:nvSpPr>
            <p:spPr bwMode="auto">
              <a:xfrm>
                <a:off x="4332" y="2649"/>
                <a:ext cx="7" cy="69"/>
              </a:xfrm>
              <a:custGeom>
                <a:avLst/>
                <a:gdLst>
                  <a:gd name="T0" fmla="*/ 2 w 5"/>
                  <a:gd name="T1" fmla="*/ 0 h 48"/>
                  <a:gd name="T2" fmla="*/ 3 w 5"/>
                  <a:gd name="T3" fmla="*/ 14 h 48"/>
                  <a:gd name="T4" fmla="*/ 2 w 5"/>
                  <a:gd name="T5" fmla="*/ 36 h 48"/>
                  <a:gd name="T6" fmla="*/ 1 w 5"/>
                  <a:gd name="T7" fmla="*/ 48 h 48"/>
                  <a:gd name="T8" fmla="*/ 0 w 5"/>
                  <a:gd name="T9" fmla="*/ 45 h 48"/>
                  <a:gd name="T10" fmla="*/ 1 w 5"/>
                  <a:gd name="T11" fmla="*/ 19 h 48"/>
                  <a:gd name="T12" fmla="*/ 2 w 5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8">
                    <a:moveTo>
                      <a:pt x="2" y="0"/>
                    </a:moveTo>
                    <a:cubicBezTo>
                      <a:pt x="5" y="4"/>
                      <a:pt x="4" y="9"/>
                      <a:pt x="3" y="14"/>
                    </a:cubicBezTo>
                    <a:cubicBezTo>
                      <a:pt x="2" y="21"/>
                      <a:pt x="3" y="28"/>
                      <a:pt x="2" y="36"/>
                    </a:cubicBezTo>
                    <a:cubicBezTo>
                      <a:pt x="2" y="40"/>
                      <a:pt x="2" y="44"/>
                      <a:pt x="1" y="48"/>
                    </a:cubicBezTo>
                    <a:cubicBezTo>
                      <a:pt x="0" y="47"/>
                      <a:pt x="1" y="46"/>
                      <a:pt x="0" y="45"/>
                    </a:cubicBezTo>
                    <a:cubicBezTo>
                      <a:pt x="0" y="36"/>
                      <a:pt x="1" y="28"/>
                      <a:pt x="1" y="19"/>
                    </a:cubicBezTo>
                    <a:cubicBezTo>
                      <a:pt x="1" y="12"/>
                      <a:pt x="0" y="6"/>
                      <a:pt x="2" y="0"/>
                    </a:cubicBezTo>
                    <a:close/>
                  </a:path>
                </a:pathLst>
              </a:custGeom>
              <a:solidFill>
                <a:srgbClr val="716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9" name="Freeform 322"/>
              <p:cNvSpPr>
                <a:spLocks/>
              </p:cNvSpPr>
              <p:nvPr/>
            </p:nvSpPr>
            <p:spPr bwMode="auto">
              <a:xfrm>
                <a:off x="4255" y="2968"/>
                <a:ext cx="15" cy="26"/>
              </a:xfrm>
              <a:custGeom>
                <a:avLst/>
                <a:gdLst>
                  <a:gd name="T0" fmla="*/ 3 w 10"/>
                  <a:gd name="T1" fmla="*/ 2 h 18"/>
                  <a:gd name="T2" fmla="*/ 8 w 10"/>
                  <a:gd name="T3" fmla="*/ 14 h 18"/>
                  <a:gd name="T4" fmla="*/ 3 w 10"/>
                  <a:gd name="T5" fmla="*/ 18 h 18"/>
                  <a:gd name="T6" fmla="*/ 1 w 10"/>
                  <a:gd name="T7" fmla="*/ 4 h 18"/>
                  <a:gd name="T8" fmla="*/ 1 w 10"/>
                  <a:gd name="T9" fmla="*/ 1 h 18"/>
                  <a:gd name="T10" fmla="*/ 3 w 10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8">
                    <a:moveTo>
                      <a:pt x="3" y="2"/>
                    </a:moveTo>
                    <a:cubicBezTo>
                      <a:pt x="10" y="4"/>
                      <a:pt x="7" y="10"/>
                      <a:pt x="8" y="14"/>
                    </a:cubicBezTo>
                    <a:cubicBezTo>
                      <a:pt x="9" y="17"/>
                      <a:pt x="6" y="17"/>
                      <a:pt x="3" y="18"/>
                    </a:cubicBezTo>
                    <a:cubicBezTo>
                      <a:pt x="3" y="13"/>
                      <a:pt x="2" y="8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7B7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0" name="Freeform 323"/>
              <p:cNvSpPr>
                <a:spLocks/>
              </p:cNvSpPr>
              <p:nvPr/>
            </p:nvSpPr>
            <p:spPr bwMode="auto">
              <a:xfrm>
                <a:off x="4259" y="3333"/>
                <a:ext cx="15" cy="42"/>
              </a:xfrm>
              <a:custGeom>
                <a:avLst/>
                <a:gdLst>
                  <a:gd name="T0" fmla="*/ 2 w 10"/>
                  <a:gd name="T1" fmla="*/ 29 h 29"/>
                  <a:gd name="T2" fmla="*/ 0 w 10"/>
                  <a:gd name="T3" fmla="*/ 26 h 29"/>
                  <a:gd name="T4" fmla="*/ 6 w 10"/>
                  <a:gd name="T5" fmla="*/ 1 h 29"/>
                  <a:gd name="T6" fmla="*/ 7 w 10"/>
                  <a:gd name="T7" fmla="*/ 0 h 29"/>
                  <a:gd name="T8" fmla="*/ 10 w 10"/>
                  <a:gd name="T9" fmla="*/ 5 h 29"/>
                  <a:gd name="T10" fmla="*/ 6 w 10"/>
                  <a:gd name="T11" fmla="*/ 23 h 29"/>
                  <a:gd name="T12" fmla="*/ 6 w 10"/>
                  <a:gd name="T13" fmla="*/ 24 h 29"/>
                  <a:gd name="T14" fmla="*/ 2 w 10"/>
                  <a:gd name="T1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9">
                    <a:moveTo>
                      <a:pt x="2" y="29"/>
                    </a:moveTo>
                    <a:cubicBezTo>
                      <a:pt x="1" y="28"/>
                      <a:pt x="1" y="27"/>
                      <a:pt x="0" y="26"/>
                    </a:cubicBezTo>
                    <a:cubicBezTo>
                      <a:pt x="2" y="18"/>
                      <a:pt x="6" y="10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10" y="1"/>
                      <a:pt x="10" y="3"/>
                      <a:pt x="10" y="5"/>
                    </a:cubicBezTo>
                    <a:cubicBezTo>
                      <a:pt x="10" y="11"/>
                      <a:pt x="7" y="17"/>
                      <a:pt x="6" y="23"/>
                    </a:cubicBezTo>
                    <a:cubicBezTo>
                      <a:pt x="6" y="23"/>
                      <a:pt x="6" y="23"/>
                      <a:pt x="6" y="24"/>
                    </a:cubicBezTo>
                    <a:cubicBezTo>
                      <a:pt x="5" y="29"/>
                      <a:pt x="5" y="29"/>
                      <a:pt x="2" y="29"/>
                    </a:cubicBezTo>
                    <a:close/>
                  </a:path>
                </a:pathLst>
              </a:custGeom>
              <a:solidFill>
                <a:srgbClr val="B7A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1" name="Freeform 324"/>
              <p:cNvSpPr>
                <a:spLocks/>
              </p:cNvSpPr>
              <p:nvPr/>
            </p:nvSpPr>
            <p:spPr bwMode="auto">
              <a:xfrm>
                <a:off x="4812" y="1944"/>
                <a:ext cx="23" cy="32"/>
              </a:xfrm>
              <a:custGeom>
                <a:avLst/>
                <a:gdLst>
                  <a:gd name="T0" fmla="*/ 16 w 16"/>
                  <a:gd name="T1" fmla="*/ 14 h 22"/>
                  <a:gd name="T2" fmla="*/ 16 w 16"/>
                  <a:gd name="T3" fmla="*/ 22 h 22"/>
                  <a:gd name="T4" fmla="*/ 0 w 16"/>
                  <a:gd name="T5" fmla="*/ 0 h 22"/>
                  <a:gd name="T6" fmla="*/ 5 w 16"/>
                  <a:gd name="T7" fmla="*/ 4 h 22"/>
                  <a:gd name="T8" fmla="*/ 12 w 16"/>
                  <a:gd name="T9" fmla="*/ 5 h 22"/>
                  <a:gd name="T10" fmla="*/ 15 w 16"/>
                  <a:gd name="T11" fmla="*/ 15 h 22"/>
                  <a:gd name="T12" fmla="*/ 15 w 16"/>
                  <a:gd name="T13" fmla="*/ 15 h 22"/>
                  <a:gd name="T14" fmla="*/ 15 w 16"/>
                  <a:gd name="T15" fmla="*/ 14 h 22"/>
                  <a:gd name="T16" fmla="*/ 16 w 16"/>
                  <a:gd name="T1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2">
                    <a:moveTo>
                      <a:pt x="16" y="14"/>
                    </a:moveTo>
                    <a:cubicBezTo>
                      <a:pt x="16" y="17"/>
                      <a:pt x="16" y="19"/>
                      <a:pt x="16" y="22"/>
                    </a:cubicBezTo>
                    <a:cubicBezTo>
                      <a:pt x="9" y="15"/>
                      <a:pt x="6" y="6"/>
                      <a:pt x="0" y="0"/>
                    </a:cubicBezTo>
                    <a:cubicBezTo>
                      <a:pt x="3" y="0"/>
                      <a:pt x="3" y="3"/>
                      <a:pt x="5" y="4"/>
                    </a:cubicBezTo>
                    <a:cubicBezTo>
                      <a:pt x="7" y="7"/>
                      <a:pt x="9" y="6"/>
                      <a:pt x="12" y="5"/>
                    </a:cubicBezTo>
                    <a:cubicBezTo>
                      <a:pt x="10" y="9"/>
                      <a:pt x="13" y="12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lose/>
                  </a:path>
                </a:pathLst>
              </a:custGeom>
              <a:solidFill>
                <a:srgbClr val="3A36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2" name="Freeform 325"/>
              <p:cNvSpPr>
                <a:spLocks/>
              </p:cNvSpPr>
              <p:nvPr/>
            </p:nvSpPr>
            <p:spPr bwMode="auto">
              <a:xfrm>
                <a:off x="4345" y="1039"/>
                <a:ext cx="26" cy="55"/>
              </a:xfrm>
              <a:custGeom>
                <a:avLst/>
                <a:gdLst>
                  <a:gd name="T0" fmla="*/ 14 w 18"/>
                  <a:gd name="T1" fmla="*/ 0 h 38"/>
                  <a:gd name="T2" fmla="*/ 13 w 18"/>
                  <a:gd name="T3" fmla="*/ 4 h 38"/>
                  <a:gd name="T4" fmla="*/ 9 w 18"/>
                  <a:gd name="T5" fmla="*/ 12 h 38"/>
                  <a:gd name="T6" fmla="*/ 6 w 18"/>
                  <a:gd name="T7" fmla="*/ 16 h 38"/>
                  <a:gd name="T8" fmla="*/ 3 w 18"/>
                  <a:gd name="T9" fmla="*/ 30 h 38"/>
                  <a:gd name="T10" fmla="*/ 4 w 18"/>
                  <a:gd name="T11" fmla="*/ 38 h 38"/>
                  <a:gd name="T12" fmla="*/ 2 w 18"/>
                  <a:gd name="T13" fmla="*/ 35 h 38"/>
                  <a:gd name="T14" fmla="*/ 1 w 18"/>
                  <a:gd name="T15" fmla="*/ 26 h 38"/>
                  <a:gd name="T16" fmla="*/ 9 w 18"/>
                  <a:gd name="T17" fmla="*/ 6 h 38"/>
                  <a:gd name="T18" fmla="*/ 14 w 18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38">
                    <a:moveTo>
                      <a:pt x="14" y="0"/>
                    </a:moveTo>
                    <a:cubicBezTo>
                      <a:pt x="14" y="2"/>
                      <a:pt x="18" y="3"/>
                      <a:pt x="13" y="4"/>
                    </a:cubicBezTo>
                    <a:cubicBezTo>
                      <a:pt x="14" y="8"/>
                      <a:pt x="8" y="7"/>
                      <a:pt x="9" y="12"/>
                    </a:cubicBezTo>
                    <a:cubicBezTo>
                      <a:pt x="9" y="13"/>
                      <a:pt x="7" y="14"/>
                      <a:pt x="6" y="16"/>
                    </a:cubicBezTo>
                    <a:cubicBezTo>
                      <a:pt x="2" y="20"/>
                      <a:pt x="2" y="25"/>
                      <a:pt x="3" y="30"/>
                    </a:cubicBezTo>
                    <a:cubicBezTo>
                      <a:pt x="4" y="33"/>
                      <a:pt x="4" y="35"/>
                      <a:pt x="4" y="38"/>
                    </a:cubicBezTo>
                    <a:cubicBezTo>
                      <a:pt x="2" y="38"/>
                      <a:pt x="3" y="36"/>
                      <a:pt x="2" y="35"/>
                    </a:cubicBezTo>
                    <a:cubicBezTo>
                      <a:pt x="4" y="32"/>
                      <a:pt x="1" y="29"/>
                      <a:pt x="1" y="26"/>
                    </a:cubicBezTo>
                    <a:cubicBezTo>
                      <a:pt x="0" y="18"/>
                      <a:pt x="5" y="12"/>
                      <a:pt x="9" y="6"/>
                    </a:cubicBezTo>
                    <a:cubicBezTo>
                      <a:pt x="10" y="4"/>
                      <a:pt x="11" y="1"/>
                      <a:pt x="14" y="0"/>
                    </a:cubicBezTo>
                    <a:close/>
                  </a:path>
                </a:pathLst>
              </a:custGeom>
              <a:solidFill>
                <a:srgbClr val="71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3" name="Freeform 326"/>
              <p:cNvSpPr>
                <a:spLocks/>
              </p:cNvSpPr>
              <p:nvPr/>
            </p:nvSpPr>
            <p:spPr bwMode="auto">
              <a:xfrm>
                <a:off x="4823" y="1796"/>
                <a:ext cx="19" cy="23"/>
              </a:xfrm>
              <a:custGeom>
                <a:avLst/>
                <a:gdLst>
                  <a:gd name="T0" fmla="*/ 12 w 13"/>
                  <a:gd name="T1" fmla="*/ 8 h 16"/>
                  <a:gd name="T2" fmla="*/ 3 w 13"/>
                  <a:gd name="T3" fmla="*/ 16 h 16"/>
                  <a:gd name="T4" fmla="*/ 0 w 13"/>
                  <a:gd name="T5" fmla="*/ 7 h 16"/>
                  <a:gd name="T6" fmla="*/ 0 w 13"/>
                  <a:gd name="T7" fmla="*/ 6 h 16"/>
                  <a:gd name="T8" fmla="*/ 11 w 13"/>
                  <a:gd name="T9" fmla="*/ 1 h 16"/>
                  <a:gd name="T10" fmla="*/ 13 w 13"/>
                  <a:gd name="T11" fmla="*/ 3 h 16"/>
                  <a:gd name="T12" fmla="*/ 11 w 13"/>
                  <a:gd name="T13" fmla="*/ 6 h 16"/>
                  <a:gd name="T14" fmla="*/ 12 w 13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12" y="8"/>
                    </a:moveTo>
                    <a:cubicBezTo>
                      <a:pt x="10" y="12"/>
                      <a:pt x="5" y="11"/>
                      <a:pt x="3" y="16"/>
                    </a:cubicBezTo>
                    <a:cubicBezTo>
                      <a:pt x="2" y="12"/>
                      <a:pt x="4" y="8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4" y="4"/>
                      <a:pt x="7" y="0"/>
                      <a:pt x="11" y="1"/>
                    </a:cubicBezTo>
                    <a:cubicBezTo>
                      <a:pt x="12" y="2"/>
                      <a:pt x="13" y="2"/>
                      <a:pt x="13" y="3"/>
                    </a:cubicBezTo>
                    <a:cubicBezTo>
                      <a:pt x="13" y="4"/>
                      <a:pt x="12" y="5"/>
                      <a:pt x="11" y="6"/>
                    </a:cubicBezTo>
                    <a:cubicBezTo>
                      <a:pt x="11" y="7"/>
                      <a:pt x="12" y="7"/>
                      <a:pt x="12" y="8"/>
                    </a:cubicBezTo>
                    <a:close/>
                  </a:path>
                </a:pathLst>
              </a:custGeom>
              <a:solidFill>
                <a:srgbClr val="544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4" name="Freeform 327"/>
              <p:cNvSpPr>
                <a:spLocks/>
              </p:cNvSpPr>
              <p:nvPr/>
            </p:nvSpPr>
            <p:spPr bwMode="auto">
              <a:xfrm>
                <a:off x="4952" y="1960"/>
                <a:ext cx="22" cy="46"/>
              </a:xfrm>
              <a:custGeom>
                <a:avLst/>
                <a:gdLst>
                  <a:gd name="T0" fmla="*/ 13 w 15"/>
                  <a:gd name="T1" fmla="*/ 31 h 32"/>
                  <a:gd name="T2" fmla="*/ 12 w 15"/>
                  <a:gd name="T3" fmla="*/ 32 h 32"/>
                  <a:gd name="T4" fmla="*/ 11 w 15"/>
                  <a:gd name="T5" fmla="*/ 30 h 32"/>
                  <a:gd name="T6" fmla="*/ 9 w 15"/>
                  <a:gd name="T7" fmla="*/ 27 h 32"/>
                  <a:gd name="T8" fmla="*/ 10 w 15"/>
                  <a:gd name="T9" fmla="*/ 23 h 32"/>
                  <a:gd name="T10" fmla="*/ 7 w 15"/>
                  <a:gd name="T11" fmla="*/ 12 h 32"/>
                  <a:gd name="T12" fmla="*/ 3 w 15"/>
                  <a:gd name="T13" fmla="*/ 10 h 32"/>
                  <a:gd name="T14" fmla="*/ 2 w 15"/>
                  <a:gd name="T15" fmla="*/ 10 h 32"/>
                  <a:gd name="T16" fmla="*/ 2 w 15"/>
                  <a:gd name="T17" fmla="*/ 7 h 32"/>
                  <a:gd name="T18" fmla="*/ 7 w 15"/>
                  <a:gd name="T19" fmla="*/ 5 h 32"/>
                  <a:gd name="T20" fmla="*/ 10 w 15"/>
                  <a:gd name="T21" fmla="*/ 0 h 32"/>
                  <a:gd name="T22" fmla="*/ 10 w 15"/>
                  <a:gd name="T23" fmla="*/ 1 h 32"/>
                  <a:gd name="T24" fmla="*/ 11 w 15"/>
                  <a:gd name="T25" fmla="*/ 7 h 32"/>
                  <a:gd name="T26" fmla="*/ 13 w 15"/>
                  <a:gd name="T27" fmla="*/ 11 h 32"/>
                  <a:gd name="T28" fmla="*/ 13 w 15"/>
                  <a:gd name="T29" fmla="*/ 12 h 32"/>
                  <a:gd name="T30" fmla="*/ 13 w 15"/>
                  <a:gd name="T31" fmla="*/ 13 h 32"/>
                  <a:gd name="T32" fmla="*/ 11 w 15"/>
                  <a:gd name="T33" fmla="*/ 17 h 32"/>
                  <a:gd name="T34" fmla="*/ 14 w 15"/>
                  <a:gd name="T35" fmla="*/ 26 h 32"/>
                  <a:gd name="T36" fmla="*/ 13 w 15"/>
                  <a:gd name="T3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" h="32">
                    <a:moveTo>
                      <a:pt x="13" y="31"/>
                    </a:moveTo>
                    <a:cubicBezTo>
                      <a:pt x="13" y="31"/>
                      <a:pt x="13" y="32"/>
                      <a:pt x="12" y="32"/>
                    </a:cubicBezTo>
                    <a:cubicBezTo>
                      <a:pt x="11" y="32"/>
                      <a:pt x="8" y="32"/>
                      <a:pt x="11" y="30"/>
                    </a:cubicBezTo>
                    <a:cubicBezTo>
                      <a:pt x="12" y="29"/>
                      <a:pt x="10" y="28"/>
                      <a:pt x="9" y="27"/>
                    </a:cubicBezTo>
                    <a:cubicBezTo>
                      <a:pt x="11" y="26"/>
                      <a:pt x="10" y="24"/>
                      <a:pt x="10" y="23"/>
                    </a:cubicBezTo>
                    <a:cubicBezTo>
                      <a:pt x="9" y="19"/>
                      <a:pt x="8" y="16"/>
                      <a:pt x="7" y="12"/>
                    </a:cubicBezTo>
                    <a:cubicBezTo>
                      <a:pt x="6" y="10"/>
                      <a:pt x="6" y="7"/>
                      <a:pt x="3" y="10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2" y="9"/>
                      <a:pt x="0" y="8"/>
                      <a:pt x="2" y="7"/>
                    </a:cubicBezTo>
                    <a:cubicBezTo>
                      <a:pt x="4" y="6"/>
                      <a:pt x="6" y="6"/>
                      <a:pt x="7" y="5"/>
                    </a:cubicBezTo>
                    <a:cubicBezTo>
                      <a:pt x="7" y="3"/>
                      <a:pt x="9" y="1"/>
                      <a:pt x="10" y="0"/>
                    </a:cubicBezTo>
                    <a:cubicBezTo>
                      <a:pt x="10" y="0"/>
                      <a:pt x="10" y="0"/>
                      <a:pt x="10" y="1"/>
                    </a:cubicBezTo>
                    <a:cubicBezTo>
                      <a:pt x="11" y="3"/>
                      <a:pt x="12" y="5"/>
                      <a:pt x="11" y="7"/>
                    </a:cubicBezTo>
                    <a:cubicBezTo>
                      <a:pt x="9" y="10"/>
                      <a:pt x="11" y="10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4"/>
                      <a:pt x="11" y="15"/>
                      <a:pt x="11" y="17"/>
                    </a:cubicBezTo>
                    <a:cubicBezTo>
                      <a:pt x="13" y="20"/>
                      <a:pt x="13" y="23"/>
                      <a:pt x="14" y="26"/>
                    </a:cubicBezTo>
                    <a:cubicBezTo>
                      <a:pt x="14" y="28"/>
                      <a:pt x="15" y="29"/>
                      <a:pt x="13" y="31"/>
                    </a:cubicBezTo>
                    <a:close/>
                  </a:path>
                </a:pathLst>
              </a:custGeom>
              <a:solidFill>
                <a:srgbClr val="D4C8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5" name="Freeform 328"/>
              <p:cNvSpPr>
                <a:spLocks/>
              </p:cNvSpPr>
              <p:nvPr/>
            </p:nvSpPr>
            <p:spPr bwMode="auto">
              <a:xfrm>
                <a:off x="4760" y="1561"/>
                <a:ext cx="59" cy="29"/>
              </a:xfrm>
              <a:custGeom>
                <a:avLst/>
                <a:gdLst>
                  <a:gd name="T0" fmla="*/ 26 w 41"/>
                  <a:gd name="T1" fmla="*/ 10 h 20"/>
                  <a:gd name="T2" fmla="*/ 7 w 41"/>
                  <a:gd name="T3" fmla="*/ 16 h 20"/>
                  <a:gd name="T4" fmla="*/ 0 w 41"/>
                  <a:gd name="T5" fmla="*/ 15 h 20"/>
                  <a:gd name="T6" fmla="*/ 29 w 41"/>
                  <a:gd name="T7" fmla="*/ 8 h 20"/>
                  <a:gd name="T8" fmla="*/ 39 w 41"/>
                  <a:gd name="T9" fmla="*/ 0 h 20"/>
                  <a:gd name="T10" fmla="*/ 36 w 41"/>
                  <a:gd name="T11" fmla="*/ 8 h 20"/>
                  <a:gd name="T12" fmla="*/ 34 w 41"/>
                  <a:gd name="T13" fmla="*/ 9 h 20"/>
                  <a:gd name="T14" fmla="*/ 34 w 41"/>
                  <a:gd name="T15" fmla="*/ 9 h 20"/>
                  <a:gd name="T16" fmla="*/ 26 w 41"/>
                  <a:gd name="T17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0">
                    <a:moveTo>
                      <a:pt x="26" y="10"/>
                    </a:moveTo>
                    <a:cubicBezTo>
                      <a:pt x="20" y="12"/>
                      <a:pt x="13" y="12"/>
                      <a:pt x="7" y="16"/>
                    </a:cubicBezTo>
                    <a:cubicBezTo>
                      <a:pt x="6" y="17"/>
                      <a:pt x="2" y="20"/>
                      <a:pt x="0" y="15"/>
                    </a:cubicBezTo>
                    <a:cubicBezTo>
                      <a:pt x="10" y="12"/>
                      <a:pt x="19" y="10"/>
                      <a:pt x="29" y="8"/>
                    </a:cubicBezTo>
                    <a:cubicBezTo>
                      <a:pt x="36" y="7"/>
                      <a:pt x="37" y="6"/>
                      <a:pt x="39" y="0"/>
                    </a:cubicBezTo>
                    <a:cubicBezTo>
                      <a:pt x="41" y="4"/>
                      <a:pt x="40" y="7"/>
                      <a:pt x="36" y="8"/>
                    </a:cubicBezTo>
                    <a:cubicBezTo>
                      <a:pt x="35" y="8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1" y="10"/>
                      <a:pt x="29" y="10"/>
                      <a:pt x="26" y="10"/>
                    </a:cubicBezTo>
                    <a:close/>
                  </a:path>
                </a:pathLst>
              </a:custGeom>
              <a:solidFill>
                <a:srgbClr val="AF98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6" name="Freeform 329"/>
              <p:cNvSpPr>
                <a:spLocks/>
              </p:cNvSpPr>
              <p:nvPr/>
            </p:nvSpPr>
            <p:spPr bwMode="auto">
              <a:xfrm>
                <a:off x="4690" y="1451"/>
                <a:ext cx="31" cy="19"/>
              </a:xfrm>
              <a:custGeom>
                <a:avLst/>
                <a:gdLst>
                  <a:gd name="T0" fmla="*/ 10 w 21"/>
                  <a:gd name="T1" fmla="*/ 9 h 13"/>
                  <a:gd name="T2" fmla="*/ 14 w 21"/>
                  <a:gd name="T3" fmla="*/ 9 h 13"/>
                  <a:gd name="T4" fmla="*/ 0 w 21"/>
                  <a:gd name="T5" fmla="*/ 0 h 13"/>
                  <a:gd name="T6" fmla="*/ 1 w 21"/>
                  <a:gd name="T7" fmla="*/ 0 h 13"/>
                  <a:gd name="T8" fmla="*/ 18 w 21"/>
                  <a:gd name="T9" fmla="*/ 3 h 13"/>
                  <a:gd name="T10" fmla="*/ 21 w 21"/>
                  <a:gd name="T11" fmla="*/ 4 h 13"/>
                  <a:gd name="T12" fmla="*/ 13 w 21"/>
                  <a:gd name="T13" fmla="*/ 11 h 13"/>
                  <a:gd name="T14" fmla="*/ 11 w 21"/>
                  <a:gd name="T15" fmla="*/ 12 h 13"/>
                  <a:gd name="T16" fmla="*/ 10 w 21"/>
                  <a:gd name="T1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3">
                    <a:moveTo>
                      <a:pt x="10" y="9"/>
                    </a:moveTo>
                    <a:cubicBezTo>
                      <a:pt x="12" y="9"/>
                      <a:pt x="13" y="10"/>
                      <a:pt x="14" y="9"/>
                    </a:cubicBezTo>
                    <a:cubicBezTo>
                      <a:pt x="9" y="6"/>
                      <a:pt x="5" y="3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7" y="1"/>
                      <a:pt x="12" y="3"/>
                      <a:pt x="18" y="3"/>
                    </a:cubicBezTo>
                    <a:cubicBezTo>
                      <a:pt x="18" y="5"/>
                      <a:pt x="20" y="3"/>
                      <a:pt x="21" y="4"/>
                    </a:cubicBezTo>
                    <a:cubicBezTo>
                      <a:pt x="20" y="8"/>
                      <a:pt x="15" y="8"/>
                      <a:pt x="13" y="11"/>
                    </a:cubicBezTo>
                    <a:cubicBezTo>
                      <a:pt x="13" y="13"/>
                      <a:pt x="12" y="13"/>
                      <a:pt x="11" y="12"/>
                    </a:cubicBezTo>
                    <a:cubicBezTo>
                      <a:pt x="10" y="11"/>
                      <a:pt x="10" y="10"/>
                      <a:pt x="10" y="9"/>
                    </a:cubicBezTo>
                    <a:close/>
                  </a:path>
                </a:pathLst>
              </a:custGeom>
              <a:solidFill>
                <a:srgbClr val="5C46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7" name="Freeform 330"/>
              <p:cNvSpPr>
                <a:spLocks/>
              </p:cNvSpPr>
              <p:nvPr/>
            </p:nvSpPr>
            <p:spPr bwMode="auto">
              <a:xfrm>
                <a:off x="4817" y="1869"/>
                <a:ext cx="22" cy="23"/>
              </a:xfrm>
              <a:custGeom>
                <a:avLst/>
                <a:gdLst>
                  <a:gd name="T0" fmla="*/ 9 w 15"/>
                  <a:gd name="T1" fmla="*/ 2 h 16"/>
                  <a:gd name="T2" fmla="*/ 10 w 15"/>
                  <a:gd name="T3" fmla="*/ 2 h 16"/>
                  <a:gd name="T4" fmla="*/ 10 w 15"/>
                  <a:gd name="T5" fmla="*/ 4 h 16"/>
                  <a:gd name="T6" fmla="*/ 11 w 15"/>
                  <a:gd name="T7" fmla="*/ 2 h 16"/>
                  <a:gd name="T8" fmla="*/ 13 w 15"/>
                  <a:gd name="T9" fmla="*/ 1 h 16"/>
                  <a:gd name="T10" fmla="*/ 14 w 15"/>
                  <a:gd name="T11" fmla="*/ 0 h 16"/>
                  <a:gd name="T12" fmla="*/ 14 w 15"/>
                  <a:gd name="T13" fmla="*/ 4 h 16"/>
                  <a:gd name="T14" fmla="*/ 9 w 15"/>
                  <a:gd name="T15" fmla="*/ 14 h 16"/>
                  <a:gd name="T16" fmla="*/ 4 w 15"/>
                  <a:gd name="T17" fmla="*/ 14 h 16"/>
                  <a:gd name="T18" fmla="*/ 0 w 15"/>
                  <a:gd name="T19" fmla="*/ 7 h 16"/>
                  <a:gd name="T20" fmla="*/ 7 w 15"/>
                  <a:gd name="T21" fmla="*/ 3 h 16"/>
                  <a:gd name="T22" fmla="*/ 7 w 15"/>
                  <a:gd name="T23" fmla="*/ 8 h 16"/>
                  <a:gd name="T24" fmla="*/ 9 w 15"/>
                  <a:gd name="T2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16">
                    <a:moveTo>
                      <a:pt x="9" y="2"/>
                    </a:moveTo>
                    <a:cubicBezTo>
                      <a:pt x="9" y="2"/>
                      <a:pt x="9" y="2"/>
                      <a:pt x="10" y="2"/>
                    </a:cubicBezTo>
                    <a:cubicBezTo>
                      <a:pt x="11" y="2"/>
                      <a:pt x="10" y="3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2" y="2"/>
                      <a:pt x="13" y="1"/>
                      <a:pt x="13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5" y="2"/>
                      <a:pt x="15" y="3"/>
                      <a:pt x="14" y="4"/>
                    </a:cubicBezTo>
                    <a:cubicBezTo>
                      <a:pt x="12" y="7"/>
                      <a:pt x="11" y="11"/>
                      <a:pt x="9" y="14"/>
                    </a:cubicBezTo>
                    <a:cubicBezTo>
                      <a:pt x="7" y="16"/>
                      <a:pt x="6" y="16"/>
                      <a:pt x="4" y="14"/>
                    </a:cubicBezTo>
                    <a:cubicBezTo>
                      <a:pt x="2" y="12"/>
                      <a:pt x="0" y="10"/>
                      <a:pt x="0" y="7"/>
                    </a:cubicBezTo>
                    <a:cubicBezTo>
                      <a:pt x="1" y="5"/>
                      <a:pt x="4" y="4"/>
                      <a:pt x="7" y="3"/>
                    </a:cubicBezTo>
                    <a:cubicBezTo>
                      <a:pt x="8" y="5"/>
                      <a:pt x="7" y="6"/>
                      <a:pt x="7" y="8"/>
                    </a:cubicBezTo>
                    <a:cubicBezTo>
                      <a:pt x="8" y="6"/>
                      <a:pt x="8" y="4"/>
                      <a:pt x="9" y="2"/>
                    </a:cubicBezTo>
                    <a:close/>
                  </a:path>
                </a:pathLst>
              </a:custGeom>
              <a:solidFill>
                <a:srgbClr val="8A7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8" name="Freeform 331"/>
              <p:cNvSpPr>
                <a:spLocks/>
              </p:cNvSpPr>
              <p:nvPr/>
            </p:nvSpPr>
            <p:spPr bwMode="auto">
              <a:xfrm>
                <a:off x="4102" y="1675"/>
                <a:ext cx="22" cy="72"/>
              </a:xfrm>
              <a:custGeom>
                <a:avLst/>
                <a:gdLst>
                  <a:gd name="T0" fmla="*/ 14 w 15"/>
                  <a:gd name="T1" fmla="*/ 3 h 50"/>
                  <a:gd name="T2" fmla="*/ 14 w 15"/>
                  <a:gd name="T3" fmla="*/ 0 h 50"/>
                  <a:gd name="T4" fmla="*/ 14 w 15"/>
                  <a:gd name="T5" fmla="*/ 9 h 50"/>
                  <a:gd name="T6" fmla="*/ 3 w 15"/>
                  <a:gd name="T7" fmla="*/ 47 h 50"/>
                  <a:gd name="T8" fmla="*/ 1 w 15"/>
                  <a:gd name="T9" fmla="*/ 50 h 50"/>
                  <a:gd name="T10" fmla="*/ 2 w 15"/>
                  <a:gd name="T11" fmla="*/ 44 h 50"/>
                  <a:gd name="T12" fmla="*/ 13 w 15"/>
                  <a:gd name="T13" fmla="*/ 8 h 50"/>
                  <a:gd name="T14" fmla="*/ 14 w 15"/>
                  <a:gd name="T15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50">
                    <a:moveTo>
                      <a:pt x="14" y="3"/>
                    </a:moveTo>
                    <a:cubicBezTo>
                      <a:pt x="14" y="2"/>
                      <a:pt x="14" y="2"/>
                      <a:pt x="14" y="0"/>
                    </a:cubicBezTo>
                    <a:cubicBezTo>
                      <a:pt x="15" y="4"/>
                      <a:pt x="15" y="7"/>
                      <a:pt x="14" y="9"/>
                    </a:cubicBezTo>
                    <a:cubicBezTo>
                      <a:pt x="12" y="22"/>
                      <a:pt x="8" y="35"/>
                      <a:pt x="3" y="47"/>
                    </a:cubicBezTo>
                    <a:cubicBezTo>
                      <a:pt x="2" y="48"/>
                      <a:pt x="2" y="50"/>
                      <a:pt x="1" y="50"/>
                    </a:cubicBezTo>
                    <a:cubicBezTo>
                      <a:pt x="0" y="48"/>
                      <a:pt x="2" y="46"/>
                      <a:pt x="2" y="44"/>
                    </a:cubicBezTo>
                    <a:cubicBezTo>
                      <a:pt x="7" y="32"/>
                      <a:pt x="11" y="20"/>
                      <a:pt x="13" y="8"/>
                    </a:cubicBezTo>
                    <a:cubicBezTo>
                      <a:pt x="13" y="6"/>
                      <a:pt x="13" y="5"/>
                      <a:pt x="14" y="3"/>
                    </a:cubicBezTo>
                    <a:close/>
                  </a:path>
                </a:pathLst>
              </a:custGeom>
              <a:solidFill>
                <a:srgbClr val="AA8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9" name="Freeform 332"/>
              <p:cNvSpPr>
                <a:spLocks/>
              </p:cNvSpPr>
              <p:nvPr/>
            </p:nvSpPr>
            <p:spPr bwMode="auto">
              <a:xfrm>
                <a:off x="4223" y="1688"/>
                <a:ext cx="32" cy="77"/>
              </a:xfrm>
              <a:custGeom>
                <a:avLst/>
                <a:gdLst>
                  <a:gd name="T0" fmla="*/ 0 w 22"/>
                  <a:gd name="T1" fmla="*/ 53 h 53"/>
                  <a:gd name="T2" fmla="*/ 6 w 22"/>
                  <a:gd name="T3" fmla="*/ 35 h 53"/>
                  <a:gd name="T4" fmla="*/ 19 w 22"/>
                  <a:gd name="T5" fmla="*/ 4 h 53"/>
                  <a:gd name="T6" fmla="*/ 22 w 22"/>
                  <a:gd name="T7" fmla="*/ 0 h 53"/>
                  <a:gd name="T8" fmla="*/ 8 w 22"/>
                  <a:gd name="T9" fmla="*/ 33 h 53"/>
                  <a:gd name="T10" fmla="*/ 0 w 22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53">
                    <a:moveTo>
                      <a:pt x="0" y="53"/>
                    </a:moveTo>
                    <a:cubicBezTo>
                      <a:pt x="1" y="47"/>
                      <a:pt x="3" y="41"/>
                      <a:pt x="6" y="35"/>
                    </a:cubicBezTo>
                    <a:cubicBezTo>
                      <a:pt x="10" y="25"/>
                      <a:pt x="14" y="14"/>
                      <a:pt x="19" y="4"/>
                    </a:cubicBezTo>
                    <a:cubicBezTo>
                      <a:pt x="20" y="3"/>
                      <a:pt x="20" y="1"/>
                      <a:pt x="22" y="0"/>
                    </a:cubicBezTo>
                    <a:cubicBezTo>
                      <a:pt x="17" y="11"/>
                      <a:pt x="13" y="22"/>
                      <a:pt x="8" y="33"/>
                    </a:cubicBezTo>
                    <a:cubicBezTo>
                      <a:pt x="5" y="40"/>
                      <a:pt x="3" y="47"/>
                      <a:pt x="0" y="53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0" name="Freeform 333"/>
              <p:cNvSpPr>
                <a:spLocks/>
              </p:cNvSpPr>
              <p:nvPr/>
            </p:nvSpPr>
            <p:spPr bwMode="auto">
              <a:xfrm>
                <a:off x="4452" y="2509"/>
                <a:ext cx="4" cy="58"/>
              </a:xfrm>
              <a:custGeom>
                <a:avLst/>
                <a:gdLst>
                  <a:gd name="T0" fmla="*/ 2 w 3"/>
                  <a:gd name="T1" fmla="*/ 37 h 40"/>
                  <a:gd name="T2" fmla="*/ 1 w 3"/>
                  <a:gd name="T3" fmla="*/ 40 h 40"/>
                  <a:gd name="T4" fmla="*/ 1 w 3"/>
                  <a:gd name="T5" fmla="*/ 0 h 40"/>
                  <a:gd name="T6" fmla="*/ 3 w 3"/>
                  <a:gd name="T7" fmla="*/ 4 h 40"/>
                  <a:gd name="T8" fmla="*/ 2 w 3"/>
                  <a:gd name="T9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0">
                    <a:moveTo>
                      <a:pt x="2" y="37"/>
                    </a:moveTo>
                    <a:cubicBezTo>
                      <a:pt x="2" y="38"/>
                      <a:pt x="1" y="39"/>
                      <a:pt x="1" y="40"/>
                    </a:cubicBezTo>
                    <a:cubicBezTo>
                      <a:pt x="0" y="27"/>
                      <a:pt x="0" y="14"/>
                      <a:pt x="1" y="0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15"/>
                      <a:pt x="3" y="26"/>
                      <a:pt x="2" y="37"/>
                    </a:cubicBezTo>
                    <a:close/>
                  </a:path>
                </a:pathLst>
              </a:custGeom>
              <a:solidFill>
                <a:srgbClr val="A8A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1" name="Freeform 334"/>
              <p:cNvSpPr>
                <a:spLocks/>
              </p:cNvSpPr>
              <p:nvPr/>
            </p:nvSpPr>
            <p:spPr bwMode="auto">
              <a:xfrm>
                <a:off x="4845" y="1743"/>
                <a:ext cx="20" cy="26"/>
              </a:xfrm>
              <a:custGeom>
                <a:avLst/>
                <a:gdLst>
                  <a:gd name="T0" fmla="*/ 13 w 14"/>
                  <a:gd name="T1" fmla="*/ 6 h 18"/>
                  <a:gd name="T2" fmla="*/ 14 w 14"/>
                  <a:gd name="T3" fmla="*/ 8 h 18"/>
                  <a:gd name="T4" fmla="*/ 11 w 14"/>
                  <a:gd name="T5" fmla="*/ 9 h 18"/>
                  <a:gd name="T6" fmla="*/ 2 w 14"/>
                  <a:gd name="T7" fmla="*/ 18 h 18"/>
                  <a:gd name="T8" fmla="*/ 3 w 14"/>
                  <a:gd name="T9" fmla="*/ 10 h 18"/>
                  <a:gd name="T10" fmla="*/ 3 w 14"/>
                  <a:gd name="T11" fmla="*/ 15 h 18"/>
                  <a:gd name="T12" fmla="*/ 7 w 14"/>
                  <a:gd name="T13" fmla="*/ 0 h 18"/>
                  <a:gd name="T14" fmla="*/ 7 w 14"/>
                  <a:gd name="T15" fmla="*/ 5 h 18"/>
                  <a:gd name="T16" fmla="*/ 6 w 14"/>
                  <a:gd name="T17" fmla="*/ 10 h 18"/>
                  <a:gd name="T18" fmla="*/ 7 w 14"/>
                  <a:gd name="T19" fmla="*/ 11 h 18"/>
                  <a:gd name="T20" fmla="*/ 7 w 14"/>
                  <a:gd name="T21" fmla="*/ 10 h 18"/>
                  <a:gd name="T22" fmla="*/ 9 w 14"/>
                  <a:gd name="T23" fmla="*/ 5 h 18"/>
                  <a:gd name="T24" fmla="*/ 13 w 14"/>
                  <a:gd name="T25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8">
                    <a:moveTo>
                      <a:pt x="13" y="6"/>
                    </a:move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2" y="8"/>
                      <a:pt x="11" y="9"/>
                    </a:cubicBezTo>
                    <a:cubicBezTo>
                      <a:pt x="10" y="14"/>
                      <a:pt x="6" y="16"/>
                      <a:pt x="2" y="18"/>
                    </a:cubicBezTo>
                    <a:cubicBezTo>
                      <a:pt x="0" y="16"/>
                      <a:pt x="0" y="16"/>
                      <a:pt x="3" y="10"/>
                    </a:cubicBezTo>
                    <a:cubicBezTo>
                      <a:pt x="4" y="12"/>
                      <a:pt x="2" y="14"/>
                      <a:pt x="3" y="15"/>
                    </a:cubicBezTo>
                    <a:cubicBezTo>
                      <a:pt x="6" y="10"/>
                      <a:pt x="3" y="5"/>
                      <a:pt x="7" y="0"/>
                    </a:cubicBezTo>
                    <a:cubicBezTo>
                      <a:pt x="8" y="2"/>
                      <a:pt x="8" y="3"/>
                      <a:pt x="7" y="5"/>
                    </a:cubicBezTo>
                    <a:cubicBezTo>
                      <a:pt x="6" y="7"/>
                      <a:pt x="6" y="8"/>
                      <a:pt x="6" y="10"/>
                    </a:cubicBezTo>
                    <a:cubicBezTo>
                      <a:pt x="6" y="11"/>
                      <a:pt x="7" y="12"/>
                      <a:pt x="7" y="11"/>
                    </a:cubicBezTo>
                    <a:cubicBezTo>
                      <a:pt x="10" y="10"/>
                      <a:pt x="6" y="11"/>
                      <a:pt x="7" y="10"/>
                    </a:cubicBezTo>
                    <a:cubicBezTo>
                      <a:pt x="7" y="8"/>
                      <a:pt x="8" y="6"/>
                      <a:pt x="9" y="5"/>
                    </a:cubicBezTo>
                    <a:cubicBezTo>
                      <a:pt x="10" y="4"/>
                      <a:pt x="12" y="6"/>
                      <a:pt x="13" y="6"/>
                    </a:cubicBezTo>
                    <a:close/>
                  </a:path>
                </a:pathLst>
              </a:custGeom>
              <a:solidFill>
                <a:srgbClr val="ADA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2" name="Freeform 335"/>
              <p:cNvSpPr>
                <a:spLocks/>
              </p:cNvSpPr>
              <p:nvPr/>
            </p:nvSpPr>
            <p:spPr bwMode="auto">
              <a:xfrm>
                <a:off x="4845" y="1856"/>
                <a:ext cx="29" cy="27"/>
              </a:xfrm>
              <a:custGeom>
                <a:avLst/>
                <a:gdLst>
                  <a:gd name="T0" fmla="*/ 19 w 20"/>
                  <a:gd name="T1" fmla="*/ 7 h 19"/>
                  <a:gd name="T2" fmla="*/ 1 w 20"/>
                  <a:gd name="T3" fmla="*/ 19 h 19"/>
                  <a:gd name="T4" fmla="*/ 1 w 20"/>
                  <a:gd name="T5" fmla="*/ 19 h 19"/>
                  <a:gd name="T6" fmla="*/ 2 w 20"/>
                  <a:gd name="T7" fmla="*/ 15 h 19"/>
                  <a:gd name="T8" fmla="*/ 9 w 20"/>
                  <a:gd name="T9" fmla="*/ 3 h 19"/>
                  <a:gd name="T10" fmla="*/ 13 w 20"/>
                  <a:gd name="T11" fmla="*/ 0 h 19"/>
                  <a:gd name="T12" fmla="*/ 9 w 20"/>
                  <a:gd name="T13" fmla="*/ 11 h 19"/>
                  <a:gd name="T14" fmla="*/ 14 w 20"/>
                  <a:gd name="T15" fmla="*/ 7 h 19"/>
                  <a:gd name="T16" fmla="*/ 19 w 20"/>
                  <a:gd name="T17" fmla="*/ 2 h 19"/>
                  <a:gd name="T18" fmla="*/ 19 w 20"/>
                  <a:gd name="T1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9">
                    <a:moveTo>
                      <a:pt x="19" y="7"/>
                    </a:moveTo>
                    <a:cubicBezTo>
                      <a:pt x="13" y="12"/>
                      <a:pt x="7" y="15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7"/>
                      <a:pt x="1" y="16"/>
                      <a:pt x="2" y="15"/>
                    </a:cubicBezTo>
                    <a:cubicBezTo>
                      <a:pt x="4" y="11"/>
                      <a:pt x="6" y="7"/>
                      <a:pt x="9" y="3"/>
                    </a:cubicBezTo>
                    <a:cubicBezTo>
                      <a:pt x="10" y="2"/>
                      <a:pt x="12" y="1"/>
                      <a:pt x="13" y="0"/>
                    </a:cubicBezTo>
                    <a:cubicBezTo>
                      <a:pt x="15" y="5"/>
                      <a:pt x="10" y="7"/>
                      <a:pt x="9" y="11"/>
                    </a:cubicBezTo>
                    <a:cubicBezTo>
                      <a:pt x="11" y="10"/>
                      <a:pt x="11" y="6"/>
                      <a:pt x="14" y="7"/>
                    </a:cubicBezTo>
                    <a:cubicBezTo>
                      <a:pt x="16" y="7"/>
                      <a:pt x="16" y="7"/>
                      <a:pt x="19" y="2"/>
                    </a:cubicBezTo>
                    <a:cubicBezTo>
                      <a:pt x="20" y="4"/>
                      <a:pt x="19" y="5"/>
                      <a:pt x="19" y="7"/>
                    </a:cubicBezTo>
                    <a:close/>
                  </a:path>
                </a:pathLst>
              </a:custGeom>
              <a:solidFill>
                <a:srgbClr val="68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3" name="Freeform 336"/>
              <p:cNvSpPr>
                <a:spLocks/>
              </p:cNvSpPr>
              <p:nvPr/>
            </p:nvSpPr>
            <p:spPr bwMode="auto">
              <a:xfrm>
                <a:off x="4657" y="1441"/>
                <a:ext cx="49" cy="27"/>
              </a:xfrm>
              <a:custGeom>
                <a:avLst/>
                <a:gdLst>
                  <a:gd name="T0" fmla="*/ 33 w 34"/>
                  <a:gd name="T1" fmla="*/ 16 h 19"/>
                  <a:gd name="T2" fmla="*/ 34 w 34"/>
                  <a:gd name="T3" fmla="*/ 18 h 19"/>
                  <a:gd name="T4" fmla="*/ 30 w 34"/>
                  <a:gd name="T5" fmla="*/ 16 h 19"/>
                  <a:gd name="T6" fmla="*/ 22 w 34"/>
                  <a:gd name="T7" fmla="*/ 11 h 19"/>
                  <a:gd name="T8" fmla="*/ 12 w 34"/>
                  <a:gd name="T9" fmla="*/ 6 h 19"/>
                  <a:gd name="T10" fmla="*/ 6 w 34"/>
                  <a:gd name="T11" fmla="*/ 4 h 19"/>
                  <a:gd name="T12" fmla="*/ 5 w 34"/>
                  <a:gd name="T13" fmla="*/ 6 h 19"/>
                  <a:gd name="T14" fmla="*/ 3 w 34"/>
                  <a:gd name="T15" fmla="*/ 5 h 19"/>
                  <a:gd name="T16" fmla="*/ 0 w 34"/>
                  <a:gd name="T17" fmla="*/ 3 h 19"/>
                  <a:gd name="T18" fmla="*/ 3 w 34"/>
                  <a:gd name="T19" fmla="*/ 1 h 19"/>
                  <a:gd name="T20" fmla="*/ 7 w 34"/>
                  <a:gd name="T21" fmla="*/ 0 h 19"/>
                  <a:gd name="T22" fmla="*/ 33 w 34"/>
                  <a:gd name="T2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19">
                    <a:moveTo>
                      <a:pt x="33" y="16"/>
                    </a:moveTo>
                    <a:cubicBezTo>
                      <a:pt x="34" y="17"/>
                      <a:pt x="34" y="18"/>
                      <a:pt x="34" y="18"/>
                    </a:cubicBezTo>
                    <a:cubicBezTo>
                      <a:pt x="32" y="19"/>
                      <a:pt x="31" y="17"/>
                      <a:pt x="30" y="16"/>
                    </a:cubicBezTo>
                    <a:cubicBezTo>
                      <a:pt x="27" y="14"/>
                      <a:pt x="25" y="12"/>
                      <a:pt x="22" y="11"/>
                    </a:cubicBezTo>
                    <a:cubicBezTo>
                      <a:pt x="18" y="10"/>
                      <a:pt x="15" y="7"/>
                      <a:pt x="12" y="6"/>
                    </a:cubicBezTo>
                    <a:cubicBezTo>
                      <a:pt x="10" y="5"/>
                      <a:pt x="8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2" y="5"/>
                      <a:pt x="0" y="5"/>
                      <a:pt x="0" y="3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4" y="1"/>
                      <a:pt x="5" y="0"/>
                      <a:pt x="7" y="0"/>
                    </a:cubicBezTo>
                    <a:cubicBezTo>
                      <a:pt x="16" y="5"/>
                      <a:pt x="25" y="10"/>
                      <a:pt x="33" y="16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4" name="Freeform 337"/>
              <p:cNvSpPr>
                <a:spLocks/>
              </p:cNvSpPr>
              <p:nvPr/>
            </p:nvSpPr>
            <p:spPr bwMode="auto">
              <a:xfrm>
                <a:off x="3995" y="2103"/>
                <a:ext cx="9" cy="42"/>
              </a:xfrm>
              <a:custGeom>
                <a:avLst/>
                <a:gdLst>
                  <a:gd name="T0" fmla="*/ 2 w 6"/>
                  <a:gd name="T1" fmla="*/ 4 h 29"/>
                  <a:gd name="T2" fmla="*/ 3 w 6"/>
                  <a:gd name="T3" fmla="*/ 1 h 29"/>
                  <a:gd name="T4" fmla="*/ 5 w 6"/>
                  <a:gd name="T5" fmla="*/ 0 h 29"/>
                  <a:gd name="T6" fmla="*/ 6 w 6"/>
                  <a:gd name="T7" fmla="*/ 2 h 29"/>
                  <a:gd name="T8" fmla="*/ 5 w 6"/>
                  <a:gd name="T9" fmla="*/ 12 h 29"/>
                  <a:gd name="T10" fmla="*/ 3 w 6"/>
                  <a:gd name="T11" fmla="*/ 29 h 29"/>
                  <a:gd name="T12" fmla="*/ 2 w 6"/>
                  <a:gd name="T13" fmla="*/ 27 h 29"/>
                  <a:gd name="T14" fmla="*/ 1 w 6"/>
                  <a:gd name="T15" fmla="*/ 11 h 29"/>
                  <a:gd name="T16" fmla="*/ 2 w 6"/>
                  <a:gd name="T17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9">
                    <a:moveTo>
                      <a:pt x="2" y="4"/>
                    </a:moveTo>
                    <a:cubicBezTo>
                      <a:pt x="3" y="3"/>
                      <a:pt x="3" y="2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5"/>
                      <a:pt x="5" y="9"/>
                      <a:pt x="5" y="12"/>
                    </a:cubicBezTo>
                    <a:cubicBezTo>
                      <a:pt x="4" y="18"/>
                      <a:pt x="4" y="24"/>
                      <a:pt x="3" y="29"/>
                    </a:cubicBezTo>
                    <a:cubicBezTo>
                      <a:pt x="1" y="29"/>
                      <a:pt x="2" y="28"/>
                      <a:pt x="2" y="27"/>
                    </a:cubicBezTo>
                    <a:cubicBezTo>
                      <a:pt x="4" y="22"/>
                      <a:pt x="0" y="17"/>
                      <a:pt x="1" y="11"/>
                    </a:cubicBezTo>
                    <a:cubicBezTo>
                      <a:pt x="2" y="9"/>
                      <a:pt x="2" y="6"/>
                      <a:pt x="2" y="4"/>
                    </a:cubicBezTo>
                    <a:close/>
                  </a:path>
                </a:pathLst>
              </a:custGeom>
              <a:solidFill>
                <a:srgbClr val="CAC5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5" name="Freeform 338"/>
              <p:cNvSpPr>
                <a:spLocks/>
              </p:cNvSpPr>
              <p:nvPr/>
            </p:nvSpPr>
            <p:spPr bwMode="auto">
              <a:xfrm>
                <a:off x="4846" y="1653"/>
                <a:ext cx="11" cy="39"/>
              </a:xfrm>
              <a:custGeom>
                <a:avLst/>
                <a:gdLst>
                  <a:gd name="T0" fmla="*/ 3 w 7"/>
                  <a:gd name="T1" fmla="*/ 23 h 27"/>
                  <a:gd name="T2" fmla="*/ 1 w 7"/>
                  <a:gd name="T3" fmla="*/ 18 h 27"/>
                  <a:gd name="T4" fmla="*/ 0 w 7"/>
                  <a:gd name="T5" fmla="*/ 10 h 27"/>
                  <a:gd name="T6" fmla="*/ 1 w 7"/>
                  <a:gd name="T7" fmla="*/ 0 h 27"/>
                  <a:gd name="T8" fmla="*/ 7 w 7"/>
                  <a:gd name="T9" fmla="*/ 27 h 27"/>
                  <a:gd name="T10" fmla="*/ 3 w 7"/>
                  <a:gd name="T11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7">
                    <a:moveTo>
                      <a:pt x="3" y="23"/>
                    </a:moveTo>
                    <a:cubicBezTo>
                      <a:pt x="1" y="22"/>
                      <a:pt x="2" y="20"/>
                      <a:pt x="1" y="18"/>
                    </a:cubicBezTo>
                    <a:cubicBezTo>
                      <a:pt x="1" y="15"/>
                      <a:pt x="1" y="13"/>
                      <a:pt x="0" y="10"/>
                    </a:cubicBezTo>
                    <a:cubicBezTo>
                      <a:pt x="3" y="7"/>
                      <a:pt x="1" y="3"/>
                      <a:pt x="1" y="0"/>
                    </a:cubicBezTo>
                    <a:cubicBezTo>
                      <a:pt x="5" y="8"/>
                      <a:pt x="4" y="18"/>
                      <a:pt x="7" y="27"/>
                    </a:cubicBezTo>
                    <a:cubicBezTo>
                      <a:pt x="6" y="25"/>
                      <a:pt x="4" y="24"/>
                      <a:pt x="3" y="23"/>
                    </a:cubicBezTo>
                    <a:close/>
                  </a:path>
                </a:pathLst>
              </a:custGeom>
              <a:solidFill>
                <a:srgbClr val="B29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6" name="Freeform 339"/>
              <p:cNvSpPr>
                <a:spLocks/>
              </p:cNvSpPr>
              <p:nvPr/>
            </p:nvSpPr>
            <p:spPr bwMode="auto">
              <a:xfrm>
                <a:off x="4815" y="1905"/>
                <a:ext cx="18" cy="26"/>
              </a:xfrm>
              <a:custGeom>
                <a:avLst/>
                <a:gdLst>
                  <a:gd name="T0" fmla="*/ 4 w 13"/>
                  <a:gd name="T1" fmla="*/ 2 h 18"/>
                  <a:gd name="T2" fmla="*/ 12 w 13"/>
                  <a:gd name="T3" fmla="*/ 10 h 18"/>
                  <a:gd name="T4" fmla="*/ 8 w 13"/>
                  <a:gd name="T5" fmla="*/ 8 h 18"/>
                  <a:gd name="T6" fmla="*/ 13 w 13"/>
                  <a:gd name="T7" fmla="*/ 15 h 18"/>
                  <a:gd name="T8" fmla="*/ 13 w 13"/>
                  <a:gd name="T9" fmla="*/ 18 h 18"/>
                  <a:gd name="T10" fmla="*/ 8 w 13"/>
                  <a:gd name="T11" fmla="*/ 14 h 18"/>
                  <a:gd name="T12" fmla="*/ 0 w 13"/>
                  <a:gd name="T13" fmla="*/ 1 h 18"/>
                  <a:gd name="T14" fmla="*/ 1 w 13"/>
                  <a:gd name="T15" fmla="*/ 0 h 18"/>
                  <a:gd name="T16" fmla="*/ 3 w 13"/>
                  <a:gd name="T17" fmla="*/ 2 h 18"/>
                  <a:gd name="T18" fmla="*/ 4 w 13"/>
                  <a:gd name="T1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8">
                    <a:moveTo>
                      <a:pt x="4" y="2"/>
                    </a:moveTo>
                    <a:cubicBezTo>
                      <a:pt x="8" y="3"/>
                      <a:pt x="10" y="5"/>
                      <a:pt x="12" y="10"/>
                    </a:cubicBezTo>
                    <a:cubicBezTo>
                      <a:pt x="11" y="9"/>
                      <a:pt x="10" y="9"/>
                      <a:pt x="8" y="8"/>
                    </a:cubicBezTo>
                    <a:cubicBezTo>
                      <a:pt x="10" y="11"/>
                      <a:pt x="11" y="14"/>
                      <a:pt x="13" y="15"/>
                    </a:cubicBezTo>
                    <a:cubicBezTo>
                      <a:pt x="13" y="16"/>
                      <a:pt x="13" y="17"/>
                      <a:pt x="13" y="18"/>
                    </a:cubicBezTo>
                    <a:cubicBezTo>
                      <a:pt x="11" y="18"/>
                      <a:pt x="9" y="16"/>
                      <a:pt x="8" y="14"/>
                    </a:cubicBezTo>
                    <a:cubicBezTo>
                      <a:pt x="6" y="10"/>
                      <a:pt x="2" y="6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DCD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7" name="Freeform 340"/>
              <p:cNvSpPr>
                <a:spLocks/>
              </p:cNvSpPr>
              <p:nvPr/>
            </p:nvSpPr>
            <p:spPr bwMode="auto">
              <a:xfrm>
                <a:off x="4648" y="2567"/>
                <a:ext cx="9" cy="36"/>
              </a:xfrm>
              <a:custGeom>
                <a:avLst/>
                <a:gdLst>
                  <a:gd name="T0" fmla="*/ 6 w 6"/>
                  <a:gd name="T1" fmla="*/ 20 h 25"/>
                  <a:gd name="T2" fmla="*/ 6 w 6"/>
                  <a:gd name="T3" fmla="*/ 23 h 25"/>
                  <a:gd name="T4" fmla="*/ 5 w 6"/>
                  <a:gd name="T5" fmla="*/ 25 h 25"/>
                  <a:gd name="T6" fmla="*/ 3 w 6"/>
                  <a:gd name="T7" fmla="*/ 23 h 25"/>
                  <a:gd name="T8" fmla="*/ 1 w 6"/>
                  <a:gd name="T9" fmla="*/ 6 h 25"/>
                  <a:gd name="T10" fmla="*/ 0 w 6"/>
                  <a:gd name="T11" fmla="*/ 2 h 25"/>
                  <a:gd name="T12" fmla="*/ 1 w 6"/>
                  <a:gd name="T13" fmla="*/ 0 h 25"/>
                  <a:gd name="T14" fmla="*/ 3 w 6"/>
                  <a:gd name="T15" fmla="*/ 2 h 25"/>
                  <a:gd name="T16" fmla="*/ 6 w 6"/>
                  <a:gd name="T17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5">
                    <a:moveTo>
                      <a:pt x="6" y="20"/>
                    </a:moveTo>
                    <a:cubicBezTo>
                      <a:pt x="6" y="21"/>
                      <a:pt x="6" y="22"/>
                      <a:pt x="6" y="23"/>
                    </a:cubicBezTo>
                    <a:cubicBezTo>
                      <a:pt x="6" y="24"/>
                      <a:pt x="6" y="24"/>
                      <a:pt x="5" y="25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3" y="17"/>
                      <a:pt x="2" y="12"/>
                      <a:pt x="1" y="6"/>
                    </a:cubicBezTo>
                    <a:cubicBezTo>
                      <a:pt x="1" y="5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2"/>
                    </a:cubicBezTo>
                    <a:cubicBezTo>
                      <a:pt x="4" y="8"/>
                      <a:pt x="5" y="14"/>
                      <a:pt x="6" y="20"/>
                    </a:cubicBezTo>
                    <a:close/>
                  </a:path>
                </a:pathLst>
              </a:custGeom>
              <a:solidFill>
                <a:srgbClr val="4B4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8" name="Freeform 341"/>
              <p:cNvSpPr>
                <a:spLocks/>
              </p:cNvSpPr>
              <p:nvPr/>
            </p:nvSpPr>
            <p:spPr bwMode="auto">
              <a:xfrm>
                <a:off x="4286" y="2590"/>
                <a:ext cx="14" cy="58"/>
              </a:xfrm>
              <a:custGeom>
                <a:avLst/>
                <a:gdLst>
                  <a:gd name="T0" fmla="*/ 1 w 10"/>
                  <a:gd name="T1" fmla="*/ 40 h 40"/>
                  <a:gd name="T2" fmla="*/ 0 w 10"/>
                  <a:gd name="T3" fmla="*/ 40 h 40"/>
                  <a:gd name="T4" fmla="*/ 3 w 10"/>
                  <a:gd name="T5" fmla="*/ 15 h 40"/>
                  <a:gd name="T6" fmla="*/ 2 w 10"/>
                  <a:gd name="T7" fmla="*/ 0 h 40"/>
                  <a:gd name="T8" fmla="*/ 2 w 10"/>
                  <a:gd name="T9" fmla="*/ 0 h 40"/>
                  <a:gd name="T10" fmla="*/ 4 w 10"/>
                  <a:gd name="T11" fmla="*/ 20 h 40"/>
                  <a:gd name="T12" fmla="*/ 3 w 10"/>
                  <a:gd name="T13" fmla="*/ 29 h 40"/>
                  <a:gd name="T14" fmla="*/ 6 w 10"/>
                  <a:gd name="T15" fmla="*/ 31 h 40"/>
                  <a:gd name="T16" fmla="*/ 10 w 10"/>
                  <a:gd name="T17" fmla="*/ 33 h 40"/>
                  <a:gd name="T18" fmla="*/ 1 w 10"/>
                  <a:gd name="T1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0">
                    <a:moveTo>
                      <a:pt x="1" y="40"/>
                    </a:moveTo>
                    <a:cubicBezTo>
                      <a:pt x="1" y="40"/>
                      <a:pt x="0" y="40"/>
                      <a:pt x="0" y="40"/>
                    </a:cubicBezTo>
                    <a:cubicBezTo>
                      <a:pt x="1" y="31"/>
                      <a:pt x="2" y="23"/>
                      <a:pt x="3" y="15"/>
                    </a:cubicBezTo>
                    <a:cubicBezTo>
                      <a:pt x="3" y="10"/>
                      <a:pt x="1" y="5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6"/>
                      <a:pt x="5" y="13"/>
                      <a:pt x="4" y="20"/>
                    </a:cubicBezTo>
                    <a:cubicBezTo>
                      <a:pt x="4" y="23"/>
                      <a:pt x="5" y="26"/>
                      <a:pt x="3" y="29"/>
                    </a:cubicBezTo>
                    <a:cubicBezTo>
                      <a:pt x="3" y="31"/>
                      <a:pt x="4" y="31"/>
                      <a:pt x="6" y="31"/>
                    </a:cubicBezTo>
                    <a:cubicBezTo>
                      <a:pt x="7" y="31"/>
                      <a:pt x="9" y="31"/>
                      <a:pt x="10" y="33"/>
                    </a:cubicBezTo>
                    <a:cubicBezTo>
                      <a:pt x="2" y="33"/>
                      <a:pt x="2" y="33"/>
                      <a:pt x="1" y="40"/>
                    </a:cubicBezTo>
                    <a:close/>
                  </a:path>
                </a:pathLst>
              </a:custGeom>
              <a:solidFill>
                <a:srgbClr val="87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9" name="Freeform 342"/>
              <p:cNvSpPr>
                <a:spLocks/>
              </p:cNvSpPr>
              <p:nvPr/>
            </p:nvSpPr>
            <p:spPr bwMode="auto">
              <a:xfrm>
                <a:off x="4731" y="1467"/>
                <a:ext cx="42" cy="39"/>
              </a:xfrm>
              <a:custGeom>
                <a:avLst/>
                <a:gdLst>
                  <a:gd name="T0" fmla="*/ 0 w 29"/>
                  <a:gd name="T1" fmla="*/ 4 h 27"/>
                  <a:gd name="T2" fmla="*/ 5 w 29"/>
                  <a:gd name="T3" fmla="*/ 1 h 27"/>
                  <a:gd name="T4" fmla="*/ 19 w 29"/>
                  <a:gd name="T5" fmla="*/ 10 h 27"/>
                  <a:gd name="T6" fmla="*/ 28 w 29"/>
                  <a:gd name="T7" fmla="*/ 23 h 27"/>
                  <a:gd name="T8" fmla="*/ 28 w 29"/>
                  <a:gd name="T9" fmla="*/ 27 h 27"/>
                  <a:gd name="T10" fmla="*/ 28 w 29"/>
                  <a:gd name="T11" fmla="*/ 27 h 27"/>
                  <a:gd name="T12" fmla="*/ 18 w 29"/>
                  <a:gd name="T13" fmla="*/ 12 h 27"/>
                  <a:gd name="T14" fmla="*/ 5 w 29"/>
                  <a:gd name="T15" fmla="*/ 3 h 27"/>
                  <a:gd name="T16" fmla="*/ 0 w 29"/>
                  <a:gd name="T17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7">
                    <a:moveTo>
                      <a:pt x="0" y="4"/>
                    </a:moveTo>
                    <a:cubicBezTo>
                      <a:pt x="0" y="1"/>
                      <a:pt x="1" y="0"/>
                      <a:pt x="5" y="1"/>
                    </a:cubicBezTo>
                    <a:cubicBezTo>
                      <a:pt x="10" y="4"/>
                      <a:pt x="15" y="6"/>
                      <a:pt x="19" y="10"/>
                    </a:cubicBezTo>
                    <a:cubicBezTo>
                      <a:pt x="22" y="15"/>
                      <a:pt x="25" y="19"/>
                      <a:pt x="28" y="23"/>
                    </a:cubicBezTo>
                    <a:cubicBezTo>
                      <a:pt x="29" y="24"/>
                      <a:pt x="29" y="26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5" y="22"/>
                      <a:pt x="21" y="17"/>
                      <a:pt x="18" y="12"/>
                    </a:cubicBezTo>
                    <a:cubicBezTo>
                      <a:pt x="15" y="7"/>
                      <a:pt x="10" y="6"/>
                      <a:pt x="5" y="3"/>
                    </a:cubicBezTo>
                    <a:cubicBezTo>
                      <a:pt x="3" y="2"/>
                      <a:pt x="2" y="5"/>
                      <a:pt x="0" y="4"/>
                    </a:cubicBezTo>
                    <a:close/>
                  </a:path>
                </a:pathLst>
              </a:custGeom>
              <a:solidFill>
                <a:srgbClr val="C7C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0" name="Freeform 343"/>
              <p:cNvSpPr>
                <a:spLocks/>
              </p:cNvSpPr>
              <p:nvPr/>
            </p:nvSpPr>
            <p:spPr bwMode="auto">
              <a:xfrm>
                <a:off x="4488" y="994"/>
                <a:ext cx="7" cy="44"/>
              </a:xfrm>
              <a:custGeom>
                <a:avLst/>
                <a:gdLst>
                  <a:gd name="T0" fmla="*/ 0 w 5"/>
                  <a:gd name="T1" fmla="*/ 24 h 30"/>
                  <a:gd name="T2" fmla="*/ 2 w 5"/>
                  <a:gd name="T3" fmla="*/ 9 h 30"/>
                  <a:gd name="T4" fmla="*/ 2 w 5"/>
                  <a:gd name="T5" fmla="*/ 4 h 30"/>
                  <a:gd name="T6" fmla="*/ 3 w 5"/>
                  <a:gd name="T7" fmla="*/ 0 h 30"/>
                  <a:gd name="T8" fmla="*/ 4 w 5"/>
                  <a:gd name="T9" fmla="*/ 0 h 30"/>
                  <a:gd name="T10" fmla="*/ 4 w 5"/>
                  <a:gd name="T11" fmla="*/ 13 h 30"/>
                  <a:gd name="T12" fmla="*/ 3 w 5"/>
                  <a:gd name="T13" fmla="*/ 19 h 30"/>
                  <a:gd name="T14" fmla="*/ 3 w 5"/>
                  <a:gd name="T15" fmla="*/ 27 h 30"/>
                  <a:gd name="T16" fmla="*/ 3 w 5"/>
                  <a:gd name="T17" fmla="*/ 30 h 30"/>
                  <a:gd name="T18" fmla="*/ 0 w 5"/>
                  <a:gd name="T1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0">
                    <a:moveTo>
                      <a:pt x="0" y="24"/>
                    </a:moveTo>
                    <a:cubicBezTo>
                      <a:pt x="0" y="18"/>
                      <a:pt x="1" y="13"/>
                      <a:pt x="2" y="9"/>
                    </a:cubicBezTo>
                    <a:cubicBezTo>
                      <a:pt x="2" y="7"/>
                      <a:pt x="3" y="6"/>
                      <a:pt x="2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4"/>
                      <a:pt x="4" y="9"/>
                      <a:pt x="4" y="13"/>
                    </a:cubicBezTo>
                    <a:cubicBezTo>
                      <a:pt x="5" y="15"/>
                      <a:pt x="4" y="17"/>
                      <a:pt x="3" y="19"/>
                    </a:cubicBezTo>
                    <a:cubicBezTo>
                      <a:pt x="2" y="21"/>
                      <a:pt x="1" y="24"/>
                      <a:pt x="3" y="27"/>
                    </a:cubicBezTo>
                    <a:cubicBezTo>
                      <a:pt x="3" y="28"/>
                      <a:pt x="3" y="28"/>
                      <a:pt x="3" y="30"/>
                    </a:cubicBezTo>
                    <a:cubicBezTo>
                      <a:pt x="1" y="28"/>
                      <a:pt x="2" y="25"/>
                      <a:pt x="0" y="24"/>
                    </a:cubicBezTo>
                    <a:close/>
                  </a:path>
                </a:pathLst>
              </a:custGeom>
              <a:solidFill>
                <a:srgbClr val="1F2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1" name="Freeform 344"/>
              <p:cNvSpPr>
                <a:spLocks/>
              </p:cNvSpPr>
              <p:nvPr/>
            </p:nvSpPr>
            <p:spPr bwMode="auto">
              <a:xfrm>
                <a:off x="4340" y="2250"/>
                <a:ext cx="26" cy="19"/>
              </a:xfrm>
              <a:custGeom>
                <a:avLst/>
                <a:gdLst>
                  <a:gd name="T0" fmla="*/ 0 w 18"/>
                  <a:gd name="T1" fmla="*/ 0 h 13"/>
                  <a:gd name="T2" fmla="*/ 2 w 18"/>
                  <a:gd name="T3" fmla="*/ 2 h 13"/>
                  <a:gd name="T4" fmla="*/ 13 w 18"/>
                  <a:gd name="T5" fmla="*/ 5 h 13"/>
                  <a:gd name="T6" fmla="*/ 17 w 18"/>
                  <a:gd name="T7" fmla="*/ 9 h 13"/>
                  <a:gd name="T8" fmla="*/ 17 w 18"/>
                  <a:gd name="T9" fmla="*/ 12 h 13"/>
                  <a:gd name="T10" fmla="*/ 13 w 18"/>
                  <a:gd name="T11" fmla="*/ 13 h 13"/>
                  <a:gd name="T12" fmla="*/ 0 w 18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5" y="6"/>
                      <a:pt x="9" y="5"/>
                      <a:pt x="13" y="5"/>
                    </a:cubicBezTo>
                    <a:cubicBezTo>
                      <a:pt x="15" y="5"/>
                      <a:pt x="15" y="8"/>
                      <a:pt x="17" y="9"/>
                    </a:cubicBezTo>
                    <a:cubicBezTo>
                      <a:pt x="18" y="10"/>
                      <a:pt x="18" y="11"/>
                      <a:pt x="17" y="12"/>
                    </a:cubicBezTo>
                    <a:cubicBezTo>
                      <a:pt x="16" y="13"/>
                      <a:pt x="14" y="13"/>
                      <a:pt x="13" y="13"/>
                    </a:cubicBezTo>
                    <a:cubicBezTo>
                      <a:pt x="9" y="9"/>
                      <a:pt x="3" y="6"/>
                      <a:pt x="0" y="0"/>
                    </a:cubicBezTo>
                    <a:close/>
                  </a:path>
                </a:pathLst>
              </a:custGeom>
              <a:solidFill>
                <a:srgbClr val="30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2" name="Freeform 345"/>
              <p:cNvSpPr>
                <a:spLocks/>
              </p:cNvSpPr>
              <p:nvPr/>
            </p:nvSpPr>
            <p:spPr bwMode="auto">
              <a:xfrm>
                <a:off x="4674" y="2642"/>
                <a:ext cx="18" cy="37"/>
              </a:xfrm>
              <a:custGeom>
                <a:avLst/>
                <a:gdLst>
                  <a:gd name="T0" fmla="*/ 12 w 12"/>
                  <a:gd name="T1" fmla="*/ 0 h 26"/>
                  <a:gd name="T2" fmla="*/ 6 w 12"/>
                  <a:gd name="T3" fmla="*/ 9 h 26"/>
                  <a:gd name="T4" fmla="*/ 1 w 12"/>
                  <a:gd name="T5" fmla="*/ 26 h 26"/>
                  <a:gd name="T6" fmla="*/ 0 w 12"/>
                  <a:gd name="T7" fmla="*/ 21 h 26"/>
                  <a:gd name="T8" fmla="*/ 4 w 12"/>
                  <a:gd name="T9" fmla="*/ 5 h 26"/>
                  <a:gd name="T10" fmla="*/ 12 w 12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7" y="2"/>
                      <a:pt x="7" y="6"/>
                      <a:pt x="6" y="9"/>
                    </a:cubicBezTo>
                    <a:cubicBezTo>
                      <a:pt x="4" y="15"/>
                      <a:pt x="3" y="20"/>
                      <a:pt x="1" y="26"/>
                    </a:cubicBezTo>
                    <a:cubicBezTo>
                      <a:pt x="0" y="24"/>
                      <a:pt x="0" y="23"/>
                      <a:pt x="0" y="21"/>
                    </a:cubicBezTo>
                    <a:cubicBezTo>
                      <a:pt x="1" y="16"/>
                      <a:pt x="2" y="10"/>
                      <a:pt x="4" y="5"/>
                    </a:cubicBezTo>
                    <a:cubicBezTo>
                      <a:pt x="5" y="1"/>
                      <a:pt x="9" y="0"/>
                      <a:pt x="12" y="0"/>
                    </a:cubicBezTo>
                    <a:close/>
                  </a:path>
                </a:pathLst>
              </a:custGeom>
              <a:solidFill>
                <a:srgbClr val="4046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3" name="Freeform 346"/>
              <p:cNvSpPr>
                <a:spLocks/>
              </p:cNvSpPr>
              <p:nvPr/>
            </p:nvSpPr>
            <p:spPr bwMode="auto">
              <a:xfrm>
                <a:off x="4684" y="2661"/>
                <a:ext cx="6" cy="42"/>
              </a:xfrm>
              <a:custGeom>
                <a:avLst/>
                <a:gdLst>
                  <a:gd name="T0" fmla="*/ 0 w 4"/>
                  <a:gd name="T1" fmla="*/ 29 h 29"/>
                  <a:gd name="T2" fmla="*/ 0 w 4"/>
                  <a:gd name="T3" fmla="*/ 8 h 29"/>
                  <a:gd name="T4" fmla="*/ 1 w 4"/>
                  <a:gd name="T5" fmla="*/ 3 h 29"/>
                  <a:gd name="T6" fmla="*/ 2 w 4"/>
                  <a:gd name="T7" fmla="*/ 0 h 29"/>
                  <a:gd name="T8" fmla="*/ 3 w 4"/>
                  <a:gd name="T9" fmla="*/ 3 h 29"/>
                  <a:gd name="T10" fmla="*/ 2 w 4"/>
                  <a:gd name="T11" fmla="*/ 14 h 29"/>
                  <a:gd name="T12" fmla="*/ 1 w 4"/>
                  <a:gd name="T13" fmla="*/ 29 h 29"/>
                  <a:gd name="T14" fmla="*/ 0 w 4"/>
                  <a:gd name="T1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9">
                    <a:moveTo>
                      <a:pt x="0" y="29"/>
                    </a:moveTo>
                    <a:cubicBezTo>
                      <a:pt x="0" y="22"/>
                      <a:pt x="0" y="15"/>
                      <a:pt x="0" y="8"/>
                    </a:cubicBezTo>
                    <a:cubicBezTo>
                      <a:pt x="0" y="6"/>
                      <a:pt x="0" y="5"/>
                      <a:pt x="1" y="3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3" y="0"/>
                      <a:pt x="4" y="2"/>
                      <a:pt x="3" y="3"/>
                    </a:cubicBezTo>
                    <a:cubicBezTo>
                      <a:pt x="3" y="7"/>
                      <a:pt x="3" y="10"/>
                      <a:pt x="2" y="14"/>
                    </a:cubicBezTo>
                    <a:cubicBezTo>
                      <a:pt x="2" y="19"/>
                      <a:pt x="1" y="24"/>
                      <a:pt x="1" y="29"/>
                    </a:cubicBezTo>
                    <a:cubicBezTo>
                      <a:pt x="1" y="29"/>
                      <a:pt x="0" y="29"/>
                      <a:pt x="0" y="29"/>
                    </a:cubicBezTo>
                    <a:close/>
                  </a:path>
                </a:pathLst>
              </a:custGeom>
              <a:solidFill>
                <a:srgbClr val="515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4" name="Freeform 347"/>
              <p:cNvSpPr>
                <a:spLocks/>
              </p:cNvSpPr>
              <p:nvPr/>
            </p:nvSpPr>
            <p:spPr bwMode="auto">
              <a:xfrm>
                <a:off x="4829" y="1588"/>
                <a:ext cx="23" cy="26"/>
              </a:xfrm>
              <a:custGeom>
                <a:avLst/>
                <a:gdLst>
                  <a:gd name="T0" fmla="*/ 0 w 16"/>
                  <a:gd name="T1" fmla="*/ 12 h 18"/>
                  <a:gd name="T2" fmla="*/ 7 w 16"/>
                  <a:gd name="T3" fmla="*/ 10 h 18"/>
                  <a:gd name="T4" fmla="*/ 4 w 16"/>
                  <a:gd name="T5" fmla="*/ 0 h 18"/>
                  <a:gd name="T6" fmla="*/ 6 w 16"/>
                  <a:gd name="T7" fmla="*/ 4 h 18"/>
                  <a:gd name="T8" fmla="*/ 16 w 16"/>
                  <a:gd name="T9" fmla="*/ 13 h 18"/>
                  <a:gd name="T10" fmla="*/ 15 w 16"/>
                  <a:gd name="T11" fmla="*/ 16 h 18"/>
                  <a:gd name="T12" fmla="*/ 8 w 16"/>
                  <a:gd name="T13" fmla="*/ 17 h 18"/>
                  <a:gd name="T14" fmla="*/ 7 w 16"/>
                  <a:gd name="T15" fmla="*/ 14 h 18"/>
                  <a:gd name="T16" fmla="*/ 2 w 16"/>
                  <a:gd name="T17" fmla="*/ 12 h 18"/>
                  <a:gd name="T18" fmla="*/ 0 w 16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8">
                    <a:moveTo>
                      <a:pt x="0" y="12"/>
                    </a:moveTo>
                    <a:cubicBezTo>
                      <a:pt x="2" y="10"/>
                      <a:pt x="4" y="10"/>
                      <a:pt x="7" y="10"/>
                    </a:cubicBezTo>
                    <a:cubicBezTo>
                      <a:pt x="4" y="7"/>
                      <a:pt x="5" y="3"/>
                      <a:pt x="4" y="0"/>
                    </a:cubicBezTo>
                    <a:cubicBezTo>
                      <a:pt x="5" y="1"/>
                      <a:pt x="6" y="2"/>
                      <a:pt x="6" y="4"/>
                    </a:cubicBezTo>
                    <a:cubicBezTo>
                      <a:pt x="7" y="9"/>
                      <a:pt x="12" y="11"/>
                      <a:pt x="16" y="13"/>
                    </a:cubicBezTo>
                    <a:cubicBezTo>
                      <a:pt x="16" y="15"/>
                      <a:pt x="16" y="16"/>
                      <a:pt x="15" y="16"/>
                    </a:cubicBezTo>
                    <a:cubicBezTo>
                      <a:pt x="13" y="17"/>
                      <a:pt x="11" y="15"/>
                      <a:pt x="8" y="17"/>
                    </a:cubicBezTo>
                    <a:cubicBezTo>
                      <a:pt x="7" y="18"/>
                      <a:pt x="5" y="16"/>
                      <a:pt x="7" y="14"/>
                    </a:cubicBezTo>
                    <a:cubicBezTo>
                      <a:pt x="6" y="11"/>
                      <a:pt x="4" y="12"/>
                      <a:pt x="2" y="12"/>
                    </a:cubicBezTo>
                    <a:cubicBezTo>
                      <a:pt x="1" y="13"/>
                      <a:pt x="0" y="14"/>
                      <a:pt x="0" y="12"/>
                    </a:cubicBezTo>
                    <a:close/>
                  </a:path>
                </a:pathLst>
              </a:custGeom>
              <a:solidFill>
                <a:srgbClr val="9B7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5" name="Freeform 348"/>
              <p:cNvSpPr>
                <a:spLocks/>
              </p:cNvSpPr>
              <p:nvPr/>
            </p:nvSpPr>
            <p:spPr bwMode="auto">
              <a:xfrm>
                <a:off x="4664" y="1468"/>
                <a:ext cx="20" cy="10"/>
              </a:xfrm>
              <a:custGeom>
                <a:avLst/>
                <a:gdLst>
                  <a:gd name="T0" fmla="*/ 3 w 14"/>
                  <a:gd name="T1" fmla="*/ 7 h 7"/>
                  <a:gd name="T2" fmla="*/ 0 w 14"/>
                  <a:gd name="T3" fmla="*/ 0 h 7"/>
                  <a:gd name="T4" fmla="*/ 2 w 14"/>
                  <a:gd name="T5" fmla="*/ 0 h 7"/>
                  <a:gd name="T6" fmla="*/ 9 w 14"/>
                  <a:gd name="T7" fmla="*/ 0 h 7"/>
                  <a:gd name="T8" fmla="*/ 13 w 14"/>
                  <a:gd name="T9" fmla="*/ 3 h 7"/>
                  <a:gd name="T10" fmla="*/ 10 w 14"/>
                  <a:gd name="T11" fmla="*/ 6 h 7"/>
                  <a:gd name="T12" fmla="*/ 3 w 1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7">
                    <a:moveTo>
                      <a:pt x="3" y="7"/>
                    </a:moveTo>
                    <a:cubicBezTo>
                      <a:pt x="2" y="5"/>
                      <a:pt x="1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4" y="2"/>
                      <a:pt x="6" y="1"/>
                      <a:pt x="9" y="0"/>
                    </a:cubicBezTo>
                    <a:cubicBezTo>
                      <a:pt x="11" y="0"/>
                      <a:pt x="13" y="1"/>
                      <a:pt x="13" y="3"/>
                    </a:cubicBezTo>
                    <a:cubicBezTo>
                      <a:pt x="14" y="6"/>
                      <a:pt x="12" y="5"/>
                      <a:pt x="10" y="6"/>
                    </a:cubicBezTo>
                    <a:cubicBezTo>
                      <a:pt x="7" y="7"/>
                      <a:pt x="5" y="7"/>
                      <a:pt x="3" y="7"/>
                    </a:cubicBezTo>
                    <a:close/>
                  </a:path>
                </a:pathLst>
              </a:custGeom>
              <a:solidFill>
                <a:srgbClr val="504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6" name="Freeform 349"/>
              <p:cNvSpPr>
                <a:spLocks/>
              </p:cNvSpPr>
              <p:nvPr/>
            </p:nvSpPr>
            <p:spPr bwMode="auto">
              <a:xfrm>
                <a:off x="4634" y="2546"/>
                <a:ext cx="13" cy="54"/>
              </a:xfrm>
              <a:custGeom>
                <a:avLst/>
                <a:gdLst>
                  <a:gd name="T0" fmla="*/ 8 w 9"/>
                  <a:gd name="T1" fmla="*/ 37 h 37"/>
                  <a:gd name="T2" fmla="*/ 8 w 9"/>
                  <a:gd name="T3" fmla="*/ 37 h 37"/>
                  <a:gd name="T4" fmla="*/ 8 w 9"/>
                  <a:gd name="T5" fmla="*/ 37 h 37"/>
                  <a:gd name="T6" fmla="*/ 0 w 9"/>
                  <a:gd name="T7" fmla="*/ 8 h 37"/>
                  <a:gd name="T8" fmla="*/ 0 w 9"/>
                  <a:gd name="T9" fmla="*/ 4 h 37"/>
                  <a:gd name="T10" fmla="*/ 1 w 9"/>
                  <a:gd name="T11" fmla="*/ 0 h 37"/>
                  <a:gd name="T12" fmla="*/ 9 w 9"/>
                  <a:gd name="T13" fmla="*/ 33 h 37"/>
                  <a:gd name="T14" fmla="*/ 9 w 9"/>
                  <a:gd name="T15" fmla="*/ 35 h 37"/>
                  <a:gd name="T16" fmla="*/ 8 w 9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7">
                    <a:moveTo>
                      <a:pt x="8" y="37"/>
                    </a:move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4" y="27"/>
                      <a:pt x="4" y="17"/>
                      <a:pt x="0" y="8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4" y="11"/>
                      <a:pt x="6" y="22"/>
                      <a:pt x="9" y="33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9" y="36"/>
                      <a:pt x="9" y="36"/>
                      <a:pt x="8" y="37"/>
                    </a:cubicBezTo>
                    <a:close/>
                  </a:path>
                </a:pathLst>
              </a:custGeom>
              <a:solidFill>
                <a:srgbClr val="CBC9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7" name="Freeform 350"/>
              <p:cNvSpPr>
                <a:spLocks/>
              </p:cNvSpPr>
              <p:nvPr/>
            </p:nvSpPr>
            <p:spPr bwMode="auto">
              <a:xfrm>
                <a:off x="4904" y="3218"/>
                <a:ext cx="25" cy="15"/>
              </a:xfrm>
              <a:custGeom>
                <a:avLst/>
                <a:gdLst>
                  <a:gd name="T0" fmla="*/ 7 w 17"/>
                  <a:gd name="T1" fmla="*/ 8 h 10"/>
                  <a:gd name="T2" fmla="*/ 0 w 17"/>
                  <a:gd name="T3" fmla="*/ 5 h 10"/>
                  <a:gd name="T4" fmla="*/ 6 w 17"/>
                  <a:gd name="T5" fmla="*/ 3 h 10"/>
                  <a:gd name="T6" fmla="*/ 2 w 17"/>
                  <a:gd name="T7" fmla="*/ 2 h 10"/>
                  <a:gd name="T8" fmla="*/ 17 w 17"/>
                  <a:gd name="T9" fmla="*/ 3 h 10"/>
                  <a:gd name="T10" fmla="*/ 17 w 17"/>
                  <a:gd name="T11" fmla="*/ 5 h 10"/>
                  <a:gd name="T12" fmla="*/ 12 w 17"/>
                  <a:gd name="T13" fmla="*/ 4 h 10"/>
                  <a:gd name="T14" fmla="*/ 12 w 17"/>
                  <a:gd name="T15" fmla="*/ 9 h 10"/>
                  <a:gd name="T16" fmla="*/ 7 w 17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7" y="8"/>
                    </a:moveTo>
                    <a:cubicBezTo>
                      <a:pt x="6" y="5"/>
                      <a:pt x="3" y="6"/>
                      <a:pt x="0" y="5"/>
                    </a:cubicBezTo>
                    <a:cubicBezTo>
                      <a:pt x="2" y="3"/>
                      <a:pt x="4" y="4"/>
                      <a:pt x="6" y="3"/>
                    </a:cubicBezTo>
                    <a:cubicBezTo>
                      <a:pt x="5" y="2"/>
                      <a:pt x="3" y="3"/>
                      <a:pt x="2" y="2"/>
                    </a:cubicBezTo>
                    <a:cubicBezTo>
                      <a:pt x="7" y="2"/>
                      <a:pt x="12" y="0"/>
                      <a:pt x="17" y="3"/>
                    </a:cubicBezTo>
                    <a:cubicBezTo>
                      <a:pt x="16" y="4"/>
                      <a:pt x="17" y="4"/>
                      <a:pt x="17" y="5"/>
                    </a:cubicBezTo>
                    <a:cubicBezTo>
                      <a:pt x="15" y="5"/>
                      <a:pt x="14" y="3"/>
                      <a:pt x="12" y="4"/>
                    </a:cubicBezTo>
                    <a:cubicBezTo>
                      <a:pt x="10" y="6"/>
                      <a:pt x="12" y="8"/>
                      <a:pt x="12" y="9"/>
                    </a:cubicBezTo>
                    <a:cubicBezTo>
                      <a:pt x="10" y="10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363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8" name="Freeform 351"/>
              <p:cNvSpPr>
                <a:spLocks/>
              </p:cNvSpPr>
              <p:nvPr/>
            </p:nvSpPr>
            <p:spPr bwMode="auto">
              <a:xfrm>
                <a:off x="4846" y="1763"/>
                <a:ext cx="16" cy="20"/>
              </a:xfrm>
              <a:custGeom>
                <a:avLst/>
                <a:gdLst>
                  <a:gd name="T0" fmla="*/ 3 w 11"/>
                  <a:gd name="T1" fmla="*/ 14 h 14"/>
                  <a:gd name="T2" fmla="*/ 2 w 11"/>
                  <a:gd name="T3" fmla="*/ 9 h 14"/>
                  <a:gd name="T4" fmla="*/ 1 w 11"/>
                  <a:gd name="T5" fmla="*/ 4 h 14"/>
                  <a:gd name="T6" fmla="*/ 10 w 11"/>
                  <a:gd name="T7" fmla="*/ 0 h 14"/>
                  <a:gd name="T8" fmla="*/ 3 w 1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3" y="14"/>
                    </a:moveTo>
                    <a:cubicBezTo>
                      <a:pt x="0" y="13"/>
                      <a:pt x="4" y="10"/>
                      <a:pt x="2" y="9"/>
                    </a:cubicBezTo>
                    <a:cubicBezTo>
                      <a:pt x="2" y="7"/>
                      <a:pt x="0" y="6"/>
                      <a:pt x="1" y="4"/>
                    </a:cubicBezTo>
                    <a:cubicBezTo>
                      <a:pt x="4" y="4"/>
                      <a:pt x="7" y="2"/>
                      <a:pt x="10" y="0"/>
                    </a:cubicBezTo>
                    <a:cubicBezTo>
                      <a:pt x="7" y="4"/>
                      <a:pt x="11" y="12"/>
                      <a:pt x="3" y="14"/>
                    </a:cubicBezTo>
                    <a:close/>
                  </a:path>
                </a:pathLst>
              </a:custGeom>
              <a:solidFill>
                <a:srgbClr val="969D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9" name="Freeform 352"/>
              <p:cNvSpPr>
                <a:spLocks/>
              </p:cNvSpPr>
              <p:nvPr/>
            </p:nvSpPr>
            <p:spPr bwMode="auto">
              <a:xfrm>
                <a:off x="4615" y="2464"/>
                <a:ext cx="13" cy="54"/>
              </a:xfrm>
              <a:custGeom>
                <a:avLst/>
                <a:gdLst>
                  <a:gd name="T0" fmla="*/ 0 w 9"/>
                  <a:gd name="T1" fmla="*/ 0 h 37"/>
                  <a:gd name="T2" fmla="*/ 4 w 9"/>
                  <a:gd name="T3" fmla="*/ 8 h 37"/>
                  <a:gd name="T4" fmla="*/ 9 w 9"/>
                  <a:gd name="T5" fmla="*/ 35 h 37"/>
                  <a:gd name="T6" fmla="*/ 8 w 9"/>
                  <a:gd name="T7" fmla="*/ 36 h 37"/>
                  <a:gd name="T8" fmla="*/ 8 w 9"/>
                  <a:gd name="T9" fmla="*/ 36 h 37"/>
                  <a:gd name="T10" fmla="*/ 5 w 9"/>
                  <a:gd name="T11" fmla="*/ 23 h 37"/>
                  <a:gd name="T12" fmla="*/ 0 w 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7">
                    <a:moveTo>
                      <a:pt x="0" y="0"/>
                    </a:moveTo>
                    <a:cubicBezTo>
                      <a:pt x="4" y="1"/>
                      <a:pt x="4" y="5"/>
                      <a:pt x="4" y="8"/>
                    </a:cubicBezTo>
                    <a:cubicBezTo>
                      <a:pt x="6" y="17"/>
                      <a:pt x="7" y="26"/>
                      <a:pt x="9" y="35"/>
                    </a:cubicBezTo>
                    <a:cubicBezTo>
                      <a:pt x="9" y="36"/>
                      <a:pt x="9" y="36"/>
                      <a:pt x="8" y="36"/>
                    </a:cubicBezTo>
                    <a:cubicBezTo>
                      <a:pt x="8" y="37"/>
                      <a:pt x="8" y="36"/>
                      <a:pt x="8" y="36"/>
                    </a:cubicBezTo>
                    <a:cubicBezTo>
                      <a:pt x="5" y="33"/>
                      <a:pt x="7" y="28"/>
                      <a:pt x="5" y="23"/>
                    </a:cubicBezTo>
                    <a:cubicBezTo>
                      <a:pt x="3" y="16"/>
                      <a:pt x="2" y="8"/>
                      <a:pt x="0" y="0"/>
                    </a:cubicBezTo>
                    <a:close/>
                  </a:path>
                </a:pathLst>
              </a:custGeom>
              <a:solidFill>
                <a:srgbClr val="7978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0" name="Freeform 353"/>
              <p:cNvSpPr>
                <a:spLocks/>
              </p:cNvSpPr>
              <p:nvPr/>
            </p:nvSpPr>
            <p:spPr bwMode="auto">
              <a:xfrm>
                <a:off x="5004" y="2088"/>
                <a:ext cx="32" cy="25"/>
              </a:xfrm>
              <a:custGeom>
                <a:avLst/>
                <a:gdLst>
                  <a:gd name="T0" fmla="*/ 1 w 22"/>
                  <a:gd name="T1" fmla="*/ 3 h 17"/>
                  <a:gd name="T2" fmla="*/ 1 w 22"/>
                  <a:gd name="T3" fmla="*/ 0 h 17"/>
                  <a:gd name="T4" fmla="*/ 20 w 22"/>
                  <a:gd name="T5" fmla="*/ 12 h 17"/>
                  <a:gd name="T6" fmla="*/ 21 w 22"/>
                  <a:gd name="T7" fmla="*/ 17 h 17"/>
                  <a:gd name="T8" fmla="*/ 1 w 22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7">
                    <a:moveTo>
                      <a:pt x="1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8" y="4"/>
                      <a:pt x="13" y="9"/>
                      <a:pt x="20" y="12"/>
                    </a:cubicBezTo>
                    <a:cubicBezTo>
                      <a:pt x="21" y="13"/>
                      <a:pt x="22" y="15"/>
                      <a:pt x="21" y="17"/>
                    </a:cubicBezTo>
                    <a:cubicBezTo>
                      <a:pt x="15" y="12"/>
                      <a:pt x="8" y="8"/>
                      <a:pt x="1" y="3"/>
                    </a:cubicBezTo>
                    <a:close/>
                  </a:path>
                </a:pathLst>
              </a:custGeom>
              <a:solidFill>
                <a:srgbClr val="D2A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1" name="Freeform 354"/>
              <p:cNvSpPr>
                <a:spLocks/>
              </p:cNvSpPr>
              <p:nvPr/>
            </p:nvSpPr>
            <p:spPr bwMode="auto">
              <a:xfrm>
                <a:off x="3953" y="2808"/>
                <a:ext cx="13" cy="46"/>
              </a:xfrm>
              <a:custGeom>
                <a:avLst/>
                <a:gdLst>
                  <a:gd name="T0" fmla="*/ 0 w 9"/>
                  <a:gd name="T1" fmla="*/ 31 h 32"/>
                  <a:gd name="T2" fmla="*/ 5 w 9"/>
                  <a:gd name="T3" fmla="*/ 0 h 32"/>
                  <a:gd name="T4" fmla="*/ 7 w 9"/>
                  <a:gd name="T5" fmla="*/ 3 h 32"/>
                  <a:gd name="T6" fmla="*/ 8 w 9"/>
                  <a:gd name="T7" fmla="*/ 5 h 32"/>
                  <a:gd name="T8" fmla="*/ 8 w 9"/>
                  <a:gd name="T9" fmla="*/ 11 h 32"/>
                  <a:gd name="T10" fmla="*/ 5 w 9"/>
                  <a:gd name="T11" fmla="*/ 10 h 32"/>
                  <a:gd name="T12" fmla="*/ 1 w 9"/>
                  <a:gd name="T13" fmla="*/ 32 h 32"/>
                  <a:gd name="T14" fmla="*/ 1 w 9"/>
                  <a:gd name="T15" fmla="*/ 32 h 32"/>
                  <a:gd name="T16" fmla="*/ 0 w 9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0" y="31"/>
                    </a:moveTo>
                    <a:cubicBezTo>
                      <a:pt x="2" y="21"/>
                      <a:pt x="3" y="11"/>
                      <a:pt x="5" y="0"/>
                    </a:cubicBezTo>
                    <a:cubicBezTo>
                      <a:pt x="7" y="0"/>
                      <a:pt x="5" y="2"/>
                      <a:pt x="7" y="3"/>
                    </a:cubicBezTo>
                    <a:cubicBezTo>
                      <a:pt x="7" y="4"/>
                      <a:pt x="9" y="4"/>
                      <a:pt x="8" y="5"/>
                    </a:cubicBezTo>
                    <a:cubicBezTo>
                      <a:pt x="5" y="7"/>
                      <a:pt x="7" y="9"/>
                      <a:pt x="8" y="11"/>
                    </a:cubicBezTo>
                    <a:cubicBezTo>
                      <a:pt x="6" y="12"/>
                      <a:pt x="6" y="10"/>
                      <a:pt x="5" y="10"/>
                    </a:cubicBezTo>
                    <a:cubicBezTo>
                      <a:pt x="4" y="17"/>
                      <a:pt x="2" y="25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32"/>
                      <a:pt x="0" y="32"/>
                      <a:pt x="0" y="31"/>
                    </a:cubicBezTo>
                    <a:close/>
                  </a:path>
                </a:pathLst>
              </a:custGeom>
              <a:solidFill>
                <a:srgbClr val="CABC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2" name="Freeform 355"/>
              <p:cNvSpPr>
                <a:spLocks/>
              </p:cNvSpPr>
              <p:nvPr/>
            </p:nvSpPr>
            <p:spPr bwMode="auto">
              <a:xfrm>
                <a:off x="4262" y="3007"/>
                <a:ext cx="9" cy="21"/>
              </a:xfrm>
              <a:custGeom>
                <a:avLst/>
                <a:gdLst>
                  <a:gd name="T0" fmla="*/ 0 w 6"/>
                  <a:gd name="T1" fmla="*/ 2 h 14"/>
                  <a:gd name="T2" fmla="*/ 6 w 6"/>
                  <a:gd name="T3" fmla="*/ 5 h 14"/>
                  <a:gd name="T4" fmla="*/ 6 w 6"/>
                  <a:gd name="T5" fmla="*/ 10 h 14"/>
                  <a:gd name="T6" fmla="*/ 4 w 6"/>
                  <a:gd name="T7" fmla="*/ 14 h 14"/>
                  <a:gd name="T8" fmla="*/ 2 w 6"/>
                  <a:gd name="T9" fmla="*/ 11 h 14"/>
                  <a:gd name="T10" fmla="*/ 1 w 6"/>
                  <a:gd name="T11" fmla="*/ 9 h 14"/>
                  <a:gd name="T12" fmla="*/ 0 w 6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4">
                    <a:moveTo>
                      <a:pt x="0" y="2"/>
                    </a:moveTo>
                    <a:cubicBezTo>
                      <a:pt x="3" y="0"/>
                      <a:pt x="5" y="1"/>
                      <a:pt x="6" y="5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6" y="12"/>
                      <a:pt x="6" y="14"/>
                      <a:pt x="4" y="14"/>
                    </a:cubicBezTo>
                    <a:cubicBezTo>
                      <a:pt x="2" y="14"/>
                      <a:pt x="2" y="12"/>
                      <a:pt x="2" y="11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1" y="7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7D7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3" name="Freeform 356"/>
              <p:cNvSpPr>
                <a:spLocks/>
              </p:cNvSpPr>
              <p:nvPr/>
            </p:nvSpPr>
            <p:spPr bwMode="auto">
              <a:xfrm>
                <a:off x="4686" y="1915"/>
                <a:ext cx="19" cy="56"/>
              </a:xfrm>
              <a:custGeom>
                <a:avLst/>
                <a:gdLst>
                  <a:gd name="T0" fmla="*/ 13 w 13"/>
                  <a:gd name="T1" fmla="*/ 38 h 39"/>
                  <a:gd name="T2" fmla="*/ 13 w 13"/>
                  <a:gd name="T3" fmla="*/ 38 h 39"/>
                  <a:gd name="T4" fmla="*/ 12 w 13"/>
                  <a:gd name="T5" fmla="*/ 39 h 39"/>
                  <a:gd name="T6" fmla="*/ 9 w 13"/>
                  <a:gd name="T7" fmla="*/ 26 h 39"/>
                  <a:gd name="T8" fmla="*/ 5 w 13"/>
                  <a:gd name="T9" fmla="*/ 9 h 39"/>
                  <a:gd name="T10" fmla="*/ 0 w 13"/>
                  <a:gd name="T11" fmla="*/ 0 h 39"/>
                  <a:gd name="T12" fmla="*/ 5 w 13"/>
                  <a:gd name="T13" fmla="*/ 4 h 39"/>
                  <a:gd name="T14" fmla="*/ 13 w 13"/>
                  <a:gd name="T15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39">
                    <a:moveTo>
                      <a:pt x="13" y="38"/>
                    </a:moveTo>
                    <a:cubicBezTo>
                      <a:pt x="13" y="38"/>
                      <a:pt x="13" y="38"/>
                      <a:pt x="13" y="38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1" y="34"/>
                      <a:pt x="10" y="30"/>
                      <a:pt x="9" y="26"/>
                    </a:cubicBezTo>
                    <a:cubicBezTo>
                      <a:pt x="7" y="20"/>
                      <a:pt x="6" y="15"/>
                      <a:pt x="5" y="9"/>
                    </a:cubicBezTo>
                    <a:cubicBezTo>
                      <a:pt x="4" y="6"/>
                      <a:pt x="1" y="3"/>
                      <a:pt x="0" y="0"/>
                    </a:cubicBezTo>
                    <a:cubicBezTo>
                      <a:pt x="1" y="1"/>
                      <a:pt x="3" y="3"/>
                      <a:pt x="5" y="4"/>
                    </a:cubicBezTo>
                    <a:cubicBezTo>
                      <a:pt x="8" y="15"/>
                      <a:pt x="11" y="26"/>
                      <a:pt x="13" y="38"/>
                    </a:cubicBezTo>
                    <a:close/>
                  </a:path>
                </a:pathLst>
              </a:custGeom>
              <a:solidFill>
                <a:srgbClr val="BCB7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4" name="Freeform 357"/>
              <p:cNvSpPr>
                <a:spLocks/>
              </p:cNvSpPr>
              <p:nvPr/>
            </p:nvSpPr>
            <p:spPr bwMode="auto">
              <a:xfrm>
                <a:off x="4806" y="2598"/>
                <a:ext cx="11" cy="34"/>
              </a:xfrm>
              <a:custGeom>
                <a:avLst/>
                <a:gdLst>
                  <a:gd name="T0" fmla="*/ 7 w 8"/>
                  <a:gd name="T1" fmla="*/ 23 h 23"/>
                  <a:gd name="T2" fmla="*/ 3 w 8"/>
                  <a:gd name="T3" fmla="*/ 17 h 23"/>
                  <a:gd name="T4" fmla="*/ 2 w 8"/>
                  <a:gd name="T5" fmla="*/ 12 h 23"/>
                  <a:gd name="T6" fmla="*/ 0 w 8"/>
                  <a:gd name="T7" fmla="*/ 14 h 23"/>
                  <a:gd name="T8" fmla="*/ 0 w 8"/>
                  <a:gd name="T9" fmla="*/ 0 h 23"/>
                  <a:gd name="T10" fmla="*/ 1 w 8"/>
                  <a:gd name="T11" fmla="*/ 6 h 23"/>
                  <a:gd name="T12" fmla="*/ 3 w 8"/>
                  <a:gd name="T13" fmla="*/ 7 h 23"/>
                  <a:gd name="T14" fmla="*/ 4 w 8"/>
                  <a:gd name="T15" fmla="*/ 8 h 23"/>
                  <a:gd name="T16" fmla="*/ 7 w 8"/>
                  <a:gd name="T17" fmla="*/ 21 h 23"/>
                  <a:gd name="T18" fmla="*/ 7 w 8"/>
                  <a:gd name="T1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23">
                    <a:moveTo>
                      <a:pt x="7" y="23"/>
                    </a:moveTo>
                    <a:cubicBezTo>
                      <a:pt x="5" y="22"/>
                      <a:pt x="4" y="19"/>
                      <a:pt x="3" y="17"/>
                    </a:cubicBezTo>
                    <a:cubicBezTo>
                      <a:pt x="3" y="15"/>
                      <a:pt x="3" y="13"/>
                      <a:pt x="2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2"/>
                      <a:pt x="1" y="4"/>
                      <a:pt x="1" y="6"/>
                    </a:cubicBezTo>
                    <a:cubicBezTo>
                      <a:pt x="1" y="7"/>
                      <a:pt x="1" y="7"/>
                      <a:pt x="3" y="7"/>
                    </a:cubicBezTo>
                    <a:cubicBezTo>
                      <a:pt x="3" y="7"/>
                      <a:pt x="4" y="8"/>
                      <a:pt x="4" y="8"/>
                    </a:cubicBezTo>
                    <a:cubicBezTo>
                      <a:pt x="5" y="12"/>
                      <a:pt x="8" y="16"/>
                      <a:pt x="7" y="21"/>
                    </a:cubicBezTo>
                    <a:cubicBezTo>
                      <a:pt x="8" y="22"/>
                      <a:pt x="8" y="22"/>
                      <a:pt x="7" y="23"/>
                    </a:cubicBezTo>
                    <a:close/>
                  </a:path>
                </a:pathLst>
              </a:custGeom>
              <a:solidFill>
                <a:srgbClr val="6F6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5" name="Freeform 358"/>
              <p:cNvSpPr>
                <a:spLocks/>
              </p:cNvSpPr>
              <p:nvPr/>
            </p:nvSpPr>
            <p:spPr bwMode="auto">
              <a:xfrm>
                <a:off x="4382" y="2585"/>
                <a:ext cx="12" cy="21"/>
              </a:xfrm>
              <a:custGeom>
                <a:avLst/>
                <a:gdLst>
                  <a:gd name="T0" fmla="*/ 4 w 8"/>
                  <a:gd name="T1" fmla="*/ 14 h 14"/>
                  <a:gd name="T2" fmla="*/ 3 w 8"/>
                  <a:gd name="T3" fmla="*/ 12 h 14"/>
                  <a:gd name="T4" fmla="*/ 0 w 8"/>
                  <a:gd name="T5" fmla="*/ 9 h 14"/>
                  <a:gd name="T6" fmla="*/ 3 w 8"/>
                  <a:gd name="T7" fmla="*/ 1 h 14"/>
                  <a:gd name="T8" fmla="*/ 6 w 8"/>
                  <a:gd name="T9" fmla="*/ 3 h 14"/>
                  <a:gd name="T10" fmla="*/ 7 w 8"/>
                  <a:gd name="T11" fmla="*/ 12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4" y="13"/>
                      <a:pt x="4" y="12"/>
                      <a:pt x="3" y="12"/>
                    </a:cubicBezTo>
                    <a:cubicBezTo>
                      <a:pt x="2" y="11"/>
                      <a:pt x="0" y="11"/>
                      <a:pt x="0" y="9"/>
                    </a:cubicBezTo>
                    <a:cubicBezTo>
                      <a:pt x="1" y="6"/>
                      <a:pt x="0" y="3"/>
                      <a:pt x="3" y="1"/>
                    </a:cubicBezTo>
                    <a:cubicBezTo>
                      <a:pt x="6" y="0"/>
                      <a:pt x="6" y="1"/>
                      <a:pt x="6" y="3"/>
                    </a:cubicBezTo>
                    <a:cubicBezTo>
                      <a:pt x="6" y="6"/>
                      <a:pt x="4" y="9"/>
                      <a:pt x="7" y="12"/>
                    </a:cubicBezTo>
                    <a:cubicBezTo>
                      <a:pt x="8" y="13"/>
                      <a:pt x="8" y="14"/>
                      <a:pt x="4" y="14"/>
                    </a:cubicBezTo>
                    <a:close/>
                  </a:path>
                </a:pathLst>
              </a:custGeom>
              <a:solidFill>
                <a:srgbClr val="615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6" name="Freeform 359"/>
              <p:cNvSpPr>
                <a:spLocks/>
              </p:cNvSpPr>
              <p:nvPr/>
            </p:nvSpPr>
            <p:spPr bwMode="auto">
              <a:xfrm>
                <a:off x="4835" y="3265"/>
                <a:ext cx="11" cy="29"/>
              </a:xfrm>
              <a:custGeom>
                <a:avLst/>
                <a:gdLst>
                  <a:gd name="T0" fmla="*/ 7 w 8"/>
                  <a:gd name="T1" fmla="*/ 20 h 20"/>
                  <a:gd name="T2" fmla="*/ 0 w 8"/>
                  <a:gd name="T3" fmla="*/ 2 h 20"/>
                  <a:gd name="T4" fmla="*/ 3 w 8"/>
                  <a:gd name="T5" fmla="*/ 5 h 20"/>
                  <a:gd name="T6" fmla="*/ 3 w 8"/>
                  <a:gd name="T7" fmla="*/ 0 h 20"/>
                  <a:gd name="T8" fmla="*/ 7 w 8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7" y="20"/>
                    </a:moveTo>
                    <a:cubicBezTo>
                      <a:pt x="5" y="14"/>
                      <a:pt x="2" y="8"/>
                      <a:pt x="0" y="2"/>
                    </a:cubicBezTo>
                    <a:cubicBezTo>
                      <a:pt x="3" y="2"/>
                      <a:pt x="1" y="4"/>
                      <a:pt x="3" y="5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6" y="1"/>
                      <a:pt x="8" y="12"/>
                      <a:pt x="7" y="20"/>
                    </a:cubicBezTo>
                    <a:close/>
                  </a:path>
                </a:pathLst>
              </a:custGeom>
              <a:solidFill>
                <a:srgbClr val="5151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7" name="Freeform 360"/>
              <p:cNvSpPr>
                <a:spLocks/>
              </p:cNvSpPr>
              <p:nvPr/>
            </p:nvSpPr>
            <p:spPr bwMode="auto">
              <a:xfrm>
                <a:off x="4881" y="2903"/>
                <a:ext cx="7" cy="60"/>
              </a:xfrm>
              <a:custGeom>
                <a:avLst/>
                <a:gdLst>
                  <a:gd name="T0" fmla="*/ 1 w 5"/>
                  <a:gd name="T1" fmla="*/ 0 h 41"/>
                  <a:gd name="T2" fmla="*/ 3 w 5"/>
                  <a:gd name="T3" fmla="*/ 22 h 41"/>
                  <a:gd name="T4" fmla="*/ 5 w 5"/>
                  <a:gd name="T5" fmla="*/ 38 h 41"/>
                  <a:gd name="T6" fmla="*/ 4 w 5"/>
                  <a:gd name="T7" fmla="*/ 41 h 41"/>
                  <a:gd name="T8" fmla="*/ 0 w 5"/>
                  <a:gd name="T9" fmla="*/ 2 h 41"/>
                  <a:gd name="T10" fmla="*/ 1 w 5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1">
                    <a:moveTo>
                      <a:pt x="1" y="0"/>
                    </a:moveTo>
                    <a:cubicBezTo>
                      <a:pt x="3" y="7"/>
                      <a:pt x="2" y="14"/>
                      <a:pt x="3" y="22"/>
                    </a:cubicBezTo>
                    <a:cubicBezTo>
                      <a:pt x="4" y="27"/>
                      <a:pt x="5" y="32"/>
                      <a:pt x="5" y="38"/>
                    </a:cubicBezTo>
                    <a:cubicBezTo>
                      <a:pt x="5" y="39"/>
                      <a:pt x="5" y="40"/>
                      <a:pt x="4" y="41"/>
                    </a:cubicBezTo>
                    <a:cubicBezTo>
                      <a:pt x="3" y="28"/>
                      <a:pt x="1" y="15"/>
                      <a:pt x="0" y="2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B5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8" name="Freeform 361"/>
              <p:cNvSpPr>
                <a:spLocks/>
              </p:cNvSpPr>
              <p:nvPr/>
            </p:nvSpPr>
            <p:spPr bwMode="auto">
              <a:xfrm>
                <a:off x="4696" y="1575"/>
                <a:ext cx="15" cy="42"/>
              </a:xfrm>
              <a:custGeom>
                <a:avLst/>
                <a:gdLst>
                  <a:gd name="T0" fmla="*/ 2 w 10"/>
                  <a:gd name="T1" fmla="*/ 29 h 29"/>
                  <a:gd name="T2" fmla="*/ 3 w 10"/>
                  <a:gd name="T3" fmla="*/ 22 h 29"/>
                  <a:gd name="T4" fmla="*/ 4 w 10"/>
                  <a:gd name="T5" fmla="*/ 15 h 29"/>
                  <a:gd name="T6" fmla="*/ 10 w 10"/>
                  <a:gd name="T7" fmla="*/ 0 h 29"/>
                  <a:gd name="T8" fmla="*/ 2 w 10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9">
                    <a:moveTo>
                      <a:pt x="2" y="29"/>
                    </a:moveTo>
                    <a:cubicBezTo>
                      <a:pt x="0" y="26"/>
                      <a:pt x="2" y="24"/>
                      <a:pt x="3" y="22"/>
                    </a:cubicBezTo>
                    <a:cubicBezTo>
                      <a:pt x="4" y="20"/>
                      <a:pt x="4" y="18"/>
                      <a:pt x="4" y="15"/>
                    </a:cubicBezTo>
                    <a:cubicBezTo>
                      <a:pt x="6" y="10"/>
                      <a:pt x="8" y="5"/>
                      <a:pt x="10" y="0"/>
                    </a:cubicBezTo>
                    <a:cubicBezTo>
                      <a:pt x="9" y="10"/>
                      <a:pt x="7" y="20"/>
                      <a:pt x="2" y="29"/>
                    </a:cubicBezTo>
                    <a:close/>
                  </a:path>
                </a:pathLst>
              </a:custGeom>
              <a:solidFill>
                <a:srgbClr val="ABA4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9" name="Freeform 362"/>
              <p:cNvSpPr>
                <a:spLocks/>
              </p:cNvSpPr>
              <p:nvPr/>
            </p:nvSpPr>
            <p:spPr bwMode="auto">
              <a:xfrm>
                <a:off x="4950" y="2069"/>
                <a:ext cx="24" cy="14"/>
              </a:xfrm>
              <a:custGeom>
                <a:avLst/>
                <a:gdLst>
                  <a:gd name="T0" fmla="*/ 1 w 16"/>
                  <a:gd name="T1" fmla="*/ 1 h 9"/>
                  <a:gd name="T2" fmla="*/ 7 w 16"/>
                  <a:gd name="T3" fmla="*/ 3 h 9"/>
                  <a:gd name="T4" fmla="*/ 16 w 16"/>
                  <a:gd name="T5" fmla="*/ 0 h 9"/>
                  <a:gd name="T6" fmla="*/ 6 w 16"/>
                  <a:gd name="T7" fmla="*/ 8 h 9"/>
                  <a:gd name="T8" fmla="*/ 4 w 16"/>
                  <a:gd name="T9" fmla="*/ 8 h 9"/>
                  <a:gd name="T10" fmla="*/ 1 w 16"/>
                  <a:gd name="T11" fmla="*/ 5 h 9"/>
                  <a:gd name="T12" fmla="*/ 1 w 16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2" y="5"/>
                      <a:pt x="4" y="4"/>
                      <a:pt x="7" y="3"/>
                    </a:cubicBezTo>
                    <a:cubicBezTo>
                      <a:pt x="10" y="2"/>
                      <a:pt x="12" y="0"/>
                      <a:pt x="16" y="0"/>
                    </a:cubicBezTo>
                    <a:cubicBezTo>
                      <a:pt x="15" y="5"/>
                      <a:pt x="10" y="6"/>
                      <a:pt x="6" y="8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0" y="9"/>
                      <a:pt x="0" y="8"/>
                      <a:pt x="1" y="5"/>
                    </a:cubicBezTo>
                    <a:cubicBezTo>
                      <a:pt x="1" y="4"/>
                      <a:pt x="1" y="3"/>
                      <a:pt x="1" y="1"/>
                    </a:cubicBezTo>
                    <a:close/>
                  </a:path>
                </a:pathLst>
              </a:custGeom>
              <a:solidFill>
                <a:srgbClr val="6558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0" name="Freeform 363"/>
              <p:cNvSpPr>
                <a:spLocks/>
              </p:cNvSpPr>
              <p:nvPr/>
            </p:nvSpPr>
            <p:spPr bwMode="auto">
              <a:xfrm>
                <a:off x="4835" y="1606"/>
                <a:ext cx="22" cy="24"/>
              </a:xfrm>
              <a:custGeom>
                <a:avLst/>
                <a:gdLst>
                  <a:gd name="T0" fmla="*/ 3 w 15"/>
                  <a:gd name="T1" fmla="*/ 2 h 17"/>
                  <a:gd name="T2" fmla="*/ 4 w 15"/>
                  <a:gd name="T3" fmla="*/ 5 h 17"/>
                  <a:gd name="T4" fmla="*/ 5 w 15"/>
                  <a:gd name="T5" fmla="*/ 3 h 17"/>
                  <a:gd name="T6" fmla="*/ 7 w 15"/>
                  <a:gd name="T7" fmla="*/ 2 h 17"/>
                  <a:gd name="T8" fmla="*/ 11 w 15"/>
                  <a:gd name="T9" fmla="*/ 5 h 17"/>
                  <a:gd name="T10" fmla="*/ 13 w 15"/>
                  <a:gd name="T11" fmla="*/ 9 h 17"/>
                  <a:gd name="T12" fmla="*/ 15 w 15"/>
                  <a:gd name="T13" fmla="*/ 17 h 17"/>
                  <a:gd name="T14" fmla="*/ 4 w 15"/>
                  <a:gd name="T15" fmla="*/ 6 h 17"/>
                  <a:gd name="T16" fmla="*/ 1 w 15"/>
                  <a:gd name="T17" fmla="*/ 2 h 17"/>
                  <a:gd name="T18" fmla="*/ 3 w 15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7">
                    <a:moveTo>
                      <a:pt x="3" y="2"/>
                    </a:moveTo>
                    <a:cubicBezTo>
                      <a:pt x="2" y="3"/>
                      <a:pt x="2" y="4"/>
                      <a:pt x="4" y="5"/>
                    </a:cubicBezTo>
                    <a:cubicBezTo>
                      <a:pt x="6" y="5"/>
                      <a:pt x="4" y="3"/>
                      <a:pt x="5" y="3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8" y="3"/>
                      <a:pt x="9" y="4"/>
                      <a:pt x="11" y="5"/>
                    </a:cubicBezTo>
                    <a:cubicBezTo>
                      <a:pt x="13" y="5"/>
                      <a:pt x="14" y="6"/>
                      <a:pt x="13" y="9"/>
                    </a:cubicBezTo>
                    <a:cubicBezTo>
                      <a:pt x="14" y="11"/>
                      <a:pt x="15" y="14"/>
                      <a:pt x="15" y="17"/>
                    </a:cubicBezTo>
                    <a:cubicBezTo>
                      <a:pt x="14" y="10"/>
                      <a:pt x="10" y="7"/>
                      <a:pt x="4" y="6"/>
                    </a:cubicBezTo>
                    <a:cubicBezTo>
                      <a:pt x="1" y="6"/>
                      <a:pt x="1" y="3"/>
                      <a:pt x="1" y="2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4C1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1" name="Freeform 364"/>
              <p:cNvSpPr>
                <a:spLocks/>
              </p:cNvSpPr>
              <p:nvPr/>
            </p:nvSpPr>
            <p:spPr bwMode="auto">
              <a:xfrm>
                <a:off x="4984" y="2139"/>
                <a:ext cx="19" cy="11"/>
              </a:xfrm>
              <a:custGeom>
                <a:avLst/>
                <a:gdLst>
                  <a:gd name="T0" fmla="*/ 11 w 13"/>
                  <a:gd name="T1" fmla="*/ 2 h 8"/>
                  <a:gd name="T2" fmla="*/ 11 w 13"/>
                  <a:gd name="T3" fmla="*/ 6 h 8"/>
                  <a:gd name="T4" fmla="*/ 11 w 13"/>
                  <a:gd name="T5" fmla="*/ 6 h 8"/>
                  <a:gd name="T6" fmla="*/ 6 w 13"/>
                  <a:gd name="T7" fmla="*/ 6 h 8"/>
                  <a:gd name="T8" fmla="*/ 0 w 13"/>
                  <a:gd name="T9" fmla="*/ 3 h 8"/>
                  <a:gd name="T10" fmla="*/ 2 w 13"/>
                  <a:gd name="T11" fmla="*/ 1 h 8"/>
                  <a:gd name="T12" fmla="*/ 11 w 13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11" y="2"/>
                    </a:moveTo>
                    <a:cubicBezTo>
                      <a:pt x="12" y="3"/>
                      <a:pt x="9" y="4"/>
                      <a:pt x="11" y="6"/>
                    </a:cubicBezTo>
                    <a:cubicBezTo>
                      <a:pt x="13" y="7"/>
                      <a:pt x="11" y="6"/>
                      <a:pt x="11" y="6"/>
                    </a:cubicBezTo>
                    <a:cubicBezTo>
                      <a:pt x="9" y="6"/>
                      <a:pt x="8" y="6"/>
                      <a:pt x="6" y="6"/>
                    </a:cubicBezTo>
                    <a:cubicBezTo>
                      <a:pt x="4" y="6"/>
                      <a:pt x="0" y="8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5" y="2"/>
                      <a:pt x="8" y="0"/>
                      <a:pt x="11" y="2"/>
                    </a:cubicBezTo>
                    <a:close/>
                  </a:path>
                </a:pathLst>
              </a:custGeom>
              <a:solidFill>
                <a:srgbClr val="BEA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2" name="Freeform 365"/>
              <p:cNvSpPr>
                <a:spLocks/>
              </p:cNvSpPr>
              <p:nvPr/>
            </p:nvSpPr>
            <p:spPr bwMode="auto">
              <a:xfrm>
                <a:off x="4830" y="1867"/>
                <a:ext cx="18" cy="22"/>
              </a:xfrm>
              <a:custGeom>
                <a:avLst/>
                <a:gdLst>
                  <a:gd name="T0" fmla="*/ 0 w 12"/>
                  <a:gd name="T1" fmla="*/ 15 h 15"/>
                  <a:gd name="T2" fmla="*/ 5 w 12"/>
                  <a:gd name="T3" fmla="*/ 1 h 15"/>
                  <a:gd name="T4" fmla="*/ 10 w 12"/>
                  <a:gd name="T5" fmla="*/ 0 h 15"/>
                  <a:gd name="T6" fmla="*/ 11 w 12"/>
                  <a:gd name="T7" fmla="*/ 2 h 15"/>
                  <a:gd name="T8" fmla="*/ 4 w 12"/>
                  <a:gd name="T9" fmla="*/ 13 h 15"/>
                  <a:gd name="T10" fmla="*/ 0 w 12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0" y="15"/>
                    </a:moveTo>
                    <a:cubicBezTo>
                      <a:pt x="0" y="10"/>
                      <a:pt x="4" y="6"/>
                      <a:pt x="5" y="1"/>
                    </a:cubicBezTo>
                    <a:cubicBezTo>
                      <a:pt x="7" y="1"/>
                      <a:pt x="8" y="0"/>
                      <a:pt x="10" y="0"/>
                    </a:cubicBezTo>
                    <a:cubicBezTo>
                      <a:pt x="12" y="0"/>
                      <a:pt x="11" y="1"/>
                      <a:pt x="11" y="2"/>
                    </a:cubicBezTo>
                    <a:cubicBezTo>
                      <a:pt x="9" y="6"/>
                      <a:pt x="7" y="10"/>
                      <a:pt x="4" y="13"/>
                    </a:cubicBezTo>
                    <a:cubicBezTo>
                      <a:pt x="3" y="13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E5DB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3" name="Freeform 366"/>
              <p:cNvSpPr>
                <a:spLocks/>
              </p:cNvSpPr>
              <p:nvPr/>
            </p:nvSpPr>
            <p:spPr bwMode="auto">
              <a:xfrm>
                <a:off x="4700" y="1464"/>
                <a:ext cx="22" cy="13"/>
              </a:xfrm>
              <a:custGeom>
                <a:avLst/>
                <a:gdLst>
                  <a:gd name="T0" fmla="*/ 0 w 15"/>
                  <a:gd name="T1" fmla="*/ 0 h 9"/>
                  <a:gd name="T2" fmla="*/ 4 w 15"/>
                  <a:gd name="T3" fmla="*/ 2 h 9"/>
                  <a:gd name="T4" fmla="*/ 6 w 15"/>
                  <a:gd name="T5" fmla="*/ 2 h 9"/>
                  <a:gd name="T6" fmla="*/ 10 w 15"/>
                  <a:gd name="T7" fmla="*/ 2 h 9"/>
                  <a:gd name="T8" fmla="*/ 14 w 15"/>
                  <a:gd name="T9" fmla="*/ 5 h 9"/>
                  <a:gd name="T10" fmla="*/ 13 w 15"/>
                  <a:gd name="T11" fmla="*/ 7 h 9"/>
                  <a:gd name="T12" fmla="*/ 2 w 15"/>
                  <a:gd name="T13" fmla="*/ 7 h 9"/>
                  <a:gd name="T14" fmla="*/ 0 w 15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9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5" y="3"/>
                      <a:pt x="6" y="4"/>
                      <a:pt x="6" y="2"/>
                    </a:cubicBezTo>
                    <a:cubicBezTo>
                      <a:pt x="8" y="2"/>
                      <a:pt x="9" y="2"/>
                      <a:pt x="10" y="2"/>
                    </a:cubicBezTo>
                    <a:cubicBezTo>
                      <a:pt x="12" y="2"/>
                      <a:pt x="11" y="5"/>
                      <a:pt x="14" y="5"/>
                    </a:cubicBezTo>
                    <a:cubicBezTo>
                      <a:pt x="15" y="5"/>
                      <a:pt x="12" y="6"/>
                      <a:pt x="13" y="7"/>
                    </a:cubicBezTo>
                    <a:cubicBezTo>
                      <a:pt x="9" y="7"/>
                      <a:pt x="5" y="9"/>
                      <a:pt x="2" y="7"/>
                    </a:cubicBezTo>
                    <a:cubicBezTo>
                      <a:pt x="2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B0B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4" name="Freeform 367"/>
              <p:cNvSpPr>
                <a:spLocks/>
              </p:cNvSpPr>
              <p:nvPr/>
            </p:nvSpPr>
            <p:spPr bwMode="auto">
              <a:xfrm>
                <a:off x="4839" y="1860"/>
                <a:ext cx="19" cy="25"/>
              </a:xfrm>
              <a:custGeom>
                <a:avLst/>
                <a:gdLst>
                  <a:gd name="T0" fmla="*/ 13 w 13"/>
                  <a:gd name="T1" fmla="*/ 0 h 17"/>
                  <a:gd name="T2" fmla="*/ 7 w 13"/>
                  <a:gd name="T3" fmla="*/ 13 h 17"/>
                  <a:gd name="T4" fmla="*/ 5 w 13"/>
                  <a:gd name="T5" fmla="*/ 16 h 17"/>
                  <a:gd name="T6" fmla="*/ 0 w 13"/>
                  <a:gd name="T7" fmla="*/ 17 h 17"/>
                  <a:gd name="T8" fmla="*/ 8 w 13"/>
                  <a:gd name="T9" fmla="*/ 3 h 17"/>
                  <a:gd name="T10" fmla="*/ 13 w 13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7">
                    <a:moveTo>
                      <a:pt x="13" y="0"/>
                    </a:moveTo>
                    <a:cubicBezTo>
                      <a:pt x="12" y="5"/>
                      <a:pt x="9" y="8"/>
                      <a:pt x="7" y="13"/>
                    </a:cubicBezTo>
                    <a:cubicBezTo>
                      <a:pt x="6" y="14"/>
                      <a:pt x="5" y="14"/>
                      <a:pt x="5" y="16"/>
                    </a:cubicBezTo>
                    <a:cubicBezTo>
                      <a:pt x="3" y="15"/>
                      <a:pt x="2" y="17"/>
                      <a:pt x="0" y="17"/>
                    </a:cubicBezTo>
                    <a:cubicBezTo>
                      <a:pt x="1" y="11"/>
                      <a:pt x="5" y="7"/>
                      <a:pt x="8" y="3"/>
                    </a:cubicBezTo>
                    <a:cubicBezTo>
                      <a:pt x="10" y="2"/>
                      <a:pt x="12" y="1"/>
                      <a:pt x="13" y="0"/>
                    </a:cubicBezTo>
                    <a:close/>
                  </a:path>
                </a:pathLst>
              </a:custGeom>
              <a:solidFill>
                <a:srgbClr val="CAB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5" name="Freeform 368"/>
              <p:cNvSpPr>
                <a:spLocks/>
              </p:cNvSpPr>
              <p:nvPr/>
            </p:nvSpPr>
            <p:spPr bwMode="auto">
              <a:xfrm>
                <a:off x="4248" y="2759"/>
                <a:ext cx="17" cy="52"/>
              </a:xfrm>
              <a:custGeom>
                <a:avLst/>
                <a:gdLst>
                  <a:gd name="T0" fmla="*/ 9 w 12"/>
                  <a:gd name="T1" fmla="*/ 0 h 36"/>
                  <a:gd name="T2" fmla="*/ 8 w 12"/>
                  <a:gd name="T3" fmla="*/ 4 h 36"/>
                  <a:gd name="T4" fmla="*/ 3 w 12"/>
                  <a:gd name="T5" fmla="*/ 18 h 36"/>
                  <a:gd name="T6" fmla="*/ 1 w 12"/>
                  <a:gd name="T7" fmla="*/ 36 h 36"/>
                  <a:gd name="T8" fmla="*/ 2 w 12"/>
                  <a:gd name="T9" fmla="*/ 9 h 36"/>
                  <a:gd name="T10" fmla="*/ 9 w 12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6">
                    <a:moveTo>
                      <a:pt x="9" y="0"/>
                    </a:moveTo>
                    <a:cubicBezTo>
                      <a:pt x="12" y="2"/>
                      <a:pt x="9" y="3"/>
                      <a:pt x="8" y="4"/>
                    </a:cubicBezTo>
                    <a:cubicBezTo>
                      <a:pt x="3" y="7"/>
                      <a:pt x="3" y="12"/>
                      <a:pt x="3" y="18"/>
                    </a:cubicBezTo>
                    <a:cubicBezTo>
                      <a:pt x="3" y="24"/>
                      <a:pt x="3" y="30"/>
                      <a:pt x="1" y="36"/>
                    </a:cubicBezTo>
                    <a:cubicBezTo>
                      <a:pt x="0" y="27"/>
                      <a:pt x="2" y="18"/>
                      <a:pt x="2" y="9"/>
                    </a:cubicBezTo>
                    <a:cubicBezTo>
                      <a:pt x="3" y="5"/>
                      <a:pt x="5" y="3"/>
                      <a:pt x="9" y="0"/>
                    </a:cubicBezTo>
                    <a:close/>
                  </a:path>
                </a:pathLst>
              </a:custGeom>
              <a:solidFill>
                <a:srgbClr val="D3C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6" name="Freeform 369"/>
              <p:cNvSpPr>
                <a:spLocks/>
              </p:cNvSpPr>
              <p:nvPr/>
            </p:nvSpPr>
            <p:spPr bwMode="auto">
              <a:xfrm>
                <a:off x="4332" y="2075"/>
                <a:ext cx="6" cy="41"/>
              </a:xfrm>
              <a:custGeom>
                <a:avLst/>
                <a:gdLst>
                  <a:gd name="T0" fmla="*/ 3 w 4"/>
                  <a:gd name="T1" fmla="*/ 28 h 28"/>
                  <a:gd name="T2" fmla="*/ 2 w 4"/>
                  <a:gd name="T3" fmla="*/ 24 h 28"/>
                  <a:gd name="T4" fmla="*/ 3 w 4"/>
                  <a:gd name="T5" fmla="*/ 8 h 28"/>
                  <a:gd name="T6" fmla="*/ 2 w 4"/>
                  <a:gd name="T7" fmla="*/ 6 h 28"/>
                  <a:gd name="T8" fmla="*/ 4 w 4"/>
                  <a:gd name="T9" fmla="*/ 0 h 28"/>
                  <a:gd name="T10" fmla="*/ 3 w 4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8">
                    <a:moveTo>
                      <a:pt x="3" y="28"/>
                    </a:moveTo>
                    <a:cubicBezTo>
                      <a:pt x="2" y="27"/>
                      <a:pt x="1" y="26"/>
                      <a:pt x="2" y="24"/>
                    </a:cubicBezTo>
                    <a:cubicBezTo>
                      <a:pt x="2" y="19"/>
                      <a:pt x="0" y="13"/>
                      <a:pt x="3" y="8"/>
                    </a:cubicBezTo>
                    <a:cubicBezTo>
                      <a:pt x="4" y="6"/>
                      <a:pt x="2" y="7"/>
                      <a:pt x="2" y="6"/>
                    </a:cubicBezTo>
                    <a:cubicBezTo>
                      <a:pt x="2" y="4"/>
                      <a:pt x="2" y="2"/>
                      <a:pt x="4" y="0"/>
                    </a:cubicBezTo>
                    <a:cubicBezTo>
                      <a:pt x="4" y="10"/>
                      <a:pt x="4" y="19"/>
                      <a:pt x="3" y="28"/>
                    </a:cubicBezTo>
                    <a:close/>
                  </a:path>
                </a:pathLst>
              </a:custGeom>
              <a:solidFill>
                <a:srgbClr val="403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7" name="Freeform 370"/>
              <p:cNvSpPr>
                <a:spLocks/>
              </p:cNvSpPr>
              <p:nvPr/>
            </p:nvSpPr>
            <p:spPr bwMode="auto">
              <a:xfrm>
                <a:off x="4139" y="1512"/>
                <a:ext cx="11" cy="49"/>
              </a:xfrm>
              <a:custGeom>
                <a:avLst/>
                <a:gdLst>
                  <a:gd name="T0" fmla="*/ 4 w 7"/>
                  <a:gd name="T1" fmla="*/ 0 h 34"/>
                  <a:gd name="T2" fmla="*/ 5 w 7"/>
                  <a:gd name="T3" fmla="*/ 1 h 34"/>
                  <a:gd name="T4" fmla="*/ 6 w 7"/>
                  <a:gd name="T5" fmla="*/ 4 h 34"/>
                  <a:gd name="T6" fmla="*/ 3 w 7"/>
                  <a:gd name="T7" fmla="*/ 16 h 34"/>
                  <a:gd name="T8" fmla="*/ 2 w 7"/>
                  <a:gd name="T9" fmla="*/ 34 h 34"/>
                  <a:gd name="T10" fmla="*/ 3 w 7"/>
                  <a:gd name="T11" fmla="*/ 3 h 34"/>
                  <a:gd name="T12" fmla="*/ 4 w 7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4">
                    <a:moveTo>
                      <a:pt x="4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7" y="2"/>
                      <a:pt x="6" y="3"/>
                      <a:pt x="6" y="4"/>
                    </a:cubicBezTo>
                    <a:cubicBezTo>
                      <a:pt x="4" y="8"/>
                      <a:pt x="3" y="12"/>
                      <a:pt x="3" y="16"/>
                    </a:cubicBezTo>
                    <a:cubicBezTo>
                      <a:pt x="1" y="22"/>
                      <a:pt x="4" y="28"/>
                      <a:pt x="2" y="34"/>
                    </a:cubicBezTo>
                    <a:cubicBezTo>
                      <a:pt x="1" y="24"/>
                      <a:pt x="0" y="13"/>
                      <a:pt x="3" y="3"/>
                    </a:cubicBezTo>
                    <a:cubicBezTo>
                      <a:pt x="4" y="2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7F7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8" name="Freeform 371"/>
              <p:cNvSpPr>
                <a:spLocks/>
              </p:cNvSpPr>
              <p:nvPr/>
            </p:nvSpPr>
            <p:spPr bwMode="auto">
              <a:xfrm>
                <a:off x="4280" y="2538"/>
                <a:ext cx="11" cy="52"/>
              </a:xfrm>
              <a:custGeom>
                <a:avLst/>
                <a:gdLst>
                  <a:gd name="T0" fmla="*/ 0 w 8"/>
                  <a:gd name="T1" fmla="*/ 2 h 36"/>
                  <a:gd name="T2" fmla="*/ 1 w 8"/>
                  <a:gd name="T3" fmla="*/ 0 h 36"/>
                  <a:gd name="T4" fmla="*/ 7 w 8"/>
                  <a:gd name="T5" fmla="*/ 25 h 36"/>
                  <a:gd name="T6" fmla="*/ 6 w 8"/>
                  <a:gd name="T7" fmla="*/ 36 h 36"/>
                  <a:gd name="T8" fmla="*/ 6 w 8"/>
                  <a:gd name="T9" fmla="*/ 36 h 36"/>
                  <a:gd name="T10" fmla="*/ 2 w 8"/>
                  <a:gd name="T11" fmla="*/ 14 h 36"/>
                  <a:gd name="T12" fmla="*/ 0 w 8"/>
                  <a:gd name="T1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6">
                    <a:moveTo>
                      <a:pt x="0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3" y="8"/>
                      <a:pt x="3" y="17"/>
                      <a:pt x="7" y="25"/>
                    </a:cubicBezTo>
                    <a:cubicBezTo>
                      <a:pt x="8" y="27"/>
                      <a:pt x="6" y="32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" y="29"/>
                      <a:pt x="4" y="22"/>
                      <a:pt x="2" y="14"/>
                    </a:cubicBezTo>
                    <a:cubicBezTo>
                      <a:pt x="1" y="10"/>
                      <a:pt x="1" y="6"/>
                      <a:pt x="0" y="2"/>
                    </a:cubicBezTo>
                    <a:close/>
                  </a:path>
                </a:pathLst>
              </a:custGeom>
              <a:solidFill>
                <a:srgbClr val="8B8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9" name="Freeform 372"/>
              <p:cNvSpPr>
                <a:spLocks/>
              </p:cNvSpPr>
              <p:nvPr/>
            </p:nvSpPr>
            <p:spPr bwMode="auto">
              <a:xfrm>
                <a:off x="4843" y="3298"/>
                <a:ext cx="8" cy="58"/>
              </a:xfrm>
              <a:custGeom>
                <a:avLst/>
                <a:gdLst>
                  <a:gd name="T0" fmla="*/ 5 w 5"/>
                  <a:gd name="T1" fmla="*/ 40 h 40"/>
                  <a:gd name="T2" fmla="*/ 1 w 5"/>
                  <a:gd name="T3" fmla="*/ 0 h 40"/>
                  <a:gd name="T4" fmla="*/ 5 w 5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0">
                    <a:moveTo>
                      <a:pt x="5" y="40"/>
                    </a:moveTo>
                    <a:cubicBezTo>
                      <a:pt x="0" y="27"/>
                      <a:pt x="1" y="14"/>
                      <a:pt x="1" y="0"/>
                    </a:cubicBezTo>
                    <a:cubicBezTo>
                      <a:pt x="2" y="14"/>
                      <a:pt x="2" y="27"/>
                      <a:pt x="5" y="40"/>
                    </a:cubicBezTo>
                    <a:close/>
                  </a:path>
                </a:pathLst>
              </a:custGeom>
              <a:solidFill>
                <a:srgbClr val="6C6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0" name="Freeform 373"/>
              <p:cNvSpPr>
                <a:spLocks/>
              </p:cNvSpPr>
              <p:nvPr/>
            </p:nvSpPr>
            <p:spPr bwMode="auto">
              <a:xfrm>
                <a:off x="4778" y="3012"/>
                <a:ext cx="19" cy="47"/>
              </a:xfrm>
              <a:custGeom>
                <a:avLst/>
                <a:gdLst>
                  <a:gd name="T0" fmla="*/ 13 w 13"/>
                  <a:gd name="T1" fmla="*/ 33 h 33"/>
                  <a:gd name="T2" fmla="*/ 0 w 13"/>
                  <a:gd name="T3" fmla="*/ 0 h 33"/>
                  <a:gd name="T4" fmla="*/ 13 w 13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33">
                    <a:moveTo>
                      <a:pt x="13" y="33"/>
                    </a:moveTo>
                    <a:cubicBezTo>
                      <a:pt x="9" y="22"/>
                      <a:pt x="4" y="11"/>
                      <a:pt x="0" y="0"/>
                    </a:cubicBezTo>
                    <a:cubicBezTo>
                      <a:pt x="6" y="10"/>
                      <a:pt x="10" y="21"/>
                      <a:pt x="13" y="33"/>
                    </a:cubicBezTo>
                    <a:close/>
                  </a:path>
                </a:pathLst>
              </a:custGeom>
              <a:solidFill>
                <a:srgbClr val="676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1" name="Freeform 374"/>
              <p:cNvSpPr>
                <a:spLocks/>
              </p:cNvSpPr>
              <p:nvPr/>
            </p:nvSpPr>
            <p:spPr bwMode="auto">
              <a:xfrm>
                <a:off x="4648" y="1444"/>
                <a:ext cx="19" cy="24"/>
              </a:xfrm>
              <a:custGeom>
                <a:avLst/>
                <a:gdLst>
                  <a:gd name="T0" fmla="*/ 13 w 13"/>
                  <a:gd name="T1" fmla="*/ 17 h 17"/>
                  <a:gd name="T2" fmla="*/ 11 w 13"/>
                  <a:gd name="T3" fmla="*/ 17 h 17"/>
                  <a:gd name="T4" fmla="*/ 2 w 13"/>
                  <a:gd name="T5" fmla="*/ 3 h 17"/>
                  <a:gd name="T6" fmla="*/ 1 w 13"/>
                  <a:gd name="T7" fmla="*/ 0 h 17"/>
                  <a:gd name="T8" fmla="*/ 13 w 13"/>
                  <a:gd name="T9" fmla="*/ 11 h 17"/>
                  <a:gd name="T10" fmla="*/ 13 w 13"/>
                  <a:gd name="T11" fmla="*/ 16 h 17"/>
                  <a:gd name="T12" fmla="*/ 13 w 13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7">
                    <a:moveTo>
                      <a:pt x="13" y="17"/>
                    </a:moveTo>
                    <a:cubicBezTo>
                      <a:pt x="12" y="17"/>
                      <a:pt x="12" y="17"/>
                      <a:pt x="11" y="17"/>
                    </a:cubicBezTo>
                    <a:cubicBezTo>
                      <a:pt x="8" y="12"/>
                      <a:pt x="5" y="8"/>
                      <a:pt x="2" y="3"/>
                    </a:cubicBezTo>
                    <a:cubicBezTo>
                      <a:pt x="1" y="2"/>
                      <a:pt x="0" y="2"/>
                      <a:pt x="1" y="0"/>
                    </a:cubicBezTo>
                    <a:cubicBezTo>
                      <a:pt x="5" y="4"/>
                      <a:pt x="9" y="8"/>
                      <a:pt x="13" y="11"/>
                    </a:cubicBezTo>
                    <a:cubicBezTo>
                      <a:pt x="13" y="12"/>
                      <a:pt x="12" y="14"/>
                      <a:pt x="13" y="16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2" name="Freeform 375"/>
              <p:cNvSpPr>
                <a:spLocks/>
              </p:cNvSpPr>
              <p:nvPr/>
            </p:nvSpPr>
            <p:spPr bwMode="auto">
              <a:xfrm>
                <a:off x="5020" y="2169"/>
                <a:ext cx="13" cy="38"/>
              </a:xfrm>
              <a:custGeom>
                <a:avLst/>
                <a:gdLst>
                  <a:gd name="T0" fmla="*/ 9 w 9"/>
                  <a:gd name="T1" fmla="*/ 26 h 26"/>
                  <a:gd name="T2" fmla="*/ 0 w 9"/>
                  <a:gd name="T3" fmla="*/ 0 h 26"/>
                  <a:gd name="T4" fmla="*/ 1 w 9"/>
                  <a:gd name="T5" fmla="*/ 0 h 26"/>
                  <a:gd name="T6" fmla="*/ 9 w 9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6">
                    <a:moveTo>
                      <a:pt x="9" y="26"/>
                    </a:moveTo>
                    <a:cubicBezTo>
                      <a:pt x="2" y="19"/>
                      <a:pt x="3" y="9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9"/>
                      <a:pt x="7" y="17"/>
                      <a:pt x="9" y="26"/>
                    </a:cubicBezTo>
                    <a:close/>
                  </a:path>
                </a:pathLst>
              </a:custGeom>
              <a:solidFill>
                <a:srgbClr val="8A82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3" name="Freeform 376"/>
              <p:cNvSpPr>
                <a:spLocks/>
              </p:cNvSpPr>
              <p:nvPr/>
            </p:nvSpPr>
            <p:spPr bwMode="auto">
              <a:xfrm>
                <a:off x="4596" y="988"/>
                <a:ext cx="21" cy="18"/>
              </a:xfrm>
              <a:custGeom>
                <a:avLst/>
                <a:gdLst>
                  <a:gd name="T0" fmla="*/ 14 w 14"/>
                  <a:gd name="T1" fmla="*/ 12 h 12"/>
                  <a:gd name="T2" fmla="*/ 5 w 14"/>
                  <a:gd name="T3" fmla="*/ 7 h 12"/>
                  <a:gd name="T4" fmla="*/ 1 w 14"/>
                  <a:gd name="T5" fmla="*/ 6 h 12"/>
                  <a:gd name="T6" fmla="*/ 1 w 14"/>
                  <a:gd name="T7" fmla="*/ 5 h 12"/>
                  <a:gd name="T8" fmla="*/ 8 w 14"/>
                  <a:gd name="T9" fmla="*/ 3 h 12"/>
                  <a:gd name="T10" fmla="*/ 14 w 14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14" y="12"/>
                    </a:moveTo>
                    <a:cubicBezTo>
                      <a:pt x="10" y="12"/>
                      <a:pt x="7" y="10"/>
                      <a:pt x="5" y="7"/>
                    </a:cubicBezTo>
                    <a:cubicBezTo>
                      <a:pt x="4" y="6"/>
                      <a:pt x="3" y="5"/>
                      <a:pt x="1" y="6"/>
                    </a:cubicBezTo>
                    <a:cubicBezTo>
                      <a:pt x="1" y="6"/>
                      <a:pt x="0" y="5"/>
                      <a:pt x="1" y="5"/>
                    </a:cubicBezTo>
                    <a:cubicBezTo>
                      <a:pt x="3" y="2"/>
                      <a:pt x="5" y="0"/>
                      <a:pt x="8" y="3"/>
                    </a:cubicBezTo>
                    <a:cubicBezTo>
                      <a:pt x="10" y="6"/>
                      <a:pt x="12" y="9"/>
                      <a:pt x="14" y="12"/>
                    </a:cubicBezTo>
                    <a:close/>
                  </a:path>
                </a:pathLst>
              </a:custGeom>
              <a:solidFill>
                <a:srgbClr val="7E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4" name="Freeform 377"/>
              <p:cNvSpPr>
                <a:spLocks/>
              </p:cNvSpPr>
              <p:nvPr/>
            </p:nvSpPr>
            <p:spPr bwMode="auto">
              <a:xfrm>
                <a:off x="4871" y="1871"/>
                <a:ext cx="20" cy="24"/>
              </a:xfrm>
              <a:custGeom>
                <a:avLst/>
                <a:gdLst>
                  <a:gd name="T0" fmla="*/ 6 w 14"/>
                  <a:gd name="T1" fmla="*/ 13 h 16"/>
                  <a:gd name="T2" fmla="*/ 5 w 14"/>
                  <a:gd name="T3" fmla="*/ 13 h 16"/>
                  <a:gd name="T4" fmla="*/ 2 w 14"/>
                  <a:gd name="T5" fmla="*/ 5 h 16"/>
                  <a:gd name="T6" fmla="*/ 3 w 14"/>
                  <a:gd name="T7" fmla="*/ 0 h 16"/>
                  <a:gd name="T8" fmla="*/ 7 w 14"/>
                  <a:gd name="T9" fmla="*/ 9 h 16"/>
                  <a:gd name="T10" fmla="*/ 8 w 14"/>
                  <a:gd name="T11" fmla="*/ 5 h 16"/>
                  <a:gd name="T12" fmla="*/ 14 w 14"/>
                  <a:gd name="T13" fmla="*/ 14 h 16"/>
                  <a:gd name="T14" fmla="*/ 8 w 14"/>
                  <a:gd name="T15" fmla="*/ 16 h 16"/>
                  <a:gd name="T16" fmla="*/ 6 w 14"/>
                  <a:gd name="T1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6">
                    <a:moveTo>
                      <a:pt x="6" y="13"/>
                    </a:moveTo>
                    <a:cubicBezTo>
                      <a:pt x="6" y="13"/>
                      <a:pt x="5" y="13"/>
                      <a:pt x="5" y="13"/>
                    </a:cubicBezTo>
                    <a:cubicBezTo>
                      <a:pt x="8" y="9"/>
                      <a:pt x="4" y="7"/>
                      <a:pt x="2" y="5"/>
                    </a:cubicBezTo>
                    <a:cubicBezTo>
                      <a:pt x="0" y="3"/>
                      <a:pt x="1" y="2"/>
                      <a:pt x="3" y="0"/>
                    </a:cubicBezTo>
                    <a:cubicBezTo>
                      <a:pt x="2" y="4"/>
                      <a:pt x="5" y="6"/>
                      <a:pt x="7" y="9"/>
                    </a:cubicBezTo>
                    <a:cubicBezTo>
                      <a:pt x="9" y="7"/>
                      <a:pt x="7" y="6"/>
                      <a:pt x="8" y="5"/>
                    </a:cubicBezTo>
                    <a:cubicBezTo>
                      <a:pt x="10" y="8"/>
                      <a:pt x="12" y="11"/>
                      <a:pt x="14" y="14"/>
                    </a:cubicBezTo>
                    <a:cubicBezTo>
                      <a:pt x="12" y="16"/>
                      <a:pt x="9" y="14"/>
                      <a:pt x="8" y="16"/>
                    </a:cubicBezTo>
                    <a:cubicBezTo>
                      <a:pt x="8" y="15"/>
                      <a:pt x="7" y="14"/>
                      <a:pt x="6" y="13"/>
                    </a:cubicBezTo>
                    <a:close/>
                  </a:path>
                </a:pathLst>
              </a:custGeom>
              <a:solidFill>
                <a:srgbClr val="98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5" name="Freeform 378"/>
              <p:cNvSpPr>
                <a:spLocks/>
              </p:cNvSpPr>
              <p:nvPr/>
            </p:nvSpPr>
            <p:spPr bwMode="auto">
              <a:xfrm>
                <a:off x="4797" y="1743"/>
                <a:ext cx="12" cy="20"/>
              </a:xfrm>
              <a:custGeom>
                <a:avLst/>
                <a:gdLst>
                  <a:gd name="T0" fmla="*/ 1 w 8"/>
                  <a:gd name="T1" fmla="*/ 10 h 14"/>
                  <a:gd name="T2" fmla="*/ 4 w 8"/>
                  <a:gd name="T3" fmla="*/ 1 h 14"/>
                  <a:gd name="T4" fmla="*/ 6 w 8"/>
                  <a:gd name="T5" fmla="*/ 0 h 14"/>
                  <a:gd name="T6" fmla="*/ 7 w 8"/>
                  <a:gd name="T7" fmla="*/ 3 h 14"/>
                  <a:gd name="T8" fmla="*/ 4 w 8"/>
                  <a:gd name="T9" fmla="*/ 12 h 14"/>
                  <a:gd name="T10" fmla="*/ 1 w 8"/>
                  <a:gd name="T1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1" y="10"/>
                    </a:moveTo>
                    <a:cubicBezTo>
                      <a:pt x="0" y="6"/>
                      <a:pt x="3" y="4"/>
                      <a:pt x="4" y="1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8" y="2"/>
                      <a:pt x="7" y="3"/>
                    </a:cubicBezTo>
                    <a:cubicBezTo>
                      <a:pt x="6" y="6"/>
                      <a:pt x="5" y="9"/>
                      <a:pt x="4" y="12"/>
                    </a:cubicBezTo>
                    <a:cubicBezTo>
                      <a:pt x="1" y="14"/>
                      <a:pt x="1" y="11"/>
                      <a:pt x="1" y="10"/>
                    </a:cubicBezTo>
                    <a:close/>
                  </a:path>
                </a:pathLst>
              </a:custGeom>
              <a:solidFill>
                <a:srgbClr val="A89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6" name="Freeform 379"/>
              <p:cNvSpPr>
                <a:spLocks/>
              </p:cNvSpPr>
              <p:nvPr/>
            </p:nvSpPr>
            <p:spPr bwMode="auto">
              <a:xfrm>
                <a:off x="4871" y="1841"/>
                <a:ext cx="22" cy="15"/>
              </a:xfrm>
              <a:custGeom>
                <a:avLst/>
                <a:gdLst>
                  <a:gd name="T0" fmla="*/ 6 w 15"/>
                  <a:gd name="T1" fmla="*/ 0 h 10"/>
                  <a:gd name="T2" fmla="*/ 4 w 15"/>
                  <a:gd name="T3" fmla="*/ 3 h 10"/>
                  <a:gd name="T4" fmla="*/ 14 w 15"/>
                  <a:gd name="T5" fmla="*/ 8 h 10"/>
                  <a:gd name="T6" fmla="*/ 14 w 15"/>
                  <a:gd name="T7" fmla="*/ 10 h 10"/>
                  <a:gd name="T8" fmla="*/ 10 w 15"/>
                  <a:gd name="T9" fmla="*/ 6 h 10"/>
                  <a:gd name="T10" fmla="*/ 6 w 15"/>
                  <a:gd name="T11" fmla="*/ 6 h 10"/>
                  <a:gd name="T12" fmla="*/ 2 w 15"/>
                  <a:gd name="T13" fmla="*/ 7 h 10"/>
                  <a:gd name="T14" fmla="*/ 2 w 15"/>
                  <a:gd name="T15" fmla="*/ 7 h 10"/>
                  <a:gd name="T16" fmla="*/ 5 w 15"/>
                  <a:gd name="T17" fmla="*/ 0 h 10"/>
                  <a:gd name="T18" fmla="*/ 6 w 15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0">
                    <a:moveTo>
                      <a:pt x="6" y="0"/>
                    </a:moveTo>
                    <a:cubicBezTo>
                      <a:pt x="8" y="1"/>
                      <a:pt x="8" y="1"/>
                      <a:pt x="4" y="3"/>
                    </a:cubicBezTo>
                    <a:cubicBezTo>
                      <a:pt x="8" y="4"/>
                      <a:pt x="13" y="2"/>
                      <a:pt x="14" y="8"/>
                    </a:cubicBezTo>
                    <a:cubicBezTo>
                      <a:pt x="15" y="9"/>
                      <a:pt x="15" y="9"/>
                      <a:pt x="14" y="10"/>
                    </a:cubicBezTo>
                    <a:cubicBezTo>
                      <a:pt x="13" y="8"/>
                      <a:pt x="8" y="10"/>
                      <a:pt x="10" y="6"/>
                    </a:cubicBezTo>
                    <a:cubicBezTo>
                      <a:pt x="8" y="6"/>
                      <a:pt x="6" y="5"/>
                      <a:pt x="6" y="6"/>
                    </a:cubicBezTo>
                    <a:cubicBezTo>
                      <a:pt x="5" y="8"/>
                      <a:pt x="4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4"/>
                      <a:pt x="3" y="2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4742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7" name="Freeform 380"/>
              <p:cNvSpPr>
                <a:spLocks/>
              </p:cNvSpPr>
              <p:nvPr/>
            </p:nvSpPr>
            <p:spPr bwMode="auto">
              <a:xfrm>
                <a:off x="4505" y="994"/>
                <a:ext cx="13" cy="23"/>
              </a:xfrm>
              <a:custGeom>
                <a:avLst/>
                <a:gdLst>
                  <a:gd name="T0" fmla="*/ 6 w 9"/>
                  <a:gd name="T1" fmla="*/ 13 h 16"/>
                  <a:gd name="T2" fmla="*/ 1 w 9"/>
                  <a:gd name="T3" fmla="*/ 16 h 16"/>
                  <a:gd name="T4" fmla="*/ 3 w 9"/>
                  <a:gd name="T5" fmla="*/ 7 h 16"/>
                  <a:gd name="T6" fmla="*/ 5 w 9"/>
                  <a:gd name="T7" fmla="*/ 0 h 16"/>
                  <a:gd name="T8" fmla="*/ 9 w 9"/>
                  <a:gd name="T9" fmla="*/ 0 h 16"/>
                  <a:gd name="T10" fmla="*/ 6 w 9"/>
                  <a:gd name="T11" fmla="*/ 9 h 16"/>
                  <a:gd name="T12" fmla="*/ 6 w 9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6">
                    <a:moveTo>
                      <a:pt x="6" y="13"/>
                    </a:moveTo>
                    <a:cubicBezTo>
                      <a:pt x="3" y="11"/>
                      <a:pt x="3" y="15"/>
                      <a:pt x="1" y="16"/>
                    </a:cubicBezTo>
                    <a:cubicBezTo>
                      <a:pt x="1" y="12"/>
                      <a:pt x="0" y="10"/>
                      <a:pt x="3" y="7"/>
                    </a:cubicBezTo>
                    <a:cubicBezTo>
                      <a:pt x="5" y="5"/>
                      <a:pt x="5" y="2"/>
                      <a:pt x="5" y="0"/>
                    </a:cubicBezTo>
                    <a:cubicBezTo>
                      <a:pt x="6" y="0"/>
                      <a:pt x="8" y="0"/>
                      <a:pt x="9" y="0"/>
                    </a:cubicBezTo>
                    <a:cubicBezTo>
                      <a:pt x="7" y="3"/>
                      <a:pt x="5" y="5"/>
                      <a:pt x="6" y="9"/>
                    </a:cubicBezTo>
                    <a:cubicBezTo>
                      <a:pt x="7" y="10"/>
                      <a:pt x="5" y="11"/>
                      <a:pt x="6" y="13"/>
                    </a:cubicBezTo>
                    <a:close/>
                  </a:path>
                </a:pathLst>
              </a:custGeom>
              <a:solidFill>
                <a:srgbClr val="232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8" name="Freeform 381"/>
              <p:cNvSpPr>
                <a:spLocks/>
              </p:cNvSpPr>
              <p:nvPr/>
            </p:nvSpPr>
            <p:spPr bwMode="auto">
              <a:xfrm>
                <a:off x="4732" y="2106"/>
                <a:ext cx="15" cy="43"/>
              </a:xfrm>
              <a:custGeom>
                <a:avLst/>
                <a:gdLst>
                  <a:gd name="T0" fmla="*/ 10 w 10"/>
                  <a:gd name="T1" fmla="*/ 30 h 30"/>
                  <a:gd name="T2" fmla="*/ 9 w 10"/>
                  <a:gd name="T3" fmla="*/ 30 h 30"/>
                  <a:gd name="T4" fmla="*/ 3 w 10"/>
                  <a:gd name="T5" fmla="*/ 12 h 30"/>
                  <a:gd name="T6" fmla="*/ 0 w 10"/>
                  <a:gd name="T7" fmla="*/ 1 h 30"/>
                  <a:gd name="T8" fmla="*/ 1 w 10"/>
                  <a:gd name="T9" fmla="*/ 0 h 30"/>
                  <a:gd name="T10" fmla="*/ 10 w 1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0">
                    <a:moveTo>
                      <a:pt x="10" y="30"/>
                    </a:moveTo>
                    <a:cubicBezTo>
                      <a:pt x="10" y="30"/>
                      <a:pt x="9" y="30"/>
                      <a:pt x="9" y="30"/>
                    </a:cubicBezTo>
                    <a:cubicBezTo>
                      <a:pt x="5" y="25"/>
                      <a:pt x="5" y="18"/>
                      <a:pt x="3" y="12"/>
                    </a:cubicBezTo>
                    <a:cubicBezTo>
                      <a:pt x="1" y="8"/>
                      <a:pt x="0" y="5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4" y="10"/>
                      <a:pt x="7" y="20"/>
                      <a:pt x="10" y="30"/>
                    </a:cubicBezTo>
                    <a:close/>
                  </a:path>
                </a:pathLst>
              </a:custGeom>
              <a:solidFill>
                <a:srgbClr val="C8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9" name="Freeform 382"/>
              <p:cNvSpPr>
                <a:spLocks/>
              </p:cNvSpPr>
              <p:nvPr/>
            </p:nvSpPr>
            <p:spPr bwMode="auto">
              <a:xfrm>
                <a:off x="4819" y="1707"/>
                <a:ext cx="10" cy="21"/>
              </a:xfrm>
              <a:custGeom>
                <a:avLst/>
                <a:gdLst>
                  <a:gd name="T0" fmla="*/ 1 w 7"/>
                  <a:gd name="T1" fmla="*/ 2 h 15"/>
                  <a:gd name="T2" fmla="*/ 3 w 7"/>
                  <a:gd name="T3" fmla="*/ 0 h 15"/>
                  <a:gd name="T4" fmla="*/ 4 w 7"/>
                  <a:gd name="T5" fmla="*/ 3 h 15"/>
                  <a:gd name="T6" fmla="*/ 6 w 7"/>
                  <a:gd name="T7" fmla="*/ 13 h 15"/>
                  <a:gd name="T8" fmla="*/ 5 w 7"/>
                  <a:gd name="T9" fmla="*/ 15 h 15"/>
                  <a:gd name="T10" fmla="*/ 1 w 7"/>
                  <a:gd name="T1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1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4" y="2"/>
                      <a:pt x="4" y="3"/>
                    </a:cubicBezTo>
                    <a:cubicBezTo>
                      <a:pt x="5" y="6"/>
                      <a:pt x="6" y="10"/>
                      <a:pt x="6" y="13"/>
                    </a:cubicBezTo>
                    <a:cubicBezTo>
                      <a:pt x="7" y="14"/>
                      <a:pt x="5" y="14"/>
                      <a:pt x="5" y="15"/>
                    </a:cubicBezTo>
                    <a:cubicBezTo>
                      <a:pt x="3" y="11"/>
                      <a:pt x="0" y="7"/>
                      <a:pt x="1" y="2"/>
                    </a:cubicBezTo>
                    <a:close/>
                  </a:path>
                </a:pathLst>
              </a:custGeom>
              <a:solidFill>
                <a:srgbClr val="899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0" name="Freeform 383"/>
              <p:cNvSpPr>
                <a:spLocks/>
              </p:cNvSpPr>
              <p:nvPr/>
            </p:nvSpPr>
            <p:spPr bwMode="auto">
              <a:xfrm>
                <a:off x="4728" y="1481"/>
                <a:ext cx="14" cy="18"/>
              </a:xfrm>
              <a:custGeom>
                <a:avLst/>
                <a:gdLst>
                  <a:gd name="T0" fmla="*/ 0 w 10"/>
                  <a:gd name="T1" fmla="*/ 9 h 12"/>
                  <a:gd name="T2" fmla="*/ 7 w 10"/>
                  <a:gd name="T3" fmla="*/ 0 h 12"/>
                  <a:gd name="T4" fmla="*/ 9 w 10"/>
                  <a:gd name="T5" fmla="*/ 5 h 12"/>
                  <a:gd name="T6" fmla="*/ 9 w 10"/>
                  <a:gd name="T7" fmla="*/ 9 h 12"/>
                  <a:gd name="T8" fmla="*/ 5 w 10"/>
                  <a:gd name="T9" fmla="*/ 11 h 12"/>
                  <a:gd name="T10" fmla="*/ 0 w 10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5" y="9"/>
                      <a:pt x="4" y="3"/>
                      <a:pt x="7" y="0"/>
                    </a:cubicBezTo>
                    <a:cubicBezTo>
                      <a:pt x="9" y="1"/>
                      <a:pt x="5" y="5"/>
                      <a:pt x="9" y="5"/>
                    </a:cubicBezTo>
                    <a:cubicBezTo>
                      <a:pt x="10" y="5"/>
                      <a:pt x="9" y="8"/>
                      <a:pt x="9" y="9"/>
                    </a:cubicBezTo>
                    <a:cubicBezTo>
                      <a:pt x="8" y="10"/>
                      <a:pt x="6" y="12"/>
                      <a:pt x="5" y="11"/>
                    </a:cubicBezTo>
                    <a:cubicBezTo>
                      <a:pt x="3" y="11"/>
                      <a:pt x="1" y="11"/>
                      <a:pt x="0" y="9"/>
                    </a:cubicBezTo>
                    <a:close/>
                  </a:path>
                </a:pathLst>
              </a:custGeom>
              <a:solidFill>
                <a:srgbClr val="837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1" name="Freeform 384"/>
              <p:cNvSpPr>
                <a:spLocks/>
              </p:cNvSpPr>
              <p:nvPr/>
            </p:nvSpPr>
            <p:spPr bwMode="auto">
              <a:xfrm>
                <a:off x="4497" y="987"/>
                <a:ext cx="17" cy="14"/>
              </a:xfrm>
              <a:custGeom>
                <a:avLst/>
                <a:gdLst>
                  <a:gd name="T0" fmla="*/ 11 w 12"/>
                  <a:gd name="T1" fmla="*/ 4 h 10"/>
                  <a:gd name="T2" fmla="*/ 10 w 12"/>
                  <a:gd name="T3" fmla="*/ 5 h 10"/>
                  <a:gd name="T4" fmla="*/ 6 w 12"/>
                  <a:gd name="T5" fmla="*/ 8 h 10"/>
                  <a:gd name="T6" fmla="*/ 1 w 12"/>
                  <a:gd name="T7" fmla="*/ 8 h 10"/>
                  <a:gd name="T8" fmla="*/ 0 w 12"/>
                  <a:gd name="T9" fmla="*/ 4 h 10"/>
                  <a:gd name="T10" fmla="*/ 6 w 12"/>
                  <a:gd name="T11" fmla="*/ 6 h 10"/>
                  <a:gd name="T12" fmla="*/ 9 w 12"/>
                  <a:gd name="T13" fmla="*/ 0 h 10"/>
                  <a:gd name="T14" fmla="*/ 11 w 12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11" y="4"/>
                    </a:moveTo>
                    <a:cubicBezTo>
                      <a:pt x="10" y="3"/>
                      <a:pt x="10" y="4"/>
                      <a:pt x="10" y="5"/>
                    </a:cubicBezTo>
                    <a:cubicBezTo>
                      <a:pt x="10" y="7"/>
                      <a:pt x="10" y="10"/>
                      <a:pt x="6" y="8"/>
                    </a:cubicBezTo>
                    <a:cubicBezTo>
                      <a:pt x="4" y="7"/>
                      <a:pt x="3" y="10"/>
                      <a:pt x="1" y="8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2" y="4"/>
                      <a:pt x="3" y="8"/>
                      <a:pt x="6" y="6"/>
                    </a:cubicBezTo>
                    <a:cubicBezTo>
                      <a:pt x="7" y="4"/>
                      <a:pt x="7" y="2"/>
                      <a:pt x="9" y="0"/>
                    </a:cubicBezTo>
                    <a:cubicBezTo>
                      <a:pt x="9" y="2"/>
                      <a:pt x="12" y="1"/>
                      <a:pt x="11" y="4"/>
                    </a:cubicBezTo>
                    <a:close/>
                  </a:path>
                </a:pathLst>
              </a:custGeom>
              <a:solidFill>
                <a:srgbClr val="232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2" name="Freeform 385"/>
              <p:cNvSpPr>
                <a:spLocks/>
              </p:cNvSpPr>
              <p:nvPr/>
            </p:nvSpPr>
            <p:spPr bwMode="auto">
              <a:xfrm>
                <a:off x="4953" y="2159"/>
                <a:ext cx="19" cy="20"/>
              </a:xfrm>
              <a:custGeom>
                <a:avLst/>
                <a:gdLst>
                  <a:gd name="T0" fmla="*/ 1 w 13"/>
                  <a:gd name="T1" fmla="*/ 8 h 14"/>
                  <a:gd name="T2" fmla="*/ 0 w 13"/>
                  <a:gd name="T3" fmla="*/ 5 h 14"/>
                  <a:gd name="T4" fmla="*/ 3 w 13"/>
                  <a:gd name="T5" fmla="*/ 4 h 14"/>
                  <a:gd name="T6" fmla="*/ 13 w 13"/>
                  <a:gd name="T7" fmla="*/ 0 h 14"/>
                  <a:gd name="T8" fmla="*/ 1 w 13"/>
                  <a:gd name="T9" fmla="*/ 14 h 14"/>
                  <a:gd name="T10" fmla="*/ 3 w 13"/>
                  <a:gd name="T11" fmla="*/ 6 h 14"/>
                  <a:gd name="T12" fmla="*/ 1 w 13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4">
                    <a:moveTo>
                      <a:pt x="1" y="8"/>
                    </a:moveTo>
                    <a:cubicBezTo>
                      <a:pt x="0" y="8"/>
                      <a:pt x="0" y="7"/>
                      <a:pt x="0" y="5"/>
                    </a:cubicBezTo>
                    <a:cubicBezTo>
                      <a:pt x="1" y="5"/>
                      <a:pt x="1" y="3"/>
                      <a:pt x="3" y="4"/>
                    </a:cubicBezTo>
                    <a:cubicBezTo>
                      <a:pt x="6" y="4"/>
                      <a:pt x="9" y="0"/>
                      <a:pt x="13" y="0"/>
                    </a:cubicBezTo>
                    <a:cubicBezTo>
                      <a:pt x="7" y="2"/>
                      <a:pt x="5" y="9"/>
                      <a:pt x="1" y="14"/>
                    </a:cubicBezTo>
                    <a:cubicBezTo>
                      <a:pt x="1" y="10"/>
                      <a:pt x="3" y="9"/>
                      <a:pt x="3" y="6"/>
                    </a:cubicBezTo>
                    <a:cubicBezTo>
                      <a:pt x="2" y="7"/>
                      <a:pt x="2" y="8"/>
                      <a:pt x="1" y="8"/>
                    </a:cubicBezTo>
                    <a:close/>
                  </a:path>
                </a:pathLst>
              </a:custGeom>
              <a:solidFill>
                <a:srgbClr val="4F4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3" name="Freeform 386"/>
              <p:cNvSpPr>
                <a:spLocks/>
              </p:cNvSpPr>
              <p:nvPr/>
            </p:nvSpPr>
            <p:spPr bwMode="auto">
              <a:xfrm>
                <a:off x="4838" y="1792"/>
                <a:ext cx="19" cy="17"/>
              </a:xfrm>
              <a:custGeom>
                <a:avLst/>
                <a:gdLst>
                  <a:gd name="T0" fmla="*/ 0 w 13"/>
                  <a:gd name="T1" fmla="*/ 9 h 12"/>
                  <a:gd name="T2" fmla="*/ 3 w 13"/>
                  <a:gd name="T3" fmla="*/ 6 h 12"/>
                  <a:gd name="T4" fmla="*/ 5 w 13"/>
                  <a:gd name="T5" fmla="*/ 6 h 12"/>
                  <a:gd name="T6" fmla="*/ 5 w 13"/>
                  <a:gd name="T7" fmla="*/ 9 h 12"/>
                  <a:gd name="T8" fmla="*/ 9 w 13"/>
                  <a:gd name="T9" fmla="*/ 2 h 12"/>
                  <a:gd name="T10" fmla="*/ 12 w 13"/>
                  <a:gd name="T11" fmla="*/ 1 h 12"/>
                  <a:gd name="T12" fmla="*/ 12 w 13"/>
                  <a:gd name="T13" fmla="*/ 3 h 12"/>
                  <a:gd name="T14" fmla="*/ 3 w 13"/>
                  <a:gd name="T15" fmla="*/ 10 h 12"/>
                  <a:gd name="T16" fmla="*/ 0 w 13"/>
                  <a:gd name="T1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0" y="9"/>
                    </a:moveTo>
                    <a:cubicBezTo>
                      <a:pt x="0" y="7"/>
                      <a:pt x="1" y="6"/>
                      <a:pt x="3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8" y="7"/>
                      <a:pt x="7" y="4"/>
                      <a:pt x="9" y="2"/>
                    </a:cubicBezTo>
                    <a:cubicBezTo>
                      <a:pt x="10" y="1"/>
                      <a:pt x="10" y="0"/>
                      <a:pt x="12" y="1"/>
                    </a:cubicBezTo>
                    <a:cubicBezTo>
                      <a:pt x="13" y="1"/>
                      <a:pt x="12" y="2"/>
                      <a:pt x="12" y="3"/>
                    </a:cubicBezTo>
                    <a:cubicBezTo>
                      <a:pt x="10" y="7"/>
                      <a:pt x="9" y="12"/>
                      <a:pt x="3" y="10"/>
                    </a:cubicBezTo>
                    <a:cubicBezTo>
                      <a:pt x="2" y="10"/>
                      <a:pt x="1" y="10"/>
                      <a:pt x="0" y="9"/>
                    </a:cubicBezTo>
                    <a:close/>
                  </a:path>
                </a:pathLst>
              </a:custGeom>
              <a:solidFill>
                <a:srgbClr val="877B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4" name="Freeform 387"/>
              <p:cNvSpPr>
                <a:spLocks/>
              </p:cNvSpPr>
              <p:nvPr/>
            </p:nvSpPr>
            <p:spPr bwMode="auto">
              <a:xfrm>
                <a:off x="4271" y="3178"/>
                <a:ext cx="12" cy="38"/>
              </a:xfrm>
              <a:custGeom>
                <a:avLst/>
                <a:gdLst>
                  <a:gd name="T0" fmla="*/ 6 w 8"/>
                  <a:gd name="T1" fmla="*/ 0 h 26"/>
                  <a:gd name="T2" fmla="*/ 8 w 8"/>
                  <a:gd name="T3" fmla="*/ 3 h 26"/>
                  <a:gd name="T4" fmla="*/ 2 w 8"/>
                  <a:gd name="T5" fmla="*/ 24 h 26"/>
                  <a:gd name="T6" fmla="*/ 0 w 8"/>
                  <a:gd name="T7" fmla="*/ 25 h 26"/>
                  <a:gd name="T8" fmla="*/ 5 w 8"/>
                  <a:gd name="T9" fmla="*/ 10 h 26"/>
                  <a:gd name="T10" fmla="*/ 6 w 8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6">
                    <a:moveTo>
                      <a:pt x="6" y="0"/>
                    </a:moveTo>
                    <a:cubicBezTo>
                      <a:pt x="8" y="0"/>
                      <a:pt x="7" y="2"/>
                      <a:pt x="8" y="3"/>
                    </a:cubicBezTo>
                    <a:cubicBezTo>
                      <a:pt x="7" y="10"/>
                      <a:pt x="4" y="17"/>
                      <a:pt x="2" y="24"/>
                    </a:cubicBezTo>
                    <a:cubicBezTo>
                      <a:pt x="1" y="24"/>
                      <a:pt x="1" y="26"/>
                      <a:pt x="0" y="25"/>
                    </a:cubicBezTo>
                    <a:cubicBezTo>
                      <a:pt x="1" y="20"/>
                      <a:pt x="3" y="15"/>
                      <a:pt x="5" y="10"/>
                    </a:cubicBezTo>
                    <a:cubicBezTo>
                      <a:pt x="6" y="7"/>
                      <a:pt x="7" y="3"/>
                      <a:pt x="6" y="0"/>
                    </a:cubicBezTo>
                    <a:close/>
                  </a:path>
                </a:pathLst>
              </a:custGeom>
              <a:solidFill>
                <a:srgbClr val="C4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5" name="Freeform 388"/>
              <p:cNvSpPr>
                <a:spLocks/>
              </p:cNvSpPr>
              <p:nvPr/>
            </p:nvSpPr>
            <p:spPr bwMode="auto">
              <a:xfrm>
                <a:off x="4294" y="2568"/>
                <a:ext cx="15" cy="25"/>
              </a:xfrm>
              <a:custGeom>
                <a:avLst/>
                <a:gdLst>
                  <a:gd name="T0" fmla="*/ 10 w 10"/>
                  <a:gd name="T1" fmla="*/ 17 h 17"/>
                  <a:gd name="T2" fmla="*/ 0 w 10"/>
                  <a:gd name="T3" fmla="*/ 0 h 17"/>
                  <a:gd name="T4" fmla="*/ 10 w 10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7">
                    <a:moveTo>
                      <a:pt x="10" y="17"/>
                    </a:moveTo>
                    <a:cubicBezTo>
                      <a:pt x="5" y="12"/>
                      <a:pt x="3" y="6"/>
                      <a:pt x="0" y="0"/>
                    </a:cubicBezTo>
                    <a:cubicBezTo>
                      <a:pt x="3" y="6"/>
                      <a:pt x="10" y="9"/>
                      <a:pt x="10" y="17"/>
                    </a:cubicBezTo>
                    <a:close/>
                  </a:path>
                </a:pathLst>
              </a:custGeom>
              <a:solidFill>
                <a:srgbClr val="796D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6" name="Freeform 389"/>
              <p:cNvSpPr>
                <a:spLocks/>
              </p:cNvSpPr>
              <p:nvPr/>
            </p:nvSpPr>
            <p:spPr bwMode="auto">
              <a:xfrm>
                <a:off x="4737" y="1487"/>
                <a:ext cx="13" cy="17"/>
              </a:xfrm>
              <a:custGeom>
                <a:avLst/>
                <a:gdLst>
                  <a:gd name="T0" fmla="*/ 8 w 9"/>
                  <a:gd name="T1" fmla="*/ 5 h 12"/>
                  <a:gd name="T2" fmla="*/ 7 w 9"/>
                  <a:gd name="T3" fmla="*/ 10 h 12"/>
                  <a:gd name="T4" fmla="*/ 2 w 9"/>
                  <a:gd name="T5" fmla="*/ 9 h 12"/>
                  <a:gd name="T6" fmla="*/ 2 w 9"/>
                  <a:gd name="T7" fmla="*/ 7 h 12"/>
                  <a:gd name="T8" fmla="*/ 4 w 9"/>
                  <a:gd name="T9" fmla="*/ 4 h 12"/>
                  <a:gd name="T10" fmla="*/ 7 w 9"/>
                  <a:gd name="T11" fmla="*/ 0 h 12"/>
                  <a:gd name="T12" fmla="*/ 8 w 9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8" y="5"/>
                    </a:moveTo>
                    <a:cubicBezTo>
                      <a:pt x="9" y="7"/>
                      <a:pt x="7" y="8"/>
                      <a:pt x="7" y="10"/>
                    </a:cubicBezTo>
                    <a:cubicBezTo>
                      <a:pt x="5" y="12"/>
                      <a:pt x="4" y="9"/>
                      <a:pt x="2" y="9"/>
                    </a:cubicBezTo>
                    <a:cubicBezTo>
                      <a:pt x="0" y="9"/>
                      <a:pt x="2" y="8"/>
                      <a:pt x="2" y="7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5" y="2"/>
                      <a:pt x="4" y="0"/>
                      <a:pt x="7" y="0"/>
                    </a:cubicBezTo>
                    <a:cubicBezTo>
                      <a:pt x="8" y="1"/>
                      <a:pt x="9" y="3"/>
                      <a:pt x="8" y="5"/>
                    </a:cubicBezTo>
                    <a:close/>
                  </a:path>
                </a:pathLst>
              </a:custGeom>
              <a:solidFill>
                <a:srgbClr val="BCA4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7" name="Freeform 390"/>
              <p:cNvSpPr>
                <a:spLocks/>
              </p:cNvSpPr>
              <p:nvPr/>
            </p:nvSpPr>
            <p:spPr bwMode="auto">
              <a:xfrm>
                <a:off x="4797" y="1669"/>
                <a:ext cx="10" cy="20"/>
              </a:xfrm>
              <a:custGeom>
                <a:avLst/>
                <a:gdLst>
                  <a:gd name="T0" fmla="*/ 0 w 7"/>
                  <a:gd name="T1" fmla="*/ 0 h 14"/>
                  <a:gd name="T2" fmla="*/ 6 w 7"/>
                  <a:gd name="T3" fmla="*/ 14 h 14"/>
                  <a:gd name="T4" fmla="*/ 0 w 7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cubicBezTo>
                      <a:pt x="3" y="5"/>
                      <a:pt x="7" y="9"/>
                      <a:pt x="6" y="14"/>
                    </a:cubicBezTo>
                    <a:cubicBezTo>
                      <a:pt x="2" y="10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E1E6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8" name="Freeform 391"/>
              <p:cNvSpPr>
                <a:spLocks/>
              </p:cNvSpPr>
              <p:nvPr/>
            </p:nvSpPr>
            <p:spPr bwMode="auto">
              <a:xfrm>
                <a:off x="4268" y="3042"/>
                <a:ext cx="7" cy="22"/>
              </a:xfrm>
              <a:custGeom>
                <a:avLst/>
                <a:gdLst>
                  <a:gd name="T0" fmla="*/ 0 w 5"/>
                  <a:gd name="T1" fmla="*/ 0 h 15"/>
                  <a:gd name="T2" fmla="*/ 3 w 5"/>
                  <a:gd name="T3" fmla="*/ 8 h 15"/>
                  <a:gd name="T4" fmla="*/ 3 w 5"/>
                  <a:gd name="T5" fmla="*/ 15 h 15"/>
                  <a:gd name="T6" fmla="*/ 0 w 5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5" y="2"/>
                      <a:pt x="5" y="2"/>
                      <a:pt x="3" y="8"/>
                    </a:cubicBezTo>
                    <a:cubicBezTo>
                      <a:pt x="2" y="10"/>
                      <a:pt x="3" y="13"/>
                      <a:pt x="3" y="15"/>
                    </a:cubicBezTo>
                    <a:cubicBezTo>
                      <a:pt x="0" y="10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6C63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9" name="Freeform 392"/>
              <p:cNvSpPr>
                <a:spLocks/>
              </p:cNvSpPr>
              <p:nvPr/>
            </p:nvSpPr>
            <p:spPr bwMode="auto">
              <a:xfrm>
                <a:off x="4297" y="3229"/>
                <a:ext cx="32" cy="4"/>
              </a:xfrm>
              <a:custGeom>
                <a:avLst/>
                <a:gdLst>
                  <a:gd name="T0" fmla="*/ 1 w 22"/>
                  <a:gd name="T1" fmla="*/ 1 h 3"/>
                  <a:gd name="T2" fmla="*/ 18 w 22"/>
                  <a:gd name="T3" fmla="*/ 1 h 3"/>
                  <a:gd name="T4" fmla="*/ 22 w 22"/>
                  <a:gd name="T5" fmla="*/ 3 h 3"/>
                  <a:gd name="T6" fmla="*/ 1 w 22"/>
                  <a:gd name="T7" fmla="*/ 3 h 3"/>
                  <a:gd name="T8" fmla="*/ 0 w 22"/>
                  <a:gd name="T9" fmla="*/ 2 h 3"/>
                  <a:gd name="T10" fmla="*/ 1 w 22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">
                    <a:moveTo>
                      <a:pt x="1" y="1"/>
                    </a:moveTo>
                    <a:cubicBezTo>
                      <a:pt x="7" y="1"/>
                      <a:pt x="13" y="1"/>
                      <a:pt x="18" y="1"/>
                    </a:cubicBezTo>
                    <a:cubicBezTo>
                      <a:pt x="19" y="1"/>
                      <a:pt x="21" y="0"/>
                      <a:pt x="22" y="3"/>
                    </a:cubicBezTo>
                    <a:cubicBezTo>
                      <a:pt x="15" y="3"/>
                      <a:pt x="8" y="3"/>
                      <a:pt x="1" y="3"/>
                    </a:cubicBezTo>
                    <a:cubicBezTo>
                      <a:pt x="1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066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0" name="Freeform 393"/>
              <p:cNvSpPr>
                <a:spLocks/>
              </p:cNvSpPr>
              <p:nvPr/>
            </p:nvSpPr>
            <p:spPr bwMode="auto">
              <a:xfrm>
                <a:off x="4927" y="1911"/>
                <a:ext cx="26" cy="11"/>
              </a:xfrm>
              <a:custGeom>
                <a:avLst/>
                <a:gdLst>
                  <a:gd name="T0" fmla="*/ 17 w 18"/>
                  <a:gd name="T1" fmla="*/ 8 h 8"/>
                  <a:gd name="T2" fmla="*/ 4 w 18"/>
                  <a:gd name="T3" fmla="*/ 4 h 8"/>
                  <a:gd name="T4" fmla="*/ 0 w 18"/>
                  <a:gd name="T5" fmla="*/ 2 h 8"/>
                  <a:gd name="T6" fmla="*/ 1 w 18"/>
                  <a:gd name="T7" fmla="*/ 1 h 8"/>
                  <a:gd name="T8" fmla="*/ 6 w 18"/>
                  <a:gd name="T9" fmla="*/ 1 h 8"/>
                  <a:gd name="T10" fmla="*/ 13 w 18"/>
                  <a:gd name="T11" fmla="*/ 3 h 8"/>
                  <a:gd name="T12" fmla="*/ 17 w 18"/>
                  <a:gd name="T13" fmla="*/ 7 h 8"/>
                  <a:gd name="T14" fmla="*/ 17 w 1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">
                    <a:moveTo>
                      <a:pt x="17" y="8"/>
                    </a:moveTo>
                    <a:cubicBezTo>
                      <a:pt x="13" y="6"/>
                      <a:pt x="8" y="5"/>
                      <a:pt x="4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3" y="2"/>
                      <a:pt x="4" y="3"/>
                      <a:pt x="6" y="1"/>
                    </a:cubicBezTo>
                    <a:cubicBezTo>
                      <a:pt x="7" y="0"/>
                      <a:pt x="12" y="1"/>
                      <a:pt x="13" y="3"/>
                    </a:cubicBezTo>
                    <a:cubicBezTo>
                      <a:pt x="14" y="5"/>
                      <a:pt x="16" y="5"/>
                      <a:pt x="17" y="7"/>
                    </a:cubicBezTo>
                    <a:cubicBezTo>
                      <a:pt x="18" y="7"/>
                      <a:pt x="18" y="7"/>
                      <a:pt x="17" y="8"/>
                    </a:cubicBezTo>
                    <a:close/>
                  </a:path>
                </a:pathLst>
              </a:custGeom>
              <a:solidFill>
                <a:srgbClr val="9E9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1" name="Freeform 394"/>
              <p:cNvSpPr>
                <a:spLocks/>
              </p:cNvSpPr>
              <p:nvPr/>
            </p:nvSpPr>
            <p:spPr bwMode="auto">
              <a:xfrm>
                <a:off x="5007" y="2132"/>
                <a:ext cx="17" cy="27"/>
              </a:xfrm>
              <a:custGeom>
                <a:avLst/>
                <a:gdLst>
                  <a:gd name="T0" fmla="*/ 1 w 12"/>
                  <a:gd name="T1" fmla="*/ 9 h 19"/>
                  <a:gd name="T2" fmla="*/ 0 w 12"/>
                  <a:gd name="T3" fmla="*/ 2 h 19"/>
                  <a:gd name="T4" fmla="*/ 2 w 12"/>
                  <a:gd name="T5" fmla="*/ 0 h 19"/>
                  <a:gd name="T6" fmla="*/ 2 w 12"/>
                  <a:gd name="T7" fmla="*/ 7 h 19"/>
                  <a:gd name="T8" fmla="*/ 11 w 12"/>
                  <a:gd name="T9" fmla="*/ 18 h 19"/>
                  <a:gd name="T10" fmla="*/ 12 w 12"/>
                  <a:gd name="T11" fmla="*/ 18 h 19"/>
                  <a:gd name="T12" fmla="*/ 11 w 12"/>
                  <a:gd name="T13" fmla="*/ 19 h 19"/>
                  <a:gd name="T14" fmla="*/ 9 w 12"/>
                  <a:gd name="T15" fmla="*/ 18 h 19"/>
                  <a:gd name="T16" fmla="*/ 1 w 12"/>
                  <a:gd name="T17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9">
                    <a:moveTo>
                      <a:pt x="1" y="9"/>
                    </a:moveTo>
                    <a:cubicBezTo>
                      <a:pt x="1" y="6"/>
                      <a:pt x="0" y="4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2"/>
                      <a:pt x="2" y="5"/>
                      <a:pt x="2" y="7"/>
                    </a:cubicBezTo>
                    <a:cubicBezTo>
                      <a:pt x="2" y="13"/>
                      <a:pt x="4" y="17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1" y="19"/>
                      <a:pt x="11" y="19"/>
                    </a:cubicBezTo>
                    <a:cubicBezTo>
                      <a:pt x="10" y="19"/>
                      <a:pt x="10" y="18"/>
                      <a:pt x="9" y="18"/>
                    </a:cubicBezTo>
                    <a:cubicBezTo>
                      <a:pt x="3" y="18"/>
                      <a:pt x="0" y="15"/>
                      <a:pt x="1" y="9"/>
                    </a:cubicBezTo>
                    <a:close/>
                  </a:path>
                </a:pathLst>
              </a:custGeom>
              <a:solidFill>
                <a:srgbClr val="CFB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2" name="Freeform 395"/>
              <p:cNvSpPr>
                <a:spLocks/>
              </p:cNvSpPr>
              <p:nvPr/>
            </p:nvSpPr>
            <p:spPr bwMode="auto">
              <a:xfrm>
                <a:off x="4349" y="1097"/>
                <a:ext cx="9" cy="32"/>
              </a:xfrm>
              <a:custGeom>
                <a:avLst/>
                <a:gdLst>
                  <a:gd name="T0" fmla="*/ 0 w 6"/>
                  <a:gd name="T1" fmla="*/ 3 h 22"/>
                  <a:gd name="T2" fmla="*/ 1 w 6"/>
                  <a:gd name="T3" fmla="*/ 0 h 22"/>
                  <a:gd name="T4" fmla="*/ 2 w 6"/>
                  <a:gd name="T5" fmla="*/ 5 h 22"/>
                  <a:gd name="T6" fmla="*/ 4 w 6"/>
                  <a:gd name="T7" fmla="*/ 17 h 22"/>
                  <a:gd name="T8" fmla="*/ 3 w 6"/>
                  <a:gd name="T9" fmla="*/ 22 h 22"/>
                  <a:gd name="T10" fmla="*/ 2 w 6"/>
                  <a:gd name="T11" fmla="*/ 20 h 22"/>
                  <a:gd name="T12" fmla="*/ 0 w 6"/>
                  <a:gd name="T13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2">
                    <a:moveTo>
                      <a:pt x="0" y="3"/>
                    </a:moveTo>
                    <a:cubicBezTo>
                      <a:pt x="0" y="2"/>
                      <a:pt x="1" y="1"/>
                      <a:pt x="1" y="0"/>
                    </a:cubicBezTo>
                    <a:cubicBezTo>
                      <a:pt x="2" y="2"/>
                      <a:pt x="6" y="3"/>
                      <a:pt x="2" y="5"/>
                    </a:cubicBezTo>
                    <a:cubicBezTo>
                      <a:pt x="5" y="9"/>
                      <a:pt x="1" y="13"/>
                      <a:pt x="4" y="17"/>
                    </a:cubicBezTo>
                    <a:cubicBezTo>
                      <a:pt x="6" y="19"/>
                      <a:pt x="2" y="20"/>
                      <a:pt x="3" y="22"/>
                    </a:cubicBezTo>
                    <a:cubicBezTo>
                      <a:pt x="3" y="21"/>
                      <a:pt x="2" y="20"/>
                      <a:pt x="2" y="20"/>
                    </a:cubicBezTo>
                    <a:cubicBezTo>
                      <a:pt x="2" y="14"/>
                      <a:pt x="1" y="9"/>
                      <a:pt x="0" y="3"/>
                    </a:cubicBezTo>
                    <a:close/>
                  </a:path>
                </a:pathLst>
              </a:custGeom>
              <a:solidFill>
                <a:srgbClr val="7069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3" name="Freeform 396"/>
              <p:cNvSpPr>
                <a:spLocks/>
              </p:cNvSpPr>
              <p:nvPr/>
            </p:nvSpPr>
            <p:spPr bwMode="auto">
              <a:xfrm>
                <a:off x="4445" y="1007"/>
                <a:ext cx="17" cy="23"/>
              </a:xfrm>
              <a:custGeom>
                <a:avLst/>
                <a:gdLst>
                  <a:gd name="T0" fmla="*/ 7 w 12"/>
                  <a:gd name="T1" fmla="*/ 10 h 16"/>
                  <a:gd name="T2" fmla="*/ 2 w 12"/>
                  <a:gd name="T3" fmla="*/ 5 h 16"/>
                  <a:gd name="T4" fmla="*/ 1 w 12"/>
                  <a:gd name="T5" fmla="*/ 2 h 16"/>
                  <a:gd name="T6" fmla="*/ 3 w 12"/>
                  <a:gd name="T7" fmla="*/ 2 h 16"/>
                  <a:gd name="T8" fmla="*/ 11 w 12"/>
                  <a:gd name="T9" fmla="*/ 11 h 16"/>
                  <a:gd name="T10" fmla="*/ 9 w 12"/>
                  <a:gd name="T11" fmla="*/ 16 h 16"/>
                  <a:gd name="T12" fmla="*/ 7 w 12"/>
                  <a:gd name="T13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7" y="10"/>
                    </a:moveTo>
                    <a:cubicBezTo>
                      <a:pt x="7" y="7"/>
                      <a:pt x="4" y="6"/>
                      <a:pt x="2" y="5"/>
                    </a:cubicBezTo>
                    <a:cubicBezTo>
                      <a:pt x="2" y="4"/>
                      <a:pt x="0" y="3"/>
                      <a:pt x="1" y="2"/>
                    </a:cubicBezTo>
                    <a:cubicBezTo>
                      <a:pt x="2" y="0"/>
                      <a:pt x="3" y="3"/>
                      <a:pt x="3" y="2"/>
                    </a:cubicBezTo>
                    <a:cubicBezTo>
                      <a:pt x="8" y="4"/>
                      <a:pt x="8" y="9"/>
                      <a:pt x="11" y="11"/>
                    </a:cubicBezTo>
                    <a:cubicBezTo>
                      <a:pt x="12" y="13"/>
                      <a:pt x="10" y="14"/>
                      <a:pt x="9" y="16"/>
                    </a:cubicBezTo>
                    <a:cubicBezTo>
                      <a:pt x="9" y="14"/>
                      <a:pt x="9" y="11"/>
                      <a:pt x="7" y="10"/>
                    </a:cubicBezTo>
                    <a:close/>
                  </a:path>
                </a:pathLst>
              </a:custGeom>
              <a:solidFill>
                <a:srgbClr val="242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4" name="Freeform 397"/>
              <p:cNvSpPr>
                <a:spLocks/>
              </p:cNvSpPr>
              <p:nvPr/>
            </p:nvSpPr>
            <p:spPr bwMode="auto">
              <a:xfrm>
                <a:off x="4784" y="2570"/>
                <a:ext cx="12" cy="21"/>
              </a:xfrm>
              <a:custGeom>
                <a:avLst/>
                <a:gdLst>
                  <a:gd name="T0" fmla="*/ 0 w 8"/>
                  <a:gd name="T1" fmla="*/ 15 h 15"/>
                  <a:gd name="T2" fmla="*/ 7 w 8"/>
                  <a:gd name="T3" fmla="*/ 0 h 15"/>
                  <a:gd name="T4" fmla="*/ 0 w 8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cubicBezTo>
                      <a:pt x="1" y="9"/>
                      <a:pt x="3" y="5"/>
                      <a:pt x="7" y="0"/>
                    </a:cubicBezTo>
                    <a:cubicBezTo>
                      <a:pt x="8" y="3"/>
                      <a:pt x="4" y="11"/>
                      <a:pt x="0" y="15"/>
                    </a:cubicBezTo>
                    <a:close/>
                  </a:path>
                </a:pathLst>
              </a:custGeom>
              <a:solidFill>
                <a:srgbClr val="8C8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5" name="Freeform 398"/>
              <p:cNvSpPr>
                <a:spLocks/>
              </p:cNvSpPr>
              <p:nvPr/>
            </p:nvSpPr>
            <p:spPr bwMode="auto">
              <a:xfrm>
                <a:off x="4836" y="1864"/>
                <a:ext cx="15" cy="22"/>
              </a:xfrm>
              <a:custGeom>
                <a:avLst/>
                <a:gdLst>
                  <a:gd name="T0" fmla="*/ 10 w 10"/>
                  <a:gd name="T1" fmla="*/ 0 h 15"/>
                  <a:gd name="T2" fmla="*/ 2 w 10"/>
                  <a:gd name="T3" fmla="*/ 14 h 15"/>
                  <a:gd name="T4" fmla="*/ 0 w 10"/>
                  <a:gd name="T5" fmla="*/ 15 h 15"/>
                  <a:gd name="T6" fmla="*/ 6 w 10"/>
                  <a:gd name="T7" fmla="*/ 4 h 15"/>
                  <a:gd name="T8" fmla="*/ 6 w 10"/>
                  <a:gd name="T9" fmla="*/ 2 h 15"/>
                  <a:gd name="T10" fmla="*/ 10 w 10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10" y="0"/>
                    </a:moveTo>
                    <a:cubicBezTo>
                      <a:pt x="9" y="5"/>
                      <a:pt x="4" y="9"/>
                      <a:pt x="2" y="14"/>
                    </a:cubicBezTo>
                    <a:cubicBezTo>
                      <a:pt x="2" y="15"/>
                      <a:pt x="1" y="15"/>
                      <a:pt x="0" y="15"/>
                    </a:cubicBezTo>
                    <a:cubicBezTo>
                      <a:pt x="1" y="11"/>
                      <a:pt x="4" y="7"/>
                      <a:pt x="6" y="4"/>
                    </a:cubicBezTo>
                    <a:cubicBezTo>
                      <a:pt x="6" y="3"/>
                      <a:pt x="8" y="2"/>
                      <a:pt x="6" y="2"/>
                    </a:cubicBezTo>
                    <a:cubicBezTo>
                      <a:pt x="7" y="0"/>
                      <a:pt x="9" y="0"/>
                      <a:pt x="10" y="0"/>
                    </a:cubicBezTo>
                    <a:close/>
                  </a:path>
                </a:pathLst>
              </a:custGeom>
              <a:solidFill>
                <a:srgbClr val="847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6" name="Freeform 399"/>
              <p:cNvSpPr>
                <a:spLocks/>
              </p:cNvSpPr>
              <p:nvPr/>
            </p:nvSpPr>
            <p:spPr bwMode="auto">
              <a:xfrm>
                <a:off x="4797" y="2424"/>
                <a:ext cx="7" cy="28"/>
              </a:xfrm>
              <a:custGeom>
                <a:avLst/>
                <a:gdLst>
                  <a:gd name="T0" fmla="*/ 1 w 5"/>
                  <a:gd name="T1" fmla="*/ 6 h 20"/>
                  <a:gd name="T2" fmla="*/ 3 w 5"/>
                  <a:gd name="T3" fmla="*/ 0 h 20"/>
                  <a:gd name="T4" fmla="*/ 4 w 5"/>
                  <a:gd name="T5" fmla="*/ 17 h 20"/>
                  <a:gd name="T6" fmla="*/ 3 w 5"/>
                  <a:gd name="T7" fmla="*/ 20 h 20"/>
                  <a:gd name="T8" fmla="*/ 1 w 5"/>
                  <a:gd name="T9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0">
                    <a:moveTo>
                      <a:pt x="1" y="6"/>
                    </a:moveTo>
                    <a:cubicBezTo>
                      <a:pt x="5" y="5"/>
                      <a:pt x="2" y="2"/>
                      <a:pt x="3" y="0"/>
                    </a:cubicBezTo>
                    <a:cubicBezTo>
                      <a:pt x="5" y="6"/>
                      <a:pt x="4" y="12"/>
                      <a:pt x="4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0" y="16"/>
                      <a:pt x="4" y="10"/>
                      <a:pt x="1" y="6"/>
                    </a:cubicBezTo>
                    <a:close/>
                  </a:path>
                </a:pathLst>
              </a:custGeom>
              <a:solidFill>
                <a:srgbClr val="717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7" name="Freeform 400"/>
              <p:cNvSpPr>
                <a:spLocks/>
              </p:cNvSpPr>
              <p:nvPr/>
            </p:nvSpPr>
            <p:spPr bwMode="auto">
              <a:xfrm>
                <a:off x="4862" y="1822"/>
                <a:ext cx="15" cy="16"/>
              </a:xfrm>
              <a:custGeom>
                <a:avLst/>
                <a:gdLst>
                  <a:gd name="T0" fmla="*/ 6 w 10"/>
                  <a:gd name="T1" fmla="*/ 7 h 11"/>
                  <a:gd name="T2" fmla="*/ 10 w 10"/>
                  <a:gd name="T3" fmla="*/ 11 h 11"/>
                  <a:gd name="T4" fmla="*/ 2 w 10"/>
                  <a:gd name="T5" fmla="*/ 0 h 11"/>
                  <a:gd name="T6" fmla="*/ 6 w 10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6" y="7"/>
                    </a:moveTo>
                    <a:cubicBezTo>
                      <a:pt x="5" y="10"/>
                      <a:pt x="9" y="9"/>
                      <a:pt x="10" y="11"/>
                    </a:cubicBezTo>
                    <a:cubicBezTo>
                      <a:pt x="3" y="11"/>
                      <a:pt x="0" y="8"/>
                      <a:pt x="2" y="0"/>
                    </a:cubicBezTo>
                    <a:cubicBezTo>
                      <a:pt x="5" y="1"/>
                      <a:pt x="6" y="4"/>
                      <a:pt x="6" y="7"/>
                    </a:cubicBezTo>
                    <a:close/>
                  </a:path>
                </a:pathLst>
              </a:custGeom>
              <a:solidFill>
                <a:srgbClr val="806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8" name="Freeform 401"/>
              <p:cNvSpPr>
                <a:spLocks/>
              </p:cNvSpPr>
              <p:nvPr/>
            </p:nvSpPr>
            <p:spPr bwMode="auto">
              <a:xfrm>
                <a:off x="4661" y="1460"/>
                <a:ext cx="16" cy="7"/>
              </a:xfrm>
              <a:custGeom>
                <a:avLst/>
                <a:gdLst>
                  <a:gd name="T0" fmla="*/ 4 w 11"/>
                  <a:gd name="T1" fmla="*/ 5 h 5"/>
                  <a:gd name="T2" fmla="*/ 4 w 11"/>
                  <a:gd name="T3" fmla="*/ 0 h 5"/>
                  <a:gd name="T4" fmla="*/ 11 w 11"/>
                  <a:gd name="T5" fmla="*/ 4 h 5"/>
                  <a:gd name="T6" fmla="*/ 10 w 11"/>
                  <a:gd name="T7" fmla="*/ 5 h 5"/>
                  <a:gd name="T8" fmla="*/ 4 w 1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4" y="5"/>
                    </a:moveTo>
                    <a:cubicBezTo>
                      <a:pt x="2" y="3"/>
                      <a:pt x="0" y="1"/>
                      <a:pt x="4" y="0"/>
                    </a:cubicBezTo>
                    <a:cubicBezTo>
                      <a:pt x="7" y="0"/>
                      <a:pt x="8" y="3"/>
                      <a:pt x="11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8" y="5"/>
                      <a:pt x="6" y="5"/>
                      <a:pt x="4" y="5"/>
                    </a:cubicBezTo>
                    <a:close/>
                  </a:path>
                </a:pathLst>
              </a:custGeom>
              <a:solidFill>
                <a:srgbClr val="504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9" name="Freeform 402"/>
              <p:cNvSpPr>
                <a:spLocks/>
              </p:cNvSpPr>
              <p:nvPr/>
            </p:nvSpPr>
            <p:spPr bwMode="auto">
              <a:xfrm>
                <a:off x="4839" y="1588"/>
                <a:ext cx="15" cy="16"/>
              </a:xfrm>
              <a:custGeom>
                <a:avLst/>
                <a:gdLst>
                  <a:gd name="T0" fmla="*/ 0 w 10"/>
                  <a:gd name="T1" fmla="*/ 0 h 11"/>
                  <a:gd name="T2" fmla="*/ 10 w 10"/>
                  <a:gd name="T3" fmla="*/ 11 h 11"/>
                  <a:gd name="T4" fmla="*/ 0 w 10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0" y="0"/>
                    </a:moveTo>
                    <a:cubicBezTo>
                      <a:pt x="5" y="3"/>
                      <a:pt x="8" y="6"/>
                      <a:pt x="10" y="11"/>
                    </a:cubicBezTo>
                    <a:cubicBezTo>
                      <a:pt x="3" y="9"/>
                      <a:pt x="2" y="7"/>
                      <a:pt x="0" y="0"/>
                    </a:cubicBezTo>
                    <a:close/>
                  </a:path>
                </a:pathLst>
              </a:custGeom>
              <a:solidFill>
                <a:srgbClr val="A27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0" name="Freeform 403"/>
              <p:cNvSpPr>
                <a:spLocks/>
              </p:cNvSpPr>
              <p:nvPr/>
            </p:nvSpPr>
            <p:spPr bwMode="auto">
              <a:xfrm>
                <a:off x="4812" y="1756"/>
                <a:ext cx="11" cy="9"/>
              </a:xfrm>
              <a:custGeom>
                <a:avLst/>
                <a:gdLst>
                  <a:gd name="T0" fmla="*/ 2 w 8"/>
                  <a:gd name="T1" fmla="*/ 0 h 6"/>
                  <a:gd name="T2" fmla="*/ 8 w 8"/>
                  <a:gd name="T3" fmla="*/ 0 h 6"/>
                  <a:gd name="T4" fmla="*/ 0 w 8"/>
                  <a:gd name="T5" fmla="*/ 4 h 6"/>
                  <a:gd name="T6" fmla="*/ 2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2" y="0"/>
                    </a:moveTo>
                    <a:cubicBezTo>
                      <a:pt x="4" y="1"/>
                      <a:pt x="6" y="0"/>
                      <a:pt x="8" y="0"/>
                    </a:cubicBezTo>
                    <a:cubicBezTo>
                      <a:pt x="7" y="5"/>
                      <a:pt x="7" y="6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978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1" name="Freeform 404"/>
              <p:cNvSpPr>
                <a:spLocks/>
              </p:cNvSpPr>
              <p:nvPr/>
            </p:nvSpPr>
            <p:spPr bwMode="auto">
              <a:xfrm>
                <a:off x="4268" y="1364"/>
                <a:ext cx="35" cy="7"/>
              </a:xfrm>
              <a:custGeom>
                <a:avLst/>
                <a:gdLst>
                  <a:gd name="T0" fmla="*/ 2 w 24"/>
                  <a:gd name="T1" fmla="*/ 4 h 5"/>
                  <a:gd name="T2" fmla="*/ 0 w 24"/>
                  <a:gd name="T3" fmla="*/ 3 h 5"/>
                  <a:gd name="T4" fmla="*/ 6 w 24"/>
                  <a:gd name="T5" fmla="*/ 2 h 5"/>
                  <a:gd name="T6" fmla="*/ 11 w 24"/>
                  <a:gd name="T7" fmla="*/ 1 h 5"/>
                  <a:gd name="T8" fmla="*/ 24 w 24"/>
                  <a:gd name="T9" fmla="*/ 0 h 5"/>
                  <a:gd name="T10" fmla="*/ 17 w 24"/>
                  <a:gd name="T11" fmla="*/ 2 h 5"/>
                  <a:gd name="T12" fmla="*/ 3 w 24"/>
                  <a:gd name="T13" fmla="*/ 4 h 5"/>
                  <a:gd name="T14" fmla="*/ 2 w 2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5">
                    <a:moveTo>
                      <a:pt x="2" y="4"/>
                    </a:moveTo>
                    <a:cubicBezTo>
                      <a:pt x="1" y="4"/>
                      <a:pt x="1" y="4"/>
                      <a:pt x="0" y="3"/>
                    </a:cubicBezTo>
                    <a:cubicBezTo>
                      <a:pt x="2" y="2"/>
                      <a:pt x="4" y="2"/>
                      <a:pt x="6" y="2"/>
                    </a:cubicBezTo>
                    <a:cubicBezTo>
                      <a:pt x="8" y="2"/>
                      <a:pt x="10" y="2"/>
                      <a:pt x="11" y="1"/>
                    </a:cubicBezTo>
                    <a:cubicBezTo>
                      <a:pt x="15" y="0"/>
                      <a:pt x="20" y="1"/>
                      <a:pt x="24" y="0"/>
                    </a:cubicBezTo>
                    <a:cubicBezTo>
                      <a:pt x="22" y="2"/>
                      <a:pt x="19" y="2"/>
                      <a:pt x="17" y="2"/>
                    </a:cubicBezTo>
                    <a:cubicBezTo>
                      <a:pt x="12" y="3"/>
                      <a:pt x="7" y="1"/>
                      <a:pt x="3" y="4"/>
                    </a:cubicBezTo>
                    <a:cubicBezTo>
                      <a:pt x="3" y="4"/>
                      <a:pt x="3" y="5"/>
                      <a:pt x="2" y="4"/>
                    </a:cubicBezTo>
                    <a:close/>
                  </a:path>
                </a:pathLst>
              </a:custGeom>
              <a:solidFill>
                <a:srgbClr val="161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2" name="Freeform 405"/>
              <p:cNvSpPr>
                <a:spLocks/>
              </p:cNvSpPr>
              <p:nvPr/>
            </p:nvSpPr>
            <p:spPr bwMode="auto">
              <a:xfrm>
                <a:off x="4854" y="1856"/>
                <a:ext cx="14" cy="20"/>
              </a:xfrm>
              <a:custGeom>
                <a:avLst/>
                <a:gdLst>
                  <a:gd name="T0" fmla="*/ 8 w 10"/>
                  <a:gd name="T1" fmla="*/ 7 h 14"/>
                  <a:gd name="T2" fmla="*/ 0 w 10"/>
                  <a:gd name="T3" fmla="*/ 14 h 14"/>
                  <a:gd name="T4" fmla="*/ 7 w 10"/>
                  <a:gd name="T5" fmla="*/ 0 h 14"/>
                  <a:gd name="T6" fmla="*/ 8 w 10"/>
                  <a:gd name="T7" fmla="*/ 0 h 14"/>
                  <a:gd name="T8" fmla="*/ 8 w 10"/>
                  <a:gd name="T9" fmla="*/ 0 h 14"/>
                  <a:gd name="T10" fmla="*/ 8 w 10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4">
                    <a:moveTo>
                      <a:pt x="8" y="7"/>
                    </a:moveTo>
                    <a:cubicBezTo>
                      <a:pt x="5" y="9"/>
                      <a:pt x="5" y="13"/>
                      <a:pt x="0" y="14"/>
                    </a:cubicBezTo>
                    <a:cubicBezTo>
                      <a:pt x="2" y="9"/>
                      <a:pt x="7" y="6"/>
                      <a:pt x="7" y="0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10" y="5"/>
                      <a:pt x="8" y="7"/>
                    </a:cubicBezTo>
                    <a:close/>
                  </a:path>
                </a:pathLst>
              </a:custGeom>
              <a:solidFill>
                <a:srgbClr val="BEAD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23" name="Group 607"/>
            <p:cNvGrpSpPr>
              <a:grpSpLocks/>
            </p:cNvGrpSpPr>
            <p:nvPr/>
          </p:nvGrpSpPr>
          <p:grpSpPr bwMode="auto">
            <a:xfrm>
              <a:off x="6245841" y="2004211"/>
              <a:ext cx="1689198" cy="3652760"/>
              <a:chOff x="3895" y="988"/>
              <a:chExt cx="1139" cy="2463"/>
            </a:xfrm>
          </p:grpSpPr>
          <p:sp>
            <p:nvSpPr>
              <p:cNvPr id="573" name="Freeform 407"/>
              <p:cNvSpPr>
                <a:spLocks/>
              </p:cNvSpPr>
              <p:nvPr/>
            </p:nvSpPr>
            <p:spPr bwMode="auto">
              <a:xfrm>
                <a:off x="4930" y="3236"/>
                <a:ext cx="13" cy="19"/>
              </a:xfrm>
              <a:custGeom>
                <a:avLst/>
                <a:gdLst>
                  <a:gd name="T0" fmla="*/ 1 w 9"/>
                  <a:gd name="T1" fmla="*/ 1 h 13"/>
                  <a:gd name="T2" fmla="*/ 8 w 9"/>
                  <a:gd name="T3" fmla="*/ 5 h 13"/>
                  <a:gd name="T4" fmla="*/ 9 w 9"/>
                  <a:gd name="T5" fmla="*/ 13 h 13"/>
                  <a:gd name="T6" fmla="*/ 0 w 9"/>
                  <a:gd name="T7" fmla="*/ 1 h 13"/>
                  <a:gd name="T8" fmla="*/ 1 w 9"/>
                  <a:gd name="T9" fmla="*/ 0 h 13"/>
                  <a:gd name="T10" fmla="*/ 1 w 9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3">
                    <a:moveTo>
                      <a:pt x="1" y="1"/>
                    </a:moveTo>
                    <a:cubicBezTo>
                      <a:pt x="3" y="3"/>
                      <a:pt x="5" y="5"/>
                      <a:pt x="8" y="5"/>
                    </a:cubicBezTo>
                    <a:cubicBezTo>
                      <a:pt x="8" y="8"/>
                      <a:pt x="8" y="10"/>
                      <a:pt x="9" y="13"/>
                    </a:cubicBezTo>
                    <a:cubicBezTo>
                      <a:pt x="6" y="9"/>
                      <a:pt x="2" y="6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B8BD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4" name="Freeform 408"/>
              <p:cNvSpPr>
                <a:spLocks/>
              </p:cNvSpPr>
              <p:nvPr/>
            </p:nvSpPr>
            <p:spPr bwMode="auto">
              <a:xfrm>
                <a:off x="4933" y="2091"/>
                <a:ext cx="10" cy="31"/>
              </a:xfrm>
              <a:custGeom>
                <a:avLst/>
                <a:gdLst>
                  <a:gd name="T0" fmla="*/ 2 w 7"/>
                  <a:gd name="T1" fmla="*/ 0 h 21"/>
                  <a:gd name="T2" fmla="*/ 2 w 7"/>
                  <a:gd name="T3" fmla="*/ 0 h 21"/>
                  <a:gd name="T4" fmla="*/ 7 w 7"/>
                  <a:gd name="T5" fmla="*/ 19 h 21"/>
                  <a:gd name="T6" fmla="*/ 6 w 7"/>
                  <a:gd name="T7" fmla="*/ 20 h 21"/>
                  <a:gd name="T8" fmla="*/ 2 w 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1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7"/>
                      <a:pt x="5" y="13"/>
                      <a:pt x="7" y="19"/>
                    </a:cubicBezTo>
                    <a:cubicBezTo>
                      <a:pt x="7" y="20"/>
                      <a:pt x="6" y="21"/>
                      <a:pt x="6" y="20"/>
                    </a:cubicBezTo>
                    <a:cubicBezTo>
                      <a:pt x="2" y="17"/>
                      <a:pt x="0" y="4"/>
                      <a:pt x="2" y="0"/>
                    </a:cubicBezTo>
                    <a:close/>
                  </a:path>
                </a:pathLst>
              </a:custGeom>
              <a:solidFill>
                <a:srgbClr val="C2B4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5" name="Freeform 409"/>
              <p:cNvSpPr>
                <a:spLocks/>
              </p:cNvSpPr>
              <p:nvPr/>
            </p:nvSpPr>
            <p:spPr bwMode="auto">
              <a:xfrm>
                <a:off x="4458" y="997"/>
                <a:ext cx="13" cy="13"/>
              </a:xfrm>
              <a:custGeom>
                <a:avLst/>
                <a:gdLst>
                  <a:gd name="T0" fmla="*/ 6 w 9"/>
                  <a:gd name="T1" fmla="*/ 0 h 9"/>
                  <a:gd name="T2" fmla="*/ 8 w 9"/>
                  <a:gd name="T3" fmla="*/ 6 h 9"/>
                  <a:gd name="T4" fmla="*/ 8 w 9"/>
                  <a:gd name="T5" fmla="*/ 8 h 9"/>
                  <a:gd name="T6" fmla="*/ 4 w 9"/>
                  <a:gd name="T7" fmla="*/ 6 h 9"/>
                  <a:gd name="T8" fmla="*/ 0 w 9"/>
                  <a:gd name="T9" fmla="*/ 4 h 9"/>
                  <a:gd name="T10" fmla="*/ 6 w 9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6" y="0"/>
                    </a:moveTo>
                    <a:cubicBezTo>
                      <a:pt x="7" y="2"/>
                      <a:pt x="6" y="5"/>
                      <a:pt x="8" y="6"/>
                    </a:cubicBezTo>
                    <a:cubicBezTo>
                      <a:pt x="9" y="7"/>
                      <a:pt x="9" y="8"/>
                      <a:pt x="8" y="8"/>
                    </a:cubicBezTo>
                    <a:cubicBezTo>
                      <a:pt x="6" y="9"/>
                      <a:pt x="5" y="8"/>
                      <a:pt x="4" y="6"/>
                    </a:cubicBezTo>
                    <a:cubicBezTo>
                      <a:pt x="3" y="5"/>
                      <a:pt x="2" y="4"/>
                      <a:pt x="0" y="4"/>
                    </a:cubicBezTo>
                    <a:cubicBezTo>
                      <a:pt x="2" y="2"/>
                      <a:pt x="4" y="2"/>
                      <a:pt x="6" y="0"/>
                    </a:cubicBezTo>
                    <a:close/>
                  </a:path>
                </a:pathLst>
              </a:custGeom>
              <a:solidFill>
                <a:srgbClr val="242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6" name="Freeform 410"/>
              <p:cNvSpPr>
                <a:spLocks/>
              </p:cNvSpPr>
              <p:nvPr/>
            </p:nvSpPr>
            <p:spPr bwMode="auto">
              <a:xfrm>
                <a:off x="4922" y="1925"/>
                <a:ext cx="13" cy="23"/>
              </a:xfrm>
              <a:custGeom>
                <a:avLst/>
                <a:gdLst>
                  <a:gd name="T0" fmla="*/ 6 w 9"/>
                  <a:gd name="T1" fmla="*/ 12 h 16"/>
                  <a:gd name="T2" fmla="*/ 5 w 9"/>
                  <a:gd name="T3" fmla="*/ 11 h 16"/>
                  <a:gd name="T4" fmla="*/ 1 w 9"/>
                  <a:gd name="T5" fmla="*/ 3 h 16"/>
                  <a:gd name="T6" fmla="*/ 1 w 9"/>
                  <a:gd name="T7" fmla="*/ 3 h 16"/>
                  <a:gd name="T8" fmla="*/ 1 w 9"/>
                  <a:gd name="T9" fmla="*/ 0 h 16"/>
                  <a:gd name="T10" fmla="*/ 9 w 9"/>
                  <a:gd name="T11" fmla="*/ 16 h 16"/>
                  <a:gd name="T12" fmla="*/ 6 w 9"/>
                  <a:gd name="T1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6">
                    <a:moveTo>
                      <a:pt x="6" y="12"/>
                    </a:moveTo>
                    <a:cubicBezTo>
                      <a:pt x="6" y="12"/>
                      <a:pt x="6" y="11"/>
                      <a:pt x="5" y="11"/>
                    </a:cubicBezTo>
                    <a:cubicBezTo>
                      <a:pt x="4" y="8"/>
                      <a:pt x="3" y="5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6" y="4"/>
                      <a:pt x="8" y="10"/>
                      <a:pt x="9" y="16"/>
                    </a:cubicBezTo>
                    <a:cubicBezTo>
                      <a:pt x="7" y="16"/>
                      <a:pt x="6" y="14"/>
                      <a:pt x="6" y="12"/>
                    </a:cubicBezTo>
                    <a:close/>
                  </a:path>
                </a:pathLst>
              </a:custGeom>
              <a:solidFill>
                <a:srgbClr val="B18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7" name="Freeform 411"/>
              <p:cNvSpPr>
                <a:spLocks/>
              </p:cNvSpPr>
              <p:nvPr/>
            </p:nvSpPr>
            <p:spPr bwMode="auto">
              <a:xfrm>
                <a:off x="4991" y="2009"/>
                <a:ext cx="9" cy="26"/>
              </a:xfrm>
              <a:custGeom>
                <a:avLst/>
                <a:gdLst>
                  <a:gd name="T0" fmla="*/ 5 w 6"/>
                  <a:gd name="T1" fmla="*/ 12 h 18"/>
                  <a:gd name="T2" fmla="*/ 5 w 6"/>
                  <a:gd name="T3" fmla="*/ 18 h 18"/>
                  <a:gd name="T4" fmla="*/ 1 w 6"/>
                  <a:gd name="T5" fmla="*/ 0 h 18"/>
                  <a:gd name="T6" fmla="*/ 5 w 6"/>
                  <a:gd name="T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5" y="12"/>
                    </a:moveTo>
                    <a:cubicBezTo>
                      <a:pt x="4" y="14"/>
                      <a:pt x="6" y="16"/>
                      <a:pt x="5" y="18"/>
                    </a:cubicBezTo>
                    <a:cubicBezTo>
                      <a:pt x="3" y="12"/>
                      <a:pt x="0" y="6"/>
                      <a:pt x="1" y="0"/>
                    </a:cubicBezTo>
                    <a:cubicBezTo>
                      <a:pt x="2" y="4"/>
                      <a:pt x="4" y="8"/>
                      <a:pt x="5" y="12"/>
                    </a:cubicBezTo>
                    <a:close/>
                  </a:path>
                </a:pathLst>
              </a:custGeom>
              <a:solidFill>
                <a:srgbClr val="E8E6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8" name="Freeform 412"/>
              <p:cNvSpPr>
                <a:spLocks/>
              </p:cNvSpPr>
              <p:nvPr/>
            </p:nvSpPr>
            <p:spPr bwMode="auto">
              <a:xfrm>
                <a:off x="4398" y="2953"/>
                <a:ext cx="6" cy="26"/>
              </a:xfrm>
              <a:custGeom>
                <a:avLst/>
                <a:gdLst>
                  <a:gd name="T0" fmla="*/ 4 w 4"/>
                  <a:gd name="T1" fmla="*/ 0 h 18"/>
                  <a:gd name="T2" fmla="*/ 0 w 4"/>
                  <a:gd name="T3" fmla="*/ 18 h 18"/>
                  <a:gd name="T4" fmla="*/ 4 w 4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8">
                    <a:moveTo>
                      <a:pt x="4" y="0"/>
                    </a:moveTo>
                    <a:cubicBezTo>
                      <a:pt x="3" y="6"/>
                      <a:pt x="3" y="12"/>
                      <a:pt x="0" y="18"/>
                    </a:cubicBezTo>
                    <a:cubicBezTo>
                      <a:pt x="0" y="12"/>
                      <a:pt x="2" y="6"/>
                      <a:pt x="4" y="0"/>
                    </a:cubicBezTo>
                    <a:close/>
                  </a:path>
                </a:pathLst>
              </a:custGeom>
              <a:solidFill>
                <a:srgbClr val="696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9" name="Freeform 413"/>
              <p:cNvSpPr>
                <a:spLocks/>
              </p:cNvSpPr>
              <p:nvPr/>
            </p:nvSpPr>
            <p:spPr bwMode="auto">
              <a:xfrm>
                <a:off x="4249" y="2869"/>
                <a:ext cx="9" cy="14"/>
              </a:xfrm>
              <a:custGeom>
                <a:avLst/>
                <a:gdLst>
                  <a:gd name="T0" fmla="*/ 0 w 6"/>
                  <a:gd name="T1" fmla="*/ 0 h 10"/>
                  <a:gd name="T2" fmla="*/ 4 w 6"/>
                  <a:gd name="T3" fmla="*/ 4 h 10"/>
                  <a:gd name="T4" fmla="*/ 5 w 6"/>
                  <a:gd name="T5" fmla="*/ 8 h 10"/>
                  <a:gd name="T6" fmla="*/ 2 w 6"/>
                  <a:gd name="T7" fmla="*/ 9 h 10"/>
                  <a:gd name="T8" fmla="*/ 0 w 6"/>
                  <a:gd name="T9" fmla="*/ 6 h 10"/>
                  <a:gd name="T10" fmla="*/ 0 w 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1" y="1"/>
                      <a:pt x="1" y="4"/>
                      <a:pt x="4" y="4"/>
                    </a:cubicBezTo>
                    <a:cubicBezTo>
                      <a:pt x="5" y="5"/>
                      <a:pt x="6" y="6"/>
                      <a:pt x="5" y="8"/>
                    </a:cubicBezTo>
                    <a:cubicBezTo>
                      <a:pt x="5" y="10"/>
                      <a:pt x="3" y="9"/>
                      <a:pt x="2" y="9"/>
                    </a:cubicBezTo>
                    <a:cubicBezTo>
                      <a:pt x="0" y="9"/>
                      <a:pt x="0" y="8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848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0" name="Freeform 414"/>
              <p:cNvSpPr>
                <a:spLocks/>
              </p:cNvSpPr>
              <p:nvPr/>
            </p:nvSpPr>
            <p:spPr bwMode="auto">
              <a:xfrm>
                <a:off x="4812" y="1896"/>
                <a:ext cx="13" cy="10"/>
              </a:xfrm>
              <a:custGeom>
                <a:avLst/>
                <a:gdLst>
                  <a:gd name="T0" fmla="*/ 8 w 9"/>
                  <a:gd name="T1" fmla="*/ 5 h 7"/>
                  <a:gd name="T2" fmla="*/ 5 w 9"/>
                  <a:gd name="T3" fmla="*/ 7 h 7"/>
                  <a:gd name="T4" fmla="*/ 3 w 9"/>
                  <a:gd name="T5" fmla="*/ 6 h 7"/>
                  <a:gd name="T6" fmla="*/ 2 w 9"/>
                  <a:gd name="T7" fmla="*/ 7 h 7"/>
                  <a:gd name="T8" fmla="*/ 0 w 9"/>
                  <a:gd name="T9" fmla="*/ 3 h 7"/>
                  <a:gd name="T10" fmla="*/ 9 w 9"/>
                  <a:gd name="T11" fmla="*/ 2 h 7"/>
                  <a:gd name="T12" fmla="*/ 8 w 9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8" y="5"/>
                    </a:moveTo>
                    <a:cubicBezTo>
                      <a:pt x="7" y="6"/>
                      <a:pt x="6" y="5"/>
                      <a:pt x="5" y="7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3" y="6"/>
                      <a:pt x="2" y="7"/>
                      <a:pt x="2" y="7"/>
                    </a:cubicBezTo>
                    <a:cubicBezTo>
                      <a:pt x="1" y="6"/>
                      <a:pt x="1" y="4"/>
                      <a:pt x="0" y="3"/>
                    </a:cubicBezTo>
                    <a:cubicBezTo>
                      <a:pt x="3" y="1"/>
                      <a:pt x="6" y="0"/>
                      <a:pt x="9" y="2"/>
                    </a:cubicBezTo>
                    <a:cubicBezTo>
                      <a:pt x="9" y="3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DCD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1" name="Freeform 415"/>
              <p:cNvSpPr>
                <a:spLocks/>
              </p:cNvSpPr>
              <p:nvPr/>
            </p:nvSpPr>
            <p:spPr bwMode="auto">
              <a:xfrm>
                <a:off x="4822" y="1614"/>
                <a:ext cx="8" cy="12"/>
              </a:xfrm>
              <a:custGeom>
                <a:avLst/>
                <a:gdLst>
                  <a:gd name="T0" fmla="*/ 2 w 6"/>
                  <a:gd name="T1" fmla="*/ 0 h 8"/>
                  <a:gd name="T2" fmla="*/ 5 w 6"/>
                  <a:gd name="T3" fmla="*/ 5 h 8"/>
                  <a:gd name="T4" fmla="*/ 3 w 6"/>
                  <a:gd name="T5" fmla="*/ 8 h 8"/>
                  <a:gd name="T6" fmla="*/ 0 w 6"/>
                  <a:gd name="T7" fmla="*/ 5 h 8"/>
                  <a:gd name="T8" fmla="*/ 2 w 6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5" y="1"/>
                      <a:pt x="4" y="4"/>
                      <a:pt x="5" y="5"/>
                    </a:cubicBezTo>
                    <a:cubicBezTo>
                      <a:pt x="6" y="7"/>
                      <a:pt x="5" y="7"/>
                      <a:pt x="3" y="8"/>
                    </a:cubicBezTo>
                    <a:cubicBezTo>
                      <a:pt x="1" y="8"/>
                      <a:pt x="0" y="7"/>
                      <a:pt x="0" y="5"/>
                    </a:cubicBezTo>
                    <a:cubicBezTo>
                      <a:pt x="0" y="3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96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2" name="Freeform 416"/>
              <p:cNvSpPr>
                <a:spLocks/>
              </p:cNvSpPr>
              <p:nvPr/>
            </p:nvSpPr>
            <p:spPr bwMode="auto">
              <a:xfrm>
                <a:off x="4705" y="1976"/>
                <a:ext cx="7" cy="31"/>
              </a:xfrm>
              <a:custGeom>
                <a:avLst/>
                <a:gdLst>
                  <a:gd name="T0" fmla="*/ 4 w 5"/>
                  <a:gd name="T1" fmla="*/ 22 h 22"/>
                  <a:gd name="T2" fmla="*/ 0 w 5"/>
                  <a:gd name="T3" fmla="*/ 0 h 22"/>
                  <a:gd name="T4" fmla="*/ 0 w 5"/>
                  <a:gd name="T5" fmla="*/ 0 h 22"/>
                  <a:gd name="T6" fmla="*/ 1 w 5"/>
                  <a:gd name="T7" fmla="*/ 1 h 22"/>
                  <a:gd name="T8" fmla="*/ 4 w 5"/>
                  <a:gd name="T9" fmla="*/ 18 h 22"/>
                  <a:gd name="T10" fmla="*/ 4 w 5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2">
                    <a:moveTo>
                      <a:pt x="4" y="22"/>
                    </a:moveTo>
                    <a:cubicBezTo>
                      <a:pt x="0" y="16"/>
                      <a:pt x="0" y="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0" y="7"/>
                      <a:pt x="2" y="12"/>
                      <a:pt x="4" y="18"/>
                    </a:cubicBezTo>
                    <a:cubicBezTo>
                      <a:pt x="4" y="19"/>
                      <a:pt x="5" y="21"/>
                      <a:pt x="4" y="22"/>
                    </a:cubicBezTo>
                    <a:close/>
                  </a:path>
                </a:pathLst>
              </a:custGeom>
              <a:solidFill>
                <a:srgbClr val="B1A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3" name="Freeform 417"/>
              <p:cNvSpPr>
                <a:spLocks/>
              </p:cNvSpPr>
              <p:nvPr/>
            </p:nvSpPr>
            <p:spPr bwMode="auto">
              <a:xfrm>
                <a:off x="4804" y="1728"/>
                <a:ext cx="11" cy="15"/>
              </a:xfrm>
              <a:custGeom>
                <a:avLst/>
                <a:gdLst>
                  <a:gd name="T0" fmla="*/ 7 w 7"/>
                  <a:gd name="T1" fmla="*/ 1 h 10"/>
                  <a:gd name="T2" fmla="*/ 4 w 7"/>
                  <a:gd name="T3" fmla="*/ 9 h 10"/>
                  <a:gd name="T4" fmla="*/ 2 w 7"/>
                  <a:gd name="T5" fmla="*/ 10 h 10"/>
                  <a:gd name="T6" fmla="*/ 1 w 7"/>
                  <a:gd name="T7" fmla="*/ 8 h 10"/>
                  <a:gd name="T8" fmla="*/ 7 w 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"/>
                    </a:moveTo>
                    <a:cubicBezTo>
                      <a:pt x="6" y="4"/>
                      <a:pt x="5" y="6"/>
                      <a:pt x="4" y="9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0" y="9"/>
                      <a:pt x="1" y="8"/>
                    </a:cubicBezTo>
                    <a:cubicBezTo>
                      <a:pt x="3" y="6"/>
                      <a:pt x="1" y="0"/>
                      <a:pt x="7" y="1"/>
                    </a:cubicBezTo>
                    <a:close/>
                  </a:path>
                </a:pathLst>
              </a:custGeom>
              <a:solidFill>
                <a:srgbClr val="CD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4" name="Freeform 418"/>
              <p:cNvSpPr>
                <a:spLocks/>
              </p:cNvSpPr>
              <p:nvPr/>
            </p:nvSpPr>
            <p:spPr bwMode="auto">
              <a:xfrm>
                <a:off x="4965" y="2207"/>
                <a:ext cx="7" cy="34"/>
              </a:xfrm>
              <a:custGeom>
                <a:avLst/>
                <a:gdLst>
                  <a:gd name="T0" fmla="*/ 1 w 5"/>
                  <a:gd name="T1" fmla="*/ 23 h 24"/>
                  <a:gd name="T2" fmla="*/ 1 w 5"/>
                  <a:gd name="T3" fmla="*/ 18 h 24"/>
                  <a:gd name="T4" fmla="*/ 0 w 5"/>
                  <a:gd name="T5" fmla="*/ 0 h 24"/>
                  <a:gd name="T6" fmla="*/ 2 w 5"/>
                  <a:gd name="T7" fmla="*/ 22 h 24"/>
                  <a:gd name="T8" fmla="*/ 1 w 5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4">
                    <a:moveTo>
                      <a:pt x="1" y="23"/>
                    </a:moveTo>
                    <a:cubicBezTo>
                      <a:pt x="0" y="22"/>
                      <a:pt x="1" y="20"/>
                      <a:pt x="1" y="18"/>
                    </a:cubicBezTo>
                    <a:cubicBezTo>
                      <a:pt x="3" y="12"/>
                      <a:pt x="2" y="6"/>
                      <a:pt x="0" y="0"/>
                    </a:cubicBezTo>
                    <a:cubicBezTo>
                      <a:pt x="5" y="7"/>
                      <a:pt x="3" y="15"/>
                      <a:pt x="2" y="22"/>
                    </a:cubicBezTo>
                    <a:cubicBezTo>
                      <a:pt x="2" y="23"/>
                      <a:pt x="1" y="24"/>
                      <a:pt x="1" y="23"/>
                    </a:cubicBezTo>
                    <a:close/>
                  </a:path>
                </a:pathLst>
              </a:custGeom>
              <a:solidFill>
                <a:srgbClr val="857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5" name="Freeform 419"/>
              <p:cNvSpPr>
                <a:spLocks/>
              </p:cNvSpPr>
              <p:nvPr/>
            </p:nvSpPr>
            <p:spPr bwMode="auto">
              <a:xfrm>
                <a:off x="4348" y="2554"/>
                <a:ext cx="16" cy="8"/>
              </a:xfrm>
              <a:custGeom>
                <a:avLst/>
                <a:gdLst>
                  <a:gd name="T0" fmla="*/ 5 w 11"/>
                  <a:gd name="T1" fmla="*/ 5 h 6"/>
                  <a:gd name="T2" fmla="*/ 4 w 11"/>
                  <a:gd name="T3" fmla="*/ 6 h 6"/>
                  <a:gd name="T4" fmla="*/ 0 w 11"/>
                  <a:gd name="T5" fmla="*/ 4 h 6"/>
                  <a:gd name="T6" fmla="*/ 2 w 11"/>
                  <a:gd name="T7" fmla="*/ 2 h 6"/>
                  <a:gd name="T8" fmla="*/ 11 w 11"/>
                  <a:gd name="T9" fmla="*/ 1 h 6"/>
                  <a:gd name="T10" fmla="*/ 5 w 11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5" y="5"/>
                    </a:moveTo>
                    <a:cubicBezTo>
                      <a:pt x="5" y="5"/>
                      <a:pt x="4" y="6"/>
                      <a:pt x="4" y="6"/>
                    </a:cubicBezTo>
                    <a:cubicBezTo>
                      <a:pt x="2" y="6"/>
                      <a:pt x="1" y="6"/>
                      <a:pt x="0" y="4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5" y="0"/>
                      <a:pt x="8" y="0"/>
                      <a:pt x="11" y="1"/>
                    </a:cubicBezTo>
                    <a:cubicBezTo>
                      <a:pt x="9" y="2"/>
                      <a:pt x="5" y="1"/>
                      <a:pt x="5" y="5"/>
                    </a:cubicBezTo>
                    <a:close/>
                  </a:path>
                </a:pathLst>
              </a:custGeom>
              <a:solidFill>
                <a:srgbClr val="817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6" name="Freeform 420"/>
              <p:cNvSpPr>
                <a:spLocks/>
              </p:cNvSpPr>
              <p:nvPr/>
            </p:nvSpPr>
            <p:spPr bwMode="auto">
              <a:xfrm>
                <a:off x="4907" y="3078"/>
                <a:ext cx="4" cy="31"/>
              </a:xfrm>
              <a:custGeom>
                <a:avLst/>
                <a:gdLst>
                  <a:gd name="T0" fmla="*/ 2 w 3"/>
                  <a:gd name="T1" fmla="*/ 21 h 21"/>
                  <a:gd name="T2" fmla="*/ 0 w 3"/>
                  <a:gd name="T3" fmla="*/ 0 h 21"/>
                  <a:gd name="T4" fmla="*/ 2 w 3"/>
                  <a:gd name="T5" fmla="*/ 21 h 21"/>
                  <a:gd name="T6" fmla="*/ 2 w 3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1">
                    <a:moveTo>
                      <a:pt x="2" y="21"/>
                    </a:moveTo>
                    <a:cubicBezTo>
                      <a:pt x="0" y="14"/>
                      <a:pt x="0" y="7"/>
                      <a:pt x="0" y="0"/>
                    </a:cubicBezTo>
                    <a:cubicBezTo>
                      <a:pt x="1" y="7"/>
                      <a:pt x="3" y="14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lose/>
                  </a:path>
                </a:pathLst>
              </a:custGeom>
              <a:solidFill>
                <a:srgbClr val="7682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7" name="Freeform 421"/>
              <p:cNvSpPr>
                <a:spLocks/>
              </p:cNvSpPr>
              <p:nvPr/>
            </p:nvSpPr>
            <p:spPr bwMode="auto">
              <a:xfrm>
                <a:off x="4179" y="1877"/>
                <a:ext cx="8" cy="31"/>
              </a:xfrm>
              <a:custGeom>
                <a:avLst/>
                <a:gdLst>
                  <a:gd name="T0" fmla="*/ 5 w 6"/>
                  <a:gd name="T1" fmla="*/ 1 h 21"/>
                  <a:gd name="T2" fmla="*/ 6 w 6"/>
                  <a:gd name="T3" fmla="*/ 0 h 21"/>
                  <a:gd name="T4" fmla="*/ 1 w 6"/>
                  <a:gd name="T5" fmla="*/ 21 h 21"/>
                  <a:gd name="T6" fmla="*/ 1 w 6"/>
                  <a:gd name="T7" fmla="*/ 18 h 21"/>
                  <a:gd name="T8" fmla="*/ 1 w 6"/>
                  <a:gd name="T9" fmla="*/ 18 h 21"/>
                  <a:gd name="T10" fmla="*/ 3 w 6"/>
                  <a:gd name="T11" fmla="*/ 5 h 21"/>
                  <a:gd name="T12" fmla="*/ 5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5" y="1"/>
                    </a:moveTo>
                    <a:cubicBezTo>
                      <a:pt x="5" y="1"/>
                      <a:pt x="6" y="0"/>
                      <a:pt x="6" y="0"/>
                    </a:cubicBezTo>
                    <a:cubicBezTo>
                      <a:pt x="4" y="7"/>
                      <a:pt x="5" y="15"/>
                      <a:pt x="1" y="21"/>
                    </a:cubicBezTo>
                    <a:cubicBezTo>
                      <a:pt x="0" y="20"/>
                      <a:pt x="0" y="19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4"/>
                      <a:pt x="3" y="10"/>
                      <a:pt x="3" y="5"/>
                    </a:cubicBezTo>
                    <a:cubicBezTo>
                      <a:pt x="3" y="4"/>
                      <a:pt x="3" y="2"/>
                      <a:pt x="5" y="1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8" name="Freeform 422"/>
              <p:cNvSpPr>
                <a:spLocks/>
              </p:cNvSpPr>
              <p:nvPr/>
            </p:nvSpPr>
            <p:spPr bwMode="auto">
              <a:xfrm>
                <a:off x="4239" y="1397"/>
                <a:ext cx="16" cy="13"/>
              </a:xfrm>
              <a:custGeom>
                <a:avLst/>
                <a:gdLst>
                  <a:gd name="T0" fmla="*/ 5 w 11"/>
                  <a:gd name="T1" fmla="*/ 1 h 9"/>
                  <a:gd name="T2" fmla="*/ 11 w 11"/>
                  <a:gd name="T3" fmla="*/ 0 h 9"/>
                  <a:gd name="T4" fmla="*/ 8 w 11"/>
                  <a:gd name="T5" fmla="*/ 4 h 9"/>
                  <a:gd name="T6" fmla="*/ 8 w 11"/>
                  <a:gd name="T7" fmla="*/ 6 h 9"/>
                  <a:gd name="T8" fmla="*/ 8 w 11"/>
                  <a:gd name="T9" fmla="*/ 8 h 9"/>
                  <a:gd name="T10" fmla="*/ 6 w 11"/>
                  <a:gd name="T11" fmla="*/ 7 h 9"/>
                  <a:gd name="T12" fmla="*/ 3 w 11"/>
                  <a:gd name="T13" fmla="*/ 3 h 9"/>
                  <a:gd name="T14" fmla="*/ 0 w 11"/>
                  <a:gd name="T15" fmla="*/ 3 h 9"/>
                  <a:gd name="T16" fmla="*/ 5 w 11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9">
                    <a:moveTo>
                      <a:pt x="5" y="1"/>
                    </a:moveTo>
                    <a:cubicBezTo>
                      <a:pt x="7" y="0"/>
                      <a:pt x="9" y="0"/>
                      <a:pt x="11" y="0"/>
                    </a:cubicBezTo>
                    <a:cubicBezTo>
                      <a:pt x="11" y="2"/>
                      <a:pt x="8" y="2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9" y="7"/>
                      <a:pt x="9" y="8"/>
                      <a:pt x="8" y="8"/>
                    </a:cubicBezTo>
                    <a:cubicBezTo>
                      <a:pt x="7" y="9"/>
                      <a:pt x="6" y="8"/>
                      <a:pt x="6" y="7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2" y="2"/>
                      <a:pt x="1" y="4"/>
                      <a:pt x="0" y="3"/>
                    </a:cubicBezTo>
                    <a:cubicBezTo>
                      <a:pt x="1" y="1"/>
                      <a:pt x="3" y="1"/>
                      <a:pt x="5" y="1"/>
                    </a:cubicBezTo>
                    <a:close/>
                  </a:path>
                </a:pathLst>
              </a:custGeom>
              <a:solidFill>
                <a:srgbClr val="969A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9" name="Freeform 423"/>
              <p:cNvSpPr>
                <a:spLocks/>
              </p:cNvSpPr>
              <p:nvPr/>
            </p:nvSpPr>
            <p:spPr bwMode="auto">
              <a:xfrm>
                <a:off x="4978" y="2059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15 w 15"/>
                  <a:gd name="T3" fmla="*/ 3 h 5"/>
                  <a:gd name="T4" fmla="*/ 0 w 15"/>
                  <a:gd name="T5" fmla="*/ 3 h 5"/>
                  <a:gd name="T6" fmla="*/ 8 w 15"/>
                  <a:gd name="T7" fmla="*/ 1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12" y="2"/>
                      <a:pt x="14" y="0"/>
                      <a:pt x="15" y="3"/>
                    </a:cubicBezTo>
                    <a:cubicBezTo>
                      <a:pt x="10" y="2"/>
                      <a:pt x="5" y="5"/>
                      <a:pt x="0" y="3"/>
                    </a:cubicBezTo>
                    <a:cubicBezTo>
                      <a:pt x="3" y="2"/>
                      <a:pt x="5" y="2"/>
                      <a:pt x="8" y="1"/>
                    </a:cubicBezTo>
                    <a:cubicBezTo>
                      <a:pt x="9" y="1"/>
                      <a:pt x="10" y="1"/>
                      <a:pt x="11" y="1"/>
                    </a:cubicBezTo>
                    <a:close/>
                  </a:path>
                </a:pathLst>
              </a:custGeom>
              <a:solidFill>
                <a:srgbClr val="EF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0" name="Freeform 424"/>
              <p:cNvSpPr>
                <a:spLocks/>
              </p:cNvSpPr>
              <p:nvPr/>
            </p:nvSpPr>
            <p:spPr bwMode="auto">
              <a:xfrm>
                <a:off x="4242" y="3437"/>
                <a:ext cx="6" cy="14"/>
              </a:xfrm>
              <a:custGeom>
                <a:avLst/>
                <a:gdLst>
                  <a:gd name="T0" fmla="*/ 1 w 4"/>
                  <a:gd name="T1" fmla="*/ 0 h 10"/>
                  <a:gd name="T2" fmla="*/ 4 w 4"/>
                  <a:gd name="T3" fmla="*/ 5 h 10"/>
                  <a:gd name="T4" fmla="*/ 4 w 4"/>
                  <a:gd name="T5" fmla="*/ 10 h 10"/>
                  <a:gd name="T6" fmla="*/ 1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1" y="0"/>
                    </a:moveTo>
                    <a:cubicBezTo>
                      <a:pt x="4" y="0"/>
                      <a:pt x="4" y="3"/>
                      <a:pt x="4" y="5"/>
                    </a:cubicBezTo>
                    <a:cubicBezTo>
                      <a:pt x="4" y="7"/>
                      <a:pt x="4" y="8"/>
                      <a:pt x="4" y="10"/>
                    </a:cubicBezTo>
                    <a:cubicBezTo>
                      <a:pt x="0" y="8"/>
                      <a:pt x="2" y="3"/>
                      <a:pt x="1" y="0"/>
                    </a:cubicBezTo>
                    <a:close/>
                  </a:path>
                </a:pathLst>
              </a:custGeom>
              <a:solidFill>
                <a:srgbClr val="5441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1" name="Freeform 425"/>
              <p:cNvSpPr>
                <a:spLocks/>
              </p:cNvSpPr>
              <p:nvPr/>
            </p:nvSpPr>
            <p:spPr bwMode="auto">
              <a:xfrm>
                <a:off x="4349" y="2633"/>
                <a:ext cx="7" cy="9"/>
              </a:xfrm>
              <a:custGeom>
                <a:avLst/>
                <a:gdLst>
                  <a:gd name="T0" fmla="*/ 5 w 5"/>
                  <a:gd name="T1" fmla="*/ 5 h 6"/>
                  <a:gd name="T2" fmla="*/ 0 w 5"/>
                  <a:gd name="T3" fmla="*/ 1 h 6"/>
                  <a:gd name="T4" fmla="*/ 5 w 5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5"/>
                    </a:moveTo>
                    <a:cubicBezTo>
                      <a:pt x="2" y="6"/>
                      <a:pt x="0" y="5"/>
                      <a:pt x="0" y="1"/>
                    </a:cubicBezTo>
                    <a:cubicBezTo>
                      <a:pt x="4" y="0"/>
                      <a:pt x="5" y="0"/>
                      <a:pt x="5" y="5"/>
                    </a:cubicBezTo>
                    <a:close/>
                  </a:path>
                </a:pathLst>
              </a:custGeom>
              <a:solidFill>
                <a:srgbClr val="7B7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2" name="Freeform 426"/>
              <p:cNvSpPr>
                <a:spLocks/>
              </p:cNvSpPr>
              <p:nvPr/>
            </p:nvSpPr>
            <p:spPr bwMode="auto">
              <a:xfrm>
                <a:off x="4793" y="1757"/>
                <a:ext cx="10" cy="13"/>
              </a:xfrm>
              <a:custGeom>
                <a:avLst/>
                <a:gdLst>
                  <a:gd name="T0" fmla="*/ 4 w 7"/>
                  <a:gd name="T1" fmla="*/ 0 h 9"/>
                  <a:gd name="T2" fmla="*/ 7 w 7"/>
                  <a:gd name="T3" fmla="*/ 2 h 9"/>
                  <a:gd name="T4" fmla="*/ 4 w 7"/>
                  <a:gd name="T5" fmla="*/ 9 h 9"/>
                  <a:gd name="T6" fmla="*/ 4 w 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4" y="0"/>
                    </a:moveTo>
                    <a:cubicBezTo>
                      <a:pt x="5" y="0"/>
                      <a:pt x="5" y="2"/>
                      <a:pt x="7" y="2"/>
                    </a:cubicBezTo>
                    <a:cubicBezTo>
                      <a:pt x="6" y="4"/>
                      <a:pt x="5" y="6"/>
                      <a:pt x="4" y="9"/>
                    </a:cubicBezTo>
                    <a:cubicBezTo>
                      <a:pt x="4" y="5"/>
                      <a:pt x="0" y="3"/>
                      <a:pt x="4" y="0"/>
                    </a:cubicBezTo>
                    <a:close/>
                  </a:path>
                </a:pathLst>
              </a:custGeom>
              <a:solidFill>
                <a:srgbClr val="6A5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3" name="Freeform 427"/>
              <p:cNvSpPr>
                <a:spLocks/>
              </p:cNvSpPr>
              <p:nvPr/>
            </p:nvSpPr>
            <p:spPr bwMode="auto">
              <a:xfrm>
                <a:off x="4771" y="1506"/>
                <a:ext cx="13" cy="16"/>
              </a:xfrm>
              <a:custGeom>
                <a:avLst/>
                <a:gdLst>
                  <a:gd name="T0" fmla="*/ 0 w 9"/>
                  <a:gd name="T1" fmla="*/ 0 h 11"/>
                  <a:gd name="T2" fmla="*/ 7 w 9"/>
                  <a:gd name="T3" fmla="*/ 8 h 11"/>
                  <a:gd name="T4" fmla="*/ 9 w 9"/>
                  <a:gd name="T5" fmla="*/ 11 h 11"/>
                  <a:gd name="T6" fmla="*/ 0 w 9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cubicBezTo>
                      <a:pt x="4" y="1"/>
                      <a:pt x="4" y="6"/>
                      <a:pt x="7" y="8"/>
                    </a:cubicBezTo>
                    <a:cubicBezTo>
                      <a:pt x="8" y="9"/>
                      <a:pt x="8" y="10"/>
                      <a:pt x="9" y="11"/>
                    </a:cubicBezTo>
                    <a:cubicBezTo>
                      <a:pt x="5" y="8"/>
                      <a:pt x="2" y="5"/>
                      <a:pt x="0" y="0"/>
                    </a:cubicBezTo>
                    <a:close/>
                  </a:path>
                </a:pathLst>
              </a:custGeom>
              <a:solidFill>
                <a:srgbClr val="C7C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4" name="Freeform 428"/>
              <p:cNvSpPr>
                <a:spLocks/>
              </p:cNvSpPr>
              <p:nvPr/>
            </p:nvSpPr>
            <p:spPr bwMode="auto">
              <a:xfrm>
                <a:off x="3936" y="3096"/>
                <a:ext cx="5" cy="33"/>
              </a:xfrm>
              <a:custGeom>
                <a:avLst/>
                <a:gdLst>
                  <a:gd name="T0" fmla="*/ 3 w 4"/>
                  <a:gd name="T1" fmla="*/ 0 h 23"/>
                  <a:gd name="T2" fmla="*/ 4 w 4"/>
                  <a:gd name="T3" fmla="*/ 0 h 23"/>
                  <a:gd name="T4" fmla="*/ 1 w 4"/>
                  <a:gd name="T5" fmla="*/ 21 h 23"/>
                  <a:gd name="T6" fmla="*/ 0 w 4"/>
                  <a:gd name="T7" fmla="*/ 21 h 23"/>
                  <a:gd name="T8" fmla="*/ 0 w 4"/>
                  <a:gd name="T9" fmla="*/ 17 h 23"/>
                  <a:gd name="T10" fmla="*/ 3 w 4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3">
                    <a:moveTo>
                      <a:pt x="3" y="0"/>
                    </a:moveTo>
                    <a:cubicBezTo>
                      <a:pt x="3" y="0"/>
                      <a:pt x="4" y="0"/>
                      <a:pt x="4" y="0"/>
                    </a:cubicBezTo>
                    <a:cubicBezTo>
                      <a:pt x="4" y="7"/>
                      <a:pt x="2" y="14"/>
                      <a:pt x="1" y="21"/>
                    </a:cubicBezTo>
                    <a:cubicBezTo>
                      <a:pt x="1" y="21"/>
                      <a:pt x="1" y="23"/>
                      <a:pt x="0" y="21"/>
                    </a:cubicBezTo>
                    <a:cubicBezTo>
                      <a:pt x="0" y="20"/>
                      <a:pt x="0" y="18"/>
                      <a:pt x="0" y="17"/>
                    </a:cubicBezTo>
                    <a:cubicBezTo>
                      <a:pt x="0" y="11"/>
                      <a:pt x="0" y="6"/>
                      <a:pt x="3" y="0"/>
                    </a:cubicBezTo>
                    <a:close/>
                  </a:path>
                </a:pathLst>
              </a:custGeom>
              <a:solidFill>
                <a:srgbClr val="AAAA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5" name="Freeform 429"/>
              <p:cNvSpPr>
                <a:spLocks/>
              </p:cNvSpPr>
              <p:nvPr/>
            </p:nvSpPr>
            <p:spPr bwMode="auto">
              <a:xfrm>
                <a:off x="4549" y="1009"/>
                <a:ext cx="14" cy="5"/>
              </a:xfrm>
              <a:custGeom>
                <a:avLst/>
                <a:gdLst>
                  <a:gd name="T0" fmla="*/ 7 w 10"/>
                  <a:gd name="T1" fmla="*/ 2 h 4"/>
                  <a:gd name="T2" fmla="*/ 5 w 10"/>
                  <a:gd name="T3" fmla="*/ 3 h 4"/>
                  <a:gd name="T4" fmla="*/ 0 w 10"/>
                  <a:gd name="T5" fmla="*/ 0 h 4"/>
                  <a:gd name="T6" fmla="*/ 10 w 10"/>
                  <a:gd name="T7" fmla="*/ 0 h 4"/>
                  <a:gd name="T8" fmla="*/ 7 w 10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7" y="2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2" y="4"/>
                      <a:pt x="0" y="4"/>
                      <a:pt x="0" y="0"/>
                    </a:cubicBezTo>
                    <a:cubicBezTo>
                      <a:pt x="3" y="0"/>
                      <a:pt x="7" y="0"/>
                      <a:pt x="10" y="0"/>
                    </a:cubicBezTo>
                    <a:cubicBezTo>
                      <a:pt x="10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4347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6" name="Freeform 430"/>
              <p:cNvSpPr>
                <a:spLocks/>
              </p:cNvSpPr>
              <p:nvPr/>
            </p:nvSpPr>
            <p:spPr bwMode="auto">
              <a:xfrm>
                <a:off x="4092" y="1750"/>
                <a:ext cx="8" cy="25"/>
              </a:xfrm>
              <a:custGeom>
                <a:avLst/>
                <a:gdLst>
                  <a:gd name="T0" fmla="*/ 4 w 6"/>
                  <a:gd name="T1" fmla="*/ 4 h 17"/>
                  <a:gd name="T2" fmla="*/ 6 w 6"/>
                  <a:gd name="T3" fmla="*/ 0 h 17"/>
                  <a:gd name="T4" fmla="*/ 0 w 6"/>
                  <a:gd name="T5" fmla="*/ 17 h 17"/>
                  <a:gd name="T6" fmla="*/ 4 w 6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7">
                    <a:moveTo>
                      <a:pt x="4" y="4"/>
                    </a:moveTo>
                    <a:cubicBezTo>
                      <a:pt x="5" y="3"/>
                      <a:pt x="6" y="1"/>
                      <a:pt x="6" y="0"/>
                    </a:cubicBezTo>
                    <a:cubicBezTo>
                      <a:pt x="5" y="6"/>
                      <a:pt x="4" y="12"/>
                      <a:pt x="0" y="17"/>
                    </a:cubicBezTo>
                    <a:cubicBezTo>
                      <a:pt x="1" y="12"/>
                      <a:pt x="3" y="8"/>
                      <a:pt x="4" y="4"/>
                    </a:cubicBezTo>
                    <a:close/>
                  </a:path>
                </a:pathLst>
              </a:custGeom>
              <a:solidFill>
                <a:srgbClr val="A78B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7" name="Freeform 431"/>
              <p:cNvSpPr>
                <a:spLocks/>
              </p:cNvSpPr>
              <p:nvPr/>
            </p:nvSpPr>
            <p:spPr bwMode="auto">
              <a:xfrm>
                <a:off x="4362" y="2476"/>
                <a:ext cx="20" cy="4"/>
              </a:xfrm>
              <a:custGeom>
                <a:avLst/>
                <a:gdLst>
                  <a:gd name="T0" fmla="*/ 0 w 14"/>
                  <a:gd name="T1" fmla="*/ 2 h 3"/>
                  <a:gd name="T2" fmla="*/ 14 w 14"/>
                  <a:gd name="T3" fmla="*/ 1 h 3"/>
                  <a:gd name="T4" fmla="*/ 0 w 1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3">
                    <a:moveTo>
                      <a:pt x="0" y="2"/>
                    </a:moveTo>
                    <a:cubicBezTo>
                      <a:pt x="4" y="0"/>
                      <a:pt x="9" y="1"/>
                      <a:pt x="14" y="1"/>
                    </a:cubicBezTo>
                    <a:cubicBezTo>
                      <a:pt x="9" y="2"/>
                      <a:pt x="5" y="3"/>
                      <a:pt x="0" y="2"/>
                    </a:cubicBezTo>
                    <a:close/>
                  </a:path>
                </a:pathLst>
              </a:custGeom>
              <a:solidFill>
                <a:srgbClr val="7367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8" name="Freeform 432"/>
              <p:cNvSpPr>
                <a:spLocks/>
              </p:cNvSpPr>
              <p:nvPr/>
            </p:nvSpPr>
            <p:spPr bwMode="auto">
              <a:xfrm>
                <a:off x="4865" y="1819"/>
                <a:ext cx="13" cy="18"/>
              </a:xfrm>
              <a:custGeom>
                <a:avLst/>
                <a:gdLst>
                  <a:gd name="T0" fmla="*/ 4 w 9"/>
                  <a:gd name="T1" fmla="*/ 9 h 12"/>
                  <a:gd name="T2" fmla="*/ 0 w 9"/>
                  <a:gd name="T3" fmla="*/ 2 h 12"/>
                  <a:gd name="T4" fmla="*/ 0 w 9"/>
                  <a:gd name="T5" fmla="*/ 0 h 12"/>
                  <a:gd name="T6" fmla="*/ 2 w 9"/>
                  <a:gd name="T7" fmla="*/ 2 h 12"/>
                  <a:gd name="T8" fmla="*/ 7 w 9"/>
                  <a:gd name="T9" fmla="*/ 9 h 12"/>
                  <a:gd name="T10" fmla="*/ 8 w 9"/>
                  <a:gd name="T11" fmla="*/ 11 h 12"/>
                  <a:gd name="T12" fmla="*/ 4 w 9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4" y="9"/>
                    </a:moveTo>
                    <a:cubicBezTo>
                      <a:pt x="3" y="6"/>
                      <a:pt x="1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ubicBezTo>
                      <a:pt x="3" y="5"/>
                      <a:pt x="5" y="7"/>
                      <a:pt x="7" y="9"/>
                    </a:cubicBezTo>
                    <a:cubicBezTo>
                      <a:pt x="7" y="10"/>
                      <a:pt x="9" y="11"/>
                      <a:pt x="8" y="11"/>
                    </a:cubicBezTo>
                    <a:cubicBezTo>
                      <a:pt x="6" y="12"/>
                      <a:pt x="6" y="10"/>
                      <a:pt x="4" y="9"/>
                    </a:cubicBezTo>
                    <a:close/>
                  </a:path>
                </a:pathLst>
              </a:custGeom>
              <a:solidFill>
                <a:srgbClr val="D4C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9" name="Freeform 433"/>
              <p:cNvSpPr>
                <a:spLocks/>
              </p:cNvSpPr>
              <p:nvPr/>
            </p:nvSpPr>
            <p:spPr bwMode="auto">
              <a:xfrm>
                <a:off x="4294" y="2581"/>
                <a:ext cx="13" cy="19"/>
              </a:xfrm>
              <a:custGeom>
                <a:avLst/>
                <a:gdLst>
                  <a:gd name="T0" fmla="*/ 0 w 9"/>
                  <a:gd name="T1" fmla="*/ 0 h 13"/>
                  <a:gd name="T2" fmla="*/ 9 w 9"/>
                  <a:gd name="T3" fmla="*/ 13 h 13"/>
                  <a:gd name="T4" fmla="*/ 0 w 9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cubicBezTo>
                      <a:pt x="4" y="3"/>
                      <a:pt x="7" y="8"/>
                      <a:pt x="9" y="13"/>
                    </a:cubicBezTo>
                    <a:cubicBezTo>
                      <a:pt x="6" y="9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686A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0" name="Freeform 434"/>
              <p:cNvSpPr>
                <a:spLocks/>
              </p:cNvSpPr>
              <p:nvPr/>
            </p:nvSpPr>
            <p:spPr bwMode="auto">
              <a:xfrm>
                <a:off x="4286" y="3231"/>
                <a:ext cx="13" cy="13"/>
              </a:xfrm>
              <a:custGeom>
                <a:avLst/>
                <a:gdLst>
                  <a:gd name="T0" fmla="*/ 8 w 9"/>
                  <a:gd name="T1" fmla="*/ 0 h 9"/>
                  <a:gd name="T2" fmla="*/ 9 w 9"/>
                  <a:gd name="T3" fmla="*/ 1 h 9"/>
                  <a:gd name="T4" fmla="*/ 2 w 9"/>
                  <a:gd name="T5" fmla="*/ 9 h 9"/>
                  <a:gd name="T6" fmla="*/ 3 w 9"/>
                  <a:gd name="T7" fmla="*/ 4 h 9"/>
                  <a:gd name="T8" fmla="*/ 8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8" y="0"/>
                      <a:pt x="9" y="1"/>
                      <a:pt x="9" y="1"/>
                    </a:cubicBezTo>
                    <a:cubicBezTo>
                      <a:pt x="5" y="2"/>
                      <a:pt x="5" y="7"/>
                      <a:pt x="2" y="9"/>
                    </a:cubicBezTo>
                    <a:cubicBezTo>
                      <a:pt x="3" y="7"/>
                      <a:pt x="0" y="5"/>
                      <a:pt x="3" y="4"/>
                    </a:cubicBezTo>
                    <a:cubicBezTo>
                      <a:pt x="4" y="2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3529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1" name="Freeform 435"/>
              <p:cNvSpPr>
                <a:spLocks/>
              </p:cNvSpPr>
              <p:nvPr/>
            </p:nvSpPr>
            <p:spPr bwMode="auto">
              <a:xfrm>
                <a:off x="4780" y="1506"/>
                <a:ext cx="16" cy="22"/>
              </a:xfrm>
              <a:custGeom>
                <a:avLst/>
                <a:gdLst>
                  <a:gd name="T0" fmla="*/ 0 w 11"/>
                  <a:gd name="T1" fmla="*/ 1 h 15"/>
                  <a:gd name="T2" fmla="*/ 2 w 11"/>
                  <a:gd name="T3" fmla="*/ 1 h 15"/>
                  <a:gd name="T4" fmla="*/ 11 w 11"/>
                  <a:gd name="T5" fmla="*/ 14 h 15"/>
                  <a:gd name="T6" fmla="*/ 10 w 11"/>
                  <a:gd name="T7" fmla="*/ 15 h 15"/>
                  <a:gd name="T8" fmla="*/ 1 w 11"/>
                  <a:gd name="T9" fmla="*/ 3 h 15"/>
                  <a:gd name="T10" fmla="*/ 0 w 11"/>
                  <a:gd name="T1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5">
                    <a:moveTo>
                      <a:pt x="0" y="1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4" y="6"/>
                      <a:pt x="6" y="11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5" y="13"/>
                      <a:pt x="4" y="7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AA9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2" name="Freeform 436"/>
              <p:cNvSpPr>
                <a:spLocks/>
              </p:cNvSpPr>
              <p:nvPr/>
            </p:nvSpPr>
            <p:spPr bwMode="auto">
              <a:xfrm>
                <a:off x="4436" y="1030"/>
                <a:ext cx="10" cy="12"/>
              </a:xfrm>
              <a:custGeom>
                <a:avLst/>
                <a:gdLst>
                  <a:gd name="T0" fmla="*/ 7 w 7"/>
                  <a:gd name="T1" fmla="*/ 5 h 8"/>
                  <a:gd name="T2" fmla="*/ 7 w 7"/>
                  <a:gd name="T3" fmla="*/ 7 h 8"/>
                  <a:gd name="T4" fmla="*/ 6 w 7"/>
                  <a:gd name="T5" fmla="*/ 7 h 8"/>
                  <a:gd name="T6" fmla="*/ 1 w 7"/>
                  <a:gd name="T7" fmla="*/ 0 h 8"/>
                  <a:gd name="T8" fmla="*/ 7 w 7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5"/>
                    </a:moveTo>
                    <a:cubicBezTo>
                      <a:pt x="7" y="6"/>
                      <a:pt x="7" y="6"/>
                      <a:pt x="7" y="7"/>
                    </a:cubicBezTo>
                    <a:cubicBezTo>
                      <a:pt x="7" y="7"/>
                      <a:pt x="7" y="8"/>
                      <a:pt x="6" y="7"/>
                    </a:cubicBezTo>
                    <a:cubicBezTo>
                      <a:pt x="4" y="7"/>
                      <a:pt x="0" y="3"/>
                      <a:pt x="1" y="0"/>
                    </a:cubicBezTo>
                    <a:cubicBezTo>
                      <a:pt x="4" y="1"/>
                      <a:pt x="5" y="4"/>
                      <a:pt x="7" y="5"/>
                    </a:cubicBezTo>
                    <a:close/>
                  </a:path>
                </a:pathLst>
              </a:custGeom>
              <a:solidFill>
                <a:srgbClr val="282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3" name="Freeform 437"/>
              <p:cNvSpPr>
                <a:spLocks/>
              </p:cNvSpPr>
              <p:nvPr/>
            </p:nvSpPr>
            <p:spPr bwMode="auto">
              <a:xfrm>
                <a:off x="4338" y="2620"/>
                <a:ext cx="8" cy="13"/>
              </a:xfrm>
              <a:custGeom>
                <a:avLst/>
                <a:gdLst>
                  <a:gd name="T0" fmla="*/ 6 w 6"/>
                  <a:gd name="T1" fmla="*/ 7 h 9"/>
                  <a:gd name="T2" fmla="*/ 4 w 6"/>
                  <a:gd name="T3" fmla="*/ 8 h 9"/>
                  <a:gd name="T4" fmla="*/ 0 w 6"/>
                  <a:gd name="T5" fmla="*/ 0 h 9"/>
                  <a:gd name="T6" fmla="*/ 6 w 6"/>
                  <a:gd name="T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9"/>
                      <a:pt x="5" y="9"/>
                      <a:pt x="4" y="8"/>
                    </a:cubicBezTo>
                    <a:cubicBezTo>
                      <a:pt x="0" y="4"/>
                      <a:pt x="0" y="4"/>
                      <a:pt x="0" y="0"/>
                    </a:cubicBezTo>
                    <a:cubicBezTo>
                      <a:pt x="3" y="2"/>
                      <a:pt x="4" y="5"/>
                      <a:pt x="6" y="7"/>
                    </a:cubicBezTo>
                    <a:close/>
                  </a:path>
                </a:pathLst>
              </a:custGeom>
              <a:solidFill>
                <a:srgbClr val="6B7C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4" name="Freeform 438"/>
              <p:cNvSpPr>
                <a:spLocks/>
              </p:cNvSpPr>
              <p:nvPr/>
            </p:nvSpPr>
            <p:spPr bwMode="auto">
              <a:xfrm>
                <a:off x="4877" y="2857"/>
                <a:ext cx="3" cy="25"/>
              </a:xfrm>
              <a:custGeom>
                <a:avLst/>
                <a:gdLst>
                  <a:gd name="T0" fmla="*/ 2 w 2"/>
                  <a:gd name="T1" fmla="*/ 17 h 17"/>
                  <a:gd name="T2" fmla="*/ 0 w 2"/>
                  <a:gd name="T3" fmla="*/ 0 h 17"/>
                  <a:gd name="T4" fmla="*/ 2 w 2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7">
                    <a:moveTo>
                      <a:pt x="2" y="17"/>
                    </a:moveTo>
                    <a:cubicBezTo>
                      <a:pt x="0" y="11"/>
                      <a:pt x="0" y="6"/>
                      <a:pt x="0" y="0"/>
                    </a:cubicBezTo>
                    <a:cubicBezTo>
                      <a:pt x="2" y="6"/>
                      <a:pt x="2" y="11"/>
                      <a:pt x="2" y="17"/>
                    </a:cubicBezTo>
                    <a:close/>
                  </a:path>
                </a:pathLst>
              </a:custGeom>
              <a:solidFill>
                <a:srgbClr val="65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5" name="Freeform 439"/>
              <p:cNvSpPr>
                <a:spLocks/>
              </p:cNvSpPr>
              <p:nvPr/>
            </p:nvSpPr>
            <p:spPr bwMode="auto">
              <a:xfrm>
                <a:off x="4835" y="1941"/>
                <a:ext cx="4" cy="22"/>
              </a:xfrm>
              <a:custGeom>
                <a:avLst/>
                <a:gdLst>
                  <a:gd name="T0" fmla="*/ 0 w 3"/>
                  <a:gd name="T1" fmla="*/ 0 h 15"/>
                  <a:gd name="T2" fmla="*/ 3 w 3"/>
                  <a:gd name="T3" fmla="*/ 15 h 15"/>
                  <a:gd name="T4" fmla="*/ 0 w 3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5">
                    <a:moveTo>
                      <a:pt x="0" y="0"/>
                    </a:moveTo>
                    <a:cubicBezTo>
                      <a:pt x="3" y="5"/>
                      <a:pt x="1" y="11"/>
                      <a:pt x="3" y="15"/>
                    </a:cubicBezTo>
                    <a:cubicBezTo>
                      <a:pt x="0" y="11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6" name="Freeform 440"/>
              <p:cNvSpPr>
                <a:spLocks/>
              </p:cNvSpPr>
              <p:nvPr/>
            </p:nvSpPr>
            <p:spPr bwMode="auto">
              <a:xfrm>
                <a:off x="4706" y="1528"/>
                <a:ext cx="7" cy="23"/>
              </a:xfrm>
              <a:custGeom>
                <a:avLst/>
                <a:gdLst>
                  <a:gd name="T0" fmla="*/ 2 w 5"/>
                  <a:gd name="T1" fmla="*/ 16 h 16"/>
                  <a:gd name="T2" fmla="*/ 3 w 5"/>
                  <a:gd name="T3" fmla="*/ 0 h 16"/>
                  <a:gd name="T4" fmla="*/ 4 w 5"/>
                  <a:gd name="T5" fmla="*/ 6 h 16"/>
                  <a:gd name="T6" fmla="*/ 2 w 5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2" y="16"/>
                    </a:moveTo>
                    <a:cubicBezTo>
                      <a:pt x="0" y="10"/>
                      <a:pt x="2" y="5"/>
                      <a:pt x="3" y="0"/>
                    </a:cubicBezTo>
                    <a:cubicBezTo>
                      <a:pt x="5" y="2"/>
                      <a:pt x="5" y="4"/>
                      <a:pt x="4" y="6"/>
                    </a:cubicBezTo>
                    <a:cubicBezTo>
                      <a:pt x="2" y="9"/>
                      <a:pt x="2" y="12"/>
                      <a:pt x="2" y="16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7" name="Freeform 441"/>
              <p:cNvSpPr>
                <a:spLocks/>
              </p:cNvSpPr>
              <p:nvPr/>
            </p:nvSpPr>
            <p:spPr bwMode="auto">
              <a:xfrm>
                <a:off x="4878" y="2882"/>
                <a:ext cx="5" cy="24"/>
              </a:xfrm>
              <a:custGeom>
                <a:avLst/>
                <a:gdLst>
                  <a:gd name="T0" fmla="*/ 3 w 3"/>
                  <a:gd name="T1" fmla="*/ 15 h 17"/>
                  <a:gd name="T2" fmla="*/ 2 w 3"/>
                  <a:gd name="T3" fmla="*/ 17 h 17"/>
                  <a:gd name="T4" fmla="*/ 1 w 3"/>
                  <a:gd name="T5" fmla="*/ 3 h 17"/>
                  <a:gd name="T6" fmla="*/ 1 w 3"/>
                  <a:gd name="T7" fmla="*/ 0 h 17"/>
                  <a:gd name="T8" fmla="*/ 1 w 3"/>
                  <a:gd name="T9" fmla="*/ 0 h 17"/>
                  <a:gd name="T10" fmla="*/ 3 w 3"/>
                  <a:gd name="T11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7">
                    <a:moveTo>
                      <a:pt x="3" y="15"/>
                    </a:moveTo>
                    <a:cubicBezTo>
                      <a:pt x="3" y="16"/>
                      <a:pt x="3" y="17"/>
                      <a:pt x="2" y="17"/>
                    </a:cubicBezTo>
                    <a:cubicBezTo>
                      <a:pt x="2" y="13"/>
                      <a:pt x="1" y="8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5"/>
                      <a:pt x="3" y="10"/>
                      <a:pt x="3" y="15"/>
                    </a:cubicBezTo>
                    <a:close/>
                  </a:path>
                </a:pathLst>
              </a:custGeom>
              <a:solidFill>
                <a:srgbClr val="65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8" name="Freeform 442"/>
              <p:cNvSpPr>
                <a:spLocks/>
              </p:cNvSpPr>
              <p:nvPr/>
            </p:nvSpPr>
            <p:spPr bwMode="auto">
              <a:xfrm>
                <a:off x="4320" y="2228"/>
                <a:ext cx="10" cy="12"/>
              </a:xfrm>
              <a:custGeom>
                <a:avLst/>
                <a:gdLst>
                  <a:gd name="T0" fmla="*/ 4 w 7"/>
                  <a:gd name="T1" fmla="*/ 0 h 8"/>
                  <a:gd name="T2" fmla="*/ 5 w 7"/>
                  <a:gd name="T3" fmla="*/ 8 h 8"/>
                  <a:gd name="T4" fmla="*/ 4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5" y="2"/>
                      <a:pt x="7" y="5"/>
                      <a:pt x="5" y="8"/>
                    </a:cubicBezTo>
                    <a:cubicBezTo>
                      <a:pt x="3" y="5"/>
                      <a:pt x="0" y="4"/>
                      <a:pt x="4" y="0"/>
                    </a:cubicBezTo>
                    <a:close/>
                  </a:path>
                </a:pathLst>
              </a:custGeom>
              <a:solidFill>
                <a:srgbClr val="30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9" name="Freeform 443"/>
              <p:cNvSpPr>
                <a:spLocks/>
              </p:cNvSpPr>
              <p:nvPr/>
            </p:nvSpPr>
            <p:spPr bwMode="auto">
              <a:xfrm>
                <a:off x="4817" y="1601"/>
                <a:ext cx="8" cy="12"/>
              </a:xfrm>
              <a:custGeom>
                <a:avLst/>
                <a:gdLst>
                  <a:gd name="T0" fmla="*/ 0 w 5"/>
                  <a:gd name="T1" fmla="*/ 3 h 8"/>
                  <a:gd name="T2" fmla="*/ 1 w 5"/>
                  <a:gd name="T3" fmla="*/ 1 h 8"/>
                  <a:gd name="T4" fmla="*/ 4 w 5"/>
                  <a:gd name="T5" fmla="*/ 6 h 8"/>
                  <a:gd name="T6" fmla="*/ 2 w 5"/>
                  <a:gd name="T7" fmla="*/ 8 h 8"/>
                  <a:gd name="T8" fmla="*/ 0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0" y="3"/>
                    </a:moveTo>
                    <a:cubicBezTo>
                      <a:pt x="0" y="2"/>
                      <a:pt x="0" y="0"/>
                      <a:pt x="1" y="1"/>
                    </a:cubicBezTo>
                    <a:cubicBezTo>
                      <a:pt x="4" y="1"/>
                      <a:pt x="3" y="4"/>
                      <a:pt x="4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0" y="7"/>
                      <a:pt x="1" y="5"/>
                      <a:pt x="0" y="3"/>
                    </a:cubicBezTo>
                    <a:close/>
                  </a:path>
                </a:pathLst>
              </a:custGeom>
              <a:solidFill>
                <a:srgbClr val="9E8B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0" name="Freeform 444"/>
              <p:cNvSpPr>
                <a:spLocks/>
              </p:cNvSpPr>
              <p:nvPr/>
            </p:nvSpPr>
            <p:spPr bwMode="auto">
              <a:xfrm>
                <a:off x="4828" y="1627"/>
                <a:ext cx="10" cy="10"/>
              </a:xfrm>
              <a:custGeom>
                <a:avLst/>
                <a:gdLst>
                  <a:gd name="T0" fmla="*/ 0 w 7"/>
                  <a:gd name="T1" fmla="*/ 1 h 7"/>
                  <a:gd name="T2" fmla="*/ 7 w 7"/>
                  <a:gd name="T3" fmla="*/ 2 h 7"/>
                  <a:gd name="T4" fmla="*/ 4 w 7"/>
                  <a:gd name="T5" fmla="*/ 7 h 7"/>
                  <a:gd name="T6" fmla="*/ 0 w 7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1"/>
                    </a:moveTo>
                    <a:cubicBezTo>
                      <a:pt x="3" y="0"/>
                      <a:pt x="6" y="0"/>
                      <a:pt x="7" y="2"/>
                    </a:cubicBezTo>
                    <a:cubicBezTo>
                      <a:pt x="7" y="4"/>
                      <a:pt x="6" y="6"/>
                      <a:pt x="4" y="7"/>
                    </a:cubicBezTo>
                    <a:cubicBezTo>
                      <a:pt x="3" y="4"/>
                      <a:pt x="4" y="1"/>
                      <a:pt x="0" y="1"/>
                    </a:cubicBezTo>
                    <a:close/>
                  </a:path>
                </a:pathLst>
              </a:custGeom>
              <a:solidFill>
                <a:srgbClr val="A686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1" name="Freeform 445"/>
              <p:cNvSpPr>
                <a:spLocks/>
              </p:cNvSpPr>
              <p:nvPr/>
            </p:nvSpPr>
            <p:spPr bwMode="auto">
              <a:xfrm>
                <a:off x="4857" y="1701"/>
                <a:ext cx="5" cy="19"/>
              </a:xfrm>
              <a:custGeom>
                <a:avLst/>
                <a:gdLst>
                  <a:gd name="T0" fmla="*/ 4 w 4"/>
                  <a:gd name="T1" fmla="*/ 11 h 13"/>
                  <a:gd name="T2" fmla="*/ 1 w 4"/>
                  <a:gd name="T3" fmla="*/ 10 h 13"/>
                  <a:gd name="T4" fmla="*/ 2 w 4"/>
                  <a:gd name="T5" fmla="*/ 0 h 13"/>
                  <a:gd name="T6" fmla="*/ 4 w 4"/>
                  <a:gd name="T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3">
                    <a:moveTo>
                      <a:pt x="4" y="11"/>
                    </a:moveTo>
                    <a:cubicBezTo>
                      <a:pt x="2" y="13"/>
                      <a:pt x="2" y="11"/>
                      <a:pt x="1" y="10"/>
                    </a:cubicBezTo>
                    <a:cubicBezTo>
                      <a:pt x="3" y="7"/>
                      <a:pt x="0" y="3"/>
                      <a:pt x="2" y="0"/>
                    </a:cubicBezTo>
                    <a:cubicBezTo>
                      <a:pt x="3" y="4"/>
                      <a:pt x="4" y="7"/>
                      <a:pt x="4" y="11"/>
                    </a:cubicBezTo>
                    <a:close/>
                  </a:path>
                </a:pathLst>
              </a:custGeom>
              <a:solidFill>
                <a:srgbClr val="BCB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2" name="Freeform 446"/>
              <p:cNvSpPr>
                <a:spLocks/>
              </p:cNvSpPr>
              <p:nvPr/>
            </p:nvSpPr>
            <p:spPr bwMode="auto">
              <a:xfrm>
                <a:off x="4745" y="1497"/>
                <a:ext cx="10" cy="15"/>
              </a:xfrm>
              <a:custGeom>
                <a:avLst/>
                <a:gdLst>
                  <a:gd name="T0" fmla="*/ 5 w 7"/>
                  <a:gd name="T1" fmla="*/ 6 h 10"/>
                  <a:gd name="T2" fmla="*/ 0 w 7"/>
                  <a:gd name="T3" fmla="*/ 7 h 10"/>
                  <a:gd name="T4" fmla="*/ 3 w 7"/>
                  <a:gd name="T5" fmla="*/ 0 h 10"/>
                  <a:gd name="T6" fmla="*/ 5 w 7"/>
                  <a:gd name="T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5" y="6"/>
                    </a:moveTo>
                    <a:cubicBezTo>
                      <a:pt x="3" y="10"/>
                      <a:pt x="2" y="4"/>
                      <a:pt x="0" y="7"/>
                    </a:cubicBezTo>
                    <a:cubicBezTo>
                      <a:pt x="1" y="4"/>
                      <a:pt x="3" y="2"/>
                      <a:pt x="3" y="0"/>
                    </a:cubicBezTo>
                    <a:cubicBezTo>
                      <a:pt x="7" y="1"/>
                      <a:pt x="5" y="4"/>
                      <a:pt x="5" y="6"/>
                    </a:cubicBezTo>
                    <a:close/>
                  </a:path>
                </a:pathLst>
              </a:custGeom>
              <a:solidFill>
                <a:srgbClr val="D8CC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3" name="Freeform 447"/>
              <p:cNvSpPr>
                <a:spLocks/>
              </p:cNvSpPr>
              <p:nvPr/>
            </p:nvSpPr>
            <p:spPr bwMode="auto">
              <a:xfrm>
                <a:off x="4750" y="1493"/>
                <a:ext cx="7" cy="13"/>
              </a:xfrm>
              <a:custGeom>
                <a:avLst/>
                <a:gdLst>
                  <a:gd name="T0" fmla="*/ 2 w 5"/>
                  <a:gd name="T1" fmla="*/ 9 h 9"/>
                  <a:gd name="T2" fmla="*/ 0 w 5"/>
                  <a:gd name="T3" fmla="*/ 3 h 9"/>
                  <a:gd name="T4" fmla="*/ 2 w 5"/>
                  <a:gd name="T5" fmla="*/ 2 h 9"/>
                  <a:gd name="T6" fmla="*/ 2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2" y="9"/>
                    </a:moveTo>
                    <a:cubicBezTo>
                      <a:pt x="2" y="7"/>
                      <a:pt x="1" y="5"/>
                      <a:pt x="0" y="3"/>
                    </a:cubicBezTo>
                    <a:cubicBezTo>
                      <a:pt x="0" y="1"/>
                      <a:pt x="0" y="0"/>
                      <a:pt x="2" y="2"/>
                    </a:cubicBezTo>
                    <a:cubicBezTo>
                      <a:pt x="5" y="4"/>
                      <a:pt x="4" y="7"/>
                      <a:pt x="2" y="9"/>
                    </a:cubicBezTo>
                    <a:close/>
                  </a:path>
                </a:pathLst>
              </a:custGeom>
              <a:solidFill>
                <a:srgbClr val="8264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4" name="Freeform 448"/>
              <p:cNvSpPr>
                <a:spLocks/>
              </p:cNvSpPr>
              <p:nvPr/>
            </p:nvSpPr>
            <p:spPr bwMode="auto">
              <a:xfrm>
                <a:off x="4887" y="1789"/>
                <a:ext cx="9" cy="15"/>
              </a:xfrm>
              <a:custGeom>
                <a:avLst/>
                <a:gdLst>
                  <a:gd name="T0" fmla="*/ 5 w 6"/>
                  <a:gd name="T1" fmla="*/ 8 h 10"/>
                  <a:gd name="T2" fmla="*/ 2 w 6"/>
                  <a:gd name="T3" fmla="*/ 7 h 10"/>
                  <a:gd name="T4" fmla="*/ 0 w 6"/>
                  <a:gd name="T5" fmla="*/ 3 h 10"/>
                  <a:gd name="T6" fmla="*/ 1 w 6"/>
                  <a:gd name="T7" fmla="*/ 1 h 10"/>
                  <a:gd name="T8" fmla="*/ 1 w 6"/>
                  <a:gd name="T9" fmla="*/ 2 h 10"/>
                  <a:gd name="T10" fmla="*/ 5 w 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0">
                    <a:moveTo>
                      <a:pt x="5" y="8"/>
                    </a:moveTo>
                    <a:cubicBezTo>
                      <a:pt x="3" y="10"/>
                      <a:pt x="2" y="10"/>
                      <a:pt x="2" y="7"/>
                    </a:cubicBezTo>
                    <a:cubicBezTo>
                      <a:pt x="2" y="6"/>
                      <a:pt x="1" y="4"/>
                      <a:pt x="0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2" y="4"/>
                      <a:pt x="6" y="5"/>
                      <a:pt x="5" y="8"/>
                    </a:cubicBezTo>
                    <a:close/>
                  </a:path>
                </a:pathLst>
              </a:custGeom>
              <a:solidFill>
                <a:srgbClr val="D9D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5" name="Freeform 449"/>
              <p:cNvSpPr>
                <a:spLocks/>
              </p:cNvSpPr>
              <p:nvPr/>
            </p:nvSpPr>
            <p:spPr bwMode="auto">
              <a:xfrm>
                <a:off x="4868" y="1841"/>
                <a:ext cx="10" cy="12"/>
              </a:xfrm>
              <a:custGeom>
                <a:avLst/>
                <a:gdLst>
                  <a:gd name="T0" fmla="*/ 7 w 7"/>
                  <a:gd name="T1" fmla="*/ 0 h 8"/>
                  <a:gd name="T2" fmla="*/ 4 w 7"/>
                  <a:gd name="T3" fmla="*/ 7 h 8"/>
                  <a:gd name="T4" fmla="*/ 1 w 7"/>
                  <a:gd name="T5" fmla="*/ 7 h 8"/>
                  <a:gd name="T6" fmla="*/ 0 w 7"/>
                  <a:gd name="T7" fmla="*/ 7 h 8"/>
                  <a:gd name="T8" fmla="*/ 1 w 7"/>
                  <a:gd name="T9" fmla="*/ 5 h 8"/>
                  <a:gd name="T10" fmla="*/ 7 w 7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cubicBezTo>
                      <a:pt x="7" y="3"/>
                      <a:pt x="3" y="4"/>
                      <a:pt x="4" y="7"/>
                    </a:cubicBezTo>
                    <a:cubicBezTo>
                      <a:pt x="3" y="8"/>
                      <a:pt x="3" y="4"/>
                      <a:pt x="1" y="7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2" y="3"/>
                      <a:pt x="4" y="1"/>
                      <a:pt x="7" y="0"/>
                    </a:cubicBezTo>
                    <a:close/>
                  </a:path>
                </a:pathLst>
              </a:custGeom>
              <a:solidFill>
                <a:srgbClr val="B4A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6" name="Freeform 450"/>
              <p:cNvSpPr>
                <a:spLocks/>
              </p:cNvSpPr>
              <p:nvPr/>
            </p:nvSpPr>
            <p:spPr bwMode="auto">
              <a:xfrm>
                <a:off x="4940" y="2285"/>
                <a:ext cx="19" cy="9"/>
              </a:xfrm>
              <a:custGeom>
                <a:avLst/>
                <a:gdLst>
                  <a:gd name="T0" fmla="*/ 0 w 13"/>
                  <a:gd name="T1" fmla="*/ 6 h 6"/>
                  <a:gd name="T2" fmla="*/ 13 w 13"/>
                  <a:gd name="T3" fmla="*/ 0 h 6"/>
                  <a:gd name="T4" fmla="*/ 7 w 13"/>
                  <a:gd name="T5" fmla="*/ 3 h 6"/>
                  <a:gd name="T6" fmla="*/ 0 w 13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6">
                    <a:moveTo>
                      <a:pt x="0" y="6"/>
                    </a:moveTo>
                    <a:cubicBezTo>
                      <a:pt x="4" y="2"/>
                      <a:pt x="9" y="2"/>
                      <a:pt x="13" y="0"/>
                    </a:cubicBezTo>
                    <a:cubicBezTo>
                      <a:pt x="13" y="2"/>
                      <a:pt x="13" y="2"/>
                      <a:pt x="7" y="3"/>
                    </a:cubicBezTo>
                    <a:cubicBezTo>
                      <a:pt x="5" y="4"/>
                      <a:pt x="3" y="5"/>
                      <a:pt x="0" y="6"/>
                    </a:cubicBezTo>
                    <a:close/>
                  </a:path>
                </a:pathLst>
              </a:custGeom>
              <a:solidFill>
                <a:srgbClr val="857C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7" name="Freeform 451"/>
              <p:cNvSpPr>
                <a:spLocks/>
              </p:cNvSpPr>
              <p:nvPr/>
            </p:nvSpPr>
            <p:spPr bwMode="auto">
              <a:xfrm>
                <a:off x="4200" y="1802"/>
                <a:ext cx="6" cy="15"/>
              </a:xfrm>
              <a:custGeom>
                <a:avLst/>
                <a:gdLst>
                  <a:gd name="T0" fmla="*/ 0 w 4"/>
                  <a:gd name="T1" fmla="*/ 10 h 10"/>
                  <a:gd name="T2" fmla="*/ 4 w 4"/>
                  <a:gd name="T3" fmla="*/ 0 h 10"/>
                  <a:gd name="T4" fmla="*/ 0 w 4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cubicBezTo>
                      <a:pt x="0" y="6"/>
                      <a:pt x="0" y="2"/>
                      <a:pt x="4" y="0"/>
                    </a:cubicBezTo>
                    <a:cubicBezTo>
                      <a:pt x="3" y="4"/>
                      <a:pt x="2" y="7"/>
                      <a:pt x="0" y="10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8" name="Freeform 452"/>
              <p:cNvSpPr>
                <a:spLocks/>
              </p:cNvSpPr>
              <p:nvPr/>
            </p:nvSpPr>
            <p:spPr bwMode="auto">
              <a:xfrm>
                <a:off x="3895" y="3344"/>
                <a:ext cx="6" cy="23"/>
              </a:xfrm>
              <a:custGeom>
                <a:avLst/>
                <a:gdLst>
                  <a:gd name="T0" fmla="*/ 2 w 4"/>
                  <a:gd name="T1" fmla="*/ 16 h 16"/>
                  <a:gd name="T2" fmla="*/ 3 w 4"/>
                  <a:gd name="T3" fmla="*/ 0 h 16"/>
                  <a:gd name="T4" fmla="*/ 4 w 4"/>
                  <a:gd name="T5" fmla="*/ 1 h 16"/>
                  <a:gd name="T6" fmla="*/ 2 w 4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6">
                    <a:moveTo>
                      <a:pt x="2" y="16"/>
                    </a:moveTo>
                    <a:cubicBezTo>
                      <a:pt x="0" y="11"/>
                      <a:pt x="3" y="5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3" y="6"/>
                      <a:pt x="3" y="11"/>
                      <a:pt x="2" y="16"/>
                    </a:cubicBezTo>
                    <a:close/>
                  </a:path>
                </a:pathLst>
              </a:custGeom>
              <a:solidFill>
                <a:srgbClr val="9D9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9" name="Freeform 453"/>
              <p:cNvSpPr>
                <a:spLocks/>
              </p:cNvSpPr>
              <p:nvPr/>
            </p:nvSpPr>
            <p:spPr bwMode="auto">
              <a:xfrm>
                <a:off x="4754" y="1551"/>
                <a:ext cx="14" cy="11"/>
              </a:xfrm>
              <a:custGeom>
                <a:avLst/>
                <a:gdLst>
                  <a:gd name="T0" fmla="*/ 10 w 10"/>
                  <a:gd name="T1" fmla="*/ 5 h 8"/>
                  <a:gd name="T2" fmla="*/ 0 w 10"/>
                  <a:gd name="T3" fmla="*/ 6 h 8"/>
                  <a:gd name="T4" fmla="*/ 2 w 10"/>
                  <a:gd name="T5" fmla="*/ 5 h 8"/>
                  <a:gd name="T6" fmla="*/ 9 w 10"/>
                  <a:gd name="T7" fmla="*/ 1 h 8"/>
                  <a:gd name="T8" fmla="*/ 10 w 10"/>
                  <a:gd name="T9" fmla="*/ 0 h 8"/>
                  <a:gd name="T10" fmla="*/ 10 w 10"/>
                  <a:gd name="T11" fmla="*/ 1 h 8"/>
                  <a:gd name="T12" fmla="*/ 10 w 10"/>
                  <a:gd name="T1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8">
                    <a:moveTo>
                      <a:pt x="10" y="5"/>
                    </a:moveTo>
                    <a:cubicBezTo>
                      <a:pt x="7" y="8"/>
                      <a:pt x="4" y="6"/>
                      <a:pt x="0" y="6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6" y="5"/>
                      <a:pt x="10" y="6"/>
                      <a:pt x="9" y="1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2"/>
                      <a:pt x="10" y="4"/>
                      <a:pt x="10" y="5"/>
                    </a:cubicBezTo>
                    <a:close/>
                  </a:path>
                </a:pathLst>
              </a:custGeom>
              <a:solidFill>
                <a:srgbClr val="C8B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0" name="Freeform 454"/>
              <p:cNvSpPr>
                <a:spLocks/>
              </p:cNvSpPr>
              <p:nvPr/>
            </p:nvSpPr>
            <p:spPr bwMode="auto">
              <a:xfrm>
                <a:off x="4823" y="1871"/>
                <a:ext cx="7" cy="12"/>
              </a:xfrm>
              <a:custGeom>
                <a:avLst/>
                <a:gdLst>
                  <a:gd name="T0" fmla="*/ 5 w 5"/>
                  <a:gd name="T1" fmla="*/ 0 h 8"/>
                  <a:gd name="T2" fmla="*/ 2 w 5"/>
                  <a:gd name="T3" fmla="*/ 8 h 8"/>
                  <a:gd name="T4" fmla="*/ 3 w 5"/>
                  <a:gd name="T5" fmla="*/ 1 h 8"/>
                  <a:gd name="T6" fmla="*/ 5 w 5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5" y="0"/>
                    </a:moveTo>
                    <a:cubicBezTo>
                      <a:pt x="5" y="3"/>
                      <a:pt x="5" y="6"/>
                      <a:pt x="2" y="8"/>
                    </a:cubicBezTo>
                    <a:cubicBezTo>
                      <a:pt x="0" y="6"/>
                      <a:pt x="3" y="4"/>
                      <a:pt x="3" y="1"/>
                    </a:cubicBezTo>
                    <a:cubicBezTo>
                      <a:pt x="4" y="1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E1D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1" name="Freeform 455"/>
              <p:cNvSpPr>
                <a:spLocks/>
              </p:cNvSpPr>
              <p:nvPr/>
            </p:nvSpPr>
            <p:spPr bwMode="auto">
              <a:xfrm>
                <a:off x="3898" y="3320"/>
                <a:ext cx="7" cy="21"/>
              </a:xfrm>
              <a:custGeom>
                <a:avLst/>
                <a:gdLst>
                  <a:gd name="T0" fmla="*/ 3 w 5"/>
                  <a:gd name="T1" fmla="*/ 15 h 15"/>
                  <a:gd name="T2" fmla="*/ 3 w 5"/>
                  <a:gd name="T3" fmla="*/ 7 h 15"/>
                  <a:gd name="T4" fmla="*/ 4 w 5"/>
                  <a:gd name="T5" fmla="*/ 0 h 15"/>
                  <a:gd name="T6" fmla="*/ 5 w 5"/>
                  <a:gd name="T7" fmla="*/ 0 h 15"/>
                  <a:gd name="T8" fmla="*/ 5 w 5"/>
                  <a:gd name="T9" fmla="*/ 0 h 15"/>
                  <a:gd name="T10" fmla="*/ 3 w 5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5">
                    <a:moveTo>
                      <a:pt x="3" y="15"/>
                    </a:moveTo>
                    <a:cubicBezTo>
                      <a:pt x="0" y="12"/>
                      <a:pt x="3" y="9"/>
                      <a:pt x="3" y="7"/>
                    </a:cubicBezTo>
                    <a:cubicBezTo>
                      <a:pt x="3" y="4"/>
                      <a:pt x="4" y="2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5"/>
                      <a:pt x="4" y="10"/>
                      <a:pt x="3" y="15"/>
                    </a:cubicBezTo>
                    <a:close/>
                  </a:path>
                </a:pathLst>
              </a:custGeom>
              <a:solidFill>
                <a:srgbClr val="9D9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2" name="Freeform 456"/>
              <p:cNvSpPr>
                <a:spLocks/>
              </p:cNvSpPr>
              <p:nvPr/>
            </p:nvSpPr>
            <p:spPr bwMode="auto">
              <a:xfrm>
                <a:off x="4281" y="1340"/>
                <a:ext cx="7" cy="8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1 h 6"/>
                  <a:gd name="T4" fmla="*/ 0 w 5"/>
                  <a:gd name="T5" fmla="*/ 1 h 6"/>
                  <a:gd name="T6" fmla="*/ 5 w 5"/>
                  <a:gd name="T7" fmla="*/ 5 h 6"/>
                  <a:gd name="T8" fmla="*/ 5 w 5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2" y="5"/>
                      <a:pt x="0" y="4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3" y="1"/>
                      <a:pt x="4" y="3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161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3" name="Freeform 457"/>
              <p:cNvSpPr>
                <a:spLocks/>
              </p:cNvSpPr>
              <p:nvPr/>
            </p:nvSpPr>
            <p:spPr bwMode="auto">
              <a:xfrm>
                <a:off x="4523" y="991"/>
                <a:ext cx="7" cy="9"/>
              </a:xfrm>
              <a:custGeom>
                <a:avLst/>
                <a:gdLst>
                  <a:gd name="T0" fmla="*/ 2 w 5"/>
                  <a:gd name="T1" fmla="*/ 6 h 6"/>
                  <a:gd name="T2" fmla="*/ 0 w 5"/>
                  <a:gd name="T3" fmla="*/ 6 h 6"/>
                  <a:gd name="T4" fmla="*/ 4 w 5"/>
                  <a:gd name="T5" fmla="*/ 0 h 6"/>
                  <a:gd name="T6" fmla="*/ 2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2" y="6"/>
                      <a:pt x="1" y="6"/>
                      <a:pt x="0" y="6"/>
                    </a:cubicBezTo>
                    <a:cubicBezTo>
                      <a:pt x="1" y="4"/>
                      <a:pt x="2" y="1"/>
                      <a:pt x="4" y="0"/>
                    </a:cubicBezTo>
                    <a:cubicBezTo>
                      <a:pt x="5" y="3"/>
                      <a:pt x="5" y="5"/>
                      <a:pt x="2" y="6"/>
                    </a:cubicBezTo>
                    <a:close/>
                  </a:path>
                </a:pathLst>
              </a:custGeom>
              <a:solidFill>
                <a:srgbClr val="2E38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" name="Freeform 458"/>
              <p:cNvSpPr>
                <a:spLocks/>
              </p:cNvSpPr>
              <p:nvPr/>
            </p:nvSpPr>
            <p:spPr bwMode="auto">
              <a:xfrm>
                <a:off x="4799" y="2785"/>
                <a:ext cx="5" cy="14"/>
              </a:xfrm>
              <a:custGeom>
                <a:avLst/>
                <a:gdLst>
                  <a:gd name="T0" fmla="*/ 0 w 4"/>
                  <a:gd name="T1" fmla="*/ 5 h 10"/>
                  <a:gd name="T2" fmla="*/ 2 w 4"/>
                  <a:gd name="T3" fmla="*/ 0 h 10"/>
                  <a:gd name="T4" fmla="*/ 4 w 4"/>
                  <a:gd name="T5" fmla="*/ 10 h 10"/>
                  <a:gd name="T6" fmla="*/ 0 w 4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0" y="5"/>
                    </a:moveTo>
                    <a:cubicBezTo>
                      <a:pt x="1" y="3"/>
                      <a:pt x="1" y="2"/>
                      <a:pt x="2" y="0"/>
                    </a:cubicBezTo>
                    <a:cubicBezTo>
                      <a:pt x="2" y="4"/>
                      <a:pt x="4" y="7"/>
                      <a:pt x="4" y="10"/>
                    </a:cubicBezTo>
                    <a:cubicBezTo>
                      <a:pt x="1" y="9"/>
                      <a:pt x="2" y="6"/>
                      <a:pt x="0" y="5"/>
                    </a:cubicBezTo>
                    <a:close/>
                  </a:path>
                </a:pathLst>
              </a:custGeom>
              <a:solidFill>
                <a:srgbClr val="4843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" name="Freeform 459"/>
              <p:cNvSpPr>
                <a:spLocks/>
              </p:cNvSpPr>
              <p:nvPr/>
            </p:nvSpPr>
            <p:spPr bwMode="auto">
              <a:xfrm>
                <a:off x="4896" y="1825"/>
                <a:ext cx="11" cy="10"/>
              </a:xfrm>
              <a:custGeom>
                <a:avLst/>
                <a:gdLst>
                  <a:gd name="T0" fmla="*/ 6 w 8"/>
                  <a:gd name="T1" fmla="*/ 4 h 7"/>
                  <a:gd name="T2" fmla="*/ 0 w 8"/>
                  <a:gd name="T3" fmla="*/ 5 h 7"/>
                  <a:gd name="T4" fmla="*/ 4 w 8"/>
                  <a:gd name="T5" fmla="*/ 0 h 7"/>
                  <a:gd name="T6" fmla="*/ 6 w 8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6" y="4"/>
                    </a:moveTo>
                    <a:cubicBezTo>
                      <a:pt x="4" y="4"/>
                      <a:pt x="2" y="7"/>
                      <a:pt x="0" y="5"/>
                    </a:cubicBezTo>
                    <a:cubicBezTo>
                      <a:pt x="1" y="3"/>
                      <a:pt x="5" y="3"/>
                      <a:pt x="4" y="0"/>
                    </a:cubicBezTo>
                    <a:cubicBezTo>
                      <a:pt x="6" y="0"/>
                      <a:pt x="8" y="1"/>
                      <a:pt x="6" y="4"/>
                    </a:cubicBezTo>
                    <a:close/>
                  </a:path>
                </a:pathLst>
              </a:custGeom>
              <a:solidFill>
                <a:srgbClr val="8578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" name="Freeform 460"/>
              <p:cNvSpPr>
                <a:spLocks/>
              </p:cNvSpPr>
              <p:nvPr/>
            </p:nvSpPr>
            <p:spPr bwMode="auto">
              <a:xfrm>
                <a:off x="4272" y="1354"/>
                <a:ext cx="11" cy="12"/>
              </a:xfrm>
              <a:custGeom>
                <a:avLst/>
                <a:gdLst>
                  <a:gd name="T0" fmla="*/ 7 w 7"/>
                  <a:gd name="T1" fmla="*/ 7 h 8"/>
                  <a:gd name="T2" fmla="*/ 7 w 7"/>
                  <a:gd name="T3" fmla="*/ 8 h 8"/>
                  <a:gd name="T4" fmla="*/ 0 w 7"/>
                  <a:gd name="T5" fmla="*/ 0 h 8"/>
                  <a:gd name="T6" fmla="*/ 7 w 7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7" y="7"/>
                      <a:pt x="7" y="7"/>
                      <a:pt x="7" y="8"/>
                    </a:cubicBezTo>
                    <a:cubicBezTo>
                      <a:pt x="4" y="7"/>
                      <a:pt x="1" y="5"/>
                      <a:pt x="0" y="0"/>
                    </a:cubicBezTo>
                    <a:cubicBezTo>
                      <a:pt x="3" y="3"/>
                      <a:pt x="5" y="5"/>
                      <a:pt x="7" y="7"/>
                    </a:cubicBezTo>
                    <a:close/>
                  </a:path>
                </a:pathLst>
              </a:custGeom>
              <a:solidFill>
                <a:srgbClr val="161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" name="Freeform 461"/>
              <p:cNvSpPr>
                <a:spLocks/>
              </p:cNvSpPr>
              <p:nvPr/>
            </p:nvSpPr>
            <p:spPr bwMode="auto">
              <a:xfrm>
                <a:off x="4349" y="2711"/>
                <a:ext cx="23" cy="3"/>
              </a:xfrm>
              <a:custGeom>
                <a:avLst/>
                <a:gdLst>
                  <a:gd name="T0" fmla="*/ 13 w 16"/>
                  <a:gd name="T1" fmla="*/ 0 h 2"/>
                  <a:gd name="T2" fmla="*/ 16 w 16"/>
                  <a:gd name="T3" fmla="*/ 0 h 2"/>
                  <a:gd name="T4" fmla="*/ 0 w 16"/>
                  <a:gd name="T5" fmla="*/ 0 h 2"/>
                  <a:gd name="T6" fmla="*/ 13 w 1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">
                    <a:moveTo>
                      <a:pt x="13" y="0"/>
                    </a:moveTo>
                    <a:cubicBezTo>
                      <a:pt x="14" y="0"/>
                      <a:pt x="15" y="0"/>
                      <a:pt x="16" y="0"/>
                    </a:cubicBezTo>
                    <a:cubicBezTo>
                      <a:pt x="11" y="0"/>
                      <a:pt x="5" y="2"/>
                      <a:pt x="0" y="0"/>
                    </a:cubicBezTo>
                    <a:cubicBezTo>
                      <a:pt x="4" y="0"/>
                      <a:pt x="8" y="0"/>
                      <a:pt x="13" y="0"/>
                    </a:cubicBezTo>
                    <a:close/>
                  </a:path>
                </a:pathLst>
              </a:custGeom>
              <a:solidFill>
                <a:srgbClr val="8C7F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" name="Freeform 462"/>
              <p:cNvSpPr>
                <a:spLocks/>
              </p:cNvSpPr>
              <p:nvPr/>
            </p:nvSpPr>
            <p:spPr bwMode="auto">
              <a:xfrm>
                <a:off x="4961" y="2253"/>
                <a:ext cx="4" cy="25"/>
              </a:xfrm>
              <a:custGeom>
                <a:avLst/>
                <a:gdLst>
                  <a:gd name="T0" fmla="*/ 2 w 3"/>
                  <a:gd name="T1" fmla="*/ 0 h 17"/>
                  <a:gd name="T2" fmla="*/ 2 w 3"/>
                  <a:gd name="T3" fmla="*/ 17 h 17"/>
                  <a:gd name="T4" fmla="*/ 3 w 3"/>
                  <a:gd name="T5" fmla="*/ 0 h 17"/>
                  <a:gd name="T6" fmla="*/ 2 w 3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7">
                    <a:moveTo>
                      <a:pt x="2" y="0"/>
                    </a:moveTo>
                    <a:cubicBezTo>
                      <a:pt x="2" y="6"/>
                      <a:pt x="2" y="11"/>
                      <a:pt x="2" y="17"/>
                    </a:cubicBezTo>
                    <a:cubicBezTo>
                      <a:pt x="2" y="11"/>
                      <a:pt x="0" y="6"/>
                      <a:pt x="3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86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" name="Freeform 463"/>
              <p:cNvSpPr>
                <a:spLocks/>
              </p:cNvSpPr>
              <p:nvPr/>
            </p:nvSpPr>
            <p:spPr bwMode="auto">
              <a:xfrm>
                <a:off x="4737" y="2429"/>
                <a:ext cx="4" cy="21"/>
              </a:xfrm>
              <a:custGeom>
                <a:avLst/>
                <a:gdLst>
                  <a:gd name="T0" fmla="*/ 0 w 3"/>
                  <a:gd name="T1" fmla="*/ 2 h 14"/>
                  <a:gd name="T2" fmla="*/ 1 w 3"/>
                  <a:gd name="T3" fmla="*/ 0 h 14"/>
                  <a:gd name="T4" fmla="*/ 2 w 3"/>
                  <a:gd name="T5" fmla="*/ 14 h 14"/>
                  <a:gd name="T6" fmla="*/ 0 w 3"/>
                  <a:gd name="T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4">
                    <a:moveTo>
                      <a:pt x="0" y="2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1" y="5"/>
                      <a:pt x="3" y="8"/>
                      <a:pt x="2" y="14"/>
                    </a:cubicBezTo>
                    <a:cubicBezTo>
                      <a:pt x="0" y="10"/>
                      <a:pt x="1" y="6"/>
                      <a:pt x="0" y="2"/>
                    </a:cubicBezTo>
                    <a:close/>
                  </a:path>
                </a:pathLst>
              </a:custGeom>
              <a:solidFill>
                <a:srgbClr val="9F83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0" name="Freeform 464"/>
              <p:cNvSpPr>
                <a:spLocks/>
              </p:cNvSpPr>
              <p:nvPr/>
            </p:nvSpPr>
            <p:spPr bwMode="auto">
              <a:xfrm>
                <a:off x="4965" y="2029"/>
                <a:ext cx="9" cy="10"/>
              </a:xfrm>
              <a:custGeom>
                <a:avLst/>
                <a:gdLst>
                  <a:gd name="T0" fmla="*/ 6 w 6"/>
                  <a:gd name="T1" fmla="*/ 3 h 7"/>
                  <a:gd name="T2" fmla="*/ 0 w 6"/>
                  <a:gd name="T3" fmla="*/ 0 h 7"/>
                  <a:gd name="T4" fmla="*/ 6 w 6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cubicBezTo>
                      <a:pt x="2" y="7"/>
                      <a:pt x="2" y="1"/>
                      <a:pt x="0" y="0"/>
                    </a:cubicBezTo>
                    <a:cubicBezTo>
                      <a:pt x="2" y="0"/>
                      <a:pt x="5" y="0"/>
                      <a:pt x="6" y="3"/>
                    </a:cubicBezTo>
                    <a:close/>
                  </a:path>
                </a:pathLst>
              </a:custGeom>
              <a:solidFill>
                <a:srgbClr val="E9D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" name="Freeform 465"/>
              <p:cNvSpPr>
                <a:spLocks/>
              </p:cNvSpPr>
              <p:nvPr/>
            </p:nvSpPr>
            <p:spPr bwMode="auto">
              <a:xfrm>
                <a:off x="4965" y="2334"/>
                <a:ext cx="9" cy="7"/>
              </a:xfrm>
              <a:custGeom>
                <a:avLst/>
                <a:gdLst>
                  <a:gd name="T0" fmla="*/ 6 w 6"/>
                  <a:gd name="T1" fmla="*/ 2 h 5"/>
                  <a:gd name="T2" fmla="*/ 1 w 6"/>
                  <a:gd name="T3" fmla="*/ 5 h 5"/>
                  <a:gd name="T4" fmla="*/ 3 w 6"/>
                  <a:gd name="T5" fmla="*/ 1 h 5"/>
                  <a:gd name="T6" fmla="*/ 6 w 6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5"/>
                      <a:pt x="2" y="4"/>
                      <a:pt x="1" y="5"/>
                    </a:cubicBezTo>
                    <a:cubicBezTo>
                      <a:pt x="0" y="5"/>
                      <a:pt x="2" y="0"/>
                      <a:pt x="3" y="1"/>
                    </a:cubicBezTo>
                    <a:cubicBezTo>
                      <a:pt x="4" y="3"/>
                      <a:pt x="5" y="1"/>
                      <a:pt x="6" y="2"/>
                    </a:cubicBezTo>
                    <a:close/>
                  </a:path>
                </a:pathLst>
              </a:custGeom>
              <a:solidFill>
                <a:srgbClr val="3F3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" name="Freeform 466"/>
              <p:cNvSpPr>
                <a:spLocks/>
              </p:cNvSpPr>
              <p:nvPr/>
            </p:nvSpPr>
            <p:spPr bwMode="auto">
              <a:xfrm>
                <a:off x="4696" y="2665"/>
                <a:ext cx="4" cy="10"/>
              </a:xfrm>
              <a:custGeom>
                <a:avLst/>
                <a:gdLst>
                  <a:gd name="T0" fmla="*/ 1 w 3"/>
                  <a:gd name="T1" fmla="*/ 7 h 7"/>
                  <a:gd name="T2" fmla="*/ 0 w 3"/>
                  <a:gd name="T3" fmla="*/ 0 h 7"/>
                  <a:gd name="T4" fmla="*/ 1 w 3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1" y="7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3" y="2"/>
                      <a:pt x="2" y="5"/>
                      <a:pt x="1" y="7"/>
                    </a:cubicBezTo>
                    <a:close/>
                  </a:path>
                </a:pathLst>
              </a:custGeom>
              <a:solidFill>
                <a:srgbClr val="6C72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" name="Freeform 467"/>
              <p:cNvSpPr>
                <a:spLocks/>
              </p:cNvSpPr>
              <p:nvPr/>
            </p:nvSpPr>
            <p:spPr bwMode="auto">
              <a:xfrm>
                <a:off x="4729" y="1481"/>
                <a:ext cx="6" cy="8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4 h 5"/>
                  <a:gd name="T4" fmla="*/ 2 w 4"/>
                  <a:gd name="T5" fmla="*/ 0 h 5"/>
                  <a:gd name="T6" fmla="*/ 4 w 4"/>
                  <a:gd name="T7" fmla="*/ 1 h 5"/>
                  <a:gd name="T8" fmla="*/ 0 w 4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5"/>
                      <a:pt x="0" y="5"/>
                      <a:pt x="0" y="4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2" y="0"/>
                      <a:pt x="4" y="1"/>
                      <a:pt x="4" y="1"/>
                    </a:cubicBezTo>
                    <a:cubicBezTo>
                      <a:pt x="3" y="3"/>
                      <a:pt x="3" y="5"/>
                      <a:pt x="0" y="5"/>
                    </a:cubicBezTo>
                    <a:close/>
                  </a:path>
                </a:pathLst>
              </a:custGeom>
              <a:solidFill>
                <a:srgbClr val="A89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" name="Freeform 468"/>
              <p:cNvSpPr>
                <a:spLocks/>
              </p:cNvSpPr>
              <p:nvPr/>
            </p:nvSpPr>
            <p:spPr bwMode="auto">
              <a:xfrm>
                <a:off x="4268" y="2483"/>
                <a:ext cx="25" cy="1"/>
              </a:xfrm>
              <a:custGeom>
                <a:avLst/>
                <a:gdLst>
                  <a:gd name="T0" fmla="*/ 0 w 17"/>
                  <a:gd name="T1" fmla="*/ 0 h 1"/>
                  <a:gd name="T2" fmla="*/ 17 w 17"/>
                  <a:gd name="T3" fmla="*/ 0 h 1"/>
                  <a:gd name="T4" fmla="*/ 0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cubicBezTo>
                      <a:pt x="6" y="0"/>
                      <a:pt x="11" y="0"/>
                      <a:pt x="17" y="0"/>
                    </a:cubicBezTo>
                    <a:cubicBezTo>
                      <a:pt x="11" y="1"/>
                      <a:pt x="6" y="1"/>
                      <a:pt x="0" y="0"/>
                    </a:cubicBezTo>
                    <a:close/>
                  </a:path>
                </a:pathLst>
              </a:custGeom>
              <a:solidFill>
                <a:srgbClr val="4E3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" name="Freeform 469"/>
              <p:cNvSpPr>
                <a:spLocks/>
              </p:cNvSpPr>
              <p:nvPr/>
            </p:nvSpPr>
            <p:spPr bwMode="auto">
              <a:xfrm>
                <a:off x="4747" y="1584"/>
                <a:ext cx="13" cy="4"/>
              </a:xfrm>
              <a:custGeom>
                <a:avLst/>
                <a:gdLst>
                  <a:gd name="T0" fmla="*/ 7 w 9"/>
                  <a:gd name="T1" fmla="*/ 0 h 3"/>
                  <a:gd name="T2" fmla="*/ 7 w 9"/>
                  <a:gd name="T3" fmla="*/ 2 h 3"/>
                  <a:gd name="T4" fmla="*/ 2 w 9"/>
                  <a:gd name="T5" fmla="*/ 3 h 3"/>
                  <a:gd name="T6" fmla="*/ 2 w 9"/>
                  <a:gd name="T7" fmla="*/ 2 h 3"/>
                  <a:gd name="T8" fmla="*/ 7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7" y="0"/>
                    </a:moveTo>
                    <a:cubicBezTo>
                      <a:pt x="8" y="0"/>
                      <a:pt x="9" y="0"/>
                      <a:pt x="7" y="2"/>
                    </a:cubicBezTo>
                    <a:cubicBezTo>
                      <a:pt x="6" y="3"/>
                      <a:pt x="4" y="2"/>
                      <a:pt x="2" y="3"/>
                    </a:cubicBezTo>
                    <a:cubicBezTo>
                      <a:pt x="1" y="3"/>
                      <a:pt x="0" y="3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lose/>
                  </a:path>
                </a:pathLst>
              </a:custGeom>
              <a:solidFill>
                <a:srgbClr val="AF98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" name="Freeform 470"/>
              <p:cNvSpPr>
                <a:spLocks/>
              </p:cNvSpPr>
              <p:nvPr/>
            </p:nvSpPr>
            <p:spPr bwMode="auto">
              <a:xfrm>
                <a:off x="5004" y="2320"/>
                <a:ext cx="7" cy="14"/>
              </a:xfrm>
              <a:custGeom>
                <a:avLst/>
                <a:gdLst>
                  <a:gd name="T0" fmla="*/ 5 w 5"/>
                  <a:gd name="T1" fmla="*/ 0 h 10"/>
                  <a:gd name="T2" fmla="*/ 0 w 5"/>
                  <a:gd name="T3" fmla="*/ 10 h 10"/>
                  <a:gd name="T4" fmla="*/ 5 w 5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cubicBezTo>
                      <a:pt x="3" y="3"/>
                      <a:pt x="2" y="7"/>
                      <a:pt x="0" y="10"/>
                    </a:cubicBezTo>
                    <a:cubicBezTo>
                      <a:pt x="0" y="6"/>
                      <a:pt x="2" y="3"/>
                      <a:pt x="5" y="0"/>
                    </a:cubicBezTo>
                    <a:close/>
                  </a:path>
                </a:pathLst>
              </a:custGeom>
              <a:solidFill>
                <a:srgbClr val="887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" name="Freeform 471"/>
              <p:cNvSpPr>
                <a:spLocks/>
              </p:cNvSpPr>
              <p:nvPr/>
            </p:nvSpPr>
            <p:spPr bwMode="auto">
              <a:xfrm>
                <a:off x="4158" y="1939"/>
                <a:ext cx="8" cy="15"/>
              </a:xfrm>
              <a:custGeom>
                <a:avLst/>
                <a:gdLst>
                  <a:gd name="T0" fmla="*/ 5 w 5"/>
                  <a:gd name="T1" fmla="*/ 1 h 10"/>
                  <a:gd name="T2" fmla="*/ 0 w 5"/>
                  <a:gd name="T3" fmla="*/ 10 h 10"/>
                  <a:gd name="T4" fmla="*/ 5 w 5"/>
                  <a:gd name="T5" fmla="*/ 0 h 10"/>
                  <a:gd name="T6" fmla="*/ 5 w 5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5" y="1"/>
                    </a:moveTo>
                    <a:cubicBezTo>
                      <a:pt x="3" y="4"/>
                      <a:pt x="1" y="7"/>
                      <a:pt x="0" y="10"/>
                    </a:cubicBezTo>
                    <a:cubicBezTo>
                      <a:pt x="1" y="6"/>
                      <a:pt x="1" y="2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8E77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" name="Freeform 472"/>
              <p:cNvSpPr>
                <a:spLocks/>
              </p:cNvSpPr>
              <p:nvPr/>
            </p:nvSpPr>
            <p:spPr bwMode="auto">
              <a:xfrm>
                <a:off x="4365" y="1030"/>
                <a:ext cx="9" cy="9"/>
              </a:xfrm>
              <a:custGeom>
                <a:avLst/>
                <a:gdLst>
                  <a:gd name="T0" fmla="*/ 4 w 6"/>
                  <a:gd name="T1" fmla="*/ 0 h 6"/>
                  <a:gd name="T2" fmla="*/ 5 w 6"/>
                  <a:gd name="T3" fmla="*/ 1 h 6"/>
                  <a:gd name="T4" fmla="*/ 0 w 6"/>
                  <a:gd name="T5" fmla="*/ 6 h 6"/>
                  <a:gd name="T6" fmla="*/ 4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5" y="0"/>
                      <a:pt x="6" y="1"/>
                      <a:pt x="5" y="1"/>
                    </a:cubicBezTo>
                    <a:cubicBezTo>
                      <a:pt x="3" y="2"/>
                      <a:pt x="3" y="6"/>
                      <a:pt x="0" y="6"/>
                    </a:cubicBezTo>
                    <a:cubicBezTo>
                      <a:pt x="0" y="4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7F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" name="Freeform 473"/>
              <p:cNvSpPr>
                <a:spLocks/>
              </p:cNvSpPr>
              <p:nvPr/>
            </p:nvSpPr>
            <p:spPr bwMode="auto">
              <a:xfrm>
                <a:off x="4359" y="2632"/>
                <a:ext cx="19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13" y="0"/>
                    </a:moveTo>
                    <a:cubicBezTo>
                      <a:pt x="9" y="1"/>
                      <a:pt x="5" y="0"/>
                      <a:pt x="0" y="0"/>
                    </a:cubicBezTo>
                    <a:cubicBezTo>
                      <a:pt x="5" y="0"/>
                      <a:pt x="9" y="0"/>
                      <a:pt x="13" y="0"/>
                    </a:cubicBezTo>
                    <a:close/>
                  </a:path>
                </a:pathLst>
              </a:custGeom>
              <a:solidFill>
                <a:srgbClr val="A09E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" name="Freeform 474"/>
              <p:cNvSpPr>
                <a:spLocks/>
              </p:cNvSpPr>
              <p:nvPr/>
            </p:nvSpPr>
            <p:spPr bwMode="auto">
              <a:xfrm>
                <a:off x="4851" y="1607"/>
                <a:ext cx="6" cy="12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4 h 8"/>
                  <a:gd name="T4" fmla="*/ 1 w 4"/>
                  <a:gd name="T5" fmla="*/ 0 h 8"/>
                  <a:gd name="T6" fmla="*/ 2 w 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3" y="6"/>
                      <a:pt x="0" y="5"/>
                      <a:pt x="0" y="4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3" y="3"/>
                      <a:pt x="4" y="5"/>
                      <a:pt x="2" y="8"/>
                    </a:cubicBezTo>
                    <a:close/>
                  </a:path>
                </a:pathLst>
              </a:custGeom>
              <a:solidFill>
                <a:srgbClr val="F6F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" name="Freeform 475"/>
              <p:cNvSpPr>
                <a:spLocks/>
              </p:cNvSpPr>
              <p:nvPr/>
            </p:nvSpPr>
            <p:spPr bwMode="auto">
              <a:xfrm>
                <a:off x="4583" y="1019"/>
                <a:ext cx="8" cy="11"/>
              </a:xfrm>
              <a:custGeom>
                <a:avLst/>
                <a:gdLst>
                  <a:gd name="T0" fmla="*/ 4 w 5"/>
                  <a:gd name="T1" fmla="*/ 0 h 8"/>
                  <a:gd name="T2" fmla="*/ 1 w 5"/>
                  <a:gd name="T3" fmla="*/ 7 h 8"/>
                  <a:gd name="T4" fmla="*/ 0 w 5"/>
                  <a:gd name="T5" fmla="*/ 6 h 8"/>
                  <a:gd name="T6" fmla="*/ 4 w 5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4" y="0"/>
                    </a:moveTo>
                    <a:cubicBezTo>
                      <a:pt x="5" y="3"/>
                      <a:pt x="3" y="6"/>
                      <a:pt x="1" y="7"/>
                    </a:cubicBezTo>
                    <a:cubicBezTo>
                      <a:pt x="0" y="8"/>
                      <a:pt x="0" y="6"/>
                      <a:pt x="0" y="6"/>
                    </a:cubicBezTo>
                    <a:cubicBezTo>
                      <a:pt x="2" y="4"/>
                      <a:pt x="2" y="1"/>
                      <a:pt x="4" y="0"/>
                    </a:cubicBezTo>
                    <a:close/>
                  </a:path>
                </a:pathLst>
              </a:custGeom>
              <a:solidFill>
                <a:srgbClr val="8D8D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" name="Freeform 476"/>
              <p:cNvSpPr>
                <a:spLocks/>
              </p:cNvSpPr>
              <p:nvPr/>
            </p:nvSpPr>
            <p:spPr bwMode="auto">
              <a:xfrm>
                <a:off x="4839" y="1795"/>
                <a:ext cx="9" cy="6"/>
              </a:xfrm>
              <a:custGeom>
                <a:avLst/>
                <a:gdLst>
                  <a:gd name="T0" fmla="*/ 4 w 6"/>
                  <a:gd name="T1" fmla="*/ 4 h 4"/>
                  <a:gd name="T2" fmla="*/ 2 w 6"/>
                  <a:gd name="T3" fmla="*/ 4 h 4"/>
                  <a:gd name="T4" fmla="*/ 0 w 6"/>
                  <a:gd name="T5" fmla="*/ 2 h 4"/>
                  <a:gd name="T6" fmla="*/ 5 w 6"/>
                  <a:gd name="T7" fmla="*/ 1 h 4"/>
                  <a:gd name="T8" fmla="*/ 4 w 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3" y="4"/>
                      <a:pt x="3" y="4"/>
                      <a:pt x="2" y="4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6" y="1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938C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" name="Freeform 477"/>
              <p:cNvSpPr>
                <a:spLocks/>
              </p:cNvSpPr>
              <p:nvPr/>
            </p:nvSpPr>
            <p:spPr bwMode="auto">
              <a:xfrm>
                <a:off x="4364" y="2635"/>
                <a:ext cx="10" cy="7"/>
              </a:xfrm>
              <a:custGeom>
                <a:avLst/>
                <a:gdLst>
                  <a:gd name="T0" fmla="*/ 3 w 7"/>
                  <a:gd name="T1" fmla="*/ 5 h 5"/>
                  <a:gd name="T2" fmla="*/ 0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1" y="4"/>
                      <a:pt x="2" y="2"/>
                      <a:pt x="0" y="0"/>
                    </a:cubicBezTo>
                    <a:cubicBezTo>
                      <a:pt x="7" y="0"/>
                      <a:pt x="2" y="4"/>
                      <a:pt x="3" y="5"/>
                    </a:cubicBezTo>
                    <a:close/>
                  </a:path>
                </a:pathLst>
              </a:custGeom>
              <a:solidFill>
                <a:srgbClr val="7B7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" name="Freeform 478"/>
              <p:cNvSpPr>
                <a:spLocks/>
              </p:cNvSpPr>
              <p:nvPr/>
            </p:nvSpPr>
            <p:spPr bwMode="auto">
              <a:xfrm>
                <a:off x="4830" y="1950"/>
                <a:ext cx="5" cy="14"/>
              </a:xfrm>
              <a:custGeom>
                <a:avLst/>
                <a:gdLst>
                  <a:gd name="T0" fmla="*/ 3 w 3"/>
                  <a:gd name="T1" fmla="*/ 10 h 10"/>
                  <a:gd name="T2" fmla="*/ 2 w 3"/>
                  <a:gd name="T3" fmla="*/ 10 h 10"/>
                  <a:gd name="T4" fmla="*/ 2 w 3"/>
                  <a:gd name="T5" fmla="*/ 0 h 10"/>
                  <a:gd name="T6" fmla="*/ 3 w 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0">
                    <a:moveTo>
                      <a:pt x="3" y="10"/>
                    </a:moveTo>
                    <a:cubicBezTo>
                      <a:pt x="3" y="10"/>
                      <a:pt x="3" y="10"/>
                      <a:pt x="2" y="10"/>
                    </a:cubicBezTo>
                    <a:cubicBezTo>
                      <a:pt x="2" y="7"/>
                      <a:pt x="0" y="4"/>
                      <a:pt x="2" y="0"/>
                    </a:cubicBezTo>
                    <a:cubicBezTo>
                      <a:pt x="3" y="3"/>
                      <a:pt x="3" y="7"/>
                      <a:pt x="3" y="10"/>
                    </a:cubicBezTo>
                    <a:close/>
                  </a:path>
                </a:pathLst>
              </a:custGeom>
              <a:solidFill>
                <a:srgbClr val="A69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" name="Freeform 479"/>
              <p:cNvSpPr>
                <a:spLocks/>
              </p:cNvSpPr>
              <p:nvPr/>
            </p:nvSpPr>
            <p:spPr bwMode="auto">
              <a:xfrm>
                <a:off x="4846" y="1695"/>
                <a:ext cx="11" cy="13"/>
              </a:xfrm>
              <a:custGeom>
                <a:avLst/>
                <a:gdLst>
                  <a:gd name="T0" fmla="*/ 4 w 7"/>
                  <a:gd name="T1" fmla="*/ 0 h 9"/>
                  <a:gd name="T2" fmla="*/ 6 w 7"/>
                  <a:gd name="T3" fmla="*/ 9 h 9"/>
                  <a:gd name="T4" fmla="*/ 4 w 7"/>
                  <a:gd name="T5" fmla="*/ 0 h 9"/>
                  <a:gd name="T6" fmla="*/ 4 w 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4" y="0"/>
                    </a:moveTo>
                    <a:cubicBezTo>
                      <a:pt x="4" y="3"/>
                      <a:pt x="7" y="6"/>
                      <a:pt x="6" y="9"/>
                    </a:cubicBezTo>
                    <a:cubicBezTo>
                      <a:pt x="6" y="6"/>
                      <a:pt x="0" y="4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E7E4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" name="Freeform 480"/>
              <p:cNvSpPr>
                <a:spLocks/>
              </p:cNvSpPr>
              <p:nvPr/>
            </p:nvSpPr>
            <p:spPr bwMode="auto">
              <a:xfrm>
                <a:off x="4625" y="1204"/>
                <a:ext cx="7" cy="8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0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2" y="5"/>
                      <a:pt x="2" y="2"/>
                      <a:pt x="0" y="0"/>
                    </a:cubicBezTo>
                    <a:cubicBezTo>
                      <a:pt x="2" y="2"/>
                      <a:pt x="4" y="4"/>
                      <a:pt x="5" y="6"/>
                    </a:cubicBezTo>
                    <a:close/>
                  </a:path>
                </a:pathLst>
              </a:custGeom>
              <a:solidFill>
                <a:srgbClr val="322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" name="Freeform 481"/>
              <p:cNvSpPr>
                <a:spLocks/>
              </p:cNvSpPr>
              <p:nvPr/>
            </p:nvSpPr>
            <p:spPr bwMode="auto">
              <a:xfrm>
                <a:off x="4644" y="1251"/>
                <a:ext cx="7" cy="9"/>
              </a:xfrm>
              <a:custGeom>
                <a:avLst/>
                <a:gdLst>
                  <a:gd name="T0" fmla="*/ 1 w 5"/>
                  <a:gd name="T1" fmla="*/ 0 h 6"/>
                  <a:gd name="T2" fmla="*/ 5 w 5"/>
                  <a:gd name="T3" fmla="*/ 5 h 6"/>
                  <a:gd name="T4" fmla="*/ 1 w 5"/>
                  <a:gd name="T5" fmla="*/ 0 h 6"/>
                  <a:gd name="T6" fmla="*/ 1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cubicBezTo>
                      <a:pt x="3" y="1"/>
                      <a:pt x="3" y="3"/>
                      <a:pt x="5" y="5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C1E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" name="Freeform 482"/>
              <p:cNvSpPr>
                <a:spLocks/>
              </p:cNvSpPr>
              <p:nvPr/>
            </p:nvSpPr>
            <p:spPr bwMode="auto">
              <a:xfrm>
                <a:off x="4916" y="1919"/>
                <a:ext cx="7" cy="10"/>
              </a:xfrm>
              <a:custGeom>
                <a:avLst/>
                <a:gdLst>
                  <a:gd name="T0" fmla="*/ 5 w 5"/>
                  <a:gd name="T1" fmla="*/ 4 h 7"/>
                  <a:gd name="T2" fmla="*/ 5 w 5"/>
                  <a:gd name="T3" fmla="*/ 7 h 7"/>
                  <a:gd name="T4" fmla="*/ 0 w 5"/>
                  <a:gd name="T5" fmla="*/ 1 h 7"/>
                  <a:gd name="T6" fmla="*/ 2 w 5"/>
                  <a:gd name="T7" fmla="*/ 0 h 7"/>
                  <a:gd name="T8" fmla="*/ 5 w 5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4"/>
                    </a:moveTo>
                    <a:cubicBezTo>
                      <a:pt x="5" y="5"/>
                      <a:pt x="5" y="6"/>
                      <a:pt x="5" y="7"/>
                    </a:cubicBezTo>
                    <a:cubicBezTo>
                      <a:pt x="2" y="6"/>
                      <a:pt x="2" y="3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4" y="2"/>
                      <a:pt x="5" y="4"/>
                    </a:cubicBezTo>
                    <a:close/>
                  </a:path>
                </a:pathLst>
              </a:custGeom>
              <a:solidFill>
                <a:srgbClr val="2A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" name="Freeform 483"/>
              <p:cNvSpPr>
                <a:spLocks/>
              </p:cNvSpPr>
              <p:nvPr/>
            </p:nvSpPr>
            <p:spPr bwMode="auto">
              <a:xfrm>
                <a:off x="4196" y="1818"/>
                <a:ext cx="4" cy="13"/>
              </a:xfrm>
              <a:custGeom>
                <a:avLst/>
                <a:gdLst>
                  <a:gd name="T0" fmla="*/ 0 w 3"/>
                  <a:gd name="T1" fmla="*/ 9 h 9"/>
                  <a:gd name="T2" fmla="*/ 3 w 3"/>
                  <a:gd name="T3" fmla="*/ 0 h 9"/>
                  <a:gd name="T4" fmla="*/ 0 w 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0" y="5"/>
                      <a:pt x="0" y="3"/>
                      <a:pt x="3" y="0"/>
                    </a:cubicBezTo>
                    <a:cubicBezTo>
                      <a:pt x="3" y="3"/>
                      <a:pt x="2" y="6"/>
                      <a:pt x="0" y="9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" name="Freeform 484"/>
              <p:cNvSpPr>
                <a:spLocks/>
              </p:cNvSpPr>
              <p:nvPr/>
            </p:nvSpPr>
            <p:spPr bwMode="auto">
              <a:xfrm>
                <a:off x="4901" y="3052"/>
                <a:ext cx="6" cy="10"/>
              </a:xfrm>
              <a:custGeom>
                <a:avLst/>
                <a:gdLst>
                  <a:gd name="T0" fmla="*/ 0 w 4"/>
                  <a:gd name="T1" fmla="*/ 3 h 7"/>
                  <a:gd name="T2" fmla="*/ 2 w 4"/>
                  <a:gd name="T3" fmla="*/ 0 h 7"/>
                  <a:gd name="T4" fmla="*/ 2 w 4"/>
                  <a:gd name="T5" fmla="*/ 7 h 7"/>
                  <a:gd name="T6" fmla="*/ 0 w 4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3"/>
                    </a:moveTo>
                    <a:cubicBezTo>
                      <a:pt x="1" y="3"/>
                      <a:pt x="0" y="1"/>
                      <a:pt x="2" y="0"/>
                    </a:cubicBezTo>
                    <a:cubicBezTo>
                      <a:pt x="2" y="2"/>
                      <a:pt x="4" y="4"/>
                      <a:pt x="2" y="7"/>
                    </a:cubicBezTo>
                    <a:cubicBezTo>
                      <a:pt x="1" y="6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7682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" name="Freeform 485"/>
              <p:cNvSpPr>
                <a:spLocks/>
              </p:cNvSpPr>
              <p:nvPr/>
            </p:nvSpPr>
            <p:spPr bwMode="auto">
              <a:xfrm>
                <a:off x="4793" y="2581"/>
                <a:ext cx="6" cy="13"/>
              </a:xfrm>
              <a:custGeom>
                <a:avLst/>
                <a:gdLst>
                  <a:gd name="T0" fmla="*/ 0 w 4"/>
                  <a:gd name="T1" fmla="*/ 9 h 9"/>
                  <a:gd name="T2" fmla="*/ 4 w 4"/>
                  <a:gd name="T3" fmla="*/ 0 h 9"/>
                  <a:gd name="T4" fmla="*/ 0 w 4"/>
                  <a:gd name="T5" fmla="*/ 9 h 9"/>
                  <a:gd name="T6" fmla="*/ 0 w 4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0" y="9"/>
                    </a:moveTo>
                    <a:cubicBezTo>
                      <a:pt x="0" y="6"/>
                      <a:pt x="1" y="3"/>
                      <a:pt x="4" y="0"/>
                    </a:cubicBezTo>
                    <a:cubicBezTo>
                      <a:pt x="3" y="4"/>
                      <a:pt x="2" y="7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7C7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" name="Freeform 486"/>
              <p:cNvSpPr>
                <a:spLocks/>
              </p:cNvSpPr>
              <p:nvPr/>
            </p:nvSpPr>
            <p:spPr bwMode="auto">
              <a:xfrm>
                <a:off x="4802" y="1772"/>
                <a:ext cx="7" cy="6"/>
              </a:xfrm>
              <a:custGeom>
                <a:avLst/>
                <a:gdLst>
                  <a:gd name="T0" fmla="*/ 4 w 5"/>
                  <a:gd name="T1" fmla="*/ 3 h 4"/>
                  <a:gd name="T2" fmla="*/ 5 w 5"/>
                  <a:gd name="T3" fmla="*/ 4 h 4"/>
                  <a:gd name="T4" fmla="*/ 0 w 5"/>
                  <a:gd name="T5" fmla="*/ 3 h 4"/>
                  <a:gd name="T6" fmla="*/ 4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4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3" y="4"/>
                      <a:pt x="1" y="4"/>
                      <a:pt x="0" y="3"/>
                    </a:cubicBezTo>
                    <a:cubicBezTo>
                      <a:pt x="1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6A5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" name="Freeform 487"/>
              <p:cNvSpPr>
                <a:spLocks/>
              </p:cNvSpPr>
              <p:nvPr/>
            </p:nvSpPr>
            <p:spPr bwMode="auto">
              <a:xfrm>
                <a:off x="4085" y="1775"/>
                <a:ext cx="7" cy="13"/>
              </a:xfrm>
              <a:custGeom>
                <a:avLst/>
                <a:gdLst>
                  <a:gd name="T0" fmla="*/ 0 w 5"/>
                  <a:gd name="T1" fmla="*/ 9 h 9"/>
                  <a:gd name="T2" fmla="*/ 3 w 5"/>
                  <a:gd name="T3" fmla="*/ 2 h 9"/>
                  <a:gd name="T4" fmla="*/ 5 w 5"/>
                  <a:gd name="T5" fmla="*/ 0 h 9"/>
                  <a:gd name="T6" fmla="*/ 0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cubicBezTo>
                      <a:pt x="1" y="6"/>
                      <a:pt x="2" y="4"/>
                      <a:pt x="3" y="2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4" y="3"/>
                      <a:pt x="3" y="7"/>
                      <a:pt x="0" y="9"/>
                    </a:cubicBezTo>
                    <a:close/>
                  </a:path>
                </a:pathLst>
              </a:custGeom>
              <a:solidFill>
                <a:srgbClr val="AD9A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" name="Freeform 488"/>
              <p:cNvSpPr>
                <a:spLocks/>
              </p:cNvSpPr>
              <p:nvPr/>
            </p:nvSpPr>
            <p:spPr bwMode="auto">
              <a:xfrm>
                <a:off x="4799" y="2567"/>
                <a:ext cx="7" cy="11"/>
              </a:xfrm>
              <a:custGeom>
                <a:avLst/>
                <a:gdLst>
                  <a:gd name="T0" fmla="*/ 4 w 5"/>
                  <a:gd name="T1" fmla="*/ 0 h 8"/>
                  <a:gd name="T2" fmla="*/ 0 w 5"/>
                  <a:gd name="T3" fmla="*/ 8 h 8"/>
                  <a:gd name="T4" fmla="*/ 4 w 5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4" y="0"/>
                    </a:moveTo>
                    <a:cubicBezTo>
                      <a:pt x="5" y="4"/>
                      <a:pt x="3" y="6"/>
                      <a:pt x="0" y="8"/>
                    </a:cubicBezTo>
                    <a:cubicBezTo>
                      <a:pt x="1" y="5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9F9B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" name="Freeform 489"/>
              <p:cNvSpPr>
                <a:spLocks/>
              </p:cNvSpPr>
              <p:nvPr/>
            </p:nvSpPr>
            <p:spPr bwMode="auto">
              <a:xfrm>
                <a:off x="4958" y="2000"/>
                <a:ext cx="5" cy="6"/>
              </a:xfrm>
              <a:custGeom>
                <a:avLst/>
                <a:gdLst>
                  <a:gd name="T0" fmla="*/ 4 w 4"/>
                  <a:gd name="T1" fmla="*/ 2 h 4"/>
                  <a:gd name="T2" fmla="*/ 2 w 4"/>
                  <a:gd name="T3" fmla="*/ 4 h 4"/>
                  <a:gd name="T4" fmla="*/ 1 w 4"/>
                  <a:gd name="T5" fmla="*/ 2 h 4"/>
                  <a:gd name="T6" fmla="*/ 2 w 4"/>
                  <a:gd name="T7" fmla="*/ 0 h 4"/>
                  <a:gd name="T8" fmla="*/ 4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4" y="4"/>
                      <a:pt x="3" y="4"/>
                      <a:pt x="2" y="4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D4C8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" name="Freeform 490"/>
              <p:cNvSpPr>
                <a:spLocks/>
              </p:cNvSpPr>
              <p:nvPr/>
            </p:nvSpPr>
            <p:spPr bwMode="auto">
              <a:xfrm>
                <a:off x="4170" y="1913"/>
                <a:ext cx="7" cy="13"/>
              </a:xfrm>
              <a:custGeom>
                <a:avLst/>
                <a:gdLst>
                  <a:gd name="T0" fmla="*/ 0 w 5"/>
                  <a:gd name="T1" fmla="*/ 9 h 9"/>
                  <a:gd name="T2" fmla="*/ 4 w 5"/>
                  <a:gd name="T3" fmla="*/ 0 h 9"/>
                  <a:gd name="T4" fmla="*/ 4 w 5"/>
                  <a:gd name="T5" fmla="*/ 1 h 9"/>
                  <a:gd name="T6" fmla="*/ 0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cubicBezTo>
                      <a:pt x="1" y="6"/>
                      <a:pt x="3" y="3"/>
                      <a:pt x="4" y="0"/>
                    </a:cubicBezTo>
                    <a:cubicBezTo>
                      <a:pt x="4" y="0"/>
                      <a:pt x="5" y="1"/>
                      <a:pt x="4" y="1"/>
                    </a:cubicBezTo>
                    <a:cubicBezTo>
                      <a:pt x="3" y="4"/>
                      <a:pt x="3" y="8"/>
                      <a:pt x="0" y="9"/>
                    </a:cubicBezTo>
                    <a:close/>
                  </a:path>
                </a:pathLst>
              </a:custGeom>
              <a:solidFill>
                <a:srgbClr val="8C6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" name="Freeform 491"/>
              <p:cNvSpPr>
                <a:spLocks/>
              </p:cNvSpPr>
              <p:nvPr/>
            </p:nvSpPr>
            <p:spPr bwMode="auto">
              <a:xfrm>
                <a:off x="3933" y="3130"/>
                <a:ext cx="3" cy="13"/>
              </a:xfrm>
              <a:custGeom>
                <a:avLst/>
                <a:gdLst>
                  <a:gd name="T0" fmla="*/ 1 w 2"/>
                  <a:gd name="T1" fmla="*/ 8 h 9"/>
                  <a:gd name="T2" fmla="*/ 1 w 2"/>
                  <a:gd name="T3" fmla="*/ 8 h 9"/>
                  <a:gd name="T4" fmla="*/ 0 w 2"/>
                  <a:gd name="T5" fmla="*/ 9 h 9"/>
                  <a:gd name="T6" fmla="*/ 2 w 2"/>
                  <a:gd name="T7" fmla="*/ 0 h 9"/>
                  <a:gd name="T8" fmla="*/ 2 w 2"/>
                  <a:gd name="T9" fmla="*/ 1 h 9"/>
                  <a:gd name="T10" fmla="*/ 1 w 2"/>
                  <a:gd name="T1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9">
                    <a:moveTo>
                      <a:pt x="1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9"/>
                    </a:cubicBezTo>
                    <a:cubicBezTo>
                      <a:pt x="0" y="6"/>
                      <a:pt x="1" y="3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6"/>
                      <a:pt x="1" y="8"/>
                    </a:cubicBezTo>
                    <a:close/>
                  </a:path>
                </a:pathLst>
              </a:custGeom>
              <a:solidFill>
                <a:srgbClr val="B9B7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" name="Freeform 492"/>
              <p:cNvSpPr>
                <a:spLocks/>
              </p:cNvSpPr>
              <p:nvPr/>
            </p:nvSpPr>
            <p:spPr bwMode="auto">
              <a:xfrm>
                <a:off x="3927" y="3164"/>
                <a:ext cx="4" cy="13"/>
              </a:xfrm>
              <a:custGeom>
                <a:avLst/>
                <a:gdLst>
                  <a:gd name="T0" fmla="*/ 2 w 3"/>
                  <a:gd name="T1" fmla="*/ 7 h 9"/>
                  <a:gd name="T2" fmla="*/ 1 w 3"/>
                  <a:gd name="T3" fmla="*/ 8 h 9"/>
                  <a:gd name="T4" fmla="*/ 1 w 3"/>
                  <a:gd name="T5" fmla="*/ 8 h 9"/>
                  <a:gd name="T6" fmla="*/ 2 w 3"/>
                  <a:gd name="T7" fmla="*/ 0 h 9"/>
                  <a:gd name="T8" fmla="*/ 3 w 3"/>
                  <a:gd name="T9" fmla="*/ 2 h 9"/>
                  <a:gd name="T10" fmla="*/ 2 w 3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9">
                    <a:moveTo>
                      <a:pt x="2" y="7"/>
                    </a:moveTo>
                    <a:cubicBezTo>
                      <a:pt x="1" y="7"/>
                      <a:pt x="2" y="8"/>
                      <a:pt x="1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" y="5"/>
                      <a:pt x="1" y="2"/>
                      <a:pt x="2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5"/>
                      <a:pt x="2" y="7"/>
                    </a:cubicBezTo>
                    <a:close/>
                  </a:path>
                </a:pathLst>
              </a:custGeom>
              <a:solidFill>
                <a:srgbClr val="A3A1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" name="Freeform 493"/>
              <p:cNvSpPr>
                <a:spLocks/>
              </p:cNvSpPr>
              <p:nvPr/>
            </p:nvSpPr>
            <p:spPr bwMode="auto">
              <a:xfrm>
                <a:off x="3920" y="3213"/>
                <a:ext cx="3" cy="14"/>
              </a:xfrm>
              <a:custGeom>
                <a:avLst/>
                <a:gdLst>
                  <a:gd name="T0" fmla="*/ 0 w 2"/>
                  <a:gd name="T1" fmla="*/ 10 h 10"/>
                  <a:gd name="T2" fmla="*/ 1 w 2"/>
                  <a:gd name="T3" fmla="*/ 0 h 10"/>
                  <a:gd name="T4" fmla="*/ 2 w 2"/>
                  <a:gd name="T5" fmla="*/ 2 h 10"/>
                  <a:gd name="T6" fmla="*/ 0 w 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cubicBezTo>
                      <a:pt x="0" y="7"/>
                      <a:pt x="1" y="3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5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AA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" name="Freeform 494"/>
              <p:cNvSpPr>
                <a:spLocks/>
              </p:cNvSpPr>
              <p:nvPr/>
            </p:nvSpPr>
            <p:spPr bwMode="auto">
              <a:xfrm>
                <a:off x="4724" y="1484"/>
                <a:ext cx="7" cy="9"/>
              </a:xfrm>
              <a:custGeom>
                <a:avLst/>
                <a:gdLst>
                  <a:gd name="T0" fmla="*/ 4 w 5"/>
                  <a:gd name="T1" fmla="*/ 3 h 6"/>
                  <a:gd name="T2" fmla="*/ 4 w 5"/>
                  <a:gd name="T3" fmla="*/ 6 h 6"/>
                  <a:gd name="T4" fmla="*/ 1 w 5"/>
                  <a:gd name="T5" fmla="*/ 4 h 6"/>
                  <a:gd name="T6" fmla="*/ 1 w 5"/>
                  <a:gd name="T7" fmla="*/ 2 h 6"/>
                  <a:gd name="T8" fmla="*/ 4 w 5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4" y="3"/>
                    </a:moveTo>
                    <a:cubicBezTo>
                      <a:pt x="5" y="4"/>
                      <a:pt x="5" y="5"/>
                      <a:pt x="4" y="6"/>
                    </a:cubicBezTo>
                    <a:cubicBezTo>
                      <a:pt x="2" y="6"/>
                      <a:pt x="2" y="4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3" y="0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A89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" name="Freeform 495"/>
              <p:cNvSpPr>
                <a:spLocks/>
              </p:cNvSpPr>
              <p:nvPr/>
            </p:nvSpPr>
            <p:spPr bwMode="auto">
              <a:xfrm>
                <a:off x="4940" y="1971"/>
                <a:ext cx="5" cy="7"/>
              </a:xfrm>
              <a:custGeom>
                <a:avLst/>
                <a:gdLst>
                  <a:gd name="T0" fmla="*/ 3 w 3"/>
                  <a:gd name="T1" fmla="*/ 0 h 5"/>
                  <a:gd name="T2" fmla="*/ 3 w 3"/>
                  <a:gd name="T3" fmla="*/ 4 h 5"/>
                  <a:gd name="T4" fmla="*/ 0 w 3"/>
                  <a:gd name="T5" fmla="*/ 2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3" y="2"/>
                      <a:pt x="3" y="3"/>
                      <a:pt x="3" y="4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826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2" name="Freeform 496"/>
              <p:cNvSpPr>
                <a:spLocks/>
              </p:cNvSpPr>
              <p:nvPr/>
            </p:nvSpPr>
            <p:spPr bwMode="auto">
              <a:xfrm>
                <a:off x="4956" y="2022"/>
                <a:ext cx="7" cy="7"/>
              </a:xfrm>
              <a:custGeom>
                <a:avLst/>
                <a:gdLst>
                  <a:gd name="T0" fmla="*/ 3 w 5"/>
                  <a:gd name="T1" fmla="*/ 0 h 5"/>
                  <a:gd name="T2" fmla="*/ 4 w 5"/>
                  <a:gd name="T3" fmla="*/ 1 h 5"/>
                  <a:gd name="T4" fmla="*/ 3 w 5"/>
                  <a:gd name="T5" fmla="*/ 4 h 5"/>
                  <a:gd name="T6" fmla="*/ 2 w 5"/>
                  <a:gd name="T7" fmla="*/ 4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5" y="4"/>
                      <a:pt x="3" y="4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3"/>
                      <a:pt x="0" y="1"/>
                      <a:pt x="3" y="0"/>
                    </a:cubicBezTo>
                    <a:close/>
                  </a:path>
                </a:pathLst>
              </a:custGeom>
              <a:solidFill>
                <a:srgbClr val="41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" name="Freeform 497"/>
              <p:cNvSpPr>
                <a:spLocks/>
              </p:cNvSpPr>
              <p:nvPr/>
            </p:nvSpPr>
            <p:spPr bwMode="auto">
              <a:xfrm>
                <a:off x="4645" y="2597"/>
                <a:ext cx="5" cy="10"/>
              </a:xfrm>
              <a:custGeom>
                <a:avLst/>
                <a:gdLst>
                  <a:gd name="T0" fmla="*/ 0 w 3"/>
                  <a:gd name="T1" fmla="*/ 2 h 7"/>
                  <a:gd name="T2" fmla="*/ 1 w 3"/>
                  <a:gd name="T3" fmla="*/ 0 h 7"/>
                  <a:gd name="T4" fmla="*/ 2 w 3"/>
                  <a:gd name="T5" fmla="*/ 7 h 7"/>
                  <a:gd name="T6" fmla="*/ 0 w 3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0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3" y="2"/>
                      <a:pt x="3" y="4"/>
                      <a:pt x="2" y="7"/>
                    </a:cubicBezTo>
                    <a:cubicBezTo>
                      <a:pt x="2" y="5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4B4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" name="Freeform 498"/>
              <p:cNvSpPr>
                <a:spLocks/>
              </p:cNvSpPr>
              <p:nvPr/>
            </p:nvSpPr>
            <p:spPr bwMode="auto">
              <a:xfrm>
                <a:off x="4848" y="1711"/>
                <a:ext cx="6" cy="9"/>
              </a:xfrm>
              <a:custGeom>
                <a:avLst/>
                <a:gdLst>
                  <a:gd name="T0" fmla="*/ 3 w 4"/>
                  <a:gd name="T1" fmla="*/ 0 h 6"/>
                  <a:gd name="T2" fmla="*/ 3 w 4"/>
                  <a:gd name="T3" fmla="*/ 6 h 6"/>
                  <a:gd name="T4" fmla="*/ 3 w 4"/>
                  <a:gd name="T5" fmla="*/ 0 h 6"/>
                  <a:gd name="T6" fmla="*/ 4 w 4"/>
                  <a:gd name="T7" fmla="*/ 0 h 6"/>
                  <a:gd name="T8" fmla="*/ 3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0"/>
                    </a:moveTo>
                    <a:cubicBezTo>
                      <a:pt x="2" y="2"/>
                      <a:pt x="4" y="4"/>
                      <a:pt x="3" y="6"/>
                    </a:cubicBezTo>
                    <a:cubicBezTo>
                      <a:pt x="0" y="1"/>
                      <a:pt x="0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58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" name="Freeform 499"/>
              <p:cNvSpPr>
                <a:spLocks/>
              </p:cNvSpPr>
              <p:nvPr/>
            </p:nvSpPr>
            <p:spPr bwMode="auto">
              <a:xfrm>
                <a:off x="3917" y="3227"/>
                <a:ext cx="4" cy="15"/>
              </a:xfrm>
              <a:custGeom>
                <a:avLst/>
                <a:gdLst>
                  <a:gd name="T0" fmla="*/ 0 w 3"/>
                  <a:gd name="T1" fmla="*/ 10 h 10"/>
                  <a:gd name="T2" fmla="*/ 2 w 3"/>
                  <a:gd name="T3" fmla="*/ 0 h 10"/>
                  <a:gd name="T4" fmla="*/ 1 w 3"/>
                  <a:gd name="T5" fmla="*/ 10 h 10"/>
                  <a:gd name="T6" fmla="*/ 0 w 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0">
                    <a:moveTo>
                      <a:pt x="0" y="10"/>
                    </a:moveTo>
                    <a:cubicBezTo>
                      <a:pt x="0" y="7"/>
                      <a:pt x="0" y="3"/>
                      <a:pt x="2" y="0"/>
                    </a:cubicBezTo>
                    <a:cubicBezTo>
                      <a:pt x="3" y="4"/>
                      <a:pt x="1" y="7"/>
                      <a:pt x="1" y="10"/>
                    </a:cubicBezTo>
                    <a:cubicBezTo>
                      <a:pt x="1" y="10"/>
                      <a:pt x="0" y="10"/>
                      <a:pt x="0" y="10"/>
                    </a:cubicBezTo>
                    <a:close/>
                  </a:path>
                </a:pathLst>
              </a:custGeom>
              <a:solidFill>
                <a:srgbClr val="AAA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" name="Freeform 500"/>
              <p:cNvSpPr>
                <a:spLocks/>
              </p:cNvSpPr>
              <p:nvPr/>
            </p:nvSpPr>
            <p:spPr bwMode="auto">
              <a:xfrm>
                <a:off x="4911" y="1902"/>
                <a:ext cx="11" cy="9"/>
              </a:xfrm>
              <a:custGeom>
                <a:avLst/>
                <a:gdLst>
                  <a:gd name="T0" fmla="*/ 0 w 7"/>
                  <a:gd name="T1" fmla="*/ 0 h 6"/>
                  <a:gd name="T2" fmla="*/ 7 w 7"/>
                  <a:gd name="T3" fmla="*/ 6 h 6"/>
                  <a:gd name="T4" fmla="*/ 0 w 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3" y="1"/>
                      <a:pt x="6" y="2"/>
                      <a:pt x="7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D1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" name="Freeform 501"/>
              <p:cNvSpPr>
                <a:spLocks/>
              </p:cNvSpPr>
              <p:nvPr/>
            </p:nvSpPr>
            <p:spPr bwMode="auto">
              <a:xfrm>
                <a:off x="4963" y="2239"/>
                <a:ext cx="5" cy="14"/>
              </a:xfrm>
              <a:custGeom>
                <a:avLst/>
                <a:gdLst>
                  <a:gd name="T0" fmla="*/ 2 w 3"/>
                  <a:gd name="T1" fmla="*/ 1 h 10"/>
                  <a:gd name="T2" fmla="*/ 3 w 3"/>
                  <a:gd name="T3" fmla="*/ 0 h 10"/>
                  <a:gd name="T4" fmla="*/ 0 w 3"/>
                  <a:gd name="T5" fmla="*/ 10 h 10"/>
                  <a:gd name="T6" fmla="*/ 1 w 3"/>
                  <a:gd name="T7" fmla="*/ 10 h 10"/>
                  <a:gd name="T8" fmla="*/ 2 w 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2" y="1"/>
                    </a:moveTo>
                    <a:cubicBezTo>
                      <a:pt x="2" y="1"/>
                      <a:pt x="3" y="1"/>
                      <a:pt x="3" y="0"/>
                    </a:cubicBezTo>
                    <a:cubicBezTo>
                      <a:pt x="2" y="4"/>
                      <a:pt x="3" y="7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0" y="7"/>
                      <a:pt x="2" y="4"/>
                      <a:pt x="2" y="1"/>
                    </a:cubicBezTo>
                    <a:close/>
                  </a:path>
                </a:pathLst>
              </a:custGeom>
              <a:solidFill>
                <a:srgbClr val="686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" name="Freeform 502"/>
              <p:cNvSpPr>
                <a:spLocks/>
              </p:cNvSpPr>
              <p:nvPr/>
            </p:nvSpPr>
            <p:spPr bwMode="auto">
              <a:xfrm>
                <a:off x="3930" y="3146"/>
                <a:ext cx="3" cy="13"/>
              </a:xfrm>
              <a:custGeom>
                <a:avLst/>
                <a:gdLst>
                  <a:gd name="T0" fmla="*/ 1 w 2"/>
                  <a:gd name="T1" fmla="*/ 8 h 9"/>
                  <a:gd name="T2" fmla="*/ 1 w 2"/>
                  <a:gd name="T3" fmla="*/ 8 h 9"/>
                  <a:gd name="T4" fmla="*/ 1 w 2"/>
                  <a:gd name="T5" fmla="*/ 9 h 9"/>
                  <a:gd name="T6" fmla="*/ 2 w 2"/>
                  <a:gd name="T7" fmla="*/ 0 h 9"/>
                  <a:gd name="T8" fmla="*/ 2 w 2"/>
                  <a:gd name="T9" fmla="*/ 2 h 9"/>
                  <a:gd name="T10" fmla="*/ 1 w 2"/>
                  <a:gd name="T1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9">
                    <a:moveTo>
                      <a:pt x="1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0" y="6"/>
                      <a:pt x="1" y="3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4"/>
                      <a:pt x="2" y="6"/>
                      <a:pt x="1" y="8"/>
                    </a:cubicBezTo>
                    <a:close/>
                  </a:path>
                </a:pathLst>
              </a:custGeom>
              <a:solidFill>
                <a:srgbClr val="A3A1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" name="Freeform 503"/>
              <p:cNvSpPr>
                <a:spLocks/>
              </p:cNvSpPr>
              <p:nvPr/>
            </p:nvSpPr>
            <p:spPr bwMode="auto">
              <a:xfrm>
                <a:off x="4825" y="2653"/>
                <a:ext cx="4" cy="12"/>
              </a:xfrm>
              <a:custGeom>
                <a:avLst/>
                <a:gdLst>
                  <a:gd name="T0" fmla="*/ 3 w 3"/>
                  <a:gd name="T1" fmla="*/ 8 h 8"/>
                  <a:gd name="T2" fmla="*/ 2 w 3"/>
                  <a:gd name="T3" fmla="*/ 8 h 8"/>
                  <a:gd name="T4" fmla="*/ 0 w 3"/>
                  <a:gd name="T5" fmla="*/ 0 h 8"/>
                  <a:gd name="T6" fmla="*/ 3 w 3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8"/>
                    </a:moveTo>
                    <a:cubicBezTo>
                      <a:pt x="3" y="8"/>
                      <a:pt x="2" y="8"/>
                      <a:pt x="2" y="8"/>
                    </a:cubicBezTo>
                    <a:cubicBezTo>
                      <a:pt x="1" y="5"/>
                      <a:pt x="1" y="2"/>
                      <a:pt x="0" y="0"/>
                    </a:cubicBezTo>
                    <a:cubicBezTo>
                      <a:pt x="2" y="2"/>
                      <a:pt x="3" y="5"/>
                      <a:pt x="3" y="8"/>
                    </a:cubicBezTo>
                    <a:close/>
                  </a:path>
                </a:pathLst>
              </a:custGeom>
              <a:solidFill>
                <a:srgbClr val="999C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" name="Freeform 504"/>
              <p:cNvSpPr>
                <a:spLocks/>
              </p:cNvSpPr>
              <p:nvPr/>
            </p:nvSpPr>
            <p:spPr bwMode="auto">
              <a:xfrm>
                <a:off x="4865" y="1779"/>
                <a:ext cx="7" cy="6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3" y="0"/>
                      <a:pt x="3" y="2"/>
                      <a:pt x="5" y="4"/>
                    </a:cubicBezTo>
                    <a:cubicBezTo>
                      <a:pt x="1" y="4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B8A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" name="Freeform 505"/>
              <p:cNvSpPr>
                <a:spLocks/>
              </p:cNvSpPr>
              <p:nvPr/>
            </p:nvSpPr>
            <p:spPr bwMode="auto">
              <a:xfrm>
                <a:off x="4669" y="2694"/>
                <a:ext cx="4" cy="10"/>
              </a:xfrm>
              <a:custGeom>
                <a:avLst/>
                <a:gdLst>
                  <a:gd name="T0" fmla="*/ 0 w 3"/>
                  <a:gd name="T1" fmla="*/ 0 h 7"/>
                  <a:gd name="T2" fmla="*/ 3 w 3"/>
                  <a:gd name="T3" fmla="*/ 7 h 7"/>
                  <a:gd name="T4" fmla="*/ 0 w 3"/>
                  <a:gd name="T5" fmla="*/ 0 h 7"/>
                  <a:gd name="T6" fmla="*/ 0 w 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cubicBezTo>
                      <a:pt x="1" y="2"/>
                      <a:pt x="2" y="5"/>
                      <a:pt x="3" y="7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7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" name="Freeform 506"/>
              <p:cNvSpPr>
                <a:spLocks/>
              </p:cNvSpPr>
              <p:nvPr/>
            </p:nvSpPr>
            <p:spPr bwMode="auto">
              <a:xfrm>
                <a:off x="4718" y="1480"/>
                <a:ext cx="6" cy="6"/>
              </a:xfrm>
              <a:custGeom>
                <a:avLst/>
                <a:gdLst>
                  <a:gd name="T0" fmla="*/ 4 w 4"/>
                  <a:gd name="T1" fmla="*/ 3 h 4"/>
                  <a:gd name="T2" fmla="*/ 3 w 4"/>
                  <a:gd name="T3" fmla="*/ 4 h 4"/>
                  <a:gd name="T4" fmla="*/ 0 w 4"/>
                  <a:gd name="T5" fmla="*/ 2 h 4"/>
                  <a:gd name="T6" fmla="*/ 1 w 4"/>
                  <a:gd name="T7" fmla="*/ 0 h 4"/>
                  <a:gd name="T8" fmla="*/ 4 w 4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4" y="3"/>
                      <a:pt x="3" y="4"/>
                      <a:pt x="3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E3D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" name="Freeform 507"/>
              <p:cNvSpPr>
                <a:spLocks/>
              </p:cNvSpPr>
              <p:nvPr/>
            </p:nvSpPr>
            <p:spPr bwMode="auto">
              <a:xfrm>
                <a:off x="4933" y="1950"/>
                <a:ext cx="9" cy="5"/>
              </a:xfrm>
              <a:custGeom>
                <a:avLst/>
                <a:gdLst>
                  <a:gd name="T0" fmla="*/ 1 w 6"/>
                  <a:gd name="T1" fmla="*/ 0 h 4"/>
                  <a:gd name="T2" fmla="*/ 6 w 6"/>
                  <a:gd name="T3" fmla="*/ 3 h 4"/>
                  <a:gd name="T4" fmla="*/ 3 w 6"/>
                  <a:gd name="T5" fmla="*/ 4 h 4"/>
                  <a:gd name="T6" fmla="*/ 1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cubicBezTo>
                      <a:pt x="2" y="1"/>
                      <a:pt x="3" y="4"/>
                      <a:pt x="6" y="3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B18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" name="Freeform 508"/>
              <p:cNvSpPr>
                <a:spLocks/>
              </p:cNvSpPr>
              <p:nvPr/>
            </p:nvSpPr>
            <p:spPr bwMode="auto">
              <a:xfrm>
                <a:off x="4907" y="1905"/>
                <a:ext cx="6" cy="6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3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3" y="1"/>
                      <a:pt x="4" y="2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1" y="4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C6B3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" name="Freeform 509"/>
              <p:cNvSpPr>
                <a:spLocks/>
              </p:cNvSpPr>
              <p:nvPr/>
            </p:nvSpPr>
            <p:spPr bwMode="auto">
              <a:xfrm>
                <a:off x="4836" y="1804"/>
                <a:ext cx="6" cy="5"/>
              </a:xfrm>
              <a:custGeom>
                <a:avLst/>
                <a:gdLst>
                  <a:gd name="T0" fmla="*/ 1 w 4"/>
                  <a:gd name="T1" fmla="*/ 1 h 4"/>
                  <a:gd name="T2" fmla="*/ 4 w 4"/>
                  <a:gd name="T3" fmla="*/ 2 h 4"/>
                  <a:gd name="T4" fmla="*/ 3 w 4"/>
                  <a:gd name="T5" fmla="*/ 3 h 4"/>
                  <a:gd name="T6" fmla="*/ 1 w 4"/>
                  <a:gd name="T7" fmla="*/ 4 h 4"/>
                  <a:gd name="T8" fmla="*/ 1 w 4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3" y="0"/>
                      <a:pt x="4" y="0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0" y="3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938C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" name="Freeform 510"/>
              <p:cNvSpPr>
                <a:spLocks/>
              </p:cNvSpPr>
              <p:nvPr/>
            </p:nvSpPr>
            <p:spPr bwMode="auto">
              <a:xfrm>
                <a:off x="4781" y="1805"/>
                <a:ext cx="5" cy="10"/>
              </a:xfrm>
              <a:custGeom>
                <a:avLst/>
                <a:gdLst>
                  <a:gd name="T0" fmla="*/ 2 w 3"/>
                  <a:gd name="T1" fmla="*/ 7 h 7"/>
                  <a:gd name="T2" fmla="*/ 0 w 3"/>
                  <a:gd name="T3" fmla="*/ 0 h 7"/>
                  <a:gd name="T4" fmla="*/ 2 w 3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2" y="7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3" y="2"/>
                      <a:pt x="2" y="4"/>
                      <a:pt x="2" y="7"/>
                    </a:cubicBezTo>
                    <a:close/>
                  </a:path>
                </a:pathLst>
              </a:custGeom>
              <a:solidFill>
                <a:srgbClr val="392F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" name="Freeform 511"/>
              <p:cNvSpPr>
                <a:spLocks/>
              </p:cNvSpPr>
              <p:nvPr/>
            </p:nvSpPr>
            <p:spPr bwMode="auto">
              <a:xfrm>
                <a:off x="4598" y="988"/>
                <a:ext cx="10" cy="8"/>
              </a:xfrm>
              <a:custGeom>
                <a:avLst/>
                <a:gdLst>
                  <a:gd name="T0" fmla="*/ 7 w 7"/>
                  <a:gd name="T1" fmla="*/ 3 h 5"/>
                  <a:gd name="T2" fmla="*/ 0 w 7"/>
                  <a:gd name="T3" fmla="*/ 5 h 5"/>
                  <a:gd name="T4" fmla="*/ 7 w 7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3"/>
                    </a:moveTo>
                    <a:cubicBezTo>
                      <a:pt x="4" y="1"/>
                      <a:pt x="2" y="3"/>
                      <a:pt x="0" y="5"/>
                    </a:cubicBezTo>
                    <a:cubicBezTo>
                      <a:pt x="2" y="0"/>
                      <a:pt x="4" y="0"/>
                      <a:pt x="7" y="3"/>
                    </a:cubicBezTo>
                    <a:close/>
                  </a:path>
                </a:pathLst>
              </a:custGeom>
              <a:solidFill>
                <a:srgbClr val="322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" name="Freeform 512"/>
              <p:cNvSpPr>
                <a:spLocks/>
              </p:cNvSpPr>
              <p:nvPr/>
            </p:nvSpPr>
            <p:spPr bwMode="auto">
              <a:xfrm>
                <a:off x="4176" y="1903"/>
                <a:ext cx="4" cy="12"/>
              </a:xfrm>
              <a:custGeom>
                <a:avLst/>
                <a:gdLst>
                  <a:gd name="T0" fmla="*/ 0 w 3"/>
                  <a:gd name="T1" fmla="*/ 8 h 8"/>
                  <a:gd name="T2" fmla="*/ 0 w 3"/>
                  <a:gd name="T3" fmla="*/ 7 h 8"/>
                  <a:gd name="T4" fmla="*/ 3 w 3"/>
                  <a:gd name="T5" fmla="*/ 0 h 8"/>
                  <a:gd name="T6" fmla="*/ 3 w 3"/>
                  <a:gd name="T7" fmla="*/ 3 h 8"/>
                  <a:gd name="T8" fmla="*/ 0 w 3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0" y="8"/>
                      <a:pt x="0" y="7"/>
                      <a:pt x="0" y="7"/>
                    </a:cubicBezTo>
                    <a:cubicBezTo>
                      <a:pt x="1" y="5"/>
                      <a:pt x="1" y="2"/>
                      <a:pt x="3" y="0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1" y="5"/>
                      <a:pt x="2" y="7"/>
                      <a:pt x="0" y="8"/>
                    </a:cubicBezTo>
                    <a:close/>
                  </a:path>
                </a:pathLst>
              </a:custGeom>
              <a:solidFill>
                <a:srgbClr val="927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" name="Freeform 513"/>
              <p:cNvSpPr>
                <a:spLocks/>
              </p:cNvSpPr>
              <p:nvPr/>
            </p:nvSpPr>
            <p:spPr bwMode="auto">
              <a:xfrm>
                <a:off x="4774" y="1494"/>
                <a:ext cx="6" cy="9"/>
              </a:xfrm>
              <a:custGeom>
                <a:avLst/>
                <a:gdLst>
                  <a:gd name="T0" fmla="*/ 0 w 4"/>
                  <a:gd name="T1" fmla="*/ 0 h 6"/>
                  <a:gd name="T2" fmla="*/ 2 w 4"/>
                  <a:gd name="T3" fmla="*/ 6 h 6"/>
                  <a:gd name="T4" fmla="*/ 0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1" y="2"/>
                      <a:pt x="4" y="3"/>
                      <a:pt x="2" y="6"/>
                    </a:cubicBezTo>
                    <a:cubicBezTo>
                      <a:pt x="2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A68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" name="Freeform 514"/>
              <p:cNvSpPr>
                <a:spLocks/>
              </p:cNvSpPr>
              <p:nvPr/>
            </p:nvSpPr>
            <p:spPr bwMode="auto">
              <a:xfrm>
                <a:off x="4880" y="2947"/>
                <a:ext cx="4" cy="7"/>
              </a:xfrm>
              <a:custGeom>
                <a:avLst/>
                <a:gdLst>
                  <a:gd name="T0" fmla="*/ 2 w 3"/>
                  <a:gd name="T1" fmla="*/ 0 h 5"/>
                  <a:gd name="T2" fmla="*/ 2 w 3"/>
                  <a:gd name="T3" fmla="*/ 5 h 5"/>
                  <a:gd name="T4" fmla="*/ 2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cubicBezTo>
                      <a:pt x="3" y="2"/>
                      <a:pt x="3" y="4"/>
                      <a:pt x="2" y="5"/>
                    </a:cubicBezTo>
                    <a:cubicBezTo>
                      <a:pt x="0" y="4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4B5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" name="Freeform 515"/>
              <p:cNvSpPr>
                <a:spLocks/>
              </p:cNvSpPr>
              <p:nvPr/>
            </p:nvSpPr>
            <p:spPr bwMode="auto">
              <a:xfrm>
                <a:off x="4816" y="2629"/>
                <a:ext cx="4" cy="13"/>
              </a:xfrm>
              <a:custGeom>
                <a:avLst/>
                <a:gdLst>
                  <a:gd name="T0" fmla="*/ 0 w 3"/>
                  <a:gd name="T1" fmla="*/ 2 h 9"/>
                  <a:gd name="T2" fmla="*/ 0 w 3"/>
                  <a:gd name="T3" fmla="*/ 0 h 9"/>
                  <a:gd name="T4" fmla="*/ 3 w 3"/>
                  <a:gd name="T5" fmla="*/ 9 h 9"/>
                  <a:gd name="T6" fmla="*/ 0 w 3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2" y="2"/>
                      <a:pt x="3" y="5"/>
                      <a:pt x="3" y="9"/>
                    </a:cubicBezTo>
                    <a:cubicBezTo>
                      <a:pt x="2" y="6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A1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" name="Freeform 516"/>
              <p:cNvSpPr>
                <a:spLocks/>
              </p:cNvSpPr>
              <p:nvPr/>
            </p:nvSpPr>
            <p:spPr bwMode="auto">
              <a:xfrm>
                <a:off x="4819" y="1736"/>
                <a:ext cx="6" cy="5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4 h 4"/>
                  <a:gd name="T4" fmla="*/ 3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4" y="1"/>
                      <a:pt x="4" y="3"/>
                      <a:pt x="2" y="4"/>
                    </a:cubicBezTo>
                    <a:cubicBezTo>
                      <a:pt x="0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6B6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" name="Freeform 517"/>
              <p:cNvSpPr>
                <a:spLocks/>
              </p:cNvSpPr>
              <p:nvPr/>
            </p:nvSpPr>
            <p:spPr bwMode="auto">
              <a:xfrm>
                <a:off x="4832" y="1870"/>
                <a:ext cx="4" cy="6"/>
              </a:xfrm>
              <a:custGeom>
                <a:avLst/>
                <a:gdLst>
                  <a:gd name="T0" fmla="*/ 3 w 3"/>
                  <a:gd name="T1" fmla="*/ 0 h 4"/>
                  <a:gd name="T2" fmla="*/ 0 w 3"/>
                  <a:gd name="T3" fmla="*/ 4 h 4"/>
                  <a:gd name="T4" fmla="*/ 0 w 3"/>
                  <a:gd name="T5" fmla="*/ 1 h 4"/>
                  <a:gd name="T6" fmla="*/ 3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1" y="3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5DB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" name="Freeform 518"/>
              <p:cNvSpPr>
                <a:spLocks/>
              </p:cNvSpPr>
              <p:nvPr/>
            </p:nvSpPr>
            <p:spPr bwMode="auto">
              <a:xfrm>
                <a:off x="4962" y="2217"/>
                <a:ext cx="0" cy="10"/>
              </a:xfrm>
              <a:custGeom>
                <a:avLst/>
                <a:gdLst>
                  <a:gd name="T0" fmla="*/ 7 h 7"/>
                  <a:gd name="T1" fmla="*/ 0 h 7"/>
                  <a:gd name="T2" fmla="*/ 0 h 7"/>
                  <a:gd name="T3" fmla="*/ 7 h 7"/>
                  <a:gd name="T4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cubicBezTo>
                      <a:pt x="0" y="5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857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" name="Freeform 519"/>
              <p:cNvSpPr>
                <a:spLocks/>
              </p:cNvSpPr>
              <p:nvPr/>
            </p:nvSpPr>
            <p:spPr bwMode="auto">
              <a:xfrm>
                <a:off x="4919" y="1919"/>
                <a:ext cx="4" cy="6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3 w 3"/>
                  <a:gd name="T5" fmla="*/ 1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E9D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" name="Freeform 520"/>
              <p:cNvSpPr>
                <a:spLocks/>
              </p:cNvSpPr>
              <p:nvPr/>
            </p:nvSpPr>
            <p:spPr bwMode="auto">
              <a:xfrm>
                <a:off x="5016" y="2075"/>
                <a:ext cx="7" cy="8"/>
              </a:xfrm>
              <a:custGeom>
                <a:avLst/>
                <a:gdLst>
                  <a:gd name="T0" fmla="*/ 5 w 5"/>
                  <a:gd name="T1" fmla="*/ 4 h 5"/>
                  <a:gd name="T2" fmla="*/ 0 w 5"/>
                  <a:gd name="T3" fmla="*/ 0 h 5"/>
                  <a:gd name="T4" fmla="*/ 4 w 5"/>
                  <a:gd name="T5" fmla="*/ 3 h 5"/>
                  <a:gd name="T6" fmla="*/ 5 w 5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2" y="5"/>
                      <a:pt x="2" y="2"/>
                      <a:pt x="0" y="0"/>
                    </a:cubicBezTo>
                    <a:cubicBezTo>
                      <a:pt x="3" y="0"/>
                      <a:pt x="3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lose/>
                  </a:path>
                </a:pathLst>
              </a:custGeom>
              <a:solidFill>
                <a:srgbClr val="6558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" name="Freeform 521"/>
              <p:cNvSpPr>
                <a:spLocks/>
              </p:cNvSpPr>
              <p:nvPr/>
            </p:nvSpPr>
            <p:spPr bwMode="auto">
              <a:xfrm>
                <a:off x="4458" y="2468"/>
                <a:ext cx="2" cy="13"/>
              </a:xfrm>
              <a:custGeom>
                <a:avLst/>
                <a:gdLst>
                  <a:gd name="T0" fmla="*/ 1 w 2"/>
                  <a:gd name="T1" fmla="*/ 7 h 9"/>
                  <a:gd name="T2" fmla="*/ 0 w 2"/>
                  <a:gd name="T3" fmla="*/ 8 h 9"/>
                  <a:gd name="T4" fmla="*/ 0 w 2"/>
                  <a:gd name="T5" fmla="*/ 0 h 9"/>
                  <a:gd name="T6" fmla="*/ 1 w 2"/>
                  <a:gd name="T7" fmla="*/ 1 h 9"/>
                  <a:gd name="T8" fmla="*/ 1 w 2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9">
                    <a:moveTo>
                      <a:pt x="1" y="7"/>
                    </a:moveTo>
                    <a:cubicBezTo>
                      <a:pt x="0" y="7"/>
                      <a:pt x="2" y="9"/>
                      <a:pt x="0" y="8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1" y="7"/>
                    </a:cubicBezTo>
                    <a:close/>
                  </a:path>
                </a:pathLst>
              </a:custGeom>
              <a:solidFill>
                <a:srgbClr val="C0B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" name="Freeform 522"/>
              <p:cNvSpPr>
                <a:spLocks/>
              </p:cNvSpPr>
              <p:nvPr/>
            </p:nvSpPr>
            <p:spPr bwMode="auto">
              <a:xfrm>
                <a:off x="4803" y="2536"/>
                <a:ext cx="3" cy="13"/>
              </a:xfrm>
              <a:custGeom>
                <a:avLst/>
                <a:gdLst>
                  <a:gd name="T0" fmla="*/ 0 w 2"/>
                  <a:gd name="T1" fmla="*/ 9 h 9"/>
                  <a:gd name="T2" fmla="*/ 1 w 2"/>
                  <a:gd name="T3" fmla="*/ 0 h 9"/>
                  <a:gd name="T4" fmla="*/ 0 w 2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cubicBezTo>
                      <a:pt x="0" y="6"/>
                      <a:pt x="0" y="2"/>
                      <a:pt x="1" y="0"/>
                    </a:cubicBezTo>
                    <a:cubicBezTo>
                      <a:pt x="1" y="3"/>
                      <a:pt x="2" y="6"/>
                      <a:pt x="0" y="9"/>
                    </a:cubicBezTo>
                    <a:close/>
                  </a:path>
                </a:pathLst>
              </a:custGeom>
              <a:solidFill>
                <a:srgbClr val="A4A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" name="Freeform 523"/>
              <p:cNvSpPr>
                <a:spLocks/>
              </p:cNvSpPr>
              <p:nvPr/>
            </p:nvSpPr>
            <p:spPr bwMode="auto">
              <a:xfrm>
                <a:off x="4661" y="1332"/>
                <a:ext cx="9" cy="8"/>
              </a:xfrm>
              <a:custGeom>
                <a:avLst/>
                <a:gdLst>
                  <a:gd name="T0" fmla="*/ 0 w 6"/>
                  <a:gd name="T1" fmla="*/ 0 h 5"/>
                  <a:gd name="T2" fmla="*/ 5 w 6"/>
                  <a:gd name="T3" fmla="*/ 3 h 5"/>
                  <a:gd name="T4" fmla="*/ 6 w 6"/>
                  <a:gd name="T5" fmla="*/ 4 h 5"/>
                  <a:gd name="T6" fmla="*/ 0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2" y="1"/>
                      <a:pt x="3" y="3"/>
                      <a:pt x="5" y="3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263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" name="Freeform 524"/>
              <p:cNvSpPr>
                <a:spLocks/>
              </p:cNvSpPr>
              <p:nvPr/>
            </p:nvSpPr>
            <p:spPr bwMode="auto">
              <a:xfrm>
                <a:off x="4627" y="1218"/>
                <a:ext cx="7" cy="6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  <a:gd name="T6" fmla="*/ 0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1" y="1"/>
                      <a:pt x="3" y="2"/>
                      <a:pt x="5" y="4"/>
                    </a:cubicBezTo>
                    <a:cubicBezTo>
                      <a:pt x="2" y="3"/>
                      <a:pt x="0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C1E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" name="Freeform 525"/>
              <p:cNvSpPr>
                <a:spLocks/>
              </p:cNvSpPr>
              <p:nvPr/>
            </p:nvSpPr>
            <p:spPr bwMode="auto">
              <a:xfrm>
                <a:off x="4865" y="1853"/>
                <a:ext cx="5" cy="5"/>
              </a:xfrm>
              <a:custGeom>
                <a:avLst/>
                <a:gdLst>
                  <a:gd name="T0" fmla="*/ 0 w 3"/>
                  <a:gd name="T1" fmla="*/ 2 h 4"/>
                  <a:gd name="T2" fmla="*/ 3 w 3"/>
                  <a:gd name="T3" fmla="*/ 4 h 4"/>
                  <a:gd name="T4" fmla="*/ 0 w 3"/>
                  <a:gd name="T5" fmla="*/ 2 h 4"/>
                  <a:gd name="T6" fmla="*/ 0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2" y="0"/>
                      <a:pt x="2" y="0"/>
                      <a:pt x="3" y="4"/>
                    </a:cubicBezTo>
                    <a:cubicBezTo>
                      <a:pt x="2" y="4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BD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" name="Freeform 526"/>
              <p:cNvSpPr>
                <a:spLocks/>
              </p:cNvSpPr>
              <p:nvPr/>
            </p:nvSpPr>
            <p:spPr bwMode="auto">
              <a:xfrm>
                <a:off x="5030" y="2114"/>
                <a:ext cx="4" cy="9"/>
              </a:xfrm>
              <a:custGeom>
                <a:avLst/>
                <a:gdLst>
                  <a:gd name="T0" fmla="*/ 3 w 3"/>
                  <a:gd name="T1" fmla="*/ 6 h 6"/>
                  <a:gd name="T2" fmla="*/ 0 w 3"/>
                  <a:gd name="T3" fmla="*/ 0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5"/>
                      <a:pt x="0" y="3"/>
                      <a:pt x="0" y="0"/>
                    </a:cubicBezTo>
                    <a:cubicBezTo>
                      <a:pt x="2" y="2"/>
                      <a:pt x="2" y="4"/>
                      <a:pt x="3" y="6"/>
                    </a:cubicBezTo>
                    <a:close/>
                  </a:path>
                </a:pathLst>
              </a:custGeom>
              <a:solidFill>
                <a:srgbClr val="DBBD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" name="Freeform 527"/>
              <p:cNvSpPr>
                <a:spLocks/>
              </p:cNvSpPr>
              <p:nvPr/>
            </p:nvSpPr>
            <p:spPr bwMode="auto">
              <a:xfrm>
                <a:off x="4275" y="1397"/>
                <a:ext cx="337" cy="479"/>
              </a:xfrm>
              <a:custGeom>
                <a:avLst/>
                <a:gdLst>
                  <a:gd name="T0" fmla="*/ 54 w 233"/>
                  <a:gd name="T1" fmla="*/ 9 h 331"/>
                  <a:gd name="T2" fmla="*/ 93 w 233"/>
                  <a:gd name="T3" fmla="*/ 17 h 331"/>
                  <a:gd name="T4" fmla="*/ 111 w 233"/>
                  <a:gd name="T5" fmla="*/ 15 h 331"/>
                  <a:gd name="T6" fmla="*/ 131 w 233"/>
                  <a:gd name="T7" fmla="*/ 20 h 331"/>
                  <a:gd name="T8" fmla="*/ 165 w 233"/>
                  <a:gd name="T9" fmla="*/ 43 h 331"/>
                  <a:gd name="T10" fmla="*/ 166 w 233"/>
                  <a:gd name="T11" fmla="*/ 68 h 331"/>
                  <a:gd name="T12" fmla="*/ 170 w 233"/>
                  <a:gd name="T13" fmla="*/ 81 h 331"/>
                  <a:gd name="T14" fmla="*/ 190 w 233"/>
                  <a:gd name="T15" fmla="*/ 106 h 331"/>
                  <a:gd name="T16" fmla="*/ 195 w 233"/>
                  <a:gd name="T17" fmla="*/ 89 h 331"/>
                  <a:gd name="T18" fmla="*/ 217 w 233"/>
                  <a:gd name="T19" fmla="*/ 98 h 331"/>
                  <a:gd name="T20" fmla="*/ 196 w 233"/>
                  <a:gd name="T21" fmla="*/ 134 h 331"/>
                  <a:gd name="T22" fmla="*/ 190 w 233"/>
                  <a:gd name="T23" fmla="*/ 246 h 331"/>
                  <a:gd name="T24" fmla="*/ 192 w 233"/>
                  <a:gd name="T25" fmla="*/ 260 h 331"/>
                  <a:gd name="T26" fmla="*/ 199 w 233"/>
                  <a:gd name="T27" fmla="*/ 268 h 331"/>
                  <a:gd name="T28" fmla="*/ 197 w 233"/>
                  <a:gd name="T29" fmla="*/ 273 h 331"/>
                  <a:gd name="T30" fmla="*/ 204 w 233"/>
                  <a:gd name="T31" fmla="*/ 276 h 331"/>
                  <a:gd name="T32" fmla="*/ 208 w 233"/>
                  <a:gd name="T33" fmla="*/ 284 h 331"/>
                  <a:gd name="T34" fmla="*/ 212 w 233"/>
                  <a:gd name="T35" fmla="*/ 282 h 331"/>
                  <a:gd name="T36" fmla="*/ 194 w 233"/>
                  <a:gd name="T37" fmla="*/ 312 h 331"/>
                  <a:gd name="T38" fmla="*/ 168 w 233"/>
                  <a:gd name="T39" fmla="*/ 316 h 331"/>
                  <a:gd name="T40" fmla="*/ 174 w 233"/>
                  <a:gd name="T41" fmla="*/ 317 h 331"/>
                  <a:gd name="T42" fmla="*/ 181 w 233"/>
                  <a:gd name="T43" fmla="*/ 310 h 331"/>
                  <a:gd name="T44" fmla="*/ 153 w 233"/>
                  <a:gd name="T45" fmla="*/ 318 h 331"/>
                  <a:gd name="T46" fmla="*/ 192 w 233"/>
                  <a:gd name="T47" fmla="*/ 295 h 331"/>
                  <a:gd name="T48" fmla="*/ 177 w 233"/>
                  <a:gd name="T49" fmla="*/ 294 h 331"/>
                  <a:gd name="T50" fmla="*/ 171 w 233"/>
                  <a:gd name="T51" fmla="*/ 286 h 331"/>
                  <a:gd name="T52" fmla="*/ 127 w 233"/>
                  <a:gd name="T53" fmla="*/ 303 h 331"/>
                  <a:gd name="T54" fmla="*/ 117 w 233"/>
                  <a:gd name="T55" fmla="*/ 285 h 331"/>
                  <a:gd name="T56" fmla="*/ 119 w 233"/>
                  <a:gd name="T57" fmla="*/ 267 h 331"/>
                  <a:gd name="T58" fmla="*/ 86 w 233"/>
                  <a:gd name="T59" fmla="*/ 224 h 331"/>
                  <a:gd name="T60" fmla="*/ 58 w 233"/>
                  <a:gd name="T61" fmla="*/ 209 h 331"/>
                  <a:gd name="T62" fmla="*/ 73 w 233"/>
                  <a:gd name="T63" fmla="*/ 190 h 331"/>
                  <a:gd name="T64" fmla="*/ 83 w 233"/>
                  <a:gd name="T65" fmla="*/ 187 h 331"/>
                  <a:gd name="T66" fmla="*/ 107 w 233"/>
                  <a:gd name="T67" fmla="*/ 179 h 331"/>
                  <a:gd name="T68" fmla="*/ 48 w 233"/>
                  <a:gd name="T69" fmla="*/ 121 h 331"/>
                  <a:gd name="T70" fmla="*/ 52 w 233"/>
                  <a:gd name="T71" fmla="*/ 112 h 331"/>
                  <a:gd name="T72" fmla="*/ 116 w 233"/>
                  <a:gd name="T73" fmla="*/ 173 h 331"/>
                  <a:gd name="T74" fmla="*/ 153 w 233"/>
                  <a:gd name="T75" fmla="*/ 259 h 331"/>
                  <a:gd name="T76" fmla="*/ 172 w 233"/>
                  <a:gd name="T77" fmla="*/ 208 h 331"/>
                  <a:gd name="T78" fmla="*/ 171 w 233"/>
                  <a:gd name="T79" fmla="*/ 111 h 331"/>
                  <a:gd name="T80" fmla="*/ 115 w 233"/>
                  <a:gd name="T81" fmla="*/ 81 h 331"/>
                  <a:gd name="T82" fmla="*/ 181 w 233"/>
                  <a:gd name="T83" fmla="*/ 106 h 331"/>
                  <a:gd name="T84" fmla="*/ 119 w 233"/>
                  <a:gd name="T85" fmla="*/ 78 h 331"/>
                  <a:gd name="T86" fmla="*/ 120 w 233"/>
                  <a:gd name="T87" fmla="*/ 72 h 331"/>
                  <a:gd name="T88" fmla="*/ 103 w 233"/>
                  <a:gd name="T89" fmla="*/ 66 h 331"/>
                  <a:gd name="T90" fmla="*/ 144 w 233"/>
                  <a:gd name="T91" fmla="*/ 71 h 331"/>
                  <a:gd name="T92" fmla="*/ 117 w 233"/>
                  <a:gd name="T93" fmla="*/ 60 h 331"/>
                  <a:gd name="T94" fmla="*/ 98 w 233"/>
                  <a:gd name="T95" fmla="*/ 59 h 331"/>
                  <a:gd name="T96" fmla="*/ 88 w 233"/>
                  <a:gd name="T97" fmla="*/ 54 h 331"/>
                  <a:gd name="T98" fmla="*/ 94 w 233"/>
                  <a:gd name="T99" fmla="*/ 44 h 331"/>
                  <a:gd name="T100" fmla="*/ 87 w 233"/>
                  <a:gd name="T101" fmla="*/ 39 h 331"/>
                  <a:gd name="T102" fmla="*/ 31 w 233"/>
                  <a:gd name="T103" fmla="*/ 64 h 331"/>
                  <a:gd name="T104" fmla="*/ 25 w 233"/>
                  <a:gd name="T105" fmla="*/ 92 h 331"/>
                  <a:gd name="T106" fmla="*/ 9 w 233"/>
                  <a:gd name="T107" fmla="*/ 79 h 331"/>
                  <a:gd name="T108" fmla="*/ 7 w 233"/>
                  <a:gd name="T109" fmla="*/ 72 h 331"/>
                  <a:gd name="T110" fmla="*/ 17 w 233"/>
                  <a:gd name="T111" fmla="*/ 68 h 331"/>
                  <a:gd name="T112" fmla="*/ 18 w 233"/>
                  <a:gd name="T113" fmla="*/ 64 h 331"/>
                  <a:gd name="T114" fmla="*/ 22 w 233"/>
                  <a:gd name="T115" fmla="*/ 51 h 331"/>
                  <a:gd name="T116" fmla="*/ 0 w 233"/>
                  <a:gd name="T117" fmla="*/ 12 h 331"/>
                  <a:gd name="T118" fmla="*/ 19 w 233"/>
                  <a:gd name="T119" fmla="*/ 3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3" h="331">
                    <a:moveTo>
                      <a:pt x="44" y="4"/>
                    </a:moveTo>
                    <a:cubicBezTo>
                      <a:pt x="48" y="5"/>
                      <a:pt x="52" y="5"/>
                      <a:pt x="56" y="6"/>
                    </a:cubicBezTo>
                    <a:cubicBezTo>
                      <a:pt x="58" y="6"/>
                      <a:pt x="58" y="7"/>
                      <a:pt x="57" y="8"/>
                    </a:cubicBezTo>
                    <a:cubicBezTo>
                      <a:pt x="53" y="11"/>
                      <a:pt x="49" y="8"/>
                      <a:pt x="44" y="8"/>
                    </a:cubicBezTo>
                    <a:cubicBezTo>
                      <a:pt x="48" y="8"/>
                      <a:pt x="51" y="10"/>
                      <a:pt x="54" y="9"/>
                    </a:cubicBezTo>
                    <a:cubicBezTo>
                      <a:pt x="57" y="9"/>
                      <a:pt x="59" y="10"/>
                      <a:pt x="60" y="12"/>
                    </a:cubicBezTo>
                    <a:cubicBezTo>
                      <a:pt x="64" y="18"/>
                      <a:pt x="70" y="20"/>
                      <a:pt x="75" y="22"/>
                    </a:cubicBezTo>
                    <a:cubicBezTo>
                      <a:pt x="78" y="22"/>
                      <a:pt x="82" y="22"/>
                      <a:pt x="86" y="21"/>
                    </a:cubicBezTo>
                    <a:cubicBezTo>
                      <a:pt x="89" y="21"/>
                      <a:pt x="92" y="21"/>
                      <a:pt x="95" y="21"/>
                    </a:cubicBezTo>
                    <a:cubicBezTo>
                      <a:pt x="93" y="20"/>
                      <a:pt x="92" y="19"/>
                      <a:pt x="93" y="17"/>
                    </a:cubicBezTo>
                    <a:cubicBezTo>
                      <a:pt x="96" y="15"/>
                      <a:pt x="100" y="16"/>
                      <a:pt x="103" y="18"/>
                    </a:cubicBezTo>
                    <a:cubicBezTo>
                      <a:pt x="107" y="19"/>
                      <a:pt x="111" y="21"/>
                      <a:pt x="115" y="23"/>
                    </a:cubicBezTo>
                    <a:cubicBezTo>
                      <a:pt x="112" y="21"/>
                      <a:pt x="109" y="20"/>
                      <a:pt x="106" y="19"/>
                    </a:cubicBezTo>
                    <a:cubicBezTo>
                      <a:pt x="105" y="19"/>
                      <a:pt x="104" y="18"/>
                      <a:pt x="105" y="16"/>
                    </a:cubicBezTo>
                    <a:cubicBezTo>
                      <a:pt x="107" y="15"/>
                      <a:pt x="109" y="15"/>
                      <a:pt x="111" y="15"/>
                    </a:cubicBezTo>
                    <a:cubicBezTo>
                      <a:pt x="116" y="15"/>
                      <a:pt x="121" y="16"/>
                      <a:pt x="126" y="15"/>
                    </a:cubicBezTo>
                    <a:cubicBezTo>
                      <a:pt x="127" y="14"/>
                      <a:pt x="128" y="14"/>
                      <a:pt x="127" y="12"/>
                    </a:cubicBezTo>
                    <a:cubicBezTo>
                      <a:pt x="130" y="11"/>
                      <a:pt x="132" y="12"/>
                      <a:pt x="133" y="14"/>
                    </a:cubicBezTo>
                    <a:cubicBezTo>
                      <a:pt x="135" y="16"/>
                      <a:pt x="133" y="18"/>
                      <a:pt x="132" y="19"/>
                    </a:cubicBezTo>
                    <a:cubicBezTo>
                      <a:pt x="131" y="19"/>
                      <a:pt x="131" y="20"/>
                      <a:pt x="131" y="20"/>
                    </a:cubicBezTo>
                    <a:cubicBezTo>
                      <a:pt x="133" y="26"/>
                      <a:pt x="127" y="25"/>
                      <a:pt x="124" y="26"/>
                    </a:cubicBezTo>
                    <a:cubicBezTo>
                      <a:pt x="125" y="28"/>
                      <a:pt x="126" y="28"/>
                      <a:pt x="128" y="28"/>
                    </a:cubicBezTo>
                    <a:cubicBezTo>
                      <a:pt x="135" y="26"/>
                      <a:pt x="142" y="28"/>
                      <a:pt x="148" y="30"/>
                    </a:cubicBezTo>
                    <a:cubicBezTo>
                      <a:pt x="150" y="31"/>
                      <a:pt x="152" y="32"/>
                      <a:pt x="154" y="32"/>
                    </a:cubicBezTo>
                    <a:cubicBezTo>
                      <a:pt x="160" y="32"/>
                      <a:pt x="164" y="37"/>
                      <a:pt x="165" y="43"/>
                    </a:cubicBezTo>
                    <a:cubicBezTo>
                      <a:pt x="165" y="43"/>
                      <a:pt x="164" y="44"/>
                      <a:pt x="165" y="45"/>
                    </a:cubicBezTo>
                    <a:cubicBezTo>
                      <a:pt x="169" y="48"/>
                      <a:pt x="168" y="54"/>
                      <a:pt x="171" y="59"/>
                    </a:cubicBezTo>
                    <a:cubicBezTo>
                      <a:pt x="172" y="60"/>
                      <a:pt x="171" y="62"/>
                      <a:pt x="171" y="63"/>
                    </a:cubicBezTo>
                    <a:cubicBezTo>
                      <a:pt x="170" y="66"/>
                      <a:pt x="172" y="70"/>
                      <a:pt x="166" y="68"/>
                    </a:cubicBezTo>
                    <a:cubicBezTo>
                      <a:pt x="165" y="67"/>
                      <a:pt x="166" y="68"/>
                      <a:pt x="166" y="68"/>
                    </a:cubicBezTo>
                    <a:cubicBezTo>
                      <a:pt x="168" y="72"/>
                      <a:pt x="166" y="71"/>
                      <a:pt x="164" y="70"/>
                    </a:cubicBezTo>
                    <a:cubicBezTo>
                      <a:pt x="161" y="69"/>
                      <a:pt x="158" y="67"/>
                      <a:pt x="155" y="67"/>
                    </a:cubicBezTo>
                    <a:cubicBezTo>
                      <a:pt x="163" y="69"/>
                      <a:pt x="169" y="74"/>
                      <a:pt x="175" y="79"/>
                    </a:cubicBezTo>
                    <a:cubicBezTo>
                      <a:pt x="177" y="81"/>
                      <a:pt x="177" y="82"/>
                      <a:pt x="175" y="83"/>
                    </a:cubicBezTo>
                    <a:cubicBezTo>
                      <a:pt x="173" y="84"/>
                      <a:pt x="172" y="83"/>
                      <a:pt x="170" y="81"/>
                    </a:cubicBezTo>
                    <a:cubicBezTo>
                      <a:pt x="174" y="85"/>
                      <a:pt x="179" y="86"/>
                      <a:pt x="183" y="86"/>
                    </a:cubicBezTo>
                    <a:cubicBezTo>
                      <a:pt x="188" y="86"/>
                      <a:pt x="190" y="90"/>
                      <a:pt x="194" y="92"/>
                    </a:cubicBezTo>
                    <a:cubicBezTo>
                      <a:pt x="198" y="95"/>
                      <a:pt x="195" y="99"/>
                      <a:pt x="194" y="103"/>
                    </a:cubicBezTo>
                    <a:cubicBezTo>
                      <a:pt x="194" y="104"/>
                      <a:pt x="194" y="105"/>
                      <a:pt x="194" y="106"/>
                    </a:cubicBezTo>
                    <a:cubicBezTo>
                      <a:pt x="192" y="106"/>
                      <a:pt x="191" y="106"/>
                      <a:pt x="190" y="106"/>
                    </a:cubicBezTo>
                    <a:cubicBezTo>
                      <a:pt x="194" y="107"/>
                      <a:pt x="197" y="106"/>
                      <a:pt x="200" y="103"/>
                    </a:cubicBezTo>
                    <a:cubicBezTo>
                      <a:pt x="204" y="100"/>
                      <a:pt x="208" y="96"/>
                      <a:pt x="212" y="93"/>
                    </a:cubicBezTo>
                    <a:cubicBezTo>
                      <a:pt x="207" y="96"/>
                      <a:pt x="204" y="100"/>
                      <a:pt x="200" y="104"/>
                    </a:cubicBezTo>
                    <a:cubicBezTo>
                      <a:pt x="198" y="104"/>
                      <a:pt x="196" y="106"/>
                      <a:pt x="195" y="103"/>
                    </a:cubicBezTo>
                    <a:cubicBezTo>
                      <a:pt x="195" y="99"/>
                      <a:pt x="196" y="94"/>
                      <a:pt x="195" y="89"/>
                    </a:cubicBezTo>
                    <a:cubicBezTo>
                      <a:pt x="194" y="87"/>
                      <a:pt x="194" y="85"/>
                      <a:pt x="196" y="83"/>
                    </a:cubicBezTo>
                    <a:cubicBezTo>
                      <a:pt x="200" y="82"/>
                      <a:pt x="205" y="84"/>
                      <a:pt x="210" y="84"/>
                    </a:cubicBezTo>
                    <a:cubicBezTo>
                      <a:pt x="217" y="85"/>
                      <a:pt x="224" y="86"/>
                      <a:pt x="231" y="88"/>
                    </a:cubicBezTo>
                    <a:cubicBezTo>
                      <a:pt x="233" y="90"/>
                      <a:pt x="231" y="91"/>
                      <a:pt x="229" y="92"/>
                    </a:cubicBezTo>
                    <a:cubicBezTo>
                      <a:pt x="225" y="94"/>
                      <a:pt x="221" y="97"/>
                      <a:pt x="217" y="98"/>
                    </a:cubicBezTo>
                    <a:cubicBezTo>
                      <a:pt x="214" y="100"/>
                      <a:pt x="211" y="101"/>
                      <a:pt x="209" y="104"/>
                    </a:cubicBezTo>
                    <a:cubicBezTo>
                      <a:pt x="205" y="107"/>
                      <a:pt x="203" y="111"/>
                      <a:pt x="198" y="113"/>
                    </a:cubicBezTo>
                    <a:cubicBezTo>
                      <a:pt x="196" y="115"/>
                      <a:pt x="196" y="118"/>
                      <a:pt x="197" y="120"/>
                    </a:cubicBezTo>
                    <a:cubicBezTo>
                      <a:pt x="198" y="121"/>
                      <a:pt x="198" y="122"/>
                      <a:pt x="197" y="123"/>
                    </a:cubicBezTo>
                    <a:cubicBezTo>
                      <a:pt x="195" y="127"/>
                      <a:pt x="194" y="130"/>
                      <a:pt x="196" y="134"/>
                    </a:cubicBezTo>
                    <a:cubicBezTo>
                      <a:pt x="194" y="138"/>
                      <a:pt x="194" y="142"/>
                      <a:pt x="193" y="145"/>
                    </a:cubicBezTo>
                    <a:cubicBezTo>
                      <a:pt x="193" y="152"/>
                      <a:pt x="193" y="159"/>
                      <a:pt x="193" y="166"/>
                    </a:cubicBezTo>
                    <a:cubicBezTo>
                      <a:pt x="194" y="178"/>
                      <a:pt x="194" y="190"/>
                      <a:pt x="194" y="202"/>
                    </a:cubicBezTo>
                    <a:cubicBezTo>
                      <a:pt x="194" y="213"/>
                      <a:pt x="193" y="224"/>
                      <a:pt x="192" y="234"/>
                    </a:cubicBezTo>
                    <a:cubicBezTo>
                      <a:pt x="191" y="238"/>
                      <a:pt x="191" y="243"/>
                      <a:pt x="190" y="246"/>
                    </a:cubicBezTo>
                    <a:cubicBezTo>
                      <a:pt x="191" y="247"/>
                      <a:pt x="191" y="247"/>
                      <a:pt x="192" y="247"/>
                    </a:cubicBezTo>
                    <a:cubicBezTo>
                      <a:pt x="193" y="246"/>
                      <a:pt x="195" y="245"/>
                      <a:pt x="195" y="247"/>
                    </a:cubicBezTo>
                    <a:cubicBezTo>
                      <a:pt x="196" y="249"/>
                      <a:pt x="194" y="250"/>
                      <a:pt x="193" y="250"/>
                    </a:cubicBezTo>
                    <a:cubicBezTo>
                      <a:pt x="190" y="252"/>
                      <a:pt x="190" y="254"/>
                      <a:pt x="189" y="256"/>
                    </a:cubicBezTo>
                    <a:cubicBezTo>
                      <a:pt x="188" y="259"/>
                      <a:pt x="189" y="261"/>
                      <a:pt x="192" y="260"/>
                    </a:cubicBezTo>
                    <a:cubicBezTo>
                      <a:pt x="194" y="260"/>
                      <a:pt x="197" y="260"/>
                      <a:pt x="199" y="260"/>
                    </a:cubicBezTo>
                    <a:cubicBezTo>
                      <a:pt x="201" y="260"/>
                      <a:pt x="203" y="260"/>
                      <a:pt x="204" y="262"/>
                    </a:cubicBezTo>
                    <a:cubicBezTo>
                      <a:pt x="204" y="262"/>
                      <a:pt x="204" y="263"/>
                      <a:pt x="204" y="263"/>
                    </a:cubicBezTo>
                    <a:cubicBezTo>
                      <a:pt x="203" y="265"/>
                      <a:pt x="203" y="267"/>
                      <a:pt x="202" y="268"/>
                    </a:cubicBezTo>
                    <a:cubicBezTo>
                      <a:pt x="201" y="270"/>
                      <a:pt x="200" y="271"/>
                      <a:pt x="199" y="268"/>
                    </a:cubicBezTo>
                    <a:cubicBezTo>
                      <a:pt x="199" y="267"/>
                      <a:pt x="198" y="267"/>
                      <a:pt x="197" y="268"/>
                    </a:cubicBezTo>
                    <a:cubicBezTo>
                      <a:pt x="194" y="270"/>
                      <a:pt x="191" y="272"/>
                      <a:pt x="187" y="271"/>
                    </a:cubicBezTo>
                    <a:cubicBezTo>
                      <a:pt x="187" y="273"/>
                      <a:pt x="188" y="274"/>
                      <a:pt x="189" y="275"/>
                    </a:cubicBezTo>
                    <a:cubicBezTo>
                      <a:pt x="190" y="277"/>
                      <a:pt x="192" y="277"/>
                      <a:pt x="192" y="274"/>
                    </a:cubicBezTo>
                    <a:cubicBezTo>
                      <a:pt x="193" y="271"/>
                      <a:pt x="194" y="269"/>
                      <a:pt x="197" y="273"/>
                    </a:cubicBezTo>
                    <a:cubicBezTo>
                      <a:pt x="197" y="273"/>
                      <a:pt x="197" y="274"/>
                      <a:pt x="198" y="273"/>
                    </a:cubicBezTo>
                    <a:cubicBezTo>
                      <a:pt x="201" y="270"/>
                      <a:pt x="201" y="273"/>
                      <a:pt x="201" y="274"/>
                    </a:cubicBezTo>
                    <a:cubicBezTo>
                      <a:pt x="201" y="277"/>
                      <a:pt x="200" y="279"/>
                      <a:pt x="201" y="282"/>
                    </a:cubicBezTo>
                    <a:cubicBezTo>
                      <a:pt x="202" y="280"/>
                      <a:pt x="202" y="279"/>
                      <a:pt x="203" y="277"/>
                    </a:cubicBezTo>
                    <a:cubicBezTo>
                      <a:pt x="203" y="276"/>
                      <a:pt x="203" y="275"/>
                      <a:pt x="204" y="276"/>
                    </a:cubicBezTo>
                    <a:cubicBezTo>
                      <a:pt x="205" y="276"/>
                      <a:pt x="206" y="277"/>
                      <a:pt x="206" y="278"/>
                    </a:cubicBezTo>
                    <a:cubicBezTo>
                      <a:pt x="206" y="281"/>
                      <a:pt x="205" y="284"/>
                      <a:pt x="204" y="286"/>
                    </a:cubicBezTo>
                    <a:cubicBezTo>
                      <a:pt x="204" y="285"/>
                      <a:pt x="204" y="284"/>
                      <a:pt x="205" y="283"/>
                    </a:cubicBezTo>
                    <a:cubicBezTo>
                      <a:pt x="205" y="282"/>
                      <a:pt x="206" y="279"/>
                      <a:pt x="208" y="280"/>
                    </a:cubicBezTo>
                    <a:cubicBezTo>
                      <a:pt x="210" y="281"/>
                      <a:pt x="208" y="283"/>
                      <a:pt x="208" y="284"/>
                    </a:cubicBezTo>
                    <a:cubicBezTo>
                      <a:pt x="208" y="284"/>
                      <a:pt x="208" y="284"/>
                      <a:pt x="208" y="284"/>
                    </a:cubicBezTo>
                    <a:cubicBezTo>
                      <a:pt x="209" y="282"/>
                      <a:pt x="209" y="278"/>
                      <a:pt x="211" y="279"/>
                    </a:cubicBezTo>
                    <a:cubicBezTo>
                      <a:pt x="213" y="279"/>
                      <a:pt x="212" y="282"/>
                      <a:pt x="211" y="285"/>
                    </a:cubicBezTo>
                    <a:cubicBezTo>
                      <a:pt x="211" y="286"/>
                      <a:pt x="210" y="288"/>
                      <a:pt x="210" y="290"/>
                    </a:cubicBezTo>
                    <a:cubicBezTo>
                      <a:pt x="211" y="287"/>
                      <a:pt x="212" y="285"/>
                      <a:pt x="212" y="282"/>
                    </a:cubicBezTo>
                    <a:cubicBezTo>
                      <a:pt x="212" y="281"/>
                      <a:pt x="213" y="280"/>
                      <a:pt x="213" y="280"/>
                    </a:cubicBezTo>
                    <a:cubicBezTo>
                      <a:pt x="215" y="280"/>
                      <a:pt x="215" y="281"/>
                      <a:pt x="215" y="282"/>
                    </a:cubicBezTo>
                    <a:cubicBezTo>
                      <a:pt x="215" y="284"/>
                      <a:pt x="215" y="287"/>
                      <a:pt x="213" y="288"/>
                    </a:cubicBezTo>
                    <a:cubicBezTo>
                      <a:pt x="208" y="298"/>
                      <a:pt x="204" y="308"/>
                      <a:pt x="199" y="318"/>
                    </a:cubicBezTo>
                    <a:cubicBezTo>
                      <a:pt x="196" y="316"/>
                      <a:pt x="198" y="312"/>
                      <a:pt x="194" y="312"/>
                    </a:cubicBezTo>
                    <a:cubicBezTo>
                      <a:pt x="196" y="309"/>
                      <a:pt x="196" y="306"/>
                      <a:pt x="195" y="303"/>
                    </a:cubicBezTo>
                    <a:cubicBezTo>
                      <a:pt x="191" y="305"/>
                      <a:pt x="190" y="309"/>
                      <a:pt x="187" y="312"/>
                    </a:cubicBezTo>
                    <a:cubicBezTo>
                      <a:pt x="185" y="314"/>
                      <a:pt x="183" y="316"/>
                      <a:pt x="181" y="318"/>
                    </a:cubicBezTo>
                    <a:cubicBezTo>
                      <a:pt x="178" y="320"/>
                      <a:pt x="174" y="321"/>
                      <a:pt x="172" y="317"/>
                    </a:cubicBezTo>
                    <a:cubicBezTo>
                      <a:pt x="171" y="314"/>
                      <a:pt x="169" y="315"/>
                      <a:pt x="168" y="316"/>
                    </a:cubicBezTo>
                    <a:cubicBezTo>
                      <a:pt x="167" y="318"/>
                      <a:pt x="166" y="319"/>
                      <a:pt x="165" y="320"/>
                    </a:cubicBezTo>
                    <a:cubicBezTo>
                      <a:pt x="158" y="331"/>
                      <a:pt x="142" y="327"/>
                      <a:pt x="136" y="320"/>
                    </a:cubicBezTo>
                    <a:cubicBezTo>
                      <a:pt x="141" y="323"/>
                      <a:pt x="146" y="325"/>
                      <a:pt x="151" y="325"/>
                    </a:cubicBezTo>
                    <a:cubicBezTo>
                      <a:pt x="157" y="325"/>
                      <a:pt x="161" y="323"/>
                      <a:pt x="165" y="318"/>
                    </a:cubicBezTo>
                    <a:cubicBezTo>
                      <a:pt x="169" y="313"/>
                      <a:pt x="169" y="313"/>
                      <a:pt x="174" y="317"/>
                    </a:cubicBezTo>
                    <a:cubicBezTo>
                      <a:pt x="176" y="318"/>
                      <a:pt x="177" y="318"/>
                      <a:pt x="179" y="317"/>
                    </a:cubicBezTo>
                    <a:cubicBezTo>
                      <a:pt x="186" y="313"/>
                      <a:pt x="189" y="306"/>
                      <a:pt x="194" y="301"/>
                    </a:cubicBezTo>
                    <a:cubicBezTo>
                      <a:pt x="195" y="300"/>
                      <a:pt x="195" y="298"/>
                      <a:pt x="194" y="298"/>
                    </a:cubicBezTo>
                    <a:cubicBezTo>
                      <a:pt x="192" y="297"/>
                      <a:pt x="192" y="298"/>
                      <a:pt x="191" y="299"/>
                    </a:cubicBezTo>
                    <a:cubicBezTo>
                      <a:pt x="188" y="303"/>
                      <a:pt x="184" y="306"/>
                      <a:pt x="181" y="310"/>
                    </a:cubicBezTo>
                    <a:cubicBezTo>
                      <a:pt x="177" y="314"/>
                      <a:pt x="176" y="314"/>
                      <a:pt x="173" y="309"/>
                    </a:cubicBezTo>
                    <a:cubicBezTo>
                      <a:pt x="171" y="307"/>
                      <a:pt x="170" y="307"/>
                      <a:pt x="169" y="309"/>
                    </a:cubicBezTo>
                    <a:cubicBezTo>
                      <a:pt x="167" y="313"/>
                      <a:pt x="165" y="317"/>
                      <a:pt x="161" y="319"/>
                    </a:cubicBezTo>
                    <a:cubicBezTo>
                      <a:pt x="152" y="322"/>
                      <a:pt x="144" y="319"/>
                      <a:pt x="137" y="314"/>
                    </a:cubicBezTo>
                    <a:cubicBezTo>
                      <a:pt x="142" y="317"/>
                      <a:pt x="147" y="318"/>
                      <a:pt x="153" y="318"/>
                    </a:cubicBezTo>
                    <a:cubicBezTo>
                      <a:pt x="160" y="319"/>
                      <a:pt x="163" y="315"/>
                      <a:pt x="167" y="311"/>
                    </a:cubicBezTo>
                    <a:cubicBezTo>
                      <a:pt x="167" y="310"/>
                      <a:pt x="168" y="309"/>
                      <a:pt x="168" y="308"/>
                    </a:cubicBezTo>
                    <a:cubicBezTo>
                      <a:pt x="170" y="306"/>
                      <a:pt x="172" y="305"/>
                      <a:pt x="173" y="308"/>
                    </a:cubicBezTo>
                    <a:cubicBezTo>
                      <a:pt x="175" y="312"/>
                      <a:pt x="178" y="311"/>
                      <a:pt x="180" y="309"/>
                    </a:cubicBezTo>
                    <a:cubicBezTo>
                      <a:pt x="185" y="305"/>
                      <a:pt x="189" y="300"/>
                      <a:pt x="192" y="295"/>
                    </a:cubicBezTo>
                    <a:cubicBezTo>
                      <a:pt x="194" y="293"/>
                      <a:pt x="193" y="290"/>
                      <a:pt x="192" y="288"/>
                    </a:cubicBezTo>
                    <a:cubicBezTo>
                      <a:pt x="192" y="286"/>
                      <a:pt x="191" y="287"/>
                      <a:pt x="190" y="288"/>
                    </a:cubicBezTo>
                    <a:cubicBezTo>
                      <a:pt x="187" y="291"/>
                      <a:pt x="184" y="294"/>
                      <a:pt x="181" y="297"/>
                    </a:cubicBezTo>
                    <a:cubicBezTo>
                      <a:pt x="180" y="297"/>
                      <a:pt x="180" y="299"/>
                      <a:pt x="178" y="298"/>
                    </a:cubicBezTo>
                    <a:cubicBezTo>
                      <a:pt x="177" y="297"/>
                      <a:pt x="177" y="296"/>
                      <a:pt x="177" y="294"/>
                    </a:cubicBezTo>
                    <a:cubicBezTo>
                      <a:pt x="178" y="291"/>
                      <a:pt x="179" y="288"/>
                      <a:pt x="180" y="285"/>
                    </a:cubicBezTo>
                    <a:cubicBezTo>
                      <a:pt x="180" y="284"/>
                      <a:pt x="181" y="283"/>
                      <a:pt x="181" y="283"/>
                    </a:cubicBezTo>
                    <a:cubicBezTo>
                      <a:pt x="182" y="279"/>
                      <a:pt x="181" y="274"/>
                      <a:pt x="178" y="273"/>
                    </a:cubicBezTo>
                    <a:cubicBezTo>
                      <a:pt x="174" y="272"/>
                      <a:pt x="173" y="277"/>
                      <a:pt x="172" y="280"/>
                    </a:cubicBezTo>
                    <a:cubicBezTo>
                      <a:pt x="171" y="282"/>
                      <a:pt x="171" y="284"/>
                      <a:pt x="171" y="286"/>
                    </a:cubicBezTo>
                    <a:cubicBezTo>
                      <a:pt x="173" y="293"/>
                      <a:pt x="170" y="298"/>
                      <a:pt x="168" y="304"/>
                    </a:cubicBezTo>
                    <a:cubicBezTo>
                      <a:pt x="166" y="309"/>
                      <a:pt x="162" y="312"/>
                      <a:pt x="157" y="312"/>
                    </a:cubicBezTo>
                    <a:cubicBezTo>
                      <a:pt x="144" y="312"/>
                      <a:pt x="133" y="308"/>
                      <a:pt x="127" y="296"/>
                    </a:cubicBezTo>
                    <a:cubicBezTo>
                      <a:pt x="126" y="299"/>
                      <a:pt x="126" y="299"/>
                      <a:pt x="128" y="304"/>
                    </a:cubicBezTo>
                    <a:cubicBezTo>
                      <a:pt x="127" y="305"/>
                      <a:pt x="127" y="304"/>
                      <a:pt x="127" y="303"/>
                    </a:cubicBezTo>
                    <a:cubicBezTo>
                      <a:pt x="126" y="303"/>
                      <a:pt x="126" y="302"/>
                      <a:pt x="126" y="302"/>
                    </a:cubicBezTo>
                    <a:cubicBezTo>
                      <a:pt x="124" y="303"/>
                      <a:pt x="126" y="304"/>
                      <a:pt x="125" y="305"/>
                    </a:cubicBezTo>
                    <a:cubicBezTo>
                      <a:pt x="123" y="304"/>
                      <a:pt x="123" y="301"/>
                      <a:pt x="121" y="300"/>
                    </a:cubicBezTo>
                    <a:cubicBezTo>
                      <a:pt x="118" y="296"/>
                      <a:pt x="118" y="291"/>
                      <a:pt x="117" y="286"/>
                    </a:cubicBezTo>
                    <a:cubicBezTo>
                      <a:pt x="117" y="286"/>
                      <a:pt x="116" y="285"/>
                      <a:pt x="117" y="285"/>
                    </a:cubicBezTo>
                    <a:cubicBezTo>
                      <a:pt x="124" y="281"/>
                      <a:pt x="117" y="277"/>
                      <a:pt x="117" y="272"/>
                    </a:cubicBezTo>
                    <a:cubicBezTo>
                      <a:pt x="117" y="271"/>
                      <a:pt x="116" y="271"/>
                      <a:pt x="116" y="270"/>
                    </a:cubicBezTo>
                    <a:cubicBezTo>
                      <a:pt x="118" y="270"/>
                      <a:pt x="118" y="272"/>
                      <a:pt x="119" y="273"/>
                    </a:cubicBezTo>
                    <a:cubicBezTo>
                      <a:pt x="119" y="269"/>
                      <a:pt x="116" y="267"/>
                      <a:pt x="116" y="264"/>
                    </a:cubicBezTo>
                    <a:cubicBezTo>
                      <a:pt x="118" y="264"/>
                      <a:pt x="117" y="266"/>
                      <a:pt x="119" y="267"/>
                    </a:cubicBezTo>
                    <a:cubicBezTo>
                      <a:pt x="114" y="254"/>
                      <a:pt x="103" y="245"/>
                      <a:pt x="97" y="234"/>
                    </a:cubicBezTo>
                    <a:cubicBezTo>
                      <a:pt x="97" y="236"/>
                      <a:pt x="97" y="236"/>
                      <a:pt x="98" y="238"/>
                    </a:cubicBezTo>
                    <a:cubicBezTo>
                      <a:pt x="97" y="238"/>
                      <a:pt x="97" y="239"/>
                      <a:pt x="97" y="238"/>
                    </a:cubicBezTo>
                    <a:cubicBezTo>
                      <a:pt x="95" y="236"/>
                      <a:pt x="95" y="232"/>
                      <a:pt x="90" y="231"/>
                    </a:cubicBezTo>
                    <a:cubicBezTo>
                      <a:pt x="87" y="231"/>
                      <a:pt x="86" y="227"/>
                      <a:pt x="86" y="224"/>
                    </a:cubicBezTo>
                    <a:cubicBezTo>
                      <a:pt x="86" y="222"/>
                      <a:pt x="86" y="220"/>
                      <a:pt x="84" y="220"/>
                    </a:cubicBezTo>
                    <a:cubicBezTo>
                      <a:pt x="82" y="220"/>
                      <a:pt x="83" y="222"/>
                      <a:pt x="81" y="224"/>
                    </a:cubicBezTo>
                    <a:cubicBezTo>
                      <a:pt x="84" y="215"/>
                      <a:pt x="77" y="212"/>
                      <a:pt x="73" y="208"/>
                    </a:cubicBezTo>
                    <a:cubicBezTo>
                      <a:pt x="70" y="205"/>
                      <a:pt x="66" y="203"/>
                      <a:pt x="69" y="198"/>
                    </a:cubicBezTo>
                    <a:cubicBezTo>
                      <a:pt x="66" y="202"/>
                      <a:pt x="62" y="205"/>
                      <a:pt x="58" y="209"/>
                    </a:cubicBezTo>
                    <a:cubicBezTo>
                      <a:pt x="58" y="209"/>
                      <a:pt x="57" y="208"/>
                      <a:pt x="57" y="208"/>
                    </a:cubicBezTo>
                    <a:cubicBezTo>
                      <a:pt x="59" y="202"/>
                      <a:pt x="65" y="199"/>
                      <a:pt x="66" y="193"/>
                    </a:cubicBezTo>
                    <a:cubicBezTo>
                      <a:pt x="67" y="192"/>
                      <a:pt x="67" y="192"/>
                      <a:pt x="67" y="191"/>
                    </a:cubicBezTo>
                    <a:cubicBezTo>
                      <a:pt x="68" y="191"/>
                      <a:pt x="68" y="191"/>
                      <a:pt x="68" y="191"/>
                    </a:cubicBezTo>
                    <a:cubicBezTo>
                      <a:pt x="70" y="190"/>
                      <a:pt x="71" y="190"/>
                      <a:pt x="73" y="190"/>
                    </a:cubicBezTo>
                    <a:cubicBezTo>
                      <a:pt x="73" y="189"/>
                      <a:pt x="73" y="189"/>
                      <a:pt x="74" y="189"/>
                    </a:cubicBezTo>
                    <a:cubicBezTo>
                      <a:pt x="75" y="189"/>
                      <a:pt x="76" y="189"/>
                      <a:pt x="77" y="188"/>
                    </a:cubicBezTo>
                    <a:cubicBezTo>
                      <a:pt x="77" y="188"/>
                      <a:pt x="77" y="188"/>
                      <a:pt x="78" y="188"/>
                    </a:cubicBezTo>
                    <a:cubicBezTo>
                      <a:pt x="78" y="188"/>
                      <a:pt x="79" y="188"/>
                      <a:pt x="80" y="188"/>
                    </a:cubicBezTo>
                    <a:cubicBezTo>
                      <a:pt x="81" y="188"/>
                      <a:pt x="82" y="188"/>
                      <a:pt x="83" y="187"/>
                    </a:cubicBezTo>
                    <a:cubicBezTo>
                      <a:pt x="84" y="187"/>
                      <a:pt x="86" y="187"/>
                      <a:pt x="88" y="188"/>
                    </a:cubicBezTo>
                    <a:cubicBezTo>
                      <a:pt x="96" y="192"/>
                      <a:pt x="105" y="195"/>
                      <a:pt x="113" y="199"/>
                    </a:cubicBezTo>
                    <a:cubicBezTo>
                      <a:pt x="114" y="200"/>
                      <a:pt x="115" y="201"/>
                      <a:pt x="116" y="200"/>
                    </a:cubicBezTo>
                    <a:cubicBezTo>
                      <a:pt x="118" y="199"/>
                      <a:pt x="116" y="198"/>
                      <a:pt x="116" y="196"/>
                    </a:cubicBezTo>
                    <a:cubicBezTo>
                      <a:pt x="113" y="191"/>
                      <a:pt x="110" y="185"/>
                      <a:pt x="107" y="179"/>
                    </a:cubicBezTo>
                    <a:cubicBezTo>
                      <a:pt x="106" y="175"/>
                      <a:pt x="103" y="173"/>
                      <a:pt x="100" y="171"/>
                    </a:cubicBezTo>
                    <a:cubicBezTo>
                      <a:pt x="97" y="168"/>
                      <a:pt x="93" y="165"/>
                      <a:pt x="89" y="163"/>
                    </a:cubicBezTo>
                    <a:cubicBezTo>
                      <a:pt x="86" y="162"/>
                      <a:pt x="85" y="159"/>
                      <a:pt x="83" y="158"/>
                    </a:cubicBezTo>
                    <a:cubicBezTo>
                      <a:pt x="76" y="152"/>
                      <a:pt x="70" y="147"/>
                      <a:pt x="64" y="141"/>
                    </a:cubicBezTo>
                    <a:cubicBezTo>
                      <a:pt x="58" y="135"/>
                      <a:pt x="53" y="128"/>
                      <a:pt x="48" y="121"/>
                    </a:cubicBezTo>
                    <a:cubicBezTo>
                      <a:pt x="42" y="112"/>
                      <a:pt x="38" y="102"/>
                      <a:pt x="38" y="91"/>
                    </a:cubicBezTo>
                    <a:cubicBezTo>
                      <a:pt x="39" y="88"/>
                      <a:pt x="39" y="85"/>
                      <a:pt x="41" y="82"/>
                    </a:cubicBezTo>
                    <a:cubicBezTo>
                      <a:pt x="43" y="81"/>
                      <a:pt x="45" y="82"/>
                      <a:pt x="46" y="84"/>
                    </a:cubicBezTo>
                    <a:cubicBezTo>
                      <a:pt x="47" y="85"/>
                      <a:pt x="47" y="85"/>
                      <a:pt x="47" y="86"/>
                    </a:cubicBezTo>
                    <a:cubicBezTo>
                      <a:pt x="44" y="96"/>
                      <a:pt x="47" y="104"/>
                      <a:pt x="52" y="112"/>
                    </a:cubicBezTo>
                    <a:cubicBezTo>
                      <a:pt x="53" y="114"/>
                      <a:pt x="55" y="116"/>
                      <a:pt x="56" y="117"/>
                    </a:cubicBezTo>
                    <a:cubicBezTo>
                      <a:pt x="60" y="123"/>
                      <a:pt x="65" y="129"/>
                      <a:pt x="71" y="133"/>
                    </a:cubicBezTo>
                    <a:cubicBezTo>
                      <a:pt x="75" y="136"/>
                      <a:pt x="77" y="140"/>
                      <a:pt x="81" y="143"/>
                    </a:cubicBezTo>
                    <a:cubicBezTo>
                      <a:pt x="92" y="152"/>
                      <a:pt x="104" y="160"/>
                      <a:pt x="114" y="170"/>
                    </a:cubicBezTo>
                    <a:cubicBezTo>
                      <a:pt x="115" y="171"/>
                      <a:pt x="116" y="172"/>
                      <a:pt x="116" y="173"/>
                    </a:cubicBezTo>
                    <a:cubicBezTo>
                      <a:pt x="119" y="179"/>
                      <a:pt x="121" y="186"/>
                      <a:pt x="124" y="193"/>
                    </a:cubicBezTo>
                    <a:cubicBezTo>
                      <a:pt x="127" y="204"/>
                      <a:pt x="133" y="213"/>
                      <a:pt x="136" y="224"/>
                    </a:cubicBezTo>
                    <a:cubicBezTo>
                      <a:pt x="138" y="228"/>
                      <a:pt x="139" y="232"/>
                      <a:pt x="141" y="235"/>
                    </a:cubicBezTo>
                    <a:cubicBezTo>
                      <a:pt x="143" y="242"/>
                      <a:pt x="146" y="248"/>
                      <a:pt x="148" y="254"/>
                    </a:cubicBezTo>
                    <a:cubicBezTo>
                      <a:pt x="149" y="257"/>
                      <a:pt x="150" y="258"/>
                      <a:pt x="153" y="259"/>
                    </a:cubicBezTo>
                    <a:cubicBezTo>
                      <a:pt x="157" y="260"/>
                      <a:pt x="161" y="260"/>
                      <a:pt x="165" y="259"/>
                    </a:cubicBezTo>
                    <a:cubicBezTo>
                      <a:pt x="170" y="259"/>
                      <a:pt x="168" y="255"/>
                      <a:pt x="168" y="252"/>
                    </a:cubicBezTo>
                    <a:cubicBezTo>
                      <a:pt x="168" y="252"/>
                      <a:pt x="168" y="251"/>
                      <a:pt x="168" y="251"/>
                    </a:cubicBezTo>
                    <a:cubicBezTo>
                      <a:pt x="169" y="248"/>
                      <a:pt x="169" y="246"/>
                      <a:pt x="169" y="243"/>
                    </a:cubicBezTo>
                    <a:cubicBezTo>
                      <a:pt x="171" y="231"/>
                      <a:pt x="170" y="219"/>
                      <a:pt x="172" y="208"/>
                    </a:cubicBezTo>
                    <a:cubicBezTo>
                      <a:pt x="173" y="205"/>
                      <a:pt x="173" y="203"/>
                      <a:pt x="173" y="201"/>
                    </a:cubicBezTo>
                    <a:cubicBezTo>
                      <a:pt x="172" y="192"/>
                      <a:pt x="173" y="182"/>
                      <a:pt x="172" y="173"/>
                    </a:cubicBezTo>
                    <a:cubicBezTo>
                      <a:pt x="172" y="169"/>
                      <a:pt x="172" y="166"/>
                      <a:pt x="172" y="162"/>
                    </a:cubicBezTo>
                    <a:cubicBezTo>
                      <a:pt x="172" y="147"/>
                      <a:pt x="176" y="133"/>
                      <a:pt x="176" y="119"/>
                    </a:cubicBezTo>
                    <a:cubicBezTo>
                      <a:pt x="176" y="115"/>
                      <a:pt x="174" y="112"/>
                      <a:pt x="171" y="111"/>
                    </a:cubicBezTo>
                    <a:cubicBezTo>
                      <a:pt x="163" y="108"/>
                      <a:pt x="157" y="104"/>
                      <a:pt x="150" y="100"/>
                    </a:cubicBezTo>
                    <a:cubicBezTo>
                      <a:pt x="145" y="98"/>
                      <a:pt x="141" y="94"/>
                      <a:pt x="137" y="92"/>
                    </a:cubicBezTo>
                    <a:cubicBezTo>
                      <a:pt x="134" y="91"/>
                      <a:pt x="132" y="89"/>
                      <a:pt x="130" y="88"/>
                    </a:cubicBezTo>
                    <a:cubicBezTo>
                      <a:pt x="125" y="86"/>
                      <a:pt x="119" y="85"/>
                      <a:pt x="115" y="82"/>
                    </a:cubicBezTo>
                    <a:cubicBezTo>
                      <a:pt x="115" y="82"/>
                      <a:pt x="115" y="81"/>
                      <a:pt x="115" y="81"/>
                    </a:cubicBezTo>
                    <a:cubicBezTo>
                      <a:pt x="115" y="80"/>
                      <a:pt x="117" y="80"/>
                      <a:pt x="118" y="81"/>
                    </a:cubicBezTo>
                    <a:cubicBezTo>
                      <a:pt x="117" y="80"/>
                      <a:pt x="115" y="79"/>
                      <a:pt x="118" y="78"/>
                    </a:cubicBezTo>
                    <a:cubicBezTo>
                      <a:pt x="121" y="78"/>
                      <a:pt x="125" y="80"/>
                      <a:pt x="128" y="80"/>
                    </a:cubicBezTo>
                    <a:cubicBezTo>
                      <a:pt x="143" y="87"/>
                      <a:pt x="156" y="96"/>
                      <a:pt x="170" y="104"/>
                    </a:cubicBezTo>
                    <a:cubicBezTo>
                      <a:pt x="174" y="105"/>
                      <a:pt x="178" y="107"/>
                      <a:pt x="181" y="106"/>
                    </a:cubicBezTo>
                    <a:cubicBezTo>
                      <a:pt x="183" y="106"/>
                      <a:pt x="182" y="105"/>
                      <a:pt x="182" y="106"/>
                    </a:cubicBezTo>
                    <a:cubicBezTo>
                      <a:pt x="182" y="106"/>
                      <a:pt x="182" y="106"/>
                      <a:pt x="182" y="106"/>
                    </a:cubicBezTo>
                    <a:cubicBezTo>
                      <a:pt x="178" y="107"/>
                      <a:pt x="174" y="105"/>
                      <a:pt x="171" y="104"/>
                    </a:cubicBezTo>
                    <a:cubicBezTo>
                      <a:pt x="156" y="97"/>
                      <a:pt x="143" y="87"/>
                      <a:pt x="129" y="81"/>
                    </a:cubicBezTo>
                    <a:cubicBezTo>
                      <a:pt x="125" y="80"/>
                      <a:pt x="122" y="79"/>
                      <a:pt x="119" y="78"/>
                    </a:cubicBezTo>
                    <a:cubicBezTo>
                      <a:pt x="119" y="77"/>
                      <a:pt x="119" y="76"/>
                      <a:pt x="117" y="75"/>
                    </a:cubicBezTo>
                    <a:cubicBezTo>
                      <a:pt x="116" y="75"/>
                      <a:pt x="114" y="75"/>
                      <a:pt x="113" y="75"/>
                    </a:cubicBezTo>
                    <a:cubicBezTo>
                      <a:pt x="111" y="74"/>
                      <a:pt x="108" y="75"/>
                      <a:pt x="109" y="73"/>
                    </a:cubicBezTo>
                    <a:cubicBezTo>
                      <a:pt x="109" y="71"/>
                      <a:pt x="112" y="71"/>
                      <a:pt x="113" y="71"/>
                    </a:cubicBezTo>
                    <a:cubicBezTo>
                      <a:pt x="116" y="71"/>
                      <a:pt x="118" y="72"/>
                      <a:pt x="120" y="72"/>
                    </a:cubicBezTo>
                    <a:cubicBezTo>
                      <a:pt x="115" y="70"/>
                      <a:pt x="109" y="73"/>
                      <a:pt x="104" y="70"/>
                    </a:cubicBezTo>
                    <a:cubicBezTo>
                      <a:pt x="110" y="68"/>
                      <a:pt x="115" y="69"/>
                      <a:pt x="121" y="70"/>
                    </a:cubicBezTo>
                    <a:cubicBezTo>
                      <a:pt x="115" y="69"/>
                      <a:pt x="109" y="68"/>
                      <a:pt x="103" y="69"/>
                    </a:cubicBezTo>
                    <a:cubicBezTo>
                      <a:pt x="102" y="70"/>
                      <a:pt x="101" y="69"/>
                      <a:pt x="101" y="68"/>
                    </a:cubicBezTo>
                    <a:cubicBezTo>
                      <a:pt x="101" y="67"/>
                      <a:pt x="102" y="67"/>
                      <a:pt x="103" y="66"/>
                    </a:cubicBezTo>
                    <a:cubicBezTo>
                      <a:pt x="107" y="65"/>
                      <a:pt x="111" y="65"/>
                      <a:pt x="115" y="66"/>
                    </a:cubicBezTo>
                    <a:cubicBezTo>
                      <a:pt x="116" y="67"/>
                      <a:pt x="117" y="67"/>
                      <a:pt x="117" y="66"/>
                    </a:cubicBezTo>
                    <a:cubicBezTo>
                      <a:pt x="120" y="64"/>
                      <a:pt x="123" y="65"/>
                      <a:pt x="126" y="66"/>
                    </a:cubicBezTo>
                    <a:cubicBezTo>
                      <a:pt x="130" y="68"/>
                      <a:pt x="134" y="69"/>
                      <a:pt x="138" y="68"/>
                    </a:cubicBezTo>
                    <a:cubicBezTo>
                      <a:pt x="140" y="67"/>
                      <a:pt x="143" y="67"/>
                      <a:pt x="144" y="71"/>
                    </a:cubicBezTo>
                    <a:cubicBezTo>
                      <a:pt x="144" y="72"/>
                      <a:pt x="147" y="74"/>
                      <a:pt x="149" y="72"/>
                    </a:cubicBezTo>
                    <a:cubicBezTo>
                      <a:pt x="151" y="70"/>
                      <a:pt x="153" y="72"/>
                      <a:pt x="155" y="72"/>
                    </a:cubicBezTo>
                    <a:cubicBezTo>
                      <a:pt x="151" y="71"/>
                      <a:pt x="148" y="70"/>
                      <a:pt x="145" y="68"/>
                    </a:cubicBezTo>
                    <a:cubicBezTo>
                      <a:pt x="136" y="63"/>
                      <a:pt x="132" y="63"/>
                      <a:pt x="122" y="64"/>
                    </a:cubicBezTo>
                    <a:cubicBezTo>
                      <a:pt x="119" y="64"/>
                      <a:pt x="118" y="64"/>
                      <a:pt x="117" y="60"/>
                    </a:cubicBezTo>
                    <a:cubicBezTo>
                      <a:pt x="115" y="63"/>
                      <a:pt x="107" y="65"/>
                      <a:pt x="104" y="63"/>
                    </a:cubicBezTo>
                    <a:cubicBezTo>
                      <a:pt x="104" y="62"/>
                      <a:pt x="103" y="61"/>
                      <a:pt x="104" y="61"/>
                    </a:cubicBezTo>
                    <a:cubicBezTo>
                      <a:pt x="109" y="60"/>
                      <a:pt x="101" y="60"/>
                      <a:pt x="104" y="59"/>
                    </a:cubicBezTo>
                    <a:cubicBezTo>
                      <a:pt x="105" y="58"/>
                      <a:pt x="107" y="58"/>
                      <a:pt x="109" y="58"/>
                    </a:cubicBezTo>
                    <a:cubicBezTo>
                      <a:pt x="105" y="58"/>
                      <a:pt x="101" y="57"/>
                      <a:pt x="98" y="59"/>
                    </a:cubicBezTo>
                    <a:cubicBezTo>
                      <a:pt x="97" y="60"/>
                      <a:pt x="95" y="60"/>
                      <a:pt x="94" y="59"/>
                    </a:cubicBezTo>
                    <a:cubicBezTo>
                      <a:pt x="91" y="58"/>
                      <a:pt x="89" y="59"/>
                      <a:pt x="88" y="62"/>
                    </a:cubicBezTo>
                    <a:cubicBezTo>
                      <a:pt x="86" y="64"/>
                      <a:pt x="84" y="67"/>
                      <a:pt x="82" y="64"/>
                    </a:cubicBezTo>
                    <a:cubicBezTo>
                      <a:pt x="80" y="62"/>
                      <a:pt x="83" y="61"/>
                      <a:pt x="85" y="59"/>
                    </a:cubicBezTo>
                    <a:cubicBezTo>
                      <a:pt x="86" y="57"/>
                      <a:pt x="87" y="56"/>
                      <a:pt x="88" y="54"/>
                    </a:cubicBezTo>
                    <a:cubicBezTo>
                      <a:pt x="89" y="52"/>
                      <a:pt x="89" y="51"/>
                      <a:pt x="92" y="51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89" y="50"/>
                      <a:pt x="85" y="51"/>
                      <a:pt x="85" y="48"/>
                    </a:cubicBezTo>
                    <a:cubicBezTo>
                      <a:pt x="85" y="46"/>
                      <a:pt x="88" y="46"/>
                      <a:pt x="90" y="45"/>
                    </a:cubicBezTo>
                    <a:cubicBezTo>
                      <a:pt x="91" y="44"/>
                      <a:pt x="92" y="44"/>
                      <a:pt x="94" y="44"/>
                    </a:cubicBezTo>
                    <a:cubicBezTo>
                      <a:pt x="92" y="44"/>
                      <a:pt x="91" y="45"/>
                      <a:pt x="89" y="43"/>
                    </a:cubicBezTo>
                    <a:cubicBezTo>
                      <a:pt x="91" y="41"/>
                      <a:pt x="93" y="43"/>
                      <a:pt x="94" y="42"/>
                    </a:cubicBezTo>
                    <a:cubicBezTo>
                      <a:pt x="92" y="41"/>
                      <a:pt x="90" y="43"/>
                      <a:pt x="88" y="41"/>
                    </a:cubicBezTo>
                    <a:cubicBezTo>
                      <a:pt x="89" y="40"/>
                      <a:pt x="90" y="41"/>
                      <a:pt x="92" y="40"/>
                    </a:cubicBezTo>
                    <a:cubicBezTo>
                      <a:pt x="90" y="39"/>
                      <a:pt x="88" y="42"/>
                      <a:pt x="87" y="39"/>
                    </a:cubicBezTo>
                    <a:cubicBezTo>
                      <a:pt x="87" y="38"/>
                      <a:pt x="87" y="39"/>
                      <a:pt x="87" y="39"/>
                    </a:cubicBezTo>
                    <a:cubicBezTo>
                      <a:pt x="84" y="43"/>
                      <a:pt x="79" y="45"/>
                      <a:pt x="75" y="49"/>
                    </a:cubicBezTo>
                    <a:cubicBezTo>
                      <a:pt x="72" y="52"/>
                      <a:pt x="68" y="55"/>
                      <a:pt x="65" y="58"/>
                    </a:cubicBezTo>
                    <a:cubicBezTo>
                      <a:pt x="63" y="61"/>
                      <a:pt x="60" y="63"/>
                      <a:pt x="59" y="67"/>
                    </a:cubicBezTo>
                    <a:cubicBezTo>
                      <a:pt x="50" y="66"/>
                      <a:pt x="40" y="67"/>
                      <a:pt x="31" y="64"/>
                    </a:cubicBezTo>
                    <a:cubicBezTo>
                      <a:pt x="30" y="61"/>
                      <a:pt x="34" y="62"/>
                      <a:pt x="35" y="60"/>
                    </a:cubicBezTo>
                    <a:cubicBezTo>
                      <a:pt x="32" y="60"/>
                      <a:pt x="31" y="62"/>
                      <a:pt x="30" y="63"/>
                    </a:cubicBezTo>
                    <a:cubicBezTo>
                      <a:pt x="27" y="70"/>
                      <a:pt x="28" y="77"/>
                      <a:pt x="26" y="83"/>
                    </a:cubicBezTo>
                    <a:cubicBezTo>
                      <a:pt x="26" y="84"/>
                      <a:pt x="23" y="82"/>
                      <a:pt x="25" y="85"/>
                    </a:cubicBezTo>
                    <a:cubicBezTo>
                      <a:pt x="26" y="87"/>
                      <a:pt x="28" y="90"/>
                      <a:pt x="25" y="92"/>
                    </a:cubicBezTo>
                    <a:cubicBezTo>
                      <a:pt x="24" y="92"/>
                      <a:pt x="24" y="92"/>
                      <a:pt x="23" y="91"/>
                    </a:cubicBezTo>
                    <a:cubicBezTo>
                      <a:pt x="22" y="90"/>
                      <a:pt x="23" y="88"/>
                      <a:pt x="20" y="89"/>
                    </a:cubicBezTo>
                    <a:cubicBezTo>
                      <a:pt x="17" y="91"/>
                      <a:pt x="13" y="88"/>
                      <a:pt x="14" y="85"/>
                    </a:cubicBezTo>
                    <a:cubicBezTo>
                      <a:pt x="15" y="80"/>
                      <a:pt x="13" y="79"/>
                      <a:pt x="9" y="79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7" y="79"/>
                      <a:pt x="4" y="80"/>
                      <a:pt x="5" y="77"/>
                    </a:cubicBezTo>
                    <a:cubicBezTo>
                      <a:pt x="5" y="74"/>
                      <a:pt x="8" y="76"/>
                      <a:pt x="10" y="76"/>
                    </a:cubicBezTo>
                    <a:cubicBezTo>
                      <a:pt x="9" y="76"/>
                      <a:pt x="8" y="76"/>
                      <a:pt x="7" y="76"/>
                    </a:cubicBezTo>
                    <a:cubicBezTo>
                      <a:pt x="6" y="75"/>
                      <a:pt x="4" y="75"/>
                      <a:pt x="4" y="74"/>
                    </a:cubicBezTo>
                    <a:cubicBezTo>
                      <a:pt x="5" y="72"/>
                      <a:pt x="6" y="72"/>
                      <a:pt x="7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6" y="68"/>
                      <a:pt x="11" y="65"/>
                      <a:pt x="11" y="62"/>
                    </a:cubicBezTo>
                    <a:cubicBezTo>
                      <a:pt x="12" y="61"/>
                      <a:pt x="13" y="59"/>
                      <a:pt x="15" y="61"/>
                    </a:cubicBezTo>
                    <a:cubicBezTo>
                      <a:pt x="16" y="63"/>
                      <a:pt x="16" y="66"/>
                      <a:pt x="17" y="68"/>
                    </a:cubicBezTo>
                    <a:cubicBezTo>
                      <a:pt x="17" y="69"/>
                      <a:pt x="18" y="68"/>
                      <a:pt x="17" y="68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6" y="66"/>
                      <a:pt x="16" y="65"/>
                      <a:pt x="18" y="64"/>
                    </a:cubicBezTo>
                    <a:cubicBezTo>
                      <a:pt x="20" y="65"/>
                      <a:pt x="21" y="64"/>
                      <a:pt x="22" y="62"/>
                    </a:cubicBezTo>
                    <a:cubicBezTo>
                      <a:pt x="22" y="60"/>
                      <a:pt x="24" y="60"/>
                      <a:pt x="25" y="59"/>
                    </a:cubicBezTo>
                    <a:cubicBezTo>
                      <a:pt x="21" y="59"/>
                      <a:pt x="22" y="64"/>
                      <a:pt x="18" y="64"/>
                    </a:cubicBezTo>
                    <a:cubicBezTo>
                      <a:pt x="16" y="59"/>
                      <a:pt x="21" y="58"/>
                      <a:pt x="23" y="57"/>
                    </a:cubicBezTo>
                    <a:cubicBezTo>
                      <a:pt x="21" y="57"/>
                      <a:pt x="20" y="59"/>
                      <a:pt x="17" y="59"/>
                    </a:cubicBezTo>
                    <a:cubicBezTo>
                      <a:pt x="14" y="57"/>
                      <a:pt x="14" y="56"/>
                      <a:pt x="17" y="54"/>
                    </a:cubicBezTo>
                    <a:cubicBezTo>
                      <a:pt x="19" y="55"/>
                      <a:pt x="20" y="53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18" y="47"/>
                      <a:pt x="23" y="44"/>
                      <a:pt x="24" y="41"/>
                    </a:cubicBezTo>
                    <a:cubicBezTo>
                      <a:pt x="24" y="39"/>
                      <a:pt x="24" y="37"/>
                      <a:pt x="23" y="36"/>
                    </a:cubicBezTo>
                    <a:cubicBezTo>
                      <a:pt x="19" y="30"/>
                      <a:pt x="15" y="25"/>
                      <a:pt x="12" y="19"/>
                    </a:cubicBezTo>
                    <a:cubicBezTo>
                      <a:pt x="10" y="16"/>
                      <a:pt x="8" y="12"/>
                      <a:pt x="3" y="13"/>
                    </a:cubicBezTo>
                    <a:cubicBezTo>
                      <a:pt x="2" y="13"/>
                      <a:pt x="0" y="13"/>
                      <a:pt x="0" y="12"/>
                    </a:cubicBezTo>
                    <a:cubicBezTo>
                      <a:pt x="0" y="10"/>
                      <a:pt x="1" y="9"/>
                      <a:pt x="3" y="8"/>
                    </a:cubicBezTo>
                    <a:cubicBezTo>
                      <a:pt x="4" y="8"/>
                      <a:pt x="5" y="7"/>
                      <a:pt x="6" y="7"/>
                    </a:cubicBezTo>
                    <a:cubicBezTo>
                      <a:pt x="6" y="7"/>
                      <a:pt x="5" y="6"/>
                      <a:pt x="6" y="5"/>
                    </a:cubicBezTo>
                    <a:cubicBezTo>
                      <a:pt x="7" y="4"/>
                      <a:pt x="8" y="4"/>
                      <a:pt x="10" y="4"/>
                    </a:cubicBezTo>
                    <a:cubicBezTo>
                      <a:pt x="13" y="3"/>
                      <a:pt x="16" y="3"/>
                      <a:pt x="19" y="3"/>
                    </a:cubicBezTo>
                    <a:cubicBezTo>
                      <a:pt x="27" y="0"/>
                      <a:pt x="35" y="3"/>
                      <a:pt x="43" y="3"/>
                    </a:cubicBezTo>
                    <a:cubicBezTo>
                      <a:pt x="44" y="3"/>
                      <a:pt x="44" y="4"/>
                      <a:pt x="44" y="4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" name="Freeform 528"/>
              <p:cNvSpPr>
                <a:spLocks/>
              </p:cNvSpPr>
              <p:nvPr/>
            </p:nvSpPr>
            <p:spPr bwMode="auto">
              <a:xfrm>
                <a:off x="4369" y="1955"/>
                <a:ext cx="57" cy="141"/>
              </a:xfrm>
              <a:custGeom>
                <a:avLst/>
                <a:gdLst>
                  <a:gd name="T0" fmla="*/ 31 w 39"/>
                  <a:gd name="T1" fmla="*/ 45 h 97"/>
                  <a:gd name="T2" fmla="*/ 37 w 39"/>
                  <a:gd name="T3" fmla="*/ 65 h 97"/>
                  <a:gd name="T4" fmla="*/ 28 w 39"/>
                  <a:gd name="T5" fmla="*/ 44 h 97"/>
                  <a:gd name="T6" fmla="*/ 34 w 39"/>
                  <a:gd name="T7" fmla="*/ 66 h 97"/>
                  <a:gd name="T8" fmla="*/ 26 w 39"/>
                  <a:gd name="T9" fmla="*/ 48 h 97"/>
                  <a:gd name="T10" fmla="*/ 29 w 39"/>
                  <a:gd name="T11" fmla="*/ 57 h 97"/>
                  <a:gd name="T12" fmla="*/ 27 w 39"/>
                  <a:gd name="T13" fmla="*/ 59 h 97"/>
                  <a:gd name="T14" fmla="*/ 25 w 39"/>
                  <a:gd name="T15" fmla="*/ 53 h 97"/>
                  <a:gd name="T16" fmla="*/ 20 w 39"/>
                  <a:gd name="T17" fmla="*/ 41 h 97"/>
                  <a:gd name="T18" fmla="*/ 25 w 39"/>
                  <a:gd name="T19" fmla="*/ 53 h 97"/>
                  <a:gd name="T20" fmla="*/ 27 w 39"/>
                  <a:gd name="T21" fmla="*/ 59 h 97"/>
                  <a:gd name="T22" fmla="*/ 36 w 39"/>
                  <a:gd name="T23" fmla="*/ 80 h 97"/>
                  <a:gd name="T24" fmla="*/ 39 w 39"/>
                  <a:gd name="T25" fmla="*/ 91 h 97"/>
                  <a:gd name="T26" fmla="*/ 17 w 39"/>
                  <a:gd name="T27" fmla="*/ 41 h 97"/>
                  <a:gd name="T28" fmla="*/ 37 w 39"/>
                  <a:gd name="T29" fmla="*/ 92 h 97"/>
                  <a:gd name="T30" fmla="*/ 15 w 39"/>
                  <a:gd name="T31" fmla="*/ 46 h 97"/>
                  <a:gd name="T32" fmla="*/ 21 w 39"/>
                  <a:gd name="T33" fmla="*/ 61 h 97"/>
                  <a:gd name="T34" fmla="*/ 24 w 39"/>
                  <a:gd name="T35" fmla="*/ 68 h 97"/>
                  <a:gd name="T36" fmla="*/ 24 w 39"/>
                  <a:gd name="T37" fmla="*/ 68 h 97"/>
                  <a:gd name="T38" fmla="*/ 12 w 39"/>
                  <a:gd name="T39" fmla="*/ 46 h 97"/>
                  <a:gd name="T40" fmla="*/ 10 w 39"/>
                  <a:gd name="T41" fmla="*/ 43 h 97"/>
                  <a:gd name="T42" fmla="*/ 17 w 39"/>
                  <a:gd name="T43" fmla="*/ 60 h 97"/>
                  <a:gd name="T44" fmla="*/ 30 w 39"/>
                  <a:gd name="T45" fmla="*/ 91 h 97"/>
                  <a:gd name="T46" fmla="*/ 30 w 39"/>
                  <a:gd name="T47" fmla="*/ 97 h 97"/>
                  <a:gd name="T48" fmla="*/ 20 w 39"/>
                  <a:gd name="T49" fmla="*/ 74 h 97"/>
                  <a:gd name="T50" fmla="*/ 15 w 39"/>
                  <a:gd name="T51" fmla="*/ 63 h 97"/>
                  <a:gd name="T52" fmla="*/ 3 w 39"/>
                  <a:gd name="T53" fmla="*/ 33 h 97"/>
                  <a:gd name="T54" fmla="*/ 0 w 39"/>
                  <a:gd name="T55" fmla="*/ 24 h 97"/>
                  <a:gd name="T56" fmla="*/ 5 w 39"/>
                  <a:gd name="T57" fmla="*/ 11 h 97"/>
                  <a:gd name="T58" fmla="*/ 16 w 39"/>
                  <a:gd name="T59" fmla="*/ 0 h 97"/>
                  <a:gd name="T60" fmla="*/ 15 w 39"/>
                  <a:gd name="T61" fmla="*/ 4 h 97"/>
                  <a:gd name="T62" fmla="*/ 17 w 39"/>
                  <a:gd name="T63" fmla="*/ 6 h 97"/>
                  <a:gd name="T64" fmla="*/ 20 w 39"/>
                  <a:gd name="T65" fmla="*/ 8 h 97"/>
                  <a:gd name="T66" fmla="*/ 27 w 39"/>
                  <a:gd name="T67" fmla="*/ 23 h 97"/>
                  <a:gd name="T68" fmla="*/ 28 w 39"/>
                  <a:gd name="T69" fmla="*/ 24 h 97"/>
                  <a:gd name="T70" fmla="*/ 31 w 39"/>
                  <a:gd name="T71" fmla="*/ 4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9" h="97">
                    <a:moveTo>
                      <a:pt x="31" y="45"/>
                    </a:moveTo>
                    <a:cubicBezTo>
                      <a:pt x="33" y="52"/>
                      <a:pt x="35" y="58"/>
                      <a:pt x="37" y="65"/>
                    </a:cubicBezTo>
                    <a:cubicBezTo>
                      <a:pt x="33" y="58"/>
                      <a:pt x="31" y="51"/>
                      <a:pt x="28" y="44"/>
                    </a:cubicBezTo>
                    <a:cubicBezTo>
                      <a:pt x="29" y="51"/>
                      <a:pt x="33" y="58"/>
                      <a:pt x="34" y="66"/>
                    </a:cubicBezTo>
                    <a:cubicBezTo>
                      <a:pt x="31" y="60"/>
                      <a:pt x="29" y="54"/>
                      <a:pt x="26" y="48"/>
                    </a:cubicBezTo>
                    <a:cubicBezTo>
                      <a:pt x="26" y="52"/>
                      <a:pt x="28" y="54"/>
                      <a:pt x="29" y="57"/>
                    </a:cubicBezTo>
                    <a:cubicBezTo>
                      <a:pt x="29" y="59"/>
                      <a:pt x="30" y="60"/>
                      <a:pt x="27" y="59"/>
                    </a:cubicBezTo>
                    <a:cubicBezTo>
                      <a:pt x="26" y="57"/>
                      <a:pt x="26" y="55"/>
                      <a:pt x="25" y="53"/>
                    </a:cubicBezTo>
                    <a:cubicBezTo>
                      <a:pt x="23" y="48"/>
                      <a:pt x="21" y="44"/>
                      <a:pt x="20" y="41"/>
                    </a:cubicBezTo>
                    <a:cubicBezTo>
                      <a:pt x="21" y="44"/>
                      <a:pt x="23" y="48"/>
                      <a:pt x="25" y="53"/>
                    </a:cubicBezTo>
                    <a:cubicBezTo>
                      <a:pt x="26" y="55"/>
                      <a:pt x="26" y="57"/>
                      <a:pt x="27" y="59"/>
                    </a:cubicBezTo>
                    <a:cubicBezTo>
                      <a:pt x="29" y="67"/>
                      <a:pt x="33" y="73"/>
                      <a:pt x="36" y="80"/>
                    </a:cubicBezTo>
                    <a:cubicBezTo>
                      <a:pt x="37" y="84"/>
                      <a:pt x="39" y="87"/>
                      <a:pt x="39" y="91"/>
                    </a:cubicBezTo>
                    <a:cubicBezTo>
                      <a:pt x="32" y="75"/>
                      <a:pt x="25" y="58"/>
                      <a:pt x="17" y="41"/>
                    </a:cubicBezTo>
                    <a:cubicBezTo>
                      <a:pt x="23" y="59"/>
                      <a:pt x="31" y="75"/>
                      <a:pt x="37" y="92"/>
                    </a:cubicBezTo>
                    <a:cubicBezTo>
                      <a:pt x="29" y="77"/>
                      <a:pt x="24" y="61"/>
                      <a:pt x="15" y="46"/>
                    </a:cubicBezTo>
                    <a:cubicBezTo>
                      <a:pt x="16" y="52"/>
                      <a:pt x="19" y="56"/>
                      <a:pt x="21" y="61"/>
                    </a:cubicBezTo>
                    <a:cubicBezTo>
                      <a:pt x="22" y="63"/>
                      <a:pt x="24" y="65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19" y="61"/>
                      <a:pt x="15" y="53"/>
                      <a:pt x="12" y="46"/>
                    </a:cubicBezTo>
                    <a:cubicBezTo>
                      <a:pt x="11" y="45"/>
                      <a:pt x="11" y="44"/>
                      <a:pt x="10" y="43"/>
                    </a:cubicBezTo>
                    <a:cubicBezTo>
                      <a:pt x="11" y="49"/>
                      <a:pt x="14" y="55"/>
                      <a:pt x="17" y="60"/>
                    </a:cubicBezTo>
                    <a:cubicBezTo>
                      <a:pt x="23" y="69"/>
                      <a:pt x="27" y="80"/>
                      <a:pt x="30" y="91"/>
                    </a:cubicBezTo>
                    <a:cubicBezTo>
                      <a:pt x="31" y="92"/>
                      <a:pt x="31" y="95"/>
                      <a:pt x="30" y="97"/>
                    </a:cubicBezTo>
                    <a:cubicBezTo>
                      <a:pt x="25" y="90"/>
                      <a:pt x="23" y="82"/>
                      <a:pt x="20" y="74"/>
                    </a:cubicBezTo>
                    <a:cubicBezTo>
                      <a:pt x="19" y="70"/>
                      <a:pt x="17" y="66"/>
                      <a:pt x="15" y="63"/>
                    </a:cubicBezTo>
                    <a:cubicBezTo>
                      <a:pt x="9" y="54"/>
                      <a:pt x="5" y="44"/>
                      <a:pt x="3" y="33"/>
                    </a:cubicBezTo>
                    <a:cubicBezTo>
                      <a:pt x="3" y="30"/>
                      <a:pt x="1" y="28"/>
                      <a:pt x="0" y="24"/>
                    </a:cubicBezTo>
                    <a:cubicBezTo>
                      <a:pt x="0" y="19"/>
                      <a:pt x="2" y="14"/>
                      <a:pt x="5" y="11"/>
                    </a:cubicBezTo>
                    <a:cubicBezTo>
                      <a:pt x="10" y="8"/>
                      <a:pt x="12" y="3"/>
                      <a:pt x="16" y="0"/>
                    </a:cubicBezTo>
                    <a:cubicBezTo>
                      <a:pt x="16" y="1"/>
                      <a:pt x="16" y="3"/>
                      <a:pt x="15" y="4"/>
                    </a:cubicBezTo>
                    <a:cubicBezTo>
                      <a:pt x="15" y="5"/>
                      <a:pt x="15" y="7"/>
                      <a:pt x="17" y="6"/>
                    </a:cubicBezTo>
                    <a:cubicBezTo>
                      <a:pt x="18" y="6"/>
                      <a:pt x="20" y="7"/>
                      <a:pt x="20" y="8"/>
                    </a:cubicBezTo>
                    <a:cubicBezTo>
                      <a:pt x="19" y="14"/>
                      <a:pt x="25" y="18"/>
                      <a:pt x="27" y="23"/>
                    </a:cubicBezTo>
                    <a:cubicBezTo>
                      <a:pt x="27" y="23"/>
                      <a:pt x="28" y="24"/>
                      <a:pt x="28" y="24"/>
                    </a:cubicBezTo>
                    <a:cubicBezTo>
                      <a:pt x="25" y="32"/>
                      <a:pt x="29" y="38"/>
                      <a:pt x="31" y="45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" name="Freeform 529"/>
              <p:cNvSpPr>
                <a:spLocks/>
              </p:cNvSpPr>
              <p:nvPr/>
            </p:nvSpPr>
            <p:spPr bwMode="auto">
              <a:xfrm>
                <a:off x="4437" y="1892"/>
                <a:ext cx="182" cy="205"/>
              </a:xfrm>
              <a:custGeom>
                <a:avLst/>
                <a:gdLst>
                  <a:gd name="T0" fmla="*/ 119 w 126"/>
                  <a:gd name="T1" fmla="*/ 39 h 142"/>
                  <a:gd name="T2" fmla="*/ 126 w 126"/>
                  <a:gd name="T3" fmla="*/ 49 h 142"/>
                  <a:gd name="T4" fmla="*/ 124 w 126"/>
                  <a:gd name="T5" fmla="*/ 53 h 142"/>
                  <a:gd name="T6" fmla="*/ 123 w 126"/>
                  <a:gd name="T7" fmla="*/ 54 h 142"/>
                  <a:gd name="T8" fmla="*/ 125 w 126"/>
                  <a:gd name="T9" fmla="*/ 65 h 142"/>
                  <a:gd name="T10" fmla="*/ 124 w 126"/>
                  <a:gd name="T11" fmla="*/ 69 h 142"/>
                  <a:gd name="T12" fmla="*/ 120 w 126"/>
                  <a:gd name="T13" fmla="*/ 79 h 142"/>
                  <a:gd name="T14" fmla="*/ 115 w 126"/>
                  <a:gd name="T15" fmla="*/ 87 h 142"/>
                  <a:gd name="T16" fmla="*/ 104 w 126"/>
                  <a:gd name="T17" fmla="*/ 100 h 142"/>
                  <a:gd name="T18" fmla="*/ 76 w 126"/>
                  <a:gd name="T19" fmla="*/ 129 h 142"/>
                  <a:gd name="T20" fmla="*/ 44 w 126"/>
                  <a:gd name="T21" fmla="*/ 130 h 142"/>
                  <a:gd name="T22" fmla="*/ 9 w 126"/>
                  <a:gd name="T23" fmla="*/ 81 h 142"/>
                  <a:gd name="T24" fmla="*/ 29 w 126"/>
                  <a:gd name="T25" fmla="*/ 116 h 142"/>
                  <a:gd name="T26" fmla="*/ 40 w 126"/>
                  <a:gd name="T27" fmla="*/ 128 h 142"/>
                  <a:gd name="T28" fmla="*/ 51 w 126"/>
                  <a:gd name="T29" fmla="*/ 136 h 142"/>
                  <a:gd name="T30" fmla="*/ 59 w 126"/>
                  <a:gd name="T31" fmla="*/ 136 h 142"/>
                  <a:gd name="T32" fmla="*/ 98 w 126"/>
                  <a:gd name="T33" fmla="*/ 108 h 142"/>
                  <a:gd name="T34" fmla="*/ 116 w 126"/>
                  <a:gd name="T35" fmla="*/ 87 h 142"/>
                  <a:gd name="T36" fmla="*/ 118 w 126"/>
                  <a:gd name="T37" fmla="*/ 86 h 142"/>
                  <a:gd name="T38" fmla="*/ 120 w 126"/>
                  <a:gd name="T39" fmla="*/ 85 h 142"/>
                  <a:gd name="T40" fmla="*/ 120 w 126"/>
                  <a:gd name="T41" fmla="*/ 88 h 142"/>
                  <a:gd name="T42" fmla="*/ 113 w 126"/>
                  <a:gd name="T43" fmla="*/ 99 h 142"/>
                  <a:gd name="T44" fmla="*/ 78 w 126"/>
                  <a:gd name="T45" fmla="*/ 134 h 142"/>
                  <a:gd name="T46" fmla="*/ 67 w 126"/>
                  <a:gd name="T47" fmla="*/ 140 h 142"/>
                  <a:gd name="T48" fmla="*/ 67 w 126"/>
                  <a:gd name="T49" fmla="*/ 140 h 142"/>
                  <a:gd name="T50" fmla="*/ 56 w 126"/>
                  <a:gd name="T51" fmla="*/ 141 h 142"/>
                  <a:gd name="T52" fmla="*/ 41 w 126"/>
                  <a:gd name="T53" fmla="*/ 133 h 142"/>
                  <a:gd name="T54" fmla="*/ 6 w 126"/>
                  <a:gd name="T55" fmla="*/ 81 h 142"/>
                  <a:gd name="T56" fmla="*/ 3 w 126"/>
                  <a:gd name="T57" fmla="*/ 74 h 142"/>
                  <a:gd name="T58" fmla="*/ 3 w 126"/>
                  <a:gd name="T59" fmla="*/ 62 h 142"/>
                  <a:gd name="T60" fmla="*/ 7 w 126"/>
                  <a:gd name="T61" fmla="*/ 63 h 142"/>
                  <a:gd name="T62" fmla="*/ 12 w 126"/>
                  <a:gd name="T63" fmla="*/ 76 h 142"/>
                  <a:gd name="T64" fmla="*/ 13 w 126"/>
                  <a:gd name="T65" fmla="*/ 86 h 142"/>
                  <a:gd name="T66" fmla="*/ 31 w 126"/>
                  <a:gd name="T67" fmla="*/ 114 h 142"/>
                  <a:gd name="T68" fmla="*/ 48 w 126"/>
                  <a:gd name="T69" fmla="*/ 129 h 142"/>
                  <a:gd name="T70" fmla="*/ 66 w 126"/>
                  <a:gd name="T71" fmla="*/ 130 h 142"/>
                  <a:gd name="T72" fmla="*/ 106 w 126"/>
                  <a:gd name="T73" fmla="*/ 93 h 142"/>
                  <a:gd name="T74" fmla="*/ 111 w 126"/>
                  <a:gd name="T75" fmla="*/ 84 h 142"/>
                  <a:gd name="T76" fmla="*/ 112 w 126"/>
                  <a:gd name="T77" fmla="*/ 52 h 142"/>
                  <a:gd name="T78" fmla="*/ 100 w 126"/>
                  <a:gd name="T79" fmla="*/ 10 h 142"/>
                  <a:gd name="T80" fmla="*/ 100 w 126"/>
                  <a:gd name="T81" fmla="*/ 4 h 142"/>
                  <a:gd name="T82" fmla="*/ 106 w 126"/>
                  <a:gd name="T83" fmla="*/ 20 h 142"/>
                  <a:gd name="T84" fmla="*/ 116 w 126"/>
                  <a:gd name="T85" fmla="*/ 55 h 142"/>
                  <a:gd name="T86" fmla="*/ 106 w 126"/>
                  <a:gd name="T87" fmla="*/ 20 h 142"/>
                  <a:gd name="T88" fmla="*/ 102 w 126"/>
                  <a:gd name="T89" fmla="*/ 5 h 142"/>
                  <a:gd name="T90" fmla="*/ 103 w 126"/>
                  <a:gd name="T91" fmla="*/ 0 h 142"/>
                  <a:gd name="T92" fmla="*/ 115 w 126"/>
                  <a:gd name="T93" fmla="*/ 44 h 142"/>
                  <a:gd name="T94" fmla="*/ 116 w 126"/>
                  <a:gd name="T95" fmla="*/ 47 h 142"/>
                  <a:gd name="T96" fmla="*/ 118 w 126"/>
                  <a:gd name="T97" fmla="*/ 47 h 142"/>
                  <a:gd name="T98" fmla="*/ 117 w 126"/>
                  <a:gd name="T99" fmla="*/ 41 h 142"/>
                  <a:gd name="T100" fmla="*/ 119 w 126"/>
                  <a:gd name="T101" fmla="*/ 3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6" h="142">
                    <a:moveTo>
                      <a:pt x="119" y="39"/>
                    </a:moveTo>
                    <a:cubicBezTo>
                      <a:pt x="121" y="43"/>
                      <a:pt x="124" y="46"/>
                      <a:pt x="126" y="49"/>
                    </a:cubicBezTo>
                    <a:cubicBezTo>
                      <a:pt x="124" y="50"/>
                      <a:pt x="125" y="52"/>
                      <a:pt x="124" y="53"/>
                    </a:cubicBezTo>
                    <a:cubicBezTo>
                      <a:pt x="124" y="53"/>
                      <a:pt x="124" y="54"/>
                      <a:pt x="123" y="54"/>
                    </a:cubicBezTo>
                    <a:cubicBezTo>
                      <a:pt x="123" y="58"/>
                      <a:pt x="123" y="61"/>
                      <a:pt x="125" y="65"/>
                    </a:cubicBezTo>
                    <a:cubicBezTo>
                      <a:pt x="125" y="66"/>
                      <a:pt x="126" y="68"/>
                      <a:pt x="124" y="69"/>
                    </a:cubicBezTo>
                    <a:cubicBezTo>
                      <a:pt x="121" y="72"/>
                      <a:pt x="120" y="75"/>
                      <a:pt x="120" y="79"/>
                    </a:cubicBezTo>
                    <a:cubicBezTo>
                      <a:pt x="120" y="83"/>
                      <a:pt x="118" y="85"/>
                      <a:pt x="115" y="87"/>
                    </a:cubicBezTo>
                    <a:cubicBezTo>
                      <a:pt x="110" y="90"/>
                      <a:pt x="108" y="96"/>
                      <a:pt x="104" y="100"/>
                    </a:cubicBezTo>
                    <a:cubicBezTo>
                      <a:pt x="96" y="110"/>
                      <a:pt x="87" y="121"/>
                      <a:pt x="76" y="129"/>
                    </a:cubicBezTo>
                    <a:cubicBezTo>
                      <a:pt x="68" y="137"/>
                      <a:pt x="54" y="137"/>
                      <a:pt x="44" y="130"/>
                    </a:cubicBezTo>
                    <a:cubicBezTo>
                      <a:pt x="27" y="117"/>
                      <a:pt x="15" y="101"/>
                      <a:pt x="9" y="81"/>
                    </a:cubicBezTo>
                    <a:cubicBezTo>
                      <a:pt x="13" y="94"/>
                      <a:pt x="20" y="106"/>
                      <a:pt x="29" y="116"/>
                    </a:cubicBezTo>
                    <a:cubicBezTo>
                      <a:pt x="33" y="120"/>
                      <a:pt x="36" y="124"/>
                      <a:pt x="40" y="128"/>
                    </a:cubicBezTo>
                    <a:cubicBezTo>
                      <a:pt x="43" y="132"/>
                      <a:pt x="47" y="134"/>
                      <a:pt x="51" y="136"/>
                    </a:cubicBezTo>
                    <a:cubicBezTo>
                      <a:pt x="53" y="137"/>
                      <a:pt x="56" y="136"/>
                      <a:pt x="59" y="136"/>
                    </a:cubicBezTo>
                    <a:cubicBezTo>
                      <a:pt x="77" y="134"/>
                      <a:pt x="86" y="120"/>
                      <a:pt x="98" y="108"/>
                    </a:cubicBezTo>
                    <a:cubicBezTo>
                      <a:pt x="105" y="102"/>
                      <a:pt x="110" y="94"/>
                      <a:pt x="116" y="87"/>
                    </a:cubicBezTo>
                    <a:cubicBezTo>
                      <a:pt x="117" y="86"/>
                      <a:pt x="117" y="86"/>
                      <a:pt x="118" y="86"/>
                    </a:cubicBezTo>
                    <a:cubicBezTo>
                      <a:pt x="119" y="85"/>
                      <a:pt x="119" y="84"/>
                      <a:pt x="120" y="85"/>
                    </a:cubicBezTo>
                    <a:cubicBezTo>
                      <a:pt x="121" y="86"/>
                      <a:pt x="121" y="87"/>
                      <a:pt x="120" y="88"/>
                    </a:cubicBezTo>
                    <a:cubicBezTo>
                      <a:pt x="118" y="92"/>
                      <a:pt x="115" y="95"/>
                      <a:pt x="113" y="99"/>
                    </a:cubicBezTo>
                    <a:cubicBezTo>
                      <a:pt x="102" y="112"/>
                      <a:pt x="91" y="124"/>
                      <a:pt x="78" y="134"/>
                    </a:cubicBezTo>
                    <a:cubicBezTo>
                      <a:pt x="75" y="137"/>
                      <a:pt x="71" y="139"/>
                      <a:pt x="67" y="140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63" y="140"/>
                      <a:pt x="60" y="142"/>
                      <a:pt x="56" y="141"/>
                    </a:cubicBezTo>
                    <a:cubicBezTo>
                      <a:pt x="50" y="140"/>
                      <a:pt x="45" y="137"/>
                      <a:pt x="41" y="133"/>
                    </a:cubicBezTo>
                    <a:cubicBezTo>
                      <a:pt x="25" y="119"/>
                      <a:pt x="13" y="101"/>
                      <a:pt x="6" y="81"/>
                    </a:cubicBezTo>
                    <a:cubicBezTo>
                      <a:pt x="6" y="78"/>
                      <a:pt x="5" y="76"/>
                      <a:pt x="3" y="74"/>
                    </a:cubicBezTo>
                    <a:cubicBezTo>
                      <a:pt x="0" y="71"/>
                      <a:pt x="0" y="65"/>
                      <a:pt x="3" y="62"/>
                    </a:cubicBezTo>
                    <a:cubicBezTo>
                      <a:pt x="4" y="61"/>
                      <a:pt x="6" y="62"/>
                      <a:pt x="7" y="63"/>
                    </a:cubicBezTo>
                    <a:cubicBezTo>
                      <a:pt x="10" y="64"/>
                      <a:pt x="14" y="73"/>
                      <a:pt x="12" y="76"/>
                    </a:cubicBezTo>
                    <a:cubicBezTo>
                      <a:pt x="11" y="80"/>
                      <a:pt x="12" y="83"/>
                      <a:pt x="13" y="86"/>
                    </a:cubicBezTo>
                    <a:cubicBezTo>
                      <a:pt x="18" y="96"/>
                      <a:pt x="23" y="106"/>
                      <a:pt x="31" y="114"/>
                    </a:cubicBezTo>
                    <a:cubicBezTo>
                      <a:pt x="36" y="119"/>
                      <a:pt x="42" y="125"/>
                      <a:pt x="48" y="129"/>
                    </a:cubicBezTo>
                    <a:cubicBezTo>
                      <a:pt x="54" y="132"/>
                      <a:pt x="59" y="133"/>
                      <a:pt x="66" y="130"/>
                    </a:cubicBezTo>
                    <a:cubicBezTo>
                      <a:pt x="84" y="122"/>
                      <a:pt x="95" y="108"/>
                      <a:pt x="106" y="93"/>
                    </a:cubicBezTo>
                    <a:cubicBezTo>
                      <a:pt x="108" y="90"/>
                      <a:pt x="110" y="87"/>
                      <a:pt x="111" y="84"/>
                    </a:cubicBezTo>
                    <a:cubicBezTo>
                      <a:pt x="117" y="73"/>
                      <a:pt x="115" y="63"/>
                      <a:pt x="112" y="52"/>
                    </a:cubicBezTo>
                    <a:cubicBezTo>
                      <a:pt x="109" y="38"/>
                      <a:pt x="105" y="24"/>
                      <a:pt x="100" y="10"/>
                    </a:cubicBezTo>
                    <a:cubicBezTo>
                      <a:pt x="100" y="8"/>
                      <a:pt x="100" y="6"/>
                      <a:pt x="100" y="4"/>
                    </a:cubicBezTo>
                    <a:cubicBezTo>
                      <a:pt x="103" y="9"/>
                      <a:pt x="103" y="15"/>
                      <a:pt x="106" y="20"/>
                    </a:cubicBezTo>
                    <a:cubicBezTo>
                      <a:pt x="109" y="31"/>
                      <a:pt x="112" y="43"/>
                      <a:pt x="116" y="55"/>
                    </a:cubicBezTo>
                    <a:cubicBezTo>
                      <a:pt x="112" y="43"/>
                      <a:pt x="109" y="31"/>
                      <a:pt x="106" y="20"/>
                    </a:cubicBezTo>
                    <a:cubicBezTo>
                      <a:pt x="105" y="15"/>
                      <a:pt x="104" y="10"/>
                      <a:pt x="102" y="5"/>
                    </a:cubicBezTo>
                    <a:cubicBezTo>
                      <a:pt x="102" y="3"/>
                      <a:pt x="102" y="2"/>
                      <a:pt x="103" y="0"/>
                    </a:cubicBezTo>
                    <a:cubicBezTo>
                      <a:pt x="105" y="16"/>
                      <a:pt x="112" y="29"/>
                      <a:pt x="115" y="44"/>
                    </a:cubicBezTo>
                    <a:cubicBezTo>
                      <a:pt x="115" y="45"/>
                      <a:pt x="116" y="47"/>
                      <a:pt x="116" y="47"/>
                    </a:cubicBezTo>
                    <a:cubicBezTo>
                      <a:pt x="117" y="48"/>
                      <a:pt x="118" y="47"/>
                      <a:pt x="118" y="47"/>
                    </a:cubicBezTo>
                    <a:cubicBezTo>
                      <a:pt x="120" y="45"/>
                      <a:pt x="117" y="43"/>
                      <a:pt x="117" y="41"/>
                    </a:cubicBezTo>
                    <a:cubicBezTo>
                      <a:pt x="117" y="40"/>
                      <a:pt x="118" y="40"/>
                      <a:pt x="119" y="39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" name="Freeform 530"/>
              <p:cNvSpPr>
                <a:spLocks/>
              </p:cNvSpPr>
              <p:nvPr/>
            </p:nvSpPr>
            <p:spPr bwMode="auto">
              <a:xfrm>
                <a:off x="4567" y="1775"/>
                <a:ext cx="50" cy="95"/>
              </a:xfrm>
              <a:custGeom>
                <a:avLst/>
                <a:gdLst>
                  <a:gd name="T0" fmla="*/ 19 w 34"/>
                  <a:gd name="T1" fmla="*/ 10 h 66"/>
                  <a:gd name="T2" fmla="*/ 21 w 34"/>
                  <a:gd name="T3" fmla="*/ 5 h 66"/>
                  <a:gd name="T4" fmla="*/ 22 w 34"/>
                  <a:gd name="T5" fmla="*/ 3 h 66"/>
                  <a:gd name="T6" fmla="*/ 33 w 34"/>
                  <a:gd name="T7" fmla="*/ 0 h 66"/>
                  <a:gd name="T8" fmla="*/ 34 w 34"/>
                  <a:gd name="T9" fmla="*/ 1 h 66"/>
                  <a:gd name="T10" fmla="*/ 33 w 34"/>
                  <a:gd name="T11" fmla="*/ 3 h 66"/>
                  <a:gd name="T12" fmla="*/ 30 w 34"/>
                  <a:gd name="T13" fmla="*/ 11 h 66"/>
                  <a:gd name="T14" fmla="*/ 25 w 34"/>
                  <a:gd name="T15" fmla="*/ 23 h 66"/>
                  <a:gd name="T16" fmla="*/ 20 w 34"/>
                  <a:gd name="T17" fmla="*/ 30 h 66"/>
                  <a:gd name="T18" fmla="*/ 22 w 34"/>
                  <a:gd name="T19" fmla="*/ 46 h 66"/>
                  <a:gd name="T20" fmla="*/ 24 w 34"/>
                  <a:gd name="T21" fmla="*/ 53 h 66"/>
                  <a:gd name="T22" fmla="*/ 22 w 34"/>
                  <a:gd name="T23" fmla="*/ 58 h 66"/>
                  <a:gd name="T24" fmla="*/ 17 w 34"/>
                  <a:gd name="T25" fmla="*/ 56 h 66"/>
                  <a:gd name="T26" fmla="*/ 15 w 34"/>
                  <a:gd name="T27" fmla="*/ 62 h 66"/>
                  <a:gd name="T28" fmla="*/ 14 w 34"/>
                  <a:gd name="T29" fmla="*/ 58 h 66"/>
                  <a:gd name="T30" fmla="*/ 12 w 34"/>
                  <a:gd name="T31" fmla="*/ 66 h 66"/>
                  <a:gd name="T32" fmla="*/ 14 w 34"/>
                  <a:gd name="T33" fmla="*/ 52 h 66"/>
                  <a:gd name="T34" fmla="*/ 11 w 34"/>
                  <a:gd name="T35" fmla="*/ 58 h 66"/>
                  <a:gd name="T36" fmla="*/ 13 w 34"/>
                  <a:gd name="T37" fmla="*/ 44 h 66"/>
                  <a:gd name="T38" fmla="*/ 9 w 34"/>
                  <a:gd name="T39" fmla="*/ 58 h 66"/>
                  <a:gd name="T40" fmla="*/ 9 w 34"/>
                  <a:gd name="T41" fmla="*/ 47 h 66"/>
                  <a:gd name="T42" fmla="*/ 4 w 34"/>
                  <a:gd name="T43" fmla="*/ 62 h 66"/>
                  <a:gd name="T44" fmla="*/ 7 w 34"/>
                  <a:gd name="T45" fmla="*/ 47 h 66"/>
                  <a:gd name="T46" fmla="*/ 0 w 34"/>
                  <a:gd name="T47" fmla="*/ 61 h 66"/>
                  <a:gd name="T48" fmla="*/ 12 w 34"/>
                  <a:gd name="T49" fmla="*/ 28 h 66"/>
                  <a:gd name="T50" fmla="*/ 13 w 34"/>
                  <a:gd name="T51" fmla="*/ 21 h 66"/>
                  <a:gd name="T52" fmla="*/ 14 w 34"/>
                  <a:gd name="T53" fmla="*/ 19 h 66"/>
                  <a:gd name="T54" fmla="*/ 15 w 34"/>
                  <a:gd name="T55" fmla="*/ 22 h 66"/>
                  <a:gd name="T56" fmla="*/ 18 w 34"/>
                  <a:gd name="T57" fmla="*/ 11 h 66"/>
                  <a:gd name="T58" fmla="*/ 19 w 34"/>
                  <a:gd name="T59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" h="66">
                    <a:moveTo>
                      <a:pt x="19" y="10"/>
                    </a:moveTo>
                    <a:cubicBezTo>
                      <a:pt x="21" y="9"/>
                      <a:pt x="21" y="7"/>
                      <a:pt x="21" y="5"/>
                    </a:cubicBezTo>
                    <a:cubicBezTo>
                      <a:pt x="21" y="5"/>
                      <a:pt x="22" y="3"/>
                      <a:pt x="22" y="3"/>
                    </a:cubicBezTo>
                    <a:cubicBezTo>
                      <a:pt x="26" y="3"/>
                      <a:pt x="29" y="0"/>
                      <a:pt x="33" y="0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2"/>
                      <a:pt x="33" y="3"/>
                    </a:cubicBezTo>
                    <a:cubicBezTo>
                      <a:pt x="30" y="4"/>
                      <a:pt x="31" y="8"/>
                      <a:pt x="30" y="11"/>
                    </a:cubicBezTo>
                    <a:cubicBezTo>
                      <a:pt x="28" y="15"/>
                      <a:pt x="31" y="20"/>
                      <a:pt x="25" y="23"/>
                    </a:cubicBezTo>
                    <a:cubicBezTo>
                      <a:pt x="22" y="24"/>
                      <a:pt x="20" y="27"/>
                      <a:pt x="20" y="30"/>
                    </a:cubicBezTo>
                    <a:cubicBezTo>
                      <a:pt x="21" y="36"/>
                      <a:pt x="19" y="41"/>
                      <a:pt x="22" y="46"/>
                    </a:cubicBezTo>
                    <a:cubicBezTo>
                      <a:pt x="24" y="48"/>
                      <a:pt x="22" y="51"/>
                      <a:pt x="24" y="53"/>
                    </a:cubicBezTo>
                    <a:cubicBezTo>
                      <a:pt x="22" y="54"/>
                      <a:pt x="22" y="57"/>
                      <a:pt x="22" y="58"/>
                    </a:cubicBezTo>
                    <a:cubicBezTo>
                      <a:pt x="20" y="58"/>
                      <a:pt x="20" y="54"/>
                      <a:pt x="17" y="56"/>
                    </a:cubicBezTo>
                    <a:cubicBezTo>
                      <a:pt x="15" y="57"/>
                      <a:pt x="16" y="60"/>
                      <a:pt x="15" y="62"/>
                    </a:cubicBezTo>
                    <a:cubicBezTo>
                      <a:pt x="15" y="61"/>
                      <a:pt x="15" y="60"/>
                      <a:pt x="14" y="58"/>
                    </a:cubicBezTo>
                    <a:cubicBezTo>
                      <a:pt x="14" y="61"/>
                      <a:pt x="13" y="63"/>
                      <a:pt x="12" y="66"/>
                    </a:cubicBezTo>
                    <a:cubicBezTo>
                      <a:pt x="11" y="61"/>
                      <a:pt x="14" y="57"/>
                      <a:pt x="14" y="52"/>
                    </a:cubicBezTo>
                    <a:cubicBezTo>
                      <a:pt x="13" y="54"/>
                      <a:pt x="12" y="56"/>
                      <a:pt x="11" y="58"/>
                    </a:cubicBezTo>
                    <a:cubicBezTo>
                      <a:pt x="11" y="53"/>
                      <a:pt x="13" y="49"/>
                      <a:pt x="13" y="44"/>
                    </a:cubicBezTo>
                    <a:cubicBezTo>
                      <a:pt x="12" y="49"/>
                      <a:pt x="10" y="53"/>
                      <a:pt x="9" y="58"/>
                    </a:cubicBezTo>
                    <a:cubicBezTo>
                      <a:pt x="8" y="54"/>
                      <a:pt x="10" y="50"/>
                      <a:pt x="9" y="47"/>
                    </a:cubicBezTo>
                    <a:cubicBezTo>
                      <a:pt x="8" y="52"/>
                      <a:pt x="6" y="57"/>
                      <a:pt x="4" y="62"/>
                    </a:cubicBezTo>
                    <a:cubicBezTo>
                      <a:pt x="4" y="57"/>
                      <a:pt x="7" y="52"/>
                      <a:pt x="7" y="47"/>
                    </a:cubicBezTo>
                    <a:cubicBezTo>
                      <a:pt x="4" y="51"/>
                      <a:pt x="3" y="56"/>
                      <a:pt x="0" y="61"/>
                    </a:cubicBezTo>
                    <a:cubicBezTo>
                      <a:pt x="2" y="49"/>
                      <a:pt x="8" y="39"/>
                      <a:pt x="12" y="28"/>
                    </a:cubicBezTo>
                    <a:cubicBezTo>
                      <a:pt x="11" y="26"/>
                      <a:pt x="13" y="24"/>
                      <a:pt x="13" y="21"/>
                    </a:cubicBezTo>
                    <a:cubicBezTo>
                      <a:pt x="13" y="20"/>
                      <a:pt x="13" y="19"/>
                      <a:pt x="14" y="19"/>
                    </a:cubicBezTo>
                    <a:cubicBezTo>
                      <a:pt x="16" y="20"/>
                      <a:pt x="15" y="21"/>
                      <a:pt x="15" y="22"/>
                    </a:cubicBezTo>
                    <a:cubicBezTo>
                      <a:pt x="16" y="19"/>
                      <a:pt x="18" y="15"/>
                      <a:pt x="18" y="11"/>
                    </a:cubicBezTo>
                    <a:cubicBezTo>
                      <a:pt x="18" y="10"/>
                      <a:pt x="18" y="10"/>
                      <a:pt x="19" y="1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" name="Freeform 531"/>
              <p:cNvSpPr>
                <a:spLocks/>
              </p:cNvSpPr>
              <p:nvPr/>
            </p:nvSpPr>
            <p:spPr bwMode="auto">
              <a:xfrm>
                <a:off x="4424" y="1845"/>
                <a:ext cx="32" cy="74"/>
              </a:xfrm>
              <a:custGeom>
                <a:avLst/>
                <a:gdLst>
                  <a:gd name="T0" fmla="*/ 1 w 22"/>
                  <a:gd name="T1" fmla="*/ 33 h 51"/>
                  <a:gd name="T2" fmla="*/ 2 w 22"/>
                  <a:gd name="T3" fmla="*/ 15 h 51"/>
                  <a:gd name="T4" fmla="*/ 1 w 22"/>
                  <a:gd name="T5" fmla="*/ 13 h 51"/>
                  <a:gd name="T6" fmla="*/ 11 w 22"/>
                  <a:gd name="T7" fmla="*/ 0 h 51"/>
                  <a:gd name="T8" fmla="*/ 14 w 22"/>
                  <a:gd name="T9" fmla="*/ 4 h 51"/>
                  <a:gd name="T10" fmla="*/ 21 w 22"/>
                  <a:gd name="T11" fmla="*/ 24 h 51"/>
                  <a:gd name="T12" fmla="*/ 14 w 22"/>
                  <a:gd name="T13" fmla="*/ 9 h 51"/>
                  <a:gd name="T14" fmla="*/ 22 w 22"/>
                  <a:gd name="T15" fmla="*/ 39 h 51"/>
                  <a:gd name="T16" fmla="*/ 15 w 22"/>
                  <a:gd name="T17" fmla="*/ 18 h 51"/>
                  <a:gd name="T18" fmla="*/ 12 w 22"/>
                  <a:gd name="T19" fmla="*/ 12 h 51"/>
                  <a:gd name="T20" fmla="*/ 12 w 22"/>
                  <a:gd name="T21" fmla="*/ 12 h 51"/>
                  <a:gd name="T22" fmla="*/ 12 w 22"/>
                  <a:gd name="T23" fmla="*/ 12 h 51"/>
                  <a:gd name="T24" fmla="*/ 11 w 22"/>
                  <a:gd name="T25" fmla="*/ 14 h 51"/>
                  <a:gd name="T26" fmla="*/ 14 w 22"/>
                  <a:gd name="T27" fmla="*/ 25 h 51"/>
                  <a:gd name="T28" fmla="*/ 15 w 22"/>
                  <a:gd name="T29" fmla="*/ 29 h 51"/>
                  <a:gd name="T30" fmla="*/ 19 w 22"/>
                  <a:gd name="T31" fmla="*/ 43 h 51"/>
                  <a:gd name="T32" fmla="*/ 16 w 22"/>
                  <a:gd name="T33" fmla="*/ 37 h 51"/>
                  <a:gd name="T34" fmla="*/ 12 w 22"/>
                  <a:gd name="T35" fmla="*/ 44 h 51"/>
                  <a:gd name="T36" fmla="*/ 7 w 22"/>
                  <a:gd name="T37" fmla="*/ 38 h 51"/>
                  <a:gd name="T38" fmla="*/ 7 w 22"/>
                  <a:gd name="T39" fmla="*/ 51 h 51"/>
                  <a:gd name="T40" fmla="*/ 3 w 22"/>
                  <a:gd name="T41" fmla="*/ 44 h 51"/>
                  <a:gd name="T42" fmla="*/ 2 w 22"/>
                  <a:gd name="T43" fmla="*/ 36 h 51"/>
                  <a:gd name="T44" fmla="*/ 5 w 22"/>
                  <a:gd name="T45" fmla="*/ 28 h 51"/>
                  <a:gd name="T46" fmla="*/ 2 w 22"/>
                  <a:gd name="T47" fmla="*/ 34 h 51"/>
                  <a:gd name="T48" fmla="*/ 1 w 22"/>
                  <a:gd name="T49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51">
                    <a:moveTo>
                      <a:pt x="1" y="33"/>
                    </a:moveTo>
                    <a:cubicBezTo>
                      <a:pt x="0" y="27"/>
                      <a:pt x="3" y="21"/>
                      <a:pt x="2" y="15"/>
                    </a:cubicBezTo>
                    <a:cubicBezTo>
                      <a:pt x="1" y="15"/>
                      <a:pt x="2" y="14"/>
                      <a:pt x="1" y="13"/>
                    </a:cubicBezTo>
                    <a:cubicBezTo>
                      <a:pt x="1" y="5"/>
                      <a:pt x="3" y="3"/>
                      <a:pt x="11" y="0"/>
                    </a:cubicBezTo>
                    <a:cubicBezTo>
                      <a:pt x="12" y="0"/>
                      <a:pt x="12" y="0"/>
                      <a:pt x="14" y="4"/>
                    </a:cubicBezTo>
                    <a:cubicBezTo>
                      <a:pt x="17" y="10"/>
                      <a:pt x="18" y="17"/>
                      <a:pt x="21" y="24"/>
                    </a:cubicBezTo>
                    <a:cubicBezTo>
                      <a:pt x="18" y="19"/>
                      <a:pt x="16" y="14"/>
                      <a:pt x="14" y="9"/>
                    </a:cubicBezTo>
                    <a:cubicBezTo>
                      <a:pt x="15" y="20"/>
                      <a:pt x="20" y="29"/>
                      <a:pt x="22" y="39"/>
                    </a:cubicBezTo>
                    <a:cubicBezTo>
                      <a:pt x="19" y="32"/>
                      <a:pt x="17" y="25"/>
                      <a:pt x="15" y="18"/>
                    </a:cubicBezTo>
                    <a:cubicBezTo>
                      <a:pt x="14" y="16"/>
                      <a:pt x="13" y="14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1" y="13"/>
                      <a:pt x="11" y="14"/>
                    </a:cubicBezTo>
                    <a:cubicBezTo>
                      <a:pt x="7" y="19"/>
                      <a:pt x="12" y="22"/>
                      <a:pt x="14" y="25"/>
                    </a:cubicBezTo>
                    <a:cubicBezTo>
                      <a:pt x="15" y="26"/>
                      <a:pt x="15" y="28"/>
                      <a:pt x="15" y="29"/>
                    </a:cubicBezTo>
                    <a:cubicBezTo>
                      <a:pt x="18" y="33"/>
                      <a:pt x="19" y="38"/>
                      <a:pt x="19" y="43"/>
                    </a:cubicBezTo>
                    <a:cubicBezTo>
                      <a:pt x="18" y="41"/>
                      <a:pt x="18" y="39"/>
                      <a:pt x="16" y="37"/>
                    </a:cubicBezTo>
                    <a:cubicBezTo>
                      <a:pt x="14" y="39"/>
                      <a:pt x="18" y="44"/>
                      <a:pt x="12" y="44"/>
                    </a:cubicBezTo>
                    <a:cubicBezTo>
                      <a:pt x="9" y="44"/>
                      <a:pt x="7" y="42"/>
                      <a:pt x="7" y="38"/>
                    </a:cubicBezTo>
                    <a:cubicBezTo>
                      <a:pt x="7" y="42"/>
                      <a:pt x="7" y="46"/>
                      <a:pt x="7" y="51"/>
                    </a:cubicBezTo>
                    <a:cubicBezTo>
                      <a:pt x="4" y="49"/>
                      <a:pt x="3" y="48"/>
                      <a:pt x="3" y="44"/>
                    </a:cubicBezTo>
                    <a:cubicBezTo>
                      <a:pt x="4" y="42"/>
                      <a:pt x="3" y="39"/>
                      <a:pt x="2" y="36"/>
                    </a:cubicBezTo>
                    <a:cubicBezTo>
                      <a:pt x="4" y="34"/>
                      <a:pt x="6" y="32"/>
                      <a:pt x="5" y="28"/>
                    </a:cubicBezTo>
                    <a:cubicBezTo>
                      <a:pt x="5" y="31"/>
                      <a:pt x="5" y="33"/>
                      <a:pt x="2" y="34"/>
                    </a:cubicBezTo>
                    <a:cubicBezTo>
                      <a:pt x="2" y="33"/>
                      <a:pt x="1" y="33"/>
                      <a:pt x="1" y="33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" name="Freeform 532"/>
              <p:cNvSpPr>
                <a:spLocks/>
              </p:cNvSpPr>
              <p:nvPr/>
            </p:nvSpPr>
            <p:spPr bwMode="auto">
              <a:xfrm>
                <a:off x="4543" y="1772"/>
                <a:ext cx="53" cy="49"/>
              </a:xfrm>
              <a:custGeom>
                <a:avLst/>
                <a:gdLst>
                  <a:gd name="T0" fmla="*/ 36 w 37"/>
                  <a:gd name="T1" fmla="*/ 12 h 34"/>
                  <a:gd name="T2" fmla="*/ 36 w 37"/>
                  <a:gd name="T3" fmla="*/ 12 h 34"/>
                  <a:gd name="T4" fmla="*/ 32 w 37"/>
                  <a:gd name="T5" fmla="*/ 26 h 34"/>
                  <a:gd name="T6" fmla="*/ 31 w 37"/>
                  <a:gd name="T7" fmla="*/ 21 h 34"/>
                  <a:gd name="T8" fmla="*/ 29 w 37"/>
                  <a:gd name="T9" fmla="*/ 30 h 34"/>
                  <a:gd name="T10" fmla="*/ 28 w 37"/>
                  <a:gd name="T11" fmla="*/ 29 h 34"/>
                  <a:gd name="T12" fmla="*/ 29 w 37"/>
                  <a:gd name="T13" fmla="*/ 22 h 34"/>
                  <a:gd name="T14" fmla="*/ 23 w 37"/>
                  <a:gd name="T15" fmla="*/ 34 h 34"/>
                  <a:gd name="T16" fmla="*/ 26 w 37"/>
                  <a:gd name="T17" fmla="*/ 20 h 34"/>
                  <a:gd name="T18" fmla="*/ 23 w 37"/>
                  <a:gd name="T19" fmla="*/ 28 h 34"/>
                  <a:gd name="T20" fmla="*/ 22 w 37"/>
                  <a:gd name="T21" fmla="*/ 29 h 34"/>
                  <a:gd name="T22" fmla="*/ 21 w 37"/>
                  <a:gd name="T23" fmla="*/ 27 h 34"/>
                  <a:gd name="T24" fmla="*/ 22 w 37"/>
                  <a:gd name="T25" fmla="*/ 22 h 34"/>
                  <a:gd name="T26" fmla="*/ 18 w 37"/>
                  <a:gd name="T27" fmla="*/ 31 h 34"/>
                  <a:gd name="T28" fmla="*/ 19 w 37"/>
                  <a:gd name="T29" fmla="*/ 17 h 34"/>
                  <a:gd name="T30" fmla="*/ 15 w 37"/>
                  <a:gd name="T31" fmla="*/ 27 h 34"/>
                  <a:gd name="T32" fmla="*/ 15 w 37"/>
                  <a:gd name="T33" fmla="*/ 14 h 34"/>
                  <a:gd name="T34" fmla="*/ 12 w 37"/>
                  <a:gd name="T35" fmla="*/ 18 h 34"/>
                  <a:gd name="T36" fmla="*/ 9 w 37"/>
                  <a:gd name="T37" fmla="*/ 13 h 34"/>
                  <a:gd name="T38" fmla="*/ 9 w 37"/>
                  <a:gd name="T39" fmla="*/ 15 h 34"/>
                  <a:gd name="T40" fmla="*/ 7 w 37"/>
                  <a:gd name="T41" fmla="*/ 19 h 34"/>
                  <a:gd name="T42" fmla="*/ 2 w 37"/>
                  <a:gd name="T43" fmla="*/ 17 h 34"/>
                  <a:gd name="T44" fmla="*/ 0 w 37"/>
                  <a:gd name="T45" fmla="*/ 10 h 34"/>
                  <a:gd name="T46" fmla="*/ 11 w 37"/>
                  <a:gd name="T47" fmla="*/ 8 h 34"/>
                  <a:gd name="T48" fmla="*/ 15 w 37"/>
                  <a:gd name="T49" fmla="*/ 6 h 34"/>
                  <a:gd name="T50" fmla="*/ 16 w 37"/>
                  <a:gd name="T51" fmla="*/ 10 h 34"/>
                  <a:gd name="T52" fmla="*/ 19 w 37"/>
                  <a:gd name="T53" fmla="*/ 4 h 34"/>
                  <a:gd name="T54" fmla="*/ 19 w 37"/>
                  <a:gd name="T55" fmla="*/ 13 h 34"/>
                  <a:gd name="T56" fmla="*/ 21 w 37"/>
                  <a:gd name="T57" fmla="*/ 5 h 34"/>
                  <a:gd name="T58" fmla="*/ 22 w 37"/>
                  <a:gd name="T59" fmla="*/ 12 h 34"/>
                  <a:gd name="T60" fmla="*/ 24 w 37"/>
                  <a:gd name="T61" fmla="*/ 5 h 34"/>
                  <a:gd name="T62" fmla="*/ 25 w 37"/>
                  <a:gd name="T63" fmla="*/ 9 h 34"/>
                  <a:gd name="T64" fmla="*/ 32 w 37"/>
                  <a:gd name="T65" fmla="*/ 0 h 34"/>
                  <a:gd name="T66" fmla="*/ 28 w 37"/>
                  <a:gd name="T67" fmla="*/ 15 h 34"/>
                  <a:gd name="T68" fmla="*/ 33 w 37"/>
                  <a:gd name="T69" fmla="*/ 1 h 34"/>
                  <a:gd name="T70" fmla="*/ 31 w 37"/>
                  <a:gd name="T71" fmla="*/ 17 h 34"/>
                  <a:gd name="T72" fmla="*/ 36 w 37"/>
                  <a:gd name="T73" fmla="*/ 2 h 34"/>
                  <a:gd name="T74" fmla="*/ 36 w 37"/>
                  <a:gd name="T75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" h="34">
                    <a:moveTo>
                      <a:pt x="36" y="12"/>
                    </a:move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7"/>
                      <a:pt x="35" y="22"/>
                      <a:pt x="32" y="26"/>
                    </a:cubicBezTo>
                    <a:cubicBezTo>
                      <a:pt x="32" y="24"/>
                      <a:pt x="32" y="23"/>
                      <a:pt x="31" y="21"/>
                    </a:cubicBezTo>
                    <a:cubicBezTo>
                      <a:pt x="30" y="25"/>
                      <a:pt x="30" y="28"/>
                      <a:pt x="29" y="30"/>
                    </a:cubicBezTo>
                    <a:cubicBezTo>
                      <a:pt x="29" y="30"/>
                      <a:pt x="28" y="30"/>
                      <a:pt x="28" y="29"/>
                    </a:cubicBezTo>
                    <a:cubicBezTo>
                      <a:pt x="28" y="27"/>
                      <a:pt x="30" y="25"/>
                      <a:pt x="29" y="22"/>
                    </a:cubicBezTo>
                    <a:cubicBezTo>
                      <a:pt x="27" y="26"/>
                      <a:pt x="27" y="30"/>
                      <a:pt x="23" y="34"/>
                    </a:cubicBezTo>
                    <a:cubicBezTo>
                      <a:pt x="24" y="29"/>
                      <a:pt x="27" y="25"/>
                      <a:pt x="26" y="20"/>
                    </a:cubicBezTo>
                    <a:cubicBezTo>
                      <a:pt x="25" y="23"/>
                      <a:pt x="24" y="25"/>
                      <a:pt x="23" y="28"/>
                    </a:cubicBezTo>
                    <a:cubicBezTo>
                      <a:pt x="23" y="29"/>
                      <a:pt x="23" y="29"/>
                      <a:pt x="22" y="29"/>
                    </a:cubicBezTo>
                    <a:cubicBezTo>
                      <a:pt x="21" y="29"/>
                      <a:pt x="21" y="28"/>
                      <a:pt x="21" y="27"/>
                    </a:cubicBezTo>
                    <a:cubicBezTo>
                      <a:pt x="22" y="26"/>
                      <a:pt x="23" y="24"/>
                      <a:pt x="22" y="22"/>
                    </a:cubicBezTo>
                    <a:cubicBezTo>
                      <a:pt x="20" y="24"/>
                      <a:pt x="20" y="28"/>
                      <a:pt x="18" y="31"/>
                    </a:cubicBezTo>
                    <a:cubicBezTo>
                      <a:pt x="16" y="26"/>
                      <a:pt x="21" y="22"/>
                      <a:pt x="19" y="17"/>
                    </a:cubicBezTo>
                    <a:cubicBezTo>
                      <a:pt x="18" y="20"/>
                      <a:pt x="18" y="24"/>
                      <a:pt x="15" y="27"/>
                    </a:cubicBezTo>
                    <a:cubicBezTo>
                      <a:pt x="15" y="22"/>
                      <a:pt x="13" y="18"/>
                      <a:pt x="15" y="14"/>
                    </a:cubicBezTo>
                    <a:cubicBezTo>
                      <a:pt x="14" y="15"/>
                      <a:pt x="13" y="16"/>
                      <a:pt x="12" y="18"/>
                    </a:cubicBezTo>
                    <a:cubicBezTo>
                      <a:pt x="11" y="16"/>
                      <a:pt x="11" y="14"/>
                      <a:pt x="9" y="13"/>
                    </a:cubicBezTo>
                    <a:cubicBezTo>
                      <a:pt x="8" y="13"/>
                      <a:pt x="9" y="15"/>
                      <a:pt x="9" y="15"/>
                    </a:cubicBezTo>
                    <a:cubicBezTo>
                      <a:pt x="8" y="17"/>
                      <a:pt x="9" y="19"/>
                      <a:pt x="7" y="19"/>
                    </a:cubicBezTo>
                    <a:cubicBezTo>
                      <a:pt x="5" y="19"/>
                      <a:pt x="3" y="18"/>
                      <a:pt x="2" y="17"/>
                    </a:cubicBezTo>
                    <a:cubicBezTo>
                      <a:pt x="1" y="15"/>
                      <a:pt x="1" y="13"/>
                      <a:pt x="0" y="10"/>
                    </a:cubicBezTo>
                    <a:cubicBezTo>
                      <a:pt x="4" y="11"/>
                      <a:pt x="8" y="12"/>
                      <a:pt x="11" y="8"/>
                    </a:cubicBezTo>
                    <a:cubicBezTo>
                      <a:pt x="12" y="7"/>
                      <a:pt x="13" y="5"/>
                      <a:pt x="15" y="6"/>
                    </a:cubicBezTo>
                    <a:cubicBezTo>
                      <a:pt x="17" y="6"/>
                      <a:pt x="14" y="9"/>
                      <a:pt x="16" y="10"/>
                    </a:cubicBezTo>
                    <a:cubicBezTo>
                      <a:pt x="17" y="8"/>
                      <a:pt x="16" y="5"/>
                      <a:pt x="19" y="4"/>
                    </a:cubicBezTo>
                    <a:cubicBezTo>
                      <a:pt x="19" y="7"/>
                      <a:pt x="19" y="9"/>
                      <a:pt x="19" y="13"/>
                    </a:cubicBezTo>
                    <a:cubicBezTo>
                      <a:pt x="20" y="10"/>
                      <a:pt x="19" y="7"/>
                      <a:pt x="21" y="5"/>
                    </a:cubicBezTo>
                    <a:cubicBezTo>
                      <a:pt x="22" y="7"/>
                      <a:pt x="22" y="10"/>
                      <a:pt x="22" y="12"/>
                    </a:cubicBezTo>
                    <a:cubicBezTo>
                      <a:pt x="23" y="10"/>
                      <a:pt x="21" y="7"/>
                      <a:pt x="24" y="5"/>
                    </a:cubicBezTo>
                    <a:cubicBezTo>
                      <a:pt x="25" y="6"/>
                      <a:pt x="24" y="8"/>
                      <a:pt x="25" y="9"/>
                    </a:cubicBezTo>
                    <a:cubicBezTo>
                      <a:pt x="26" y="5"/>
                      <a:pt x="28" y="2"/>
                      <a:pt x="32" y="0"/>
                    </a:cubicBezTo>
                    <a:cubicBezTo>
                      <a:pt x="26" y="4"/>
                      <a:pt x="28" y="10"/>
                      <a:pt x="28" y="15"/>
                    </a:cubicBezTo>
                    <a:cubicBezTo>
                      <a:pt x="29" y="10"/>
                      <a:pt x="29" y="5"/>
                      <a:pt x="33" y="1"/>
                    </a:cubicBezTo>
                    <a:cubicBezTo>
                      <a:pt x="31" y="6"/>
                      <a:pt x="30" y="10"/>
                      <a:pt x="31" y="17"/>
                    </a:cubicBezTo>
                    <a:cubicBezTo>
                      <a:pt x="32" y="11"/>
                      <a:pt x="32" y="6"/>
                      <a:pt x="36" y="2"/>
                    </a:cubicBezTo>
                    <a:cubicBezTo>
                      <a:pt x="33" y="6"/>
                      <a:pt x="37" y="9"/>
                      <a:pt x="36" y="12"/>
                    </a:cubicBezTo>
                    <a:close/>
                  </a:path>
                </a:pathLst>
              </a:custGeom>
              <a:solidFill>
                <a:srgbClr val="423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" name="Freeform 533"/>
              <p:cNvSpPr>
                <a:spLocks/>
              </p:cNvSpPr>
              <p:nvPr/>
            </p:nvSpPr>
            <p:spPr bwMode="auto">
              <a:xfrm>
                <a:off x="4518" y="1926"/>
                <a:ext cx="51" cy="48"/>
              </a:xfrm>
              <a:custGeom>
                <a:avLst/>
                <a:gdLst>
                  <a:gd name="T0" fmla="*/ 1 w 35"/>
                  <a:gd name="T1" fmla="*/ 30 h 33"/>
                  <a:gd name="T2" fmla="*/ 0 w 35"/>
                  <a:gd name="T3" fmla="*/ 24 h 33"/>
                  <a:gd name="T4" fmla="*/ 0 w 35"/>
                  <a:gd name="T5" fmla="*/ 22 h 33"/>
                  <a:gd name="T6" fmla="*/ 7 w 35"/>
                  <a:gd name="T7" fmla="*/ 6 h 33"/>
                  <a:gd name="T8" fmla="*/ 26 w 35"/>
                  <a:gd name="T9" fmla="*/ 7 h 33"/>
                  <a:gd name="T10" fmla="*/ 27 w 35"/>
                  <a:gd name="T11" fmla="*/ 33 h 33"/>
                  <a:gd name="T12" fmla="*/ 18 w 35"/>
                  <a:gd name="T13" fmla="*/ 17 h 33"/>
                  <a:gd name="T14" fmla="*/ 1 w 35"/>
                  <a:gd name="T15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" y="30"/>
                    </a:moveTo>
                    <a:cubicBezTo>
                      <a:pt x="2" y="27"/>
                      <a:pt x="3" y="25"/>
                      <a:pt x="0" y="24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2" y="16"/>
                      <a:pt x="3" y="10"/>
                      <a:pt x="7" y="6"/>
                    </a:cubicBezTo>
                    <a:cubicBezTo>
                      <a:pt x="13" y="1"/>
                      <a:pt x="21" y="0"/>
                      <a:pt x="26" y="7"/>
                    </a:cubicBezTo>
                    <a:cubicBezTo>
                      <a:pt x="32" y="16"/>
                      <a:pt x="35" y="23"/>
                      <a:pt x="27" y="33"/>
                    </a:cubicBezTo>
                    <a:cubicBezTo>
                      <a:pt x="26" y="26"/>
                      <a:pt x="26" y="19"/>
                      <a:pt x="18" y="17"/>
                    </a:cubicBezTo>
                    <a:cubicBezTo>
                      <a:pt x="8" y="16"/>
                      <a:pt x="6" y="23"/>
                      <a:pt x="1" y="30"/>
                    </a:cubicBezTo>
                    <a:close/>
                  </a:path>
                </a:pathLst>
              </a:custGeom>
              <a:solidFill>
                <a:srgbClr val="4E4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" name="Freeform 534"/>
              <p:cNvSpPr>
                <a:spLocks/>
              </p:cNvSpPr>
              <p:nvPr/>
            </p:nvSpPr>
            <p:spPr bwMode="auto">
              <a:xfrm>
                <a:off x="4446" y="1918"/>
                <a:ext cx="27" cy="56"/>
              </a:xfrm>
              <a:custGeom>
                <a:avLst/>
                <a:gdLst>
                  <a:gd name="T0" fmla="*/ 10 w 19"/>
                  <a:gd name="T1" fmla="*/ 11 h 39"/>
                  <a:gd name="T2" fmla="*/ 16 w 19"/>
                  <a:gd name="T3" fmla="*/ 8 h 39"/>
                  <a:gd name="T4" fmla="*/ 17 w 19"/>
                  <a:gd name="T5" fmla="*/ 13 h 39"/>
                  <a:gd name="T6" fmla="*/ 12 w 19"/>
                  <a:gd name="T7" fmla="*/ 37 h 39"/>
                  <a:gd name="T8" fmla="*/ 11 w 19"/>
                  <a:gd name="T9" fmla="*/ 38 h 39"/>
                  <a:gd name="T10" fmla="*/ 8 w 19"/>
                  <a:gd name="T11" fmla="*/ 36 h 39"/>
                  <a:gd name="T12" fmla="*/ 8 w 19"/>
                  <a:gd name="T13" fmla="*/ 29 h 39"/>
                  <a:gd name="T14" fmla="*/ 9 w 19"/>
                  <a:gd name="T15" fmla="*/ 21 h 39"/>
                  <a:gd name="T16" fmla="*/ 7 w 19"/>
                  <a:gd name="T17" fmla="*/ 35 h 39"/>
                  <a:gd name="T18" fmla="*/ 6 w 19"/>
                  <a:gd name="T19" fmla="*/ 38 h 39"/>
                  <a:gd name="T20" fmla="*/ 3 w 19"/>
                  <a:gd name="T21" fmla="*/ 36 h 39"/>
                  <a:gd name="T22" fmla="*/ 1 w 19"/>
                  <a:gd name="T23" fmla="*/ 26 h 39"/>
                  <a:gd name="T24" fmla="*/ 0 w 19"/>
                  <a:gd name="T25" fmla="*/ 3 h 39"/>
                  <a:gd name="T26" fmla="*/ 1 w 19"/>
                  <a:gd name="T27" fmla="*/ 0 h 39"/>
                  <a:gd name="T28" fmla="*/ 3 w 19"/>
                  <a:gd name="T29" fmla="*/ 3 h 39"/>
                  <a:gd name="T30" fmla="*/ 4 w 19"/>
                  <a:gd name="T31" fmla="*/ 11 h 39"/>
                  <a:gd name="T32" fmla="*/ 8 w 19"/>
                  <a:gd name="T33" fmla="*/ 7 h 39"/>
                  <a:gd name="T34" fmla="*/ 10 w 19"/>
                  <a:gd name="T35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39">
                    <a:moveTo>
                      <a:pt x="10" y="11"/>
                    </a:moveTo>
                    <a:cubicBezTo>
                      <a:pt x="10" y="6"/>
                      <a:pt x="14" y="8"/>
                      <a:pt x="16" y="8"/>
                    </a:cubicBezTo>
                    <a:cubicBezTo>
                      <a:pt x="19" y="9"/>
                      <a:pt x="18" y="11"/>
                      <a:pt x="17" y="13"/>
                    </a:cubicBezTo>
                    <a:cubicBezTo>
                      <a:pt x="16" y="21"/>
                      <a:pt x="13" y="28"/>
                      <a:pt x="12" y="37"/>
                    </a:cubicBezTo>
                    <a:cubicBezTo>
                      <a:pt x="12" y="37"/>
                      <a:pt x="12" y="39"/>
                      <a:pt x="11" y="38"/>
                    </a:cubicBezTo>
                    <a:cubicBezTo>
                      <a:pt x="10" y="38"/>
                      <a:pt x="8" y="37"/>
                      <a:pt x="8" y="36"/>
                    </a:cubicBezTo>
                    <a:cubicBezTo>
                      <a:pt x="8" y="34"/>
                      <a:pt x="8" y="31"/>
                      <a:pt x="8" y="29"/>
                    </a:cubicBezTo>
                    <a:cubicBezTo>
                      <a:pt x="9" y="27"/>
                      <a:pt x="9" y="24"/>
                      <a:pt x="9" y="21"/>
                    </a:cubicBezTo>
                    <a:cubicBezTo>
                      <a:pt x="7" y="26"/>
                      <a:pt x="7" y="31"/>
                      <a:pt x="7" y="35"/>
                    </a:cubicBezTo>
                    <a:cubicBezTo>
                      <a:pt x="7" y="36"/>
                      <a:pt x="8" y="38"/>
                      <a:pt x="6" y="38"/>
                    </a:cubicBezTo>
                    <a:cubicBezTo>
                      <a:pt x="4" y="39"/>
                      <a:pt x="4" y="37"/>
                      <a:pt x="3" y="36"/>
                    </a:cubicBezTo>
                    <a:cubicBezTo>
                      <a:pt x="0" y="33"/>
                      <a:pt x="1" y="30"/>
                      <a:pt x="1" y="26"/>
                    </a:cubicBezTo>
                    <a:cubicBezTo>
                      <a:pt x="0" y="19"/>
                      <a:pt x="0" y="11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3" y="0"/>
                      <a:pt x="3" y="2"/>
                      <a:pt x="3" y="3"/>
                    </a:cubicBezTo>
                    <a:cubicBezTo>
                      <a:pt x="3" y="5"/>
                      <a:pt x="4" y="8"/>
                      <a:pt x="4" y="11"/>
                    </a:cubicBezTo>
                    <a:cubicBezTo>
                      <a:pt x="5" y="9"/>
                      <a:pt x="6" y="7"/>
                      <a:pt x="8" y="7"/>
                    </a:cubicBezTo>
                    <a:cubicBezTo>
                      <a:pt x="11" y="7"/>
                      <a:pt x="9" y="10"/>
                      <a:pt x="10" y="11"/>
                    </a:cubicBezTo>
                    <a:close/>
                  </a:path>
                </a:pathLst>
              </a:custGeom>
              <a:solidFill>
                <a:srgbClr val="514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" name="Freeform 535"/>
              <p:cNvSpPr>
                <a:spLocks/>
              </p:cNvSpPr>
              <p:nvPr/>
            </p:nvSpPr>
            <p:spPr bwMode="auto">
              <a:xfrm>
                <a:off x="4484" y="2017"/>
                <a:ext cx="140" cy="92"/>
              </a:xfrm>
              <a:custGeom>
                <a:avLst/>
                <a:gdLst>
                  <a:gd name="T0" fmla="*/ 97 w 97"/>
                  <a:gd name="T1" fmla="*/ 0 h 63"/>
                  <a:gd name="T2" fmla="*/ 94 w 97"/>
                  <a:gd name="T3" fmla="*/ 4 h 63"/>
                  <a:gd name="T4" fmla="*/ 66 w 97"/>
                  <a:gd name="T5" fmla="*/ 33 h 63"/>
                  <a:gd name="T6" fmla="*/ 42 w 97"/>
                  <a:gd name="T7" fmla="*/ 55 h 63"/>
                  <a:gd name="T8" fmla="*/ 11 w 97"/>
                  <a:gd name="T9" fmla="*/ 57 h 63"/>
                  <a:gd name="T10" fmla="*/ 0 w 97"/>
                  <a:gd name="T11" fmla="*/ 44 h 63"/>
                  <a:gd name="T12" fmla="*/ 10 w 97"/>
                  <a:gd name="T13" fmla="*/ 53 h 63"/>
                  <a:gd name="T14" fmla="*/ 35 w 97"/>
                  <a:gd name="T15" fmla="*/ 53 h 63"/>
                  <a:gd name="T16" fmla="*/ 35 w 97"/>
                  <a:gd name="T17" fmla="*/ 53 h 63"/>
                  <a:gd name="T18" fmla="*/ 60 w 97"/>
                  <a:gd name="T19" fmla="*/ 34 h 63"/>
                  <a:gd name="T20" fmla="*/ 74 w 97"/>
                  <a:gd name="T21" fmla="*/ 19 h 63"/>
                  <a:gd name="T22" fmla="*/ 95 w 97"/>
                  <a:gd name="T23" fmla="*/ 1 h 63"/>
                  <a:gd name="T24" fmla="*/ 97 w 97"/>
                  <a:gd name="T2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63">
                    <a:moveTo>
                      <a:pt x="97" y="0"/>
                    </a:moveTo>
                    <a:cubicBezTo>
                      <a:pt x="97" y="2"/>
                      <a:pt x="96" y="3"/>
                      <a:pt x="94" y="4"/>
                    </a:cubicBezTo>
                    <a:cubicBezTo>
                      <a:pt x="85" y="14"/>
                      <a:pt x="75" y="23"/>
                      <a:pt x="66" y="33"/>
                    </a:cubicBezTo>
                    <a:cubicBezTo>
                      <a:pt x="59" y="41"/>
                      <a:pt x="50" y="48"/>
                      <a:pt x="42" y="55"/>
                    </a:cubicBezTo>
                    <a:cubicBezTo>
                      <a:pt x="32" y="62"/>
                      <a:pt x="21" y="63"/>
                      <a:pt x="11" y="57"/>
                    </a:cubicBezTo>
                    <a:cubicBezTo>
                      <a:pt x="6" y="54"/>
                      <a:pt x="3" y="48"/>
                      <a:pt x="0" y="44"/>
                    </a:cubicBezTo>
                    <a:cubicBezTo>
                      <a:pt x="4" y="47"/>
                      <a:pt x="7" y="50"/>
                      <a:pt x="10" y="53"/>
                    </a:cubicBezTo>
                    <a:cubicBezTo>
                      <a:pt x="16" y="57"/>
                      <a:pt x="29" y="57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5" y="49"/>
                      <a:pt x="52" y="41"/>
                      <a:pt x="60" y="34"/>
                    </a:cubicBezTo>
                    <a:cubicBezTo>
                      <a:pt x="65" y="30"/>
                      <a:pt x="69" y="24"/>
                      <a:pt x="74" y="19"/>
                    </a:cubicBezTo>
                    <a:cubicBezTo>
                      <a:pt x="81" y="12"/>
                      <a:pt x="88" y="7"/>
                      <a:pt x="95" y="1"/>
                    </a:cubicBezTo>
                    <a:cubicBezTo>
                      <a:pt x="95" y="0"/>
                      <a:pt x="96" y="0"/>
                      <a:pt x="97" y="0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" name="Freeform 536"/>
              <p:cNvSpPr>
                <a:spLocks/>
              </p:cNvSpPr>
              <p:nvPr/>
            </p:nvSpPr>
            <p:spPr bwMode="auto">
              <a:xfrm>
                <a:off x="4651" y="2119"/>
                <a:ext cx="35" cy="105"/>
              </a:xfrm>
              <a:custGeom>
                <a:avLst/>
                <a:gdLst>
                  <a:gd name="T0" fmla="*/ 7 w 24"/>
                  <a:gd name="T1" fmla="*/ 0 h 73"/>
                  <a:gd name="T2" fmla="*/ 9 w 24"/>
                  <a:gd name="T3" fmla="*/ 3 h 73"/>
                  <a:gd name="T4" fmla="*/ 8 w 24"/>
                  <a:gd name="T5" fmla="*/ 13 h 73"/>
                  <a:gd name="T6" fmla="*/ 9 w 24"/>
                  <a:gd name="T7" fmla="*/ 20 h 73"/>
                  <a:gd name="T8" fmla="*/ 11 w 24"/>
                  <a:gd name="T9" fmla="*/ 32 h 73"/>
                  <a:gd name="T10" fmla="*/ 17 w 24"/>
                  <a:gd name="T11" fmla="*/ 51 h 73"/>
                  <a:gd name="T12" fmla="*/ 17 w 24"/>
                  <a:gd name="T13" fmla="*/ 55 h 73"/>
                  <a:gd name="T14" fmla="*/ 18 w 24"/>
                  <a:gd name="T15" fmla="*/ 64 h 73"/>
                  <a:gd name="T16" fmla="*/ 20 w 24"/>
                  <a:gd name="T17" fmla="*/ 61 h 73"/>
                  <a:gd name="T18" fmla="*/ 22 w 24"/>
                  <a:gd name="T19" fmla="*/ 59 h 73"/>
                  <a:gd name="T20" fmla="*/ 23 w 24"/>
                  <a:gd name="T21" fmla="*/ 62 h 73"/>
                  <a:gd name="T22" fmla="*/ 24 w 24"/>
                  <a:gd name="T23" fmla="*/ 71 h 73"/>
                  <a:gd name="T24" fmla="*/ 17 w 24"/>
                  <a:gd name="T25" fmla="*/ 71 h 73"/>
                  <a:gd name="T26" fmla="*/ 13 w 24"/>
                  <a:gd name="T27" fmla="*/ 63 h 73"/>
                  <a:gd name="T28" fmla="*/ 8 w 24"/>
                  <a:gd name="T29" fmla="*/ 48 h 73"/>
                  <a:gd name="T30" fmla="*/ 8 w 24"/>
                  <a:gd name="T31" fmla="*/ 41 h 73"/>
                  <a:gd name="T32" fmla="*/ 4 w 24"/>
                  <a:gd name="T33" fmla="*/ 26 h 73"/>
                  <a:gd name="T34" fmla="*/ 1 w 24"/>
                  <a:gd name="T35" fmla="*/ 12 h 73"/>
                  <a:gd name="T36" fmla="*/ 5 w 24"/>
                  <a:gd name="T37" fmla="*/ 4 h 73"/>
                  <a:gd name="T38" fmla="*/ 7 w 24"/>
                  <a:gd name="T3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73">
                    <a:moveTo>
                      <a:pt x="7" y="0"/>
                    </a:moveTo>
                    <a:cubicBezTo>
                      <a:pt x="8" y="1"/>
                      <a:pt x="9" y="2"/>
                      <a:pt x="9" y="3"/>
                    </a:cubicBezTo>
                    <a:cubicBezTo>
                      <a:pt x="10" y="6"/>
                      <a:pt x="8" y="9"/>
                      <a:pt x="8" y="13"/>
                    </a:cubicBezTo>
                    <a:cubicBezTo>
                      <a:pt x="8" y="15"/>
                      <a:pt x="8" y="18"/>
                      <a:pt x="9" y="20"/>
                    </a:cubicBezTo>
                    <a:cubicBezTo>
                      <a:pt x="10" y="24"/>
                      <a:pt x="10" y="28"/>
                      <a:pt x="11" y="32"/>
                    </a:cubicBezTo>
                    <a:cubicBezTo>
                      <a:pt x="11" y="39"/>
                      <a:pt x="15" y="45"/>
                      <a:pt x="17" y="51"/>
                    </a:cubicBezTo>
                    <a:cubicBezTo>
                      <a:pt x="17" y="52"/>
                      <a:pt x="17" y="54"/>
                      <a:pt x="17" y="55"/>
                    </a:cubicBezTo>
                    <a:cubicBezTo>
                      <a:pt x="17" y="58"/>
                      <a:pt x="17" y="61"/>
                      <a:pt x="18" y="64"/>
                    </a:cubicBezTo>
                    <a:cubicBezTo>
                      <a:pt x="19" y="63"/>
                      <a:pt x="19" y="62"/>
                      <a:pt x="20" y="61"/>
                    </a:cubicBezTo>
                    <a:cubicBezTo>
                      <a:pt x="21" y="60"/>
                      <a:pt x="21" y="58"/>
                      <a:pt x="22" y="59"/>
                    </a:cubicBezTo>
                    <a:cubicBezTo>
                      <a:pt x="24" y="59"/>
                      <a:pt x="24" y="61"/>
                      <a:pt x="23" y="62"/>
                    </a:cubicBezTo>
                    <a:cubicBezTo>
                      <a:pt x="22" y="65"/>
                      <a:pt x="23" y="68"/>
                      <a:pt x="24" y="71"/>
                    </a:cubicBezTo>
                    <a:cubicBezTo>
                      <a:pt x="21" y="73"/>
                      <a:pt x="19" y="69"/>
                      <a:pt x="17" y="71"/>
                    </a:cubicBezTo>
                    <a:cubicBezTo>
                      <a:pt x="14" y="69"/>
                      <a:pt x="14" y="66"/>
                      <a:pt x="13" y="63"/>
                    </a:cubicBezTo>
                    <a:cubicBezTo>
                      <a:pt x="11" y="58"/>
                      <a:pt x="13" y="53"/>
                      <a:pt x="8" y="48"/>
                    </a:cubicBezTo>
                    <a:cubicBezTo>
                      <a:pt x="7" y="47"/>
                      <a:pt x="9" y="44"/>
                      <a:pt x="8" y="41"/>
                    </a:cubicBezTo>
                    <a:cubicBezTo>
                      <a:pt x="7" y="36"/>
                      <a:pt x="7" y="30"/>
                      <a:pt x="4" y="26"/>
                    </a:cubicBezTo>
                    <a:cubicBezTo>
                      <a:pt x="1" y="21"/>
                      <a:pt x="4" y="16"/>
                      <a:pt x="1" y="12"/>
                    </a:cubicBezTo>
                    <a:cubicBezTo>
                      <a:pt x="0" y="10"/>
                      <a:pt x="3" y="6"/>
                      <a:pt x="5" y="4"/>
                    </a:cubicBezTo>
                    <a:cubicBezTo>
                      <a:pt x="5" y="2"/>
                      <a:pt x="6" y="1"/>
                      <a:pt x="7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" name="Freeform 537"/>
              <p:cNvSpPr>
                <a:spLocks/>
              </p:cNvSpPr>
              <p:nvPr/>
            </p:nvSpPr>
            <p:spPr bwMode="auto">
              <a:xfrm>
                <a:off x="4452" y="2042"/>
                <a:ext cx="134" cy="72"/>
              </a:xfrm>
              <a:custGeom>
                <a:avLst/>
                <a:gdLst>
                  <a:gd name="T0" fmla="*/ 34 w 93"/>
                  <a:gd name="T1" fmla="*/ 47 h 50"/>
                  <a:gd name="T2" fmla="*/ 2 w 93"/>
                  <a:gd name="T3" fmla="*/ 5 h 50"/>
                  <a:gd name="T4" fmla="*/ 1 w 93"/>
                  <a:gd name="T5" fmla="*/ 0 h 50"/>
                  <a:gd name="T6" fmla="*/ 22 w 93"/>
                  <a:gd name="T7" fmla="*/ 33 h 50"/>
                  <a:gd name="T8" fmla="*/ 59 w 93"/>
                  <a:gd name="T9" fmla="*/ 42 h 50"/>
                  <a:gd name="T10" fmla="*/ 79 w 93"/>
                  <a:gd name="T11" fmla="*/ 28 h 50"/>
                  <a:gd name="T12" fmla="*/ 93 w 93"/>
                  <a:gd name="T13" fmla="*/ 17 h 50"/>
                  <a:gd name="T14" fmla="*/ 78 w 93"/>
                  <a:gd name="T15" fmla="*/ 32 h 50"/>
                  <a:gd name="T16" fmla="*/ 73 w 93"/>
                  <a:gd name="T17" fmla="*/ 37 h 50"/>
                  <a:gd name="T18" fmla="*/ 73 w 93"/>
                  <a:gd name="T19" fmla="*/ 37 h 50"/>
                  <a:gd name="T20" fmla="*/ 62 w 93"/>
                  <a:gd name="T21" fmla="*/ 45 h 50"/>
                  <a:gd name="T22" fmla="*/ 62 w 93"/>
                  <a:gd name="T23" fmla="*/ 45 h 50"/>
                  <a:gd name="T24" fmla="*/ 34 w 93"/>
                  <a:gd name="T25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50">
                    <a:moveTo>
                      <a:pt x="34" y="47"/>
                    </a:moveTo>
                    <a:cubicBezTo>
                      <a:pt x="20" y="35"/>
                      <a:pt x="10" y="21"/>
                      <a:pt x="2" y="5"/>
                    </a:cubicBezTo>
                    <a:cubicBezTo>
                      <a:pt x="1" y="4"/>
                      <a:pt x="0" y="3"/>
                      <a:pt x="1" y="0"/>
                    </a:cubicBezTo>
                    <a:cubicBezTo>
                      <a:pt x="6" y="12"/>
                      <a:pt x="14" y="23"/>
                      <a:pt x="22" y="33"/>
                    </a:cubicBezTo>
                    <a:cubicBezTo>
                      <a:pt x="30" y="43"/>
                      <a:pt x="45" y="49"/>
                      <a:pt x="59" y="42"/>
                    </a:cubicBezTo>
                    <a:cubicBezTo>
                      <a:pt x="66" y="38"/>
                      <a:pt x="72" y="33"/>
                      <a:pt x="79" y="28"/>
                    </a:cubicBezTo>
                    <a:cubicBezTo>
                      <a:pt x="84" y="25"/>
                      <a:pt x="88" y="21"/>
                      <a:pt x="93" y="17"/>
                    </a:cubicBezTo>
                    <a:cubicBezTo>
                      <a:pt x="89" y="23"/>
                      <a:pt x="85" y="29"/>
                      <a:pt x="78" y="32"/>
                    </a:cubicBezTo>
                    <a:cubicBezTo>
                      <a:pt x="76" y="33"/>
                      <a:pt x="74" y="34"/>
                      <a:pt x="73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0" y="40"/>
                      <a:pt x="66" y="42"/>
                      <a:pt x="62" y="45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53" y="50"/>
                      <a:pt x="43" y="50"/>
                      <a:pt x="34" y="47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" name="Freeform 538"/>
              <p:cNvSpPr>
                <a:spLocks/>
              </p:cNvSpPr>
              <p:nvPr/>
            </p:nvSpPr>
            <p:spPr bwMode="auto">
              <a:xfrm>
                <a:off x="4549" y="2162"/>
                <a:ext cx="55" cy="43"/>
              </a:xfrm>
              <a:custGeom>
                <a:avLst/>
                <a:gdLst>
                  <a:gd name="T0" fmla="*/ 18 w 38"/>
                  <a:gd name="T1" fmla="*/ 14 h 30"/>
                  <a:gd name="T2" fmla="*/ 11 w 38"/>
                  <a:gd name="T3" fmla="*/ 13 h 30"/>
                  <a:gd name="T4" fmla="*/ 8 w 38"/>
                  <a:gd name="T5" fmla="*/ 16 h 30"/>
                  <a:gd name="T6" fmla="*/ 11 w 38"/>
                  <a:gd name="T7" fmla="*/ 21 h 30"/>
                  <a:gd name="T8" fmla="*/ 17 w 38"/>
                  <a:gd name="T9" fmla="*/ 30 h 30"/>
                  <a:gd name="T10" fmla="*/ 5 w 38"/>
                  <a:gd name="T11" fmla="*/ 21 h 30"/>
                  <a:gd name="T12" fmla="*/ 3 w 38"/>
                  <a:gd name="T13" fmla="*/ 10 h 30"/>
                  <a:gd name="T14" fmla="*/ 6 w 38"/>
                  <a:gd name="T15" fmla="*/ 6 h 30"/>
                  <a:gd name="T16" fmla="*/ 17 w 38"/>
                  <a:gd name="T17" fmla="*/ 5 h 30"/>
                  <a:gd name="T18" fmla="*/ 32 w 38"/>
                  <a:gd name="T19" fmla="*/ 2 h 30"/>
                  <a:gd name="T20" fmla="*/ 38 w 38"/>
                  <a:gd name="T21" fmla="*/ 5 h 30"/>
                  <a:gd name="T22" fmla="*/ 14 w 38"/>
                  <a:gd name="T23" fmla="*/ 8 h 30"/>
                  <a:gd name="T24" fmla="*/ 25 w 38"/>
                  <a:gd name="T25" fmla="*/ 8 h 30"/>
                  <a:gd name="T26" fmla="*/ 31 w 38"/>
                  <a:gd name="T27" fmla="*/ 11 h 30"/>
                  <a:gd name="T28" fmla="*/ 12 w 38"/>
                  <a:gd name="T29" fmla="*/ 11 h 30"/>
                  <a:gd name="T30" fmla="*/ 24 w 38"/>
                  <a:gd name="T31" fmla="*/ 16 h 30"/>
                  <a:gd name="T32" fmla="*/ 18 w 38"/>
                  <a:gd name="T33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30">
                    <a:moveTo>
                      <a:pt x="18" y="14"/>
                    </a:moveTo>
                    <a:cubicBezTo>
                      <a:pt x="16" y="13"/>
                      <a:pt x="13" y="14"/>
                      <a:pt x="11" y="13"/>
                    </a:cubicBezTo>
                    <a:cubicBezTo>
                      <a:pt x="9" y="13"/>
                      <a:pt x="9" y="15"/>
                      <a:pt x="8" y="16"/>
                    </a:cubicBezTo>
                    <a:cubicBezTo>
                      <a:pt x="8" y="19"/>
                      <a:pt x="9" y="20"/>
                      <a:pt x="11" y="21"/>
                    </a:cubicBezTo>
                    <a:cubicBezTo>
                      <a:pt x="15" y="23"/>
                      <a:pt x="17" y="26"/>
                      <a:pt x="17" y="30"/>
                    </a:cubicBezTo>
                    <a:cubicBezTo>
                      <a:pt x="15" y="24"/>
                      <a:pt x="10" y="23"/>
                      <a:pt x="5" y="21"/>
                    </a:cubicBezTo>
                    <a:cubicBezTo>
                      <a:pt x="1" y="19"/>
                      <a:pt x="0" y="13"/>
                      <a:pt x="3" y="10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10" y="5"/>
                      <a:pt x="13" y="4"/>
                      <a:pt x="17" y="5"/>
                    </a:cubicBezTo>
                    <a:cubicBezTo>
                      <a:pt x="22" y="5"/>
                      <a:pt x="27" y="3"/>
                      <a:pt x="32" y="2"/>
                    </a:cubicBezTo>
                    <a:cubicBezTo>
                      <a:pt x="34" y="1"/>
                      <a:pt x="38" y="0"/>
                      <a:pt x="38" y="5"/>
                    </a:cubicBezTo>
                    <a:cubicBezTo>
                      <a:pt x="29" y="3"/>
                      <a:pt x="22" y="8"/>
                      <a:pt x="14" y="8"/>
                    </a:cubicBezTo>
                    <a:cubicBezTo>
                      <a:pt x="18" y="10"/>
                      <a:pt x="21" y="9"/>
                      <a:pt x="25" y="8"/>
                    </a:cubicBezTo>
                    <a:cubicBezTo>
                      <a:pt x="29" y="6"/>
                      <a:pt x="30" y="8"/>
                      <a:pt x="31" y="11"/>
                    </a:cubicBezTo>
                    <a:cubicBezTo>
                      <a:pt x="24" y="9"/>
                      <a:pt x="18" y="12"/>
                      <a:pt x="12" y="11"/>
                    </a:cubicBezTo>
                    <a:cubicBezTo>
                      <a:pt x="15" y="15"/>
                      <a:pt x="21" y="10"/>
                      <a:pt x="24" y="16"/>
                    </a:cubicBezTo>
                    <a:cubicBezTo>
                      <a:pt x="22" y="15"/>
                      <a:pt x="20" y="14"/>
                      <a:pt x="18" y="1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" name="Freeform 539"/>
              <p:cNvSpPr>
                <a:spLocks/>
              </p:cNvSpPr>
              <p:nvPr/>
            </p:nvSpPr>
            <p:spPr bwMode="auto">
              <a:xfrm>
                <a:off x="4588" y="1883"/>
                <a:ext cx="26" cy="77"/>
              </a:xfrm>
              <a:custGeom>
                <a:avLst/>
                <a:gdLst>
                  <a:gd name="T0" fmla="*/ 14 w 18"/>
                  <a:gd name="T1" fmla="*/ 47 h 53"/>
                  <a:gd name="T2" fmla="*/ 14 w 18"/>
                  <a:gd name="T3" fmla="*/ 53 h 53"/>
                  <a:gd name="T4" fmla="*/ 3 w 18"/>
                  <a:gd name="T5" fmla="*/ 19 h 53"/>
                  <a:gd name="T6" fmla="*/ 1 w 18"/>
                  <a:gd name="T7" fmla="*/ 0 h 53"/>
                  <a:gd name="T8" fmla="*/ 8 w 18"/>
                  <a:gd name="T9" fmla="*/ 29 h 53"/>
                  <a:gd name="T10" fmla="*/ 8 w 18"/>
                  <a:gd name="T11" fmla="*/ 29 h 53"/>
                  <a:gd name="T12" fmla="*/ 13 w 18"/>
                  <a:gd name="T13" fmla="*/ 42 h 53"/>
                  <a:gd name="T14" fmla="*/ 14 w 18"/>
                  <a:gd name="T15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53">
                    <a:moveTo>
                      <a:pt x="14" y="47"/>
                    </a:moveTo>
                    <a:cubicBezTo>
                      <a:pt x="14" y="49"/>
                      <a:pt x="18" y="51"/>
                      <a:pt x="14" y="53"/>
                    </a:cubicBezTo>
                    <a:cubicBezTo>
                      <a:pt x="10" y="41"/>
                      <a:pt x="7" y="30"/>
                      <a:pt x="3" y="19"/>
                    </a:cubicBezTo>
                    <a:cubicBezTo>
                      <a:pt x="1" y="13"/>
                      <a:pt x="0" y="6"/>
                      <a:pt x="1" y="0"/>
                    </a:cubicBezTo>
                    <a:cubicBezTo>
                      <a:pt x="2" y="10"/>
                      <a:pt x="3" y="20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10" y="33"/>
                      <a:pt x="11" y="38"/>
                      <a:pt x="13" y="42"/>
                    </a:cubicBezTo>
                    <a:cubicBezTo>
                      <a:pt x="14" y="44"/>
                      <a:pt x="15" y="45"/>
                      <a:pt x="14" y="47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" name="Freeform 540"/>
              <p:cNvSpPr>
                <a:spLocks/>
              </p:cNvSpPr>
              <p:nvPr/>
            </p:nvSpPr>
            <p:spPr bwMode="auto">
              <a:xfrm>
                <a:off x="4589" y="2146"/>
                <a:ext cx="28" cy="15"/>
              </a:xfrm>
              <a:custGeom>
                <a:avLst/>
                <a:gdLst>
                  <a:gd name="T0" fmla="*/ 0 w 19"/>
                  <a:gd name="T1" fmla="*/ 5 h 10"/>
                  <a:gd name="T2" fmla="*/ 3 w 19"/>
                  <a:gd name="T3" fmla="*/ 2 h 10"/>
                  <a:gd name="T4" fmla="*/ 17 w 19"/>
                  <a:gd name="T5" fmla="*/ 4 h 10"/>
                  <a:gd name="T6" fmla="*/ 19 w 19"/>
                  <a:gd name="T7" fmla="*/ 10 h 10"/>
                  <a:gd name="T8" fmla="*/ 0 w 1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0" y="5"/>
                    </a:moveTo>
                    <a:cubicBezTo>
                      <a:pt x="0" y="3"/>
                      <a:pt x="2" y="4"/>
                      <a:pt x="3" y="2"/>
                    </a:cubicBezTo>
                    <a:cubicBezTo>
                      <a:pt x="8" y="1"/>
                      <a:pt x="13" y="0"/>
                      <a:pt x="17" y="4"/>
                    </a:cubicBezTo>
                    <a:cubicBezTo>
                      <a:pt x="18" y="5"/>
                      <a:pt x="19" y="7"/>
                      <a:pt x="19" y="10"/>
                    </a:cubicBezTo>
                    <a:cubicBezTo>
                      <a:pt x="14" y="2"/>
                      <a:pt x="7" y="4"/>
                      <a:pt x="0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" name="Freeform 541"/>
              <p:cNvSpPr>
                <a:spLocks/>
              </p:cNvSpPr>
              <p:nvPr/>
            </p:nvSpPr>
            <p:spPr bwMode="auto">
              <a:xfrm>
                <a:off x="4578" y="2159"/>
                <a:ext cx="31" cy="9"/>
              </a:xfrm>
              <a:custGeom>
                <a:avLst/>
                <a:gdLst>
                  <a:gd name="T0" fmla="*/ 0 w 22"/>
                  <a:gd name="T1" fmla="*/ 5 h 6"/>
                  <a:gd name="T2" fmla="*/ 1 w 22"/>
                  <a:gd name="T3" fmla="*/ 3 h 6"/>
                  <a:gd name="T4" fmla="*/ 17 w 22"/>
                  <a:gd name="T5" fmla="*/ 1 h 6"/>
                  <a:gd name="T6" fmla="*/ 22 w 22"/>
                  <a:gd name="T7" fmla="*/ 6 h 6"/>
                  <a:gd name="T8" fmla="*/ 0 w 22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0" y="5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6" y="2"/>
                      <a:pt x="11" y="0"/>
                      <a:pt x="17" y="1"/>
                    </a:cubicBezTo>
                    <a:cubicBezTo>
                      <a:pt x="20" y="1"/>
                      <a:pt x="22" y="2"/>
                      <a:pt x="22" y="6"/>
                    </a:cubicBezTo>
                    <a:cubicBezTo>
                      <a:pt x="15" y="0"/>
                      <a:pt x="8" y="4"/>
                      <a:pt x="0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" name="Freeform 542"/>
              <p:cNvSpPr>
                <a:spLocks/>
              </p:cNvSpPr>
              <p:nvPr/>
            </p:nvSpPr>
            <p:spPr bwMode="auto">
              <a:xfrm>
                <a:off x="4586" y="2153"/>
                <a:ext cx="28" cy="10"/>
              </a:xfrm>
              <a:custGeom>
                <a:avLst/>
                <a:gdLst>
                  <a:gd name="T0" fmla="*/ 0 w 19"/>
                  <a:gd name="T1" fmla="*/ 4 h 7"/>
                  <a:gd name="T2" fmla="*/ 0 w 19"/>
                  <a:gd name="T3" fmla="*/ 2 h 7"/>
                  <a:gd name="T4" fmla="*/ 11 w 19"/>
                  <a:gd name="T5" fmla="*/ 1 h 7"/>
                  <a:gd name="T6" fmla="*/ 19 w 19"/>
                  <a:gd name="T7" fmla="*/ 7 h 7"/>
                  <a:gd name="T8" fmla="*/ 0 w 19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0" y="4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4" y="1"/>
                      <a:pt x="8" y="1"/>
                      <a:pt x="11" y="1"/>
                    </a:cubicBezTo>
                    <a:cubicBezTo>
                      <a:pt x="16" y="1"/>
                      <a:pt x="18" y="3"/>
                      <a:pt x="19" y="7"/>
                    </a:cubicBezTo>
                    <a:cubicBezTo>
                      <a:pt x="13" y="0"/>
                      <a:pt x="6" y="4"/>
                      <a:pt x="0" y="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" name="Freeform 543"/>
              <p:cNvSpPr>
                <a:spLocks/>
              </p:cNvSpPr>
              <p:nvPr/>
            </p:nvSpPr>
            <p:spPr bwMode="auto">
              <a:xfrm>
                <a:off x="4593" y="2122"/>
                <a:ext cx="34" cy="14"/>
              </a:xfrm>
              <a:custGeom>
                <a:avLst/>
                <a:gdLst>
                  <a:gd name="T0" fmla="*/ 11 w 23"/>
                  <a:gd name="T1" fmla="*/ 5 h 10"/>
                  <a:gd name="T2" fmla="*/ 0 w 23"/>
                  <a:gd name="T3" fmla="*/ 10 h 10"/>
                  <a:gd name="T4" fmla="*/ 15 w 23"/>
                  <a:gd name="T5" fmla="*/ 1 h 10"/>
                  <a:gd name="T6" fmla="*/ 23 w 23"/>
                  <a:gd name="T7" fmla="*/ 2 h 10"/>
                  <a:gd name="T8" fmla="*/ 11 w 2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1" y="5"/>
                    </a:moveTo>
                    <a:cubicBezTo>
                      <a:pt x="7" y="6"/>
                      <a:pt x="4" y="9"/>
                      <a:pt x="0" y="10"/>
                    </a:cubicBezTo>
                    <a:cubicBezTo>
                      <a:pt x="5" y="6"/>
                      <a:pt x="10" y="3"/>
                      <a:pt x="15" y="1"/>
                    </a:cubicBezTo>
                    <a:cubicBezTo>
                      <a:pt x="18" y="1"/>
                      <a:pt x="20" y="0"/>
                      <a:pt x="23" y="2"/>
                    </a:cubicBezTo>
                    <a:cubicBezTo>
                      <a:pt x="18" y="3"/>
                      <a:pt x="14" y="2"/>
                      <a:pt x="11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" name="Freeform 544"/>
              <p:cNvSpPr>
                <a:spLocks/>
              </p:cNvSpPr>
              <p:nvPr/>
            </p:nvSpPr>
            <p:spPr bwMode="auto">
              <a:xfrm>
                <a:off x="4595" y="2140"/>
                <a:ext cx="24" cy="13"/>
              </a:xfrm>
              <a:custGeom>
                <a:avLst/>
                <a:gdLst>
                  <a:gd name="T0" fmla="*/ 0 w 17"/>
                  <a:gd name="T1" fmla="*/ 5 h 9"/>
                  <a:gd name="T2" fmla="*/ 3 w 17"/>
                  <a:gd name="T3" fmla="*/ 2 h 9"/>
                  <a:gd name="T4" fmla="*/ 17 w 17"/>
                  <a:gd name="T5" fmla="*/ 9 h 9"/>
                  <a:gd name="T6" fmla="*/ 0 w 17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0" y="5"/>
                    </a:moveTo>
                    <a:cubicBezTo>
                      <a:pt x="1" y="4"/>
                      <a:pt x="2" y="3"/>
                      <a:pt x="3" y="2"/>
                    </a:cubicBezTo>
                    <a:cubicBezTo>
                      <a:pt x="10" y="0"/>
                      <a:pt x="15" y="2"/>
                      <a:pt x="17" y="9"/>
                    </a:cubicBezTo>
                    <a:cubicBezTo>
                      <a:pt x="12" y="2"/>
                      <a:pt x="7" y="2"/>
                      <a:pt x="0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1" name="Freeform 545"/>
              <p:cNvSpPr>
                <a:spLocks/>
              </p:cNvSpPr>
              <p:nvPr/>
            </p:nvSpPr>
            <p:spPr bwMode="auto">
              <a:xfrm>
                <a:off x="4650" y="2028"/>
                <a:ext cx="6" cy="33"/>
              </a:xfrm>
              <a:custGeom>
                <a:avLst/>
                <a:gdLst>
                  <a:gd name="T0" fmla="*/ 3 w 4"/>
                  <a:gd name="T1" fmla="*/ 23 h 23"/>
                  <a:gd name="T2" fmla="*/ 4 w 4"/>
                  <a:gd name="T3" fmla="*/ 0 h 23"/>
                  <a:gd name="T4" fmla="*/ 3 w 4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3">
                    <a:moveTo>
                      <a:pt x="3" y="23"/>
                    </a:moveTo>
                    <a:cubicBezTo>
                      <a:pt x="0" y="15"/>
                      <a:pt x="3" y="8"/>
                      <a:pt x="4" y="0"/>
                    </a:cubicBezTo>
                    <a:cubicBezTo>
                      <a:pt x="4" y="8"/>
                      <a:pt x="1" y="15"/>
                      <a:pt x="3" y="23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" name="Freeform 546"/>
              <p:cNvSpPr>
                <a:spLocks/>
              </p:cNvSpPr>
              <p:nvPr/>
            </p:nvSpPr>
            <p:spPr bwMode="auto">
              <a:xfrm>
                <a:off x="4530" y="1832"/>
                <a:ext cx="7" cy="9"/>
              </a:xfrm>
              <a:custGeom>
                <a:avLst/>
                <a:gdLst>
                  <a:gd name="T0" fmla="*/ 5 w 5"/>
                  <a:gd name="T1" fmla="*/ 2 h 6"/>
                  <a:gd name="T2" fmla="*/ 3 w 5"/>
                  <a:gd name="T3" fmla="*/ 6 h 6"/>
                  <a:gd name="T4" fmla="*/ 0 w 5"/>
                  <a:gd name="T5" fmla="*/ 3 h 6"/>
                  <a:gd name="T6" fmla="*/ 4 w 5"/>
                  <a:gd name="T7" fmla="*/ 0 h 6"/>
                  <a:gd name="T8" fmla="*/ 5 w 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2"/>
                    </a:moveTo>
                    <a:cubicBezTo>
                      <a:pt x="4" y="3"/>
                      <a:pt x="5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" y="0"/>
                      <a:pt x="5" y="1"/>
                      <a:pt x="5" y="2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" name="Freeform 547"/>
              <p:cNvSpPr>
                <a:spLocks/>
              </p:cNvSpPr>
              <p:nvPr/>
            </p:nvSpPr>
            <p:spPr bwMode="auto">
              <a:xfrm>
                <a:off x="4436" y="1863"/>
                <a:ext cx="10" cy="24"/>
              </a:xfrm>
              <a:custGeom>
                <a:avLst/>
                <a:gdLst>
                  <a:gd name="T0" fmla="*/ 3 w 7"/>
                  <a:gd name="T1" fmla="*/ 1 h 17"/>
                  <a:gd name="T2" fmla="*/ 4 w 7"/>
                  <a:gd name="T3" fmla="*/ 0 h 17"/>
                  <a:gd name="T4" fmla="*/ 7 w 7"/>
                  <a:gd name="T5" fmla="*/ 17 h 17"/>
                  <a:gd name="T6" fmla="*/ 6 w 7"/>
                  <a:gd name="T7" fmla="*/ 14 h 17"/>
                  <a:gd name="T8" fmla="*/ 3 w 7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7">
                    <a:moveTo>
                      <a:pt x="3" y="1"/>
                    </a:moveTo>
                    <a:cubicBezTo>
                      <a:pt x="3" y="1"/>
                      <a:pt x="3" y="0"/>
                      <a:pt x="4" y="0"/>
                    </a:cubicBezTo>
                    <a:cubicBezTo>
                      <a:pt x="4" y="6"/>
                      <a:pt x="7" y="11"/>
                      <a:pt x="7" y="17"/>
                    </a:cubicBezTo>
                    <a:cubicBezTo>
                      <a:pt x="7" y="16"/>
                      <a:pt x="6" y="15"/>
                      <a:pt x="6" y="14"/>
                    </a:cubicBezTo>
                    <a:cubicBezTo>
                      <a:pt x="4" y="10"/>
                      <a:pt x="0" y="6"/>
                      <a:pt x="3" y="1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" name="Freeform 548"/>
              <p:cNvSpPr>
                <a:spLocks/>
              </p:cNvSpPr>
              <p:nvPr/>
            </p:nvSpPr>
            <p:spPr bwMode="auto">
              <a:xfrm>
                <a:off x="4410" y="1997"/>
                <a:ext cx="6" cy="18"/>
              </a:xfrm>
              <a:custGeom>
                <a:avLst/>
                <a:gdLst>
                  <a:gd name="T0" fmla="*/ 3 w 4"/>
                  <a:gd name="T1" fmla="*/ 5 h 12"/>
                  <a:gd name="T2" fmla="*/ 4 w 4"/>
                  <a:gd name="T3" fmla="*/ 12 h 12"/>
                  <a:gd name="T4" fmla="*/ 2 w 4"/>
                  <a:gd name="T5" fmla="*/ 0 h 12"/>
                  <a:gd name="T6" fmla="*/ 3 w 4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2">
                    <a:moveTo>
                      <a:pt x="3" y="5"/>
                    </a:moveTo>
                    <a:cubicBezTo>
                      <a:pt x="3" y="7"/>
                      <a:pt x="4" y="9"/>
                      <a:pt x="4" y="12"/>
                    </a:cubicBezTo>
                    <a:cubicBezTo>
                      <a:pt x="2" y="9"/>
                      <a:pt x="0" y="3"/>
                      <a:pt x="2" y="0"/>
                    </a:cubicBezTo>
                    <a:cubicBezTo>
                      <a:pt x="3" y="2"/>
                      <a:pt x="1" y="4"/>
                      <a:pt x="3" y="5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" name="Freeform 549"/>
              <p:cNvSpPr>
                <a:spLocks/>
              </p:cNvSpPr>
              <p:nvPr/>
            </p:nvSpPr>
            <p:spPr bwMode="auto">
              <a:xfrm>
                <a:off x="4427" y="1883"/>
                <a:ext cx="7" cy="15"/>
              </a:xfrm>
              <a:custGeom>
                <a:avLst/>
                <a:gdLst>
                  <a:gd name="T0" fmla="*/ 0 w 5"/>
                  <a:gd name="T1" fmla="*/ 8 h 10"/>
                  <a:gd name="T2" fmla="*/ 3 w 5"/>
                  <a:gd name="T3" fmla="*/ 0 h 10"/>
                  <a:gd name="T4" fmla="*/ 0 w 5"/>
                  <a:gd name="T5" fmla="*/ 10 h 10"/>
                  <a:gd name="T6" fmla="*/ 0 w 5"/>
                  <a:gd name="T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8"/>
                    </a:moveTo>
                    <a:cubicBezTo>
                      <a:pt x="3" y="6"/>
                      <a:pt x="2" y="3"/>
                      <a:pt x="3" y="0"/>
                    </a:cubicBezTo>
                    <a:cubicBezTo>
                      <a:pt x="5" y="6"/>
                      <a:pt x="4" y="8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" name="Freeform 550"/>
              <p:cNvSpPr>
                <a:spLocks/>
              </p:cNvSpPr>
              <p:nvPr/>
            </p:nvSpPr>
            <p:spPr bwMode="auto">
              <a:xfrm>
                <a:off x="4573" y="2185"/>
                <a:ext cx="9" cy="10"/>
              </a:xfrm>
              <a:custGeom>
                <a:avLst/>
                <a:gdLst>
                  <a:gd name="T0" fmla="*/ 0 w 6"/>
                  <a:gd name="T1" fmla="*/ 0 h 7"/>
                  <a:gd name="T2" fmla="*/ 0 w 6"/>
                  <a:gd name="T3" fmla="*/ 0 h 7"/>
                  <a:gd name="T4" fmla="*/ 6 w 6"/>
                  <a:gd name="T5" fmla="*/ 7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5" y="4"/>
                      <a:pt x="6" y="7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" name="Freeform 551"/>
              <p:cNvSpPr>
                <a:spLocks/>
              </p:cNvSpPr>
              <p:nvPr/>
            </p:nvSpPr>
            <p:spPr bwMode="auto">
              <a:xfrm>
                <a:off x="4455" y="1856"/>
                <a:ext cx="7" cy="15"/>
              </a:xfrm>
              <a:custGeom>
                <a:avLst/>
                <a:gdLst>
                  <a:gd name="T0" fmla="*/ 0 w 5"/>
                  <a:gd name="T1" fmla="*/ 0 h 11"/>
                  <a:gd name="T2" fmla="*/ 5 w 5"/>
                  <a:gd name="T3" fmla="*/ 11 h 11"/>
                  <a:gd name="T4" fmla="*/ 0 w 5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1">
                    <a:moveTo>
                      <a:pt x="0" y="0"/>
                    </a:moveTo>
                    <a:cubicBezTo>
                      <a:pt x="2" y="3"/>
                      <a:pt x="4" y="7"/>
                      <a:pt x="5" y="11"/>
                    </a:cubicBezTo>
                    <a:cubicBezTo>
                      <a:pt x="2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" name="Freeform 552"/>
              <p:cNvSpPr>
                <a:spLocks/>
              </p:cNvSpPr>
              <p:nvPr/>
            </p:nvSpPr>
            <p:spPr bwMode="auto">
              <a:xfrm>
                <a:off x="4549" y="1847"/>
                <a:ext cx="8" cy="11"/>
              </a:xfrm>
              <a:custGeom>
                <a:avLst/>
                <a:gdLst>
                  <a:gd name="T0" fmla="*/ 6 w 6"/>
                  <a:gd name="T1" fmla="*/ 0 h 8"/>
                  <a:gd name="T2" fmla="*/ 0 w 6"/>
                  <a:gd name="T3" fmla="*/ 8 h 8"/>
                  <a:gd name="T4" fmla="*/ 6 w 6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cubicBezTo>
                      <a:pt x="5" y="4"/>
                      <a:pt x="3" y="6"/>
                      <a:pt x="0" y="8"/>
                    </a:cubicBezTo>
                    <a:cubicBezTo>
                      <a:pt x="2" y="5"/>
                      <a:pt x="3" y="3"/>
                      <a:pt x="6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" name="Freeform 553"/>
              <p:cNvSpPr>
                <a:spLocks/>
              </p:cNvSpPr>
              <p:nvPr/>
            </p:nvSpPr>
            <p:spPr bwMode="auto">
              <a:xfrm>
                <a:off x="4446" y="1851"/>
                <a:ext cx="6" cy="12"/>
              </a:xfrm>
              <a:custGeom>
                <a:avLst/>
                <a:gdLst>
                  <a:gd name="T0" fmla="*/ 0 w 4"/>
                  <a:gd name="T1" fmla="*/ 0 h 8"/>
                  <a:gd name="T2" fmla="*/ 1 w 4"/>
                  <a:gd name="T3" fmla="*/ 0 h 8"/>
                  <a:gd name="T4" fmla="*/ 4 w 4"/>
                  <a:gd name="T5" fmla="*/ 8 h 8"/>
                  <a:gd name="T6" fmla="*/ 0 w 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3" y="4"/>
                      <a:pt x="4" y="8"/>
                    </a:cubicBezTo>
                    <a:cubicBezTo>
                      <a:pt x="2" y="5"/>
                      <a:pt x="2" y="3"/>
                      <a:pt x="0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" name="Freeform 554"/>
              <p:cNvSpPr>
                <a:spLocks/>
              </p:cNvSpPr>
              <p:nvPr/>
            </p:nvSpPr>
            <p:spPr bwMode="auto">
              <a:xfrm>
                <a:off x="4458" y="1851"/>
                <a:ext cx="4" cy="9"/>
              </a:xfrm>
              <a:custGeom>
                <a:avLst/>
                <a:gdLst>
                  <a:gd name="T0" fmla="*/ 3 w 3"/>
                  <a:gd name="T1" fmla="*/ 6 h 6"/>
                  <a:gd name="T2" fmla="*/ 0 w 3"/>
                  <a:gd name="T3" fmla="*/ 0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4"/>
                      <a:pt x="0" y="3"/>
                      <a:pt x="0" y="0"/>
                    </a:cubicBezTo>
                    <a:cubicBezTo>
                      <a:pt x="2" y="2"/>
                      <a:pt x="3" y="3"/>
                      <a:pt x="3" y="6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" name="Freeform 555"/>
              <p:cNvSpPr>
                <a:spLocks/>
              </p:cNvSpPr>
              <p:nvPr/>
            </p:nvSpPr>
            <p:spPr bwMode="auto">
              <a:xfrm>
                <a:off x="4553" y="1619"/>
                <a:ext cx="66" cy="95"/>
              </a:xfrm>
              <a:custGeom>
                <a:avLst/>
                <a:gdLst>
                  <a:gd name="T0" fmla="*/ 1 w 46"/>
                  <a:gd name="T1" fmla="*/ 48 h 66"/>
                  <a:gd name="T2" fmla="*/ 0 w 46"/>
                  <a:gd name="T3" fmla="*/ 13 h 66"/>
                  <a:gd name="T4" fmla="*/ 1 w 46"/>
                  <a:gd name="T5" fmla="*/ 9 h 66"/>
                  <a:gd name="T6" fmla="*/ 5 w 46"/>
                  <a:gd name="T7" fmla="*/ 7 h 66"/>
                  <a:gd name="T8" fmla="*/ 7 w 46"/>
                  <a:gd name="T9" fmla="*/ 8 h 66"/>
                  <a:gd name="T10" fmla="*/ 6 w 46"/>
                  <a:gd name="T11" fmla="*/ 6 h 66"/>
                  <a:gd name="T12" fmla="*/ 7 w 46"/>
                  <a:gd name="T13" fmla="*/ 5 h 66"/>
                  <a:gd name="T14" fmla="*/ 16 w 46"/>
                  <a:gd name="T15" fmla="*/ 9 h 66"/>
                  <a:gd name="T16" fmla="*/ 13 w 46"/>
                  <a:gd name="T17" fmla="*/ 2 h 66"/>
                  <a:gd name="T18" fmla="*/ 14 w 46"/>
                  <a:gd name="T19" fmla="*/ 0 h 66"/>
                  <a:gd name="T20" fmla="*/ 16 w 46"/>
                  <a:gd name="T21" fmla="*/ 1 h 66"/>
                  <a:gd name="T22" fmla="*/ 23 w 46"/>
                  <a:gd name="T23" fmla="*/ 5 h 66"/>
                  <a:gd name="T24" fmla="*/ 25 w 46"/>
                  <a:gd name="T25" fmla="*/ 5 h 66"/>
                  <a:gd name="T26" fmla="*/ 31 w 46"/>
                  <a:gd name="T27" fmla="*/ 3 h 66"/>
                  <a:gd name="T28" fmla="*/ 33 w 46"/>
                  <a:gd name="T29" fmla="*/ 2 h 66"/>
                  <a:gd name="T30" fmla="*/ 39 w 46"/>
                  <a:gd name="T31" fmla="*/ 7 h 66"/>
                  <a:gd name="T32" fmla="*/ 46 w 46"/>
                  <a:gd name="T33" fmla="*/ 28 h 66"/>
                  <a:gd name="T34" fmla="*/ 35 w 46"/>
                  <a:gd name="T35" fmla="*/ 56 h 66"/>
                  <a:gd name="T36" fmla="*/ 33 w 46"/>
                  <a:gd name="T37" fmla="*/ 61 h 66"/>
                  <a:gd name="T38" fmla="*/ 30 w 46"/>
                  <a:gd name="T39" fmla="*/ 66 h 66"/>
                  <a:gd name="T40" fmla="*/ 27 w 46"/>
                  <a:gd name="T41" fmla="*/ 61 h 66"/>
                  <a:gd name="T42" fmla="*/ 24 w 46"/>
                  <a:gd name="T43" fmla="*/ 58 h 66"/>
                  <a:gd name="T44" fmla="*/ 11 w 46"/>
                  <a:gd name="T45" fmla="*/ 49 h 66"/>
                  <a:gd name="T46" fmla="*/ 7 w 46"/>
                  <a:gd name="T47" fmla="*/ 46 h 66"/>
                  <a:gd name="T48" fmla="*/ 2 w 46"/>
                  <a:gd name="T49" fmla="*/ 38 h 66"/>
                  <a:gd name="T50" fmla="*/ 2 w 46"/>
                  <a:gd name="T51" fmla="*/ 41 h 66"/>
                  <a:gd name="T52" fmla="*/ 4 w 46"/>
                  <a:gd name="T53" fmla="*/ 45 h 66"/>
                  <a:gd name="T54" fmla="*/ 9 w 46"/>
                  <a:gd name="T55" fmla="*/ 48 h 66"/>
                  <a:gd name="T56" fmla="*/ 10 w 46"/>
                  <a:gd name="T57" fmla="*/ 51 h 66"/>
                  <a:gd name="T58" fmla="*/ 5 w 46"/>
                  <a:gd name="T59" fmla="*/ 53 h 66"/>
                  <a:gd name="T60" fmla="*/ 1 w 46"/>
                  <a:gd name="T61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66">
                    <a:moveTo>
                      <a:pt x="1" y="48"/>
                    </a:moveTo>
                    <a:cubicBezTo>
                      <a:pt x="0" y="37"/>
                      <a:pt x="1" y="25"/>
                      <a:pt x="0" y="13"/>
                    </a:cubicBezTo>
                    <a:cubicBezTo>
                      <a:pt x="1" y="12"/>
                      <a:pt x="0" y="10"/>
                      <a:pt x="1" y="9"/>
                    </a:cubicBezTo>
                    <a:cubicBezTo>
                      <a:pt x="1" y="6"/>
                      <a:pt x="3" y="5"/>
                      <a:pt x="5" y="7"/>
                    </a:cubicBezTo>
                    <a:cubicBezTo>
                      <a:pt x="6" y="8"/>
                      <a:pt x="6" y="8"/>
                      <a:pt x="7" y="8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6"/>
                      <a:pt x="6" y="5"/>
                      <a:pt x="7" y="5"/>
                    </a:cubicBezTo>
                    <a:cubicBezTo>
                      <a:pt x="10" y="7"/>
                      <a:pt x="12" y="9"/>
                      <a:pt x="16" y="9"/>
                    </a:cubicBezTo>
                    <a:cubicBezTo>
                      <a:pt x="15" y="7"/>
                      <a:pt x="13" y="5"/>
                      <a:pt x="13" y="2"/>
                    </a:cubicBezTo>
                    <a:cubicBezTo>
                      <a:pt x="13" y="2"/>
                      <a:pt x="13" y="0"/>
                      <a:pt x="14" y="0"/>
                    </a:cubicBezTo>
                    <a:cubicBezTo>
                      <a:pt x="15" y="0"/>
                      <a:pt x="15" y="1"/>
                      <a:pt x="16" y="1"/>
                    </a:cubicBezTo>
                    <a:cubicBezTo>
                      <a:pt x="18" y="3"/>
                      <a:pt x="20" y="5"/>
                      <a:pt x="23" y="5"/>
                    </a:cubicBezTo>
                    <a:cubicBezTo>
                      <a:pt x="23" y="5"/>
                      <a:pt x="24" y="6"/>
                      <a:pt x="25" y="5"/>
                    </a:cubicBezTo>
                    <a:cubicBezTo>
                      <a:pt x="27" y="5"/>
                      <a:pt x="30" y="6"/>
                      <a:pt x="31" y="3"/>
                    </a:cubicBezTo>
                    <a:cubicBezTo>
                      <a:pt x="32" y="3"/>
                      <a:pt x="33" y="2"/>
                      <a:pt x="33" y="2"/>
                    </a:cubicBezTo>
                    <a:cubicBezTo>
                      <a:pt x="38" y="2"/>
                      <a:pt x="39" y="3"/>
                      <a:pt x="39" y="7"/>
                    </a:cubicBezTo>
                    <a:cubicBezTo>
                      <a:pt x="38" y="15"/>
                      <a:pt x="41" y="22"/>
                      <a:pt x="46" y="28"/>
                    </a:cubicBezTo>
                    <a:cubicBezTo>
                      <a:pt x="40" y="36"/>
                      <a:pt x="38" y="46"/>
                      <a:pt x="35" y="56"/>
                    </a:cubicBezTo>
                    <a:cubicBezTo>
                      <a:pt x="35" y="58"/>
                      <a:pt x="34" y="60"/>
                      <a:pt x="33" y="61"/>
                    </a:cubicBezTo>
                    <a:cubicBezTo>
                      <a:pt x="31" y="62"/>
                      <a:pt x="33" y="66"/>
                      <a:pt x="30" y="66"/>
                    </a:cubicBezTo>
                    <a:cubicBezTo>
                      <a:pt x="27" y="66"/>
                      <a:pt x="28" y="62"/>
                      <a:pt x="27" y="61"/>
                    </a:cubicBezTo>
                    <a:cubicBezTo>
                      <a:pt x="26" y="59"/>
                      <a:pt x="26" y="58"/>
                      <a:pt x="24" y="58"/>
                    </a:cubicBezTo>
                    <a:cubicBezTo>
                      <a:pt x="18" y="57"/>
                      <a:pt x="14" y="55"/>
                      <a:pt x="11" y="49"/>
                    </a:cubicBezTo>
                    <a:cubicBezTo>
                      <a:pt x="10" y="48"/>
                      <a:pt x="8" y="47"/>
                      <a:pt x="7" y="46"/>
                    </a:cubicBezTo>
                    <a:cubicBezTo>
                      <a:pt x="3" y="45"/>
                      <a:pt x="1" y="42"/>
                      <a:pt x="2" y="38"/>
                    </a:cubicBezTo>
                    <a:cubicBezTo>
                      <a:pt x="2" y="38"/>
                      <a:pt x="2" y="40"/>
                      <a:pt x="2" y="41"/>
                    </a:cubicBezTo>
                    <a:cubicBezTo>
                      <a:pt x="2" y="44"/>
                      <a:pt x="2" y="44"/>
                      <a:pt x="4" y="45"/>
                    </a:cubicBezTo>
                    <a:cubicBezTo>
                      <a:pt x="6" y="46"/>
                      <a:pt x="8" y="47"/>
                      <a:pt x="9" y="48"/>
                    </a:cubicBezTo>
                    <a:cubicBezTo>
                      <a:pt x="10" y="49"/>
                      <a:pt x="12" y="50"/>
                      <a:pt x="10" y="51"/>
                    </a:cubicBezTo>
                    <a:cubicBezTo>
                      <a:pt x="9" y="53"/>
                      <a:pt x="8" y="55"/>
                      <a:pt x="5" y="53"/>
                    </a:cubicBezTo>
                    <a:cubicBezTo>
                      <a:pt x="3" y="52"/>
                      <a:pt x="2" y="51"/>
                      <a:pt x="1" y="48"/>
                    </a:cubicBezTo>
                    <a:close/>
                  </a:path>
                </a:pathLst>
              </a:custGeom>
              <a:solidFill>
                <a:srgbClr val="8B85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" name="Freeform 556"/>
              <p:cNvSpPr>
                <a:spLocks/>
              </p:cNvSpPr>
              <p:nvPr/>
            </p:nvSpPr>
            <p:spPr bwMode="auto">
              <a:xfrm>
                <a:off x="4573" y="1528"/>
                <a:ext cx="124" cy="132"/>
              </a:xfrm>
              <a:custGeom>
                <a:avLst/>
                <a:gdLst>
                  <a:gd name="T0" fmla="*/ 32 w 86"/>
                  <a:gd name="T1" fmla="*/ 91 h 92"/>
                  <a:gd name="T2" fmla="*/ 29 w 86"/>
                  <a:gd name="T3" fmla="*/ 90 h 92"/>
                  <a:gd name="T4" fmla="*/ 23 w 86"/>
                  <a:gd name="T5" fmla="*/ 75 h 92"/>
                  <a:gd name="T6" fmla="*/ 23 w 86"/>
                  <a:gd name="T7" fmla="*/ 73 h 92"/>
                  <a:gd name="T8" fmla="*/ 17 w 86"/>
                  <a:gd name="T9" fmla="*/ 67 h 92"/>
                  <a:gd name="T10" fmla="*/ 11 w 86"/>
                  <a:gd name="T11" fmla="*/ 68 h 92"/>
                  <a:gd name="T12" fmla="*/ 9 w 86"/>
                  <a:gd name="T13" fmla="*/ 69 h 92"/>
                  <a:gd name="T14" fmla="*/ 7 w 86"/>
                  <a:gd name="T15" fmla="*/ 62 h 92"/>
                  <a:gd name="T16" fmla="*/ 10 w 86"/>
                  <a:gd name="T17" fmla="*/ 59 h 92"/>
                  <a:gd name="T18" fmla="*/ 4 w 86"/>
                  <a:gd name="T19" fmla="*/ 61 h 92"/>
                  <a:gd name="T20" fmla="*/ 1 w 86"/>
                  <a:gd name="T21" fmla="*/ 60 h 92"/>
                  <a:gd name="T22" fmla="*/ 2 w 86"/>
                  <a:gd name="T23" fmla="*/ 57 h 92"/>
                  <a:gd name="T24" fmla="*/ 4 w 86"/>
                  <a:gd name="T25" fmla="*/ 56 h 92"/>
                  <a:gd name="T26" fmla="*/ 30 w 86"/>
                  <a:gd name="T27" fmla="*/ 53 h 92"/>
                  <a:gd name="T28" fmla="*/ 50 w 86"/>
                  <a:gd name="T29" fmla="*/ 46 h 92"/>
                  <a:gd name="T30" fmla="*/ 54 w 86"/>
                  <a:gd name="T31" fmla="*/ 45 h 92"/>
                  <a:gd name="T32" fmla="*/ 53 w 86"/>
                  <a:gd name="T33" fmla="*/ 49 h 92"/>
                  <a:gd name="T34" fmla="*/ 40 w 86"/>
                  <a:gd name="T35" fmla="*/ 56 h 92"/>
                  <a:gd name="T36" fmla="*/ 25 w 86"/>
                  <a:gd name="T37" fmla="*/ 57 h 92"/>
                  <a:gd name="T38" fmla="*/ 54 w 86"/>
                  <a:gd name="T39" fmla="*/ 49 h 92"/>
                  <a:gd name="T40" fmla="*/ 66 w 86"/>
                  <a:gd name="T41" fmla="*/ 27 h 92"/>
                  <a:gd name="T42" fmla="*/ 62 w 86"/>
                  <a:gd name="T43" fmla="*/ 19 h 92"/>
                  <a:gd name="T44" fmla="*/ 61 w 86"/>
                  <a:gd name="T45" fmla="*/ 13 h 92"/>
                  <a:gd name="T46" fmla="*/ 62 w 86"/>
                  <a:gd name="T47" fmla="*/ 4 h 92"/>
                  <a:gd name="T48" fmla="*/ 67 w 86"/>
                  <a:gd name="T49" fmla="*/ 20 h 92"/>
                  <a:gd name="T50" fmla="*/ 68 w 86"/>
                  <a:gd name="T51" fmla="*/ 13 h 92"/>
                  <a:gd name="T52" fmla="*/ 70 w 86"/>
                  <a:gd name="T53" fmla="*/ 23 h 92"/>
                  <a:gd name="T54" fmla="*/ 70 w 86"/>
                  <a:gd name="T55" fmla="*/ 14 h 92"/>
                  <a:gd name="T56" fmla="*/ 53 w 86"/>
                  <a:gd name="T57" fmla="*/ 60 h 92"/>
                  <a:gd name="T58" fmla="*/ 73 w 86"/>
                  <a:gd name="T59" fmla="*/ 14 h 92"/>
                  <a:gd name="T60" fmla="*/ 76 w 86"/>
                  <a:gd name="T61" fmla="*/ 10 h 92"/>
                  <a:gd name="T62" fmla="*/ 76 w 86"/>
                  <a:gd name="T63" fmla="*/ 3 h 92"/>
                  <a:gd name="T64" fmla="*/ 78 w 86"/>
                  <a:gd name="T65" fmla="*/ 0 h 92"/>
                  <a:gd name="T66" fmla="*/ 82 w 86"/>
                  <a:gd name="T67" fmla="*/ 2 h 92"/>
                  <a:gd name="T68" fmla="*/ 86 w 86"/>
                  <a:gd name="T69" fmla="*/ 15 h 92"/>
                  <a:gd name="T70" fmla="*/ 82 w 86"/>
                  <a:gd name="T71" fmla="*/ 20 h 92"/>
                  <a:gd name="T72" fmla="*/ 79 w 86"/>
                  <a:gd name="T73" fmla="*/ 27 h 92"/>
                  <a:gd name="T74" fmla="*/ 78 w 86"/>
                  <a:gd name="T75" fmla="*/ 36 h 92"/>
                  <a:gd name="T76" fmla="*/ 78 w 86"/>
                  <a:gd name="T77" fmla="*/ 21 h 92"/>
                  <a:gd name="T78" fmla="*/ 75 w 86"/>
                  <a:gd name="T79" fmla="*/ 41 h 92"/>
                  <a:gd name="T80" fmla="*/ 78 w 86"/>
                  <a:gd name="T81" fmla="*/ 36 h 92"/>
                  <a:gd name="T82" fmla="*/ 68 w 86"/>
                  <a:gd name="T83" fmla="*/ 57 h 92"/>
                  <a:gd name="T84" fmla="*/ 67 w 86"/>
                  <a:gd name="T85" fmla="*/ 60 h 92"/>
                  <a:gd name="T86" fmla="*/ 49 w 86"/>
                  <a:gd name="T87" fmla="*/ 73 h 92"/>
                  <a:gd name="T88" fmla="*/ 32 w 86"/>
                  <a:gd name="T89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6" h="92">
                    <a:moveTo>
                      <a:pt x="32" y="91"/>
                    </a:moveTo>
                    <a:cubicBezTo>
                      <a:pt x="31" y="91"/>
                      <a:pt x="30" y="92"/>
                      <a:pt x="29" y="90"/>
                    </a:cubicBezTo>
                    <a:cubicBezTo>
                      <a:pt x="27" y="85"/>
                      <a:pt x="25" y="80"/>
                      <a:pt x="23" y="75"/>
                    </a:cubicBezTo>
                    <a:cubicBezTo>
                      <a:pt x="22" y="74"/>
                      <a:pt x="23" y="73"/>
                      <a:pt x="23" y="73"/>
                    </a:cubicBezTo>
                    <a:cubicBezTo>
                      <a:pt x="24" y="66"/>
                      <a:pt x="24" y="65"/>
                      <a:pt x="17" y="67"/>
                    </a:cubicBezTo>
                    <a:cubicBezTo>
                      <a:pt x="14" y="63"/>
                      <a:pt x="12" y="63"/>
                      <a:pt x="11" y="68"/>
                    </a:cubicBezTo>
                    <a:cubicBezTo>
                      <a:pt x="10" y="70"/>
                      <a:pt x="9" y="69"/>
                      <a:pt x="9" y="69"/>
                    </a:cubicBezTo>
                    <a:cubicBezTo>
                      <a:pt x="7" y="67"/>
                      <a:pt x="8" y="64"/>
                      <a:pt x="7" y="62"/>
                    </a:cubicBezTo>
                    <a:cubicBezTo>
                      <a:pt x="6" y="60"/>
                      <a:pt x="10" y="60"/>
                      <a:pt x="10" y="59"/>
                    </a:cubicBezTo>
                    <a:cubicBezTo>
                      <a:pt x="8" y="60"/>
                      <a:pt x="6" y="61"/>
                      <a:pt x="4" y="61"/>
                    </a:cubicBezTo>
                    <a:cubicBezTo>
                      <a:pt x="3" y="61"/>
                      <a:pt x="1" y="61"/>
                      <a:pt x="1" y="60"/>
                    </a:cubicBezTo>
                    <a:cubicBezTo>
                      <a:pt x="0" y="58"/>
                      <a:pt x="1" y="58"/>
                      <a:pt x="2" y="57"/>
                    </a:cubicBezTo>
                    <a:cubicBezTo>
                      <a:pt x="3" y="56"/>
                      <a:pt x="4" y="56"/>
                      <a:pt x="4" y="56"/>
                    </a:cubicBezTo>
                    <a:cubicBezTo>
                      <a:pt x="12" y="53"/>
                      <a:pt x="21" y="53"/>
                      <a:pt x="30" y="53"/>
                    </a:cubicBezTo>
                    <a:cubicBezTo>
                      <a:pt x="37" y="52"/>
                      <a:pt x="44" y="51"/>
                      <a:pt x="50" y="46"/>
                    </a:cubicBezTo>
                    <a:cubicBezTo>
                      <a:pt x="51" y="45"/>
                      <a:pt x="53" y="44"/>
                      <a:pt x="54" y="45"/>
                    </a:cubicBezTo>
                    <a:cubicBezTo>
                      <a:pt x="55" y="47"/>
                      <a:pt x="54" y="48"/>
                      <a:pt x="53" y="49"/>
                    </a:cubicBezTo>
                    <a:cubicBezTo>
                      <a:pt x="49" y="53"/>
                      <a:pt x="44" y="55"/>
                      <a:pt x="40" y="56"/>
                    </a:cubicBezTo>
                    <a:cubicBezTo>
                      <a:pt x="35" y="57"/>
                      <a:pt x="30" y="58"/>
                      <a:pt x="25" y="57"/>
                    </a:cubicBezTo>
                    <a:cubicBezTo>
                      <a:pt x="35" y="57"/>
                      <a:pt x="46" y="56"/>
                      <a:pt x="54" y="49"/>
                    </a:cubicBezTo>
                    <a:cubicBezTo>
                      <a:pt x="61" y="43"/>
                      <a:pt x="65" y="36"/>
                      <a:pt x="66" y="27"/>
                    </a:cubicBezTo>
                    <a:cubicBezTo>
                      <a:pt x="66" y="24"/>
                      <a:pt x="63" y="22"/>
                      <a:pt x="62" y="19"/>
                    </a:cubicBezTo>
                    <a:cubicBezTo>
                      <a:pt x="60" y="17"/>
                      <a:pt x="59" y="15"/>
                      <a:pt x="61" y="13"/>
                    </a:cubicBezTo>
                    <a:cubicBezTo>
                      <a:pt x="63" y="11"/>
                      <a:pt x="61" y="7"/>
                      <a:pt x="62" y="4"/>
                    </a:cubicBezTo>
                    <a:cubicBezTo>
                      <a:pt x="63" y="10"/>
                      <a:pt x="61" y="16"/>
                      <a:pt x="67" y="20"/>
                    </a:cubicBezTo>
                    <a:cubicBezTo>
                      <a:pt x="67" y="18"/>
                      <a:pt x="67" y="17"/>
                      <a:pt x="68" y="13"/>
                    </a:cubicBezTo>
                    <a:cubicBezTo>
                      <a:pt x="69" y="17"/>
                      <a:pt x="70" y="20"/>
                      <a:pt x="70" y="23"/>
                    </a:cubicBezTo>
                    <a:cubicBezTo>
                      <a:pt x="72" y="20"/>
                      <a:pt x="69" y="17"/>
                      <a:pt x="70" y="14"/>
                    </a:cubicBezTo>
                    <a:cubicBezTo>
                      <a:pt x="78" y="22"/>
                      <a:pt x="70" y="44"/>
                      <a:pt x="53" y="60"/>
                    </a:cubicBezTo>
                    <a:cubicBezTo>
                      <a:pt x="65" y="57"/>
                      <a:pt x="77" y="31"/>
                      <a:pt x="73" y="14"/>
                    </a:cubicBezTo>
                    <a:cubicBezTo>
                      <a:pt x="77" y="15"/>
                      <a:pt x="77" y="13"/>
                      <a:pt x="76" y="10"/>
                    </a:cubicBezTo>
                    <a:cubicBezTo>
                      <a:pt x="75" y="8"/>
                      <a:pt x="75" y="5"/>
                      <a:pt x="76" y="3"/>
                    </a:cubicBezTo>
                    <a:cubicBezTo>
                      <a:pt x="77" y="2"/>
                      <a:pt x="76" y="0"/>
                      <a:pt x="78" y="0"/>
                    </a:cubicBezTo>
                    <a:cubicBezTo>
                      <a:pt x="80" y="0"/>
                      <a:pt x="81" y="0"/>
                      <a:pt x="82" y="2"/>
                    </a:cubicBezTo>
                    <a:cubicBezTo>
                      <a:pt x="84" y="6"/>
                      <a:pt x="86" y="10"/>
                      <a:pt x="86" y="15"/>
                    </a:cubicBezTo>
                    <a:cubicBezTo>
                      <a:pt x="85" y="18"/>
                      <a:pt x="85" y="19"/>
                      <a:pt x="82" y="20"/>
                    </a:cubicBezTo>
                    <a:cubicBezTo>
                      <a:pt x="81" y="21"/>
                      <a:pt x="79" y="24"/>
                      <a:pt x="79" y="27"/>
                    </a:cubicBezTo>
                    <a:cubicBezTo>
                      <a:pt x="79" y="30"/>
                      <a:pt x="79" y="33"/>
                      <a:pt x="78" y="36"/>
                    </a:cubicBezTo>
                    <a:cubicBezTo>
                      <a:pt x="77" y="31"/>
                      <a:pt x="79" y="26"/>
                      <a:pt x="78" y="21"/>
                    </a:cubicBezTo>
                    <a:cubicBezTo>
                      <a:pt x="79" y="28"/>
                      <a:pt x="77" y="35"/>
                      <a:pt x="75" y="41"/>
                    </a:cubicBezTo>
                    <a:cubicBezTo>
                      <a:pt x="76" y="40"/>
                      <a:pt x="75" y="37"/>
                      <a:pt x="78" y="36"/>
                    </a:cubicBezTo>
                    <a:cubicBezTo>
                      <a:pt x="77" y="44"/>
                      <a:pt x="73" y="51"/>
                      <a:pt x="68" y="57"/>
                    </a:cubicBezTo>
                    <a:cubicBezTo>
                      <a:pt x="67" y="58"/>
                      <a:pt x="65" y="58"/>
                      <a:pt x="67" y="60"/>
                    </a:cubicBezTo>
                    <a:cubicBezTo>
                      <a:pt x="61" y="65"/>
                      <a:pt x="55" y="69"/>
                      <a:pt x="49" y="73"/>
                    </a:cubicBezTo>
                    <a:cubicBezTo>
                      <a:pt x="42" y="78"/>
                      <a:pt x="36" y="84"/>
                      <a:pt x="32" y="91"/>
                    </a:cubicBezTo>
                    <a:close/>
                  </a:path>
                </a:pathLst>
              </a:custGeom>
              <a:solidFill>
                <a:srgbClr val="898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" name="Freeform 557"/>
              <p:cNvSpPr>
                <a:spLocks/>
              </p:cNvSpPr>
              <p:nvPr/>
            </p:nvSpPr>
            <p:spPr bwMode="auto">
              <a:xfrm>
                <a:off x="4602" y="1646"/>
                <a:ext cx="91" cy="80"/>
              </a:xfrm>
              <a:custGeom>
                <a:avLst/>
                <a:gdLst>
                  <a:gd name="T0" fmla="*/ 29 w 63"/>
                  <a:gd name="T1" fmla="*/ 0 h 55"/>
                  <a:gd name="T2" fmla="*/ 35 w 63"/>
                  <a:gd name="T3" fmla="*/ 0 h 55"/>
                  <a:gd name="T4" fmla="*/ 33 w 63"/>
                  <a:gd name="T5" fmla="*/ 6 h 55"/>
                  <a:gd name="T6" fmla="*/ 36 w 63"/>
                  <a:gd name="T7" fmla="*/ 3 h 55"/>
                  <a:gd name="T8" fmla="*/ 36 w 63"/>
                  <a:gd name="T9" fmla="*/ 6 h 55"/>
                  <a:gd name="T10" fmla="*/ 40 w 63"/>
                  <a:gd name="T11" fmla="*/ 4 h 55"/>
                  <a:gd name="T12" fmla="*/ 38 w 63"/>
                  <a:gd name="T13" fmla="*/ 14 h 55"/>
                  <a:gd name="T14" fmla="*/ 40 w 63"/>
                  <a:gd name="T15" fmla="*/ 6 h 55"/>
                  <a:gd name="T16" fmla="*/ 42 w 63"/>
                  <a:gd name="T17" fmla="*/ 4 h 55"/>
                  <a:gd name="T18" fmla="*/ 45 w 63"/>
                  <a:gd name="T19" fmla="*/ 7 h 55"/>
                  <a:gd name="T20" fmla="*/ 47 w 63"/>
                  <a:gd name="T21" fmla="*/ 14 h 55"/>
                  <a:gd name="T22" fmla="*/ 50 w 63"/>
                  <a:gd name="T23" fmla="*/ 9 h 55"/>
                  <a:gd name="T24" fmla="*/ 53 w 63"/>
                  <a:gd name="T25" fmla="*/ 22 h 55"/>
                  <a:gd name="T26" fmla="*/ 62 w 63"/>
                  <a:gd name="T27" fmla="*/ 8 h 55"/>
                  <a:gd name="T28" fmla="*/ 58 w 63"/>
                  <a:gd name="T29" fmla="*/ 25 h 55"/>
                  <a:gd name="T30" fmla="*/ 62 w 63"/>
                  <a:gd name="T31" fmla="*/ 21 h 55"/>
                  <a:gd name="T32" fmla="*/ 60 w 63"/>
                  <a:gd name="T33" fmla="*/ 31 h 55"/>
                  <a:gd name="T34" fmla="*/ 55 w 63"/>
                  <a:gd name="T35" fmla="*/ 26 h 55"/>
                  <a:gd name="T36" fmla="*/ 46 w 63"/>
                  <a:gd name="T37" fmla="*/ 24 h 55"/>
                  <a:gd name="T38" fmla="*/ 25 w 63"/>
                  <a:gd name="T39" fmla="*/ 30 h 55"/>
                  <a:gd name="T40" fmla="*/ 5 w 63"/>
                  <a:gd name="T41" fmla="*/ 49 h 55"/>
                  <a:gd name="T42" fmla="*/ 0 w 63"/>
                  <a:gd name="T43" fmla="*/ 55 h 55"/>
                  <a:gd name="T44" fmla="*/ 8 w 63"/>
                  <a:gd name="T45" fmla="*/ 23 h 55"/>
                  <a:gd name="T46" fmla="*/ 17 w 63"/>
                  <a:gd name="T47" fmla="*/ 12 h 55"/>
                  <a:gd name="T48" fmla="*/ 29 w 63"/>
                  <a:gd name="T4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" h="55">
                    <a:moveTo>
                      <a:pt x="29" y="0"/>
                    </a:moveTo>
                    <a:cubicBezTo>
                      <a:pt x="31" y="5"/>
                      <a:pt x="32" y="0"/>
                      <a:pt x="35" y="0"/>
                    </a:cubicBezTo>
                    <a:cubicBezTo>
                      <a:pt x="34" y="2"/>
                      <a:pt x="32" y="3"/>
                      <a:pt x="33" y="6"/>
                    </a:cubicBezTo>
                    <a:cubicBezTo>
                      <a:pt x="34" y="5"/>
                      <a:pt x="34" y="3"/>
                      <a:pt x="36" y="3"/>
                    </a:cubicBezTo>
                    <a:cubicBezTo>
                      <a:pt x="37" y="4"/>
                      <a:pt x="35" y="4"/>
                      <a:pt x="36" y="6"/>
                    </a:cubicBezTo>
                    <a:cubicBezTo>
                      <a:pt x="37" y="5"/>
                      <a:pt x="38" y="4"/>
                      <a:pt x="40" y="4"/>
                    </a:cubicBezTo>
                    <a:cubicBezTo>
                      <a:pt x="39" y="7"/>
                      <a:pt x="37" y="10"/>
                      <a:pt x="38" y="14"/>
                    </a:cubicBezTo>
                    <a:cubicBezTo>
                      <a:pt x="39" y="11"/>
                      <a:pt x="40" y="9"/>
                      <a:pt x="40" y="6"/>
                    </a:cubicBezTo>
                    <a:cubicBezTo>
                      <a:pt x="41" y="6"/>
                      <a:pt x="41" y="4"/>
                      <a:pt x="42" y="4"/>
                    </a:cubicBezTo>
                    <a:cubicBezTo>
                      <a:pt x="43" y="4"/>
                      <a:pt x="45" y="5"/>
                      <a:pt x="45" y="7"/>
                    </a:cubicBezTo>
                    <a:cubicBezTo>
                      <a:pt x="45" y="9"/>
                      <a:pt x="47" y="11"/>
                      <a:pt x="47" y="14"/>
                    </a:cubicBezTo>
                    <a:cubicBezTo>
                      <a:pt x="47" y="12"/>
                      <a:pt x="48" y="11"/>
                      <a:pt x="50" y="9"/>
                    </a:cubicBezTo>
                    <a:cubicBezTo>
                      <a:pt x="49" y="15"/>
                      <a:pt x="57" y="17"/>
                      <a:pt x="53" y="22"/>
                    </a:cubicBezTo>
                    <a:cubicBezTo>
                      <a:pt x="57" y="18"/>
                      <a:pt x="57" y="13"/>
                      <a:pt x="62" y="8"/>
                    </a:cubicBezTo>
                    <a:cubicBezTo>
                      <a:pt x="59" y="15"/>
                      <a:pt x="57" y="20"/>
                      <a:pt x="58" y="25"/>
                    </a:cubicBezTo>
                    <a:cubicBezTo>
                      <a:pt x="61" y="25"/>
                      <a:pt x="61" y="23"/>
                      <a:pt x="62" y="21"/>
                    </a:cubicBezTo>
                    <a:cubicBezTo>
                      <a:pt x="63" y="25"/>
                      <a:pt x="61" y="28"/>
                      <a:pt x="60" y="31"/>
                    </a:cubicBezTo>
                    <a:cubicBezTo>
                      <a:pt x="58" y="30"/>
                      <a:pt x="56" y="28"/>
                      <a:pt x="55" y="26"/>
                    </a:cubicBezTo>
                    <a:cubicBezTo>
                      <a:pt x="53" y="22"/>
                      <a:pt x="49" y="24"/>
                      <a:pt x="46" y="24"/>
                    </a:cubicBezTo>
                    <a:cubicBezTo>
                      <a:pt x="38" y="25"/>
                      <a:pt x="31" y="27"/>
                      <a:pt x="25" y="30"/>
                    </a:cubicBezTo>
                    <a:cubicBezTo>
                      <a:pt x="16" y="33"/>
                      <a:pt x="10" y="41"/>
                      <a:pt x="5" y="49"/>
                    </a:cubicBezTo>
                    <a:cubicBezTo>
                      <a:pt x="3" y="51"/>
                      <a:pt x="1" y="53"/>
                      <a:pt x="0" y="55"/>
                    </a:cubicBezTo>
                    <a:cubicBezTo>
                      <a:pt x="3" y="44"/>
                      <a:pt x="5" y="34"/>
                      <a:pt x="8" y="23"/>
                    </a:cubicBezTo>
                    <a:cubicBezTo>
                      <a:pt x="10" y="19"/>
                      <a:pt x="12" y="15"/>
                      <a:pt x="17" y="12"/>
                    </a:cubicBezTo>
                    <a:cubicBezTo>
                      <a:pt x="22" y="9"/>
                      <a:pt x="24" y="4"/>
                      <a:pt x="29" y="0"/>
                    </a:cubicBezTo>
                    <a:close/>
                  </a:path>
                </a:pathLst>
              </a:custGeom>
              <a:solidFill>
                <a:srgbClr val="8175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" name="Freeform 558"/>
              <p:cNvSpPr>
                <a:spLocks/>
              </p:cNvSpPr>
              <p:nvPr/>
            </p:nvSpPr>
            <p:spPr bwMode="auto">
              <a:xfrm>
                <a:off x="4549" y="1669"/>
                <a:ext cx="52" cy="81"/>
              </a:xfrm>
              <a:custGeom>
                <a:avLst/>
                <a:gdLst>
                  <a:gd name="T0" fmla="*/ 4 w 36"/>
                  <a:gd name="T1" fmla="*/ 13 h 56"/>
                  <a:gd name="T2" fmla="*/ 11 w 36"/>
                  <a:gd name="T3" fmla="*/ 19 h 56"/>
                  <a:gd name="T4" fmla="*/ 14 w 36"/>
                  <a:gd name="T5" fmla="*/ 17 h 56"/>
                  <a:gd name="T6" fmla="*/ 6 w 36"/>
                  <a:gd name="T7" fmla="*/ 10 h 56"/>
                  <a:gd name="T8" fmla="*/ 6 w 36"/>
                  <a:gd name="T9" fmla="*/ 13 h 56"/>
                  <a:gd name="T10" fmla="*/ 5 w 36"/>
                  <a:gd name="T11" fmla="*/ 0 h 56"/>
                  <a:gd name="T12" fmla="*/ 5 w 36"/>
                  <a:gd name="T13" fmla="*/ 3 h 56"/>
                  <a:gd name="T14" fmla="*/ 10 w 36"/>
                  <a:gd name="T15" fmla="*/ 11 h 56"/>
                  <a:gd name="T16" fmla="*/ 17 w 36"/>
                  <a:gd name="T17" fmla="*/ 17 h 56"/>
                  <a:gd name="T18" fmla="*/ 22 w 36"/>
                  <a:gd name="T19" fmla="*/ 19 h 56"/>
                  <a:gd name="T20" fmla="*/ 22 w 36"/>
                  <a:gd name="T21" fmla="*/ 19 h 56"/>
                  <a:gd name="T22" fmla="*/ 30 w 36"/>
                  <a:gd name="T23" fmla="*/ 24 h 56"/>
                  <a:gd name="T24" fmla="*/ 32 w 36"/>
                  <a:gd name="T25" fmla="*/ 28 h 56"/>
                  <a:gd name="T26" fmla="*/ 33 w 36"/>
                  <a:gd name="T27" fmla="*/ 30 h 56"/>
                  <a:gd name="T28" fmla="*/ 34 w 36"/>
                  <a:gd name="T29" fmla="*/ 28 h 56"/>
                  <a:gd name="T30" fmla="*/ 35 w 36"/>
                  <a:gd name="T31" fmla="*/ 24 h 56"/>
                  <a:gd name="T32" fmla="*/ 36 w 36"/>
                  <a:gd name="T33" fmla="*/ 26 h 56"/>
                  <a:gd name="T34" fmla="*/ 27 w 36"/>
                  <a:gd name="T35" fmla="*/ 54 h 56"/>
                  <a:gd name="T36" fmla="*/ 17 w 36"/>
                  <a:gd name="T37" fmla="*/ 54 h 56"/>
                  <a:gd name="T38" fmla="*/ 13 w 36"/>
                  <a:gd name="T39" fmla="*/ 54 h 56"/>
                  <a:gd name="T40" fmla="*/ 14 w 36"/>
                  <a:gd name="T41" fmla="*/ 51 h 56"/>
                  <a:gd name="T42" fmla="*/ 18 w 36"/>
                  <a:gd name="T43" fmla="*/ 42 h 56"/>
                  <a:gd name="T44" fmla="*/ 16 w 36"/>
                  <a:gd name="T45" fmla="*/ 28 h 56"/>
                  <a:gd name="T46" fmla="*/ 16 w 36"/>
                  <a:gd name="T47" fmla="*/ 27 h 56"/>
                  <a:gd name="T48" fmla="*/ 18 w 36"/>
                  <a:gd name="T49" fmla="*/ 42 h 56"/>
                  <a:gd name="T50" fmla="*/ 16 w 36"/>
                  <a:gd name="T51" fmla="*/ 47 h 56"/>
                  <a:gd name="T52" fmla="*/ 3 w 36"/>
                  <a:gd name="T53" fmla="*/ 53 h 56"/>
                  <a:gd name="T54" fmla="*/ 2 w 36"/>
                  <a:gd name="T55" fmla="*/ 48 h 56"/>
                  <a:gd name="T56" fmla="*/ 4 w 36"/>
                  <a:gd name="T57" fmla="*/ 1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" h="56">
                    <a:moveTo>
                      <a:pt x="4" y="13"/>
                    </a:moveTo>
                    <a:cubicBezTo>
                      <a:pt x="6" y="15"/>
                      <a:pt x="8" y="17"/>
                      <a:pt x="11" y="19"/>
                    </a:cubicBezTo>
                    <a:cubicBezTo>
                      <a:pt x="10" y="16"/>
                      <a:pt x="9" y="14"/>
                      <a:pt x="14" y="17"/>
                    </a:cubicBezTo>
                    <a:cubicBezTo>
                      <a:pt x="12" y="13"/>
                      <a:pt x="9" y="12"/>
                      <a:pt x="6" y="10"/>
                    </a:cubicBezTo>
                    <a:cubicBezTo>
                      <a:pt x="5" y="11"/>
                      <a:pt x="7" y="12"/>
                      <a:pt x="6" y="13"/>
                    </a:cubicBezTo>
                    <a:cubicBezTo>
                      <a:pt x="4" y="9"/>
                      <a:pt x="5" y="5"/>
                      <a:pt x="5" y="0"/>
                    </a:cubicBezTo>
                    <a:cubicBezTo>
                      <a:pt x="5" y="1"/>
                      <a:pt x="6" y="2"/>
                      <a:pt x="5" y="3"/>
                    </a:cubicBezTo>
                    <a:cubicBezTo>
                      <a:pt x="5" y="7"/>
                      <a:pt x="6" y="9"/>
                      <a:pt x="10" y="11"/>
                    </a:cubicBezTo>
                    <a:cubicBezTo>
                      <a:pt x="13" y="12"/>
                      <a:pt x="15" y="15"/>
                      <a:pt x="17" y="17"/>
                    </a:cubicBezTo>
                    <a:cubicBezTo>
                      <a:pt x="18" y="18"/>
                      <a:pt x="19" y="21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23"/>
                      <a:pt x="28" y="20"/>
                      <a:pt x="30" y="24"/>
                    </a:cubicBezTo>
                    <a:cubicBezTo>
                      <a:pt x="31" y="25"/>
                      <a:pt x="33" y="26"/>
                      <a:pt x="32" y="28"/>
                    </a:cubicBezTo>
                    <a:cubicBezTo>
                      <a:pt x="32" y="29"/>
                      <a:pt x="32" y="30"/>
                      <a:pt x="33" y="30"/>
                    </a:cubicBezTo>
                    <a:cubicBezTo>
                      <a:pt x="35" y="30"/>
                      <a:pt x="34" y="29"/>
                      <a:pt x="34" y="28"/>
                    </a:cubicBezTo>
                    <a:cubicBezTo>
                      <a:pt x="35" y="27"/>
                      <a:pt x="35" y="25"/>
                      <a:pt x="35" y="24"/>
                    </a:cubicBezTo>
                    <a:cubicBezTo>
                      <a:pt x="36" y="25"/>
                      <a:pt x="36" y="26"/>
                      <a:pt x="36" y="26"/>
                    </a:cubicBezTo>
                    <a:cubicBezTo>
                      <a:pt x="34" y="36"/>
                      <a:pt x="31" y="45"/>
                      <a:pt x="27" y="54"/>
                    </a:cubicBezTo>
                    <a:cubicBezTo>
                      <a:pt x="23" y="52"/>
                      <a:pt x="20" y="54"/>
                      <a:pt x="17" y="54"/>
                    </a:cubicBezTo>
                    <a:cubicBezTo>
                      <a:pt x="15" y="54"/>
                      <a:pt x="14" y="55"/>
                      <a:pt x="13" y="54"/>
                    </a:cubicBezTo>
                    <a:cubicBezTo>
                      <a:pt x="12" y="53"/>
                      <a:pt x="14" y="52"/>
                      <a:pt x="14" y="51"/>
                    </a:cubicBezTo>
                    <a:cubicBezTo>
                      <a:pt x="16" y="48"/>
                      <a:pt x="17" y="45"/>
                      <a:pt x="18" y="42"/>
                    </a:cubicBezTo>
                    <a:cubicBezTo>
                      <a:pt x="19" y="37"/>
                      <a:pt x="17" y="32"/>
                      <a:pt x="16" y="28"/>
                    </a:cubicBezTo>
                    <a:cubicBezTo>
                      <a:pt x="16" y="26"/>
                      <a:pt x="15" y="27"/>
                      <a:pt x="16" y="27"/>
                    </a:cubicBezTo>
                    <a:cubicBezTo>
                      <a:pt x="17" y="32"/>
                      <a:pt x="19" y="37"/>
                      <a:pt x="18" y="42"/>
                    </a:cubicBezTo>
                    <a:cubicBezTo>
                      <a:pt x="17" y="43"/>
                      <a:pt x="17" y="46"/>
                      <a:pt x="16" y="47"/>
                    </a:cubicBezTo>
                    <a:cubicBezTo>
                      <a:pt x="12" y="55"/>
                      <a:pt x="11" y="56"/>
                      <a:pt x="3" y="53"/>
                    </a:cubicBezTo>
                    <a:cubicBezTo>
                      <a:pt x="0" y="52"/>
                      <a:pt x="2" y="49"/>
                      <a:pt x="2" y="48"/>
                    </a:cubicBezTo>
                    <a:cubicBezTo>
                      <a:pt x="2" y="36"/>
                      <a:pt x="2" y="25"/>
                      <a:pt x="4" y="13"/>
                    </a:cubicBezTo>
                    <a:close/>
                  </a:path>
                </a:pathLst>
              </a:custGeom>
              <a:solidFill>
                <a:srgbClr val="CAB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" name="Freeform 559"/>
              <p:cNvSpPr>
                <a:spLocks/>
              </p:cNvSpPr>
              <p:nvPr/>
            </p:nvSpPr>
            <p:spPr bwMode="auto">
              <a:xfrm>
                <a:off x="4660" y="2119"/>
                <a:ext cx="39" cy="102"/>
              </a:xfrm>
              <a:custGeom>
                <a:avLst/>
                <a:gdLst>
                  <a:gd name="T0" fmla="*/ 18 w 27"/>
                  <a:gd name="T1" fmla="*/ 71 h 71"/>
                  <a:gd name="T2" fmla="*/ 16 w 27"/>
                  <a:gd name="T3" fmla="*/ 59 h 71"/>
                  <a:gd name="T4" fmla="*/ 14 w 27"/>
                  <a:gd name="T5" fmla="*/ 68 h 71"/>
                  <a:gd name="T6" fmla="*/ 10 w 27"/>
                  <a:gd name="T7" fmla="*/ 55 h 71"/>
                  <a:gd name="T8" fmla="*/ 6 w 27"/>
                  <a:gd name="T9" fmla="*/ 43 h 71"/>
                  <a:gd name="T10" fmla="*/ 3 w 27"/>
                  <a:gd name="T11" fmla="*/ 28 h 71"/>
                  <a:gd name="T12" fmla="*/ 1 w 27"/>
                  <a:gd name="T13" fmla="*/ 22 h 71"/>
                  <a:gd name="T14" fmla="*/ 3 w 27"/>
                  <a:gd name="T15" fmla="*/ 3 h 71"/>
                  <a:gd name="T16" fmla="*/ 10 w 27"/>
                  <a:gd name="T17" fmla="*/ 3 h 71"/>
                  <a:gd name="T18" fmla="*/ 15 w 27"/>
                  <a:gd name="T19" fmla="*/ 7 h 71"/>
                  <a:gd name="T20" fmla="*/ 15 w 27"/>
                  <a:gd name="T21" fmla="*/ 7 h 71"/>
                  <a:gd name="T22" fmla="*/ 19 w 27"/>
                  <a:gd name="T23" fmla="*/ 17 h 71"/>
                  <a:gd name="T24" fmla="*/ 18 w 27"/>
                  <a:gd name="T25" fmla="*/ 18 h 71"/>
                  <a:gd name="T26" fmla="*/ 7 w 27"/>
                  <a:gd name="T27" fmla="*/ 12 h 71"/>
                  <a:gd name="T28" fmla="*/ 18 w 27"/>
                  <a:gd name="T29" fmla="*/ 18 h 71"/>
                  <a:gd name="T30" fmla="*/ 20 w 27"/>
                  <a:gd name="T31" fmla="*/ 20 h 71"/>
                  <a:gd name="T32" fmla="*/ 20 w 27"/>
                  <a:gd name="T33" fmla="*/ 25 h 71"/>
                  <a:gd name="T34" fmla="*/ 17 w 27"/>
                  <a:gd name="T35" fmla="*/ 23 h 71"/>
                  <a:gd name="T36" fmla="*/ 11 w 27"/>
                  <a:gd name="T37" fmla="*/ 20 h 71"/>
                  <a:gd name="T38" fmla="*/ 21 w 27"/>
                  <a:gd name="T39" fmla="*/ 31 h 71"/>
                  <a:gd name="T40" fmla="*/ 22 w 27"/>
                  <a:gd name="T41" fmla="*/ 37 h 71"/>
                  <a:gd name="T42" fmla="*/ 23 w 27"/>
                  <a:gd name="T43" fmla="*/ 43 h 71"/>
                  <a:gd name="T44" fmla="*/ 16 w 27"/>
                  <a:gd name="T45" fmla="*/ 40 h 71"/>
                  <a:gd name="T46" fmla="*/ 12 w 27"/>
                  <a:gd name="T47" fmla="*/ 44 h 71"/>
                  <a:gd name="T48" fmla="*/ 25 w 27"/>
                  <a:gd name="T49" fmla="*/ 50 h 71"/>
                  <a:gd name="T50" fmla="*/ 26 w 27"/>
                  <a:gd name="T51" fmla="*/ 57 h 71"/>
                  <a:gd name="T52" fmla="*/ 19 w 27"/>
                  <a:gd name="T53" fmla="*/ 56 h 71"/>
                  <a:gd name="T54" fmla="*/ 22 w 27"/>
                  <a:gd name="T55" fmla="*/ 57 h 71"/>
                  <a:gd name="T56" fmla="*/ 23 w 27"/>
                  <a:gd name="T57" fmla="*/ 64 h 71"/>
                  <a:gd name="T58" fmla="*/ 18 w 27"/>
                  <a:gd name="T5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" h="71">
                    <a:moveTo>
                      <a:pt x="18" y="71"/>
                    </a:moveTo>
                    <a:cubicBezTo>
                      <a:pt x="12" y="68"/>
                      <a:pt x="17" y="63"/>
                      <a:pt x="16" y="59"/>
                    </a:cubicBezTo>
                    <a:cubicBezTo>
                      <a:pt x="14" y="62"/>
                      <a:pt x="14" y="64"/>
                      <a:pt x="14" y="68"/>
                    </a:cubicBezTo>
                    <a:cubicBezTo>
                      <a:pt x="9" y="64"/>
                      <a:pt x="10" y="59"/>
                      <a:pt x="10" y="55"/>
                    </a:cubicBezTo>
                    <a:cubicBezTo>
                      <a:pt x="9" y="51"/>
                      <a:pt x="8" y="47"/>
                      <a:pt x="6" y="43"/>
                    </a:cubicBezTo>
                    <a:cubicBezTo>
                      <a:pt x="4" y="38"/>
                      <a:pt x="3" y="33"/>
                      <a:pt x="3" y="28"/>
                    </a:cubicBezTo>
                    <a:cubicBezTo>
                      <a:pt x="3" y="26"/>
                      <a:pt x="2" y="24"/>
                      <a:pt x="1" y="22"/>
                    </a:cubicBezTo>
                    <a:cubicBezTo>
                      <a:pt x="0" y="15"/>
                      <a:pt x="0" y="9"/>
                      <a:pt x="3" y="3"/>
                    </a:cubicBezTo>
                    <a:cubicBezTo>
                      <a:pt x="5" y="0"/>
                      <a:pt x="8" y="2"/>
                      <a:pt x="10" y="3"/>
                    </a:cubicBezTo>
                    <a:cubicBezTo>
                      <a:pt x="12" y="5"/>
                      <a:pt x="13" y="6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11"/>
                      <a:pt x="19" y="13"/>
                      <a:pt x="19" y="17"/>
                    </a:cubicBezTo>
                    <a:cubicBezTo>
                      <a:pt x="20" y="18"/>
                      <a:pt x="19" y="18"/>
                      <a:pt x="18" y="18"/>
                    </a:cubicBezTo>
                    <a:cubicBezTo>
                      <a:pt x="15" y="14"/>
                      <a:pt x="12" y="11"/>
                      <a:pt x="7" y="12"/>
                    </a:cubicBezTo>
                    <a:cubicBezTo>
                      <a:pt x="12" y="11"/>
                      <a:pt x="15" y="14"/>
                      <a:pt x="18" y="18"/>
                    </a:cubicBezTo>
                    <a:cubicBezTo>
                      <a:pt x="18" y="19"/>
                      <a:pt x="19" y="19"/>
                      <a:pt x="20" y="20"/>
                    </a:cubicBezTo>
                    <a:cubicBezTo>
                      <a:pt x="21" y="22"/>
                      <a:pt x="22" y="23"/>
                      <a:pt x="20" y="25"/>
                    </a:cubicBezTo>
                    <a:cubicBezTo>
                      <a:pt x="19" y="26"/>
                      <a:pt x="18" y="24"/>
                      <a:pt x="17" y="23"/>
                    </a:cubicBezTo>
                    <a:cubicBezTo>
                      <a:pt x="15" y="21"/>
                      <a:pt x="13" y="20"/>
                      <a:pt x="11" y="20"/>
                    </a:cubicBezTo>
                    <a:cubicBezTo>
                      <a:pt x="16" y="21"/>
                      <a:pt x="21" y="26"/>
                      <a:pt x="21" y="31"/>
                    </a:cubicBezTo>
                    <a:cubicBezTo>
                      <a:pt x="20" y="33"/>
                      <a:pt x="20" y="35"/>
                      <a:pt x="22" y="37"/>
                    </a:cubicBezTo>
                    <a:cubicBezTo>
                      <a:pt x="24" y="38"/>
                      <a:pt x="23" y="41"/>
                      <a:pt x="23" y="43"/>
                    </a:cubicBezTo>
                    <a:cubicBezTo>
                      <a:pt x="20" y="42"/>
                      <a:pt x="19" y="39"/>
                      <a:pt x="16" y="40"/>
                    </a:cubicBezTo>
                    <a:cubicBezTo>
                      <a:pt x="14" y="41"/>
                      <a:pt x="13" y="42"/>
                      <a:pt x="12" y="44"/>
                    </a:cubicBezTo>
                    <a:cubicBezTo>
                      <a:pt x="18" y="40"/>
                      <a:pt x="24" y="43"/>
                      <a:pt x="25" y="50"/>
                    </a:cubicBezTo>
                    <a:cubicBezTo>
                      <a:pt x="25" y="52"/>
                      <a:pt x="27" y="54"/>
                      <a:pt x="26" y="57"/>
                    </a:cubicBezTo>
                    <a:cubicBezTo>
                      <a:pt x="23" y="57"/>
                      <a:pt x="22" y="53"/>
                      <a:pt x="19" y="56"/>
                    </a:cubicBezTo>
                    <a:cubicBezTo>
                      <a:pt x="20" y="57"/>
                      <a:pt x="21" y="56"/>
                      <a:pt x="22" y="57"/>
                    </a:cubicBezTo>
                    <a:cubicBezTo>
                      <a:pt x="26" y="59"/>
                      <a:pt x="27" y="61"/>
                      <a:pt x="23" y="64"/>
                    </a:cubicBezTo>
                    <a:cubicBezTo>
                      <a:pt x="21" y="66"/>
                      <a:pt x="21" y="70"/>
                      <a:pt x="18" y="71"/>
                    </a:cubicBezTo>
                    <a:close/>
                  </a:path>
                </a:pathLst>
              </a:custGeom>
              <a:solidFill>
                <a:srgbClr val="433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" name="Freeform 560"/>
              <p:cNvSpPr>
                <a:spLocks/>
              </p:cNvSpPr>
              <p:nvPr/>
            </p:nvSpPr>
            <p:spPr bwMode="auto">
              <a:xfrm>
                <a:off x="4449" y="1970"/>
                <a:ext cx="179" cy="126"/>
              </a:xfrm>
              <a:custGeom>
                <a:avLst/>
                <a:gdLst>
                  <a:gd name="T0" fmla="*/ 121 w 124"/>
                  <a:gd name="T1" fmla="*/ 33 h 87"/>
                  <a:gd name="T2" fmla="*/ 93 w 124"/>
                  <a:gd name="T3" fmla="*/ 59 h 87"/>
                  <a:gd name="T4" fmla="*/ 64 w 124"/>
                  <a:gd name="T5" fmla="*/ 85 h 87"/>
                  <a:gd name="T6" fmla="*/ 59 w 124"/>
                  <a:gd name="T7" fmla="*/ 86 h 87"/>
                  <a:gd name="T8" fmla="*/ 70 w 124"/>
                  <a:gd name="T9" fmla="*/ 79 h 87"/>
                  <a:gd name="T10" fmla="*/ 107 w 124"/>
                  <a:gd name="T11" fmla="*/ 39 h 87"/>
                  <a:gd name="T12" fmla="*/ 112 w 124"/>
                  <a:gd name="T13" fmla="*/ 31 h 87"/>
                  <a:gd name="T14" fmla="*/ 103 w 124"/>
                  <a:gd name="T15" fmla="*/ 41 h 87"/>
                  <a:gd name="T16" fmla="*/ 65 w 124"/>
                  <a:gd name="T17" fmla="*/ 78 h 87"/>
                  <a:gd name="T18" fmla="*/ 37 w 124"/>
                  <a:gd name="T19" fmla="*/ 81 h 87"/>
                  <a:gd name="T20" fmla="*/ 27 w 124"/>
                  <a:gd name="T21" fmla="*/ 70 h 87"/>
                  <a:gd name="T22" fmla="*/ 5 w 124"/>
                  <a:gd name="T23" fmla="*/ 40 h 87"/>
                  <a:gd name="T24" fmla="*/ 0 w 124"/>
                  <a:gd name="T25" fmla="*/ 24 h 87"/>
                  <a:gd name="T26" fmla="*/ 4 w 124"/>
                  <a:gd name="T27" fmla="*/ 34 h 87"/>
                  <a:gd name="T28" fmla="*/ 37 w 124"/>
                  <a:gd name="T29" fmla="*/ 75 h 87"/>
                  <a:gd name="T30" fmla="*/ 55 w 124"/>
                  <a:gd name="T31" fmla="*/ 79 h 87"/>
                  <a:gd name="T32" fmla="*/ 78 w 124"/>
                  <a:gd name="T33" fmla="*/ 65 h 87"/>
                  <a:gd name="T34" fmla="*/ 83 w 124"/>
                  <a:gd name="T35" fmla="*/ 59 h 87"/>
                  <a:gd name="T36" fmla="*/ 101 w 124"/>
                  <a:gd name="T37" fmla="*/ 38 h 87"/>
                  <a:gd name="T38" fmla="*/ 103 w 124"/>
                  <a:gd name="T39" fmla="*/ 35 h 87"/>
                  <a:gd name="T40" fmla="*/ 112 w 124"/>
                  <a:gd name="T41" fmla="*/ 20 h 87"/>
                  <a:gd name="T42" fmla="*/ 115 w 124"/>
                  <a:gd name="T43" fmla="*/ 15 h 87"/>
                  <a:gd name="T44" fmla="*/ 115 w 124"/>
                  <a:gd name="T45" fmla="*/ 10 h 87"/>
                  <a:gd name="T46" fmla="*/ 115 w 124"/>
                  <a:gd name="T47" fmla="*/ 0 h 87"/>
                  <a:gd name="T48" fmla="*/ 122 w 124"/>
                  <a:gd name="T49" fmla="*/ 9 h 87"/>
                  <a:gd name="T50" fmla="*/ 122 w 124"/>
                  <a:gd name="T51" fmla="*/ 9 h 87"/>
                  <a:gd name="T52" fmla="*/ 124 w 124"/>
                  <a:gd name="T53" fmla="*/ 19 h 87"/>
                  <a:gd name="T54" fmla="*/ 121 w 124"/>
                  <a:gd name="T55" fmla="*/ 3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4" h="87">
                    <a:moveTo>
                      <a:pt x="121" y="33"/>
                    </a:moveTo>
                    <a:cubicBezTo>
                      <a:pt x="112" y="42"/>
                      <a:pt x="101" y="49"/>
                      <a:pt x="93" y="59"/>
                    </a:cubicBezTo>
                    <a:cubicBezTo>
                      <a:pt x="85" y="69"/>
                      <a:pt x="74" y="77"/>
                      <a:pt x="64" y="85"/>
                    </a:cubicBezTo>
                    <a:cubicBezTo>
                      <a:pt x="62" y="86"/>
                      <a:pt x="61" y="86"/>
                      <a:pt x="59" y="86"/>
                    </a:cubicBezTo>
                    <a:cubicBezTo>
                      <a:pt x="62" y="83"/>
                      <a:pt x="66" y="82"/>
                      <a:pt x="70" y="79"/>
                    </a:cubicBezTo>
                    <a:cubicBezTo>
                      <a:pt x="83" y="67"/>
                      <a:pt x="97" y="54"/>
                      <a:pt x="107" y="39"/>
                    </a:cubicBezTo>
                    <a:cubicBezTo>
                      <a:pt x="109" y="36"/>
                      <a:pt x="111" y="35"/>
                      <a:pt x="112" y="31"/>
                    </a:cubicBezTo>
                    <a:cubicBezTo>
                      <a:pt x="109" y="34"/>
                      <a:pt x="106" y="38"/>
                      <a:pt x="103" y="41"/>
                    </a:cubicBezTo>
                    <a:cubicBezTo>
                      <a:pt x="92" y="55"/>
                      <a:pt x="80" y="68"/>
                      <a:pt x="65" y="78"/>
                    </a:cubicBezTo>
                    <a:cubicBezTo>
                      <a:pt x="57" y="83"/>
                      <a:pt x="48" y="87"/>
                      <a:pt x="37" y="81"/>
                    </a:cubicBezTo>
                    <a:cubicBezTo>
                      <a:pt x="33" y="78"/>
                      <a:pt x="30" y="74"/>
                      <a:pt x="27" y="70"/>
                    </a:cubicBezTo>
                    <a:cubicBezTo>
                      <a:pt x="18" y="61"/>
                      <a:pt x="10" y="51"/>
                      <a:pt x="5" y="40"/>
                    </a:cubicBezTo>
                    <a:cubicBezTo>
                      <a:pt x="3" y="35"/>
                      <a:pt x="1" y="30"/>
                      <a:pt x="0" y="24"/>
                    </a:cubicBezTo>
                    <a:cubicBezTo>
                      <a:pt x="3" y="27"/>
                      <a:pt x="3" y="31"/>
                      <a:pt x="4" y="34"/>
                    </a:cubicBezTo>
                    <a:cubicBezTo>
                      <a:pt x="11" y="51"/>
                      <a:pt x="23" y="64"/>
                      <a:pt x="37" y="75"/>
                    </a:cubicBezTo>
                    <a:cubicBezTo>
                      <a:pt x="42" y="78"/>
                      <a:pt x="48" y="80"/>
                      <a:pt x="55" y="79"/>
                    </a:cubicBezTo>
                    <a:cubicBezTo>
                      <a:pt x="66" y="79"/>
                      <a:pt x="71" y="71"/>
                      <a:pt x="78" y="65"/>
                    </a:cubicBezTo>
                    <a:cubicBezTo>
                      <a:pt x="80" y="63"/>
                      <a:pt x="81" y="61"/>
                      <a:pt x="83" y="59"/>
                    </a:cubicBezTo>
                    <a:cubicBezTo>
                      <a:pt x="90" y="53"/>
                      <a:pt x="96" y="46"/>
                      <a:pt x="101" y="38"/>
                    </a:cubicBezTo>
                    <a:cubicBezTo>
                      <a:pt x="101" y="37"/>
                      <a:pt x="102" y="35"/>
                      <a:pt x="103" y="35"/>
                    </a:cubicBezTo>
                    <a:cubicBezTo>
                      <a:pt x="109" y="32"/>
                      <a:pt x="111" y="26"/>
                      <a:pt x="112" y="20"/>
                    </a:cubicBezTo>
                    <a:cubicBezTo>
                      <a:pt x="112" y="18"/>
                      <a:pt x="112" y="15"/>
                      <a:pt x="115" y="15"/>
                    </a:cubicBezTo>
                    <a:cubicBezTo>
                      <a:pt x="117" y="14"/>
                      <a:pt x="116" y="11"/>
                      <a:pt x="115" y="10"/>
                    </a:cubicBezTo>
                    <a:cubicBezTo>
                      <a:pt x="113" y="7"/>
                      <a:pt x="114" y="3"/>
                      <a:pt x="115" y="0"/>
                    </a:cubicBezTo>
                    <a:cubicBezTo>
                      <a:pt x="117" y="3"/>
                      <a:pt x="119" y="7"/>
                      <a:pt x="122" y="9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13"/>
                      <a:pt x="124" y="15"/>
                      <a:pt x="124" y="19"/>
                    </a:cubicBezTo>
                    <a:cubicBezTo>
                      <a:pt x="124" y="24"/>
                      <a:pt x="122" y="29"/>
                      <a:pt x="121" y="3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" name="Freeform 561"/>
              <p:cNvSpPr>
                <a:spLocks/>
              </p:cNvSpPr>
              <p:nvPr/>
            </p:nvSpPr>
            <p:spPr bwMode="auto">
              <a:xfrm>
                <a:off x="4724" y="2165"/>
                <a:ext cx="37" cy="130"/>
              </a:xfrm>
              <a:custGeom>
                <a:avLst/>
                <a:gdLst>
                  <a:gd name="T0" fmla="*/ 18 w 26"/>
                  <a:gd name="T1" fmla="*/ 88 h 90"/>
                  <a:gd name="T2" fmla="*/ 17 w 26"/>
                  <a:gd name="T3" fmla="*/ 90 h 90"/>
                  <a:gd name="T4" fmla="*/ 12 w 26"/>
                  <a:gd name="T5" fmla="*/ 69 h 90"/>
                  <a:gd name="T6" fmla="*/ 15 w 26"/>
                  <a:gd name="T7" fmla="*/ 61 h 90"/>
                  <a:gd name="T8" fmla="*/ 16 w 26"/>
                  <a:gd name="T9" fmla="*/ 52 h 90"/>
                  <a:gd name="T10" fmla="*/ 12 w 26"/>
                  <a:gd name="T11" fmla="*/ 37 h 90"/>
                  <a:gd name="T12" fmla="*/ 9 w 26"/>
                  <a:gd name="T13" fmla="*/ 34 h 90"/>
                  <a:gd name="T14" fmla="*/ 8 w 26"/>
                  <a:gd name="T15" fmla="*/ 37 h 90"/>
                  <a:gd name="T16" fmla="*/ 5 w 26"/>
                  <a:gd name="T17" fmla="*/ 40 h 90"/>
                  <a:gd name="T18" fmla="*/ 2 w 26"/>
                  <a:gd name="T19" fmla="*/ 37 h 90"/>
                  <a:gd name="T20" fmla="*/ 0 w 26"/>
                  <a:gd name="T21" fmla="*/ 20 h 90"/>
                  <a:gd name="T22" fmla="*/ 1 w 26"/>
                  <a:gd name="T23" fmla="*/ 19 h 90"/>
                  <a:gd name="T24" fmla="*/ 3 w 26"/>
                  <a:gd name="T25" fmla="*/ 20 h 90"/>
                  <a:gd name="T26" fmla="*/ 8 w 26"/>
                  <a:gd name="T27" fmla="*/ 25 h 90"/>
                  <a:gd name="T28" fmla="*/ 8 w 26"/>
                  <a:gd name="T29" fmla="*/ 17 h 90"/>
                  <a:gd name="T30" fmla="*/ 6 w 26"/>
                  <a:gd name="T31" fmla="*/ 3 h 90"/>
                  <a:gd name="T32" fmla="*/ 8 w 26"/>
                  <a:gd name="T33" fmla="*/ 0 h 90"/>
                  <a:gd name="T34" fmla="*/ 11 w 26"/>
                  <a:gd name="T35" fmla="*/ 3 h 90"/>
                  <a:gd name="T36" fmla="*/ 17 w 26"/>
                  <a:gd name="T37" fmla="*/ 31 h 90"/>
                  <a:gd name="T38" fmla="*/ 25 w 26"/>
                  <a:gd name="T39" fmla="*/ 49 h 90"/>
                  <a:gd name="T40" fmla="*/ 26 w 26"/>
                  <a:gd name="T41" fmla="*/ 53 h 90"/>
                  <a:gd name="T42" fmla="*/ 22 w 26"/>
                  <a:gd name="T43" fmla="*/ 80 h 90"/>
                  <a:gd name="T44" fmla="*/ 21 w 26"/>
                  <a:gd name="T45" fmla="*/ 77 h 90"/>
                  <a:gd name="T46" fmla="*/ 18 w 26"/>
                  <a:gd name="T47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90">
                    <a:moveTo>
                      <a:pt x="18" y="88"/>
                    </a:moveTo>
                    <a:cubicBezTo>
                      <a:pt x="18" y="88"/>
                      <a:pt x="18" y="89"/>
                      <a:pt x="17" y="90"/>
                    </a:cubicBezTo>
                    <a:cubicBezTo>
                      <a:pt x="15" y="83"/>
                      <a:pt x="14" y="76"/>
                      <a:pt x="12" y="69"/>
                    </a:cubicBezTo>
                    <a:cubicBezTo>
                      <a:pt x="11" y="67"/>
                      <a:pt x="14" y="63"/>
                      <a:pt x="15" y="61"/>
                    </a:cubicBezTo>
                    <a:cubicBezTo>
                      <a:pt x="17" y="58"/>
                      <a:pt x="17" y="55"/>
                      <a:pt x="16" y="52"/>
                    </a:cubicBezTo>
                    <a:cubicBezTo>
                      <a:pt x="15" y="47"/>
                      <a:pt x="14" y="42"/>
                      <a:pt x="12" y="37"/>
                    </a:cubicBezTo>
                    <a:cubicBezTo>
                      <a:pt x="12" y="35"/>
                      <a:pt x="11" y="34"/>
                      <a:pt x="9" y="34"/>
                    </a:cubicBezTo>
                    <a:cubicBezTo>
                      <a:pt x="8" y="34"/>
                      <a:pt x="8" y="36"/>
                      <a:pt x="8" y="37"/>
                    </a:cubicBezTo>
                    <a:cubicBezTo>
                      <a:pt x="7" y="38"/>
                      <a:pt x="6" y="40"/>
                      <a:pt x="5" y="40"/>
                    </a:cubicBezTo>
                    <a:cubicBezTo>
                      <a:pt x="4" y="40"/>
                      <a:pt x="3" y="38"/>
                      <a:pt x="2" y="37"/>
                    </a:cubicBezTo>
                    <a:cubicBezTo>
                      <a:pt x="1" y="31"/>
                      <a:pt x="0" y="26"/>
                      <a:pt x="0" y="20"/>
                    </a:cubicBezTo>
                    <a:cubicBezTo>
                      <a:pt x="1" y="20"/>
                      <a:pt x="1" y="19"/>
                      <a:pt x="1" y="19"/>
                    </a:cubicBezTo>
                    <a:cubicBezTo>
                      <a:pt x="2" y="18"/>
                      <a:pt x="3" y="19"/>
                      <a:pt x="3" y="20"/>
                    </a:cubicBezTo>
                    <a:cubicBezTo>
                      <a:pt x="4" y="22"/>
                      <a:pt x="5" y="26"/>
                      <a:pt x="8" y="25"/>
                    </a:cubicBezTo>
                    <a:cubicBezTo>
                      <a:pt x="11" y="24"/>
                      <a:pt x="8" y="20"/>
                      <a:pt x="8" y="17"/>
                    </a:cubicBezTo>
                    <a:cubicBezTo>
                      <a:pt x="7" y="13"/>
                      <a:pt x="5" y="8"/>
                      <a:pt x="6" y="3"/>
                    </a:cubicBezTo>
                    <a:cubicBezTo>
                      <a:pt x="6" y="2"/>
                      <a:pt x="6" y="0"/>
                      <a:pt x="8" y="0"/>
                    </a:cubicBezTo>
                    <a:cubicBezTo>
                      <a:pt x="10" y="0"/>
                      <a:pt x="10" y="1"/>
                      <a:pt x="11" y="3"/>
                    </a:cubicBezTo>
                    <a:cubicBezTo>
                      <a:pt x="13" y="12"/>
                      <a:pt x="15" y="22"/>
                      <a:pt x="17" y="31"/>
                    </a:cubicBezTo>
                    <a:cubicBezTo>
                      <a:pt x="19" y="37"/>
                      <a:pt x="20" y="44"/>
                      <a:pt x="25" y="49"/>
                    </a:cubicBezTo>
                    <a:cubicBezTo>
                      <a:pt x="26" y="50"/>
                      <a:pt x="25" y="52"/>
                      <a:pt x="26" y="53"/>
                    </a:cubicBezTo>
                    <a:cubicBezTo>
                      <a:pt x="23" y="62"/>
                      <a:pt x="26" y="72"/>
                      <a:pt x="22" y="80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0" y="81"/>
                      <a:pt x="19" y="84"/>
                      <a:pt x="18" y="88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" name="Freeform 562"/>
              <p:cNvSpPr>
                <a:spLocks/>
              </p:cNvSpPr>
              <p:nvPr/>
            </p:nvSpPr>
            <p:spPr bwMode="auto">
              <a:xfrm>
                <a:off x="4653" y="1798"/>
                <a:ext cx="31" cy="92"/>
              </a:xfrm>
              <a:custGeom>
                <a:avLst/>
                <a:gdLst>
                  <a:gd name="T0" fmla="*/ 21 w 22"/>
                  <a:gd name="T1" fmla="*/ 10 h 64"/>
                  <a:gd name="T2" fmla="*/ 14 w 22"/>
                  <a:gd name="T3" fmla="*/ 36 h 64"/>
                  <a:gd name="T4" fmla="*/ 9 w 22"/>
                  <a:gd name="T5" fmla="*/ 38 h 64"/>
                  <a:gd name="T6" fmla="*/ 8 w 22"/>
                  <a:gd name="T7" fmla="*/ 33 h 64"/>
                  <a:gd name="T8" fmla="*/ 8 w 22"/>
                  <a:gd name="T9" fmla="*/ 33 h 64"/>
                  <a:gd name="T10" fmla="*/ 8 w 22"/>
                  <a:gd name="T11" fmla="*/ 38 h 64"/>
                  <a:gd name="T12" fmla="*/ 7 w 22"/>
                  <a:gd name="T13" fmla="*/ 38 h 64"/>
                  <a:gd name="T14" fmla="*/ 7 w 22"/>
                  <a:gd name="T15" fmla="*/ 31 h 64"/>
                  <a:gd name="T16" fmla="*/ 6 w 22"/>
                  <a:gd name="T17" fmla="*/ 31 h 64"/>
                  <a:gd name="T18" fmla="*/ 6 w 22"/>
                  <a:gd name="T19" fmla="*/ 37 h 64"/>
                  <a:gd name="T20" fmla="*/ 4 w 22"/>
                  <a:gd name="T21" fmla="*/ 29 h 64"/>
                  <a:gd name="T22" fmla="*/ 5 w 22"/>
                  <a:gd name="T23" fmla="*/ 52 h 64"/>
                  <a:gd name="T24" fmla="*/ 7 w 22"/>
                  <a:gd name="T25" fmla="*/ 49 h 64"/>
                  <a:gd name="T26" fmla="*/ 10 w 22"/>
                  <a:gd name="T27" fmla="*/ 55 h 64"/>
                  <a:gd name="T28" fmla="*/ 8 w 22"/>
                  <a:gd name="T29" fmla="*/ 64 h 64"/>
                  <a:gd name="T30" fmla="*/ 3 w 22"/>
                  <a:gd name="T31" fmla="*/ 60 h 64"/>
                  <a:gd name="T32" fmla="*/ 0 w 22"/>
                  <a:gd name="T33" fmla="*/ 45 h 64"/>
                  <a:gd name="T34" fmla="*/ 1 w 22"/>
                  <a:gd name="T35" fmla="*/ 43 h 64"/>
                  <a:gd name="T36" fmla="*/ 3 w 22"/>
                  <a:gd name="T37" fmla="*/ 45 h 64"/>
                  <a:gd name="T38" fmla="*/ 3 w 22"/>
                  <a:gd name="T39" fmla="*/ 47 h 64"/>
                  <a:gd name="T40" fmla="*/ 3 w 22"/>
                  <a:gd name="T41" fmla="*/ 23 h 64"/>
                  <a:gd name="T42" fmla="*/ 8 w 22"/>
                  <a:gd name="T43" fmla="*/ 8 h 64"/>
                  <a:gd name="T44" fmla="*/ 12 w 22"/>
                  <a:gd name="T45" fmla="*/ 5 h 64"/>
                  <a:gd name="T46" fmla="*/ 17 w 22"/>
                  <a:gd name="T47" fmla="*/ 0 h 64"/>
                  <a:gd name="T48" fmla="*/ 21 w 22"/>
                  <a:gd name="T49" fmla="*/ 1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64">
                    <a:moveTo>
                      <a:pt x="21" y="10"/>
                    </a:moveTo>
                    <a:cubicBezTo>
                      <a:pt x="18" y="19"/>
                      <a:pt x="18" y="28"/>
                      <a:pt x="14" y="36"/>
                    </a:cubicBezTo>
                    <a:cubicBezTo>
                      <a:pt x="13" y="39"/>
                      <a:pt x="10" y="36"/>
                      <a:pt x="9" y="38"/>
                    </a:cubicBezTo>
                    <a:cubicBezTo>
                      <a:pt x="9" y="37"/>
                      <a:pt x="9" y="35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5"/>
                      <a:pt x="8" y="36"/>
                      <a:pt x="8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6"/>
                      <a:pt x="7" y="33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3"/>
                      <a:pt x="6" y="35"/>
                      <a:pt x="6" y="37"/>
                    </a:cubicBezTo>
                    <a:cubicBezTo>
                      <a:pt x="4" y="34"/>
                      <a:pt x="5" y="32"/>
                      <a:pt x="4" y="29"/>
                    </a:cubicBezTo>
                    <a:cubicBezTo>
                      <a:pt x="4" y="38"/>
                      <a:pt x="3" y="45"/>
                      <a:pt x="5" y="52"/>
                    </a:cubicBezTo>
                    <a:cubicBezTo>
                      <a:pt x="6" y="52"/>
                      <a:pt x="5" y="50"/>
                      <a:pt x="7" y="49"/>
                    </a:cubicBezTo>
                    <a:cubicBezTo>
                      <a:pt x="5" y="53"/>
                      <a:pt x="11" y="52"/>
                      <a:pt x="10" y="55"/>
                    </a:cubicBezTo>
                    <a:cubicBezTo>
                      <a:pt x="9" y="58"/>
                      <a:pt x="10" y="61"/>
                      <a:pt x="8" y="64"/>
                    </a:cubicBezTo>
                    <a:cubicBezTo>
                      <a:pt x="6" y="62"/>
                      <a:pt x="5" y="61"/>
                      <a:pt x="3" y="60"/>
                    </a:cubicBezTo>
                    <a:cubicBezTo>
                      <a:pt x="0" y="55"/>
                      <a:pt x="0" y="50"/>
                      <a:pt x="0" y="45"/>
                    </a:cubicBezTo>
                    <a:cubicBezTo>
                      <a:pt x="0" y="44"/>
                      <a:pt x="0" y="43"/>
                      <a:pt x="1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3" y="46"/>
                      <a:pt x="2" y="46"/>
                      <a:pt x="3" y="47"/>
                    </a:cubicBezTo>
                    <a:cubicBezTo>
                      <a:pt x="1" y="39"/>
                      <a:pt x="2" y="31"/>
                      <a:pt x="3" y="23"/>
                    </a:cubicBezTo>
                    <a:cubicBezTo>
                      <a:pt x="5" y="18"/>
                      <a:pt x="6" y="13"/>
                      <a:pt x="8" y="8"/>
                    </a:cubicBezTo>
                    <a:cubicBezTo>
                      <a:pt x="8" y="6"/>
                      <a:pt x="11" y="6"/>
                      <a:pt x="12" y="5"/>
                    </a:cubicBezTo>
                    <a:cubicBezTo>
                      <a:pt x="16" y="5"/>
                      <a:pt x="17" y="3"/>
                      <a:pt x="17" y="0"/>
                    </a:cubicBezTo>
                    <a:cubicBezTo>
                      <a:pt x="22" y="2"/>
                      <a:pt x="21" y="7"/>
                      <a:pt x="21" y="10"/>
                    </a:cubicBezTo>
                    <a:close/>
                  </a:path>
                </a:pathLst>
              </a:custGeom>
              <a:solidFill>
                <a:srgbClr val="676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" name="Freeform 563"/>
              <p:cNvSpPr>
                <a:spLocks/>
              </p:cNvSpPr>
              <p:nvPr/>
            </p:nvSpPr>
            <p:spPr bwMode="auto">
              <a:xfrm>
                <a:off x="4546" y="1730"/>
                <a:ext cx="42" cy="46"/>
              </a:xfrm>
              <a:custGeom>
                <a:avLst/>
                <a:gdLst>
                  <a:gd name="T0" fmla="*/ 4 w 29"/>
                  <a:gd name="T1" fmla="*/ 6 h 32"/>
                  <a:gd name="T2" fmla="*/ 7 w 29"/>
                  <a:gd name="T3" fmla="*/ 9 h 32"/>
                  <a:gd name="T4" fmla="*/ 15 w 29"/>
                  <a:gd name="T5" fmla="*/ 9 h 32"/>
                  <a:gd name="T6" fmla="*/ 19 w 29"/>
                  <a:gd name="T7" fmla="*/ 1 h 32"/>
                  <a:gd name="T8" fmla="*/ 20 w 29"/>
                  <a:gd name="T9" fmla="*/ 0 h 32"/>
                  <a:gd name="T10" fmla="*/ 20 w 29"/>
                  <a:gd name="T11" fmla="*/ 0 h 32"/>
                  <a:gd name="T12" fmla="*/ 16 w 29"/>
                  <a:gd name="T13" fmla="*/ 12 h 32"/>
                  <a:gd name="T14" fmla="*/ 26 w 29"/>
                  <a:gd name="T15" fmla="*/ 9 h 32"/>
                  <a:gd name="T16" fmla="*/ 29 w 29"/>
                  <a:gd name="T17" fmla="*/ 12 h 32"/>
                  <a:gd name="T18" fmla="*/ 23 w 29"/>
                  <a:gd name="T19" fmla="*/ 27 h 32"/>
                  <a:gd name="T20" fmla="*/ 17 w 29"/>
                  <a:gd name="T21" fmla="*/ 32 h 32"/>
                  <a:gd name="T22" fmla="*/ 2 w 29"/>
                  <a:gd name="T23" fmla="*/ 32 h 32"/>
                  <a:gd name="T24" fmla="*/ 0 w 29"/>
                  <a:gd name="T25" fmla="*/ 29 h 32"/>
                  <a:gd name="T26" fmla="*/ 9 w 29"/>
                  <a:gd name="T27" fmla="*/ 18 h 32"/>
                  <a:gd name="T28" fmla="*/ 8 w 29"/>
                  <a:gd name="T29" fmla="*/ 17 h 32"/>
                  <a:gd name="T30" fmla="*/ 2 w 29"/>
                  <a:gd name="T31" fmla="*/ 19 h 32"/>
                  <a:gd name="T32" fmla="*/ 4 w 29"/>
                  <a:gd name="T33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2">
                    <a:moveTo>
                      <a:pt x="4" y="6"/>
                    </a:moveTo>
                    <a:cubicBezTo>
                      <a:pt x="4" y="7"/>
                      <a:pt x="3" y="10"/>
                      <a:pt x="7" y="9"/>
                    </a:cubicBezTo>
                    <a:cubicBezTo>
                      <a:pt x="9" y="9"/>
                      <a:pt x="12" y="14"/>
                      <a:pt x="15" y="9"/>
                    </a:cubicBezTo>
                    <a:cubicBezTo>
                      <a:pt x="17" y="7"/>
                      <a:pt x="18" y="4"/>
                      <a:pt x="19" y="1"/>
                    </a:cubicBezTo>
                    <a:cubicBezTo>
                      <a:pt x="19" y="0"/>
                      <a:pt x="1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4"/>
                      <a:pt x="17" y="8"/>
                      <a:pt x="16" y="12"/>
                    </a:cubicBezTo>
                    <a:cubicBezTo>
                      <a:pt x="19" y="9"/>
                      <a:pt x="23" y="11"/>
                      <a:pt x="26" y="9"/>
                    </a:cubicBezTo>
                    <a:cubicBezTo>
                      <a:pt x="29" y="8"/>
                      <a:pt x="27" y="12"/>
                      <a:pt x="29" y="12"/>
                    </a:cubicBezTo>
                    <a:cubicBezTo>
                      <a:pt x="27" y="17"/>
                      <a:pt x="25" y="22"/>
                      <a:pt x="23" y="27"/>
                    </a:cubicBezTo>
                    <a:cubicBezTo>
                      <a:pt x="22" y="30"/>
                      <a:pt x="21" y="32"/>
                      <a:pt x="17" y="32"/>
                    </a:cubicBezTo>
                    <a:cubicBezTo>
                      <a:pt x="12" y="32"/>
                      <a:pt x="7" y="32"/>
                      <a:pt x="2" y="32"/>
                    </a:cubicBezTo>
                    <a:cubicBezTo>
                      <a:pt x="0" y="32"/>
                      <a:pt x="0" y="31"/>
                      <a:pt x="0" y="29"/>
                    </a:cubicBezTo>
                    <a:cubicBezTo>
                      <a:pt x="1" y="24"/>
                      <a:pt x="2" y="19"/>
                      <a:pt x="9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6" y="18"/>
                      <a:pt x="4" y="19"/>
                      <a:pt x="2" y="19"/>
                    </a:cubicBezTo>
                    <a:cubicBezTo>
                      <a:pt x="2" y="15"/>
                      <a:pt x="2" y="10"/>
                      <a:pt x="4" y="6"/>
                    </a:cubicBezTo>
                    <a:close/>
                  </a:path>
                </a:pathLst>
              </a:custGeom>
              <a:solidFill>
                <a:srgbClr val="786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" name="Freeform 564"/>
              <p:cNvSpPr>
                <a:spLocks/>
              </p:cNvSpPr>
              <p:nvPr/>
            </p:nvSpPr>
            <p:spPr bwMode="auto">
              <a:xfrm>
                <a:off x="4670" y="1698"/>
                <a:ext cx="22" cy="114"/>
              </a:xfrm>
              <a:custGeom>
                <a:avLst/>
                <a:gdLst>
                  <a:gd name="T0" fmla="*/ 9 w 15"/>
                  <a:gd name="T1" fmla="*/ 79 h 79"/>
                  <a:gd name="T2" fmla="*/ 5 w 15"/>
                  <a:gd name="T3" fmla="*/ 69 h 79"/>
                  <a:gd name="T4" fmla="*/ 5 w 15"/>
                  <a:gd name="T5" fmla="*/ 63 h 79"/>
                  <a:gd name="T6" fmla="*/ 4 w 15"/>
                  <a:gd name="T7" fmla="*/ 58 h 79"/>
                  <a:gd name="T8" fmla="*/ 7 w 15"/>
                  <a:gd name="T9" fmla="*/ 41 h 79"/>
                  <a:gd name="T10" fmla="*/ 3 w 15"/>
                  <a:gd name="T11" fmla="*/ 42 h 79"/>
                  <a:gd name="T12" fmla="*/ 4 w 15"/>
                  <a:gd name="T13" fmla="*/ 37 h 79"/>
                  <a:gd name="T14" fmla="*/ 10 w 15"/>
                  <a:gd name="T15" fmla="*/ 29 h 79"/>
                  <a:gd name="T16" fmla="*/ 1 w 15"/>
                  <a:gd name="T17" fmla="*/ 38 h 79"/>
                  <a:gd name="T18" fmla="*/ 1 w 15"/>
                  <a:gd name="T19" fmla="*/ 35 h 79"/>
                  <a:gd name="T20" fmla="*/ 8 w 15"/>
                  <a:gd name="T21" fmla="*/ 25 h 79"/>
                  <a:gd name="T22" fmla="*/ 11 w 15"/>
                  <a:gd name="T23" fmla="*/ 25 h 79"/>
                  <a:gd name="T24" fmla="*/ 12 w 15"/>
                  <a:gd name="T25" fmla="*/ 33 h 79"/>
                  <a:gd name="T26" fmla="*/ 11 w 15"/>
                  <a:gd name="T27" fmla="*/ 22 h 79"/>
                  <a:gd name="T28" fmla="*/ 9 w 15"/>
                  <a:gd name="T29" fmla="*/ 2 h 79"/>
                  <a:gd name="T30" fmla="*/ 10 w 15"/>
                  <a:gd name="T31" fmla="*/ 0 h 79"/>
                  <a:gd name="T32" fmla="*/ 11 w 15"/>
                  <a:gd name="T33" fmla="*/ 1 h 79"/>
                  <a:gd name="T34" fmla="*/ 14 w 15"/>
                  <a:gd name="T35" fmla="*/ 5 h 79"/>
                  <a:gd name="T36" fmla="*/ 13 w 15"/>
                  <a:gd name="T37" fmla="*/ 19 h 79"/>
                  <a:gd name="T38" fmla="*/ 14 w 15"/>
                  <a:gd name="T39" fmla="*/ 37 h 79"/>
                  <a:gd name="T40" fmla="*/ 12 w 15"/>
                  <a:gd name="T41" fmla="*/ 43 h 79"/>
                  <a:gd name="T42" fmla="*/ 11 w 15"/>
                  <a:gd name="T43" fmla="*/ 47 h 79"/>
                  <a:gd name="T44" fmla="*/ 12 w 15"/>
                  <a:gd name="T45" fmla="*/ 64 h 79"/>
                  <a:gd name="T46" fmla="*/ 12 w 15"/>
                  <a:gd name="T47" fmla="*/ 65 h 79"/>
                  <a:gd name="T48" fmla="*/ 9 w 15"/>
                  <a:gd name="T4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" h="79">
                    <a:moveTo>
                      <a:pt x="9" y="79"/>
                    </a:moveTo>
                    <a:cubicBezTo>
                      <a:pt x="8" y="76"/>
                      <a:pt x="7" y="72"/>
                      <a:pt x="5" y="69"/>
                    </a:cubicBezTo>
                    <a:cubicBezTo>
                      <a:pt x="4" y="67"/>
                      <a:pt x="3" y="65"/>
                      <a:pt x="5" y="63"/>
                    </a:cubicBezTo>
                    <a:cubicBezTo>
                      <a:pt x="6" y="62"/>
                      <a:pt x="4" y="59"/>
                      <a:pt x="4" y="58"/>
                    </a:cubicBezTo>
                    <a:cubicBezTo>
                      <a:pt x="5" y="53"/>
                      <a:pt x="3" y="47"/>
                      <a:pt x="7" y="41"/>
                    </a:cubicBezTo>
                    <a:cubicBezTo>
                      <a:pt x="5" y="41"/>
                      <a:pt x="4" y="44"/>
                      <a:pt x="3" y="42"/>
                    </a:cubicBezTo>
                    <a:cubicBezTo>
                      <a:pt x="2" y="41"/>
                      <a:pt x="3" y="39"/>
                      <a:pt x="4" y="37"/>
                    </a:cubicBezTo>
                    <a:cubicBezTo>
                      <a:pt x="6" y="35"/>
                      <a:pt x="8" y="32"/>
                      <a:pt x="10" y="29"/>
                    </a:cubicBezTo>
                    <a:cubicBezTo>
                      <a:pt x="7" y="32"/>
                      <a:pt x="4" y="35"/>
                      <a:pt x="1" y="38"/>
                    </a:cubicBezTo>
                    <a:cubicBezTo>
                      <a:pt x="0" y="37"/>
                      <a:pt x="0" y="36"/>
                      <a:pt x="1" y="35"/>
                    </a:cubicBezTo>
                    <a:cubicBezTo>
                      <a:pt x="5" y="33"/>
                      <a:pt x="6" y="29"/>
                      <a:pt x="8" y="25"/>
                    </a:cubicBezTo>
                    <a:cubicBezTo>
                      <a:pt x="9" y="24"/>
                      <a:pt x="10" y="25"/>
                      <a:pt x="11" y="25"/>
                    </a:cubicBezTo>
                    <a:cubicBezTo>
                      <a:pt x="14" y="27"/>
                      <a:pt x="11" y="30"/>
                      <a:pt x="12" y="33"/>
                    </a:cubicBezTo>
                    <a:cubicBezTo>
                      <a:pt x="11" y="29"/>
                      <a:pt x="13" y="26"/>
                      <a:pt x="11" y="22"/>
                    </a:cubicBezTo>
                    <a:cubicBezTo>
                      <a:pt x="10" y="15"/>
                      <a:pt x="10" y="8"/>
                      <a:pt x="9" y="2"/>
                    </a:cubicBezTo>
                    <a:cubicBezTo>
                      <a:pt x="9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3" y="2"/>
                      <a:pt x="12" y="5"/>
                      <a:pt x="14" y="5"/>
                    </a:cubicBezTo>
                    <a:cubicBezTo>
                      <a:pt x="15" y="10"/>
                      <a:pt x="14" y="14"/>
                      <a:pt x="13" y="19"/>
                    </a:cubicBezTo>
                    <a:cubicBezTo>
                      <a:pt x="13" y="25"/>
                      <a:pt x="14" y="31"/>
                      <a:pt x="14" y="37"/>
                    </a:cubicBezTo>
                    <a:cubicBezTo>
                      <a:pt x="14" y="39"/>
                      <a:pt x="15" y="41"/>
                      <a:pt x="12" y="43"/>
                    </a:cubicBezTo>
                    <a:cubicBezTo>
                      <a:pt x="11" y="43"/>
                      <a:pt x="11" y="45"/>
                      <a:pt x="11" y="47"/>
                    </a:cubicBezTo>
                    <a:cubicBezTo>
                      <a:pt x="11" y="53"/>
                      <a:pt x="11" y="58"/>
                      <a:pt x="12" y="64"/>
                    </a:cubicBezTo>
                    <a:cubicBezTo>
                      <a:pt x="12" y="64"/>
                      <a:pt x="12" y="64"/>
                      <a:pt x="12" y="65"/>
                    </a:cubicBezTo>
                    <a:cubicBezTo>
                      <a:pt x="10" y="69"/>
                      <a:pt x="10" y="74"/>
                      <a:pt x="9" y="79"/>
                    </a:cubicBezTo>
                    <a:close/>
                  </a:path>
                </a:pathLst>
              </a:custGeom>
              <a:solidFill>
                <a:srgbClr val="4D4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" name="Freeform 565"/>
              <p:cNvSpPr>
                <a:spLocks/>
              </p:cNvSpPr>
              <p:nvPr/>
            </p:nvSpPr>
            <p:spPr bwMode="auto">
              <a:xfrm>
                <a:off x="4719" y="2093"/>
                <a:ext cx="13" cy="91"/>
              </a:xfrm>
              <a:custGeom>
                <a:avLst/>
                <a:gdLst>
                  <a:gd name="T0" fmla="*/ 4 w 9"/>
                  <a:gd name="T1" fmla="*/ 4 h 63"/>
                  <a:gd name="T2" fmla="*/ 8 w 9"/>
                  <a:gd name="T3" fmla="*/ 18 h 63"/>
                  <a:gd name="T4" fmla="*/ 6 w 9"/>
                  <a:gd name="T5" fmla="*/ 46 h 63"/>
                  <a:gd name="T6" fmla="*/ 6 w 9"/>
                  <a:gd name="T7" fmla="*/ 57 h 63"/>
                  <a:gd name="T8" fmla="*/ 5 w 9"/>
                  <a:gd name="T9" fmla="*/ 61 h 63"/>
                  <a:gd name="T10" fmla="*/ 2 w 9"/>
                  <a:gd name="T11" fmla="*/ 60 h 63"/>
                  <a:gd name="T12" fmla="*/ 1 w 9"/>
                  <a:gd name="T13" fmla="*/ 53 h 63"/>
                  <a:gd name="T14" fmla="*/ 2 w 9"/>
                  <a:gd name="T15" fmla="*/ 13 h 63"/>
                  <a:gd name="T16" fmla="*/ 1 w 9"/>
                  <a:gd name="T17" fmla="*/ 3 h 63"/>
                  <a:gd name="T18" fmla="*/ 2 w 9"/>
                  <a:gd name="T19" fmla="*/ 0 h 63"/>
                  <a:gd name="T20" fmla="*/ 4 w 9"/>
                  <a:gd name="T21" fmla="*/ 3 h 63"/>
                  <a:gd name="T22" fmla="*/ 4 w 9"/>
                  <a:gd name="T23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63">
                    <a:moveTo>
                      <a:pt x="4" y="4"/>
                    </a:moveTo>
                    <a:cubicBezTo>
                      <a:pt x="6" y="9"/>
                      <a:pt x="7" y="13"/>
                      <a:pt x="8" y="18"/>
                    </a:cubicBezTo>
                    <a:cubicBezTo>
                      <a:pt x="9" y="27"/>
                      <a:pt x="5" y="36"/>
                      <a:pt x="6" y="46"/>
                    </a:cubicBezTo>
                    <a:cubicBezTo>
                      <a:pt x="6" y="49"/>
                      <a:pt x="7" y="53"/>
                      <a:pt x="6" y="57"/>
                    </a:cubicBezTo>
                    <a:cubicBezTo>
                      <a:pt x="6" y="58"/>
                      <a:pt x="6" y="60"/>
                      <a:pt x="5" y="61"/>
                    </a:cubicBezTo>
                    <a:cubicBezTo>
                      <a:pt x="3" y="63"/>
                      <a:pt x="2" y="62"/>
                      <a:pt x="2" y="60"/>
                    </a:cubicBezTo>
                    <a:cubicBezTo>
                      <a:pt x="1" y="58"/>
                      <a:pt x="1" y="56"/>
                      <a:pt x="1" y="53"/>
                    </a:cubicBezTo>
                    <a:cubicBezTo>
                      <a:pt x="1" y="40"/>
                      <a:pt x="1" y="26"/>
                      <a:pt x="2" y="13"/>
                    </a:cubicBezTo>
                    <a:cubicBezTo>
                      <a:pt x="2" y="10"/>
                      <a:pt x="1" y="6"/>
                      <a:pt x="1" y="3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4" y="0"/>
                      <a:pt x="3" y="2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" name="Freeform 566"/>
              <p:cNvSpPr>
                <a:spLocks/>
              </p:cNvSpPr>
              <p:nvPr/>
            </p:nvSpPr>
            <p:spPr bwMode="auto">
              <a:xfrm>
                <a:off x="4670" y="2093"/>
                <a:ext cx="20" cy="44"/>
              </a:xfrm>
              <a:custGeom>
                <a:avLst/>
                <a:gdLst>
                  <a:gd name="T0" fmla="*/ 8 w 14"/>
                  <a:gd name="T1" fmla="*/ 25 h 31"/>
                  <a:gd name="T2" fmla="*/ 2 w 14"/>
                  <a:gd name="T3" fmla="*/ 18 h 31"/>
                  <a:gd name="T4" fmla="*/ 1 w 14"/>
                  <a:gd name="T5" fmla="*/ 15 h 31"/>
                  <a:gd name="T6" fmla="*/ 4 w 14"/>
                  <a:gd name="T7" fmla="*/ 0 h 31"/>
                  <a:gd name="T8" fmla="*/ 11 w 14"/>
                  <a:gd name="T9" fmla="*/ 16 h 31"/>
                  <a:gd name="T10" fmla="*/ 14 w 14"/>
                  <a:gd name="T11" fmla="*/ 27 h 31"/>
                  <a:gd name="T12" fmla="*/ 7 w 14"/>
                  <a:gd name="T13" fmla="*/ 11 h 31"/>
                  <a:gd name="T14" fmla="*/ 14 w 14"/>
                  <a:gd name="T15" fmla="*/ 31 h 31"/>
                  <a:gd name="T16" fmla="*/ 8 w 14"/>
                  <a:gd name="T17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31">
                    <a:moveTo>
                      <a:pt x="8" y="25"/>
                    </a:moveTo>
                    <a:cubicBezTo>
                      <a:pt x="7" y="22"/>
                      <a:pt x="4" y="21"/>
                      <a:pt x="2" y="18"/>
                    </a:cubicBezTo>
                    <a:cubicBezTo>
                      <a:pt x="1" y="17"/>
                      <a:pt x="0" y="16"/>
                      <a:pt x="1" y="15"/>
                    </a:cubicBezTo>
                    <a:cubicBezTo>
                      <a:pt x="5" y="11"/>
                      <a:pt x="4" y="5"/>
                      <a:pt x="4" y="0"/>
                    </a:cubicBezTo>
                    <a:cubicBezTo>
                      <a:pt x="8" y="5"/>
                      <a:pt x="10" y="10"/>
                      <a:pt x="11" y="16"/>
                    </a:cubicBezTo>
                    <a:cubicBezTo>
                      <a:pt x="11" y="20"/>
                      <a:pt x="13" y="23"/>
                      <a:pt x="14" y="27"/>
                    </a:cubicBezTo>
                    <a:cubicBezTo>
                      <a:pt x="10" y="22"/>
                      <a:pt x="9" y="16"/>
                      <a:pt x="7" y="11"/>
                    </a:cubicBezTo>
                    <a:cubicBezTo>
                      <a:pt x="7" y="18"/>
                      <a:pt x="11" y="24"/>
                      <a:pt x="14" y="31"/>
                    </a:cubicBezTo>
                    <a:cubicBezTo>
                      <a:pt x="11" y="29"/>
                      <a:pt x="10" y="26"/>
                      <a:pt x="8" y="25"/>
                    </a:cubicBezTo>
                    <a:close/>
                  </a:path>
                </a:pathLst>
              </a:custGeom>
              <a:solidFill>
                <a:srgbClr val="433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" name="Freeform 567"/>
              <p:cNvSpPr>
                <a:spLocks/>
              </p:cNvSpPr>
              <p:nvPr/>
            </p:nvSpPr>
            <p:spPr bwMode="auto">
              <a:xfrm>
                <a:off x="4648" y="1831"/>
                <a:ext cx="12" cy="54"/>
              </a:xfrm>
              <a:custGeom>
                <a:avLst/>
                <a:gdLst>
                  <a:gd name="T0" fmla="*/ 6 w 8"/>
                  <a:gd name="T1" fmla="*/ 0 h 37"/>
                  <a:gd name="T2" fmla="*/ 6 w 8"/>
                  <a:gd name="T3" fmla="*/ 8 h 37"/>
                  <a:gd name="T4" fmla="*/ 6 w 8"/>
                  <a:gd name="T5" fmla="*/ 26 h 37"/>
                  <a:gd name="T6" fmla="*/ 4 w 8"/>
                  <a:gd name="T7" fmla="*/ 20 h 37"/>
                  <a:gd name="T8" fmla="*/ 6 w 8"/>
                  <a:gd name="T9" fmla="*/ 37 h 37"/>
                  <a:gd name="T10" fmla="*/ 1 w 8"/>
                  <a:gd name="T11" fmla="*/ 26 h 37"/>
                  <a:gd name="T12" fmla="*/ 3 w 8"/>
                  <a:gd name="T13" fmla="*/ 9 h 37"/>
                  <a:gd name="T14" fmla="*/ 6 w 8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37">
                    <a:moveTo>
                      <a:pt x="6" y="0"/>
                    </a:moveTo>
                    <a:cubicBezTo>
                      <a:pt x="8" y="3"/>
                      <a:pt x="6" y="5"/>
                      <a:pt x="6" y="8"/>
                    </a:cubicBezTo>
                    <a:cubicBezTo>
                      <a:pt x="6" y="14"/>
                      <a:pt x="6" y="20"/>
                      <a:pt x="6" y="26"/>
                    </a:cubicBezTo>
                    <a:cubicBezTo>
                      <a:pt x="4" y="24"/>
                      <a:pt x="6" y="22"/>
                      <a:pt x="4" y="20"/>
                    </a:cubicBezTo>
                    <a:cubicBezTo>
                      <a:pt x="4" y="26"/>
                      <a:pt x="5" y="31"/>
                      <a:pt x="6" y="37"/>
                    </a:cubicBezTo>
                    <a:cubicBezTo>
                      <a:pt x="2" y="34"/>
                      <a:pt x="0" y="32"/>
                      <a:pt x="1" y="26"/>
                    </a:cubicBezTo>
                    <a:cubicBezTo>
                      <a:pt x="2" y="21"/>
                      <a:pt x="2" y="15"/>
                      <a:pt x="3" y="9"/>
                    </a:cubicBezTo>
                    <a:cubicBezTo>
                      <a:pt x="3" y="6"/>
                      <a:pt x="5" y="3"/>
                      <a:pt x="6" y="0"/>
                    </a:cubicBezTo>
                    <a:close/>
                  </a:path>
                </a:pathLst>
              </a:custGeom>
              <a:solidFill>
                <a:srgbClr val="86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" name="Freeform 568"/>
              <p:cNvSpPr>
                <a:spLocks/>
              </p:cNvSpPr>
              <p:nvPr/>
            </p:nvSpPr>
            <p:spPr bwMode="auto">
              <a:xfrm>
                <a:off x="4670" y="2143"/>
                <a:ext cx="23" cy="20"/>
              </a:xfrm>
              <a:custGeom>
                <a:avLst/>
                <a:gdLst>
                  <a:gd name="T0" fmla="*/ 14 w 16"/>
                  <a:gd name="T1" fmla="*/ 14 h 14"/>
                  <a:gd name="T2" fmla="*/ 0 w 16"/>
                  <a:gd name="T3" fmla="*/ 5 h 14"/>
                  <a:gd name="T4" fmla="*/ 13 w 16"/>
                  <a:gd name="T5" fmla="*/ 8 h 14"/>
                  <a:gd name="T6" fmla="*/ 11 w 16"/>
                  <a:gd name="T7" fmla="*/ 1 h 14"/>
                  <a:gd name="T8" fmla="*/ 11 w 16"/>
                  <a:gd name="T9" fmla="*/ 1 h 14"/>
                  <a:gd name="T10" fmla="*/ 12 w 16"/>
                  <a:gd name="T11" fmla="*/ 0 h 14"/>
                  <a:gd name="T12" fmla="*/ 14 w 16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4" y="14"/>
                    </a:moveTo>
                    <a:cubicBezTo>
                      <a:pt x="12" y="6"/>
                      <a:pt x="8" y="4"/>
                      <a:pt x="0" y="5"/>
                    </a:cubicBezTo>
                    <a:cubicBezTo>
                      <a:pt x="4" y="1"/>
                      <a:pt x="5" y="1"/>
                      <a:pt x="13" y="8"/>
                    </a:cubicBezTo>
                    <a:cubicBezTo>
                      <a:pt x="14" y="5"/>
                      <a:pt x="11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2" y="0"/>
                      <a:pt x="12" y="0"/>
                    </a:cubicBezTo>
                    <a:cubicBezTo>
                      <a:pt x="16" y="4"/>
                      <a:pt x="16" y="9"/>
                      <a:pt x="14" y="1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" name="Freeform 569"/>
              <p:cNvSpPr>
                <a:spLocks/>
              </p:cNvSpPr>
              <p:nvPr/>
            </p:nvSpPr>
            <p:spPr bwMode="auto">
              <a:xfrm>
                <a:off x="4660" y="1702"/>
                <a:ext cx="16" cy="24"/>
              </a:xfrm>
              <a:custGeom>
                <a:avLst/>
                <a:gdLst>
                  <a:gd name="T0" fmla="*/ 11 w 11"/>
                  <a:gd name="T1" fmla="*/ 0 h 16"/>
                  <a:gd name="T2" fmla="*/ 3 w 11"/>
                  <a:gd name="T3" fmla="*/ 15 h 16"/>
                  <a:gd name="T4" fmla="*/ 1 w 11"/>
                  <a:gd name="T5" fmla="*/ 15 h 16"/>
                  <a:gd name="T6" fmla="*/ 1 w 11"/>
                  <a:gd name="T7" fmla="*/ 13 h 16"/>
                  <a:gd name="T8" fmla="*/ 11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1" y="0"/>
                    </a:moveTo>
                    <a:cubicBezTo>
                      <a:pt x="11" y="7"/>
                      <a:pt x="5" y="11"/>
                      <a:pt x="3" y="15"/>
                    </a:cubicBezTo>
                    <a:cubicBezTo>
                      <a:pt x="3" y="16"/>
                      <a:pt x="2" y="16"/>
                      <a:pt x="1" y="15"/>
                    </a:cubicBezTo>
                    <a:cubicBezTo>
                      <a:pt x="1" y="15"/>
                      <a:pt x="0" y="14"/>
                      <a:pt x="1" y="13"/>
                    </a:cubicBezTo>
                    <a:cubicBezTo>
                      <a:pt x="4" y="9"/>
                      <a:pt x="7" y="4"/>
                      <a:pt x="11" y="0"/>
                    </a:cubicBezTo>
                    <a:close/>
                  </a:path>
                </a:pathLst>
              </a:custGeom>
              <a:solidFill>
                <a:srgbClr val="887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" name="Freeform 570"/>
              <p:cNvSpPr>
                <a:spLocks/>
              </p:cNvSpPr>
              <p:nvPr/>
            </p:nvSpPr>
            <p:spPr bwMode="auto">
              <a:xfrm>
                <a:off x="4669" y="1718"/>
                <a:ext cx="13" cy="22"/>
              </a:xfrm>
              <a:custGeom>
                <a:avLst/>
                <a:gdLst>
                  <a:gd name="T0" fmla="*/ 0 w 9"/>
                  <a:gd name="T1" fmla="*/ 15 h 15"/>
                  <a:gd name="T2" fmla="*/ 9 w 9"/>
                  <a:gd name="T3" fmla="*/ 0 h 15"/>
                  <a:gd name="T4" fmla="*/ 0 w 9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cubicBezTo>
                      <a:pt x="1" y="9"/>
                      <a:pt x="5" y="4"/>
                      <a:pt x="9" y="0"/>
                    </a:cubicBezTo>
                    <a:cubicBezTo>
                      <a:pt x="8" y="6"/>
                      <a:pt x="4" y="10"/>
                      <a:pt x="0" y="15"/>
                    </a:cubicBezTo>
                    <a:close/>
                  </a:path>
                </a:pathLst>
              </a:custGeom>
              <a:solidFill>
                <a:srgbClr val="8F8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" name="Freeform 571"/>
              <p:cNvSpPr>
                <a:spLocks/>
              </p:cNvSpPr>
              <p:nvPr/>
            </p:nvSpPr>
            <p:spPr bwMode="auto">
              <a:xfrm>
                <a:off x="4599" y="1925"/>
                <a:ext cx="10" cy="26"/>
              </a:xfrm>
              <a:custGeom>
                <a:avLst/>
                <a:gdLst>
                  <a:gd name="T0" fmla="*/ 6 w 7"/>
                  <a:gd name="T1" fmla="*/ 18 h 18"/>
                  <a:gd name="T2" fmla="*/ 0 w 7"/>
                  <a:gd name="T3" fmla="*/ 0 h 18"/>
                  <a:gd name="T4" fmla="*/ 7 w 7"/>
                  <a:gd name="T5" fmla="*/ 16 h 18"/>
                  <a:gd name="T6" fmla="*/ 6 w 7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8">
                    <a:moveTo>
                      <a:pt x="6" y="18"/>
                    </a:moveTo>
                    <a:cubicBezTo>
                      <a:pt x="4" y="12"/>
                      <a:pt x="1" y="6"/>
                      <a:pt x="0" y="0"/>
                    </a:cubicBezTo>
                    <a:cubicBezTo>
                      <a:pt x="3" y="5"/>
                      <a:pt x="6" y="10"/>
                      <a:pt x="7" y="16"/>
                    </a:cubicBezTo>
                    <a:cubicBezTo>
                      <a:pt x="7" y="17"/>
                      <a:pt x="6" y="18"/>
                      <a:pt x="6" y="18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" name="Freeform 572"/>
              <p:cNvSpPr>
                <a:spLocks/>
              </p:cNvSpPr>
              <p:nvPr/>
            </p:nvSpPr>
            <p:spPr bwMode="auto">
              <a:xfrm>
                <a:off x="4731" y="2227"/>
                <a:ext cx="8" cy="9"/>
              </a:xfrm>
              <a:custGeom>
                <a:avLst/>
                <a:gdLst>
                  <a:gd name="T0" fmla="*/ 3 w 6"/>
                  <a:gd name="T1" fmla="*/ 6 h 6"/>
                  <a:gd name="T2" fmla="*/ 0 w 6"/>
                  <a:gd name="T3" fmla="*/ 3 h 6"/>
                  <a:gd name="T4" fmla="*/ 2 w 6"/>
                  <a:gd name="T5" fmla="*/ 0 h 6"/>
                  <a:gd name="T6" fmla="*/ 6 w 6"/>
                  <a:gd name="T7" fmla="*/ 3 h 6"/>
                  <a:gd name="T8" fmla="*/ 3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5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" name="Freeform 573"/>
              <p:cNvSpPr>
                <a:spLocks/>
              </p:cNvSpPr>
              <p:nvPr/>
            </p:nvSpPr>
            <p:spPr bwMode="auto">
              <a:xfrm>
                <a:off x="4696" y="2104"/>
                <a:ext cx="9" cy="13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9 h 9"/>
                  <a:gd name="T4" fmla="*/ 6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6" y="0"/>
                    </a:moveTo>
                    <a:cubicBezTo>
                      <a:pt x="4" y="3"/>
                      <a:pt x="3" y="7"/>
                      <a:pt x="0" y="9"/>
                    </a:cubicBezTo>
                    <a:cubicBezTo>
                      <a:pt x="0" y="5"/>
                      <a:pt x="4" y="3"/>
                      <a:pt x="6" y="0"/>
                    </a:cubicBezTo>
                    <a:close/>
                  </a:path>
                </a:pathLst>
              </a:custGeom>
              <a:solidFill>
                <a:srgbClr val="433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" name="Freeform 574"/>
              <p:cNvSpPr>
                <a:spLocks/>
              </p:cNvSpPr>
              <p:nvPr/>
            </p:nvSpPr>
            <p:spPr bwMode="auto">
              <a:xfrm>
                <a:off x="4684" y="1728"/>
                <a:ext cx="3" cy="22"/>
              </a:xfrm>
              <a:custGeom>
                <a:avLst/>
                <a:gdLst>
                  <a:gd name="T0" fmla="*/ 1 w 2"/>
                  <a:gd name="T1" fmla="*/ 1 h 15"/>
                  <a:gd name="T2" fmla="*/ 2 w 2"/>
                  <a:gd name="T3" fmla="*/ 2 h 15"/>
                  <a:gd name="T4" fmla="*/ 2 w 2"/>
                  <a:gd name="T5" fmla="*/ 15 h 15"/>
                  <a:gd name="T6" fmla="*/ 1 w 2"/>
                  <a:gd name="T7" fmla="*/ 4 h 15"/>
                  <a:gd name="T8" fmla="*/ 1 w 2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1" y="1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6"/>
                      <a:pt x="2" y="10"/>
                      <a:pt x="2" y="15"/>
                    </a:cubicBezTo>
                    <a:cubicBezTo>
                      <a:pt x="0" y="11"/>
                      <a:pt x="2" y="7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2BA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" name="Freeform 575"/>
              <p:cNvSpPr>
                <a:spLocks/>
              </p:cNvSpPr>
              <p:nvPr/>
            </p:nvSpPr>
            <p:spPr bwMode="auto">
              <a:xfrm>
                <a:off x="4612" y="1963"/>
                <a:ext cx="9" cy="10"/>
              </a:xfrm>
              <a:custGeom>
                <a:avLst/>
                <a:gdLst>
                  <a:gd name="T0" fmla="*/ 3 w 6"/>
                  <a:gd name="T1" fmla="*/ 4 h 7"/>
                  <a:gd name="T2" fmla="*/ 5 w 6"/>
                  <a:gd name="T3" fmla="*/ 0 h 7"/>
                  <a:gd name="T4" fmla="*/ 6 w 6"/>
                  <a:gd name="T5" fmla="*/ 4 h 7"/>
                  <a:gd name="T6" fmla="*/ 3 w 6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3" y="4"/>
                    </a:moveTo>
                    <a:cubicBezTo>
                      <a:pt x="3" y="2"/>
                      <a:pt x="0" y="0"/>
                      <a:pt x="5" y="0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5" y="7"/>
                      <a:pt x="4" y="6"/>
                      <a:pt x="3" y="4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" name="Freeform 576"/>
              <p:cNvSpPr>
                <a:spLocks/>
              </p:cNvSpPr>
              <p:nvPr/>
            </p:nvSpPr>
            <p:spPr bwMode="auto">
              <a:xfrm>
                <a:off x="4622" y="1974"/>
                <a:ext cx="6" cy="9"/>
              </a:xfrm>
              <a:custGeom>
                <a:avLst/>
                <a:gdLst>
                  <a:gd name="T0" fmla="*/ 2 w 4"/>
                  <a:gd name="T1" fmla="*/ 6 h 6"/>
                  <a:gd name="T2" fmla="*/ 2 w 4"/>
                  <a:gd name="T3" fmla="*/ 6 h 6"/>
                  <a:gd name="T4" fmla="*/ 3 w 4"/>
                  <a:gd name="T5" fmla="*/ 1 h 6"/>
                  <a:gd name="T6" fmla="*/ 4 w 4"/>
                  <a:gd name="T7" fmla="*/ 1 h 6"/>
                  <a:gd name="T8" fmla="*/ 2 w 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0" y="2"/>
                      <a:pt x="3" y="1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3"/>
                      <a:pt x="4" y="5"/>
                      <a:pt x="2" y="6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" name="Freeform 577"/>
              <p:cNvSpPr>
                <a:spLocks/>
              </p:cNvSpPr>
              <p:nvPr/>
            </p:nvSpPr>
            <p:spPr bwMode="auto">
              <a:xfrm>
                <a:off x="4605" y="1928"/>
                <a:ext cx="4" cy="11"/>
              </a:xfrm>
              <a:custGeom>
                <a:avLst/>
                <a:gdLst>
                  <a:gd name="T0" fmla="*/ 2 w 3"/>
                  <a:gd name="T1" fmla="*/ 8 h 8"/>
                  <a:gd name="T2" fmla="*/ 0 w 3"/>
                  <a:gd name="T3" fmla="*/ 0 h 8"/>
                  <a:gd name="T4" fmla="*/ 3 w 3"/>
                  <a:gd name="T5" fmla="*/ 8 h 8"/>
                  <a:gd name="T6" fmla="*/ 2 w 3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2" y="8"/>
                    </a:moveTo>
                    <a:cubicBezTo>
                      <a:pt x="1" y="6"/>
                      <a:pt x="1" y="3"/>
                      <a:pt x="0" y="0"/>
                    </a:cubicBezTo>
                    <a:cubicBezTo>
                      <a:pt x="2" y="2"/>
                      <a:pt x="3" y="5"/>
                      <a:pt x="3" y="8"/>
                    </a:cubicBezTo>
                    <a:cubicBezTo>
                      <a:pt x="3" y="8"/>
                      <a:pt x="3" y="8"/>
                      <a:pt x="2" y="8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" name="Freeform 578"/>
              <p:cNvSpPr>
                <a:spLocks/>
              </p:cNvSpPr>
              <p:nvPr/>
            </p:nvSpPr>
            <p:spPr bwMode="auto">
              <a:xfrm>
                <a:off x="4630" y="1955"/>
                <a:ext cx="5" cy="8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1"/>
                      <a:pt x="3" y="2"/>
                      <a:pt x="4" y="5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" name="Freeform 579"/>
              <p:cNvSpPr>
                <a:spLocks/>
              </p:cNvSpPr>
              <p:nvPr/>
            </p:nvSpPr>
            <p:spPr bwMode="auto">
              <a:xfrm>
                <a:off x="4687" y="2116"/>
                <a:ext cx="5" cy="8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0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5"/>
                      <a:pt x="0" y="3"/>
                      <a:pt x="1" y="0"/>
                    </a:cubicBezTo>
                    <a:cubicBezTo>
                      <a:pt x="2" y="2"/>
                      <a:pt x="3" y="4"/>
                      <a:pt x="3" y="6"/>
                    </a:cubicBezTo>
                    <a:close/>
                  </a:path>
                </a:pathLst>
              </a:custGeom>
              <a:solidFill>
                <a:srgbClr val="433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" name="Freeform 580"/>
              <p:cNvSpPr>
                <a:spLocks/>
              </p:cNvSpPr>
              <p:nvPr/>
            </p:nvSpPr>
            <p:spPr bwMode="auto">
              <a:xfrm>
                <a:off x="4173" y="1422"/>
                <a:ext cx="156" cy="383"/>
              </a:xfrm>
              <a:custGeom>
                <a:avLst/>
                <a:gdLst>
                  <a:gd name="T0" fmla="*/ 81 w 108"/>
                  <a:gd name="T1" fmla="*/ 51 h 265"/>
                  <a:gd name="T2" fmla="*/ 76 w 108"/>
                  <a:gd name="T3" fmla="*/ 57 h 265"/>
                  <a:gd name="T4" fmla="*/ 76 w 108"/>
                  <a:gd name="T5" fmla="*/ 60 h 265"/>
                  <a:gd name="T6" fmla="*/ 86 w 108"/>
                  <a:gd name="T7" fmla="*/ 68 h 265"/>
                  <a:gd name="T8" fmla="*/ 93 w 108"/>
                  <a:gd name="T9" fmla="*/ 69 h 265"/>
                  <a:gd name="T10" fmla="*/ 95 w 108"/>
                  <a:gd name="T11" fmla="*/ 80 h 265"/>
                  <a:gd name="T12" fmla="*/ 96 w 108"/>
                  <a:gd name="T13" fmla="*/ 80 h 265"/>
                  <a:gd name="T14" fmla="*/ 98 w 108"/>
                  <a:gd name="T15" fmla="*/ 101 h 265"/>
                  <a:gd name="T16" fmla="*/ 95 w 108"/>
                  <a:gd name="T17" fmla="*/ 80 h 265"/>
                  <a:gd name="T18" fmla="*/ 95 w 108"/>
                  <a:gd name="T19" fmla="*/ 67 h 265"/>
                  <a:gd name="T20" fmla="*/ 102 w 108"/>
                  <a:gd name="T21" fmla="*/ 74 h 265"/>
                  <a:gd name="T22" fmla="*/ 103 w 108"/>
                  <a:gd name="T23" fmla="*/ 111 h 265"/>
                  <a:gd name="T24" fmla="*/ 89 w 108"/>
                  <a:gd name="T25" fmla="*/ 111 h 265"/>
                  <a:gd name="T26" fmla="*/ 85 w 108"/>
                  <a:gd name="T27" fmla="*/ 121 h 265"/>
                  <a:gd name="T28" fmla="*/ 77 w 108"/>
                  <a:gd name="T29" fmla="*/ 158 h 265"/>
                  <a:gd name="T30" fmla="*/ 79 w 108"/>
                  <a:gd name="T31" fmla="*/ 165 h 265"/>
                  <a:gd name="T32" fmla="*/ 96 w 108"/>
                  <a:gd name="T33" fmla="*/ 196 h 265"/>
                  <a:gd name="T34" fmla="*/ 88 w 108"/>
                  <a:gd name="T35" fmla="*/ 194 h 265"/>
                  <a:gd name="T36" fmla="*/ 74 w 108"/>
                  <a:gd name="T37" fmla="*/ 177 h 265"/>
                  <a:gd name="T38" fmla="*/ 71 w 108"/>
                  <a:gd name="T39" fmla="*/ 155 h 265"/>
                  <a:gd name="T40" fmla="*/ 77 w 108"/>
                  <a:gd name="T41" fmla="*/ 125 h 265"/>
                  <a:gd name="T42" fmla="*/ 67 w 108"/>
                  <a:gd name="T43" fmla="*/ 152 h 265"/>
                  <a:gd name="T44" fmla="*/ 29 w 108"/>
                  <a:gd name="T45" fmla="*/ 241 h 265"/>
                  <a:gd name="T46" fmla="*/ 19 w 108"/>
                  <a:gd name="T47" fmla="*/ 265 h 265"/>
                  <a:gd name="T48" fmla="*/ 17 w 108"/>
                  <a:gd name="T49" fmla="*/ 238 h 265"/>
                  <a:gd name="T50" fmla="*/ 8 w 108"/>
                  <a:gd name="T51" fmla="*/ 218 h 265"/>
                  <a:gd name="T52" fmla="*/ 0 w 108"/>
                  <a:gd name="T53" fmla="*/ 210 h 265"/>
                  <a:gd name="T54" fmla="*/ 3 w 108"/>
                  <a:gd name="T55" fmla="*/ 202 h 265"/>
                  <a:gd name="T56" fmla="*/ 7 w 108"/>
                  <a:gd name="T57" fmla="*/ 199 h 265"/>
                  <a:gd name="T58" fmla="*/ 3 w 108"/>
                  <a:gd name="T59" fmla="*/ 191 h 265"/>
                  <a:gd name="T60" fmla="*/ 7 w 108"/>
                  <a:gd name="T61" fmla="*/ 190 h 265"/>
                  <a:gd name="T62" fmla="*/ 11 w 108"/>
                  <a:gd name="T63" fmla="*/ 185 h 265"/>
                  <a:gd name="T64" fmla="*/ 14 w 108"/>
                  <a:gd name="T65" fmla="*/ 174 h 265"/>
                  <a:gd name="T66" fmla="*/ 23 w 108"/>
                  <a:gd name="T67" fmla="*/ 160 h 265"/>
                  <a:gd name="T68" fmla="*/ 38 w 108"/>
                  <a:gd name="T69" fmla="*/ 131 h 265"/>
                  <a:gd name="T70" fmla="*/ 44 w 108"/>
                  <a:gd name="T71" fmla="*/ 128 h 265"/>
                  <a:gd name="T72" fmla="*/ 59 w 108"/>
                  <a:gd name="T73" fmla="*/ 121 h 265"/>
                  <a:gd name="T74" fmla="*/ 58 w 108"/>
                  <a:gd name="T75" fmla="*/ 101 h 265"/>
                  <a:gd name="T76" fmla="*/ 53 w 108"/>
                  <a:gd name="T77" fmla="*/ 98 h 265"/>
                  <a:gd name="T78" fmla="*/ 50 w 108"/>
                  <a:gd name="T79" fmla="*/ 97 h 265"/>
                  <a:gd name="T80" fmla="*/ 47 w 108"/>
                  <a:gd name="T81" fmla="*/ 92 h 265"/>
                  <a:gd name="T82" fmla="*/ 52 w 108"/>
                  <a:gd name="T83" fmla="*/ 79 h 265"/>
                  <a:gd name="T84" fmla="*/ 65 w 108"/>
                  <a:gd name="T85" fmla="*/ 72 h 265"/>
                  <a:gd name="T86" fmla="*/ 49 w 108"/>
                  <a:gd name="T87" fmla="*/ 67 h 265"/>
                  <a:gd name="T88" fmla="*/ 51 w 108"/>
                  <a:gd name="T89" fmla="*/ 63 h 265"/>
                  <a:gd name="T90" fmla="*/ 69 w 108"/>
                  <a:gd name="T91" fmla="*/ 58 h 265"/>
                  <a:gd name="T92" fmla="*/ 66 w 108"/>
                  <a:gd name="T93" fmla="*/ 54 h 265"/>
                  <a:gd name="T94" fmla="*/ 78 w 108"/>
                  <a:gd name="T95" fmla="*/ 45 h 265"/>
                  <a:gd name="T96" fmla="*/ 86 w 108"/>
                  <a:gd name="T97" fmla="*/ 28 h 265"/>
                  <a:gd name="T98" fmla="*/ 69 w 108"/>
                  <a:gd name="T99" fmla="*/ 2 h 265"/>
                  <a:gd name="T100" fmla="*/ 91 w 108"/>
                  <a:gd name="T101" fmla="*/ 24 h 265"/>
                  <a:gd name="T102" fmla="*/ 88 w 108"/>
                  <a:gd name="T103" fmla="*/ 41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8" h="265">
                    <a:moveTo>
                      <a:pt x="85" y="44"/>
                    </a:moveTo>
                    <a:cubicBezTo>
                      <a:pt x="82" y="45"/>
                      <a:pt x="83" y="49"/>
                      <a:pt x="81" y="51"/>
                    </a:cubicBezTo>
                    <a:cubicBezTo>
                      <a:pt x="77" y="54"/>
                      <a:pt x="82" y="55"/>
                      <a:pt x="83" y="57"/>
                    </a:cubicBezTo>
                    <a:cubicBezTo>
                      <a:pt x="81" y="57"/>
                      <a:pt x="79" y="54"/>
                      <a:pt x="76" y="57"/>
                    </a:cubicBezTo>
                    <a:cubicBezTo>
                      <a:pt x="78" y="59"/>
                      <a:pt x="81" y="58"/>
                      <a:pt x="84" y="59"/>
                    </a:cubicBezTo>
                    <a:cubicBezTo>
                      <a:pt x="81" y="61"/>
                      <a:pt x="78" y="58"/>
                      <a:pt x="76" y="60"/>
                    </a:cubicBezTo>
                    <a:cubicBezTo>
                      <a:pt x="78" y="61"/>
                      <a:pt x="79" y="61"/>
                      <a:pt x="81" y="61"/>
                    </a:cubicBezTo>
                    <a:cubicBezTo>
                      <a:pt x="86" y="61"/>
                      <a:pt x="88" y="63"/>
                      <a:pt x="86" y="68"/>
                    </a:cubicBezTo>
                    <a:cubicBezTo>
                      <a:pt x="85" y="70"/>
                      <a:pt x="86" y="70"/>
                      <a:pt x="88" y="71"/>
                    </a:cubicBezTo>
                    <a:cubicBezTo>
                      <a:pt x="90" y="73"/>
                      <a:pt x="92" y="72"/>
                      <a:pt x="93" y="69"/>
                    </a:cubicBezTo>
                    <a:cubicBezTo>
                      <a:pt x="94" y="70"/>
                      <a:pt x="95" y="72"/>
                      <a:pt x="95" y="73"/>
                    </a:cubicBezTo>
                    <a:cubicBezTo>
                      <a:pt x="94" y="76"/>
                      <a:pt x="95" y="78"/>
                      <a:pt x="95" y="80"/>
                    </a:cubicBezTo>
                    <a:cubicBezTo>
                      <a:pt x="95" y="80"/>
                      <a:pt x="94" y="81"/>
                      <a:pt x="94" y="81"/>
                    </a:cubicBezTo>
                    <a:cubicBezTo>
                      <a:pt x="95" y="80"/>
                      <a:pt x="95" y="80"/>
                      <a:pt x="96" y="80"/>
                    </a:cubicBezTo>
                    <a:cubicBezTo>
                      <a:pt x="98" y="82"/>
                      <a:pt x="97" y="85"/>
                      <a:pt x="97" y="88"/>
                    </a:cubicBezTo>
                    <a:cubicBezTo>
                      <a:pt x="96" y="92"/>
                      <a:pt x="96" y="97"/>
                      <a:pt x="98" y="101"/>
                    </a:cubicBezTo>
                    <a:cubicBezTo>
                      <a:pt x="100" y="94"/>
                      <a:pt x="103" y="87"/>
                      <a:pt x="98" y="81"/>
                    </a:cubicBezTo>
                    <a:cubicBezTo>
                      <a:pt x="97" y="79"/>
                      <a:pt x="95" y="82"/>
                      <a:pt x="95" y="80"/>
                    </a:cubicBezTo>
                    <a:cubicBezTo>
                      <a:pt x="95" y="78"/>
                      <a:pt x="94" y="76"/>
                      <a:pt x="96" y="75"/>
                    </a:cubicBezTo>
                    <a:cubicBezTo>
                      <a:pt x="98" y="72"/>
                      <a:pt x="94" y="70"/>
                      <a:pt x="95" y="67"/>
                    </a:cubicBezTo>
                    <a:cubicBezTo>
                      <a:pt x="95" y="65"/>
                      <a:pt x="96" y="65"/>
                      <a:pt x="97" y="66"/>
                    </a:cubicBezTo>
                    <a:cubicBezTo>
                      <a:pt x="100" y="68"/>
                      <a:pt x="100" y="72"/>
                      <a:pt x="102" y="74"/>
                    </a:cubicBezTo>
                    <a:cubicBezTo>
                      <a:pt x="108" y="82"/>
                      <a:pt x="106" y="91"/>
                      <a:pt x="105" y="100"/>
                    </a:cubicBezTo>
                    <a:cubicBezTo>
                      <a:pt x="104" y="104"/>
                      <a:pt x="104" y="107"/>
                      <a:pt x="103" y="111"/>
                    </a:cubicBezTo>
                    <a:cubicBezTo>
                      <a:pt x="102" y="113"/>
                      <a:pt x="100" y="112"/>
                      <a:pt x="98" y="111"/>
                    </a:cubicBezTo>
                    <a:cubicBezTo>
                      <a:pt x="95" y="108"/>
                      <a:pt x="92" y="110"/>
                      <a:pt x="89" y="111"/>
                    </a:cubicBezTo>
                    <a:cubicBezTo>
                      <a:pt x="87" y="112"/>
                      <a:pt x="85" y="113"/>
                      <a:pt x="86" y="117"/>
                    </a:cubicBezTo>
                    <a:cubicBezTo>
                      <a:pt x="87" y="118"/>
                      <a:pt x="86" y="120"/>
                      <a:pt x="85" y="121"/>
                    </a:cubicBezTo>
                    <a:cubicBezTo>
                      <a:pt x="80" y="128"/>
                      <a:pt x="82" y="137"/>
                      <a:pt x="80" y="145"/>
                    </a:cubicBezTo>
                    <a:cubicBezTo>
                      <a:pt x="79" y="150"/>
                      <a:pt x="79" y="154"/>
                      <a:pt x="77" y="158"/>
                    </a:cubicBezTo>
                    <a:cubicBezTo>
                      <a:pt x="76" y="160"/>
                      <a:pt x="76" y="162"/>
                      <a:pt x="78" y="163"/>
                    </a:cubicBezTo>
                    <a:cubicBezTo>
                      <a:pt x="79" y="164"/>
                      <a:pt x="79" y="164"/>
                      <a:pt x="79" y="165"/>
                    </a:cubicBezTo>
                    <a:cubicBezTo>
                      <a:pt x="80" y="174"/>
                      <a:pt x="87" y="180"/>
                      <a:pt x="92" y="186"/>
                    </a:cubicBezTo>
                    <a:cubicBezTo>
                      <a:pt x="94" y="189"/>
                      <a:pt x="94" y="193"/>
                      <a:pt x="96" y="196"/>
                    </a:cubicBezTo>
                    <a:cubicBezTo>
                      <a:pt x="97" y="197"/>
                      <a:pt x="96" y="198"/>
                      <a:pt x="94" y="198"/>
                    </a:cubicBezTo>
                    <a:cubicBezTo>
                      <a:pt x="92" y="197"/>
                      <a:pt x="89" y="197"/>
                      <a:pt x="88" y="194"/>
                    </a:cubicBezTo>
                    <a:cubicBezTo>
                      <a:pt x="87" y="190"/>
                      <a:pt x="84" y="188"/>
                      <a:pt x="80" y="188"/>
                    </a:cubicBezTo>
                    <a:cubicBezTo>
                      <a:pt x="76" y="185"/>
                      <a:pt x="75" y="181"/>
                      <a:pt x="74" y="177"/>
                    </a:cubicBezTo>
                    <a:cubicBezTo>
                      <a:pt x="74" y="173"/>
                      <a:pt x="73" y="168"/>
                      <a:pt x="71" y="164"/>
                    </a:cubicBezTo>
                    <a:cubicBezTo>
                      <a:pt x="70" y="161"/>
                      <a:pt x="69" y="158"/>
                      <a:pt x="71" y="155"/>
                    </a:cubicBezTo>
                    <a:cubicBezTo>
                      <a:pt x="76" y="147"/>
                      <a:pt x="74" y="136"/>
                      <a:pt x="78" y="128"/>
                    </a:cubicBezTo>
                    <a:cubicBezTo>
                      <a:pt x="78" y="127"/>
                      <a:pt x="78" y="125"/>
                      <a:pt x="77" y="125"/>
                    </a:cubicBezTo>
                    <a:cubicBezTo>
                      <a:pt x="76" y="125"/>
                      <a:pt x="76" y="127"/>
                      <a:pt x="75" y="128"/>
                    </a:cubicBezTo>
                    <a:cubicBezTo>
                      <a:pt x="72" y="136"/>
                      <a:pt x="70" y="144"/>
                      <a:pt x="67" y="152"/>
                    </a:cubicBezTo>
                    <a:cubicBezTo>
                      <a:pt x="57" y="174"/>
                      <a:pt x="48" y="197"/>
                      <a:pt x="38" y="219"/>
                    </a:cubicBezTo>
                    <a:cubicBezTo>
                      <a:pt x="35" y="226"/>
                      <a:pt x="32" y="234"/>
                      <a:pt x="29" y="241"/>
                    </a:cubicBezTo>
                    <a:cubicBezTo>
                      <a:pt x="26" y="244"/>
                      <a:pt x="24" y="247"/>
                      <a:pt x="24" y="252"/>
                    </a:cubicBezTo>
                    <a:cubicBezTo>
                      <a:pt x="22" y="256"/>
                      <a:pt x="21" y="261"/>
                      <a:pt x="19" y="265"/>
                    </a:cubicBezTo>
                    <a:cubicBezTo>
                      <a:pt x="18" y="262"/>
                      <a:pt x="19" y="260"/>
                      <a:pt x="19" y="257"/>
                    </a:cubicBezTo>
                    <a:cubicBezTo>
                      <a:pt x="20" y="251"/>
                      <a:pt x="20" y="244"/>
                      <a:pt x="17" y="238"/>
                    </a:cubicBezTo>
                    <a:cubicBezTo>
                      <a:pt x="14" y="237"/>
                      <a:pt x="15" y="234"/>
                      <a:pt x="13" y="232"/>
                    </a:cubicBezTo>
                    <a:cubicBezTo>
                      <a:pt x="11" y="228"/>
                      <a:pt x="10" y="223"/>
                      <a:pt x="8" y="218"/>
                    </a:cubicBezTo>
                    <a:cubicBezTo>
                      <a:pt x="6" y="215"/>
                      <a:pt x="5" y="212"/>
                      <a:pt x="1" y="211"/>
                    </a:cubicBezTo>
                    <a:cubicBezTo>
                      <a:pt x="0" y="211"/>
                      <a:pt x="0" y="210"/>
                      <a:pt x="0" y="210"/>
                    </a:cubicBezTo>
                    <a:cubicBezTo>
                      <a:pt x="0" y="209"/>
                      <a:pt x="0" y="209"/>
                      <a:pt x="1" y="209"/>
                    </a:cubicBezTo>
                    <a:cubicBezTo>
                      <a:pt x="5" y="208"/>
                      <a:pt x="6" y="207"/>
                      <a:pt x="3" y="202"/>
                    </a:cubicBezTo>
                    <a:cubicBezTo>
                      <a:pt x="3" y="201"/>
                      <a:pt x="3" y="201"/>
                      <a:pt x="4" y="200"/>
                    </a:cubicBezTo>
                    <a:cubicBezTo>
                      <a:pt x="5" y="200"/>
                      <a:pt x="6" y="200"/>
                      <a:pt x="7" y="199"/>
                    </a:cubicBezTo>
                    <a:cubicBezTo>
                      <a:pt x="9" y="197"/>
                      <a:pt x="9" y="196"/>
                      <a:pt x="7" y="194"/>
                    </a:cubicBezTo>
                    <a:cubicBezTo>
                      <a:pt x="5" y="193"/>
                      <a:pt x="4" y="193"/>
                      <a:pt x="3" y="191"/>
                    </a:cubicBezTo>
                    <a:cubicBezTo>
                      <a:pt x="3" y="190"/>
                      <a:pt x="4" y="190"/>
                      <a:pt x="4" y="190"/>
                    </a:cubicBezTo>
                    <a:cubicBezTo>
                      <a:pt x="5" y="189"/>
                      <a:pt x="6" y="190"/>
                      <a:pt x="7" y="190"/>
                    </a:cubicBezTo>
                    <a:cubicBezTo>
                      <a:pt x="8" y="191"/>
                      <a:pt x="10" y="192"/>
                      <a:pt x="11" y="190"/>
                    </a:cubicBezTo>
                    <a:cubicBezTo>
                      <a:pt x="12" y="189"/>
                      <a:pt x="13" y="187"/>
                      <a:pt x="11" y="185"/>
                    </a:cubicBezTo>
                    <a:cubicBezTo>
                      <a:pt x="10" y="184"/>
                      <a:pt x="11" y="183"/>
                      <a:pt x="12" y="182"/>
                    </a:cubicBezTo>
                    <a:cubicBezTo>
                      <a:pt x="16" y="180"/>
                      <a:pt x="17" y="178"/>
                      <a:pt x="14" y="174"/>
                    </a:cubicBezTo>
                    <a:cubicBezTo>
                      <a:pt x="14" y="173"/>
                      <a:pt x="14" y="173"/>
                      <a:pt x="15" y="173"/>
                    </a:cubicBezTo>
                    <a:cubicBezTo>
                      <a:pt x="21" y="170"/>
                      <a:pt x="21" y="165"/>
                      <a:pt x="23" y="160"/>
                    </a:cubicBezTo>
                    <a:cubicBezTo>
                      <a:pt x="25" y="155"/>
                      <a:pt x="29" y="150"/>
                      <a:pt x="29" y="144"/>
                    </a:cubicBezTo>
                    <a:cubicBezTo>
                      <a:pt x="33" y="140"/>
                      <a:pt x="33" y="134"/>
                      <a:pt x="38" y="131"/>
                    </a:cubicBezTo>
                    <a:cubicBezTo>
                      <a:pt x="39" y="130"/>
                      <a:pt x="40" y="130"/>
                      <a:pt x="41" y="130"/>
                    </a:cubicBezTo>
                    <a:cubicBezTo>
                      <a:pt x="42" y="129"/>
                      <a:pt x="43" y="129"/>
                      <a:pt x="44" y="128"/>
                    </a:cubicBezTo>
                    <a:cubicBezTo>
                      <a:pt x="49" y="128"/>
                      <a:pt x="52" y="125"/>
                      <a:pt x="57" y="125"/>
                    </a:cubicBezTo>
                    <a:cubicBezTo>
                      <a:pt x="59" y="125"/>
                      <a:pt x="59" y="123"/>
                      <a:pt x="59" y="121"/>
                    </a:cubicBezTo>
                    <a:cubicBezTo>
                      <a:pt x="59" y="116"/>
                      <a:pt x="60" y="110"/>
                      <a:pt x="61" y="105"/>
                    </a:cubicBezTo>
                    <a:cubicBezTo>
                      <a:pt x="61" y="103"/>
                      <a:pt x="60" y="102"/>
                      <a:pt x="58" y="101"/>
                    </a:cubicBezTo>
                    <a:cubicBezTo>
                      <a:pt x="56" y="101"/>
                      <a:pt x="55" y="101"/>
                      <a:pt x="53" y="99"/>
                    </a:cubicBezTo>
                    <a:cubicBezTo>
                      <a:pt x="53" y="99"/>
                      <a:pt x="53" y="99"/>
                      <a:pt x="53" y="98"/>
                    </a:cubicBezTo>
                    <a:cubicBezTo>
                      <a:pt x="54" y="96"/>
                      <a:pt x="55" y="96"/>
                      <a:pt x="57" y="97"/>
                    </a:cubicBezTo>
                    <a:cubicBezTo>
                      <a:pt x="54" y="96"/>
                      <a:pt x="52" y="98"/>
                      <a:pt x="50" y="97"/>
                    </a:cubicBezTo>
                    <a:cubicBezTo>
                      <a:pt x="50" y="97"/>
                      <a:pt x="49" y="96"/>
                      <a:pt x="49" y="96"/>
                    </a:cubicBezTo>
                    <a:cubicBezTo>
                      <a:pt x="48" y="95"/>
                      <a:pt x="48" y="93"/>
                      <a:pt x="47" y="92"/>
                    </a:cubicBezTo>
                    <a:cubicBezTo>
                      <a:pt x="46" y="87"/>
                      <a:pt x="46" y="83"/>
                      <a:pt x="51" y="80"/>
                    </a:cubicBezTo>
                    <a:cubicBezTo>
                      <a:pt x="52" y="80"/>
                      <a:pt x="52" y="80"/>
                      <a:pt x="52" y="79"/>
                    </a:cubicBezTo>
                    <a:cubicBezTo>
                      <a:pt x="56" y="79"/>
                      <a:pt x="59" y="77"/>
                      <a:pt x="62" y="76"/>
                    </a:cubicBezTo>
                    <a:cubicBezTo>
                      <a:pt x="63" y="75"/>
                      <a:pt x="65" y="74"/>
                      <a:pt x="65" y="72"/>
                    </a:cubicBezTo>
                    <a:cubicBezTo>
                      <a:pt x="66" y="69"/>
                      <a:pt x="65" y="67"/>
                      <a:pt x="61" y="68"/>
                    </a:cubicBezTo>
                    <a:cubicBezTo>
                      <a:pt x="57" y="68"/>
                      <a:pt x="53" y="68"/>
                      <a:pt x="49" y="67"/>
                    </a:cubicBezTo>
                    <a:cubicBezTo>
                      <a:pt x="48" y="66"/>
                      <a:pt x="46" y="66"/>
                      <a:pt x="45" y="64"/>
                    </a:cubicBezTo>
                    <a:cubicBezTo>
                      <a:pt x="47" y="62"/>
                      <a:pt x="49" y="63"/>
                      <a:pt x="51" y="63"/>
                    </a:cubicBezTo>
                    <a:cubicBezTo>
                      <a:pt x="55" y="64"/>
                      <a:pt x="58" y="64"/>
                      <a:pt x="62" y="64"/>
                    </a:cubicBezTo>
                    <a:cubicBezTo>
                      <a:pt x="66" y="64"/>
                      <a:pt x="68" y="62"/>
                      <a:pt x="69" y="58"/>
                    </a:cubicBezTo>
                    <a:cubicBezTo>
                      <a:pt x="67" y="57"/>
                      <a:pt x="65" y="58"/>
                      <a:pt x="63" y="56"/>
                    </a:cubicBezTo>
                    <a:cubicBezTo>
                      <a:pt x="63" y="54"/>
                      <a:pt x="65" y="54"/>
                      <a:pt x="66" y="54"/>
                    </a:cubicBezTo>
                    <a:cubicBezTo>
                      <a:pt x="70" y="55"/>
                      <a:pt x="73" y="52"/>
                      <a:pt x="75" y="49"/>
                    </a:cubicBezTo>
                    <a:cubicBezTo>
                      <a:pt x="75" y="47"/>
                      <a:pt x="76" y="46"/>
                      <a:pt x="78" y="45"/>
                    </a:cubicBezTo>
                    <a:cubicBezTo>
                      <a:pt x="81" y="41"/>
                      <a:pt x="83" y="37"/>
                      <a:pt x="86" y="33"/>
                    </a:cubicBezTo>
                    <a:cubicBezTo>
                      <a:pt x="88" y="31"/>
                      <a:pt x="87" y="29"/>
                      <a:pt x="86" y="28"/>
                    </a:cubicBezTo>
                    <a:cubicBezTo>
                      <a:pt x="81" y="19"/>
                      <a:pt x="76" y="9"/>
                      <a:pt x="68" y="3"/>
                    </a:cubicBezTo>
                    <a:cubicBezTo>
                      <a:pt x="68" y="2"/>
                      <a:pt x="68" y="2"/>
                      <a:pt x="69" y="2"/>
                    </a:cubicBezTo>
                    <a:cubicBezTo>
                      <a:pt x="73" y="0"/>
                      <a:pt x="77" y="2"/>
                      <a:pt x="80" y="6"/>
                    </a:cubicBezTo>
                    <a:cubicBezTo>
                      <a:pt x="84" y="12"/>
                      <a:pt x="89" y="17"/>
                      <a:pt x="91" y="24"/>
                    </a:cubicBezTo>
                    <a:cubicBezTo>
                      <a:pt x="93" y="28"/>
                      <a:pt x="91" y="36"/>
                      <a:pt x="89" y="38"/>
                    </a:cubicBezTo>
                    <a:cubicBezTo>
                      <a:pt x="86" y="39"/>
                      <a:pt x="86" y="40"/>
                      <a:pt x="88" y="41"/>
                    </a:cubicBezTo>
                    <a:cubicBezTo>
                      <a:pt x="88" y="43"/>
                      <a:pt x="87" y="44"/>
                      <a:pt x="85" y="4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" name="Freeform 581"/>
              <p:cNvSpPr>
                <a:spLocks/>
              </p:cNvSpPr>
              <p:nvPr/>
            </p:nvSpPr>
            <p:spPr bwMode="auto">
              <a:xfrm>
                <a:off x="4124" y="1714"/>
                <a:ext cx="72" cy="94"/>
              </a:xfrm>
              <a:custGeom>
                <a:avLst/>
                <a:gdLst>
                  <a:gd name="T0" fmla="*/ 33 w 50"/>
                  <a:gd name="T1" fmla="*/ 7 h 65"/>
                  <a:gd name="T2" fmla="*/ 47 w 50"/>
                  <a:gd name="T3" fmla="*/ 26 h 65"/>
                  <a:gd name="T4" fmla="*/ 48 w 50"/>
                  <a:gd name="T5" fmla="*/ 30 h 65"/>
                  <a:gd name="T6" fmla="*/ 46 w 50"/>
                  <a:gd name="T7" fmla="*/ 36 h 65"/>
                  <a:gd name="T8" fmla="*/ 27 w 50"/>
                  <a:gd name="T9" fmla="*/ 43 h 65"/>
                  <a:gd name="T10" fmla="*/ 37 w 50"/>
                  <a:gd name="T11" fmla="*/ 41 h 65"/>
                  <a:gd name="T12" fmla="*/ 42 w 50"/>
                  <a:gd name="T13" fmla="*/ 42 h 65"/>
                  <a:gd name="T14" fmla="*/ 39 w 50"/>
                  <a:gd name="T15" fmla="*/ 46 h 65"/>
                  <a:gd name="T16" fmla="*/ 13 w 50"/>
                  <a:gd name="T17" fmla="*/ 44 h 65"/>
                  <a:gd name="T18" fmla="*/ 8 w 50"/>
                  <a:gd name="T19" fmla="*/ 42 h 65"/>
                  <a:gd name="T20" fmla="*/ 17 w 50"/>
                  <a:gd name="T21" fmla="*/ 47 h 65"/>
                  <a:gd name="T22" fmla="*/ 35 w 50"/>
                  <a:gd name="T23" fmla="*/ 47 h 65"/>
                  <a:gd name="T24" fmla="*/ 38 w 50"/>
                  <a:gd name="T25" fmla="*/ 47 h 65"/>
                  <a:gd name="T26" fmla="*/ 36 w 50"/>
                  <a:gd name="T27" fmla="*/ 50 h 65"/>
                  <a:gd name="T28" fmla="*/ 26 w 50"/>
                  <a:gd name="T29" fmla="*/ 54 h 65"/>
                  <a:gd name="T30" fmla="*/ 33 w 50"/>
                  <a:gd name="T31" fmla="*/ 52 h 65"/>
                  <a:gd name="T32" fmla="*/ 36 w 50"/>
                  <a:gd name="T33" fmla="*/ 52 h 65"/>
                  <a:gd name="T34" fmla="*/ 35 w 50"/>
                  <a:gd name="T35" fmla="*/ 54 h 65"/>
                  <a:gd name="T36" fmla="*/ 23 w 50"/>
                  <a:gd name="T37" fmla="*/ 59 h 65"/>
                  <a:gd name="T38" fmla="*/ 24 w 50"/>
                  <a:gd name="T39" fmla="*/ 59 h 65"/>
                  <a:gd name="T40" fmla="*/ 30 w 50"/>
                  <a:gd name="T41" fmla="*/ 65 h 65"/>
                  <a:gd name="T42" fmla="*/ 10 w 50"/>
                  <a:gd name="T43" fmla="*/ 60 h 65"/>
                  <a:gd name="T44" fmla="*/ 7 w 50"/>
                  <a:gd name="T45" fmla="*/ 53 h 65"/>
                  <a:gd name="T46" fmla="*/ 1 w 50"/>
                  <a:gd name="T47" fmla="*/ 35 h 65"/>
                  <a:gd name="T48" fmla="*/ 2 w 50"/>
                  <a:gd name="T49" fmla="*/ 30 h 65"/>
                  <a:gd name="T50" fmla="*/ 3 w 50"/>
                  <a:gd name="T51" fmla="*/ 25 h 65"/>
                  <a:gd name="T52" fmla="*/ 6 w 50"/>
                  <a:gd name="T53" fmla="*/ 21 h 65"/>
                  <a:gd name="T54" fmla="*/ 8 w 50"/>
                  <a:gd name="T55" fmla="*/ 25 h 65"/>
                  <a:gd name="T56" fmla="*/ 7 w 50"/>
                  <a:gd name="T57" fmla="*/ 17 h 65"/>
                  <a:gd name="T58" fmla="*/ 9 w 50"/>
                  <a:gd name="T59" fmla="*/ 14 h 65"/>
                  <a:gd name="T60" fmla="*/ 11 w 50"/>
                  <a:gd name="T61" fmla="*/ 17 h 65"/>
                  <a:gd name="T62" fmla="*/ 12 w 50"/>
                  <a:gd name="T63" fmla="*/ 24 h 65"/>
                  <a:gd name="T64" fmla="*/ 13 w 50"/>
                  <a:gd name="T65" fmla="*/ 25 h 65"/>
                  <a:gd name="T66" fmla="*/ 12 w 50"/>
                  <a:gd name="T67" fmla="*/ 24 h 65"/>
                  <a:gd name="T68" fmla="*/ 10 w 50"/>
                  <a:gd name="T69" fmla="*/ 4 h 65"/>
                  <a:gd name="T70" fmla="*/ 10 w 50"/>
                  <a:gd name="T71" fmla="*/ 2 h 65"/>
                  <a:gd name="T72" fmla="*/ 11 w 50"/>
                  <a:gd name="T73" fmla="*/ 1 h 65"/>
                  <a:gd name="T74" fmla="*/ 13 w 50"/>
                  <a:gd name="T75" fmla="*/ 4 h 65"/>
                  <a:gd name="T76" fmla="*/ 15 w 50"/>
                  <a:gd name="T77" fmla="*/ 15 h 65"/>
                  <a:gd name="T78" fmla="*/ 17 w 50"/>
                  <a:gd name="T79" fmla="*/ 20 h 65"/>
                  <a:gd name="T80" fmla="*/ 19 w 50"/>
                  <a:gd name="T81" fmla="*/ 18 h 65"/>
                  <a:gd name="T82" fmla="*/ 22 w 50"/>
                  <a:gd name="T83" fmla="*/ 17 h 65"/>
                  <a:gd name="T84" fmla="*/ 24 w 50"/>
                  <a:gd name="T85" fmla="*/ 18 h 65"/>
                  <a:gd name="T86" fmla="*/ 23 w 50"/>
                  <a:gd name="T87" fmla="*/ 17 h 65"/>
                  <a:gd name="T88" fmla="*/ 22 w 50"/>
                  <a:gd name="T89" fmla="*/ 15 h 65"/>
                  <a:gd name="T90" fmla="*/ 26 w 50"/>
                  <a:gd name="T91" fmla="*/ 13 h 65"/>
                  <a:gd name="T92" fmla="*/ 29 w 50"/>
                  <a:gd name="T93" fmla="*/ 17 h 65"/>
                  <a:gd name="T94" fmla="*/ 29 w 50"/>
                  <a:gd name="T95" fmla="*/ 17 h 65"/>
                  <a:gd name="T96" fmla="*/ 29 w 50"/>
                  <a:gd name="T97" fmla="*/ 16 h 65"/>
                  <a:gd name="T98" fmla="*/ 29 w 50"/>
                  <a:gd name="T99" fmla="*/ 15 h 65"/>
                  <a:gd name="T100" fmla="*/ 26 w 50"/>
                  <a:gd name="T101" fmla="*/ 8 h 65"/>
                  <a:gd name="T102" fmla="*/ 29 w 50"/>
                  <a:gd name="T103" fmla="*/ 4 h 65"/>
                  <a:gd name="T104" fmla="*/ 33 w 50"/>
                  <a:gd name="T105" fmla="*/ 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0" h="65">
                    <a:moveTo>
                      <a:pt x="33" y="7"/>
                    </a:moveTo>
                    <a:cubicBezTo>
                      <a:pt x="44" y="9"/>
                      <a:pt x="43" y="19"/>
                      <a:pt x="47" y="26"/>
                    </a:cubicBezTo>
                    <a:cubicBezTo>
                      <a:pt x="47" y="27"/>
                      <a:pt x="47" y="29"/>
                      <a:pt x="48" y="30"/>
                    </a:cubicBezTo>
                    <a:cubicBezTo>
                      <a:pt x="50" y="32"/>
                      <a:pt x="48" y="34"/>
                      <a:pt x="46" y="36"/>
                    </a:cubicBezTo>
                    <a:cubicBezTo>
                      <a:pt x="40" y="40"/>
                      <a:pt x="33" y="43"/>
                      <a:pt x="27" y="43"/>
                    </a:cubicBezTo>
                    <a:cubicBezTo>
                      <a:pt x="29" y="43"/>
                      <a:pt x="33" y="42"/>
                      <a:pt x="37" y="41"/>
                    </a:cubicBezTo>
                    <a:cubicBezTo>
                      <a:pt x="39" y="40"/>
                      <a:pt x="41" y="40"/>
                      <a:pt x="42" y="42"/>
                    </a:cubicBezTo>
                    <a:cubicBezTo>
                      <a:pt x="42" y="44"/>
                      <a:pt x="40" y="45"/>
                      <a:pt x="39" y="46"/>
                    </a:cubicBezTo>
                    <a:cubicBezTo>
                      <a:pt x="30" y="51"/>
                      <a:pt x="21" y="50"/>
                      <a:pt x="13" y="44"/>
                    </a:cubicBezTo>
                    <a:cubicBezTo>
                      <a:pt x="11" y="43"/>
                      <a:pt x="9" y="43"/>
                      <a:pt x="8" y="42"/>
                    </a:cubicBezTo>
                    <a:cubicBezTo>
                      <a:pt x="11" y="43"/>
                      <a:pt x="14" y="45"/>
                      <a:pt x="17" y="47"/>
                    </a:cubicBezTo>
                    <a:cubicBezTo>
                      <a:pt x="23" y="50"/>
                      <a:pt x="29" y="50"/>
                      <a:pt x="35" y="47"/>
                    </a:cubicBezTo>
                    <a:cubicBezTo>
                      <a:pt x="36" y="47"/>
                      <a:pt x="37" y="46"/>
                      <a:pt x="38" y="47"/>
                    </a:cubicBezTo>
                    <a:cubicBezTo>
                      <a:pt x="39" y="49"/>
                      <a:pt x="37" y="50"/>
                      <a:pt x="36" y="50"/>
                    </a:cubicBezTo>
                    <a:cubicBezTo>
                      <a:pt x="33" y="52"/>
                      <a:pt x="30" y="54"/>
                      <a:pt x="26" y="54"/>
                    </a:cubicBezTo>
                    <a:cubicBezTo>
                      <a:pt x="28" y="54"/>
                      <a:pt x="31" y="53"/>
                      <a:pt x="33" y="52"/>
                    </a:cubicBezTo>
                    <a:cubicBezTo>
                      <a:pt x="34" y="51"/>
                      <a:pt x="35" y="51"/>
                      <a:pt x="36" y="52"/>
                    </a:cubicBezTo>
                    <a:cubicBezTo>
                      <a:pt x="37" y="53"/>
                      <a:pt x="36" y="54"/>
                      <a:pt x="35" y="54"/>
                    </a:cubicBezTo>
                    <a:cubicBezTo>
                      <a:pt x="31" y="57"/>
                      <a:pt x="27" y="59"/>
                      <a:pt x="23" y="59"/>
                    </a:cubicBezTo>
                    <a:cubicBezTo>
                      <a:pt x="23" y="59"/>
                      <a:pt x="24" y="59"/>
                      <a:pt x="24" y="59"/>
                    </a:cubicBezTo>
                    <a:cubicBezTo>
                      <a:pt x="31" y="58"/>
                      <a:pt x="31" y="58"/>
                      <a:pt x="30" y="65"/>
                    </a:cubicBezTo>
                    <a:cubicBezTo>
                      <a:pt x="23" y="64"/>
                      <a:pt x="16" y="64"/>
                      <a:pt x="10" y="60"/>
                    </a:cubicBezTo>
                    <a:cubicBezTo>
                      <a:pt x="8" y="58"/>
                      <a:pt x="8" y="55"/>
                      <a:pt x="7" y="53"/>
                    </a:cubicBezTo>
                    <a:cubicBezTo>
                      <a:pt x="5" y="47"/>
                      <a:pt x="1" y="41"/>
                      <a:pt x="1" y="35"/>
                    </a:cubicBezTo>
                    <a:cubicBezTo>
                      <a:pt x="0" y="33"/>
                      <a:pt x="0" y="31"/>
                      <a:pt x="2" y="30"/>
                    </a:cubicBezTo>
                    <a:cubicBezTo>
                      <a:pt x="3" y="28"/>
                      <a:pt x="3" y="26"/>
                      <a:pt x="3" y="25"/>
                    </a:cubicBezTo>
                    <a:cubicBezTo>
                      <a:pt x="4" y="23"/>
                      <a:pt x="4" y="21"/>
                      <a:pt x="6" y="21"/>
                    </a:cubicBezTo>
                    <a:cubicBezTo>
                      <a:pt x="8" y="21"/>
                      <a:pt x="7" y="24"/>
                      <a:pt x="8" y="25"/>
                    </a:cubicBezTo>
                    <a:cubicBezTo>
                      <a:pt x="8" y="22"/>
                      <a:pt x="6" y="20"/>
                      <a:pt x="7" y="17"/>
                    </a:cubicBezTo>
                    <a:cubicBezTo>
                      <a:pt x="7" y="16"/>
                      <a:pt x="7" y="14"/>
                      <a:pt x="9" y="14"/>
                    </a:cubicBezTo>
                    <a:cubicBezTo>
                      <a:pt x="10" y="14"/>
                      <a:pt x="10" y="16"/>
                      <a:pt x="11" y="17"/>
                    </a:cubicBezTo>
                    <a:cubicBezTo>
                      <a:pt x="11" y="19"/>
                      <a:pt x="11" y="22"/>
                      <a:pt x="12" y="24"/>
                    </a:cubicBezTo>
                    <a:cubicBezTo>
                      <a:pt x="13" y="25"/>
                      <a:pt x="13" y="24"/>
                      <a:pt x="13" y="25"/>
                    </a:cubicBezTo>
                    <a:cubicBezTo>
                      <a:pt x="13" y="25"/>
                      <a:pt x="12" y="25"/>
                      <a:pt x="12" y="24"/>
                    </a:cubicBezTo>
                    <a:cubicBezTo>
                      <a:pt x="11" y="18"/>
                      <a:pt x="7" y="11"/>
                      <a:pt x="10" y="4"/>
                    </a:cubicBezTo>
                    <a:cubicBezTo>
                      <a:pt x="11" y="3"/>
                      <a:pt x="11" y="2"/>
                      <a:pt x="10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3" y="0"/>
                      <a:pt x="13" y="2"/>
                      <a:pt x="13" y="4"/>
                    </a:cubicBezTo>
                    <a:cubicBezTo>
                      <a:pt x="14" y="7"/>
                      <a:pt x="14" y="11"/>
                      <a:pt x="15" y="15"/>
                    </a:cubicBezTo>
                    <a:cubicBezTo>
                      <a:pt x="15" y="17"/>
                      <a:pt x="15" y="19"/>
                      <a:pt x="17" y="20"/>
                    </a:cubicBezTo>
                    <a:cubicBezTo>
                      <a:pt x="19" y="20"/>
                      <a:pt x="19" y="19"/>
                      <a:pt x="19" y="18"/>
                    </a:cubicBezTo>
                    <a:cubicBezTo>
                      <a:pt x="20" y="18"/>
                      <a:pt x="21" y="17"/>
                      <a:pt x="22" y="17"/>
                    </a:cubicBezTo>
                    <a:cubicBezTo>
                      <a:pt x="23" y="17"/>
                      <a:pt x="23" y="17"/>
                      <a:pt x="24" y="1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6"/>
                      <a:pt x="22" y="15"/>
                      <a:pt x="22" y="15"/>
                    </a:cubicBezTo>
                    <a:cubicBezTo>
                      <a:pt x="23" y="12"/>
                      <a:pt x="24" y="13"/>
                      <a:pt x="26" y="13"/>
                    </a:cubicBezTo>
                    <a:cubicBezTo>
                      <a:pt x="27" y="14"/>
                      <a:pt x="28" y="16"/>
                      <a:pt x="29" y="17"/>
                    </a:cubicBezTo>
                    <a:cubicBezTo>
                      <a:pt x="29" y="18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6"/>
                    </a:cubicBezTo>
                    <a:cubicBezTo>
                      <a:pt x="29" y="16"/>
                      <a:pt x="29" y="15"/>
                      <a:pt x="29" y="15"/>
                    </a:cubicBezTo>
                    <a:cubicBezTo>
                      <a:pt x="29" y="12"/>
                      <a:pt x="26" y="11"/>
                      <a:pt x="26" y="8"/>
                    </a:cubicBezTo>
                    <a:cubicBezTo>
                      <a:pt x="26" y="6"/>
                      <a:pt x="28" y="6"/>
                      <a:pt x="29" y="4"/>
                    </a:cubicBezTo>
                    <a:cubicBezTo>
                      <a:pt x="31" y="4"/>
                      <a:pt x="32" y="5"/>
                      <a:pt x="33" y="7"/>
                    </a:cubicBezTo>
                    <a:close/>
                  </a:path>
                </a:pathLst>
              </a:custGeom>
              <a:solidFill>
                <a:srgbClr val="8C8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" name="Freeform 582"/>
              <p:cNvSpPr>
                <a:spLocks/>
              </p:cNvSpPr>
              <p:nvPr/>
            </p:nvSpPr>
            <p:spPr bwMode="auto">
              <a:xfrm>
                <a:off x="4142" y="1425"/>
                <a:ext cx="76" cy="110"/>
              </a:xfrm>
              <a:custGeom>
                <a:avLst/>
                <a:gdLst>
                  <a:gd name="T0" fmla="*/ 1 w 52"/>
                  <a:gd name="T1" fmla="*/ 76 h 76"/>
                  <a:gd name="T2" fmla="*/ 3 w 52"/>
                  <a:gd name="T3" fmla="*/ 61 h 76"/>
                  <a:gd name="T4" fmla="*/ 20 w 52"/>
                  <a:gd name="T5" fmla="*/ 13 h 76"/>
                  <a:gd name="T6" fmla="*/ 31 w 52"/>
                  <a:gd name="T7" fmla="*/ 0 h 76"/>
                  <a:gd name="T8" fmla="*/ 29 w 52"/>
                  <a:gd name="T9" fmla="*/ 5 h 76"/>
                  <a:gd name="T10" fmla="*/ 52 w 52"/>
                  <a:gd name="T11" fmla="*/ 5 h 76"/>
                  <a:gd name="T12" fmla="*/ 51 w 52"/>
                  <a:gd name="T13" fmla="*/ 7 h 76"/>
                  <a:gd name="T14" fmla="*/ 44 w 52"/>
                  <a:gd name="T15" fmla="*/ 12 h 76"/>
                  <a:gd name="T16" fmla="*/ 48 w 52"/>
                  <a:gd name="T17" fmla="*/ 20 h 76"/>
                  <a:gd name="T18" fmla="*/ 52 w 52"/>
                  <a:gd name="T19" fmla="*/ 16 h 76"/>
                  <a:gd name="T20" fmla="*/ 47 w 52"/>
                  <a:gd name="T21" fmla="*/ 24 h 76"/>
                  <a:gd name="T22" fmla="*/ 44 w 52"/>
                  <a:gd name="T23" fmla="*/ 29 h 76"/>
                  <a:gd name="T24" fmla="*/ 39 w 52"/>
                  <a:gd name="T25" fmla="*/ 35 h 76"/>
                  <a:gd name="T26" fmla="*/ 37 w 52"/>
                  <a:gd name="T27" fmla="*/ 34 h 76"/>
                  <a:gd name="T28" fmla="*/ 34 w 52"/>
                  <a:gd name="T29" fmla="*/ 36 h 76"/>
                  <a:gd name="T30" fmla="*/ 31 w 52"/>
                  <a:gd name="T31" fmla="*/ 35 h 76"/>
                  <a:gd name="T32" fmla="*/ 28 w 52"/>
                  <a:gd name="T33" fmla="*/ 40 h 76"/>
                  <a:gd name="T34" fmla="*/ 27 w 52"/>
                  <a:gd name="T35" fmla="*/ 41 h 76"/>
                  <a:gd name="T36" fmla="*/ 18 w 52"/>
                  <a:gd name="T37" fmla="*/ 55 h 76"/>
                  <a:gd name="T38" fmla="*/ 7 w 52"/>
                  <a:gd name="T39" fmla="*/ 64 h 76"/>
                  <a:gd name="T40" fmla="*/ 2 w 52"/>
                  <a:gd name="T41" fmla="*/ 73 h 76"/>
                  <a:gd name="T42" fmla="*/ 1 w 52"/>
                  <a:gd name="T4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2" h="76">
                    <a:moveTo>
                      <a:pt x="1" y="76"/>
                    </a:moveTo>
                    <a:cubicBezTo>
                      <a:pt x="0" y="70"/>
                      <a:pt x="3" y="66"/>
                      <a:pt x="3" y="61"/>
                    </a:cubicBezTo>
                    <a:cubicBezTo>
                      <a:pt x="8" y="44"/>
                      <a:pt x="12" y="28"/>
                      <a:pt x="20" y="13"/>
                    </a:cubicBezTo>
                    <a:cubicBezTo>
                      <a:pt x="23" y="8"/>
                      <a:pt x="26" y="3"/>
                      <a:pt x="31" y="0"/>
                    </a:cubicBezTo>
                    <a:cubicBezTo>
                      <a:pt x="32" y="3"/>
                      <a:pt x="30" y="4"/>
                      <a:pt x="29" y="5"/>
                    </a:cubicBezTo>
                    <a:cubicBezTo>
                      <a:pt x="36" y="3"/>
                      <a:pt x="44" y="5"/>
                      <a:pt x="52" y="5"/>
                    </a:cubicBezTo>
                    <a:cubicBezTo>
                      <a:pt x="52" y="6"/>
                      <a:pt x="51" y="6"/>
                      <a:pt x="51" y="7"/>
                    </a:cubicBezTo>
                    <a:cubicBezTo>
                      <a:pt x="50" y="10"/>
                      <a:pt x="47" y="11"/>
                      <a:pt x="44" y="12"/>
                    </a:cubicBezTo>
                    <a:cubicBezTo>
                      <a:pt x="44" y="15"/>
                      <a:pt x="50" y="16"/>
                      <a:pt x="48" y="20"/>
                    </a:cubicBezTo>
                    <a:cubicBezTo>
                      <a:pt x="49" y="19"/>
                      <a:pt x="49" y="16"/>
                      <a:pt x="52" y="16"/>
                    </a:cubicBezTo>
                    <a:cubicBezTo>
                      <a:pt x="52" y="20"/>
                      <a:pt x="49" y="21"/>
                      <a:pt x="47" y="24"/>
                    </a:cubicBezTo>
                    <a:cubicBezTo>
                      <a:pt x="46" y="26"/>
                      <a:pt x="45" y="27"/>
                      <a:pt x="44" y="29"/>
                    </a:cubicBezTo>
                    <a:cubicBezTo>
                      <a:pt x="43" y="32"/>
                      <a:pt x="43" y="35"/>
                      <a:pt x="39" y="35"/>
                    </a:cubicBezTo>
                    <a:cubicBezTo>
                      <a:pt x="38" y="35"/>
                      <a:pt x="39" y="32"/>
                      <a:pt x="37" y="34"/>
                    </a:cubicBezTo>
                    <a:cubicBezTo>
                      <a:pt x="36" y="35"/>
                      <a:pt x="35" y="35"/>
                      <a:pt x="34" y="36"/>
                    </a:cubicBezTo>
                    <a:cubicBezTo>
                      <a:pt x="33" y="39"/>
                      <a:pt x="32" y="37"/>
                      <a:pt x="31" y="35"/>
                    </a:cubicBezTo>
                    <a:cubicBezTo>
                      <a:pt x="31" y="38"/>
                      <a:pt x="30" y="40"/>
                      <a:pt x="28" y="40"/>
                    </a:cubicBezTo>
                    <a:cubicBezTo>
                      <a:pt x="27" y="40"/>
                      <a:pt x="27" y="41"/>
                      <a:pt x="27" y="41"/>
                    </a:cubicBezTo>
                    <a:cubicBezTo>
                      <a:pt x="27" y="47"/>
                      <a:pt x="17" y="48"/>
                      <a:pt x="18" y="55"/>
                    </a:cubicBezTo>
                    <a:cubicBezTo>
                      <a:pt x="14" y="57"/>
                      <a:pt x="13" y="63"/>
                      <a:pt x="7" y="64"/>
                    </a:cubicBezTo>
                    <a:cubicBezTo>
                      <a:pt x="3" y="65"/>
                      <a:pt x="3" y="69"/>
                      <a:pt x="2" y="73"/>
                    </a:cubicBezTo>
                    <a:cubicBezTo>
                      <a:pt x="2" y="74"/>
                      <a:pt x="3" y="75"/>
                      <a:pt x="1" y="76"/>
                    </a:cubicBezTo>
                    <a:close/>
                  </a:path>
                </a:pathLst>
              </a:custGeom>
              <a:solidFill>
                <a:srgbClr val="352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" name="Freeform 583"/>
              <p:cNvSpPr>
                <a:spLocks/>
              </p:cNvSpPr>
              <p:nvPr/>
            </p:nvSpPr>
            <p:spPr bwMode="auto">
              <a:xfrm>
                <a:off x="4167" y="1591"/>
                <a:ext cx="40" cy="111"/>
              </a:xfrm>
              <a:custGeom>
                <a:avLst/>
                <a:gdLst>
                  <a:gd name="T0" fmla="*/ 27 w 28"/>
                  <a:gd name="T1" fmla="*/ 43 h 77"/>
                  <a:gd name="T2" fmla="*/ 18 w 28"/>
                  <a:gd name="T3" fmla="*/ 57 h 77"/>
                  <a:gd name="T4" fmla="*/ 23 w 28"/>
                  <a:gd name="T5" fmla="*/ 57 h 77"/>
                  <a:gd name="T6" fmla="*/ 15 w 28"/>
                  <a:gd name="T7" fmla="*/ 67 h 77"/>
                  <a:gd name="T8" fmla="*/ 17 w 28"/>
                  <a:gd name="T9" fmla="*/ 71 h 77"/>
                  <a:gd name="T10" fmla="*/ 12 w 28"/>
                  <a:gd name="T11" fmla="*/ 75 h 77"/>
                  <a:gd name="T12" fmla="*/ 8 w 28"/>
                  <a:gd name="T13" fmla="*/ 72 h 77"/>
                  <a:gd name="T14" fmla="*/ 3 w 28"/>
                  <a:gd name="T15" fmla="*/ 64 h 77"/>
                  <a:gd name="T16" fmla="*/ 0 w 28"/>
                  <a:gd name="T17" fmla="*/ 27 h 77"/>
                  <a:gd name="T18" fmla="*/ 1 w 28"/>
                  <a:gd name="T19" fmla="*/ 23 h 77"/>
                  <a:gd name="T20" fmla="*/ 0 w 28"/>
                  <a:gd name="T21" fmla="*/ 22 h 77"/>
                  <a:gd name="T22" fmla="*/ 3 w 28"/>
                  <a:gd name="T23" fmla="*/ 11 h 77"/>
                  <a:gd name="T24" fmla="*/ 5 w 28"/>
                  <a:gd name="T25" fmla="*/ 14 h 77"/>
                  <a:gd name="T26" fmla="*/ 4 w 28"/>
                  <a:gd name="T27" fmla="*/ 28 h 77"/>
                  <a:gd name="T28" fmla="*/ 6 w 28"/>
                  <a:gd name="T29" fmla="*/ 51 h 77"/>
                  <a:gd name="T30" fmla="*/ 5 w 28"/>
                  <a:gd name="T31" fmla="*/ 13 h 77"/>
                  <a:gd name="T32" fmla="*/ 4 w 28"/>
                  <a:gd name="T33" fmla="*/ 10 h 77"/>
                  <a:gd name="T34" fmla="*/ 9 w 28"/>
                  <a:gd name="T35" fmla="*/ 3 h 77"/>
                  <a:gd name="T36" fmla="*/ 8 w 28"/>
                  <a:gd name="T37" fmla="*/ 20 h 77"/>
                  <a:gd name="T38" fmla="*/ 10 w 28"/>
                  <a:gd name="T39" fmla="*/ 43 h 77"/>
                  <a:gd name="T40" fmla="*/ 10 w 28"/>
                  <a:gd name="T41" fmla="*/ 2 h 77"/>
                  <a:gd name="T42" fmla="*/ 12 w 28"/>
                  <a:gd name="T43" fmla="*/ 0 h 77"/>
                  <a:gd name="T44" fmla="*/ 13 w 28"/>
                  <a:gd name="T45" fmla="*/ 1 h 77"/>
                  <a:gd name="T46" fmla="*/ 13 w 28"/>
                  <a:gd name="T47" fmla="*/ 15 h 77"/>
                  <a:gd name="T48" fmla="*/ 16 w 28"/>
                  <a:gd name="T49" fmla="*/ 34 h 77"/>
                  <a:gd name="T50" fmla="*/ 21 w 28"/>
                  <a:gd name="T51" fmla="*/ 42 h 77"/>
                  <a:gd name="T52" fmla="*/ 27 w 28"/>
                  <a:gd name="T53" fmla="*/ 43 h 77"/>
                  <a:gd name="T54" fmla="*/ 27 w 28"/>
                  <a:gd name="T55" fmla="*/ 4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" h="77">
                    <a:moveTo>
                      <a:pt x="27" y="43"/>
                    </a:moveTo>
                    <a:cubicBezTo>
                      <a:pt x="28" y="49"/>
                      <a:pt x="24" y="56"/>
                      <a:pt x="18" y="57"/>
                    </a:cubicBezTo>
                    <a:cubicBezTo>
                      <a:pt x="20" y="57"/>
                      <a:pt x="21" y="57"/>
                      <a:pt x="23" y="57"/>
                    </a:cubicBezTo>
                    <a:cubicBezTo>
                      <a:pt x="20" y="60"/>
                      <a:pt x="22" y="67"/>
                      <a:pt x="15" y="67"/>
                    </a:cubicBezTo>
                    <a:cubicBezTo>
                      <a:pt x="17" y="67"/>
                      <a:pt x="19" y="67"/>
                      <a:pt x="17" y="71"/>
                    </a:cubicBezTo>
                    <a:cubicBezTo>
                      <a:pt x="16" y="73"/>
                      <a:pt x="17" y="77"/>
                      <a:pt x="12" y="75"/>
                    </a:cubicBezTo>
                    <a:cubicBezTo>
                      <a:pt x="10" y="75"/>
                      <a:pt x="9" y="73"/>
                      <a:pt x="8" y="72"/>
                    </a:cubicBezTo>
                    <a:cubicBezTo>
                      <a:pt x="4" y="71"/>
                      <a:pt x="4" y="67"/>
                      <a:pt x="3" y="64"/>
                    </a:cubicBezTo>
                    <a:cubicBezTo>
                      <a:pt x="0" y="52"/>
                      <a:pt x="0" y="39"/>
                      <a:pt x="0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8"/>
                      <a:pt x="2" y="14"/>
                      <a:pt x="3" y="11"/>
                    </a:cubicBezTo>
                    <a:cubicBezTo>
                      <a:pt x="6" y="11"/>
                      <a:pt x="5" y="13"/>
                      <a:pt x="5" y="14"/>
                    </a:cubicBezTo>
                    <a:cubicBezTo>
                      <a:pt x="5" y="19"/>
                      <a:pt x="4" y="23"/>
                      <a:pt x="4" y="28"/>
                    </a:cubicBezTo>
                    <a:cubicBezTo>
                      <a:pt x="4" y="37"/>
                      <a:pt x="4" y="45"/>
                      <a:pt x="6" y="51"/>
                    </a:cubicBezTo>
                    <a:cubicBezTo>
                      <a:pt x="3" y="40"/>
                      <a:pt x="4" y="27"/>
                      <a:pt x="5" y="13"/>
                    </a:cubicBezTo>
                    <a:cubicBezTo>
                      <a:pt x="5" y="12"/>
                      <a:pt x="5" y="11"/>
                      <a:pt x="4" y="10"/>
                    </a:cubicBezTo>
                    <a:cubicBezTo>
                      <a:pt x="5" y="7"/>
                      <a:pt x="7" y="5"/>
                      <a:pt x="9" y="3"/>
                    </a:cubicBezTo>
                    <a:cubicBezTo>
                      <a:pt x="9" y="9"/>
                      <a:pt x="9" y="14"/>
                      <a:pt x="8" y="20"/>
                    </a:cubicBezTo>
                    <a:cubicBezTo>
                      <a:pt x="8" y="28"/>
                      <a:pt x="8" y="35"/>
                      <a:pt x="10" y="43"/>
                    </a:cubicBezTo>
                    <a:cubicBezTo>
                      <a:pt x="6" y="29"/>
                      <a:pt x="9" y="16"/>
                      <a:pt x="10" y="2"/>
                    </a:cubicBezTo>
                    <a:cubicBezTo>
                      <a:pt x="10" y="2"/>
                      <a:pt x="11" y="1"/>
                      <a:pt x="12" y="0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5" y="6"/>
                      <a:pt x="13" y="11"/>
                      <a:pt x="13" y="15"/>
                    </a:cubicBezTo>
                    <a:cubicBezTo>
                      <a:pt x="14" y="22"/>
                      <a:pt x="14" y="28"/>
                      <a:pt x="16" y="34"/>
                    </a:cubicBezTo>
                    <a:cubicBezTo>
                      <a:pt x="18" y="37"/>
                      <a:pt x="19" y="40"/>
                      <a:pt x="21" y="42"/>
                    </a:cubicBezTo>
                    <a:cubicBezTo>
                      <a:pt x="23" y="45"/>
                      <a:pt x="25" y="44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" name="Freeform 584"/>
              <p:cNvSpPr>
                <a:spLocks/>
              </p:cNvSpPr>
              <p:nvPr/>
            </p:nvSpPr>
            <p:spPr bwMode="auto">
              <a:xfrm>
                <a:off x="4046" y="1860"/>
                <a:ext cx="41" cy="104"/>
              </a:xfrm>
              <a:custGeom>
                <a:avLst/>
                <a:gdLst>
                  <a:gd name="T0" fmla="*/ 9 w 29"/>
                  <a:gd name="T1" fmla="*/ 6 h 72"/>
                  <a:gd name="T2" fmla="*/ 12 w 29"/>
                  <a:gd name="T3" fmla="*/ 2 h 72"/>
                  <a:gd name="T4" fmla="*/ 13 w 29"/>
                  <a:gd name="T5" fmla="*/ 0 h 72"/>
                  <a:gd name="T6" fmla="*/ 18 w 29"/>
                  <a:gd name="T7" fmla="*/ 5 h 72"/>
                  <a:gd name="T8" fmla="*/ 26 w 29"/>
                  <a:gd name="T9" fmla="*/ 15 h 72"/>
                  <a:gd name="T10" fmla="*/ 28 w 29"/>
                  <a:gd name="T11" fmla="*/ 20 h 72"/>
                  <a:gd name="T12" fmla="*/ 24 w 29"/>
                  <a:gd name="T13" fmla="*/ 24 h 72"/>
                  <a:gd name="T14" fmla="*/ 12 w 29"/>
                  <a:gd name="T15" fmla="*/ 59 h 72"/>
                  <a:gd name="T16" fmla="*/ 9 w 29"/>
                  <a:gd name="T17" fmla="*/ 66 h 72"/>
                  <a:gd name="T18" fmla="*/ 9 w 29"/>
                  <a:gd name="T19" fmla="*/ 66 h 72"/>
                  <a:gd name="T20" fmla="*/ 6 w 29"/>
                  <a:gd name="T21" fmla="*/ 71 h 72"/>
                  <a:gd name="T22" fmla="*/ 3 w 29"/>
                  <a:gd name="T23" fmla="*/ 71 h 72"/>
                  <a:gd name="T24" fmla="*/ 10 w 29"/>
                  <a:gd name="T25" fmla="*/ 53 h 72"/>
                  <a:gd name="T26" fmla="*/ 6 w 29"/>
                  <a:gd name="T27" fmla="*/ 56 h 72"/>
                  <a:gd name="T28" fmla="*/ 2 w 29"/>
                  <a:gd name="T29" fmla="*/ 56 h 72"/>
                  <a:gd name="T30" fmla="*/ 1 w 29"/>
                  <a:gd name="T31" fmla="*/ 51 h 72"/>
                  <a:gd name="T32" fmla="*/ 6 w 29"/>
                  <a:gd name="T33" fmla="*/ 19 h 72"/>
                  <a:gd name="T34" fmla="*/ 8 w 29"/>
                  <a:gd name="T35" fmla="*/ 15 h 72"/>
                  <a:gd name="T36" fmla="*/ 9 w 29"/>
                  <a:gd name="T37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72">
                    <a:moveTo>
                      <a:pt x="9" y="6"/>
                    </a:moveTo>
                    <a:cubicBezTo>
                      <a:pt x="10" y="5"/>
                      <a:pt x="11" y="3"/>
                      <a:pt x="12" y="2"/>
                    </a:cubicBezTo>
                    <a:cubicBezTo>
                      <a:pt x="12" y="1"/>
                      <a:pt x="13" y="1"/>
                      <a:pt x="13" y="0"/>
                    </a:cubicBezTo>
                    <a:cubicBezTo>
                      <a:pt x="15" y="1"/>
                      <a:pt x="17" y="3"/>
                      <a:pt x="18" y="5"/>
                    </a:cubicBezTo>
                    <a:cubicBezTo>
                      <a:pt x="21" y="8"/>
                      <a:pt x="23" y="12"/>
                      <a:pt x="26" y="15"/>
                    </a:cubicBezTo>
                    <a:cubicBezTo>
                      <a:pt x="27" y="16"/>
                      <a:pt x="29" y="18"/>
                      <a:pt x="28" y="20"/>
                    </a:cubicBezTo>
                    <a:cubicBezTo>
                      <a:pt x="25" y="19"/>
                      <a:pt x="25" y="22"/>
                      <a:pt x="24" y="24"/>
                    </a:cubicBezTo>
                    <a:cubicBezTo>
                      <a:pt x="20" y="36"/>
                      <a:pt x="16" y="48"/>
                      <a:pt x="12" y="59"/>
                    </a:cubicBezTo>
                    <a:cubicBezTo>
                      <a:pt x="11" y="61"/>
                      <a:pt x="11" y="64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8" y="67"/>
                      <a:pt x="7" y="69"/>
                      <a:pt x="6" y="71"/>
                    </a:cubicBezTo>
                    <a:cubicBezTo>
                      <a:pt x="5" y="71"/>
                      <a:pt x="5" y="72"/>
                      <a:pt x="3" y="71"/>
                    </a:cubicBezTo>
                    <a:cubicBezTo>
                      <a:pt x="3" y="64"/>
                      <a:pt x="3" y="57"/>
                      <a:pt x="10" y="53"/>
                    </a:cubicBezTo>
                    <a:cubicBezTo>
                      <a:pt x="9" y="54"/>
                      <a:pt x="7" y="55"/>
                      <a:pt x="6" y="56"/>
                    </a:cubicBezTo>
                    <a:cubicBezTo>
                      <a:pt x="5" y="56"/>
                      <a:pt x="3" y="57"/>
                      <a:pt x="2" y="56"/>
                    </a:cubicBezTo>
                    <a:cubicBezTo>
                      <a:pt x="0" y="54"/>
                      <a:pt x="0" y="53"/>
                      <a:pt x="1" y="51"/>
                    </a:cubicBezTo>
                    <a:cubicBezTo>
                      <a:pt x="5" y="41"/>
                      <a:pt x="4" y="30"/>
                      <a:pt x="6" y="19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0" y="9"/>
                      <a:pt x="9" y="6"/>
                    </a:cubicBezTo>
                    <a:close/>
                  </a:path>
                </a:pathLst>
              </a:custGeom>
              <a:solidFill>
                <a:srgbClr val="81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" name="Freeform 585"/>
              <p:cNvSpPr>
                <a:spLocks/>
              </p:cNvSpPr>
              <p:nvPr/>
            </p:nvSpPr>
            <p:spPr bwMode="auto">
              <a:xfrm>
                <a:off x="4009" y="2100"/>
                <a:ext cx="44" cy="98"/>
              </a:xfrm>
              <a:custGeom>
                <a:avLst/>
                <a:gdLst>
                  <a:gd name="T0" fmla="*/ 18 w 30"/>
                  <a:gd name="T1" fmla="*/ 27 h 68"/>
                  <a:gd name="T2" fmla="*/ 15 w 30"/>
                  <a:gd name="T3" fmla="*/ 31 h 68"/>
                  <a:gd name="T4" fmla="*/ 14 w 30"/>
                  <a:gd name="T5" fmla="*/ 23 h 68"/>
                  <a:gd name="T6" fmla="*/ 13 w 30"/>
                  <a:gd name="T7" fmla="*/ 45 h 68"/>
                  <a:gd name="T8" fmla="*/ 9 w 30"/>
                  <a:gd name="T9" fmla="*/ 38 h 68"/>
                  <a:gd name="T10" fmla="*/ 6 w 30"/>
                  <a:gd name="T11" fmla="*/ 68 h 68"/>
                  <a:gd name="T12" fmla="*/ 7 w 30"/>
                  <a:gd name="T13" fmla="*/ 54 h 68"/>
                  <a:gd name="T14" fmla="*/ 2 w 30"/>
                  <a:gd name="T15" fmla="*/ 40 h 68"/>
                  <a:gd name="T16" fmla="*/ 3 w 30"/>
                  <a:gd name="T17" fmla="*/ 34 h 68"/>
                  <a:gd name="T18" fmla="*/ 2 w 30"/>
                  <a:gd name="T19" fmla="*/ 29 h 68"/>
                  <a:gd name="T20" fmla="*/ 2 w 30"/>
                  <a:gd name="T21" fmla="*/ 20 h 68"/>
                  <a:gd name="T22" fmla="*/ 6 w 30"/>
                  <a:gd name="T23" fmla="*/ 17 h 68"/>
                  <a:gd name="T24" fmla="*/ 8 w 30"/>
                  <a:gd name="T25" fmla="*/ 18 h 68"/>
                  <a:gd name="T26" fmla="*/ 15 w 30"/>
                  <a:gd name="T27" fmla="*/ 6 h 68"/>
                  <a:gd name="T28" fmla="*/ 24 w 30"/>
                  <a:gd name="T29" fmla="*/ 0 h 68"/>
                  <a:gd name="T30" fmla="*/ 28 w 30"/>
                  <a:gd name="T31" fmla="*/ 0 h 68"/>
                  <a:gd name="T32" fmla="*/ 24 w 30"/>
                  <a:gd name="T33" fmla="*/ 1 h 68"/>
                  <a:gd name="T34" fmla="*/ 29 w 30"/>
                  <a:gd name="T35" fmla="*/ 4 h 68"/>
                  <a:gd name="T36" fmla="*/ 23 w 30"/>
                  <a:gd name="T37" fmla="*/ 4 h 68"/>
                  <a:gd name="T38" fmla="*/ 30 w 30"/>
                  <a:gd name="T39" fmla="*/ 6 h 68"/>
                  <a:gd name="T40" fmla="*/ 20 w 30"/>
                  <a:gd name="T41" fmla="*/ 8 h 68"/>
                  <a:gd name="T42" fmla="*/ 27 w 30"/>
                  <a:gd name="T43" fmla="*/ 8 h 68"/>
                  <a:gd name="T44" fmla="*/ 23 w 30"/>
                  <a:gd name="T45" fmla="*/ 10 h 68"/>
                  <a:gd name="T46" fmla="*/ 28 w 30"/>
                  <a:gd name="T47" fmla="*/ 12 h 68"/>
                  <a:gd name="T48" fmla="*/ 22 w 30"/>
                  <a:gd name="T49" fmla="*/ 13 h 68"/>
                  <a:gd name="T50" fmla="*/ 28 w 30"/>
                  <a:gd name="T51" fmla="*/ 14 h 68"/>
                  <a:gd name="T52" fmla="*/ 24 w 30"/>
                  <a:gd name="T53" fmla="*/ 16 h 68"/>
                  <a:gd name="T54" fmla="*/ 29 w 30"/>
                  <a:gd name="T55" fmla="*/ 19 h 68"/>
                  <a:gd name="T56" fmla="*/ 22 w 30"/>
                  <a:gd name="T57" fmla="*/ 20 h 68"/>
                  <a:gd name="T58" fmla="*/ 18 w 30"/>
                  <a:gd name="T59" fmla="*/ 2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0" h="68">
                    <a:moveTo>
                      <a:pt x="18" y="27"/>
                    </a:moveTo>
                    <a:cubicBezTo>
                      <a:pt x="17" y="28"/>
                      <a:pt x="16" y="29"/>
                      <a:pt x="15" y="31"/>
                    </a:cubicBezTo>
                    <a:cubicBezTo>
                      <a:pt x="13" y="28"/>
                      <a:pt x="14" y="25"/>
                      <a:pt x="14" y="23"/>
                    </a:cubicBezTo>
                    <a:cubicBezTo>
                      <a:pt x="9" y="30"/>
                      <a:pt x="14" y="37"/>
                      <a:pt x="13" y="45"/>
                    </a:cubicBezTo>
                    <a:cubicBezTo>
                      <a:pt x="12" y="42"/>
                      <a:pt x="8" y="41"/>
                      <a:pt x="9" y="38"/>
                    </a:cubicBezTo>
                    <a:cubicBezTo>
                      <a:pt x="9" y="48"/>
                      <a:pt x="9" y="57"/>
                      <a:pt x="6" y="68"/>
                    </a:cubicBezTo>
                    <a:cubicBezTo>
                      <a:pt x="5" y="62"/>
                      <a:pt x="6" y="58"/>
                      <a:pt x="7" y="54"/>
                    </a:cubicBezTo>
                    <a:cubicBezTo>
                      <a:pt x="8" y="48"/>
                      <a:pt x="7" y="44"/>
                      <a:pt x="2" y="40"/>
                    </a:cubicBezTo>
                    <a:cubicBezTo>
                      <a:pt x="2" y="39"/>
                      <a:pt x="1" y="35"/>
                      <a:pt x="3" y="34"/>
                    </a:cubicBezTo>
                    <a:cubicBezTo>
                      <a:pt x="5" y="32"/>
                      <a:pt x="4" y="30"/>
                      <a:pt x="2" y="29"/>
                    </a:cubicBezTo>
                    <a:cubicBezTo>
                      <a:pt x="0" y="26"/>
                      <a:pt x="1" y="23"/>
                      <a:pt x="2" y="20"/>
                    </a:cubicBezTo>
                    <a:cubicBezTo>
                      <a:pt x="2" y="18"/>
                      <a:pt x="4" y="17"/>
                      <a:pt x="6" y="17"/>
                    </a:cubicBezTo>
                    <a:cubicBezTo>
                      <a:pt x="7" y="17"/>
                      <a:pt x="7" y="18"/>
                      <a:pt x="8" y="18"/>
                    </a:cubicBezTo>
                    <a:cubicBezTo>
                      <a:pt x="8" y="13"/>
                      <a:pt x="16" y="12"/>
                      <a:pt x="15" y="6"/>
                    </a:cubicBezTo>
                    <a:cubicBezTo>
                      <a:pt x="15" y="2"/>
                      <a:pt x="20" y="1"/>
                      <a:pt x="24" y="0"/>
                    </a:cubicBezTo>
                    <a:cubicBezTo>
                      <a:pt x="25" y="0"/>
                      <a:pt x="26" y="0"/>
                      <a:pt x="28" y="0"/>
                    </a:cubicBezTo>
                    <a:cubicBezTo>
                      <a:pt x="27" y="2"/>
                      <a:pt x="25" y="1"/>
                      <a:pt x="24" y="1"/>
                    </a:cubicBezTo>
                    <a:cubicBezTo>
                      <a:pt x="26" y="2"/>
                      <a:pt x="28" y="2"/>
                      <a:pt x="29" y="4"/>
                    </a:cubicBezTo>
                    <a:cubicBezTo>
                      <a:pt x="27" y="4"/>
                      <a:pt x="25" y="4"/>
                      <a:pt x="23" y="4"/>
                    </a:cubicBezTo>
                    <a:cubicBezTo>
                      <a:pt x="25" y="5"/>
                      <a:pt x="28" y="4"/>
                      <a:pt x="30" y="6"/>
                    </a:cubicBezTo>
                    <a:cubicBezTo>
                      <a:pt x="26" y="6"/>
                      <a:pt x="24" y="6"/>
                      <a:pt x="20" y="8"/>
                    </a:cubicBezTo>
                    <a:cubicBezTo>
                      <a:pt x="23" y="8"/>
                      <a:pt x="25" y="7"/>
                      <a:pt x="27" y="8"/>
                    </a:cubicBezTo>
                    <a:cubicBezTo>
                      <a:pt x="26" y="8"/>
                      <a:pt x="25" y="9"/>
                      <a:pt x="23" y="10"/>
                    </a:cubicBezTo>
                    <a:cubicBezTo>
                      <a:pt x="25" y="11"/>
                      <a:pt x="27" y="9"/>
                      <a:pt x="28" y="12"/>
                    </a:cubicBezTo>
                    <a:cubicBezTo>
                      <a:pt x="26" y="13"/>
                      <a:pt x="24" y="11"/>
                      <a:pt x="22" y="13"/>
                    </a:cubicBezTo>
                    <a:cubicBezTo>
                      <a:pt x="24" y="14"/>
                      <a:pt x="26" y="12"/>
                      <a:pt x="28" y="14"/>
                    </a:cubicBezTo>
                    <a:cubicBezTo>
                      <a:pt x="27" y="15"/>
                      <a:pt x="25" y="13"/>
                      <a:pt x="24" y="16"/>
                    </a:cubicBezTo>
                    <a:cubicBezTo>
                      <a:pt x="26" y="16"/>
                      <a:pt x="29" y="16"/>
                      <a:pt x="29" y="19"/>
                    </a:cubicBezTo>
                    <a:cubicBezTo>
                      <a:pt x="27" y="19"/>
                      <a:pt x="24" y="18"/>
                      <a:pt x="22" y="20"/>
                    </a:cubicBezTo>
                    <a:cubicBezTo>
                      <a:pt x="20" y="22"/>
                      <a:pt x="19" y="25"/>
                      <a:pt x="18" y="27"/>
                    </a:cubicBezTo>
                    <a:close/>
                  </a:path>
                </a:pathLst>
              </a:custGeom>
              <a:solidFill>
                <a:srgbClr val="372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" name="Freeform 586"/>
              <p:cNvSpPr>
                <a:spLocks/>
              </p:cNvSpPr>
              <p:nvPr/>
            </p:nvSpPr>
            <p:spPr bwMode="auto">
              <a:xfrm>
                <a:off x="4070" y="1788"/>
                <a:ext cx="48" cy="73"/>
              </a:xfrm>
              <a:custGeom>
                <a:avLst/>
                <a:gdLst>
                  <a:gd name="T0" fmla="*/ 7 w 33"/>
                  <a:gd name="T1" fmla="*/ 35 h 51"/>
                  <a:gd name="T2" fmla="*/ 8 w 33"/>
                  <a:gd name="T3" fmla="*/ 23 h 51"/>
                  <a:gd name="T4" fmla="*/ 6 w 33"/>
                  <a:gd name="T5" fmla="*/ 19 h 51"/>
                  <a:gd name="T6" fmla="*/ 3 w 33"/>
                  <a:gd name="T7" fmla="*/ 11 h 51"/>
                  <a:gd name="T8" fmla="*/ 10 w 33"/>
                  <a:gd name="T9" fmla="*/ 0 h 51"/>
                  <a:gd name="T10" fmla="*/ 14 w 33"/>
                  <a:gd name="T11" fmla="*/ 5 h 51"/>
                  <a:gd name="T12" fmla="*/ 17 w 33"/>
                  <a:gd name="T13" fmla="*/ 9 h 51"/>
                  <a:gd name="T14" fmla="*/ 17 w 33"/>
                  <a:gd name="T15" fmla="*/ 31 h 51"/>
                  <a:gd name="T16" fmla="*/ 24 w 33"/>
                  <a:gd name="T17" fmla="*/ 36 h 51"/>
                  <a:gd name="T18" fmla="*/ 31 w 33"/>
                  <a:gd name="T19" fmla="*/ 45 h 51"/>
                  <a:gd name="T20" fmla="*/ 33 w 33"/>
                  <a:gd name="T21" fmla="*/ 47 h 51"/>
                  <a:gd name="T22" fmla="*/ 31 w 33"/>
                  <a:gd name="T23" fmla="*/ 49 h 51"/>
                  <a:gd name="T24" fmla="*/ 25 w 33"/>
                  <a:gd name="T25" fmla="*/ 48 h 51"/>
                  <a:gd name="T26" fmla="*/ 15 w 33"/>
                  <a:gd name="T27" fmla="*/ 38 h 51"/>
                  <a:gd name="T28" fmla="*/ 20 w 33"/>
                  <a:gd name="T29" fmla="*/ 45 h 51"/>
                  <a:gd name="T30" fmla="*/ 20 w 33"/>
                  <a:gd name="T31" fmla="*/ 50 h 51"/>
                  <a:gd name="T32" fmla="*/ 15 w 33"/>
                  <a:gd name="T33" fmla="*/ 48 h 51"/>
                  <a:gd name="T34" fmla="*/ 7 w 33"/>
                  <a:gd name="T35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" h="51">
                    <a:moveTo>
                      <a:pt x="7" y="35"/>
                    </a:moveTo>
                    <a:cubicBezTo>
                      <a:pt x="7" y="31"/>
                      <a:pt x="9" y="27"/>
                      <a:pt x="8" y="23"/>
                    </a:cubicBezTo>
                    <a:cubicBezTo>
                      <a:pt x="8" y="21"/>
                      <a:pt x="8" y="20"/>
                      <a:pt x="6" y="19"/>
                    </a:cubicBezTo>
                    <a:cubicBezTo>
                      <a:pt x="0" y="17"/>
                      <a:pt x="0" y="17"/>
                      <a:pt x="3" y="11"/>
                    </a:cubicBezTo>
                    <a:cubicBezTo>
                      <a:pt x="5" y="7"/>
                      <a:pt x="6" y="3"/>
                      <a:pt x="10" y="0"/>
                    </a:cubicBezTo>
                    <a:cubicBezTo>
                      <a:pt x="8" y="4"/>
                      <a:pt x="13" y="4"/>
                      <a:pt x="14" y="5"/>
                    </a:cubicBezTo>
                    <a:cubicBezTo>
                      <a:pt x="15" y="6"/>
                      <a:pt x="17" y="7"/>
                      <a:pt x="17" y="9"/>
                    </a:cubicBezTo>
                    <a:cubicBezTo>
                      <a:pt x="17" y="16"/>
                      <a:pt x="17" y="23"/>
                      <a:pt x="17" y="31"/>
                    </a:cubicBezTo>
                    <a:cubicBezTo>
                      <a:pt x="17" y="35"/>
                      <a:pt x="20" y="36"/>
                      <a:pt x="24" y="36"/>
                    </a:cubicBezTo>
                    <a:cubicBezTo>
                      <a:pt x="27" y="38"/>
                      <a:pt x="28" y="43"/>
                      <a:pt x="31" y="45"/>
                    </a:cubicBezTo>
                    <a:cubicBezTo>
                      <a:pt x="32" y="45"/>
                      <a:pt x="33" y="46"/>
                      <a:pt x="33" y="47"/>
                    </a:cubicBezTo>
                    <a:cubicBezTo>
                      <a:pt x="33" y="48"/>
                      <a:pt x="32" y="49"/>
                      <a:pt x="31" y="49"/>
                    </a:cubicBezTo>
                    <a:cubicBezTo>
                      <a:pt x="29" y="51"/>
                      <a:pt x="27" y="49"/>
                      <a:pt x="25" y="48"/>
                    </a:cubicBezTo>
                    <a:cubicBezTo>
                      <a:pt x="20" y="46"/>
                      <a:pt x="18" y="41"/>
                      <a:pt x="15" y="38"/>
                    </a:cubicBezTo>
                    <a:cubicBezTo>
                      <a:pt x="17" y="40"/>
                      <a:pt x="19" y="42"/>
                      <a:pt x="20" y="45"/>
                    </a:cubicBezTo>
                    <a:cubicBezTo>
                      <a:pt x="21" y="46"/>
                      <a:pt x="21" y="48"/>
                      <a:pt x="20" y="50"/>
                    </a:cubicBezTo>
                    <a:cubicBezTo>
                      <a:pt x="18" y="51"/>
                      <a:pt x="16" y="49"/>
                      <a:pt x="15" y="48"/>
                    </a:cubicBezTo>
                    <a:cubicBezTo>
                      <a:pt x="12" y="44"/>
                      <a:pt x="9" y="40"/>
                      <a:pt x="7" y="35"/>
                    </a:cubicBezTo>
                    <a:close/>
                  </a:path>
                </a:pathLst>
              </a:custGeom>
              <a:solidFill>
                <a:srgbClr val="C0B9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" name="Freeform 587"/>
              <p:cNvSpPr>
                <a:spLocks/>
              </p:cNvSpPr>
              <p:nvPr/>
            </p:nvSpPr>
            <p:spPr bwMode="auto">
              <a:xfrm>
                <a:off x="4053" y="1918"/>
                <a:ext cx="34" cy="95"/>
              </a:xfrm>
              <a:custGeom>
                <a:avLst/>
                <a:gdLst>
                  <a:gd name="T0" fmla="*/ 20 w 24"/>
                  <a:gd name="T1" fmla="*/ 0 h 66"/>
                  <a:gd name="T2" fmla="*/ 21 w 24"/>
                  <a:gd name="T3" fmla="*/ 5 h 66"/>
                  <a:gd name="T4" fmla="*/ 19 w 24"/>
                  <a:gd name="T5" fmla="*/ 9 h 66"/>
                  <a:gd name="T6" fmla="*/ 22 w 24"/>
                  <a:gd name="T7" fmla="*/ 6 h 66"/>
                  <a:gd name="T8" fmla="*/ 18 w 24"/>
                  <a:gd name="T9" fmla="*/ 16 h 66"/>
                  <a:gd name="T10" fmla="*/ 24 w 24"/>
                  <a:gd name="T11" fmla="*/ 12 h 66"/>
                  <a:gd name="T12" fmla="*/ 15 w 24"/>
                  <a:gd name="T13" fmla="*/ 32 h 66"/>
                  <a:gd name="T14" fmla="*/ 17 w 24"/>
                  <a:gd name="T15" fmla="*/ 34 h 66"/>
                  <a:gd name="T16" fmla="*/ 16 w 24"/>
                  <a:gd name="T17" fmla="*/ 36 h 66"/>
                  <a:gd name="T18" fmla="*/ 16 w 24"/>
                  <a:gd name="T19" fmla="*/ 40 h 66"/>
                  <a:gd name="T20" fmla="*/ 19 w 24"/>
                  <a:gd name="T21" fmla="*/ 39 h 66"/>
                  <a:gd name="T22" fmla="*/ 11 w 24"/>
                  <a:gd name="T23" fmla="*/ 52 h 66"/>
                  <a:gd name="T24" fmla="*/ 18 w 24"/>
                  <a:gd name="T25" fmla="*/ 50 h 66"/>
                  <a:gd name="T26" fmla="*/ 13 w 24"/>
                  <a:gd name="T27" fmla="*/ 56 h 66"/>
                  <a:gd name="T28" fmla="*/ 1 w 24"/>
                  <a:gd name="T29" fmla="*/ 66 h 66"/>
                  <a:gd name="T30" fmla="*/ 1 w 24"/>
                  <a:gd name="T31" fmla="*/ 60 h 66"/>
                  <a:gd name="T32" fmla="*/ 1 w 24"/>
                  <a:gd name="T33" fmla="*/ 58 h 66"/>
                  <a:gd name="T34" fmla="*/ 6 w 24"/>
                  <a:gd name="T35" fmla="*/ 40 h 66"/>
                  <a:gd name="T36" fmla="*/ 10 w 24"/>
                  <a:gd name="T37" fmla="*/ 25 h 66"/>
                  <a:gd name="T38" fmla="*/ 17 w 24"/>
                  <a:gd name="T39" fmla="*/ 5 h 66"/>
                  <a:gd name="T40" fmla="*/ 20 w 24"/>
                  <a:gd name="T4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66">
                    <a:moveTo>
                      <a:pt x="20" y="0"/>
                    </a:moveTo>
                    <a:cubicBezTo>
                      <a:pt x="23" y="0"/>
                      <a:pt x="23" y="2"/>
                      <a:pt x="21" y="5"/>
                    </a:cubicBezTo>
                    <a:cubicBezTo>
                      <a:pt x="21" y="6"/>
                      <a:pt x="19" y="7"/>
                      <a:pt x="19" y="9"/>
                    </a:cubicBezTo>
                    <a:cubicBezTo>
                      <a:pt x="20" y="8"/>
                      <a:pt x="21" y="7"/>
                      <a:pt x="22" y="6"/>
                    </a:cubicBezTo>
                    <a:cubicBezTo>
                      <a:pt x="23" y="8"/>
                      <a:pt x="23" y="8"/>
                      <a:pt x="18" y="16"/>
                    </a:cubicBezTo>
                    <a:cubicBezTo>
                      <a:pt x="20" y="16"/>
                      <a:pt x="20" y="13"/>
                      <a:pt x="24" y="12"/>
                    </a:cubicBezTo>
                    <a:cubicBezTo>
                      <a:pt x="18" y="18"/>
                      <a:pt x="22" y="27"/>
                      <a:pt x="15" y="32"/>
                    </a:cubicBezTo>
                    <a:cubicBezTo>
                      <a:pt x="16" y="33"/>
                      <a:pt x="19" y="31"/>
                      <a:pt x="17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7"/>
                      <a:pt x="14" y="39"/>
                      <a:pt x="16" y="40"/>
                    </a:cubicBezTo>
                    <a:cubicBezTo>
                      <a:pt x="17" y="41"/>
                      <a:pt x="17" y="38"/>
                      <a:pt x="19" y="39"/>
                    </a:cubicBezTo>
                    <a:cubicBezTo>
                      <a:pt x="22" y="46"/>
                      <a:pt x="17" y="49"/>
                      <a:pt x="11" y="52"/>
                    </a:cubicBezTo>
                    <a:cubicBezTo>
                      <a:pt x="14" y="52"/>
                      <a:pt x="15" y="49"/>
                      <a:pt x="18" y="50"/>
                    </a:cubicBezTo>
                    <a:cubicBezTo>
                      <a:pt x="17" y="53"/>
                      <a:pt x="17" y="55"/>
                      <a:pt x="13" y="56"/>
                    </a:cubicBezTo>
                    <a:cubicBezTo>
                      <a:pt x="8" y="58"/>
                      <a:pt x="5" y="62"/>
                      <a:pt x="1" y="66"/>
                    </a:cubicBezTo>
                    <a:cubicBezTo>
                      <a:pt x="0" y="64"/>
                      <a:pt x="4" y="62"/>
                      <a:pt x="1" y="60"/>
                    </a:cubicBezTo>
                    <a:cubicBezTo>
                      <a:pt x="0" y="60"/>
                      <a:pt x="0" y="59"/>
                      <a:pt x="1" y="58"/>
                    </a:cubicBezTo>
                    <a:cubicBezTo>
                      <a:pt x="5" y="54"/>
                      <a:pt x="7" y="45"/>
                      <a:pt x="6" y="40"/>
                    </a:cubicBezTo>
                    <a:cubicBezTo>
                      <a:pt x="6" y="35"/>
                      <a:pt x="8" y="30"/>
                      <a:pt x="10" y="25"/>
                    </a:cubicBezTo>
                    <a:cubicBezTo>
                      <a:pt x="12" y="18"/>
                      <a:pt x="15" y="12"/>
                      <a:pt x="17" y="5"/>
                    </a:cubicBezTo>
                    <a:cubicBezTo>
                      <a:pt x="18" y="3"/>
                      <a:pt x="18" y="1"/>
                      <a:pt x="20" y="0"/>
                    </a:cubicBezTo>
                    <a:close/>
                  </a:path>
                </a:pathLst>
              </a:custGeom>
              <a:solidFill>
                <a:srgbClr val="42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" name="Freeform 588"/>
              <p:cNvSpPr>
                <a:spLocks/>
              </p:cNvSpPr>
              <p:nvPr/>
            </p:nvSpPr>
            <p:spPr bwMode="auto">
              <a:xfrm>
                <a:off x="4041" y="2187"/>
                <a:ext cx="44" cy="63"/>
              </a:xfrm>
              <a:custGeom>
                <a:avLst/>
                <a:gdLst>
                  <a:gd name="T0" fmla="*/ 18 w 30"/>
                  <a:gd name="T1" fmla="*/ 12 h 44"/>
                  <a:gd name="T2" fmla="*/ 19 w 30"/>
                  <a:gd name="T3" fmla="*/ 9 h 44"/>
                  <a:gd name="T4" fmla="*/ 9 w 30"/>
                  <a:gd name="T5" fmla="*/ 3 h 44"/>
                  <a:gd name="T6" fmla="*/ 13 w 30"/>
                  <a:gd name="T7" fmla="*/ 1 h 44"/>
                  <a:gd name="T8" fmla="*/ 23 w 30"/>
                  <a:gd name="T9" fmla="*/ 14 h 44"/>
                  <a:gd name="T10" fmla="*/ 30 w 30"/>
                  <a:gd name="T11" fmla="*/ 23 h 44"/>
                  <a:gd name="T12" fmla="*/ 24 w 30"/>
                  <a:gd name="T13" fmla="*/ 31 h 44"/>
                  <a:gd name="T14" fmla="*/ 23 w 30"/>
                  <a:gd name="T15" fmla="*/ 38 h 44"/>
                  <a:gd name="T16" fmla="*/ 20 w 30"/>
                  <a:gd name="T17" fmla="*/ 39 h 44"/>
                  <a:gd name="T18" fmla="*/ 16 w 30"/>
                  <a:gd name="T19" fmla="*/ 39 h 44"/>
                  <a:gd name="T20" fmla="*/ 11 w 30"/>
                  <a:gd name="T21" fmla="*/ 36 h 44"/>
                  <a:gd name="T22" fmla="*/ 12 w 30"/>
                  <a:gd name="T23" fmla="*/ 32 h 44"/>
                  <a:gd name="T24" fmla="*/ 10 w 30"/>
                  <a:gd name="T25" fmla="*/ 39 h 44"/>
                  <a:gd name="T26" fmla="*/ 8 w 30"/>
                  <a:gd name="T27" fmla="*/ 31 h 44"/>
                  <a:gd name="T28" fmla="*/ 7 w 30"/>
                  <a:gd name="T29" fmla="*/ 37 h 44"/>
                  <a:gd name="T30" fmla="*/ 4 w 30"/>
                  <a:gd name="T31" fmla="*/ 32 h 44"/>
                  <a:gd name="T32" fmla="*/ 6 w 30"/>
                  <a:gd name="T33" fmla="*/ 19 h 44"/>
                  <a:gd name="T34" fmla="*/ 19 w 30"/>
                  <a:gd name="T35" fmla="*/ 19 h 44"/>
                  <a:gd name="T36" fmla="*/ 18 w 30"/>
                  <a:gd name="T37" fmla="*/ 1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4">
                    <a:moveTo>
                      <a:pt x="18" y="12"/>
                    </a:moveTo>
                    <a:cubicBezTo>
                      <a:pt x="20" y="12"/>
                      <a:pt x="20" y="10"/>
                      <a:pt x="19" y="9"/>
                    </a:cubicBezTo>
                    <a:cubicBezTo>
                      <a:pt x="16" y="6"/>
                      <a:pt x="14" y="3"/>
                      <a:pt x="9" y="3"/>
                    </a:cubicBezTo>
                    <a:cubicBezTo>
                      <a:pt x="10" y="1"/>
                      <a:pt x="11" y="0"/>
                      <a:pt x="13" y="1"/>
                    </a:cubicBezTo>
                    <a:cubicBezTo>
                      <a:pt x="18" y="4"/>
                      <a:pt x="22" y="9"/>
                      <a:pt x="23" y="14"/>
                    </a:cubicBezTo>
                    <a:cubicBezTo>
                      <a:pt x="24" y="19"/>
                      <a:pt x="26" y="20"/>
                      <a:pt x="30" y="23"/>
                    </a:cubicBezTo>
                    <a:cubicBezTo>
                      <a:pt x="23" y="22"/>
                      <a:pt x="22" y="25"/>
                      <a:pt x="24" y="31"/>
                    </a:cubicBezTo>
                    <a:cubicBezTo>
                      <a:pt x="24" y="32"/>
                      <a:pt x="26" y="36"/>
                      <a:pt x="23" y="38"/>
                    </a:cubicBezTo>
                    <a:cubicBezTo>
                      <a:pt x="22" y="39"/>
                      <a:pt x="22" y="44"/>
                      <a:pt x="20" y="39"/>
                    </a:cubicBezTo>
                    <a:cubicBezTo>
                      <a:pt x="19" y="37"/>
                      <a:pt x="17" y="39"/>
                      <a:pt x="16" y="39"/>
                    </a:cubicBezTo>
                    <a:cubicBezTo>
                      <a:pt x="11" y="43"/>
                      <a:pt x="12" y="38"/>
                      <a:pt x="11" y="36"/>
                    </a:cubicBezTo>
                    <a:cubicBezTo>
                      <a:pt x="11" y="35"/>
                      <a:pt x="12" y="34"/>
                      <a:pt x="12" y="32"/>
                    </a:cubicBezTo>
                    <a:cubicBezTo>
                      <a:pt x="10" y="34"/>
                      <a:pt x="11" y="37"/>
                      <a:pt x="10" y="39"/>
                    </a:cubicBezTo>
                    <a:cubicBezTo>
                      <a:pt x="9" y="37"/>
                      <a:pt x="9" y="34"/>
                      <a:pt x="8" y="31"/>
                    </a:cubicBezTo>
                    <a:cubicBezTo>
                      <a:pt x="8" y="33"/>
                      <a:pt x="8" y="35"/>
                      <a:pt x="7" y="37"/>
                    </a:cubicBezTo>
                    <a:cubicBezTo>
                      <a:pt x="6" y="35"/>
                      <a:pt x="8" y="31"/>
                      <a:pt x="4" y="32"/>
                    </a:cubicBezTo>
                    <a:cubicBezTo>
                      <a:pt x="5" y="28"/>
                      <a:pt x="0" y="23"/>
                      <a:pt x="6" y="19"/>
                    </a:cubicBezTo>
                    <a:cubicBezTo>
                      <a:pt x="10" y="15"/>
                      <a:pt x="15" y="17"/>
                      <a:pt x="19" y="19"/>
                    </a:cubicBezTo>
                    <a:cubicBezTo>
                      <a:pt x="20" y="17"/>
                      <a:pt x="19" y="14"/>
                      <a:pt x="18" y="12"/>
                    </a:cubicBezTo>
                    <a:close/>
                  </a:path>
                </a:pathLst>
              </a:custGeom>
              <a:solidFill>
                <a:srgbClr val="443C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" name="Freeform 589"/>
              <p:cNvSpPr>
                <a:spLocks/>
              </p:cNvSpPr>
              <p:nvPr/>
            </p:nvSpPr>
            <p:spPr bwMode="auto">
              <a:xfrm>
                <a:off x="4031" y="2256"/>
                <a:ext cx="22" cy="75"/>
              </a:xfrm>
              <a:custGeom>
                <a:avLst/>
                <a:gdLst>
                  <a:gd name="T0" fmla="*/ 10 w 15"/>
                  <a:gd name="T1" fmla="*/ 43 h 52"/>
                  <a:gd name="T2" fmla="*/ 10 w 15"/>
                  <a:gd name="T3" fmla="*/ 52 h 52"/>
                  <a:gd name="T4" fmla="*/ 6 w 15"/>
                  <a:gd name="T5" fmla="*/ 47 h 52"/>
                  <a:gd name="T6" fmla="*/ 3 w 15"/>
                  <a:gd name="T7" fmla="*/ 51 h 52"/>
                  <a:gd name="T8" fmla="*/ 0 w 15"/>
                  <a:gd name="T9" fmla="*/ 47 h 52"/>
                  <a:gd name="T10" fmla="*/ 1 w 15"/>
                  <a:gd name="T11" fmla="*/ 40 h 52"/>
                  <a:gd name="T12" fmla="*/ 8 w 15"/>
                  <a:gd name="T13" fmla="*/ 0 h 52"/>
                  <a:gd name="T14" fmla="*/ 12 w 15"/>
                  <a:gd name="T15" fmla="*/ 5 h 52"/>
                  <a:gd name="T16" fmla="*/ 14 w 15"/>
                  <a:gd name="T17" fmla="*/ 14 h 52"/>
                  <a:gd name="T18" fmla="*/ 10 w 15"/>
                  <a:gd name="T19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52">
                    <a:moveTo>
                      <a:pt x="10" y="43"/>
                    </a:moveTo>
                    <a:cubicBezTo>
                      <a:pt x="8" y="46"/>
                      <a:pt x="10" y="49"/>
                      <a:pt x="10" y="52"/>
                    </a:cubicBezTo>
                    <a:cubicBezTo>
                      <a:pt x="8" y="51"/>
                      <a:pt x="7" y="49"/>
                      <a:pt x="6" y="47"/>
                    </a:cubicBezTo>
                    <a:cubicBezTo>
                      <a:pt x="4" y="48"/>
                      <a:pt x="4" y="50"/>
                      <a:pt x="3" y="51"/>
                    </a:cubicBezTo>
                    <a:cubicBezTo>
                      <a:pt x="4" y="49"/>
                      <a:pt x="0" y="50"/>
                      <a:pt x="0" y="47"/>
                    </a:cubicBezTo>
                    <a:cubicBezTo>
                      <a:pt x="1" y="44"/>
                      <a:pt x="2" y="42"/>
                      <a:pt x="1" y="40"/>
                    </a:cubicBezTo>
                    <a:cubicBezTo>
                      <a:pt x="3" y="26"/>
                      <a:pt x="6" y="13"/>
                      <a:pt x="8" y="0"/>
                    </a:cubicBezTo>
                    <a:cubicBezTo>
                      <a:pt x="9" y="3"/>
                      <a:pt x="11" y="3"/>
                      <a:pt x="12" y="5"/>
                    </a:cubicBezTo>
                    <a:cubicBezTo>
                      <a:pt x="15" y="8"/>
                      <a:pt x="15" y="11"/>
                      <a:pt x="14" y="14"/>
                    </a:cubicBezTo>
                    <a:cubicBezTo>
                      <a:pt x="13" y="24"/>
                      <a:pt x="11" y="34"/>
                      <a:pt x="10" y="43"/>
                    </a:cubicBezTo>
                    <a:close/>
                  </a:path>
                </a:pathLst>
              </a:custGeom>
              <a:solidFill>
                <a:srgbClr val="605E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" name="Freeform 590"/>
              <p:cNvSpPr>
                <a:spLocks/>
              </p:cNvSpPr>
              <p:nvPr/>
            </p:nvSpPr>
            <p:spPr bwMode="auto">
              <a:xfrm>
                <a:off x="4008" y="1981"/>
                <a:ext cx="35" cy="84"/>
              </a:xfrm>
              <a:custGeom>
                <a:avLst/>
                <a:gdLst>
                  <a:gd name="T0" fmla="*/ 0 w 24"/>
                  <a:gd name="T1" fmla="*/ 58 h 58"/>
                  <a:gd name="T2" fmla="*/ 8 w 24"/>
                  <a:gd name="T3" fmla="*/ 9 h 58"/>
                  <a:gd name="T4" fmla="*/ 8 w 24"/>
                  <a:gd name="T5" fmla="*/ 4 h 58"/>
                  <a:gd name="T6" fmla="*/ 11 w 24"/>
                  <a:gd name="T7" fmla="*/ 0 h 58"/>
                  <a:gd name="T8" fmla="*/ 12 w 24"/>
                  <a:gd name="T9" fmla="*/ 16 h 58"/>
                  <a:gd name="T10" fmla="*/ 16 w 24"/>
                  <a:gd name="T11" fmla="*/ 8 h 58"/>
                  <a:gd name="T12" fmla="*/ 24 w 24"/>
                  <a:gd name="T13" fmla="*/ 3 h 58"/>
                  <a:gd name="T14" fmla="*/ 23 w 24"/>
                  <a:gd name="T15" fmla="*/ 8 h 58"/>
                  <a:gd name="T16" fmla="*/ 20 w 24"/>
                  <a:gd name="T17" fmla="*/ 10 h 58"/>
                  <a:gd name="T18" fmla="*/ 11 w 24"/>
                  <a:gd name="T19" fmla="*/ 34 h 58"/>
                  <a:gd name="T20" fmla="*/ 12 w 24"/>
                  <a:gd name="T21" fmla="*/ 42 h 58"/>
                  <a:gd name="T22" fmla="*/ 10 w 24"/>
                  <a:gd name="T23" fmla="*/ 50 h 58"/>
                  <a:gd name="T24" fmla="*/ 5 w 24"/>
                  <a:gd name="T25" fmla="*/ 57 h 58"/>
                  <a:gd name="T26" fmla="*/ 0 w 24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58">
                    <a:moveTo>
                      <a:pt x="0" y="58"/>
                    </a:moveTo>
                    <a:cubicBezTo>
                      <a:pt x="2" y="41"/>
                      <a:pt x="5" y="25"/>
                      <a:pt x="8" y="9"/>
                    </a:cubicBezTo>
                    <a:cubicBezTo>
                      <a:pt x="9" y="7"/>
                      <a:pt x="8" y="5"/>
                      <a:pt x="8" y="4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2" y="5"/>
                      <a:pt x="11" y="10"/>
                      <a:pt x="12" y="16"/>
                    </a:cubicBezTo>
                    <a:cubicBezTo>
                      <a:pt x="15" y="14"/>
                      <a:pt x="15" y="10"/>
                      <a:pt x="16" y="8"/>
                    </a:cubicBezTo>
                    <a:cubicBezTo>
                      <a:pt x="18" y="3"/>
                      <a:pt x="20" y="2"/>
                      <a:pt x="24" y="3"/>
                    </a:cubicBezTo>
                    <a:cubicBezTo>
                      <a:pt x="24" y="5"/>
                      <a:pt x="23" y="6"/>
                      <a:pt x="23" y="8"/>
                    </a:cubicBezTo>
                    <a:cubicBezTo>
                      <a:pt x="22" y="9"/>
                      <a:pt x="21" y="9"/>
                      <a:pt x="20" y="10"/>
                    </a:cubicBezTo>
                    <a:cubicBezTo>
                      <a:pt x="18" y="18"/>
                      <a:pt x="13" y="25"/>
                      <a:pt x="11" y="34"/>
                    </a:cubicBezTo>
                    <a:cubicBezTo>
                      <a:pt x="11" y="37"/>
                      <a:pt x="10" y="39"/>
                      <a:pt x="12" y="42"/>
                    </a:cubicBezTo>
                    <a:cubicBezTo>
                      <a:pt x="13" y="45"/>
                      <a:pt x="12" y="47"/>
                      <a:pt x="10" y="50"/>
                    </a:cubicBezTo>
                    <a:cubicBezTo>
                      <a:pt x="7" y="51"/>
                      <a:pt x="5" y="53"/>
                      <a:pt x="5" y="57"/>
                    </a:cubicBezTo>
                    <a:cubicBezTo>
                      <a:pt x="3" y="57"/>
                      <a:pt x="2" y="57"/>
                      <a:pt x="0" y="58"/>
                    </a:cubicBezTo>
                    <a:close/>
                  </a:path>
                </a:pathLst>
              </a:custGeom>
              <a:solidFill>
                <a:srgbClr val="936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" name="Freeform 591"/>
              <p:cNvSpPr>
                <a:spLocks/>
              </p:cNvSpPr>
              <p:nvPr/>
            </p:nvSpPr>
            <p:spPr bwMode="auto">
              <a:xfrm>
                <a:off x="4131" y="1757"/>
                <a:ext cx="66" cy="51"/>
              </a:xfrm>
              <a:custGeom>
                <a:avLst/>
                <a:gdLst>
                  <a:gd name="T0" fmla="*/ 25 w 46"/>
                  <a:gd name="T1" fmla="*/ 35 h 35"/>
                  <a:gd name="T2" fmla="*/ 26 w 46"/>
                  <a:gd name="T3" fmla="*/ 28 h 35"/>
                  <a:gd name="T4" fmla="*/ 13 w 46"/>
                  <a:gd name="T5" fmla="*/ 28 h 35"/>
                  <a:gd name="T6" fmla="*/ 30 w 46"/>
                  <a:gd name="T7" fmla="*/ 22 h 35"/>
                  <a:gd name="T8" fmla="*/ 17 w 46"/>
                  <a:gd name="T9" fmla="*/ 24 h 35"/>
                  <a:gd name="T10" fmla="*/ 32 w 46"/>
                  <a:gd name="T11" fmla="*/ 18 h 35"/>
                  <a:gd name="T12" fmla="*/ 0 w 46"/>
                  <a:gd name="T13" fmla="*/ 9 h 35"/>
                  <a:gd name="T14" fmla="*/ 4 w 46"/>
                  <a:gd name="T15" fmla="*/ 11 h 35"/>
                  <a:gd name="T16" fmla="*/ 17 w 46"/>
                  <a:gd name="T17" fmla="*/ 18 h 35"/>
                  <a:gd name="T18" fmla="*/ 35 w 46"/>
                  <a:gd name="T19" fmla="*/ 13 h 35"/>
                  <a:gd name="T20" fmla="*/ 36 w 46"/>
                  <a:gd name="T21" fmla="*/ 12 h 35"/>
                  <a:gd name="T22" fmla="*/ 33 w 46"/>
                  <a:gd name="T23" fmla="*/ 11 h 35"/>
                  <a:gd name="T24" fmla="*/ 28 w 46"/>
                  <a:gd name="T25" fmla="*/ 13 h 35"/>
                  <a:gd name="T26" fmla="*/ 17 w 46"/>
                  <a:gd name="T27" fmla="*/ 12 h 35"/>
                  <a:gd name="T28" fmla="*/ 39 w 46"/>
                  <a:gd name="T29" fmla="*/ 5 h 35"/>
                  <a:gd name="T30" fmla="*/ 43 w 46"/>
                  <a:gd name="T31" fmla="*/ 0 h 35"/>
                  <a:gd name="T32" fmla="*/ 46 w 46"/>
                  <a:gd name="T33" fmla="*/ 6 h 35"/>
                  <a:gd name="T34" fmla="*/ 38 w 46"/>
                  <a:gd name="T35" fmla="*/ 23 h 35"/>
                  <a:gd name="T36" fmla="*/ 28 w 46"/>
                  <a:gd name="T37" fmla="*/ 35 h 35"/>
                  <a:gd name="T38" fmla="*/ 25 w 46"/>
                  <a:gd name="T3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35">
                    <a:moveTo>
                      <a:pt x="25" y="35"/>
                    </a:moveTo>
                    <a:cubicBezTo>
                      <a:pt x="25" y="33"/>
                      <a:pt x="20" y="31"/>
                      <a:pt x="26" y="28"/>
                    </a:cubicBezTo>
                    <a:cubicBezTo>
                      <a:pt x="21" y="29"/>
                      <a:pt x="18" y="32"/>
                      <a:pt x="13" y="28"/>
                    </a:cubicBezTo>
                    <a:cubicBezTo>
                      <a:pt x="21" y="30"/>
                      <a:pt x="26" y="26"/>
                      <a:pt x="30" y="22"/>
                    </a:cubicBezTo>
                    <a:cubicBezTo>
                      <a:pt x="26" y="23"/>
                      <a:pt x="22" y="26"/>
                      <a:pt x="17" y="24"/>
                    </a:cubicBezTo>
                    <a:cubicBezTo>
                      <a:pt x="23" y="24"/>
                      <a:pt x="28" y="22"/>
                      <a:pt x="32" y="18"/>
                    </a:cubicBezTo>
                    <a:cubicBezTo>
                      <a:pt x="19" y="24"/>
                      <a:pt x="9" y="17"/>
                      <a:pt x="0" y="9"/>
                    </a:cubicBezTo>
                    <a:cubicBezTo>
                      <a:pt x="1" y="9"/>
                      <a:pt x="3" y="10"/>
                      <a:pt x="4" y="11"/>
                    </a:cubicBezTo>
                    <a:cubicBezTo>
                      <a:pt x="8" y="14"/>
                      <a:pt x="12" y="17"/>
                      <a:pt x="17" y="18"/>
                    </a:cubicBezTo>
                    <a:cubicBezTo>
                      <a:pt x="24" y="20"/>
                      <a:pt x="30" y="17"/>
                      <a:pt x="35" y="13"/>
                    </a:cubicBezTo>
                    <a:cubicBezTo>
                      <a:pt x="35" y="13"/>
                      <a:pt x="36" y="12"/>
                      <a:pt x="36" y="12"/>
                    </a:cubicBezTo>
                    <a:cubicBezTo>
                      <a:pt x="35" y="11"/>
                      <a:pt x="34" y="11"/>
                      <a:pt x="33" y="11"/>
                    </a:cubicBezTo>
                    <a:cubicBezTo>
                      <a:pt x="31" y="12"/>
                      <a:pt x="30" y="12"/>
                      <a:pt x="28" y="13"/>
                    </a:cubicBezTo>
                    <a:cubicBezTo>
                      <a:pt x="24" y="14"/>
                      <a:pt x="21" y="14"/>
                      <a:pt x="17" y="12"/>
                    </a:cubicBezTo>
                    <a:cubicBezTo>
                      <a:pt x="26" y="13"/>
                      <a:pt x="33" y="10"/>
                      <a:pt x="39" y="5"/>
                    </a:cubicBezTo>
                    <a:cubicBezTo>
                      <a:pt x="41" y="4"/>
                      <a:pt x="43" y="3"/>
                      <a:pt x="43" y="0"/>
                    </a:cubicBezTo>
                    <a:cubicBezTo>
                      <a:pt x="45" y="1"/>
                      <a:pt x="45" y="4"/>
                      <a:pt x="46" y="6"/>
                    </a:cubicBezTo>
                    <a:cubicBezTo>
                      <a:pt x="43" y="12"/>
                      <a:pt x="40" y="17"/>
                      <a:pt x="38" y="23"/>
                    </a:cubicBezTo>
                    <a:cubicBezTo>
                      <a:pt x="35" y="28"/>
                      <a:pt x="32" y="31"/>
                      <a:pt x="28" y="35"/>
                    </a:cubicBezTo>
                    <a:cubicBezTo>
                      <a:pt x="27" y="35"/>
                      <a:pt x="26" y="35"/>
                      <a:pt x="25" y="35"/>
                    </a:cubicBezTo>
                    <a:close/>
                  </a:path>
                </a:pathLst>
              </a:custGeom>
              <a:solidFill>
                <a:srgbClr val="5B58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" name="Freeform 592"/>
              <p:cNvSpPr>
                <a:spLocks/>
              </p:cNvSpPr>
              <p:nvPr/>
            </p:nvSpPr>
            <p:spPr bwMode="auto">
              <a:xfrm>
                <a:off x="4163" y="1519"/>
                <a:ext cx="39" cy="66"/>
              </a:xfrm>
              <a:custGeom>
                <a:avLst/>
                <a:gdLst>
                  <a:gd name="T0" fmla="*/ 16 w 27"/>
                  <a:gd name="T1" fmla="*/ 38 h 46"/>
                  <a:gd name="T2" fmla="*/ 2 w 27"/>
                  <a:gd name="T3" fmla="*/ 17 h 46"/>
                  <a:gd name="T4" fmla="*/ 5 w 27"/>
                  <a:gd name="T5" fmla="*/ 6 h 46"/>
                  <a:gd name="T6" fmla="*/ 8 w 27"/>
                  <a:gd name="T7" fmla="*/ 12 h 46"/>
                  <a:gd name="T8" fmla="*/ 11 w 27"/>
                  <a:gd name="T9" fmla="*/ 19 h 46"/>
                  <a:gd name="T10" fmla="*/ 7 w 27"/>
                  <a:gd name="T11" fmla="*/ 1 h 46"/>
                  <a:gd name="T12" fmla="*/ 7 w 27"/>
                  <a:gd name="T13" fmla="*/ 1 h 46"/>
                  <a:gd name="T14" fmla="*/ 10 w 27"/>
                  <a:gd name="T15" fmla="*/ 4 h 46"/>
                  <a:gd name="T16" fmla="*/ 14 w 27"/>
                  <a:gd name="T17" fmla="*/ 15 h 46"/>
                  <a:gd name="T18" fmla="*/ 25 w 27"/>
                  <a:gd name="T19" fmla="*/ 33 h 46"/>
                  <a:gd name="T20" fmla="*/ 26 w 27"/>
                  <a:gd name="T21" fmla="*/ 36 h 46"/>
                  <a:gd name="T22" fmla="*/ 22 w 27"/>
                  <a:gd name="T23" fmla="*/ 37 h 46"/>
                  <a:gd name="T24" fmla="*/ 17 w 27"/>
                  <a:gd name="T25" fmla="*/ 33 h 46"/>
                  <a:gd name="T26" fmla="*/ 24 w 27"/>
                  <a:gd name="T27" fmla="*/ 41 h 46"/>
                  <a:gd name="T28" fmla="*/ 24 w 27"/>
                  <a:gd name="T29" fmla="*/ 43 h 46"/>
                  <a:gd name="T30" fmla="*/ 23 w 27"/>
                  <a:gd name="T31" fmla="*/ 46 h 46"/>
                  <a:gd name="T32" fmla="*/ 19 w 27"/>
                  <a:gd name="T33" fmla="*/ 44 h 46"/>
                  <a:gd name="T34" fmla="*/ 16 w 27"/>
                  <a:gd name="T35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46">
                    <a:moveTo>
                      <a:pt x="16" y="38"/>
                    </a:moveTo>
                    <a:cubicBezTo>
                      <a:pt x="10" y="32"/>
                      <a:pt x="6" y="24"/>
                      <a:pt x="2" y="17"/>
                    </a:cubicBezTo>
                    <a:cubicBezTo>
                      <a:pt x="0" y="13"/>
                      <a:pt x="2" y="9"/>
                      <a:pt x="5" y="6"/>
                    </a:cubicBezTo>
                    <a:cubicBezTo>
                      <a:pt x="8" y="7"/>
                      <a:pt x="8" y="10"/>
                      <a:pt x="8" y="12"/>
                    </a:cubicBezTo>
                    <a:cubicBezTo>
                      <a:pt x="9" y="15"/>
                      <a:pt x="10" y="18"/>
                      <a:pt x="11" y="19"/>
                    </a:cubicBezTo>
                    <a:cubicBezTo>
                      <a:pt x="9" y="14"/>
                      <a:pt x="5" y="8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0" y="0"/>
                      <a:pt x="10" y="2"/>
                      <a:pt x="10" y="4"/>
                    </a:cubicBezTo>
                    <a:cubicBezTo>
                      <a:pt x="11" y="8"/>
                      <a:pt x="13" y="12"/>
                      <a:pt x="14" y="15"/>
                    </a:cubicBezTo>
                    <a:cubicBezTo>
                      <a:pt x="17" y="21"/>
                      <a:pt x="22" y="27"/>
                      <a:pt x="25" y="33"/>
                    </a:cubicBezTo>
                    <a:cubicBezTo>
                      <a:pt x="25" y="34"/>
                      <a:pt x="27" y="35"/>
                      <a:pt x="26" y="36"/>
                    </a:cubicBezTo>
                    <a:cubicBezTo>
                      <a:pt x="25" y="38"/>
                      <a:pt x="23" y="37"/>
                      <a:pt x="22" y="37"/>
                    </a:cubicBezTo>
                    <a:cubicBezTo>
                      <a:pt x="19" y="36"/>
                      <a:pt x="18" y="34"/>
                      <a:pt x="17" y="33"/>
                    </a:cubicBezTo>
                    <a:cubicBezTo>
                      <a:pt x="18" y="36"/>
                      <a:pt x="21" y="39"/>
                      <a:pt x="24" y="41"/>
                    </a:cubicBezTo>
                    <a:cubicBezTo>
                      <a:pt x="24" y="42"/>
                      <a:pt x="24" y="42"/>
                      <a:pt x="24" y="43"/>
                    </a:cubicBezTo>
                    <a:cubicBezTo>
                      <a:pt x="24" y="44"/>
                      <a:pt x="24" y="45"/>
                      <a:pt x="23" y="46"/>
                    </a:cubicBezTo>
                    <a:cubicBezTo>
                      <a:pt x="21" y="46"/>
                      <a:pt x="20" y="45"/>
                      <a:pt x="19" y="44"/>
                    </a:cubicBezTo>
                    <a:cubicBezTo>
                      <a:pt x="18" y="42"/>
                      <a:pt x="18" y="40"/>
                      <a:pt x="16" y="38"/>
                    </a:cubicBezTo>
                    <a:close/>
                  </a:path>
                </a:pathLst>
              </a:custGeom>
              <a:solidFill>
                <a:srgbClr val="847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" name="Freeform 593"/>
              <p:cNvSpPr>
                <a:spLocks/>
              </p:cNvSpPr>
              <p:nvPr/>
            </p:nvSpPr>
            <p:spPr bwMode="auto">
              <a:xfrm>
                <a:off x="4173" y="1486"/>
                <a:ext cx="23" cy="57"/>
              </a:xfrm>
              <a:custGeom>
                <a:avLst/>
                <a:gdLst>
                  <a:gd name="T0" fmla="*/ 7 w 16"/>
                  <a:gd name="T1" fmla="*/ 39 h 40"/>
                  <a:gd name="T2" fmla="*/ 2 w 16"/>
                  <a:gd name="T3" fmla="*/ 27 h 40"/>
                  <a:gd name="T4" fmla="*/ 0 w 16"/>
                  <a:gd name="T5" fmla="*/ 24 h 40"/>
                  <a:gd name="T6" fmla="*/ 12 w 16"/>
                  <a:gd name="T7" fmla="*/ 0 h 40"/>
                  <a:gd name="T8" fmla="*/ 13 w 16"/>
                  <a:gd name="T9" fmla="*/ 4 h 40"/>
                  <a:gd name="T10" fmla="*/ 16 w 16"/>
                  <a:gd name="T11" fmla="*/ 21 h 40"/>
                  <a:gd name="T12" fmla="*/ 9 w 16"/>
                  <a:gd name="T13" fmla="*/ 39 h 40"/>
                  <a:gd name="T14" fmla="*/ 7 w 16"/>
                  <a:gd name="T15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0">
                    <a:moveTo>
                      <a:pt x="7" y="39"/>
                    </a:moveTo>
                    <a:cubicBezTo>
                      <a:pt x="4" y="36"/>
                      <a:pt x="3" y="32"/>
                      <a:pt x="2" y="27"/>
                    </a:cubicBezTo>
                    <a:cubicBezTo>
                      <a:pt x="2" y="26"/>
                      <a:pt x="2" y="24"/>
                      <a:pt x="0" y="24"/>
                    </a:cubicBezTo>
                    <a:cubicBezTo>
                      <a:pt x="4" y="16"/>
                      <a:pt x="7" y="8"/>
                      <a:pt x="12" y="0"/>
                    </a:cubicBezTo>
                    <a:cubicBezTo>
                      <a:pt x="13" y="1"/>
                      <a:pt x="14" y="2"/>
                      <a:pt x="13" y="4"/>
                    </a:cubicBezTo>
                    <a:cubicBezTo>
                      <a:pt x="13" y="10"/>
                      <a:pt x="16" y="15"/>
                      <a:pt x="16" y="21"/>
                    </a:cubicBezTo>
                    <a:cubicBezTo>
                      <a:pt x="14" y="27"/>
                      <a:pt x="12" y="33"/>
                      <a:pt x="9" y="39"/>
                    </a:cubicBezTo>
                    <a:cubicBezTo>
                      <a:pt x="8" y="39"/>
                      <a:pt x="8" y="40"/>
                      <a:pt x="7" y="39"/>
                    </a:cubicBezTo>
                    <a:close/>
                  </a:path>
                </a:pathLst>
              </a:custGeom>
              <a:solidFill>
                <a:srgbClr val="B898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" name="Freeform 594"/>
              <p:cNvSpPr>
                <a:spLocks/>
              </p:cNvSpPr>
              <p:nvPr/>
            </p:nvSpPr>
            <p:spPr bwMode="auto">
              <a:xfrm>
                <a:off x="4190" y="1467"/>
                <a:ext cx="28" cy="50"/>
              </a:xfrm>
              <a:custGeom>
                <a:avLst/>
                <a:gdLst>
                  <a:gd name="T0" fmla="*/ 3 w 19"/>
                  <a:gd name="T1" fmla="*/ 35 h 35"/>
                  <a:gd name="T2" fmla="*/ 0 w 19"/>
                  <a:gd name="T3" fmla="*/ 13 h 35"/>
                  <a:gd name="T4" fmla="*/ 6 w 19"/>
                  <a:gd name="T5" fmla="*/ 6 h 35"/>
                  <a:gd name="T6" fmla="*/ 11 w 19"/>
                  <a:gd name="T7" fmla="*/ 0 h 35"/>
                  <a:gd name="T8" fmla="*/ 13 w 19"/>
                  <a:gd name="T9" fmla="*/ 7 h 35"/>
                  <a:gd name="T10" fmla="*/ 15 w 19"/>
                  <a:gd name="T11" fmla="*/ 0 h 35"/>
                  <a:gd name="T12" fmla="*/ 15 w 19"/>
                  <a:gd name="T13" fmla="*/ 8 h 35"/>
                  <a:gd name="T14" fmla="*/ 19 w 19"/>
                  <a:gd name="T15" fmla="*/ 8 h 35"/>
                  <a:gd name="T16" fmla="*/ 18 w 19"/>
                  <a:gd name="T17" fmla="*/ 11 h 35"/>
                  <a:gd name="T18" fmla="*/ 6 w 19"/>
                  <a:gd name="T19" fmla="*/ 32 h 35"/>
                  <a:gd name="T20" fmla="*/ 3 w 19"/>
                  <a:gd name="T2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5">
                    <a:moveTo>
                      <a:pt x="3" y="35"/>
                    </a:moveTo>
                    <a:cubicBezTo>
                      <a:pt x="1" y="28"/>
                      <a:pt x="0" y="21"/>
                      <a:pt x="0" y="13"/>
                    </a:cubicBezTo>
                    <a:cubicBezTo>
                      <a:pt x="2" y="11"/>
                      <a:pt x="4" y="8"/>
                      <a:pt x="6" y="6"/>
                    </a:cubicBezTo>
                    <a:cubicBezTo>
                      <a:pt x="9" y="5"/>
                      <a:pt x="9" y="2"/>
                      <a:pt x="11" y="0"/>
                    </a:cubicBezTo>
                    <a:cubicBezTo>
                      <a:pt x="12" y="3"/>
                      <a:pt x="9" y="6"/>
                      <a:pt x="13" y="7"/>
                    </a:cubicBezTo>
                    <a:cubicBezTo>
                      <a:pt x="14" y="5"/>
                      <a:pt x="12" y="2"/>
                      <a:pt x="15" y="0"/>
                    </a:cubicBezTo>
                    <a:cubicBezTo>
                      <a:pt x="14" y="3"/>
                      <a:pt x="14" y="5"/>
                      <a:pt x="15" y="8"/>
                    </a:cubicBezTo>
                    <a:cubicBezTo>
                      <a:pt x="16" y="7"/>
                      <a:pt x="18" y="3"/>
                      <a:pt x="19" y="8"/>
                    </a:cubicBezTo>
                    <a:cubicBezTo>
                      <a:pt x="19" y="9"/>
                      <a:pt x="19" y="10"/>
                      <a:pt x="18" y="11"/>
                    </a:cubicBezTo>
                    <a:cubicBezTo>
                      <a:pt x="13" y="17"/>
                      <a:pt x="9" y="25"/>
                      <a:pt x="6" y="32"/>
                    </a:cubicBezTo>
                    <a:cubicBezTo>
                      <a:pt x="5" y="33"/>
                      <a:pt x="4" y="34"/>
                      <a:pt x="3" y="35"/>
                    </a:cubicBezTo>
                    <a:close/>
                  </a:path>
                </a:pathLst>
              </a:custGeom>
              <a:solidFill>
                <a:srgbClr val="DCBA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" name="Freeform 595"/>
              <p:cNvSpPr>
                <a:spLocks/>
              </p:cNvSpPr>
              <p:nvPr/>
            </p:nvSpPr>
            <p:spPr bwMode="auto">
              <a:xfrm>
                <a:off x="4142" y="1668"/>
                <a:ext cx="29" cy="78"/>
              </a:xfrm>
              <a:custGeom>
                <a:avLst/>
                <a:gdLst>
                  <a:gd name="T0" fmla="*/ 6 w 20"/>
                  <a:gd name="T1" fmla="*/ 50 h 54"/>
                  <a:gd name="T2" fmla="*/ 5 w 20"/>
                  <a:gd name="T3" fmla="*/ 53 h 54"/>
                  <a:gd name="T4" fmla="*/ 1 w 20"/>
                  <a:gd name="T5" fmla="*/ 43 h 54"/>
                  <a:gd name="T6" fmla="*/ 0 w 20"/>
                  <a:gd name="T7" fmla="*/ 25 h 54"/>
                  <a:gd name="T8" fmla="*/ 8 w 20"/>
                  <a:gd name="T9" fmla="*/ 0 h 54"/>
                  <a:gd name="T10" fmla="*/ 10 w 20"/>
                  <a:gd name="T11" fmla="*/ 5 h 54"/>
                  <a:gd name="T12" fmla="*/ 11 w 20"/>
                  <a:gd name="T13" fmla="*/ 26 h 54"/>
                  <a:gd name="T14" fmla="*/ 14 w 20"/>
                  <a:gd name="T15" fmla="*/ 40 h 54"/>
                  <a:gd name="T16" fmla="*/ 18 w 20"/>
                  <a:gd name="T17" fmla="*/ 46 h 54"/>
                  <a:gd name="T18" fmla="*/ 17 w 20"/>
                  <a:gd name="T19" fmla="*/ 48 h 54"/>
                  <a:gd name="T20" fmla="*/ 7 w 20"/>
                  <a:gd name="T21" fmla="*/ 29 h 54"/>
                  <a:gd name="T22" fmla="*/ 6 w 20"/>
                  <a:gd name="T23" fmla="*/ 18 h 54"/>
                  <a:gd name="T24" fmla="*/ 9 w 20"/>
                  <a:gd name="T25" fmla="*/ 38 h 54"/>
                  <a:gd name="T26" fmla="*/ 10 w 20"/>
                  <a:gd name="T27" fmla="*/ 47 h 54"/>
                  <a:gd name="T28" fmla="*/ 13 w 20"/>
                  <a:gd name="T29" fmla="*/ 52 h 54"/>
                  <a:gd name="T30" fmla="*/ 9 w 20"/>
                  <a:gd name="T31" fmla="*/ 49 h 54"/>
                  <a:gd name="T32" fmla="*/ 3 w 20"/>
                  <a:gd name="T33" fmla="*/ 35 h 54"/>
                  <a:gd name="T34" fmla="*/ 3 w 20"/>
                  <a:gd name="T35" fmla="*/ 27 h 54"/>
                  <a:gd name="T36" fmla="*/ 6 w 20"/>
                  <a:gd name="T37" fmla="*/ 47 h 54"/>
                  <a:gd name="T38" fmla="*/ 6 w 20"/>
                  <a:gd name="T39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" h="54">
                    <a:moveTo>
                      <a:pt x="6" y="50"/>
                    </a:moveTo>
                    <a:cubicBezTo>
                      <a:pt x="7" y="52"/>
                      <a:pt x="8" y="54"/>
                      <a:pt x="5" y="53"/>
                    </a:cubicBezTo>
                    <a:cubicBezTo>
                      <a:pt x="1" y="51"/>
                      <a:pt x="1" y="47"/>
                      <a:pt x="1" y="43"/>
                    </a:cubicBezTo>
                    <a:cubicBezTo>
                      <a:pt x="0" y="37"/>
                      <a:pt x="0" y="31"/>
                      <a:pt x="0" y="25"/>
                    </a:cubicBezTo>
                    <a:cubicBezTo>
                      <a:pt x="3" y="17"/>
                      <a:pt x="4" y="8"/>
                      <a:pt x="8" y="0"/>
                    </a:cubicBezTo>
                    <a:cubicBezTo>
                      <a:pt x="11" y="1"/>
                      <a:pt x="10" y="3"/>
                      <a:pt x="10" y="5"/>
                    </a:cubicBezTo>
                    <a:cubicBezTo>
                      <a:pt x="11" y="12"/>
                      <a:pt x="10" y="19"/>
                      <a:pt x="11" y="26"/>
                    </a:cubicBezTo>
                    <a:cubicBezTo>
                      <a:pt x="12" y="31"/>
                      <a:pt x="12" y="36"/>
                      <a:pt x="14" y="40"/>
                    </a:cubicBezTo>
                    <a:cubicBezTo>
                      <a:pt x="15" y="42"/>
                      <a:pt x="16" y="44"/>
                      <a:pt x="18" y="46"/>
                    </a:cubicBezTo>
                    <a:cubicBezTo>
                      <a:pt x="20" y="47"/>
                      <a:pt x="19" y="47"/>
                      <a:pt x="17" y="48"/>
                    </a:cubicBezTo>
                    <a:cubicBezTo>
                      <a:pt x="10" y="44"/>
                      <a:pt x="8" y="36"/>
                      <a:pt x="7" y="29"/>
                    </a:cubicBezTo>
                    <a:cubicBezTo>
                      <a:pt x="6" y="25"/>
                      <a:pt x="6" y="21"/>
                      <a:pt x="6" y="18"/>
                    </a:cubicBezTo>
                    <a:cubicBezTo>
                      <a:pt x="6" y="24"/>
                      <a:pt x="7" y="31"/>
                      <a:pt x="9" y="38"/>
                    </a:cubicBezTo>
                    <a:cubicBezTo>
                      <a:pt x="10" y="41"/>
                      <a:pt x="9" y="44"/>
                      <a:pt x="10" y="47"/>
                    </a:cubicBezTo>
                    <a:cubicBezTo>
                      <a:pt x="10" y="49"/>
                      <a:pt x="13" y="50"/>
                      <a:pt x="13" y="52"/>
                    </a:cubicBezTo>
                    <a:cubicBezTo>
                      <a:pt x="11" y="52"/>
                      <a:pt x="11" y="50"/>
                      <a:pt x="9" y="49"/>
                    </a:cubicBezTo>
                    <a:cubicBezTo>
                      <a:pt x="5" y="46"/>
                      <a:pt x="4" y="40"/>
                      <a:pt x="3" y="35"/>
                    </a:cubicBezTo>
                    <a:cubicBezTo>
                      <a:pt x="3" y="32"/>
                      <a:pt x="3" y="29"/>
                      <a:pt x="3" y="27"/>
                    </a:cubicBezTo>
                    <a:cubicBezTo>
                      <a:pt x="2" y="33"/>
                      <a:pt x="4" y="40"/>
                      <a:pt x="6" y="47"/>
                    </a:cubicBezTo>
                    <a:cubicBezTo>
                      <a:pt x="6" y="48"/>
                      <a:pt x="7" y="49"/>
                      <a:pt x="6" y="50"/>
                    </a:cubicBezTo>
                    <a:close/>
                  </a:path>
                </a:pathLst>
              </a:custGeom>
              <a:solidFill>
                <a:srgbClr val="947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" name="Freeform 596"/>
              <p:cNvSpPr>
                <a:spLocks/>
              </p:cNvSpPr>
              <p:nvPr/>
            </p:nvSpPr>
            <p:spPr bwMode="auto">
              <a:xfrm>
                <a:off x="4161" y="1623"/>
                <a:ext cx="29" cy="91"/>
              </a:xfrm>
              <a:custGeom>
                <a:avLst/>
                <a:gdLst>
                  <a:gd name="T0" fmla="*/ 12 w 20"/>
                  <a:gd name="T1" fmla="*/ 52 h 63"/>
                  <a:gd name="T2" fmla="*/ 20 w 20"/>
                  <a:gd name="T3" fmla="*/ 55 h 63"/>
                  <a:gd name="T4" fmla="*/ 12 w 20"/>
                  <a:gd name="T5" fmla="*/ 62 h 63"/>
                  <a:gd name="T6" fmla="*/ 7 w 20"/>
                  <a:gd name="T7" fmla="*/ 58 h 63"/>
                  <a:gd name="T8" fmla="*/ 2 w 20"/>
                  <a:gd name="T9" fmla="*/ 39 h 63"/>
                  <a:gd name="T10" fmla="*/ 1 w 20"/>
                  <a:gd name="T11" fmla="*/ 24 h 63"/>
                  <a:gd name="T12" fmla="*/ 2 w 20"/>
                  <a:gd name="T13" fmla="*/ 12 h 63"/>
                  <a:gd name="T14" fmla="*/ 4 w 20"/>
                  <a:gd name="T15" fmla="*/ 0 h 63"/>
                  <a:gd name="T16" fmla="*/ 5 w 20"/>
                  <a:gd name="T17" fmla="*/ 0 h 63"/>
                  <a:gd name="T18" fmla="*/ 4 w 20"/>
                  <a:gd name="T19" fmla="*/ 18 h 63"/>
                  <a:gd name="T20" fmla="*/ 9 w 20"/>
                  <a:gd name="T21" fmla="*/ 47 h 63"/>
                  <a:gd name="T22" fmla="*/ 12 w 20"/>
                  <a:gd name="T23" fmla="*/ 5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63">
                    <a:moveTo>
                      <a:pt x="12" y="52"/>
                    </a:moveTo>
                    <a:cubicBezTo>
                      <a:pt x="14" y="54"/>
                      <a:pt x="16" y="55"/>
                      <a:pt x="20" y="55"/>
                    </a:cubicBezTo>
                    <a:cubicBezTo>
                      <a:pt x="17" y="58"/>
                      <a:pt x="18" y="63"/>
                      <a:pt x="12" y="62"/>
                    </a:cubicBezTo>
                    <a:cubicBezTo>
                      <a:pt x="9" y="62"/>
                      <a:pt x="8" y="60"/>
                      <a:pt x="7" y="58"/>
                    </a:cubicBezTo>
                    <a:cubicBezTo>
                      <a:pt x="4" y="52"/>
                      <a:pt x="1" y="46"/>
                      <a:pt x="2" y="39"/>
                    </a:cubicBezTo>
                    <a:cubicBezTo>
                      <a:pt x="2" y="34"/>
                      <a:pt x="1" y="29"/>
                      <a:pt x="1" y="24"/>
                    </a:cubicBezTo>
                    <a:cubicBezTo>
                      <a:pt x="0" y="20"/>
                      <a:pt x="0" y="16"/>
                      <a:pt x="2" y="12"/>
                    </a:cubicBezTo>
                    <a:cubicBezTo>
                      <a:pt x="1" y="7"/>
                      <a:pt x="2" y="3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6"/>
                      <a:pt x="4" y="12"/>
                      <a:pt x="4" y="18"/>
                    </a:cubicBezTo>
                    <a:cubicBezTo>
                      <a:pt x="5" y="28"/>
                      <a:pt x="6" y="38"/>
                      <a:pt x="9" y="47"/>
                    </a:cubicBezTo>
                    <a:cubicBezTo>
                      <a:pt x="10" y="49"/>
                      <a:pt x="11" y="50"/>
                      <a:pt x="12" y="52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" name="Freeform 597"/>
              <p:cNvSpPr>
                <a:spLocks/>
              </p:cNvSpPr>
              <p:nvPr/>
            </p:nvSpPr>
            <p:spPr bwMode="auto">
              <a:xfrm>
                <a:off x="4020" y="1993"/>
                <a:ext cx="21" cy="61"/>
              </a:xfrm>
              <a:custGeom>
                <a:avLst/>
                <a:gdLst>
                  <a:gd name="T0" fmla="*/ 2 w 15"/>
                  <a:gd name="T1" fmla="*/ 42 h 42"/>
                  <a:gd name="T2" fmla="*/ 2 w 15"/>
                  <a:gd name="T3" fmla="*/ 33 h 42"/>
                  <a:gd name="T4" fmla="*/ 4 w 15"/>
                  <a:gd name="T5" fmla="*/ 18 h 42"/>
                  <a:gd name="T6" fmla="*/ 11 w 15"/>
                  <a:gd name="T7" fmla="*/ 3 h 42"/>
                  <a:gd name="T8" fmla="*/ 14 w 15"/>
                  <a:gd name="T9" fmla="*/ 0 h 42"/>
                  <a:gd name="T10" fmla="*/ 12 w 15"/>
                  <a:gd name="T11" fmla="*/ 13 h 42"/>
                  <a:gd name="T12" fmla="*/ 9 w 15"/>
                  <a:gd name="T13" fmla="*/ 31 h 42"/>
                  <a:gd name="T14" fmla="*/ 2 w 15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42">
                    <a:moveTo>
                      <a:pt x="2" y="42"/>
                    </a:moveTo>
                    <a:cubicBezTo>
                      <a:pt x="3" y="39"/>
                      <a:pt x="3" y="36"/>
                      <a:pt x="2" y="33"/>
                    </a:cubicBezTo>
                    <a:cubicBezTo>
                      <a:pt x="0" y="28"/>
                      <a:pt x="2" y="23"/>
                      <a:pt x="4" y="18"/>
                    </a:cubicBezTo>
                    <a:cubicBezTo>
                      <a:pt x="6" y="13"/>
                      <a:pt x="9" y="8"/>
                      <a:pt x="11" y="3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5" y="4"/>
                      <a:pt x="13" y="9"/>
                      <a:pt x="12" y="13"/>
                    </a:cubicBezTo>
                    <a:cubicBezTo>
                      <a:pt x="11" y="19"/>
                      <a:pt x="9" y="25"/>
                      <a:pt x="9" y="31"/>
                    </a:cubicBezTo>
                    <a:cubicBezTo>
                      <a:pt x="8" y="36"/>
                      <a:pt x="8" y="40"/>
                      <a:pt x="2" y="42"/>
                    </a:cubicBezTo>
                    <a:close/>
                  </a:path>
                </a:pathLst>
              </a:custGeom>
              <a:solidFill>
                <a:srgbClr val="9C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" name="Freeform 598"/>
              <p:cNvSpPr>
                <a:spLocks/>
              </p:cNvSpPr>
              <p:nvPr/>
            </p:nvSpPr>
            <p:spPr bwMode="auto">
              <a:xfrm>
                <a:off x="4154" y="1640"/>
                <a:ext cx="25" cy="84"/>
              </a:xfrm>
              <a:custGeom>
                <a:avLst/>
                <a:gdLst>
                  <a:gd name="T0" fmla="*/ 7 w 17"/>
                  <a:gd name="T1" fmla="*/ 0 h 58"/>
                  <a:gd name="T2" fmla="*/ 8 w 17"/>
                  <a:gd name="T3" fmla="*/ 30 h 58"/>
                  <a:gd name="T4" fmla="*/ 17 w 17"/>
                  <a:gd name="T5" fmla="*/ 50 h 58"/>
                  <a:gd name="T6" fmla="*/ 16 w 17"/>
                  <a:gd name="T7" fmla="*/ 51 h 58"/>
                  <a:gd name="T8" fmla="*/ 12 w 17"/>
                  <a:gd name="T9" fmla="*/ 49 h 58"/>
                  <a:gd name="T10" fmla="*/ 5 w 17"/>
                  <a:gd name="T11" fmla="*/ 25 h 58"/>
                  <a:gd name="T12" fmla="*/ 4 w 17"/>
                  <a:gd name="T13" fmla="*/ 13 h 58"/>
                  <a:gd name="T14" fmla="*/ 6 w 17"/>
                  <a:gd name="T15" fmla="*/ 36 h 58"/>
                  <a:gd name="T16" fmla="*/ 10 w 17"/>
                  <a:gd name="T17" fmla="*/ 51 h 58"/>
                  <a:gd name="T18" fmla="*/ 14 w 17"/>
                  <a:gd name="T19" fmla="*/ 56 h 58"/>
                  <a:gd name="T20" fmla="*/ 14 w 17"/>
                  <a:gd name="T21" fmla="*/ 58 h 58"/>
                  <a:gd name="T22" fmla="*/ 12 w 17"/>
                  <a:gd name="T23" fmla="*/ 58 h 58"/>
                  <a:gd name="T24" fmla="*/ 9 w 17"/>
                  <a:gd name="T25" fmla="*/ 56 h 58"/>
                  <a:gd name="T26" fmla="*/ 2 w 17"/>
                  <a:gd name="T27" fmla="*/ 38 h 58"/>
                  <a:gd name="T28" fmla="*/ 2 w 17"/>
                  <a:gd name="T29" fmla="*/ 23 h 58"/>
                  <a:gd name="T30" fmla="*/ 0 w 17"/>
                  <a:gd name="T31" fmla="*/ 18 h 58"/>
                  <a:gd name="T32" fmla="*/ 7 w 17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58">
                    <a:moveTo>
                      <a:pt x="7" y="0"/>
                    </a:moveTo>
                    <a:cubicBezTo>
                      <a:pt x="6" y="10"/>
                      <a:pt x="8" y="20"/>
                      <a:pt x="8" y="30"/>
                    </a:cubicBezTo>
                    <a:cubicBezTo>
                      <a:pt x="8" y="37"/>
                      <a:pt x="11" y="45"/>
                      <a:pt x="17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14" y="51"/>
                      <a:pt x="13" y="50"/>
                      <a:pt x="12" y="49"/>
                    </a:cubicBezTo>
                    <a:cubicBezTo>
                      <a:pt x="7" y="42"/>
                      <a:pt x="5" y="33"/>
                      <a:pt x="5" y="25"/>
                    </a:cubicBezTo>
                    <a:cubicBezTo>
                      <a:pt x="5" y="20"/>
                      <a:pt x="4" y="16"/>
                      <a:pt x="4" y="13"/>
                    </a:cubicBezTo>
                    <a:cubicBezTo>
                      <a:pt x="5" y="20"/>
                      <a:pt x="5" y="28"/>
                      <a:pt x="6" y="36"/>
                    </a:cubicBezTo>
                    <a:cubicBezTo>
                      <a:pt x="7" y="41"/>
                      <a:pt x="7" y="46"/>
                      <a:pt x="10" y="51"/>
                    </a:cubicBezTo>
                    <a:cubicBezTo>
                      <a:pt x="11" y="53"/>
                      <a:pt x="12" y="55"/>
                      <a:pt x="14" y="56"/>
                    </a:cubicBezTo>
                    <a:cubicBezTo>
                      <a:pt x="14" y="56"/>
                      <a:pt x="15" y="57"/>
                      <a:pt x="14" y="58"/>
                    </a:cubicBezTo>
                    <a:cubicBezTo>
                      <a:pt x="14" y="58"/>
                      <a:pt x="13" y="58"/>
                      <a:pt x="12" y="58"/>
                    </a:cubicBezTo>
                    <a:cubicBezTo>
                      <a:pt x="11" y="58"/>
                      <a:pt x="10" y="57"/>
                      <a:pt x="9" y="56"/>
                    </a:cubicBezTo>
                    <a:cubicBezTo>
                      <a:pt x="4" y="51"/>
                      <a:pt x="3" y="45"/>
                      <a:pt x="2" y="38"/>
                    </a:cubicBezTo>
                    <a:cubicBezTo>
                      <a:pt x="1" y="33"/>
                      <a:pt x="2" y="28"/>
                      <a:pt x="2" y="23"/>
                    </a:cubicBezTo>
                    <a:cubicBezTo>
                      <a:pt x="2" y="21"/>
                      <a:pt x="2" y="19"/>
                      <a:pt x="0" y="18"/>
                    </a:cubicBezTo>
                    <a:cubicBezTo>
                      <a:pt x="2" y="12"/>
                      <a:pt x="2" y="5"/>
                      <a:pt x="7" y="0"/>
                    </a:cubicBezTo>
                    <a:close/>
                  </a:path>
                </a:pathLst>
              </a:custGeom>
              <a:solidFill>
                <a:srgbClr val="947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" name="Freeform 599"/>
              <p:cNvSpPr>
                <a:spLocks/>
              </p:cNvSpPr>
              <p:nvPr/>
            </p:nvSpPr>
            <p:spPr bwMode="auto">
              <a:xfrm>
                <a:off x="4082" y="1906"/>
                <a:ext cx="20" cy="62"/>
              </a:xfrm>
              <a:custGeom>
                <a:avLst/>
                <a:gdLst>
                  <a:gd name="T0" fmla="*/ 0 w 14"/>
                  <a:gd name="T1" fmla="*/ 43 h 43"/>
                  <a:gd name="T2" fmla="*/ 10 w 14"/>
                  <a:gd name="T3" fmla="*/ 1 h 43"/>
                  <a:gd name="T4" fmla="*/ 12 w 14"/>
                  <a:gd name="T5" fmla="*/ 0 h 43"/>
                  <a:gd name="T6" fmla="*/ 13 w 14"/>
                  <a:gd name="T7" fmla="*/ 2 h 43"/>
                  <a:gd name="T8" fmla="*/ 10 w 14"/>
                  <a:gd name="T9" fmla="*/ 26 h 43"/>
                  <a:gd name="T10" fmla="*/ 0 w 14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3" y="29"/>
                      <a:pt x="7" y="15"/>
                      <a:pt x="10" y="1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4" y="0"/>
                      <a:pt x="13" y="1"/>
                      <a:pt x="13" y="2"/>
                    </a:cubicBezTo>
                    <a:cubicBezTo>
                      <a:pt x="13" y="11"/>
                      <a:pt x="10" y="18"/>
                      <a:pt x="10" y="26"/>
                    </a:cubicBezTo>
                    <a:cubicBezTo>
                      <a:pt x="9" y="34"/>
                      <a:pt x="5" y="38"/>
                      <a:pt x="0" y="43"/>
                    </a:cubicBezTo>
                    <a:close/>
                  </a:path>
                </a:pathLst>
              </a:custGeom>
              <a:solidFill>
                <a:srgbClr val="7D55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" name="Freeform 600"/>
              <p:cNvSpPr>
                <a:spLocks/>
              </p:cNvSpPr>
              <p:nvPr/>
            </p:nvSpPr>
            <p:spPr bwMode="auto">
              <a:xfrm>
                <a:off x="4022" y="2142"/>
                <a:ext cx="31" cy="37"/>
              </a:xfrm>
              <a:custGeom>
                <a:avLst/>
                <a:gdLst>
                  <a:gd name="T0" fmla="*/ 6 w 21"/>
                  <a:gd name="T1" fmla="*/ 26 h 26"/>
                  <a:gd name="T2" fmla="*/ 8 w 21"/>
                  <a:gd name="T3" fmla="*/ 16 h 26"/>
                  <a:gd name="T4" fmla="*/ 8 w 21"/>
                  <a:gd name="T5" fmla="*/ 15 h 26"/>
                  <a:gd name="T6" fmla="*/ 12 w 21"/>
                  <a:gd name="T7" fmla="*/ 1 h 26"/>
                  <a:gd name="T8" fmla="*/ 16 w 21"/>
                  <a:gd name="T9" fmla="*/ 1 h 26"/>
                  <a:gd name="T10" fmla="*/ 19 w 21"/>
                  <a:gd name="T11" fmla="*/ 5 h 26"/>
                  <a:gd name="T12" fmla="*/ 15 w 21"/>
                  <a:gd name="T13" fmla="*/ 6 h 26"/>
                  <a:gd name="T14" fmla="*/ 12 w 21"/>
                  <a:gd name="T15" fmla="*/ 10 h 26"/>
                  <a:gd name="T16" fmla="*/ 18 w 21"/>
                  <a:gd name="T17" fmla="*/ 9 h 26"/>
                  <a:gd name="T18" fmla="*/ 21 w 21"/>
                  <a:gd name="T19" fmla="*/ 16 h 26"/>
                  <a:gd name="T20" fmla="*/ 10 w 21"/>
                  <a:gd name="T21" fmla="*/ 24 h 26"/>
                  <a:gd name="T22" fmla="*/ 6 w 21"/>
                  <a:gd name="T2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6">
                    <a:moveTo>
                      <a:pt x="6" y="26"/>
                    </a:moveTo>
                    <a:cubicBezTo>
                      <a:pt x="7" y="22"/>
                      <a:pt x="9" y="19"/>
                      <a:pt x="8" y="16"/>
                    </a:cubicBezTo>
                    <a:cubicBezTo>
                      <a:pt x="8" y="16"/>
                      <a:pt x="8" y="15"/>
                      <a:pt x="8" y="15"/>
                    </a:cubicBezTo>
                    <a:cubicBezTo>
                      <a:pt x="0" y="8"/>
                      <a:pt x="11" y="6"/>
                      <a:pt x="12" y="1"/>
                    </a:cubicBezTo>
                    <a:cubicBezTo>
                      <a:pt x="13" y="0"/>
                      <a:pt x="15" y="1"/>
                      <a:pt x="16" y="1"/>
                    </a:cubicBezTo>
                    <a:cubicBezTo>
                      <a:pt x="18" y="2"/>
                      <a:pt x="19" y="3"/>
                      <a:pt x="19" y="5"/>
                    </a:cubicBezTo>
                    <a:cubicBezTo>
                      <a:pt x="18" y="7"/>
                      <a:pt x="17" y="6"/>
                      <a:pt x="15" y="6"/>
                    </a:cubicBezTo>
                    <a:cubicBezTo>
                      <a:pt x="13" y="6"/>
                      <a:pt x="12" y="8"/>
                      <a:pt x="12" y="10"/>
                    </a:cubicBezTo>
                    <a:cubicBezTo>
                      <a:pt x="14" y="8"/>
                      <a:pt x="16" y="7"/>
                      <a:pt x="18" y="9"/>
                    </a:cubicBezTo>
                    <a:cubicBezTo>
                      <a:pt x="19" y="11"/>
                      <a:pt x="20" y="13"/>
                      <a:pt x="21" y="16"/>
                    </a:cubicBezTo>
                    <a:cubicBezTo>
                      <a:pt x="14" y="15"/>
                      <a:pt x="12" y="20"/>
                      <a:pt x="10" y="24"/>
                    </a:cubicBezTo>
                    <a:cubicBezTo>
                      <a:pt x="9" y="26"/>
                      <a:pt x="7" y="26"/>
                      <a:pt x="6" y="26"/>
                    </a:cubicBezTo>
                    <a:close/>
                  </a:path>
                </a:pathLst>
              </a:custGeom>
              <a:solidFill>
                <a:srgbClr val="372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" name="Freeform 601"/>
              <p:cNvSpPr>
                <a:spLocks/>
              </p:cNvSpPr>
              <p:nvPr/>
            </p:nvSpPr>
            <p:spPr bwMode="auto">
              <a:xfrm>
                <a:off x="4122" y="1850"/>
                <a:ext cx="38" cy="27"/>
              </a:xfrm>
              <a:custGeom>
                <a:avLst/>
                <a:gdLst>
                  <a:gd name="T0" fmla="*/ 24 w 26"/>
                  <a:gd name="T1" fmla="*/ 19 h 19"/>
                  <a:gd name="T2" fmla="*/ 6 w 26"/>
                  <a:gd name="T3" fmla="*/ 12 h 19"/>
                  <a:gd name="T4" fmla="*/ 1 w 26"/>
                  <a:gd name="T5" fmla="*/ 0 h 19"/>
                  <a:gd name="T6" fmla="*/ 19 w 26"/>
                  <a:gd name="T7" fmla="*/ 7 h 19"/>
                  <a:gd name="T8" fmla="*/ 23 w 26"/>
                  <a:gd name="T9" fmla="*/ 15 h 19"/>
                  <a:gd name="T10" fmla="*/ 24 w 26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9">
                    <a:moveTo>
                      <a:pt x="24" y="19"/>
                    </a:moveTo>
                    <a:cubicBezTo>
                      <a:pt x="18" y="17"/>
                      <a:pt x="12" y="14"/>
                      <a:pt x="6" y="12"/>
                    </a:cubicBezTo>
                    <a:cubicBezTo>
                      <a:pt x="4" y="8"/>
                      <a:pt x="0" y="5"/>
                      <a:pt x="1" y="0"/>
                    </a:cubicBezTo>
                    <a:cubicBezTo>
                      <a:pt x="7" y="1"/>
                      <a:pt x="14" y="4"/>
                      <a:pt x="19" y="7"/>
                    </a:cubicBezTo>
                    <a:cubicBezTo>
                      <a:pt x="20" y="10"/>
                      <a:pt x="22" y="12"/>
                      <a:pt x="23" y="15"/>
                    </a:cubicBezTo>
                    <a:cubicBezTo>
                      <a:pt x="24" y="16"/>
                      <a:pt x="26" y="17"/>
                      <a:pt x="24" y="19"/>
                    </a:cubicBezTo>
                    <a:close/>
                  </a:path>
                </a:pathLst>
              </a:custGeom>
              <a:solidFill>
                <a:srgbClr val="B9B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" name="Freeform 602"/>
              <p:cNvSpPr>
                <a:spLocks/>
              </p:cNvSpPr>
              <p:nvPr/>
            </p:nvSpPr>
            <p:spPr bwMode="auto">
              <a:xfrm>
                <a:off x="4047" y="1896"/>
                <a:ext cx="39" cy="123"/>
              </a:xfrm>
              <a:custGeom>
                <a:avLst/>
                <a:gdLst>
                  <a:gd name="T0" fmla="*/ 6 w 27"/>
                  <a:gd name="T1" fmla="*/ 73 h 85"/>
                  <a:gd name="T2" fmla="*/ 5 w 27"/>
                  <a:gd name="T3" fmla="*/ 75 h 85"/>
                  <a:gd name="T4" fmla="*/ 0 w 27"/>
                  <a:gd name="T5" fmla="*/ 85 h 85"/>
                  <a:gd name="T6" fmla="*/ 26 w 27"/>
                  <a:gd name="T7" fmla="*/ 0 h 85"/>
                  <a:gd name="T8" fmla="*/ 27 w 27"/>
                  <a:gd name="T9" fmla="*/ 5 h 85"/>
                  <a:gd name="T10" fmla="*/ 24 w 27"/>
                  <a:gd name="T11" fmla="*/ 15 h 85"/>
                  <a:gd name="T12" fmla="*/ 10 w 27"/>
                  <a:gd name="T13" fmla="*/ 56 h 85"/>
                  <a:gd name="T14" fmla="*/ 6 w 27"/>
                  <a:gd name="T15" fmla="*/ 7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85">
                    <a:moveTo>
                      <a:pt x="6" y="73"/>
                    </a:moveTo>
                    <a:cubicBezTo>
                      <a:pt x="5" y="74"/>
                      <a:pt x="5" y="74"/>
                      <a:pt x="5" y="75"/>
                    </a:cubicBezTo>
                    <a:cubicBezTo>
                      <a:pt x="3" y="78"/>
                      <a:pt x="3" y="82"/>
                      <a:pt x="0" y="85"/>
                    </a:cubicBezTo>
                    <a:cubicBezTo>
                      <a:pt x="4" y="55"/>
                      <a:pt x="19" y="29"/>
                      <a:pt x="26" y="0"/>
                    </a:cubicBezTo>
                    <a:cubicBezTo>
                      <a:pt x="27" y="1"/>
                      <a:pt x="26" y="3"/>
                      <a:pt x="27" y="5"/>
                    </a:cubicBezTo>
                    <a:cubicBezTo>
                      <a:pt x="26" y="8"/>
                      <a:pt x="25" y="11"/>
                      <a:pt x="24" y="15"/>
                    </a:cubicBezTo>
                    <a:cubicBezTo>
                      <a:pt x="19" y="29"/>
                      <a:pt x="14" y="42"/>
                      <a:pt x="10" y="56"/>
                    </a:cubicBezTo>
                    <a:cubicBezTo>
                      <a:pt x="10" y="62"/>
                      <a:pt x="9" y="68"/>
                      <a:pt x="6" y="73"/>
                    </a:cubicBezTo>
                    <a:close/>
                  </a:path>
                </a:pathLst>
              </a:custGeom>
              <a:solidFill>
                <a:srgbClr val="81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" name="Freeform 603"/>
              <p:cNvSpPr>
                <a:spLocks/>
              </p:cNvSpPr>
              <p:nvPr/>
            </p:nvSpPr>
            <p:spPr bwMode="auto">
              <a:xfrm>
                <a:off x="4080" y="1838"/>
                <a:ext cx="42" cy="54"/>
              </a:xfrm>
              <a:custGeom>
                <a:avLst/>
                <a:gdLst>
                  <a:gd name="T0" fmla="*/ 0 w 29"/>
                  <a:gd name="T1" fmla="*/ 0 h 37"/>
                  <a:gd name="T2" fmla="*/ 12 w 29"/>
                  <a:gd name="T3" fmla="*/ 15 h 37"/>
                  <a:gd name="T4" fmla="*/ 6 w 29"/>
                  <a:gd name="T5" fmla="*/ 0 h 37"/>
                  <a:gd name="T6" fmla="*/ 18 w 29"/>
                  <a:gd name="T7" fmla="*/ 13 h 37"/>
                  <a:gd name="T8" fmla="*/ 14 w 29"/>
                  <a:gd name="T9" fmla="*/ 16 h 37"/>
                  <a:gd name="T10" fmla="*/ 17 w 29"/>
                  <a:gd name="T11" fmla="*/ 20 h 37"/>
                  <a:gd name="T12" fmla="*/ 21 w 29"/>
                  <a:gd name="T13" fmla="*/ 23 h 37"/>
                  <a:gd name="T14" fmla="*/ 21 w 29"/>
                  <a:gd name="T15" fmla="*/ 26 h 37"/>
                  <a:gd name="T16" fmla="*/ 27 w 29"/>
                  <a:gd name="T17" fmla="*/ 33 h 37"/>
                  <a:gd name="T18" fmla="*/ 28 w 29"/>
                  <a:gd name="T19" fmla="*/ 37 h 37"/>
                  <a:gd name="T20" fmla="*/ 21 w 29"/>
                  <a:gd name="T21" fmla="*/ 35 h 37"/>
                  <a:gd name="T22" fmla="*/ 3 w 29"/>
                  <a:gd name="T23" fmla="*/ 9 h 37"/>
                  <a:gd name="T24" fmla="*/ 0 w 29"/>
                  <a:gd name="T25" fmla="*/ 4 h 37"/>
                  <a:gd name="T26" fmla="*/ 0 w 29"/>
                  <a:gd name="T2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cubicBezTo>
                      <a:pt x="4" y="5"/>
                      <a:pt x="7" y="10"/>
                      <a:pt x="12" y="15"/>
                    </a:cubicBezTo>
                    <a:cubicBezTo>
                      <a:pt x="14" y="8"/>
                      <a:pt x="7" y="6"/>
                      <a:pt x="6" y="0"/>
                    </a:cubicBezTo>
                    <a:cubicBezTo>
                      <a:pt x="12" y="4"/>
                      <a:pt x="14" y="10"/>
                      <a:pt x="18" y="13"/>
                    </a:cubicBezTo>
                    <a:cubicBezTo>
                      <a:pt x="15" y="13"/>
                      <a:pt x="14" y="13"/>
                      <a:pt x="14" y="16"/>
                    </a:cubicBezTo>
                    <a:cubicBezTo>
                      <a:pt x="13" y="19"/>
                      <a:pt x="13" y="20"/>
                      <a:pt x="17" y="20"/>
                    </a:cubicBezTo>
                    <a:cubicBezTo>
                      <a:pt x="18" y="20"/>
                      <a:pt x="20" y="21"/>
                      <a:pt x="21" y="23"/>
                    </a:cubicBezTo>
                    <a:cubicBezTo>
                      <a:pt x="20" y="24"/>
                      <a:pt x="21" y="25"/>
                      <a:pt x="21" y="26"/>
                    </a:cubicBezTo>
                    <a:cubicBezTo>
                      <a:pt x="23" y="29"/>
                      <a:pt x="25" y="31"/>
                      <a:pt x="27" y="33"/>
                    </a:cubicBezTo>
                    <a:cubicBezTo>
                      <a:pt x="28" y="34"/>
                      <a:pt x="29" y="35"/>
                      <a:pt x="28" y="37"/>
                    </a:cubicBezTo>
                    <a:cubicBezTo>
                      <a:pt x="26" y="37"/>
                      <a:pt x="23" y="37"/>
                      <a:pt x="21" y="35"/>
                    </a:cubicBezTo>
                    <a:cubicBezTo>
                      <a:pt x="15" y="26"/>
                      <a:pt x="8" y="18"/>
                      <a:pt x="3" y="9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7573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" name="Freeform 604"/>
              <p:cNvSpPr>
                <a:spLocks/>
              </p:cNvSpPr>
              <p:nvPr/>
            </p:nvSpPr>
            <p:spPr bwMode="auto">
              <a:xfrm>
                <a:off x="4079" y="1844"/>
                <a:ext cx="34" cy="45"/>
              </a:xfrm>
              <a:custGeom>
                <a:avLst/>
                <a:gdLst>
                  <a:gd name="T0" fmla="*/ 1 w 24"/>
                  <a:gd name="T1" fmla="*/ 0 h 31"/>
                  <a:gd name="T2" fmla="*/ 22 w 24"/>
                  <a:gd name="T3" fmla="*/ 27 h 31"/>
                  <a:gd name="T4" fmla="*/ 22 w 24"/>
                  <a:gd name="T5" fmla="*/ 31 h 31"/>
                  <a:gd name="T6" fmla="*/ 19 w 24"/>
                  <a:gd name="T7" fmla="*/ 30 h 31"/>
                  <a:gd name="T8" fmla="*/ 6 w 24"/>
                  <a:gd name="T9" fmla="*/ 16 h 31"/>
                  <a:gd name="T10" fmla="*/ 0 w 24"/>
                  <a:gd name="T11" fmla="*/ 6 h 31"/>
                  <a:gd name="T12" fmla="*/ 1 w 2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1">
                    <a:moveTo>
                      <a:pt x="1" y="0"/>
                    </a:moveTo>
                    <a:cubicBezTo>
                      <a:pt x="8" y="9"/>
                      <a:pt x="14" y="18"/>
                      <a:pt x="22" y="27"/>
                    </a:cubicBezTo>
                    <a:cubicBezTo>
                      <a:pt x="22" y="28"/>
                      <a:pt x="24" y="29"/>
                      <a:pt x="22" y="31"/>
                    </a:cubicBezTo>
                    <a:cubicBezTo>
                      <a:pt x="21" y="30"/>
                      <a:pt x="20" y="30"/>
                      <a:pt x="19" y="30"/>
                    </a:cubicBezTo>
                    <a:cubicBezTo>
                      <a:pt x="13" y="26"/>
                      <a:pt x="11" y="20"/>
                      <a:pt x="6" y="16"/>
                    </a:cubicBezTo>
                    <a:cubicBezTo>
                      <a:pt x="4" y="13"/>
                      <a:pt x="1" y="10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7C5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" name="Freeform 605"/>
              <p:cNvSpPr>
                <a:spLocks/>
              </p:cNvSpPr>
              <p:nvPr/>
            </p:nvSpPr>
            <p:spPr bwMode="auto">
              <a:xfrm>
                <a:off x="4148" y="1860"/>
                <a:ext cx="28" cy="25"/>
              </a:xfrm>
              <a:custGeom>
                <a:avLst/>
                <a:gdLst>
                  <a:gd name="T0" fmla="*/ 6 w 19"/>
                  <a:gd name="T1" fmla="*/ 12 h 17"/>
                  <a:gd name="T2" fmla="*/ 2 w 19"/>
                  <a:gd name="T3" fmla="*/ 5 h 17"/>
                  <a:gd name="T4" fmla="*/ 1 w 19"/>
                  <a:gd name="T5" fmla="*/ 0 h 17"/>
                  <a:gd name="T6" fmla="*/ 17 w 19"/>
                  <a:gd name="T7" fmla="*/ 8 h 17"/>
                  <a:gd name="T8" fmla="*/ 18 w 19"/>
                  <a:gd name="T9" fmla="*/ 12 h 17"/>
                  <a:gd name="T10" fmla="*/ 15 w 19"/>
                  <a:gd name="T11" fmla="*/ 17 h 17"/>
                  <a:gd name="T12" fmla="*/ 6 w 19"/>
                  <a:gd name="T1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7">
                    <a:moveTo>
                      <a:pt x="6" y="12"/>
                    </a:moveTo>
                    <a:cubicBezTo>
                      <a:pt x="6" y="9"/>
                      <a:pt x="3" y="7"/>
                      <a:pt x="2" y="5"/>
                    </a:cubicBezTo>
                    <a:cubicBezTo>
                      <a:pt x="1" y="3"/>
                      <a:pt x="0" y="2"/>
                      <a:pt x="1" y="0"/>
                    </a:cubicBezTo>
                    <a:cubicBezTo>
                      <a:pt x="7" y="2"/>
                      <a:pt x="12" y="5"/>
                      <a:pt x="17" y="8"/>
                    </a:cubicBezTo>
                    <a:cubicBezTo>
                      <a:pt x="19" y="9"/>
                      <a:pt x="19" y="10"/>
                      <a:pt x="18" y="12"/>
                    </a:cubicBezTo>
                    <a:cubicBezTo>
                      <a:pt x="17" y="14"/>
                      <a:pt x="16" y="15"/>
                      <a:pt x="15" y="17"/>
                    </a:cubicBezTo>
                    <a:cubicBezTo>
                      <a:pt x="13" y="14"/>
                      <a:pt x="9" y="15"/>
                      <a:pt x="6" y="12"/>
                    </a:cubicBezTo>
                    <a:close/>
                  </a:path>
                </a:pathLst>
              </a:custGeom>
              <a:solidFill>
                <a:srgbClr val="968E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" name="Freeform 606"/>
              <p:cNvSpPr>
                <a:spLocks/>
              </p:cNvSpPr>
              <p:nvPr/>
            </p:nvSpPr>
            <p:spPr bwMode="auto">
              <a:xfrm>
                <a:off x="4035" y="1967"/>
                <a:ext cx="21" cy="81"/>
              </a:xfrm>
              <a:custGeom>
                <a:avLst/>
                <a:gdLst>
                  <a:gd name="T0" fmla="*/ 8 w 14"/>
                  <a:gd name="T1" fmla="*/ 7 h 56"/>
                  <a:gd name="T2" fmla="*/ 11 w 14"/>
                  <a:gd name="T3" fmla="*/ 4 h 56"/>
                  <a:gd name="T4" fmla="*/ 14 w 14"/>
                  <a:gd name="T5" fmla="*/ 0 h 56"/>
                  <a:gd name="T6" fmla="*/ 0 w 14"/>
                  <a:gd name="T7" fmla="*/ 56 h 56"/>
                  <a:gd name="T8" fmla="*/ 8 w 14"/>
                  <a:gd name="T9" fmla="*/ 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6">
                    <a:moveTo>
                      <a:pt x="8" y="7"/>
                    </a:moveTo>
                    <a:cubicBezTo>
                      <a:pt x="10" y="6"/>
                      <a:pt x="12" y="7"/>
                      <a:pt x="11" y="4"/>
                    </a:cubicBezTo>
                    <a:cubicBezTo>
                      <a:pt x="11" y="2"/>
                      <a:pt x="13" y="1"/>
                      <a:pt x="14" y="0"/>
                    </a:cubicBezTo>
                    <a:cubicBezTo>
                      <a:pt x="9" y="18"/>
                      <a:pt x="4" y="37"/>
                      <a:pt x="0" y="56"/>
                    </a:cubicBezTo>
                    <a:cubicBezTo>
                      <a:pt x="1" y="39"/>
                      <a:pt x="6" y="23"/>
                      <a:pt x="8" y="7"/>
                    </a:cubicBezTo>
                    <a:close/>
                  </a:path>
                </a:pathLst>
              </a:custGeom>
              <a:solidFill>
                <a:srgbClr val="B490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24" name="Group 808"/>
            <p:cNvGrpSpPr>
              <a:grpSpLocks/>
            </p:cNvGrpSpPr>
            <p:nvPr/>
          </p:nvGrpSpPr>
          <p:grpSpPr bwMode="auto">
            <a:xfrm>
              <a:off x="6241392" y="2066499"/>
              <a:ext cx="1640257" cy="3574158"/>
              <a:chOff x="3892" y="1030"/>
              <a:chExt cx="1106" cy="2410"/>
            </a:xfrm>
          </p:grpSpPr>
          <p:sp>
            <p:nvSpPr>
              <p:cNvPr id="373" name="Freeform 608"/>
              <p:cNvSpPr>
                <a:spLocks/>
              </p:cNvSpPr>
              <p:nvPr/>
            </p:nvSpPr>
            <p:spPr bwMode="auto">
              <a:xfrm>
                <a:off x="4034" y="2129"/>
                <a:ext cx="32" cy="10"/>
              </a:xfrm>
              <a:custGeom>
                <a:avLst/>
                <a:gdLst>
                  <a:gd name="T0" fmla="*/ 1 w 22"/>
                  <a:gd name="T1" fmla="*/ 7 h 7"/>
                  <a:gd name="T2" fmla="*/ 5 w 22"/>
                  <a:gd name="T3" fmla="*/ 0 h 7"/>
                  <a:gd name="T4" fmla="*/ 18 w 22"/>
                  <a:gd name="T5" fmla="*/ 1 h 7"/>
                  <a:gd name="T6" fmla="*/ 22 w 22"/>
                  <a:gd name="T7" fmla="*/ 4 h 7"/>
                  <a:gd name="T8" fmla="*/ 18 w 22"/>
                  <a:gd name="T9" fmla="*/ 6 h 7"/>
                  <a:gd name="T10" fmla="*/ 4 w 22"/>
                  <a:gd name="T11" fmla="*/ 6 h 7"/>
                  <a:gd name="T12" fmla="*/ 1 w 22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7">
                    <a:moveTo>
                      <a:pt x="1" y="7"/>
                    </a:moveTo>
                    <a:cubicBezTo>
                      <a:pt x="0" y="0"/>
                      <a:pt x="0" y="0"/>
                      <a:pt x="5" y="0"/>
                    </a:cubicBezTo>
                    <a:cubicBezTo>
                      <a:pt x="10" y="0"/>
                      <a:pt x="14" y="1"/>
                      <a:pt x="18" y="1"/>
                    </a:cubicBezTo>
                    <a:cubicBezTo>
                      <a:pt x="21" y="0"/>
                      <a:pt x="22" y="2"/>
                      <a:pt x="22" y="4"/>
                    </a:cubicBezTo>
                    <a:cubicBezTo>
                      <a:pt x="22" y="7"/>
                      <a:pt x="20" y="6"/>
                      <a:pt x="18" y="6"/>
                    </a:cubicBezTo>
                    <a:cubicBezTo>
                      <a:pt x="13" y="6"/>
                      <a:pt x="9" y="6"/>
                      <a:pt x="4" y="6"/>
                    </a:cubicBezTo>
                    <a:cubicBezTo>
                      <a:pt x="3" y="6"/>
                      <a:pt x="2" y="6"/>
                      <a:pt x="1" y="7"/>
                    </a:cubicBezTo>
                    <a:close/>
                  </a:path>
                </a:pathLst>
              </a:custGeom>
              <a:solidFill>
                <a:srgbClr val="726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4" name="Freeform 609"/>
              <p:cNvSpPr>
                <a:spLocks/>
              </p:cNvSpPr>
              <p:nvPr/>
            </p:nvSpPr>
            <p:spPr bwMode="auto">
              <a:xfrm>
                <a:off x="4154" y="1666"/>
                <a:ext cx="13" cy="60"/>
              </a:xfrm>
              <a:custGeom>
                <a:avLst/>
                <a:gdLst>
                  <a:gd name="T0" fmla="*/ 0 w 9"/>
                  <a:gd name="T1" fmla="*/ 0 h 41"/>
                  <a:gd name="T2" fmla="*/ 2 w 9"/>
                  <a:gd name="T3" fmla="*/ 5 h 41"/>
                  <a:gd name="T4" fmla="*/ 9 w 9"/>
                  <a:gd name="T5" fmla="*/ 38 h 41"/>
                  <a:gd name="T6" fmla="*/ 6 w 9"/>
                  <a:gd name="T7" fmla="*/ 41 h 41"/>
                  <a:gd name="T8" fmla="*/ 2 w 9"/>
                  <a:gd name="T9" fmla="*/ 28 h 41"/>
                  <a:gd name="T10" fmla="*/ 1 w 9"/>
                  <a:gd name="T11" fmla="*/ 3 h 41"/>
                  <a:gd name="T12" fmla="*/ 0 w 9"/>
                  <a:gd name="T13" fmla="*/ 1 h 41"/>
                  <a:gd name="T14" fmla="*/ 0 w 9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1">
                    <a:moveTo>
                      <a:pt x="0" y="0"/>
                    </a:moveTo>
                    <a:cubicBezTo>
                      <a:pt x="3" y="1"/>
                      <a:pt x="2" y="4"/>
                      <a:pt x="2" y="5"/>
                    </a:cubicBezTo>
                    <a:cubicBezTo>
                      <a:pt x="2" y="17"/>
                      <a:pt x="3" y="27"/>
                      <a:pt x="9" y="38"/>
                    </a:cubicBezTo>
                    <a:cubicBezTo>
                      <a:pt x="8" y="39"/>
                      <a:pt x="7" y="40"/>
                      <a:pt x="6" y="41"/>
                    </a:cubicBezTo>
                    <a:cubicBezTo>
                      <a:pt x="2" y="37"/>
                      <a:pt x="2" y="32"/>
                      <a:pt x="2" y="28"/>
                    </a:cubicBezTo>
                    <a:cubicBezTo>
                      <a:pt x="1" y="19"/>
                      <a:pt x="1" y="11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5" name="Freeform 610"/>
              <p:cNvSpPr>
                <a:spLocks/>
              </p:cNvSpPr>
              <p:nvPr/>
            </p:nvSpPr>
            <p:spPr bwMode="auto">
              <a:xfrm>
                <a:off x="4126" y="1717"/>
                <a:ext cx="18" cy="40"/>
              </a:xfrm>
              <a:custGeom>
                <a:avLst/>
                <a:gdLst>
                  <a:gd name="T0" fmla="*/ 8 w 12"/>
                  <a:gd name="T1" fmla="*/ 0 h 28"/>
                  <a:gd name="T2" fmla="*/ 8 w 12"/>
                  <a:gd name="T3" fmla="*/ 11 h 28"/>
                  <a:gd name="T4" fmla="*/ 12 w 12"/>
                  <a:gd name="T5" fmla="*/ 26 h 28"/>
                  <a:gd name="T6" fmla="*/ 7 w 12"/>
                  <a:gd name="T7" fmla="*/ 11 h 28"/>
                  <a:gd name="T8" fmla="*/ 7 w 12"/>
                  <a:gd name="T9" fmla="*/ 26 h 28"/>
                  <a:gd name="T10" fmla="*/ 4 w 12"/>
                  <a:gd name="T11" fmla="*/ 20 h 28"/>
                  <a:gd name="T12" fmla="*/ 1 w 12"/>
                  <a:gd name="T13" fmla="*/ 28 h 28"/>
                  <a:gd name="T14" fmla="*/ 0 w 12"/>
                  <a:gd name="T15" fmla="*/ 28 h 28"/>
                  <a:gd name="T16" fmla="*/ 8 w 12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8">
                    <a:moveTo>
                      <a:pt x="8" y="0"/>
                    </a:moveTo>
                    <a:cubicBezTo>
                      <a:pt x="10" y="3"/>
                      <a:pt x="7" y="7"/>
                      <a:pt x="8" y="11"/>
                    </a:cubicBezTo>
                    <a:cubicBezTo>
                      <a:pt x="10" y="16"/>
                      <a:pt x="10" y="21"/>
                      <a:pt x="12" y="26"/>
                    </a:cubicBezTo>
                    <a:cubicBezTo>
                      <a:pt x="9" y="22"/>
                      <a:pt x="8" y="17"/>
                      <a:pt x="7" y="11"/>
                    </a:cubicBezTo>
                    <a:cubicBezTo>
                      <a:pt x="4" y="17"/>
                      <a:pt x="7" y="21"/>
                      <a:pt x="7" y="26"/>
                    </a:cubicBezTo>
                    <a:cubicBezTo>
                      <a:pt x="5" y="24"/>
                      <a:pt x="5" y="22"/>
                      <a:pt x="4" y="20"/>
                    </a:cubicBezTo>
                    <a:cubicBezTo>
                      <a:pt x="2" y="22"/>
                      <a:pt x="1" y="25"/>
                      <a:pt x="1" y="28"/>
                    </a:cubicBezTo>
                    <a:cubicBezTo>
                      <a:pt x="2" y="28"/>
                      <a:pt x="1" y="28"/>
                      <a:pt x="0" y="28"/>
                    </a:cubicBezTo>
                    <a:cubicBezTo>
                      <a:pt x="2" y="18"/>
                      <a:pt x="5" y="9"/>
                      <a:pt x="8" y="0"/>
                    </a:cubicBezTo>
                    <a:close/>
                  </a:path>
                </a:pathLst>
              </a:custGeom>
              <a:solidFill>
                <a:srgbClr val="BFA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6" name="Freeform 611"/>
              <p:cNvSpPr>
                <a:spLocks/>
              </p:cNvSpPr>
              <p:nvPr/>
            </p:nvSpPr>
            <p:spPr bwMode="auto">
              <a:xfrm>
                <a:off x="4176" y="1594"/>
                <a:ext cx="10" cy="61"/>
              </a:xfrm>
              <a:custGeom>
                <a:avLst/>
                <a:gdLst>
                  <a:gd name="T0" fmla="*/ 4 w 7"/>
                  <a:gd name="T1" fmla="*/ 0 h 42"/>
                  <a:gd name="T2" fmla="*/ 5 w 7"/>
                  <a:gd name="T3" fmla="*/ 42 h 42"/>
                  <a:gd name="T4" fmla="*/ 1 w 7"/>
                  <a:gd name="T5" fmla="*/ 25 h 42"/>
                  <a:gd name="T6" fmla="*/ 1 w 7"/>
                  <a:gd name="T7" fmla="*/ 11 h 42"/>
                  <a:gd name="T8" fmla="*/ 3 w 7"/>
                  <a:gd name="T9" fmla="*/ 1 h 42"/>
                  <a:gd name="T10" fmla="*/ 4 w 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cubicBezTo>
                      <a:pt x="7" y="14"/>
                      <a:pt x="0" y="28"/>
                      <a:pt x="5" y="42"/>
                    </a:cubicBezTo>
                    <a:cubicBezTo>
                      <a:pt x="2" y="36"/>
                      <a:pt x="1" y="30"/>
                      <a:pt x="1" y="25"/>
                    </a:cubicBezTo>
                    <a:cubicBezTo>
                      <a:pt x="1" y="20"/>
                      <a:pt x="1" y="16"/>
                      <a:pt x="1" y="11"/>
                    </a:cubicBezTo>
                    <a:cubicBezTo>
                      <a:pt x="1" y="8"/>
                      <a:pt x="1" y="4"/>
                      <a:pt x="3" y="1"/>
                    </a:cubicBezTo>
                    <a:cubicBezTo>
                      <a:pt x="3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8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7" name="Freeform 612"/>
              <p:cNvSpPr>
                <a:spLocks/>
              </p:cNvSpPr>
              <p:nvPr/>
            </p:nvSpPr>
            <p:spPr bwMode="auto">
              <a:xfrm>
                <a:off x="4030" y="1955"/>
                <a:ext cx="29" cy="83"/>
              </a:xfrm>
              <a:custGeom>
                <a:avLst/>
                <a:gdLst>
                  <a:gd name="T0" fmla="*/ 2 w 20"/>
                  <a:gd name="T1" fmla="*/ 57 h 57"/>
                  <a:gd name="T2" fmla="*/ 1 w 20"/>
                  <a:gd name="T3" fmla="*/ 53 h 57"/>
                  <a:gd name="T4" fmla="*/ 7 w 20"/>
                  <a:gd name="T5" fmla="*/ 26 h 57"/>
                  <a:gd name="T6" fmla="*/ 8 w 20"/>
                  <a:gd name="T7" fmla="*/ 21 h 57"/>
                  <a:gd name="T8" fmla="*/ 15 w 20"/>
                  <a:gd name="T9" fmla="*/ 6 h 57"/>
                  <a:gd name="T10" fmla="*/ 20 w 20"/>
                  <a:gd name="T11" fmla="*/ 0 h 57"/>
                  <a:gd name="T12" fmla="*/ 14 w 20"/>
                  <a:gd name="T13" fmla="*/ 10 h 57"/>
                  <a:gd name="T14" fmla="*/ 12 w 20"/>
                  <a:gd name="T15" fmla="*/ 15 h 57"/>
                  <a:gd name="T16" fmla="*/ 12 w 20"/>
                  <a:gd name="T17" fmla="*/ 15 h 57"/>
                  <a:gd name="T18" fmla="*/ 7 w 20"/>
                  <a:gd name="T19" fmla="*/ 36 h 57"/>
                  <a:gd name="T20" fmla="*/ 2 w 20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57">
                    <a:moveTo>
                      <a:pt x="2" y="57"/>
                    </a:moveTo>
                    <a:cubicBezTo>
                      <a:pt x="0" y="56"/>
                      <a:pt x="1" y="54"/>
                      <a:pt x="1" y="53"/>
                    </a:cubicBezTo>
                    <a:cubicBezTo>
                      <a:pt x="3" y="44"/>
                      <a:pt x="5" y="35"/>
                      <a:pt x="7" y="26"/>
                    </a:cubicBezTo>
                    <a:cubicBezTo>
                      <a:pt x="8" y="24"/>
                      <a:pt x="8" y="23"/>
                      <a:pt x="8" y="21"/>
                    </a:cubicBezTo>
                    <a:cubicBezTo>
                      <a:pt x="8" y="15"/>
                      <a:pt x="10" y="9"/>
                      <a:pt x="15" y="6"/>
                    </a:cubicBezTo>
                    <a:cubicBezTo>
                      <a:pt x="17" y="4"/>
                      <a:pt x="18" y="1"/>
                      <a:pt x="20" y="0"/>
                    </a:cubicBezTo>
                    <a:cubicBezTo>
                      <a:pt x="19" y="4"/>
                      <a:pt x="16" y="6"/>
                      <a:pt x="14" y="10"/>
                    </a:cubicBezTo>
                    <a:cubicBezTo>
                      <a:pt x="13" y="11"/>
                      <a:pt x="12" y="13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22"/>
                      <a:pt x="9" y="29"/>
                      <a:pt x="7" y="36"/>
                    </a:cubicBezTo>
                    <a:cubicBezTo>
                      <a:pt x="5" y="43"/>
                      <a:pt x="3" y="50"/>
                      <a:pt x="2" y="57"/>
                    </a:cubicBezTo>
                    <a:close/>
                  </a:path>
                </a:pathLst>
              </a:custGeom>
              <a:solidFill>
                <a:srgbClr val="BAA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8" name="Freeform 613"/>
              <p:cNvSpPr>
                <a:spLocks/>
              </p:cNvSpPr>
              <p:nvPr/>
            </p:nvSpPr>
            <p:spPr bwMode="auto">
              <a:xfrm>
                <a:off x="4170" y="1604"/>
                <a:ext cx="9" cy="69"/>
              </a:xfrm>
              <a:custGeom>
                <a:avLst/>
                <a:gdLst>
                  <a:gd name="T0" fmla="*/ 2 w 6"/>
                  <a:gd name="T1" fmla="*/ 1 h 48"/>
                  <a:gd name="T2" fmla="*/ 4 w 6"/>
                  <a:gd name="T3" fmla="*/ 3 h 48"/>
                  <a:gd name="T4" fmla="*/ 3 w 6"/>
                  <a:gd name="T5" fmla="*/ 23 h 48"/>
                  <a:gd name="T6" fmla="*/ 6 w 6"/>
                  <a:gd name="T7" fmla="*/ 48 h 48"/>
                  <a:gd name="T8" fmla="*/ 1 w 6"/>
                  <a:gd name="T9" fmla="*/ 26 h 48"/>
                  <a:gd name="T10" fmla="*/ 2 w 6"/>
                  <a:gd name="T11" fmla="*/ 3 h 48"/>
                  <a:gd name="T12" fmla="*/ 1 w 6"/>
                  <a:gd name="T13" fmla="*/ 2 h 48"/>
                  <a:gd name="T14" fmla="*/ 2 w 6"/>
                  <a:gd name="T15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8">
                    <a:moveTo>
                      <a:pt x="2" y="1"/>
                    </a:moveTo>
                    <a:cubicBezTo>
                      <a:pt x="5" y="0"/>
                      <a:pt x="4" y="2"/>
                      <a:pt x="4" y="3"/>
                    </a:cubicBezTo>
                    <a:cubicBezTo>
                      <a:pt x="4" y="10"/>
                      <a:pt x="3" y="16"/>
                      <a:pt x="3" y="23"/>
                    </a:cubicBezTo>
                    <a:cubicBezTo>
                      <a:pt x="3" y="31"/>
                      <a:pt x="4" y="39"/>
                      <a:pt x="6" y="48"/>
                    </a:cubicBezTo>
                    <a:cubicBezTo>
                      <a:pt x="3" y="41"/>
                      <a:pt x="1" y="34"/>
                      <a:pt x="1" y="26"/>
                    </a:cubicBezTo>
                    <a:cubicBezTo>
                      <a:pt x="1" y="19"/>
                      <a:pt x="0" y="11"/>
                      <a:pt x="2" y="3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66D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9" name="Freeform 614"/>
              <p:cNvSpPr>
                <a:spLocks/>
              </p:cNvSpPr>
              <p:nvPr/>
            </p:nvSpPr>
            <p:spPr bwMode="auto">
              <a:xfrm>
                <a:off x="4118" y="1763"/>
                <a:ext cx="37" cy="51"/>
              </a:xfrm>
              <a:custGeom>
                <a:avLst/>
                <a:gdLst>
                  <a:gd name="T0" fmla="*/ 26 w 26"/>
                  <a:gd name="T1" fmla="*/ 32 h 35"/>
                  <a:gd name="T2" fmla="*/ 9 w 26"/>
                  <a:gd name="T3" fmla="*/ 24 h 35"/>
                  <a:gd name="T4" fmla="*/ 2 w 26"/>
                  <a:gd name="T5" fmla="*/ 9 h 35"/>
                  <a:gd name="T6" fmla="*/ 1 w 26"/>
                  <a:gd name="T7" fmla="*/ 0 h 35"/>
                  <a:gd name="T8" fmla="*/ 10 w 26"/>
                  <a:gd name="T9" fmla="*/ 21 h 35"/>
                  <a:gd name="T10" fmla="*/ 26 w 26"/>
                  <a:gd name="T11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35">
                    <a:moveTo>
                      <a:pt x="26" y="32"/>
                    </a:moveTo>
                    <a:cubicBezTo>
                      <a:pt x="20" y="35"/>
                      <a:pt x="11" y="30"/>
                      <a:pt x="9" y="24"/>
                    </a:cubicBezTo>
                    <a:cubicBezTo>
                      <a:pt x="7" y="19"/>
                      <a:pt x="5" y="14"/>
                      <a:pt x="2" y="9"/>
                    </a:cubicBezTo>
                    <a:cubicBezTo>
                      <a:pt x="1" y="6"/>
                      <a:pt x="0" y="3"/>
                      <a:pt x="1" y="0"/>
                    </a:cubicBezTo>
                    <a:cubicBezTo>
                      <a:pt x="3" y="7"/>
                      <a:pt x="7" y="14"/>
                      <a:pt x="10" y="21"/>
                    </a:cubicBezTo>
                    <a:cubicBezTo>
                      <a:pt x="13" y="28"/>
                      <a:pt x="18" y="32"/>
                      <a:pt x="26" y="32"/>
                    </a:cubicBezTo>
                    <a:close/>
                  </a:path>
                </a:pathLst>
              </a:custGeom>
              <a:solidFill>
                <a:srgbClr val="565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0" name="Freeform 615"/>
              <p:cNvSpPr>
                <a:spLocks/>
              </p:cNvSpPr>
              <p:nvPr/>
            </p:nvSpPr>
            <p:spPr bwMode="auto">
              <a:xfrm>
                <a:off x="4021" y="2072"/>
                <a:ext cx="12" cy="37"/>
              </a:xfrm>
              <a:custGeom>
                <a:avLst/>
                <a:gdLst>
                  <a:gd name="T0" fmla="*/ 0 w 8"/>
                  <a:gd name="T1" fmla="*/ 25 h 25"/>
                  <a:gd name="T2" fmla="*/ 5 w 8"/>
                  <a:gd name="T3" fmla="*/ 3 h 25"/>
                  <a:gd name="T4" fmla="*/ 6 w 8"/>
                  <a:gd name="T5" fmla="*/ 0 h 25"/>
                  <a:gd name="T6" fmla="*/ 8 w 8"/>
                  <a:gd name="T7" fmla="*/ 4 h 25"/>
                  <a:gd name="T8" fmla="*/ 5 w 8"/>
                  <a:gd name="T9" fmla="*/ 2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17"/>
                      <a:pt x="3" y="10"/>
                      <a:pt x="5" y="3"/>
                    </a:cubicBezTo>
                    <a:cubicBezTo>
                      <a:pt x="5" y="2"/>
                      <a:pt x="4" y="0"/>
                      <a:pt x="6" y="0"/>
                    </a:cubicBezTo>
                    <a:cubicBezTo>
                      <a:pt x="8" y="1"/>
                      <a:pt x="8" y="2"/>
                      <a:pt x="8" y="4"/>
                    </a:cubicBezTo>
                    <a:cubicBezTo>
                      <a:pt x="7" y="9"/>
                      <a:pt x="5" y="14"/>
                      <a:pt x="5" y="20"/>
                    </a:cubicBezTo>
                    <a:cubicBezTo>
                      <a:pt x="5" y="22"/>
                      <a:pt x="4" y="24"/>
                      <a:pt x="0" y="25"/>
                    </a:cubicBezTo>
                    <a:close/>
                  </a:path>
                </a:pathLst>
              </a:custGeom>
              <a:solidFill>
                <a:srgbClr val="846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1" name="Freeform 616"/>
              <p:cNvSpPr>
                <a:spLocks/>
              </p:cNvSpPr>
              <p:nvPr/>
            </p:nvSpPr>
            <p:spPr bwMode="auto">
              <a:xfrm>
                <a:off x="4126" y="1877"/>
                <a:ext cx="21" cy="18"/>
              </a:xfrm>
              <a:custGeom>
                <a:avLst/>
                <a:gdLst>
                  <a:gd name="T0" fmla="*/ 0 w 14"/>
                  <a:gd name="T1" fmla="*/ 1 h 12"/>
                  <a:gd name="T2" fmla="*/ 2 w 14"/>
                  <a:gd name="T3" fmla="*/ 0 h 12"/>
                  <a:gd name="T4" fmla="*/ 13 w 14"/>
                  <a:gd name="T5" fmla="*/ 5 h 12"/>
                  <a:gd name="T6" fmla="*/ 13 w 14"/>
                  <a:gd name="T7" fmla="*/ 7 h 12"/>
                  <a:gd name="T8" fmla="*/ 7 w 14"/>
                  <a:gd name="T9" fmla="*/ 12 h 12"/>
                  <a:gd name="T10" fmla="*/ 0 w 14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6" y="1"/>
                      <a:pt x="9" y="3"/>
                      <a:pt x="13" y="5"/>
                    </a:cubicBezTo>
                    <a:cubicBezTo>
                      <a:pt x="14" y="6"/>
                      <a:pt x="14" y="7"/>
                      <a:pt x="13" y="7"/>
                    </a:cubicBezTo>
                    <a:cubicBezTo>
                      <a:pt x="11" y="9"/>
                      <a:pt x="9" y="11"/>
                      <a:pt x="7" y="12"/>
                    </a:cubicBezTo>
                    <a:cubicBezTo>
                      <a:pt x="4" y="9"/>
                      <a:pt x="0" y="6"/>
                      <a:pt x="0" y="1"/>
                    </a:cubicBezTo>
                    <a:close/>
                  </a:path>
                </a:pathLst>
              </a:custGeom>
              <a:solidFill>
                <a:srgbClr val="877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2" name="Freeform 617"/>
              <p:cNvSpPr>
                <a:spLocks/>
              </p:cNvSpPr>
              <p:nvPr/>
            </p:nvSpPr>
            <p:spPr bwMode="auto">
              <a:xfrm>
                <a:off x="4077" y="1853"/>
                <a:ext cx="29" cy="36"/>
              </a:xfrm>
              <a:custGeom>
                <a:avLst/>
                <a:gdLst>
                  <a:gd name="T0" fmla="*/ 1 w 20"/>
                  <a:gd name="T1" fmla="*/ 0 h 25"/>
                  <a:gd name="T2" fmla="*/ 20 w 20"/>
                  <a:gd name="T3" fmla="*/ 24 h 25"/>
                  <a:gd name="T4" fmla="*/ 15 w 20"/>
                  <a:gd name="T5" fmla="*/ 25 h 25"/>
                  <a:gd name="T6" fmla="*/ 15 w 20"/>
                  <a:gd name="T7" fmla="*/ 24 h 25"/>
                  <a:gd name="T8" fmla="*/ 4 w 20"/>
                  <a:gd name="T9" fmla="*/ 10 h 25"/>
                  <a:gd name="T10" fmla="*/ 0 w 20"/>
                  <a:gd name="T11" fmla="*/ 3 h 25"/>
                  <a:gd name="T12" fmla="*/ 1 w 2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5">
                    <a:moveTo>
                      <a:pt x="1" y="0"/>
                    </a:moveTo>
                    <a:cubicBezTo>
                      <a:pt x="7" y="8"/>
                      <a:pt x="14" y="15"/>
                      <a:pt x="20" y="24"/>
                    </a:cubicBezTo>
                    <a:cubicBezTo>
                      <a:pt x="18" y="23"/>
                      <a:pt x="17" y="25"/>
                      <a:pt x="15" y="25"/>
                    </a:cubicBezTo>
                    <a:cubicBezTo>
                      <a:pt x="15" y="25"/>
                      <a:pt x="15" y="24"/>
                      <a:pt x="15" y="24"/>
                    </a:cubicBezTo>
                    <a:cubicBezTo>
                      <a:pt x="12" y="19"/>
                      <a:pt x="8" y="15"/>
                      <a:pt x="4" y="10"/>
                    </a:cubicBezTo>
                    <a:cubicBezTo>
                      <a:pt x="3" y="8"/>
                      <a:pt x="1" y="6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7675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3" name="Freeform 618"/>
              <p:cNvSpPr>
                <a:spLocks/>
              </p:cNvSpPr>
              <p:nvPr/>
            </p:nvSpPr>
            <p:spPr bwMode="auto">
              <a:xfrm>
                <a:off x="4064" y="1857"/>
                <a:ext cx="26" cy="46"/>
              </a:xfrm>
              <a:custGeom>
                <a:avLst/>
                <a:gdLst>
                  <a:gd name="T0" fmla="*/ 15 w 18"/>
                  <a:gd name="T1" fmla="*/ 32 h 32"/>
                  <a:gd name="T2" fmla="*/ 14 w 18"/>
                  <a:gd name="T3" fmla="*/ 27 h 32"/>
                  <a:gd name="T4" fmla="*/ 15 w 18"/>
                  <a:gd name="T5" fmla="*/ 22 h 32"/>
                  <a:gd name="T6" fmla="*/ 0 w 18"/>
                  <a:gd name="T7" fmla="*/ 3 h 32"/>
                  <a:gd name="T8" fmla="*/ 3 w 18"/>
                  <a:gd name="T9" fmla="*/ 2 h 32"/>
                  <a:gd name="T10" fmla="*/ 12 w 18"/>
                  <a:gd name="T11" fmla="*/ 13 h 32"/>
                  <a:gd name="T12" fmla="*/ 18 w 18"/>
                  <a:gd name="T13" fmla="*/ 23 h 32"/>
                  <a:gd name="T14" fmla="*/ 17 w 18"/>
                  <a:gd name="T15" fmla="*/ 25 h 32"/>
                  <a:gd name="T16" fmla="*/ 15 w 18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2">
                    <a:moveTo>
                      <a:pt x="15" y="32"/>
                    </a:moveTo>
                    <a:cubicBezTo>
                      <a:pt x="13" y="30"/>
                      <a:pt x="14" y="29"/>
                      <a:pt x="14" y="27"/>
                    </a:cubicBezTo>
                    <a:cubicBezTo>
                      <a:pt x="14" y="25"/>
                      <a:pt x="16" y="24"/>
                      <a:pt x="15" y="22"/>
                    </a:cubicBezTo>
                    <a:cubicBezTo>
                      <a:pt x="10" y="15"/>
                      <a:pt x="5" y="9"/>
                      <a:pt x="0" y="3"/>
                    </a:cubicBezTo>
                    <a:cubicBezTo>
                      <a:pt x="1" y="0"/>
                      <a:pt x="1" y="0"/>
                      <a:pt x="3" y="2"/>
                    </a:cubicBezTo>
                    <a:cubicBezTo>
                      <a:pt x="6" y="5"/>
                      <a:pt x="9" y="9"/>
                      <a:pt x="12" y="13"/>
                    </a:cubicBezTo>
                    <a:cubicBezTo>
                      <a:pt x="14" y="16"/>
                      <a:pt x="17" y="19"/>
                      <a:pt x="18" y="23"/>
                    </a:cubicBezTo>
                    <a:cubicBezTo>
                      <a:pt x="18" y="24"/>
                      <a:pt x="18" y="25"/>
                      <a:pt x="17" y="25"/>
                    </a:cubicBezTo>
                    <a:cubicBezTo>
                      <a:pt x="16" y="27"/>
                      <a:pt x="15" y="29"/>
                      <a:pt x="15" y="32"/>
                    </a:cubicBezTo>
                    <a:close/>
                  </a:path>
                </a:pathLst>
              </a:custGeom>
              <a:solidFill>
                <a:srgbClr val="C1A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4" name="Freeform 619"/>
              <p:cNvSpPr>
                <a:spLocks/>
              </p:cNvSpPr>
              <p:nvPr/>
            </p:nvSpPr>
            <p:spPr bwMode="auto">
              <a:xfrm>
                <a:off x="4089" y="2233"/>
                <a:ext cx="7" cy="21"/>
              </a:xfrm>
              <a:custGeom>
                <a:avLst/>
                <a:gdLst>
                  <a:gd name="T0" fmla="*/ 4 w 5"/>
                  <a:gd name="T1" fmla="*/ 0 h 15"/>
                  <a:gd name="T2" fmla="*/ 4 w 5"/>
                  <a:gd name="T3" fmla="*/ 0 h 15"/>
                  <a:gd name="T4" fmla="*/ 3 w 5"/>
                  <a:gd name="T5" fmla="*/ 13 h 15"/>
                  <a:gd name="T6" fmla="*/ 1 w 5"/>
                  <a:gd name="T7" fmla="*/ 15 h 15"/>
                  <a:gd name="T8" fmla="*/ 0 w 5"/>
                  <a:gd name="T9" fmla="*/ 13 h 15"/>
                  <a:gd name="T10" fmla="*/ 1 w 5"/>
                  <a:gd name="T11" fmla="*/ 2 h 15"/>
                  <a:gd name="T12" fmla="*/ 4 w 5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3" y="8"/>
                      <a:pt x="3" y="13"/>
                    </a:cubicBezTo>
                    <a:cubicBezTo>
                      <a:pt x="3" y="14"/>
                      <a:pt x="3" y="15"/>
                      <a:pt x="1" y="15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9"/>
                      <a:pt x="0" y="6"/>
                      <a:pt x="1" y="2"/>
                    </a:cubicBezTo>
                    <a:cubicBezTo>
                      <a:pt x="1" y="1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5" name="Freeform 620"/>
              <p:cNvSpPr>
                <a:spLocks/>
              </p:cNvSpPr>
              <p:nvPr/>
            </p:nvSpPr>
            <p:spPr bwMode="auto">
              <a:xfrm>
                <a:off x="4139" y="1704"/>
                <a:ext cx="11" cy="43"/>
              </a:xfrm>
              <a:custGeom>
                <a:avLst/>
                <a:gdLst>
                  <a:gd name="T0" fmla="*/ 2 w 7"/>
                  <a:gd name="T1" fmla="*/ 0 h 30"/>
                  <a:gd name="T2" fmla="*/ 3 w 7"/>
                  <a:gd name="T3" fmla="*/ 16 h 30"/>
                  <a:gd name="T4" fmla="*/ 7 w 7"/>
                  <a:gd name="T5" fmla="*/ 28 h 30"/>
                  <a:gd name="T6" fmla="*/ 6 w 7"/>
                  <a:gd name="T7" fmla="*/ 29 h 30"/>
                  <a:gd name="T8" fmla="*/ 2 w 7"/>
                  <a:gd name="T9" fmla="*/ 23 h 30"/>
                  <a:gd name="T10" fmla="*/ 0 w 7"/>
                  <a:gd name="T11" fmla="*/ 8 h 30"/>
                  <a:gd name="T12" fmla="*/ 2 w 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0">
                    <a:moveTo>
                      <a:pt x="2" y="0"/>
                    </a:moveTo>
                    <a:cubicBezTo>
                      <a:pt x="4" y="6"/>
                      <a:pt x="2" y="11"/>
                      <a:pt x="3" y="16"/>
                    </a:cubicBezTo>
                    <a:cubicBezTo>
                      <a:pt x="4" y="20"/>
                      <a:pt x="5" y="24"/>
                      <a:pt x="7" y="28"/>
                    </a:cubicBezTo>
                    <a:cubicBezTo>
                      <a:pt x="6" y="29"/>
                      <a:pt x="6" y="30"/>
                      <a:pt x="6" y="29"/>
                    </a:cubicBezTo>
                    <a:cubicBezTo>
                      <a:pt x="5" y="27"/>
                      <a:pt x="2" y="26"/>
                      <a:pt x="2" y="23"/>
                    </a:cubicBezTo>
                    <a:cubicBezTo>
                      <a:pt x="2" y="18"/>
                      <a:pt x="2" y="12"/>
                      <a:pt x="0" y="8"/>
                    </a:cubicBezTo>
                    <a:cubicBezTo>
                      <a:pt x="0" y="5"/>
                      <a:pt x="1" y="3"/>
                      <a:pt x="2" y="0"/>
                    </a:cubicBezTo>
                    <a:close/>
                  </a:path>
                </a:pathLst>
              </a:custGeom>
              <a:solidFill>
                <a:srgbClr val="BFA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6" name="Freeform 621"/>
              <p:cNvSpPr>
                <a:spLocks/>
              </p:cNvSpPr>
              <p:nvPr/>
            </p:nvSpPr>
            <p:spPr bwMode="auto">
              <a:xfrm>
                <a:off x="4050" y="2007"/>
                <a:ext cx="24" cy="25"/>
              </a:xfrm>
              <a:custGeom>
                <a:avLst/>
                <a:gdLst>
                  <a:gd name="T0" fmla="*/ 0 w 17"/>
                  <a:gd name="T1" fmla="*/ 14 h 17"/>
                  <a:gd name="T2" fmla="*/ 1 w 17"/>
                  <a:gd name="T3" fmla="*/ 12 h 17"/>
                  <a:gd name="T4" fmla="*/ 13 w 17"/>
                  <a:gd name="T5" fmla="*/ 1 h 17"/>
                  <a:gd name="T6" fmla="*/ 17 w 17"/>
                  <a:gd name="T7" fmla="*/ 1 h 17"/>
                  <a:gd name="T8" fmla="*/ 17 w 17"/>
                  <a:gd name="T9" fmla="*/ 3 h 17"/>
                  <a:gd name="T10" fmla="*/ 14 w 17"/>
                  <a:gd name="T11" fmla="*/ 4 h 17"/>
                  <a:gd name="T12" fmla="*/ 4 w 17"/>
                  <a:gd name="T13" fmla="*/ 14 h 17"/>
                  <a:gd name="T14" fmla="*/ 2 w 17"/>
                  <a:gd name="T15" fmla="*/ 17 h 17"/>
                  <a:gd name="T16" fmla="*/ 0 w 17"/>
                  <a:gd name="T1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0" y="14"/>
                    </a:moveTo>
                    <a:cubicBezTo>
                      <a:pt x="0" y="14"/>
                      <a:pt x="0" y="13"/>
                      <a:pt x="1" y="12"/>
                    </a:cubicBezTo>
                    <a:cubicBezTo>
                      <a:pt x="4" y="8"/>
                      <a:pt x="8" y="4"/>
                      <a:pt x="13" y="1"/>
                    </a:cubicBezTo>
                    <a:cubicBezTo>
                      <a:pt x="14" y="1"/>
                      <a:pt x="16" y="0"/>
                      <a:pt x="17" y="1"/>
                    </a:cubicBezTo>
                    <a:cubicBezTo>
                      <a:pt x="17" y="2"/>
                      <a:pt x="17" y="2"/>
                      <a:pt x="17" y="3"/>
                    </a:cubicBezTo>
                    <a:cubicBezTo>
                      <a:pt x="16" y="5"/>
                      <a:pt x="15" y="4"/>
                      <a:pt x="14" y="4"/>
                    </a:cubicBezTo>
                    <a:cubicBezTo>
                      <a:pt x="8" y="5"/>
                      <a:pt x="3" y="10"/>
                      <a:pt x="4" y="14"/>
                    </a:cubicBezTo>
                    <a:cubicBezTo>
                      <a:pt x="4" y="17"/>
                      <a:pt x="2" y="17"/>
                      <a:pt x="2" y="17"/>
                    </a:cubicBezTo>
                    <a:cubicBezTo>
                      <a:pt x="0" y="17"/>
                      <a:pt x="0" y="16"/>
                      <a:pt x="0" y="14"/>
                    </a:cubicBezTo>
                    <a:close/>
                  </a:path>
                </a:pathLst>
              </a:custGeom>
              <a:solidFill>
                <a:srgbClr val="544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7" name="Freeform 622"/>
              <p:cNvSpPr>
                <a:spLocks/>
              </p:cNvSpPr>
              <p:nvPr/>
            </p:nvSpPr>
            <p:spPr bwMode="auto">
              <a:xfrm>
                <a:off x="4047" y="2194"/>
                <a:ext cx="20" cy="10"/>
              </a:xfrm>
              <a:custGeom>
                <a:avLst/>
                <a:gdLst>
                  <a:gd name="T0" fmla="*/ 14 w 14"/>
                  <a:gd name="T1" fmla="*/ 7 h 7"/>
                  <a:gd name="T2" fmla="*/ 1 w 14"/>
                  <a:gd name="T3" fmla="*/ 7 h 7"/>
                  <a:gd name="T4" fmla="*/ 5 w 14"/>
                  <a:gd name="T5" fmla="*/ 0 h 7"/>
                  <a:gd name="T6" fmla="*/ 14 w 14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7"/>
                    </a:moveTo>
                    <a:cubicBezTo>
                      <a:pt x="10" y="6"/>
                      <a:pt x="6" y="3"/>
                      <a:pt x="1" y="7"/>
                    </a:cubicBezTo>
                    <a:cubicBezTo>
                      <a:pt x="3" y="5"/>
                      <a:pt x="0" y="0"/>
                      <a:pt x="5" y="0"/>
                    </a:cubicBezTo>
                    <a:cubicBezTo>
                      <a:pt x="10" y="0"/>
                      <a:pt x="12" y="3"/>
                      <a:pt x="14" y="7"/>
                    </a:cubicBezTo>
                    <a:close/>
                  </a:path>
                </a:pathLst>
              </a:custGeom>
              <a:solidFill>
                <a:srgbClr val="443C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8" name="Freeform 623"/>
              <p:cNvSpPr>
                <a:spLocks/>
              </p:cNvSpPr>
              <p:nvPr/>
            </p:nvSpPr>
            <p:spPr bwMode="auto">
              <a:xfrm>
                <a:off x="4041" y="2051"/>
                <a:ext cx="20" cy="16"/>
              </a:xfrm>
              <a:custGeom>
                <a:avLst/>
                <a:gdLst>
                  <a:gd name="T0" fmla="*/ 7 w 14"/>
                  <a:gd name="T1" fmla="*/ 3 h 11"/>
                  <a:gd name="T2" fmla="*/ 4 w 14"/>
                  <a:gd name="T3" fmla="*/ 6 h 11"/>
                  <a:gd name="T4" fmla="*/ 14 w 14"/>
                  <a:gd name="T5" fmla="*/ 5 h 11"/>
                  <a:gd name="T6" fmla="*/ 5 w 14"/>
                  <a:gd name="T7" fmla="*/ 8 h 11"/>
                  <a:gd name="T8" fmla="*/ 13 w 14"/>
                  <a:gd name="T9" fmla="*/ 8 h 11"/>
                  <a:gd name="T10" fmla="*/ 6 w 14"/>
                  <a:gd name="T11" fmla="*/ 9 h 11"/>
                  <a:gd name="T12" fmla="*/ 1 w 14"/>
                  <a:gd name="T13" fmla="*/ 8 h 11"/>
                  <a:gd name="T14" fmla="*/ 2 w 14"/>
                  <a:gd name="T15" fmla="*/ 2 h 11"/>
                  <a:gd name="T16" fmla="*/ 7 w 14"/>
                  <a:gd name="T1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7" y="3"/>
                    </a:moveTo>
                    <a:cubicBezTo>
                      <a:pt x="6" y="4"/>
                      <a:pt x="4" y="4"/>
                      <a:pt x="4" y="6"/>
                    </a:cubicBezTo>
                    <a:cubicBezTo>
                      <a:pt x="7" y="5"/>
                      <a:pt x="10" y="4"/>
                      <a:pt x="14" y="5"/>
                    </a:cubicBezTo>
                    <a:cubicBezTo>
                      <a:pt x="11" y="5"/>
                      <a:pt x="7" y="5"/>
                      <a:pt x="5" y="8"/>
                    </a:cubicBezTo>
                    <a:cubicBezTo>
                      <a:pt x="8" y="8"/>
                      <a:pt x="11" y="6"/>
                      <a:pt x="13" y="8"/>
                    </a:cubicBezTo>
                    <a:cubicBezTo>
                      <a:pt x="11" y="8"/>
                      <a:pt x="8" y="8"/>
                      <a:pt x="6" y="9"/>
                    </a:cubicBezTo>
                    <a:cubicBezTo>
                      <a:pt x="4" y="10"/>
                      <a:pt x="2" y="11"/>
                      <a:pt x="1" y="8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6" y="1"/>
                      <a:pt x="7" y="3"/>
                    </a:cubicBezTo>
                    <a:close/>
                  </a:path>
                </a:pathLst>
              </a:custGeom>
              <a:solidFill>
                <a:srgbClr val="5F4F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9" name="Freeform 624"/>
              <p:cNvSpPr>
                <a:spLocks/>
              </p:cNvSpPr>
              <p:nvPr/>
            </p:nvSpPr>
            <p:spPr bwMode="auto">
              <a:xfrm>
                <a:off x="4106" y="1871"/>
                <a:ext cx="20" cy="22"/>
              </a:xfrm>
              <a:custGeom>
                <a:avLst/>
                <a:gdLst>
                  <a:gd name="T0" fmla="*/ 10 w 14"/>
                  <a:gd name="T1" fmla="*/ 14 h 15"/>
                  <a:gd name="T2" fmla="*/ 0 w 14"/>
                  <a:gd name="T3" fmla="*/ 0 h 15"/>
                  <a:gd name="T4" fmla="*/ 3 w 14"/>
                  <a:gd name="T5" fmla="*/ 0 h 15"/>
                  <a:gd name="T6" fmla="*/ 3 w 14"/>
                  <a:gd name="T7" fmla="*/ 0 h 15"/>
                  <a:gd name="T8" fmla="*/ 14 w 14"/>
                  <a:gd name="T9" fmla="*/ 14 h 15"/>
                  <a:gd name="T10" fmla="*/ 13 w 14"/>
                  <a:gd name="T11" fmla="*/ 15 h 15"/>
                  <a:gd name="T12" fmla="*/ 10 w 14"/>
                  <a:gd name="T1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0" y="14"/>
                    </a:moveTo>
                    <a:cubicBezTo>
                      <a:pt x="7" y="9"/>
                      <a:pt x="2" y="6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9" y="3"/>
                      <a:pt x="11" y="9"/>
                      <a:pt x="14" y="14"/>
                    </a:cubicBezTo>
                    <a:cubicBezTo>
                      <a:pt x="14" y="14"/>
                      <a:pt x="14" y="15"/>
                      <a:pt x="13" y="15"/>
                    </a:cubicBezTo>
                    <a:cubicBezTo>
                      <a:pt x="12" y="15"/>
                      <a:pt x="11" y="14"/>
                      <a:pt x="10" y="14"/>
                    </a:cubicBezTo>
                    <a:close/>
                  </a:path>
                </a:pathLst>
              </a:custGeom>
              <a:solidFill>
                <a:srgbClr val="C0C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0" name="Freeform 625"/>
              <p:cNvSpPr>
                <a:spLocks/>
              </p:cNvSpPr>
              <p:nvPr/>
            </p:nvSpPr>
            <p:spPr bwMode="auto">
              <a:xfrm>
                <a:off x="4115" y="1873"/>
                <a:ext cx="22" cy="23"/>
              </a:xfrm>
              <a:custGeom>
                <a:avLst/>
                <a:gdLst>
                  <a:gd name="T0" fmla="*/ 8 w 15"/>
                  <a:gd name="T1" fmla="*/ 4 h 16"/>
                  <a:gd name="T2" fmla="*/ 15 w 15"/>
                  <a:gd name="T3" fmla="*/ 15 h 16"/>
                  <a:gd name="T4" fmla="*/ 12 w 15"/>
                  <a:gd name="T5" fmla="*/ 15 h 16"/>
                  <a:gd name="T6" fmla="*/ 1 w 15"/>
                  <a:gd name="T7" fmla="*/ 3 h 16"/>
                  <a:gd name="T8" fmla="*/ 2 w 15"/>
                  <a:gd name="T9" fmla="*/ 0 h 16"/>
                  <a:gd name="T10" fmla="*/ 8 w 15"/>
                  <a:gd name="T1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4"/>
                    </a:moveTo>
                    <a:cubicBezTo>
                      <a:pt x="9" y="8"/>
                      <a:pt x="13" y="11"/>
                      <a:pt x="15" y="15"/>
                    </a:cubicBezTo>
                    <a:cubicBezTo>
                      <a:pt x="14" y="16"/>
                      <a:pt x="13" y="16"/>
                      <a:pt x="12" y="15"/>
                    </a:cubicBezTo>
                    <a:cubicBezTo>
                      <a:pt x="7" y="12"/>
                      <a:pt x="5" y="7"/>
                      <a:pt x="1" y="3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4" y="1"/>
                      <a:pt x="6" y="2"/>
                      <a:pt x="8" y="4"/>
                    </a:cubicBezTo>
                    <a:close/>
                  </a:path>
                </a:pathLst>
              </a:custGeom>
              <a:solidFill>
                <a:srgbClr val="C6B7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1" name="Freeform 626"/>
              <p:cNvSpPr>
                <a:spLocks/>
              </p:cNvSpPr>
              <p:nvPr/>
            </p:nvSpPr>
            <p:spPr bwMode="auto">
              <a:xfrm>
                <a:off x="4111" y="1870"/>
                <a:ext cx="21" cy="26"/>
              </a:xfrm>
              <a:custGeom>
                <a:avLst/>
                <a:gdLst>
                  <a:gd name="T0" fmla="*/ 5 w 15"/>
                  <a:gd name="T1" fmla="*/ 2 h 18"/>
                  <a:gd name="T2" fmla="*/ 6 w 15"/>
                  <a:gd name="T3" fmla="*/ 6 h 18"/>
                  <a:gd name="T4" fmla="*/ 15 w 15"/>
                  <a:gd name="T5" fmla="*/ 17 h 18"/>
                  <a:gd name="T6" fmla="*/ 10 w 15"/>
                  <a:gd name="T7" fmla="*/ 16 h 18"/>
                  <a:gd name="T8" fmla="*/ 0 w 15"/>
                  <a:gd name="T9" fmla="*/ 1 h 18"/>
                  <a:gd name="T10" fmla="*/ 5 w 15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8">
                    <a:moveTo>
                      <a:pt x="5" y="2"/>
                    </a:moveTo>
                    <a:cubicBezTo>
                      <a:pt x="4" y="4"/>
                      <a:pt x="6" y="5"/>
                      <a:pt x="6" y="6"/>
                    </a:cubicBezTo>
                    <a:cubicBezTo>
                      <a:pt x="9" y="10"/>
                      <a:pt x="12" y="13"/>
                      <a:pt x="15" y="17"/>
                    </a:cubicBezTo>
                    <a:cubicBezTo>
                      <a:pt x="13" y="17"/>
                      <a:pt x="11" y="18"/>
                      <a:pt x="10" y="16"/>
                    </a:cubicBezTo>
                    <a:cubicBezTo>
                      <a:pt x="8" y="10"/>
                      <a:pt x="4" y="6"/>
                      <a:pt x="0" y="1"/>
                    </a:cubicBezTo>
                    <a:cubicBezTo>
                      <a:pt x="2" y="2"/>
                      <a:pt x="4" y="0"/>
                      <a:pt x="5" y="2"/>
                    </a:cubicBezTo>
                    <a:close/>
                  </a:path>
                </a:pathLst>
              </a:custGeom>
              <a:solidFill>
                <a:srgbClr val="6F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2" name="Freeform 627"/>
              <p:cNvSpPr>
                <a:spLocks/>
              </p:cNvSpPr>
              <p:nvPr/>
            </p:nvSpPr>
            <p:spPr bwMode="auto">
              <a:xfrm>
                <a:off x="4112" y="1844"/>
                <a:ext cx="19" cy="23"/>
              </a:xfrm>
              <a:custGeom>
                <a:avLst/>
                <a:gdLst>
                  <a:gd name="T0" fmla="*/ 8 w 13"/>
                  <a:gd name="T1" fmla="*/ 4 h 16"/>
                  <a:gd name="T2" fmla="*/ 13 w 13"/>
                  <a:gd name="T3" fmla="*/ 16 h 16"/>
                  <a:gd name="T4" fmla="*/ 11 w 13"/>
                  <a:gd name="T5" fmla="*/ 15 h 16"/>
                  <a:gd name="T6" fmla="*/ 2 w 13"/>
                  <a:gd name="T7" fmla="*/ 3 h 16"/>
                  <a:gd name="T8" fmla="*/ 2 w 13"/>
                  <a:gd name="T9" fmla="*/ 0 h 16"/>
                  <a:gd name="T10" fmla="*/ 8 w 13"/>
                  <a:gd name="T1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6">
                    <a:moveTo>
                      <a:pt x="8" y="4"/>
                    </a:moveTo>
                    <a:cubicBezTo>
                      <a:pt x="9" y="8"/>
                      <a:pt x="12" y="11"/>
                      <a:pt x="13" y="16"/>
                    </a:cubicBezTo>
                    <a:cubicBezTo>
                      <a:pt x="12" y="16"/>
                      <a:pt x="11" y="15"/>
                      <a:pt x="11" y="15"/>
                    </a:cubicBezTo>
                    <a:cubicBezTo>
                      <a:pt x="7" y="11"/>
                      <a:pt x="5" y="7"/>
                      <a:pt x="2" y="3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5" y="0"/>
                      <a:pt x="7" y="2"/>
                      <a:pt x="8" y="4"/>
                    </a:cubicBezTo>
                    <a:close/>
                  </a:path>
                </a:pathLst>
              </a:custGeom>
              <a:solidFill>
                <a:srgbClr val="DC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3" name="Freeform 628"/>
              <p:cNvSpPr>
                <a:spLocks/>
              </p:cNvSpPr>
              <p:nvPr/>
            </p:nvSpPr>
            <p:spPr bwMode="auto">
              <a:xfrm>
                <a:off x="4109" y="1841"/>
                <a:ext cx="19" cy="26"/>
              </a:xfrm>
              <a:custGeom>
                <a:avLst/>
                <a:gdLst>
                  <a:gd name="T0" fmla="*/ 4 w 13"/>
                  <a:gd name="T1" fmla="*/ 2 h 18"/>
                  <a:gd name="T2" fmla="*/ 7 w 13"/>
                  <a:gd name="T3" fmla="*/ 7 h 18"/>
                  <a:gd name="T4" fmla="*/ 13 w 13"/>
                  <a:gd name="T5" fmla="*/ 17 h 18"/>
                  <a:gd name="T6" fmla="*/ 7 w 13"/>
                  <a:gd name="T7" fmla="*/ 16 h 18"/>
                  <a:gd name="T8" fmla="*/ 6 w 13"/>
                  <a:gd name="T9" fmla="*/ 10 h 18"/>
                  <a:gd name="T10" fmla="*/ 4 w 13"/>
                  <a:gd name="T11" fmla="*/ 8 h 18"/>
                  <a:gd name="T12" fmla="*/ 0 w 13"/>
                  <a:gd name="T13" fmla="*/ 0 h 18"/>
                  <a:gd name="T14" fmla="*/ 4 w 13"/>
                  <a:gd name="T15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8">
                    <a:moveTo>
                      <a:pt x="4" y="2"/>
                    </a:moveTo>
                    <a:cubicBezTo>
                      <a:pt x="3" y="4"/>
                      <a:pt x="6" y="6"/>
                      <a:pt x="7" y="7"/>
                    </a:cubicBezTo>
                    <a:cubicBezTo>
                      <a:pt x="9" y="10"/>
                      <a:pt x="11" y="13"/>
                      <a:pt x="13" y="17"/>
                    </a:cubicBezTo>
                    <a:cubicBezTo>
                      <a:pt x="11" y="17"/>
                      <a:pt x="9" y="18"/>
                      <a:pt x="7" y="16"/>
                    </a:cubicBezTo>
                    <a:cubicBezTo>
                      <a:pt x="8" y="14"/>
                      <a:pt x="5" y="12"/>
                      <a:pt x="6" y="10"/>
                    </a:cubicBezTo>
                    <a:cubicBezTo>
                      <a:pt x="5" y="10"/>
                      <a:pt x="5" y="9"/>
                      <a:pt x="4" y="8"/>
                    </a:cubicBezTo>
                    <a:cubicBezTo>
                      <a:pt x="2" y="6"/>
                      <a:pt x="0" y="4"/>
                      <a:pt x="0" y="0"/>
                    </a:cubicBezTo>
                    <a:cubicBezTo>
                      <a:pt x="2" y="1"/>
                      <a:pt x="3" y="0"/>
                      <a:pt x="4" y="2"/>
                    </a:cubicBezTo>
                    <a:close/>
                  </a:path>
                </a:pathLst>
              </a:custGeom>
              <a:solidFill>
                <a:srgbClr val="797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4" name="Freeform 629"/>
              <p:cNvSpPr>
                <a:spLocks/>
              </p:cNvSpPr>
              <p:nvPr/>
            </p:nvSpPr>
            <p:spPr bwMode="auto">
              <a:xfrm>
                <a:off x="4170" y="1520"/>
                <a:ext cx="13" cy="32"/>
              </a:xfrm>
              <a:custGeom>
                <a:avLst/>
                <a:gdLst>
                  <a:gd name="T0" fmla="*/ 2 w 9"/>
                  <a:gd name="T1" fmla="*/ 0 h 22"/>
                  <a:gd name="T2" fmla="*/ 9 w 9"/>
                  <a:gd name="T3" fmla="*/ 22 h 22"/>
                  <a:gd name="T4" fmla="*/ 2 w 9"/>
                  <a:gd name="T5" fmla="*/ 11 h 22"/>
                  <a:gd name="T6" fmla="*/ 0 w 9"/>
                  <a:gd name="T7" fmla="*/ 5 h 22"/>
                  <a:gd name="T8" fmla="*/ 2 w 9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2">
                    <a:moveTo>
                      <a:pt x="2" y="0"/>
                    </a:moveTo>
                    <a:cubicBezTo>
                      <a:pt x="2" y="8"/>
                      <a:pt x="5" y="15"/>
                      <a:pt x="9" y="22"/>
                    </a:cubicBezTo>
                    <a:cubicBezTo>
                      <a:pt x="6" y="19"/>
                      <a:pt x="3" y="16"/>
                      <a:pt x="2" y="11"/>
                    </a:cubicBezTo>
                    <a:cubicBezTo>
                      <a:pt x="2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B898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5" name="Freeform 630"/>
              <p:cNvSpPr>
                <a:spLocks/>
              </p:cNvSpPr>
              <p:nvPr/>
            </p:nvSpPr>
            <p:spPr bwMode="auto">
              <a:xfrm>
                <a:off x="4074" y="2104"/>
                <a:ext cx="8" cy="32"/>
              </a:xfrm>
              <a:custGeom>
                <a:avLst/>
                <a:gdLst>
                  <a:gd name="T0" fmla="*/ 2 w 5"/>
                  <a:gd name="T1" fmla="*/ 0 h 22"/>
                  <a:gd name="T2" fmla="*/ 3 w 5"/>
                  <a:gd name="T3" fmla="*/ 6 h 22"/>
                  <a:gd name="T4" fmla="*/ 1 w 5"/>
                  <a:gd name="T5" fmla="*/ 18 h 22"/>
                  <a:gd name="T6" fmla="*/ 0 w 5"/>
                  <a:gd name="T7" fmla="*/ 22 h 22"/>
                  <a:gd name="T8" fmla="*/ 0 w 5"/>
                  <a:gd name="T9" fmla="*/ 22 h 22"/>
                  <a:gd name="T10" fmla="*/ 2 w 5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2">
                    <a:moveTo>
                      <a:pt x="2" y="0"/>
                    </a:moveTo>
                    <a:cubicBezTo>
                      <a:pt x="5" y="2"/>
                      <a:pt x="1" y="5"/>
                      <a:pt x="3" y="6"/>
                    </a:cubicBezTo>
                    <a:cubicBezTo>
                      <a:pt x="2" y="10"/>
                      <a:pt x="2" y="14"/>
                      <a:pt x="1" y="18"/>
                    </a:cubicBezTo>
                    <a:cubicBezTo>
                      <a:pt x="1" y="19"/>
                      <a:pt x="2" y="21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5"/>
                      <a:pt x="0" y="7"/>
                      <a:pt x="2" y="0"/>
                    </a:cubicBezTo>
                    <a:close/>
                  </a:path>
                </a:pathLst>
              </a:custGeom>
              <a:solidFill>
                <a:srgbClr val="CFC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6" name="Freeform 631"/>
              <p:cNvSpPr>
                <a:spLocks/>
              </p:cNvSpPr>
              <p:nvPr/>
            </p:nvSpPr>
            <p:spPr bwMode="auto">
              <a:xfrm>
                <a:off x="4082" y="1873"/>
                <a:ext cx="17" cy="20"/>
              </a:xfrm>
              <a:custGeom>
                <a:avLst/>
                <a:gdLst>
                  <a:gd name="T0" fmla="*/ 5 w 12"/>
                  <a:gd name="T1" fmla="*/ 14 h 14"/>
                  <a:gd name="T2" fmla="*/ 5 w 12"/>
                  <a:gd name="T3" fmla="*/ 12 h 14"/>
                  <a:gd name="T4" fmla="*/ 2 w 12"/>
                  <a:gd name="T5" fmla="*/ 5 h 14"/>
                  <a:gd name="T6" fmla="*/ 1 w 12"/>
                  <a:gd name="T7" fmla="*/ 1 h 14"/>
                  <a:gd name="T8" fmla="*/ 5 w 12"/>
                  <a:gd name="T9" fmla="*/ 3 h 14"/>
                  <a:gd name="T10" fmla="*/ 12 w 12"/>
                  <a:gd name="T11" fmla="*/ 10 h 14"/>
                  <a:gd name="T12" fmla="*/ 12 w 12"/>
                  <a:gd name="T13" fmla="*/ 11 h 14"/>
                  <a:gd name="T14" fmla="*/ 5 w 12"/>
                  <a:gd name="T1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5" y="14"/>
                    </a:moveTo>
                    <a:cubicBezTo>
                      <a:pt x="5" y="14"/>
                      <a:pt x="5" y="13"/>
                      <a:pt x="5" y="12"/>
                    </a:cubicBezTo>
                    <a:cubicBezTo>
                      <a:pt x="5" y="9"/>
                      <a:pt x="4" y="7"/>
                      <a:pt x="2" y="5"/>
                    </a:cubicBezTo>
                    <a:cubicBezTo>
                      <a:pt x="1" y="4"/>
                      <a:pt x="0" y="3"/>
                      <a:pt x="1" y="1"/>
                    </a:cubicBezTo>
                    <a:cubicBezTo>
                      <a:pt x="3" y="0"/>
                      <a:pt x="4" y="2"/>
                      <a:pt x="5" y="3"/>
                    </a:cubicBezTo>
                    <a:cubicBezTo>
                      <a:pt x="7" y="6"/>
                      <a:pt x="9" y="8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9" y="11"/>
                      <a:pt x="8" y="14"/>
                      <a:pt x="5" y="14"/>
                    </a:cubicBezTo>
                    <a:close/>
                  </a:path>
                </a:pathLst>
              </a:custGeom>
              <a:solidFill>
                <a:srgbClr val="81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7" name="Freeform 632"/>
              <p:cNvSpPr>
                <a:spLocks/>
              </p:cNvSpPr>
              <p:nvPr/>
            </p:nvSpPr>
            <p:spPr bwMode="auto">
              <a:xfrm>
                <a:off x="4072" y="2145"/>
                <a:ext cx="13" cy="26"/>
              </a:xfrm>
              <a:custGeom>
                <a:avLst/>
                <a:gdLst>
                  <a:gd name="T0" fmla="*/ 9 w 9"/>
                  <a:gd name="T1" fmla="*/ 18 h 18"/>
                  <a:gd name="T2" fmla="*/ 2 w 9"/>
                  <a:gd name="T3" fmla="*/ 8 h 18"/>
                  <a:gd name="T4" fmla="*/ 1 w 9"/>
                  <a:gd name="T5" fmla="*/ 0 h 18"/>
                  <a:gd name="T6" fmla="*/ 6 w 9"/>
                  <a:gd name="T7" fmla="*/ 11 h 18"/>
                  <a:gd name="T8" fmla="*/ 9 w 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9" y="18"/>
                    </a:moveTo>
                    <a:cubicBezTo>
                      <a:pt x="5" y="16"/>
                      <a:pt x="4" y="12"/>
                      <a:pt x="2" y="8"/>
                    </a:cubicBezTo>
                    <a:cubicBezTo>
                      <a:pt x="1" y="6"/>
                      <a:pt x="0" y="3"/>
                      <a:pt x="1" y="0"/>
                    </a:cubicBezTo>
                    <a:cubicBezTo>
                      <a:pt x="3" y="4"/>
                      <a:pt x="3" y="8"/>
                      <a:pt x="6" y="11"/>
                    </a:cubicBezTo>
                    <a:cubicBezTo>
                      <a:pt x="6" y="13"/>
                      <a:pt x="9" y="15"/>
                      <a:pt x="9" y="18"/>
                    </a:cubicBezTo>
                    <a:close/>
                  </a:path>
                </a:pathLst>
              </a:custGeom>
              <a:solidFill>
                <a:srgbClr val="D0C4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8" name="Freeform 633"/>
              <p:cNvSpPr>
                <a:spLocks/>
              </p:cNvSpPr>
              <p:nvPr/>
            </p:nvSpPr>
            <p:spPr bwMode="auto">
              <a:xfrm>
                <a:off x="4105" y="1840"/>
                <a:ext cx="10" cy="14"/>
              </a:xfrm>
              <a:custGeom>
                <a:avLst/>
                <a:gdLst>
                  <a:gd name="T0" fmla="*/ 3 w 7"/>
                  <a:gd name="T1" fmla="*/ 1 h 10"/>
                  <a:gd name="T2" fmla="*/ 7 w 7"/>
                  <a:gd name="T3" fmla="*/ 9 h 10"/>
                  <a:gd name="T4" fmla="*/ 5 w 7"/>
                  <a:gd name="T5" fmla="*/ 9 h 10"/>
                  <a:gd name="T6" fmla="*/ 0 w 7"/>
                  <a:gd name="T7" fmla="*/ 0 h 10"/>
                  <a:gd name="T8" fmla="*/ 3 w 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3" y="1"/>
                    </a:moveTo>
                    <a:cubicBezTo>
                      <a:pt x="4" y="4"/>
                      <a:pt x="7" y="6"/>
                      <a:pt x="7" y="9"/>
                    </a:cubicBezTo>
                    <a:cubicBezTo>
                      <a:pt x="6" y="10"/>
                      <a:pt x="5" y="10"/>
                      <a:pt x="5" y="9"/>
                    </a:cubicBezTo>
                    <a:cubicBezTo>
                      <a:pt x="3" y="6"/>
                      <a:pt x="1" y="3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D6D7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9" name="Freeform 634"/>
              <p:cNvSpPr>
                <a:spLocks/>
              </p:cNvSpPr>
              <p:nvPr/>
            </p:nvSpPr>
            <p:spPr bwMode="auto">
              <a:xfrm>
                <a:off x="4180" y="1877"/>
                <a:ext cx="6" cy="26"/>
              </a:xfrm>
              <a:custGeom>
                <a:avLst/>
                <a:gdLst>
                  <a:gd name="T0" fmla="*/ 4 w 4"/>
                  <a:gd name="T1" fmla="*/ 1 h 18"/>
                  <a:gd name="T2" fmla="*/ 0 w 4"/>
                  <a:gd name="T3" fmla="*/ 18 h 18"/>
                  <a:gd name="T4" fmla="*/ 3 w 4"/>
                  <a:gd name="T5" fmla="*/ 0 h 18"/>
                  <a:gd name="T6" fmla="*/ 4 w 4"/>
                  <a:gd name="T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8">
                    <a:moveTo>
                      <a:pt x="4" y="1"/>
                    </a:moveTo>
                    <a:cubicBezTo>
                      <a:pt x="2" y="7"/>
                      <a:pt x="3" y="13"/>
                      <a:pt x="0" y="18"/>
                    </a:cubicBezTo>
                    <a:cubicBezTo>
                      <a:pt x="1" y="12"/>
                      <a:pt x="2" y="6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927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0" name="Freeform 635"/>
              <p:cNvSpPr>
                <a:spLocks/>
              </p:cNvSpPr>
              <p:nvPr/>
            </p:nvSpPr>
            <p:spPr bwMode="auto">
              <a:xfrm>
                <a:off x="4067" y="2127"/>
                <a:ext cx="9" cy="16"/>
              </a:xfrm>
              <a:custGeom>
                <a:avLst/>
                <a:gdLst>
                  <a:gd name="T0" fmla="*/ 5 w 6"/>
                  <a:gd name="T1" fmla="*/ 6 h 11"/>
                  <a:gd name="T2" fmla="*/ 6 w 6"/>
                  <a:gd name="T3" fmla="*/ 11 h 11"/>
                  <a:gd name="T4" fmla="*/ 0 w 6"/>
                  <a:gd name="T5" fmla="*/ 0 h 11"/>
                  <a:gd name="T6" fmla="*/ 5 w 6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5" y="6"/>
                    </a:moveTo>
                    <a:cubicBezTo>
                      <a:pt x="5" y="7"/>
                      <a:pt x="5" y="9"/>
                      <a:pt x="6" y="11"/>
                    </a:cubicBezTo>
                    <a:cubicBezTo>
                      <a:pt x="2" y="8"/>
                      <a:pt x="1" y="4"/>
                      <a:pt x="0" y="0"/>
                    </a:cubicBezTo>
                    <a:cubicBezTo>
                      <a:pt x="3" y="2"/>
                      <a:pt x="2" y="5"/>
                      <a:pt x="5" y="6"/>
                    </a:cubicBezTo>
                    <a:close/>
                  </a:path>
                </a:pathLst>
              </a:custGeom>
              <a:solidFill>
                <a:srgbClr val="8F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1" name="Freeform 636"/>
              <p:cNvSpPr>
                <a:spLocks/>
              </p:cNvSpPr>
              <p:nvPr/>
            </p:nvSpPr>
            <p:spPr bwMode="auto">
              <a:xfrm>
                <a:off x="4009" y="2259"/>
                <a:ext cx="3" cy="23"/>
              </a:xfrm>
              <a:custGeom>
                <a:avLst/>
                <a:gdLst>
                  <a:gd name="T0" fmla="*/ 0 w 2"/>
                  <a:gd name="T1" fmla="*/ 0 h 16"/>
                  <a:gd name="T2" fmla="*/ 1 w 2"/>
                  <a:gd name="T3" fmla="*/ 16 h 16"/>
                  <a:gd name="T4" fmla="*/ 0 w 2"/>
                  <a:gd name="T5" fmla="*/ 0 h 16"/>
                  <a:gd name="T6" fmla="*/ 0 w 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6">
                    <a:moveTo>
                      <a:pt x="0" y="0"/>
                    </a:moveTo>
                    <a:cubicBezTo>
                      <a:pt x="2" y="6"/>
                      <a:pt x="2" y="11"/>
                      <a:pt x="1" y="16"/>
                    </a:cubicBezTo>
                    <a:cubicBezTo>
                      <a:pt x="2" y="11"/>
                      <a:pt x="0" y="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2" name="Freeform 637"/>
              <p:cNvSpPr>
                <a:spLocks/>
              </p:cNvSpPr>
              <p:nvPr/>
            </p:nvSpPr>
            <p:spPr bwMode="auto">
              <a:xfrm>
                <a:off x="4184" y="1581"/>
                <a:ext cx="6" cy="14"/>
              </a:xfrm>
              <a:custGeom>
                <a:avLst/>
                <a:gdLst>
                  <a:gd name="T0" fmla="*/ 0 w 4"/>
                  <a:gd name="T1" fmla="*/ 8 h 10"/>
                  <a:gd name="T2" fmla="*/ 0 w 4"/>
                  <a:gd name="T3" fmla="*/ 7 h 10"/>
                  <a:gd name="T4" fmla="*/ 1 w 4"/>
                  <a:gd name="T5" fmla="*/ 0 h 10"/>
                  <a:gd name="T6" fmla="*/ 2 w 4"/>
                  <a:gd name="T7" fmla="*/ 0 h 10"/>
                  <a:gd name="T8" fmla="*/ 2 w 4"/>
                  <a:gd name="T9" fmla="*/ 9 h 10"/>
                  <a:gd name="T10" fmla="*/ 1 w 4"/>
                  <a:gd name="T11" fmla="*/ 10 h 10"/>
                  <a:gd name="T12" fmla="*/ 0 w 4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0" y="8"/>
                    </a:moveTo>
                    <a:cubicBezTo>
                      <a:pt x="0" y="8"/>
                      <a:pt x="0" y="8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3"/>
                      <a:pt x="4" y="6"/>
                      <a:pt x="2" y="9"/>
                    </a:cubicBezTo>
                    <a:cubicBezTo>
                      <a:pt x="2" y="9"/>
                      <a:pt x="2" y="9"/>
                      <a:pt x="1" y="10"/>
                    </a:cubicBezTo>
                    <a:cubicBezTo>
                      <a:pt x="0" y="10"/>
                      <a:pt x="0" y="9"/>
                      <a:pt x="0" y="8"/>
                    </a:cubicBezTo>
                    <a:close/>
                  </a:path>
                </a:pathLst>
              </a:custGeom>
              <a:solidFill>
                <a:srgbClr val="C0B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3" name="Freeform 638"/>
              <p:cNvSpPr>
                <a:spLocks/>
              </p:cNvSpPr>
              <p:nvPr/>
            </p:nvSpPr>
            <p:spPr bwMode="auto">
              <a:xfrm>
                <a:off x="4115" y="1856"/>
                <a:ext cx="9" cy="8"/>
              </a:xfrm>
              <a:custGeom>
                <a:avLst/>
                <a:gdLst>
                  <a:gd name="T0" fmla="*/ 2 w 6"/>
                  <a:gd name="T1" fmla="*/ 0 h 6"/>
                  <a:gd name="T2" fmla="*/ 5 w 6"/>
                  <a:gd name="T3" fmla="*/ 4 h 6"/>
                  <a:gd name="T4" fmla="*/ 3 w 6"/>
                  <a:gd name="T5" fmla="*/ 6 h 6"/>
                  <a:gd name="T6" fmla="*/ 0 w 6"/>
                  <a:gd name="T7" fmla="*/ 2 h 6"/>
                  <a:gd name="T8" fmla="*/ 2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cubicBezTo>
                      <a:pt x="3" y="2"/>
                      <a:pt x="4" y="3"/>
                      <a:pt x="5" y="4"/>
                    </a:cubicBezTo>
                    <a:cubicBezTo>
                      <a:pt x="6" y="6"/>
                      <a:pt x="4" y="5"/>
                      <a:pt x="3" y="6"/>
                    </a:cubicBezTo>
                    <a:cubicBezTo>
                      <a:pt x="2" y="5"/>
                      <a:pt x="1" y="4"/>
                      <a:pt x="0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6D7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4" name="Freeform 639"/>
              <p:cNvSpPr>
                <a:spLocks/>
              </p:cNvSpPr>
              <p:nvPr/>
            </p:nvSpPr>
            <p:spPr bwMode="auto">
              <a:xfrm>
                <a:off x="4184" y="1574"/>
                <a:ext cx="8" cy="8"/>
              </a:xfrm>
              <a:custGeom>
                <a:avLst/>
                <a:gdLst>
                  <a:gd name="T0" fmla="*/ 1 w 5"/>
                  <a:gd name="T1" fmla="*/ 5 h 6"/>
                  <a:gd name="T2" fmla="*/ 1 w 5"/>
                  <a:gd name="T3" fmla="*/ 5 h 6"/>
                  <a:gd name="T4" fmla="*/ 1 w 5"/>
                  <a:gd name="T5" fmla="*/ 5 h 6"/>
                  <a:gd name="T6" fmla="*/ 1 w 5"/>
                  <a:gd name="T7" fmla="*/ 0 h 6"/>
                  <a:gd name="T8" fmla="*/ 4 w 5"/>
                  <a:gd name="T9" fmla="*/ 6 h 6"/>
                  <a:gd name="T10" fmla="*/ 4 w 5"/>
                  <a:gd name="T11" fmla="*/ 6 h 6"/>
                  <a:gd name="T12" fmla="*/ 1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2" y="2"/>
                      <a:pt x="1" y="0"/>
                    </a:cubicBezTo>
                    <a:cubicBezTo>
                      <a:pt x="3" y="1"/>
                      <a:pt x="5" y="3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9B9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5" name="Freeform 640"/>
              <p:cNvSpPr>
                <a:spLocks/>
              </p:cNvSpPr>
              <p:nvPr/>
            </p:nvSpPr>
            <p:spPr bwMode="auto">
              <a:xfrm>
                <a:off x="4059" y="1945"/>
                <a:ext cx="4" cy="10"/>
              </a:xfrm>
              <a:custGeom>
                <a:avLst/>
                <a:gdLst>
                  <a:gd name="T0" fmla="*/ 0 w 3"/>
                  <a:gd name="T1" fmla="*/ 7 h 7"/>
                  <a:gd name="T2" fmla="*/ 2 w 3"/>
                  <a:gd name="T3" fmla="*/ 0 h 7"/>
                  <a:gd name="T4" fmla="*/ 3 w 3"/>
                  <a:gd name="T5" fmla="*/ 0 h 7"/>
                  <a:gd name="T6" fmla="*/ 3 w 3"/>
                  <a:gd name="T7" fmla="*/ 0 h 7"/>
                  <a:gd name="T8" fmla="*/ 0 w 3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7"/>
                    </a:moveTo>
                    <a:cubicBezTo>
                      <a:pt x="1" y="5"/>
                      <a:pt x="2" y="3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3" y="5"/>
                      <a:pt x="0" y="7"/>
                    </a:cubicBezTo>
                    <a:close/>
                  </a:path>
                </a:pathLst>
              </a:custGeom>
              <a:solidFill>
                <a:srgbClr val="BAA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6" name="Freeform 641"/>
              <p:cNvSpPr>
                <a:spLocks/>
              </p:cNvSpPr>
              <p:nvPr/>
            </p:nvSpPr>
            <p:spPr bwMode="auto">
              <a:xfrm>
                <a:off x="4306" y="1896"/>
                <a:ext cx="88" cy="195"/>
              </a:xfrm>
              <a:custGeom>
                <a:avLst/>
                <a:gdLst>
                  <a:gd name="T0" fmla="*/ 5 w 61"/>
                  <a:gd name="T1" fmla="*/ 80 h 135"/>
                  <a:gd name="T2" fmla="*/ 5 w 61"/>
                  <a:gd name="T3" fmla="*/ 74 h 135"/>
                  <a:gd name="T4" fmla="*/ 14 w 61"/>
                  <a:gd name="T5" fmla="*/ 54 h 135"/>
                  <a:gd name="T6" fmla="*/ 20 w 61"/>
                  <a:gd name="T7" fmla="*/ 20 h 135"/>
                  <a:gd name="T8" fmla="*/ 25 w 61"/>
                  <a:gd name="T9" fmla="*/ 16 h 135"/>
                  <a:gd name="T10" fmla="*/ 45 w 61"/>
                  <a:gd name="T11" fmla="*/ 6 h 135"/>
                  <a:gd name="T12" fmla="*/ 47 w 61"/>
                  <a:gd name="T13" fmla="*/ 0 h 135"/>
                  <a:gd name="T14" fmla="*/ 52 w 61"/>
                  <a:gd name="T15" fmla="*/ 8 h 135"/>
                  <a:gd name="T16" fmla="*/ 55 w 61"/>
                  <a:gd name="T17" fmla="*/ 15 h 135"/>
                  <a:gd name="T18" fmla="*/ 57 w 61"/>
                  <a:gd name="T19" fmla="*/ 17 h 135"/>
                  <a:gd name="T20" fmla="*/ 59 w 61"/>
                  <a:gd name="T21" fmla="*/ 28 h 135"/>
                  <a:gd name="T22" fmla="*/ 53 w 61"/>
                  <a:gd name="T23" fmla="*/ 42 h 135"/>
                  <a:gd name="T24" fmla="*/ 54 w 61"/>
                  <a:gd name="T25" fmla="*/ 35 h 135"/>
                  <a:gd name="T26" fmla="*/ 54 w 61"/>
                  <a:gd name="T27" fmla="*/ 27 h 135"/>
                  <a:gd name="T28" fmla="*/ 49 w 61"/>
                  <a:gd name="T29" fmla="*/ 18 h 135"/>
                  <a:gd name="T30" fmla="*/ 44 w 61"/>
                  <a:gd name="T31" fmla="*/ 16 h 135"/>
                  <a:gd name="T32" fmla="*/ 41 w 61"/>
                  <a:gd name="T33" fmla="*/ 39 h 135"/>
                  <a:gd name="T34" fmla="*/ 44 w 61"/>
                  <a:gd name="T35" fmla="*/ 44 h 135"/>
                  <a:gd name="T36" fmla="*/ 42 w 61"/>
                  <a:gd name="T37" fmla="*/ 55 h 135"/>
                  <a:gd name="T38" fmla="*/ 38 w 61"/>
                  <a:gd name="T39" fmla="*/ 59 h 135"/>
                  <a:gd name="T40" fmla="*/ 30 w 61"/>
                  <a:gd name="T41" fmla="*/ 45 h 135"/>
                  <a:gd name="T42" fmla="*/ 35 w 61"/>
                  <a:gd name="T43" fmla="*/ 41 h 135"/>
                  <a:gd name="T44" fmla="*/ 20 w 61"/>
                  <a:gd name="T45" fmla="*/ 55 h 135"/>
                  <a:gd name="T46" fmla="*/ 10 w 61"/>
                  <a:gd name="T47" fmla="*/ 84 h 135"/>
                  <a:gd name="T48" fmla="*/ 23 w 61"/>
                  <a:gd name="T49" fmla="*/ 109 h 135"/>
                  <a:gd name="T50" fmla="*/ 21 w 61"/>
                  <a:gd name="T51" fmla="*/ 110 h 135"/>
                  <a:gd name="T52" fmla="*/ 14 w 61"/>
                  <a:gd name="T53" fmla="*/ 115 h 135"/>
                  <a:gd name="T54" fmla="*/ 14 w 61"/>
                  <a:gd name="T55" fmla="*/ 135 h 135"/>
                  <a:gd name="T56" fmla="*/ 11 w 61"/>
                  <a:gd name="T57" fmla="*/ 113 h 135"/>
                  <a:gd name="T58" fmla="*/ 7 w 61"/>
                  <a:gd name="T59" fmla="*/ 111 h 135"/>
                  <a:gd name="T60" fmla="*/ 4 w 61"/>
                  <a:gd name="T61" fmla="*/ 108 h 135"/>
                  <a:gd name="T62" fmla="*/ 0 w 61"/>
                  <a:gd name="T63" fmla="*/ 9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1" h="135">
                    <a:moveTo>
                      <a:pt x="0" y="96"/>
                    </a:moveTo>
                    <a:cubicBezTo>
                      <a:pt x="1" y="90"/>
                      <a:pt x="5" y="86"/>
                      <a:pt x="5" y="80"/>
                    </a:cubicBezTo>
                    <a:cubicBezTo>
                      <a:pt x="5" y="78"/>
                      <a:pt x="6" y="77"/>
                      <a:pt x="6" y="75"/>
                    </a:cubicBezTo>
                    <a:cubicBezTo>
                      <a:pt x="5" y="75"/>
                      <a:pt x="5" y="75"/>
                      <a:pt x="5" y="74"/>
                    </a:cubicBezTo>
                    <a:cubicBezTo>
                      <a:pt x="9" y="72"/>
                      <a:pt x="7" y="67"/>
                      <a:pt x="9" y="64"/>
                    </a:cubicBezTo>
                    <a:cubicBezTo>
                      <a:pt x="10" y="60"/>
                      <a:pt x="13" y="57"/>
                      <a:pt x="14" y="54"/>
                    </a:cubicBezTo>
                    <a:cubicBezTo>
                      <a:pt x="17" y="48"/>
                      <a:pt x="19" y="43"/>
                      <a:pt x="18" y="37"/>
                    </a:cubicBezTo>
                    <a:cubicBezTo>
                      <a:pt x="17" y="31"/>
                      <a:pt x="18" y="26"/>
                      <a:pt x="20" y="20"/>
                    </a:cubicBezTo>
                    <a:cubicBezTo>
                      <a:pt x="21" y="19"/>
                      <a:pt x="21" y="16"/>
                      <a:pt x="22" y="15"/>
                    </a:cubicBezTo>
                    <a:cubicBezTo>
                      <a:pt x="22" y="17"/>
                      <a:pt x="23" y="18"/>
                      <a:pt x="25" y="16"/>
                    </a:cubicBezTo>
                    <a:cubicBezTo>
                      <a:pt x="29" y="12"/>
                      <a:pt x="34" y="8"/>
                      <a:pt x="38" y="4"/>
                    </a:cubicBezTo>
                    <a:cubicBezTo>
                      <a:pt x="41" y="2"/>
                      <a:pt x="43" y="2"/>
                      <a:pt x="45" y="6"/>
                    </a:cubicBezTo>
                    <a:cubicBezTo>
                      <a:pt x="45" y="8"/>
                      <a:pt x="48" y="8"/>
                      <a:pt x="49" y="9"/>
                    </a:cubicBezTo>
                    <a:cubicBezTo>
                      <a:pt x="50" y="5"/>
                      <a:pt x="47" y="3"/>
                      <a:pt x="47" y="0"/>
                    </a:cubicBezTo>
                    <a:cubicBezTo>
                      <a:pt x="50" y="1"/>
                      <a:pt x="49" y="4"/>
                      <a:pt x="52" y="4"/>
                    </a:cubicBezTo>
                    <a:cubicBezTo>
                      <a:pt x="53" y="4"/>
                      <a:pt x="53" y="6"/>
                      <a:pt x="52" y="8"/>
                    </a:cubicBezTo>
                    <a:cubicBezTo>
                      <a:pt x="52" y="11"/>
                      <a:pt x="53" y="13"/>
                      <a:pt x="54" y="15"/>
                    </a:cubicBezTo>
                    <a:cubicBezTo>
                      <a:pt x="54" y="16"/>
                      <a:pt x="54" y="16"/>
                      <a:pt x="55" y="15"/>
                    </a:cubicBezTo>
                    <a:cubicBezTo>
                      <a:pt x="55" y="15"/>
                      <a:pt x="54" y="13"/>
                      <a:pt x="56" y="14"/>
                    </a:cubicBezTo>
                    <a:cubicBezTo>
                      <a:pt x="56" y="15"/>
                      <a:pt x="58" y="15"/>
                      <a:pt x="57" y="17"/>
                    </a:cubicBezTo>
                    <a:cubicBezTo>
                      <a:pt x="56" y="21"/>
                      <a:pt x="58" y="24"/>
                      <a:pt x="59" y="28"/>
                    </a:cubicBezTo>
                    <a:cubicBezTo>
                      <a:pt x="59" y="28"/>
                      <a:pt x="59" y="29"/>
                      <a:pt x="59" y="28"/>
                    </a:cubicBezTo>
                    <a:cubicBezTo>
                      <a:pt x="60" y="28"/>
                      <a:pt x="60" y="27"/>
                      <a:pt x="60" y="27"/>
                    </a:cubicBezTo>
                    <a:cubicBezTo>
                      <a:pt x="61" y="33"/>
                      <a:pt x="58" y="38"/>
                      <a:pt x="53" y="42"/>
                    </a:cubicBezTo>
                    <a:cubicBezTo>
                      <a:pt x="51" y="38"/>
                      <a:pt x="55" y="35"/>
                      <a:pt x="55" y="32"/>
                    </a:cubicBezTo>
                    <a:cubicBezTo>
                      <a:pt x="54" y="33"/>
                      <a:pt x="55" y="34"/>
                      <a:pt x="54" y="35"/>
                    </a:cubicBezTo>
                    <a:cubicBezTo>
                      <a:pt x="51" y="33"/>
                      <a:pt x="51" y="33"/>
                      <a:pt x="54" y="28"/>
                    </a:cubicBezTo>
                    <a:cubicBezTo>
                      <a:pt x="54" y="28"/>
                      <a:pt x="54" y="27"/>
                      <a:pt x="54" y="27"/>
                    </a:cubicBezTo>
                    <a:cubicBezTo>
                      <a:pt x="52" y="27"/>
                      <a:pt x="52" y="27"/>
                      <a:pt x="51" y="25"/>
                    </a:cubicBezTo>
                    <a:cubicBezTo>
                      <a:pt x="50" y="23"/>
                      <a:pt x="50" y="20"/>
                      <a:pt x="49" y="18"/>
                    </a:cubicBezTo>
                    <a:cubicBezTo>
                      <a:pt x="49" y="17"/>
                      <a:pt x="48" y="17"/>
                      <a:pt x="48" y="17"/>
                    </a:cubicBezTo>
                    <a:cubicBezTo>
                      <a:pt x="47" y="14"/>
                      <a:pt x="46" y="12"/>
                      <a:pt x="44" y="16"/>
                    </a:cubicBezTo>
                    <a:cubicBezTo>
                      <a:pt x="42" y="19"/>
                      <a:pt x="38" y="17"/>
                      <a:pt x="37" y="20"/>
                    </a:cubicBezTo>
                    <a:cubicBezTo>
                      <a:pt x="39" y="27"/>
                      <a:pt x="40" y="33"/>
                      <a:pt x="41" y="39"/>
                    </a:cubicBezTo>
                    <a:cubicBezTo>
                      <a:pt x="41" y="40"/>
                      <a:pt x="40" y="41"/>
                      <a:pt x="42" y="40"/>
                    </a:cubicBezTo>
                    <a:cubicBezTo>
                      <a:pt x="44" y="40"/>
                      <a:pt x="45" y="42"/>
                      <a:pt x="44" y="44"/>
                    </a:cubicBezTo>
                    <a:cubicBezTo>
                      <a:pt x="44" y="46"/>
                      <a:pt x="45" y="48"/>
                      <a:pt x="46" y="50"/>
                    </a:cubicBezTo>
                    <a:cubicBezTo>
                      <a:pt x="43" y="51"/>
                      <a:pt x="43" y="53"/>
                      <a:pt x="42" y="55"/>
                    </a:cubicBezTo>
                    <a:cubicBezTo>
                      <a:pt x="40" y="54"/>
                      <a:pt x="40" y="52"/>
                      <a:pt x="39" y="50"/>
                    </a:cubicBezTo>
                    <a:cubicBezTo>
                      <a:pt x="39" y="53"/>
                      <a:pt x="38" y="56"/>
                      <a:pt x="38" y="59"/>
                    </a:cubicBezTo>
                    <a:cubicBezTo>
                      <a:pt x="38" y="54"/>
                      <a:pt x="33" y="51"/>
                      <a:pt x="30" y="48"/>
                    </a:cubicBezTo>
                    <a:cubicBezTo>
                      <a:pt x="30" y="47"/>
                      <a:pt x="29" y="46"/>
                      <a:pt x="30" y="45"/>
                    </a:cubicBezTo>
                    <a:cubicBezTo>
                      <a:pt x="31" y="43"/>
                      <a:pt x="36" y="43"/>
                      <a:pt x="38" y="45"/>
                    </a:cubicBezTo>
                    <a:cubicBezTo>
                      <a:pt x="38" y="43"/>
                      <a:pt x="36" y="41"/>
                      <a:pt x="35" y="41"/>
                    </a:cubicBezTo>
                    <a:cubicBezTo>
                      <a:pt x="32" y="41"/>
                      <a:pt x="28" y="40"/>
                      <a:pt x="26" y="43"/>
                    </a:cubicBezTo>
                    <a:cubicBezTo>
                      <a:pt x="23" y="46"/>
                      <a:pt x="21" y="50"/>
                      <a:pt x="20" y="55"/>
                    </a:cubicBezTo>
                    <a:cubicBezTo>
                      <a:pt x="19" y="59"/>
                      <a:pt x="17" y="64"/>
                      <a:pt x="16" y="69"/>
                    </a:cubicBezTo>
                    <a:cubicBezTo>
                      <a:pt x="15" y="75"/>
                      <a:pt x="13" y="79"/>
                      <a:pt x="10" y="84"/>
                    </a:cubicBezTo>
                    <a:cubicBezTo>
                      <a:pt x="5" y="90"/>
                      <a:pt x="8" y="97"/>
                      <a:pt x="14" y="102"/>
                    </a:cubicBezTo>
                    <a:cubicBezTo>
                      <a:pt x="17" y="104"/>
                      <a:pt x="20" y="106"/>
                      <a:pt x="23" y="109"/>
                    </a:cubicBezTo>
                    <a:cubicBezTo>
                      <a:pt x="23" y="109"/>
                      <a:pt x="24" y="109"/>
                      <a:pt x="24" y="110"/>
                    </a:cubicBezTo>
                    <a:cubicBezTo>
                      <a:pt x="23" y="111"/>
                      <a:pt x="22" y="111"/>
                      <a:pt x="21" y="110"/>
                    </a:cubicBezTo>
                    <a:cubicBezTo>
                      <a:pt x="20" y="109"/>
                      <a:pt x="18" y="107"/>
                      <a:pt x="16" y="109"/>
                    </a:cubicBezTo>
                    <a:cubicBezTo>
                      <a:pt x="13" y="110"/>
                      <a:pt x="14" y="113"/>
                      <a:pt x="14" y="115"/>
                    </a:cubicBezTo>
                    <a:cubicBezTo>
                      <a:pt x="15" y="120"/>
                      <a:pt x="13" y="125"/>
                      <a:pt x="14" y="130"/>
                    </a:cubicBezTo>
                    <a:cubicBezTo>
                      <a:pt x="14" y="131"/>
                      <a:pt x="14" y="133"/>
                      <a:pt x="14" y="135"/>
                    </a:cubicBezTo>
                    <a:cubicBezTo>
                      <a:pt x="8" y="131"/>
                      <a:pt x="10" y="126"/>
                      <a:pt x="10" y="122"/>
                    </a:cubicBezTo>
                    <a:cubicBezTo>
                      <a:pt x="10" y="119"/>
                      <a:pt x="10" y="116"/>
                      <a:pt x="11" y="113"/>
                    </a:cubicBezTo>
                    <a:cubicBezTo>
                      <a:pt x="12" y="111"/>
                      <a:pt x="11" y="111"/>
                      <a:pt x="10" y="111"/>
                    </a:cubicBezTo>
                    <a:cubicBezTo>
                      <a:pt x="9" y="111"/>
                      <a:pt x="8" y="111"/>
                      <a:pt x="7" y="111"/>
                    </a:cubicBezTo>
                    <a:cubicBezTo>
                      <a:pt x="5" y="112"/>
                      <a:pt x="4" y="114"/>
                      <a:pt x="3" y="112"/>
                    </a:cubicBezTo>
                    <a:cubicBezTo>
                      <a:pt x="1" y="111"/>
                      <a:pt x="3" y="109"/>
                      <a:pt x="4" y="108"/>
                    </a:cubicBezTo>
                    <a:cubicBezTo>
                      <a:pt x="5" y="105"/>
                      <a:pt x="6" y="102"/>
                      <a:pt x="5" y="98"/>
                    </a:cubicBezTo>
                    <a:cubicBezTo>
                      <a:pt x="4" y="95"/>
                      <a:pt x="3" y="94"/>
                      <a:pt x="0" y="96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7" name="Freeform 642"/>
              <p:cNvSpPr>
                <a:spLocks/>
              </p:cNvSpPr>
              <p:nvPr/>
            </p:nvSpPr>
            <p:spPr bwMode="auto">
              <a:xfrm>
                <a:off x="4307" y="1568"/>
                <a:ext cx="116" cy="114"/>
              </a:xfrm>
              <a:custGeom>
                <a:avLst/>
                <a:gdLst>
                  <a:gd name="T0" fmla="*/ 6 w 80"/>
                  <a:gd name="T1" fmla="*/ 9 h 79"/>
                  <a:gd name="T2" fmla="*/ 9 w 80"/>
                  <a:gd name="T3" fmla="*/ 10 h 79"/>
                  <a:gd name="T4" fmla="*/ 11 w 80"/>
                  <a:gd name="T5" fmla="*/ 5 h 79"/>
                  <a:gd name="T6" fmla="*/ 14 w 80"/>
                  <a:gd name="T7" fmla="*/ 8 h 79"/>
                  <a:gd name="T8" fmla="*/ 20 w 80"/>
                  <a:gd name="T9" fmla="*/ 18 h 79"/>
                  <a:gd name="T10" fmla="*/ 17 w 80"/>
                  <a:gd name="T11" fmla="*/ 7 h 79"/>
                  <a:gd name="T12" fmla="*/ 16 w 80"/>
                  <a:gd name="T13" fmla="*/ 3 h 79"/>
                  <a:gd name="T14" fmla="*/ 17 w 80"/>
                  <a:gd name="T15" fmla="*/ 0 h 79"/>
                  <a:gd name="T16" fmla="*/ 20 w 80"/>
                  <a:gd name="T17" fmla="*/ 2 h 79"/>
                  <a:gd name="T18" fmla="*/ 23 w 80"/>
                  <a:gd name="T19" fmla="*/ 7 h 79"/>
                  <a:gd name="T20" fmla="*/ 27 w 80"/>
                  <a:gd name="T21" fmla="*/ 2 h 79"/>
                  <a:gd name="T22" fmla="*/ 64 w 80"/>
                  <a:gd name="T23" fmla="*/ 41 h 79"/>
                  <a:gd name="T24" fmla="*/ 79 w 80"/>
                  <a:gd name="T25" fmla="*/ 52 h 79"/>
                  <a:gd name="T26" fmla="*/ 79 w 80"/>
                  <a:gd name="T27" fmla="*/ 56 h 79"/>
                  <a:gd name="T28" fmla="*/ 78 w 80"/>
                  <a:gd name="T29" fmla="*/ 57 h 79"/>
                  <a:gd name="T30" fmla="*/ 76 w 80"/>
                  <a:gd name="T31" fmla="*/ 55 h 79"/>
                  <a:gd name="T32" fmla="*/ 73 w 80"/>
                  <a:gd name="T33" fmla="*/ 54 h 79"/>
                  <a:gd name="T34" fmla="*/ 72 w 80"/>
                  <a:gd name="T35" fmla="*/ 57 h 79"/>
                  <a:gd name="T36" fmla="*/ 71 w 80"/>
                  <a:gd name="T37" fmla="*/ 63 h 79"/>
                  <a:gd name="T38" fmla="*/ 68 w 80"/>
                  <a:gd name="T39" fmla="*/ 55 h 79"/>
                  <a:gd name="T40" fmla="*/ 63 w 80"/>
                  <a:gd name="T41" fmla="*/ 49 h 79"/>
                  <a:gd name="T42" fmla="*/ 60 w 80"/>
                  <a:gd name="T43" fmla="*/ 48 h 79"/>
                  <a:gd name="T44" fmla="*/ 59 w 80"/>
                  <a:gd name="T45" fmla="*/ 44 h 79"/>
                  <a:gd name="T46" fmla="*/ 62 w 80"/>
                  <a:gd name="T47" fmla="*/ 45 h 79"/>
                  <a:gd name="T48" fmla="*/ 69 w 80"/>
                  <a:gd name="T49" fmla="*/ 48 h 79"/>
                  <a:gd name="T50" fmla="*/ 44 w 80"/>
                  <a:gd name="T51" fmla="*/ 31 h 79"/>
                  <a:gd name="T52" fmla="*/ 36 w 80"/>
                  <a:gd name="T53" fmla="*/ 27 h 79"/>
                  <a:gd name="T54" fmla="*/ 29 w 80"/>
                  <a:gd name="T55" fmla="*/ 24 h 79"/>
                  <a:gd name="T56" fmla="*/ 26 w 80"/>
                  <a:gd name="T57" fmla="*/ 24 h 79"/>
                  <a:gd name="T58" fmla="*/ 20 w 80"/>
                  <a:gd name="T59" fmla="*/ 27 h 79"/>
                  <a:gd name="T60" fmla="*/ 22 w 80"/>
                  <a:gd name="T61" fmla="*/ 34 h 79"/>
                  <a:gd name="T62" fmla="*/ 23 w 80"/>
                  <a:gd name="T63" fmla="*/ 35 h 79"/>
                  <a:gd name="T64" fmla="*/ 24 w 80"/>
                  <a:gd name="T65" fmla="*/ 41 h 79"/>
                  <a:gd name="T66" fmla="*/ 25 w 80"/>
                  <a:gd name="T67" fmla="*/ 53 h 79"/>
                  <a:gd name="T68" fmla="*/ 28 w 80"/>
                  <a:gd name="T69" fmla="*/ 75 h 79"/>
                  <a:gd name="T70" fmla="*/ 28 w 80"/>
                  <a:gd name="T71" fmla="*/ 77 h 79"/>
                  <a:gd name="T72" fmla="*/ 22 w 80"/>
                  <a:gd name="T73" fmla="*/ 72 h 79"/>
                  <a:gd name="T74" fmla="*/ 22 w 80"/>
                  <a:gd name="T75" fmla="*/ 55 h 79"/>
                  <a:gd name="T76" fmla="*/ 21 w 80"/>
                  <a:gd name="T77" fmla="*/ 52 h 79"/>
                  <a:gd name="T78" fmla="*/ 0 w 80"/>
                  <a:gd name="T79" fmla="*/ 32 h 79"/>
                  <a:gd name="T80" fmla="*/ 2 w 80"/>
                  <a:gd name="T81" fmla="*/ 29 h 79"/>
                  <a:gd name="T82" fmla="*/ 6 w 80"/>
                  <a:gd name="T83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0" h="79">
                    <a:moveTo>
                      <a:pt x="6" y="9"/>
                    </a:moveTo>
                    <a:cubicBezTo>
                      <a:pt x="7" y="9"/>
                      <a:pt x="7" y="12"/>
                      <a:pt x="9" y="10"/>
                    </a:cubicBezTo>
                    <a:cubicBezTo>
                      <a:pt x="10" y="9"/>
                      <a:pt x="10" y="7"/>
                      <a:pt x="11" y="5"/>
                    </a:cubicBezTo>
                    <a:cubicBezTo>
                      <a:pt x="13" y="5"/>
                      <a:pt x="13" y="7"/>
                      <a:pt x="14" y="8"/>
                    </a:cubicBezTo>
                    <a:cubicBezTo>
                      <a:pt x="15" y="12"/>
                      <a:pt x="17" y="15"/>
                      <a:pt x="20" y="18"/>
                    </a:cubicBezTo>
                    <a:cubicBezTo>
                      <a:pt x="19" y="14"/>
                      <a:pt x="19" y="10"/>
                      <a:pt x="17" y="7"/>
                    </a:cubicBezTo>
                    <a:cubicBezTo>
                      <a:pt x="16" y="6"/>
                      <a:pt x="16" y="5"/>
                      <a:pt x="16" y="3"/>
                    </a:cubicBezTo>
                    <a:cubicBezTo>
                      <a:pt x="16" y="2"/>
                      <a:pt x="16" y="1"/>
                      <a:pt x="17" y="0"/>
                    </a:cubicBezTo>
                    <a:cubicBezTo>
                      <a:pt x="19" y="0"/>
                      <a:pt x="19" y="1"/>
                      <a:pt x="20" y="2"/>
                    </a:cubicBezTo>
                    <a:cubicBezTo>
                      <a:pt x="21" y="4"/>
                      <a:pt x="22" y="5"/>
                      <a:pt x="23" y="7"/>
                    </a:cubicBezTo>
                    <a:cubicBezTo>
                      <a:pt x="24" y="6"/>
                      <a:pt x="25" y="3"/>
                      <a:pt x="27" y="2"/>
                    </a:cubicBezTo>
                    <a:cubicBezTo>
                      <a:pt x="37" y="18"/>
                      <a:pt x="51" y="29"/>
                      <a:pt x="64" y="41"/>
                    </a:cubicBezTo>
                    <a:cubicBezTo>
                      <a:pt x="69" y="45"/>
                      <a:pt x="75" y="47"/>
                      <a:pt x="79" y="52"/>
                    </a:cubicBezTo>
                    <a:cubicBezTo>
                      <a:pt x="79" y="54"/>
                      <a:pt x="80" y="55"/>
                      <a:pt x="79" y="56"/>
                    </a:cubicBezTo>
                    <a:cubicBezTo>
                      <a:pt x="79" y="56"/>
                      <a:pt x="79" y="57"/>
                      <a:pt x="78" y="57"/>
                    </a:cubicBezTo>
                    <a:cubicBezTo>
                      <a:pt x="77" y="56"/>
                      <a:pt x="77" y="55"/>
                      <a:pt x="76" y="55"/>
                    </a:cubicBezTo>
                    <a:cubicBezTo>
                      <a:pt x="75" y="54"/>
                      <a:pt x="74" y="54"/>
                      <a:pt x="73" y="54"/>
                    </a:cubicBezTo>
                    <a:cubicBezTo>
                      <a:pt x="72" y="55"/>
                      <a:pt x="73" y="56"/>
                      <a:pt x="72" y="57"/>
                    </a:cubicBezTo>
                    <a:cubicBezTo>
                      <a:pt x="72" y="59"/>
                      <a:pt x="74" y="61"/>
                      <a:pt x="71" y="63"/>
                    </a:cubicBezTo>
                    <a:cubicBezTo>
                      <a:pt x="68" y="61"/>
                      <a:pt x="69" y="58"/>
                      <a:pt x="68" y="55"/>
                    </a:cubicBezTo>
                    <a:cubicBezTo>
                      <a:pt x="68" y="52"/>
                      <a:pt x="65" y="51"/>
                      <a:pt x="63" y="49"/>
                    </a:cubicBezTo>
                    <a:cubicBezTo>
                      <a:pt x="62" y="48"/>
                      <a:pt x="61" y="48"/>
                      <a:pt x="60" y="48"/>
                    </a:cubicBezTo>
                    <a:cubicBezTo>
                      <a:pt x="59" y="47"/>
                      <a:pt x="58" y="46"/>
                      <a:pt x="59" y="44"/>
                    </a:cubicBezTo>
                    <a:cubicBezTo>
                      <a:pt x="59" y="43"/>
                      <a:pt x="61" y="44"/>
                      <a:pt x="62" y="45"/>
                    </a:cubicBezTo>
                    <a:cubicBezTo>
                      <a:pt x="64" y="46"/>
                      <a:pt x="67" y="47"/>
                      <a:pt x="69" y="48"/>
                    </a:cubicBezTo>
                    <a:cubicBezTo>
                      <a:pt x="59" y="45"/>
                      <a:pt x="51" y="39"/>
                      <a:pt x="44" y="31"/>
                    </a:cubicBezTo>
                    <a:cubicBezTo>
                      <a:pt x="42" y="29"/>
                      <a:pt x="40" y="27"/>
                      <a:pt x="36" y="27"/>
                    </a:cubicBezTo>
                    <a:cubicBezTo>
                      <a:pt x="34" y="26"/>
                      <a:pt x="31" y="26"/>
                      <a:pt x="29" y="24"/>
                    </a:cubicBezTo>
                    <a:cubicBezTo>
                      <a:pt x="28" y="23"/>
                      <a:pt x="27" y="23"/>
                      <a:pt x="26" y="24"/>
                    </a:cubicBezTo>
                    <a:cubicBezTo>
                      <a:pt x="24" y="26"/>
                      <a:pt x="22" y="26"/>
                      <a:pt x="20" y="27"/>
                    </a:cubicBezTo>
                    <a:cubicBezTo>
                      <a:pt x="22" y="29"/>
                      <a:pt x="22" y="31"/>
                      <a:pt x="22" y="34"/>
                    </a:cubicBezTo>
                    <a:cubicBezTo>
                      <a:pt x="22" y="35"/>
                      <a:pt x="22" y="35"/>
                      <a:pt x="23" y="35"/>
                    </a:cubicBezTo>
                    <a:cubicBezTo>
                      <a:pt x="25" y="37"/>
                      <a:pt x="24" y="39"/>
                      <a:pt x="24" y="41"/>
                    </a:cubicBezTo>
                    <a:cubicBezTo>
                      <a:pt x="23" y="45"/>
                      <a:pt x="24" y="49"/>
                      <a:pt x="25" y="53"/>
                    </a:cubicBezTo>
                    <a:cubicBezTo>
                      <a:pt x="27" y="61"/>
                      <a:pt x="27" y="68"/>
                      <a:pt x="28" y="75"/>
                    </a:cubicBezTo>
                    <a:cubicBezTo>
                      <a:pt x="28" y="76"/>
                      <a:pt x="28" y="76"/>
                      <a:pt x="28" y="77"/>
                    </a:cubicBezTo>
                    <a:cubicBezTo>
                      <a:pt x="21" y="79"/>
                      <a:pt x="21" y="79"/>
                      <a:pt x="22" y="72"/>
                    </a:cubicBezTo>
                    <a:cubicBezTo>
                      <a:pt x="23" y="67"/>
                      <a:pt x="21" y="61"/>
                      <a:pt x="22" y="55"/>
                    </a:cubicBezTo>
                    <a:cubicBezTo>
                      <a:pt x="22" y="54"/>
                      <a:pt x="22" y="53"/>
                      <a:pt x="21" y="52"/>
                    </a:cubicBezTo>
                    <a:cubicBezTo>
                      <a:pt x="12" y="47"/>
                      <a:pt x="6" y="39"/>
                      <a:pt x="0" y="32"/>
                    </a:cubicBezTo>
                    <a:cubicBezTo>
                      <a:pt x="1" y="32"/>
                      <a:pt x="2" y="31"/>
                      <a:pt x="2" y="29"/>
                    </a:cubicBezTo>
                    <a:cubicBezTo>
                      <a:pt x="0" y="22"/>
                      <a:pt x="3" y="15"/>
                      <a:pt x="6" y="9"/>
                    </a:cubicBezTo>
                    <a:close/>
                  </a:path>
                </a:pathLst>
              </a:custGeom>
              <a:solidFill>
                <a:srgbClr val="837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8" name="Freeform 643"/>
              <p:cNvSpPr>
                <a:spLocks/>
              </p:cNvSpPr>
              <p:nvPr/>
            </p:nvSpPr>
            <p:spPr bwMode="auto">
              <a:xfrm>
                <a:off x="4335" y="1598"/>
                <a:ext cx="78" cy="80"/>
              </a:xfrm>
              <a:custGeom>
                <a:avLst/>
                <a:gdLst>
                  <a:gd name="T0" fmla="*/ 3 w 54"/>
                  <a:gd name="T1" fmla="*/ 14 h 55"/>
                  <a:gd name="T2" fmla="*/ 2 w 54"/>
                  <a:gd name="T3" fmla="*/ 11 h 55"/>
                  <a:gd name="T4" fmla="*/ 1 w 54"/>
                  <a:gd name="T5" fmla="*/ 8 h 55"/>
                  <a:gd name="T6" fmla="*/ 1 w 54"/>
                  <a:gd name="T7" fmla="*/ 5 h 55"/>
                  <a:gd name="T8" fmla="*/ 8 w 54"/>
                  <a:gd name="T9" fmla="*/ 1 h 55"/>
                  <a:gd name="T10" fmla="*/ 22 w 54"/>
                  <a:gd name="T11" fmla="*/ 5 h 55"/>
                  <a:gd name="T12" fmla="*/ 23 w 54"/>
                  <a:gd name="T13" fmla="*/ 6 h 55"/>
                  <a:gd name="T14" fmla="*/ 50 w 54"/>
                  <a:gd name="T15" fmla="*/ 26 h 55"/>
                  <a:gd name="T16" fmla="*/ 54 w 54"/>
                  <a:gd name="T17" fmla="*/ 29 h 55"/>
                  <a:gd name="T18" fmla="*/ 40 w 54"/>
                  <a:gd name="T19" fmla="*/ 24 h 55"/>
                  <a:gd name="T20" fmla="*/ 50 w 54"/>
                  <a:gd name="T21" fmla="*/ 33 h 55"/>
                  <a:gd name="T22" fmla="*/ 43 w 54"/>
                  <a:gd name="T23" fmla="*/ 29 h 55"/>
                  <a:gd name="T24" fmla="*/ 44 w 54"/>
                  <a:gd name="T25" fmla="*/ 31 h 55"/>
                  <a:gd name="T26" fmla="*/ 44 w 54"/>
                  <a:gd name="T27" fmla="*/ 33 h 55"/>
                  <a:gd name="T28" fmla="*/ 42 w 54"/>
                  <a:gd name="T29" fmla="*/ 33 h 55"/>
                  <a:gd name="T30" fmla="*/ 39 w 54"/>
                  <a:gd name="T31" fmla="*/ 30 h 55"/>
                  <a:gd name="T32" fmla="*/ 41 w 54"/>
                  <a:gd name="T33" fmla="*/ 49 h 55"/>
                  <a:gd name="T34" fmla="*/ 38 w 54"/>
                  <a:gd name="T35" fmla="*/ 50 h 55"/>
                  <a:gd name="T36" fmla="*/ 39 w 54"/>
                  <a:gd name="T37" fmla="*/ 47 h 55"/>
                  <a:gd name="T38" fmla="*/ 36 w 54"/>
                  <a:gd name="T39" fmla="*/ 31 h 55"/>
                  <a:gd name="T40" fmla="*/ 39 w 54"/>
                  <a:gd name="T41" fmla="*/ 39 h 55"/>
                  <a:gd name="T42" fmla="*/ 38 w 54"/>
                  <a:gd name="T43" fmla="*/ 48 h 55"/>
                  <a:gd name="T44" fmla="*/ 37 w 54"/>
                  <a:gd name="T45" fmla="*/ 50 h 55"/>
                  <a:gd name="T46" fmla="*/ 36 w 54"/>
                  <a:gd name="T47" fmla="*/ 50 h 55"/>
                  <a:gd name="T48" fmla="*/ 35 w 54"/>
                  <a:gd name="T49" fmla="*/ 46 h 55"/>
                  <a:gd name="T50" fmla="*/ 30 w 54"/>
                  <a:gd name="T51" fmla="*/ 28 h 55"/>
                  <a:gd name="T52" fmla="*/ 34 w 54"/>
                  <a:gd name="T53" fmla="*/ 50 h 55"/>
                  <a:gd name="T54" fmla="*/ 33 w 54"/>
                  <a:gd name="T55" fmla="*/ 51 h 55"/>
                  <a:gd name="T56" fmla="*/ 32 w 54"/>
                  <a:gd name="T57" fmla="*/ 51 h 55"/>
                  <a:gd name="T58" fmla="*/ 31 w 54"/>
                  <a:gd name="T59" fmla="*/ 49 h 55"/>
                  <a:gd name="T60" fmla="*/ 27 w 54"/>
                  <a:gd name="T61" fmla="*/ 28 h 55"/>
                  <a:gd name="T62" fmla="*/ 29 w 54"/>
                  <a:gd name="T63" fmla="*/ 36 h 55"/>
                  <a:gd name="T64" fmla="*/ 31 w 54"/>
                  <a:gd name="T65" fmla="*/ 50 h 55"/>
                  <a:gd name="T66" fmla="*/ 30 w 54"/>
                  <a:gd name="T67" fmla="*/ 51 h 55"/>
                  <a:gd name="T68" fmla="*/ 28 w 54"/>
                  <a:gd name="T69" fmla="*/ 50 h 55"/>
                  <a:gd name="T70" fmla="*/ 27 w 54"/>
                  <a:gd name="T71" fmla="*/ 46 h 55"/>
                  <a:gd name="T72" fmla="*/ 23 w 54"/>
                  <a:gd name="T73" fmla="*/ 28 h 55"/>
                  <a:gd name="T74" fmla="*/ 27 w 54"/>
                  <a:gd name="T75" fmla="*/ 44 h 55"/>
                  <a:gd name="T76" fmla="*/ 27 w 54"/>
                  <a:gd name="T77" fmla="*/ 53 h 55"/>
                  <a:gd name="T78" fmla="*/ 27 w 54"/>
                  <a:gd name="T79" fmla="*/ 53 h 55"/>
                  <a:gd name="T80" fmla="*/ 27 w 54"/>
                  <a:gd name="T81" fmla="*/ 53 h 55"/>
                  <a:gd name="T82" fmla="*/ 23 w 54"/>
                  <a:gd name="T83" fmla="*/ 41 h 55"/>
                  <a:gd name="T84" fmla="*/ 20 w 54"/>
                  <a:gd name="T85" fmla="*/ 28 h 55"/>
                  <a:gd name="T86" fmla="*/ 20 w 54"/>
                  <a:gd name="T87" fmla="*/ 28 h 55"/>
                  <a:gd name="T88" fmla="*/ 19 w 54"/>
                  <a:gd name="T89" fmla="*/ 28 h 55"/>
                  <a:gd name="T90" fmla="*/ 18 w 54"/>
                  <a:gd name="T91" fmla="*/ 27 h 55"/>
                  <a:gd name="T92" fmla="*/ 22 w 54"/>
                  <a:gd name="T93" fmla="*/ 50 h 55"/>
                  <a:gd name="T94" fmla="*/ 22 w 54"/>
                  <a:gd name="T95" fmla="*/ 54 h 55"/>
                  <a:gd name="T96" fmla="*/ 17 w 54"/>
                  <a:gd name="T97" fmla="*/ 55 h 55"/>
                  <a:gd name="T98" fmla="*/ 15 w 54"/>
                  <a:gd name="T99" fmla="*/ 46 h 55"/>
                  <a:gd name="T100" fmla="*/ 12 w 54"/>
                  <a:gd name="T101" fmla="*/ 26 h 55"/>
                  <a:gd name="T102" fmla="*/ 9 w 54"/>
                  <a:gd name="T103" fmla="*/ 19 h 55"/>
                  <a:gd name="T104" fmla="*/ 12 w 54"/>
                  <a:gd name="T105" fmla="*/ 36 h 55"/>
                  <a:gd name="T106" fmla="*/ 11 w 54"/>
                  <a:gd name="T107" fmla="*/ 41 h 55"/>
                  <a:gd name="T108" fmla="*/ 9 w 54"/>
                  <a:gd name="T109" fmla="*/ 36 h 55"/>
                  <a:gd name="T110" fmla="*/ 7 w 54"/>
                  <a:gd name="T111" fmla="*/ 17 h 55"/>
                  <a:gd name="T112" fmla="*/ 8 w 54"/>
                  <a:gd name="T113" fmla="*/ 36 h 55"/>
                  <a:gd name="T114" fmla="*/ 5 w 54"/>
                  <a:gd name="T115" fmla="*/ 29 h 55"/>
                  <a:gd name="T116" fmla="*/ 4 w 54"/>
                  <a:gd name="T117" fmla="*/ 14 h 55"/>
                  <a:gd name="T118" fmla="*/ 4 w 54"/>
                  <a:gd name="T119" fmla="*/ 13 h 55"/>
                  <a:gd name="T120" fmla="*/ 3 w 54"/>
                  <a:gd name="T121" fmla="*/ 1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55">
                    <a:moveTo>
                      <a:pt x="3" y="14"/>
                    </a:moveTo>
                    <a:cubicBezTo>
                      <a:pt x="2" y="14"/>
                      <a:pt x="3" y="12"/>
                      <a:pt x="2" y="11"/>
                    </a:cubicBezTo>
                    <a:cubicBezTo>
                      <a:pt x="2" y="10"/>
                      <a:pt x="2" y="9"/>
                      <a:pt x="1" y="8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4" y="4"/>
                      <a:pt x="6" y="0"/>
                      <a:pt x="8" y="1"/>
                    </a:cubicBezTo>
                    <a:cubicBezTo>
                      <a:pt x="13" y="3"/>
                      <a:pt x="17" y="5"/>
                      <a:pt x="22" y="5"/>
                    </a:cubicBezTo>
                    <a:cubicBezTo>
                      <a:pt x="22" y="4"/>
                      <a:pt x="22" y="5"/>
                      <a:pt x="23" y="6"/>
                    </a:cubicBezTo>
                    <a:cubicBezTo>
                      <a:pt x="30" y="15"/>
                      <a:pt x="39" y="22"/>
                      <a:pt x="50" y="26"/>
                    </a:cubicBezTo>
                    <a:cubicBezTo>
                      <a:pt x="51" y="26"/>
                      <a:pt x="53" y="27"/>
                      <a:pt x="54" y="29"/>
                    </a:cubicBezTo>
                    <a:cubicBezTo>
                      <a:pt x="49" y="28"/>
                      <a:pt x="45" y="26"/>
                      <a:pt x="40" y="24"/>
                    </a:cubicBezTo>
                    <a:cubicBezTo>
                      <a:pt x="44" y="27"/>
                      <a:pt x="49" y="28"/>
                      <a:pt x="50" y="33"/>
                    </a:cubicBezTo>
                    <a:cubicBezTo>
                      <a:pt x="47" y="34"/>
                      <a:pt x="45" y="30"/>
                      <a:pt x="43" y="29"/>
                    </a:cubicBezTo>
                    <a:cubicBezTo>
                      <a:pt x="43" y="30"/>
                      <a:pt x="44" y="30"/>
                      <a:pt x="44" y="31"/>
                    </a:cubicBezTo>
                    <a:cubicBezTo>
                      <a:pt x="44" y="32"/>
                      <a:pt x="45" y="33"/>
                      <a:pt x="44" y="33"/>
                    </a:cubicBezTo>
                    <a:cubicBezTo>
                      <a:pt x="43" y="34"/>
                      <a:pt x="42" y="34"/>
                      <a:pt x="42" y="33"/>
                    </a:cubicBezTo>
                    <a:cubicBezTo>
                      <a:pt x="41" y="32"/>
                      <a:pt x="40" y="31"/>
                      <a:pt x="39" y="30"/>
                    </a:cubicBezTo>
                    <a:cubicBezTo>
                      <a:pt x="44" y="36"/>
                      <a:pt x="45" y="42"/>
                      <a:pt x="41" y="49"/>
                    </a:cubicBezTo>
                    <a:cubicBezTo>
                      <a:pt x="40" y="50"/>
                      <a:pt x="39" y="50"/>
                      <a:pt x="38" y="50"/>
                    </a:cubicBezTo>
                    <a:cubicBezTo>
                      <a:pt x="38" y="49"/>
                      <a:pt x="38" y="48"/>
                      <a:pt x="39" y="47"/>
                    </a:cubicBezTo>
                    <a:cubicBezTo>
                      <a:pt x="40" y="38"/>
                      <a:pt x="40" y="38"/>
                      <a:pt x="36" y="31"/>
                    </a:cubicBezTo>
                    <a:cubicBezTo>
                      <a:pt x="37" y="33"/>
                      <a:pt x="38" y="36"/>
                      <a:pt x="39" y="39"/>
                    </a:cubicBezTo>
                    <a:cubicBezTo>
                      <a:pt x="39" y="42"/>
                      <a:pt x="39" y="45"/>
                      <a:pt x="38" y="48"/>
                    </a:cubicBezTo>
                    <a:cubicBezTo>
                      <a:pt x="38" y="49"/>
                      <a:pt x="38" y="50"/>
                      <a:pt x="37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4" y="49"/>
                      <a:pt x="34" y="48"/>
                      <a:pt x="35" y="46"/>
                    </a:cubicBezTo>
                    <a:cubicBezTo>
                      <a:pt x="36" y="40"/>
                      <a:pt x="33" y="33"/>
                      <a:pt x="30" y="28"/>
                    </a:cubicBezTo>
                    <a:cubicBezTo>
                      <a:pt x="34" y="34"/>
                      <a:pt x="36" y="42"/>
                      <a:pt x="34" y="50"/>
                    </a:cubicBezTo>
                    <a:cubicBezTo>
                      <a:pt x="34" y="50"/>
                      <a:pt x="34" y="51"/>
                      <a:pt x="33" y="51"/>
                    </a:cubicBezTo>
                    <a:cubicBezTo>
                      <a:pt x="33" y="51"/>
                      <a:pt x="33" y="51"/>
                      <a:pt x="32" y="51"/>
                    </a:cubicBezTo>
                    <a:cubicBezTo>
                      <a:pt x="31" y="51"/>
                      <a:pt x="30" y="50"/>
                      <a:pt x="31" y="49"/>
                    </a:cubicBezTo>
                    <a:cubicBezTo>
                      <a:pt x="32" y="41"/>
                      <a:pt x="29" y="34"/>
                      <a:pt x="27" y="28"/>
                    </a:cubicBezTo>
                    <a:cubicBezTo>
                      <a:pt x="28" y="30"/>
                      <a:pt x="28" y="33"/>
                      <a:pt x="29" y="36"/>
                    </a:cubicBezTo>
                    <a:cubicBezTo>
                      <a:pt x="31" y="40"/>
                      <a:pt x="31" y="45"/>
                      <a:pt x="31" y="50"/>
                    </a:cubicBezTo>
                    <a:cubicBezTo>
                      <a:pt x="31" y="51"/>
                      <a:pt x="30" y="51"/>
                      <a:pt x="30" y="51"/>
                    </a:cubicBezTo>
                    <a:cubicBezTo>
                      <a:pt x="29" y="52"/>
                      <a:pt x="28" y="51"/>
                      <a:pt x="28" y="50"/>
                    </a:cubicBezTo>
                    <a:cubicBezTo>
                      <a:pt x="27" y="49"/>
                      <a:pt x="27" y="47"/>
                      <a:pt x="27" y="46"/>
                    </a:cubicBezTo>
                    <a:cubicBezTo>
                      <a:pt x="26" y="39"/>
                      <a:pt x="25" y="32"/>
                      <a:pt x="23" y="28"/>
                    </a:cubicBezTo>
                    <a:cubicBezTo>
                      <a:pt x="25" y="32"/>
                      <a:pt x="26" y="38"/>
                      <a:pt x="27" y="44"/>
                    </a:cubicBezTo>
                    <a:cubicBezTo>
                      <a:pt x="27" y="47"/>
                      <a:pt x="29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3" y="50"/>
                      <a:pt x="23" y="45"/>
                      <a:pt x="23" y="41"/>
                    </a:cubicBezTo>
                    <a:cubicBezTo>
                      <a:pt x="22" y="37"/>
                      <a:pt x="21" y="32"/>
                      <a:pt x="20" y="28"/>
                    </a:cubicBezTo>
                    <a:cubicBezTo>
                      <a:pt x="20" y="27"/>
                      <a:pt x="20" y="28"/>
                      <a:pt x="20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8"/>
                      <a:pt x="18" y="27"/>
                      <a:pt x="18" y="27"/>
                    </a:cubicBezTo>
                    <a:cubicBezTo>
                      <a:pt x="20" y="34"/>
                      <a:pt x="19" y="43"/>
                      <a:pt x="22" y="50"/>
                    </a:cubicBezTo>
                    <a:cubicBezTo>
                      <a:pt x="22" y="52"/>
                      <a:pt x="23" y="53"/>
                      <a:pt x="22" y="54"/>
                    </a:cubicBezTo>
                    <a:cubicBezTo>
                      <a:pt x="20" y="55"/>
                      <a:pt x="19" y="55"/>
                      <a:pt x="17" y="55"/>
                    </a:cubicBezTo>
                    <a:cubicBezTo>
                      <a:pt x="15" y="52"/>
                      <a:pt x="16" y="49"/>
                      <a:pt x="15" y="46"/>
                    </a:cubicBezTo>
                    <a:cubicBezTo>
                      <a:pt x="14" y="40"/>
                      <a:pt x="12" y="33"/>
                      <a:pt x="12" y="26"/>
                    </a:cubicBezTo>
                    <a:cubicBezTo>
                      <a:pt x="12" y="23"/>
                      <a:pt x="10" y="21"/>
                      <a:pt x="9" y="19"/>
                    </a:cubicBezTo>
                    <a:cubicBezTo>
                      <a:pt x="11" y="24"/>
                      <a:pt x="11" y="30"/>
                      <a:pt x="12" y="36"/>
                    </a:cubicBezTo>
                    <a:cubicBezTo>
                      <a:pt x="13" y="38"/>
                      <a:pt x="13" y="40"/>
                      <a:pt x="11" y="41"/>
                    </a:cubicBezTo>
                    <a:cubicBezTo>
                      <a:pt x="9" y="41"/>
                      <a:pt x="9" y="38"/>
                      <a:pt x="9" y="36"/>
                    </a:cubicBezTo>
                    <a:cubicBezTo>
                      <a:pt x="8" y="30"/>
                      <a:pt x="7" y="23"/>
                      <a:pt x="7" y="17"/>
                    </a:cubicBezTo>
                    <a:cubicBezTo>
                      <a:pt x="7" y="23"/>
                      <a:pt x="9" y="29"/>
                      <a:pt x="8" y="36"/>
                    </a:cubicBezTo>
                    <a:cubicBezTo>
                      <a:pt x="5" y="34"/>
                      <a:pt x="6" y="31"/>
                      <a:pt x="5" y="29"/>
                    </a:cubicBezTo>
                    <a:cubicBezTo>
                      <a:pt x="4" y="24"/>
                      <a:pt x="5" y="19"/>
                      <a:pt x="4" y="14"/>
                    </a:cubicBezTo>
                    <a:cubicBezTo>
                      <a:pt x="4" y="13"/>
                      <a:pt x="4" y="14"/>
                      <a:pt x="4" y="13"/>
                    </a:cubicBezTo>
                    <a:cubicBezTo>
                      <a:pt x="3" y="13"/>
                      <a:pt x="4" y="14"/>
                      <a:pt x="3" y="14"/>
                    </a:cubicBezTo>
                    <a:close/>
                  </a:path>
                </a:pathLst>
              </a:custGeom>
              <a:solidFill>
                <a:srgbClr val="645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9" name="Freeform 644"/>
              <p:cNvSpPr>
                <a:spLocks/>
              </p:cNvSpPr>
              <p:nvPr/>
            </p:nvSpPr>
            <p:spPr bwMode="auto">
              <a:xfrm>
                <a:off x="4291" y="1621"/>
                <a:ext cx="41" cy="63"/>
              </a:xfrm>
              <a:custGeom>
                <a:avLst/>
                <a:gdLst>
                  <a:gd name="T0" fmla="*/ 8 w 28"/>
                  <a:gd name="T1" fmla="*/ 0 h 43"/>
                  <a:gd name="T2" fmla="*/ 27 w 28"/>
                  <a:gd name="T3" fmla="*/ 17 h 43"/>
                  <a:gd name="T4" fmla="*/ 28 w 28"/>
                  <a:gd name="T5" fmla="*/ 20 h 43"/>
                  <a:gd name="T6" fmla="*/ 28 w 28"/>
                  <a:gd name="T7" fmla="*/ 39 h 43"/>
                  <a:gd name="T8" fmla="*/ 23 w 28"/>
                  <a:gd name="T9" fmla="*/ 41 h 43"/>
                  <a:gd name="T10" fmla="*/ 3 w 28"/>
                  <a:gd name="T11" fmla="*/ 28 h 43"/>
                  <a:gd name="T12" fmla="*/ 3 w 28"/>
                  <a:gd name="T13" fmla="*/ 24 h 43"/>
                  <a:gd name="T14" fmla="*/ 4 w 28"/>
                  <a:gd name="T15" fmla="*/ 18 h 43"/>
                  <a:gd name="T16" fmla="*/ 7 w 28"/>
                  <a:gd name="T17" fmla="*/ 3 h 43"/>
                  <a:gd name="T18" fmla="*/ 8 w 28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43">
                    <a:moveTo>
                      <a:pt x="8" y="0"/>
                    </a:moveTo>
                    <a:cubicBezTo>
                      <a:pt x="14" y="5"/>
                      <a:pt x="21" y="10"/>
                      <a:pt x="27" y="17"/>
                    </a:cubicBezTo>
                    <a:cubicBezTo>
                      <a:pt x="28" y="18"/>
                      <a:pt x="28" y="18"/>
                      <a:pt x="28" y="20"/>
                    </a:cubicBezTo>
                    <a:cubicBezTo>
                      <a:pt x="28" y="26"/>
                      <a:pt x="28" y="32"/>
                      <a:pt x="28" y="39"/>
                    </a:cubicBezTo>
                    <a:cubicBezTo>
                      <a:pt x="28" y="43"/>
                      <a:pt x="25" y="43"/>
                      <a:pt x="23" y="41"/>
                    </a:cubicBezTo>
                    <a:cubicBezTo>
                      <a:pt x="16" y="38"/>
                      <a:pt x="9" y="33"/>
                      <a:pt x="3" y="28"/>
                    </a:cubicBezTo>
                    <a:cubicBezTo>
                      <a:pt x="2" y="27"/>
                      <a:pt x="0" y="26"/>
                      <a:pt x="3" y="24"/>
                    </a:cubicBezTo>
                    <a:cubicBezTo>
                      <a:pt x="5" y="23"/>
                      <a:pt x="4" y="20"/>
                      <a:pt x="4" y="18"/>
                    </a:cubicBezTo>
                    <a:cubicBezTo>
                      <a:pt x="3" y="13"/>
                      <a:pt x="6" y="8"/>
                      <a:pt x="7" y="3"/>
                    </a:cubicBezTo>
                    <a:cubicBezTo>
                      <a:pt x="7" y="2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716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0" name="Freeform 645"/>
              <p:cNvSpPr>
                <a:spLocks/>
              </p:cNvSpPr>
              <p:nvPr/>
            </p:nvSpPr>
            <p:spPr bwMode="auto">
              <a:xfrm>
                <a:off x="4348" y="1795"/>
                <a:ext cx="36" cy="61"/>
              </a:xfrm>
              <a:custGeom>
                <a:avLst/>
                <a:gdLst>
                  <a:gd name="T0" fmla="*/ 1 w 25"/>
                  <a:gd name="T1" fmla="*/ 32 h 42"/>
                  <a:gd name="T2" fmla="*/ 1 w 25"/>
                  <a:gd name="T3" fmla="*/ 25 h 42"/>
                  <a:gd name="T4" fmla="*/ 7 w 25"/>
                  <a:gd name="T5" fmla="*/ 8 h 42"/>
                  <a:gd name="T6" fmla="*/ 7 w 25"/>
                  <a:gd name="T7" fmla="*/ 6 h 42"/>
                  <a:gd name="T8" fmla="*/ 15 w 25"/>
                  <a:gd name="T9" fmla="*/ 1 h 42"/>
                  <a:gd name="T10" fmla="*/ 21 w 25"/>
                  <a:gd name="T11" fmla="*/ 8 h 42"/>
                  <a:gd name="T12" fmla="*/ 23 w 25"/>
                  <a:gd name="T13" fmla="*/ 19 h 42"/>
                  <a:gd name="T14" fmla="*/ 23 w 25"/>
                  <a:gd name="T15" fmla="*/ 34 h 42"/>
                  <a:gd name="T16" fmla="*/ 18 w 25"/>
                  <a:gd name="T17" fmla="*/ 31 h 42"/>
                  <a:gd name="T18" fmla="*/ 17 w 25"/>
                  <a:gd name="T19" fmla="*/ 30 h 42"/>
                  <a:gd name="T20" fmla="*/ 18 w 25"/>
                  <a:gd name="T21" fmla="*/ 31 h 42"/>
                  <a:gd name="T22" fmla="*/ 19 w 25"/>
                  <a:gd name="T23" fmla="*/ 35 h 42"/>
                  <a:gd name="T24" fmla="*/ 18 w 25"/>
                  <a:gd name="T25" fmla="*/ 37 h 42"/>
                  <a:gd name="T26" fmla="*/ 16 w 25"/>
                  <a:gd name="T27" fmla="*/ 35 h 42"/>
                  <a:gd name="T28" fmla="*/ 16 w 25"/>
                  <a:gd name="T29" fmla="*/ 38 h 42"/>
                  <a:gd name="T30" fmla="*/ 13 w 25"/>
                  <a:gd name="T31" fmla="*/ 37 h 42"/>
                  <a:gd name="T32" fmla="*/ 13 w 25"/>
                  <a:gd name="T33" fmla="*/ 38 h 42"/>
                  <a:gd name="T34" fmla="*/ 10 w 25"/>
                  <a:gd name="T35" fmla="*/ 41 h 42"/>
                  <a:gd name="T36" fmla="*/ 7 w 25"/>
                  <a:gd name="T37" fmla="*/ 39 h 42"/>
                  <a:gd name="T38" fmla="*/ 6 w 25"/>
                  <a:gd name="T39" fmla="*/ 32 h 42"/>
                  <a:gd name="T40" fmla="*/ 7 w 25"/>
                  <a:gd name="T41" fmla="*/ 28 h 42"/>
                  <a:gd name="T42" fmla="*/ 8 w 25"/>
                  <a:gd name="T43" fmla="*/ 22 h 42"/>
                  <a:gd name="T44" fmla="*/ 5 w 25"/>
                  <a:gd name="T45" fmla="*/ 30 h 42"/>
                  <a:gd name="T46" fmla="*/ 1 w 25"/>
                  <a:gd name="T47" fmla="*/ 3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42">
                    <a:moveTo>
                      <a:pt x="1" y="32"/>
                    </a:moveTo>
                    <a:cubicBezTo>
                      <a:pt x="1" y="30"/>
                      <a:pt x="1" y="27"/>
                      <a:pt x="1" y="25"/>
                    </a:cubicBezTo>
                    <a:cubicBezTo>
                      <a:pt x="0" y="18"/>
                      <a:pt x="2" y="13"/>
                      <a:pt x="7" y="8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10" y="4"/>
                      <a:pt x="12" y="0"/>
                      <a:pt x="15" y="1"/>
                    </a:cubicBezTo>
                    <a:cubicBezTo>
                      <a:pt x="17" y="1"/>
                      <a:pt x="19" y="6"/>
                      <a:pt x="21" y="8"/>
                    </a:cubicBezTo>
                    <a:cubicBezTo>
                      <a:pt x="25" y="11"/>
                      <a:pt x="24" y="15"/>
                      <a:pt x="23" y="19"/>
                    </a:cubicBezTo>
                    <a:cubicBezTo>
                      <a:pt x="23" y="24"/>
                      <a:pt x="23" y="29"/>
                      <a:pt x="23" y="34"/>
                    </a:cubicBezTo>
                    <a:cubicBezTo>
                      <a:pt x="20" y="34"/>
                      <a:pt x="21" y="30"/>
                      <a:pt x="18" y="31"/>
                    </a:cubicBezTo>
                    <a:cubicBezTo>
                      <a:pt x="18" y="31"/>
                      <a:pt x="18" y="30"/>
                      <a:pt x="17" y="30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8" y="32"/>
                      <a:pt x="19" y="33"/>
                      <a:pt x="19" y="35"/>
                    </a:cubicBezTo>
                    <a:cubicBezTo>
                      <a:pt x="19" y="36"/>
                      <a:pt x="19" y="37"/>
                      <a:pt x="18" y="37"/>
                    </a:cubicBezTo>
                    <a:cubicBezTo>
                      <a:pt x="16" y="37"/>
                      <a:pt x="16" y="36"/>
                      <a:pt x="16" y="35"/>
                    </a:cubicBezTo>
                    <a:cubicBezTo>
                      <a:pt x="16" y="36"/>
                      <a:pt x="17" y="37"/>
                      <a:pt x="16" y="38"/>
                    </a:cubicBezTo>
                    <a:cubicBezTo>
                      <a:pt x="15" y="39"/>
                      <a:pt x="14" y="38"/>
                      <a:pt x="13" y="37"/>
                    </a:cubicBezTo>
                    <a:cubicBezTo>
                      <a:pt x="13" y="37"/>
                      <a:pt x="13" y="38"/>
                      <a:pt x="13" y="38"/>
                    </a:cubicBezTo>
                    <a:cubicBezTo>
                      <a:pt x="13" y="40"/>
                      <a:pt x="12" y="40"/>
                      <a:pt x="10" y="41"/>
                    </a:cubicBezTo>
                    <a:cubicBezTo>
                      <a:pt x="8" y="42"/>
                      <a:pt x="8" y="40"/>
                      <a:pt x="7" y="39"/>
                    </a:cubicBezTo>
                    <a:cubicBezTo>
                      <a:pt x="5" y="37"/>
                      <a:pt x="5" y="34"/>
                      <a:pt x="6" y="32"/>
                    </a:cubicBezTo>
                    <a:cubicBezTo>
                      <a:pt x="7" y="30"/>
                      <a:pt x="8" y="29"/>
                      <a:pt x="7" y="28"/>
                    </a:cubicBezTo>
                    <a:cubicBezTo>
                      <a:pt x="7" y="26"/>
                      <a:pt x="7" y="24"/>
                      <a:pt x="8" y="22"/>
                    </a:cubicBezTo>
                    <a:cubicBezTo>
                      <a:pt x="7" y="24"/>
                      <a:pt x="6" y="27"/>
                      <a:pt x="5" y="30"/>
                    </a:cubicBezTo>
                    <a:cubicBezTo>
                      <a:pt x="4" y="31"/>
                      <a:pt x="3" y="33"/>
                      <a:pt x="1" y="32"/>
                    </a:cubicBezTo>
                    <a:close/>
                  </a:path>
                </a:pathLst>
              </a:custGeom>
              <a:solidFill>
                <a:srgbClr val="8F9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1" name="Freeform 646"/>
              <p:cNvSpPr>
                <a:spLocks/>
              </p:cNvSpPr>
              <p:nvPr/>
            </p:nvSpPr>
            <p:spPr bwMode="auto">
              <a:xfrm>
                <a:off x="4343" y="1819"/>
                <a:ext cx="38" cy="64"/>
              </a:xfrm>
              <a:custGeom>
                <a:avLst/>
                <a:gdLst>
                  <a:gd name="T0" fmla="*/ 4 w 26"/>
                  <a:gd name="T1" fmla="*/ 15 h 44"/>
                  <a:gd name="T2" fmla="*/ 9 w 26"/>
                  <a:gd name="T3" fmla="*/ 7 h 44"/>
                  <a:gd name="T4" fmla="*/ 11 w 26"/>
                  <a:gd name="T5" fmla="*/ 0 h 44"/>
                  <a:gd name="T6" fmla="*/ 12 w 26"/>
                  <a:gd name="T7" fmla="*/ 8 h 44"/>
                  <a:gd name="T8" fmla="*/ 10 w 26"/>
                  <a:gd name="T9" fmla="*/ 18 h 44"/>
                  <a:gd name="T10" fmla="*/ 12 w 26"/>
                  <a:gd name="T11" fmla="*/ 23 h 44"/>
                  <a:gd name="T12" fmla="*/ 15 w 26"/>
                  <a:gd name="T13" fmla="*/ 21 h 44"/>
                  <a:gd name="T14" fmla="*/ 16 w 26"/>
                  <a:gd name="T15" fmla="*/ 18 h 44"/>
                  <a:gd name="T16" fmla="*/ 18 w 26"/>
                  <a:gd name="T17" fmla="*/ 21 h 44"/>
                  <a:gd name="T18" fmla="*/ 18 w 26"/>
                  <a:gd name="T19" fmla="*/ 15 h 44"/>
                  <a:gd name="T20" fmla="*/ 20 w 26"/>
                  <a:gd name="T21" fmla="*/ 19 h 44"/>
                  <a:gd name="T22" fmla="*/ 20 w 26"/>
                  <a:gd name="T23" fmla="*/ 11 h 44"/>
                  <a:gd name="T24" fmla="*/ 23 w 26"/>
                  <a:gd name="T25" fmla="*/ 11 h 44"/>
                  <a:gd name="T26" fmla="*/ 26 w 26"/>
                  <a:gd name="T27" fmla="*/ 17 h 44"/>
                  <a:gd name="T28" fmla="*/ 25 w 26"/>
                  <a:gd name="T29" fmla="*/ 34 h 44"/>
                  <a:gd name="T30" fmla="*/ 24 w 26"/>
                  <a:gd name="T31" fmla="*/ 38 h 44"/>
                  <a:gd name="T32" fmla="*/ 20 w 26"/>
                  <a:gd name="T33" fmla="*/ 43 h 44"/>
                  <a:gd name="T34" fmla="*/ 17 w 26"/>
                  <a:gd name="T35" fmla="*/ 44 h 44"/>
                  <a:gd name="T36" fmla="*/ 17 w 26"/>
                  <a:gd name="T37" fmla="*/ 42 h 44"/>
                  <a:gd name="T38" fmla="*/ 16 w 26"/>
                  <a:gd name="T39" fmla="*/ 35 h 44"/>
                  <a:gd name="T40" fmla="*/ 13 w 26"/>
                  <a:gd name="T41" fmla="*/ 29 h 44"/>
                  <a:gd name="T42" fmla="*/ 13 w 26"/>
                  <a:gd name="T43" fmla="*/ 36 h 44"/>
                  <a:gd name="T44" fmla="*/ 12 w 26"/>
                  <a:gd name="T45" fmla="*/ 33 h 44"/>
                  <a:gd name="T46" fmla="*/ 7 w 26"/>
                  <a:gd name="T47" fmla="*/ 31 h 44"/>
                  <a:gd name="T48" fmla="*/ 2 w 26"/>
                  <a:gd name="T49" fmla="*/ 29 h 44"/>
                  <a:gd name="T50" fmla="*/ 4 w 26"/>
                  <a:gd name="T51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44">
                    <a:moveTo>
                      <a:pt x="4" y="15"/>
                    </a:moveTo>
                    <a:cubicBezTo>
                      <a:pt x="8" y="14"/>
                      <a:pt x="7" y="9"/>
                      <a:pt x="9" y="7"/>
                    </a:cubicBezTo>
                    <a:cubicBezTo>
                      <a:pt x="10" y="5"/>
                      <a:pt x="10" y="3"/>
                      <a:pt x="11" y="0"/>
                    </a:cubicBezTo>
                    <a:cubicBezTo>
                      <a:pt x="11" y="3"/>
                      <a:pt x="13" y="4"/>
                      <a:pt x="12" y="8"/>
                    </a:cubicBezTo>
                    <a:cubicBezTo>
                      <a:pt x="11" y="10"/>
                      <a:pt x="11" y="14"/>
                      <a:pt x="10" y="18"/>
                    </a:cubicBezTo>
                    <a:cubicBezTo>
                      <a:pt x="9" y="20"/>
                      <a:pt x="12" y="21"/>
                      <a:pt x="12" y="23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5" y="20"/>
                      <a:pt x="16" y="19"/>
                      <a:pt x="16" y="18"/>
                    </a:cubicBezTo>
                    <a:cubicBezTo>
                      <a:pt x="17" y="19"/>
                      <a:pt x="16" y="20"/>
                      <a:pt x="18" y="21"/>
                    </a:cubicBezTo>
                    <a:cubicBezTo>
                      <a:pt x="20" y="19"/>
                      <a:pt x="17" y="17"/>
                      <a:pt x="18" y="15"/>
                    </a:cubicBezTo>
                    <a:cubicBezTo>
                      <a:pt x="20" y="16"/>
                      <a:pt x="19" y="18"/>
                      <a:pt x="20" y="19"/>
                    </a:cubicBezTo>
                    <a:cubicBezTo>
                      <a:pt x="21" y="16"/>
                      <a:pt x="19" y="14"/>
                      <a:pt x="20" y="11"/>
                    </a:cubicBezTo>
                    <a:cubicBezTo>
                      <a:pt x="22" y="14"/>
                      <a:pt x="22" y="14"/>
                      <a:pt x="23" y="11"/>
                    </a:cubicBezTo>
                    <a:cubicBezTo>
                      <a:pt x="25" y="12"/>
                      <a:pt x="24" y="15"/>
                      <a:pt x="26" y="17"/>
                    </a:cubicBezTo>
                    <a:cubicBezTo>
                      <a:pt x="26" y="22"/>
                      <a:pt x="25" y="28"/>
                      <a:pt x="25" y="34"/>
                    </a:cubicBezTo>
                    <a:cubicBezTo>
                      <a:pt x="25" y="35"/>
                      <a:pt x="26" y="37"/>
                      <a:pt x="24" y="38"/>
                    </a:cubicBezTo>
                    <a:cubicBezTo>
                      <a:pt x="21" y="39"/>
                      <a:pt x="23" y="43"/>
                      <a:pt x="20" y="43"/>
                    </a:cubicBezTo>
                    <a:cubicBezTo>
                      <a:pt x="19" y="44"/>
                      <a:pt x="18" y="44"/>
                      <a:pt x="17" y="44"/>
                    </a:cubicBezTo>
                    <a:cubicBezTo>
                      <a:pt x="17" y="44"/>
                      <a:pt x="17" y="43"/>
                      <a:pt x="17" y="42"/>
                    </a:cubicBezTo>
                    <a:cubicBezTo>
                      <a:pt x="18" y="39"/>
                      <a:pt x="17" y="36"/>
                      <a:pt x="16" y="35"/>
                    </a:cubicBezTo>
                    <a:cubicBezTo>
                      <a:pt x="14" y="33"/>
                      <a:pt x="14" y="31"/>
                      <a:pt x="13" y="29"/>
                    </a:cubicBezTo>
                    <a:cubicBezTo>
                      <a:pt x="13" y="32"/>
                      <a:pt x="13" y="34"/>
                      <a:pt x="13" y="36"/>
                    </a:cubicBezTo>
                    <a:cubicBezTo>
                      <a:pt x="12" y="35"/>
                      <a:pt x="13" y="34"/>
                      <a:pt x="12" y="33"/>
                    </a:cubicBezTo>
                    <a:cubicBezTo>
                      <a:pt x="11" y="31"/>
                      <a:pt x="10" y="29"/>
                      <a:pt x="7" y="31"/>
                    </a:cubicBezTo>
                    <a:cubicBezTo>
                      <a:pt x="5" y="32"/>
                      <a:pt x="3" y="32"/>
                      <a:pt x="2" y="29"/>
                    </a:cubicBezTo>
                    <a:cubicBezTo>
                      <a:pt x="1" y="24"/>
                      <a:pt x="0" y="19"/>
                      <a:pt x="4" y="15"/>
                    </a:cubicBezTo>
                    <a:close/>
                  </a:path>
                </a:pathLst>
              </a:custGeom>
              <a:solidFill>
                <a:srgbClr val="7575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2" name="Freeform 647"/>
              <p:cNvSpPr>
                <a:spLocks/>
              </p:cNvSpPr>
              <p:nvPr/>
            </p:nvSpPr>
            <p:spPr bwMode="auto">
              <a:xfrm>
                <a:off x="4355" y="1913"/>
                <a:ext cx="32" cy="55"/>
              </a:xfrm>
              <a:custGeom>
                <a:avLst/>
                <a:gdLst>
                  <a:gd name="T0" fmla="*/ 15 w 22"/>
                  <a:gd name="T1" fmla="*/ 5 h 38"/>
                  <a:gd name="T2" fmla="*/ 19 w 22"/>
                  <a:gd name="T3" fmla="*/ 22 h 38"/>
                  <a:gd name="T4" fmla="*/ 21 w 22"/>
                  <a:gd name="T5" fmla="*/ 18 h 38"/>
                  <a:gd name="T6" fmla="*/ 19 w 22"/>
                  <a:gd name="T7" fmla="*/ 30 h 38"/>
                  <a:gd name="T8" fmla="*/ 12 w 22"/>
                  <a:gd name="T9" fmla="*/ 38 h 38"/>
                  <a:gd name="T10" fmla="*/ 9 w 22"/>
                  <a:gd name="T11" fmla="*/ 32 h 38"/>
                  <a:gd name="T12" fmla="*/ 6 w 22"/>
                  <a:gd name="T13" fmla="*/ 30 h 38"/>
                  <a:gd name="T14" fmla="*/ 5 w 22"/>
                  <a:gd name="T15" fmla="*/ 29 h 38"/>
                  <a:gd name="T16" fmla="*/ 4 w 22"/>
                  <a:gd name="T17" fmla="*/ 16 h 38"/>
                  <a:gd name="T18" fmla="*/ 1 w 22"/>
                  <a:gd name="T19" fmla="*/ 13 h 38"/>
                  <a:gd name="T20" fmla="*/ 2 w 22"/>
                  <a:gd name="T21" fmla="*/ 10 h 38"/>
                  <a:gd name="T22" fmla="*/ 7 w 22"/>
                  <a:gd name="T23" fmla="*/ 4 h 38"/>
                  <a:gd name="T24" fmla="*/ 9 w 22"/>
                  <a:gd name="T25" fmla="*/ 3 h 38"/>
                  <a:gd name="T26" fmla="*/ 12 w 22"/>
                  <a:gd name="T27" fmla="*/ 0 h 38"/>
                  <a:gd name="T28" fmla="*/ 15 w 22"/>
                  <a:gd name="T29" fmla="*/ 5 h 38"/>
                  <a:gd name="T30" fmla="*/ 14 w 22"/>
                  <a:gd name="T31" fmla="*/ 5 h 38"/>
                  <a:gd name="T32" fmla="*/ 15 w 22"/>
                  <a:gd name="T33" fmla="*/ 5 h 38"/>
                  <a:gd name="T34" fmla="*/ 15 w 22"/>
                  <a:gd name="T35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" h="38">
                    <a:moveTo>
                      <a:pt x="15" y="5"/>
                    </a:moveTo>
                    <a:cubicBezTo>
                      <a:pt x="18" y="10"/>
                      <a:pt x="22" y="15"/>
                      <a:pt x="19" y="22"/>
                    </a:cubicBezTo>
                    <a:cubicBezTo>
                      <a:pt x="20" y="21"/>
                      <a:pt x="21" y="20"/>
                      <a:pt x="21" y="18"/>
                    </a:cubicBezTo>
                    <a:cubicBezTo>
                      <a:pt x="22" y="23"/>
                      <a:pt x="19" y="26"/>
                      <a:pt x="19" y="30"/>
                    </a:cubicBezTo>
                    <a:cubicBezTo>
                      <a:pt x="17" y="33"/>
                      <a:pt x="14" y="35"/>
                      <a:pt x="12" y="38"/>
                    </a:cubicBezTo>
                    <a:cubicBezTo>
                      <a:pt x="9" y="37"/>
                      <a:pt x="9" y="35"/>
                      <a:pt x="9" y="32"/>
                    </a:cubicBezTo>
                    <a:cubicBezTo>
                      <a:pt x="10" y="31"/>
                      <a:pt x="9" y="29"/>
                      <a:pt x="6" y="30"/>
                    </a:cubicBezTo>
                    <a:cubicBezTo>
                      <a:pt x="6" y="30"/>
                      <a:pt x="5" y="31"/>
                      <a:pt x="5" y="29"/>
                    </a:cubicBezTo>
                    <a:cubicBezTo>
                      <a:pt x="7" y="25"/>
                      <a:pt x="3" y="21"/>
                      <a:pt x="4" y="16"/>
                    </a:cubicBezTo>
                    <a:cubicBezTo>
                      <a:pt x="4" y="14"/>
                      <a:pt x="2" y="14"/>
                      <a:pt x="1" y="13"/>
                    </a:cubicBezTo>
                    <a:cubicBezTo>
                      <a:pt x="0" y="12"/>
                      <a:pt x="6" y="13"/>
                      <a:pt x="2" y="10"/>
                    </a:cubicBezTo>
                    <a:cubicBezTo>
                      <a:pt x="0" y="10"/>
                      <a:pt x="4" y="4"/>
                      <a:pt x="7" y="4"/>
                    </a:cubicBezTo>
                    <a:cubicBezTo>
                      <a:pt x="8" y="4"/>
                      <a:pt x="9" y="5"/>
                      <a:pt x="9" y="3"/>
                    </a:cubicBezTo>
                    <a:cubicBezTo>
                      <a:pt x="9" y="2"/>
                      <a:pt x="10" y="0"/>
                      <a:pt x="12" y="0"/>
                    </a:cubicBezTo>
                    <a:cubicBezTo>
                      <a:pt x="14" y="1"/>
                      <a:pt x="15" y="2"/>
                      <a:pt x="15" y="5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4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lose/>
                  </a:path>
                </a:pathLst>
              </a:custGeom>
              <a:solidFill>
                <a:srgbClr val="5C4E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3" name="Freeform 648"/>
              <p:cNvSpPr>
                <a:spLocks/>
              </p:cNvSpPr>
              <p:nvPr/>
            </p:nvSpPr>
            <p:spPr bwMode="auto">
              <a:xfrm>
                <a:off x="4339" y="1613"/>
                <a:ext cx="20" cy="66"/>
              </a:xfrm>
              <a:custGeom>
                <a:avLst/>
                <a:gdLst>
                  <a:gd name="T0" fmla="*/ 0 w 14"/>
                  <a:gd name="T1" fmla="*/ 4 h 46"/>
                  <a:gd name="T2" fmla="*/ 0 w 14"/>
                  <a:gd name="T3" fmla="*/ 0 h 46"/>
                  <a:gd name="T4" fmla="*/ 2 w 14"/>
                  <a:gd name="T5" fmla="*/ 12 h 46"/>
                  <a:gd name="T6" fmla="*/ 5 w 14"/>
                  <a:gd name="T7" fmla="*/ 25 h 46"/>
                  <a:gd name="T8" fmla="*/ 3 w 14"/>
                  <a:gd name="T9" fmla="*/ 3 h 46"/>
                  <a:gd name="T10" fmla="*/ 8 w 14"/>
                  <a:gd name="T11" fmla="*/ 30 h 46"/>
                  <a:gd name="T12" fmla="*/ 5 w 14"/>
                  <a:gd name="T13" fmla="*/ 5 h 46"/>
                  <a:gd name="T14" fmla="*/ 7 w 14"/>
                  <a:gd name="T15" fmla="*/ 12 h 46"/>
                  <a:gd name="T16" fmla="*/ 8 w 14"/>
                  <a:gd name="T17" fmla="*/ 9 h 46"/>
                  <a:gd name="T18" fmla="*/ 14 w 14"/>
                  <a:gd name="T19" fmla="*/ 45 h 46"/>
                  <a:gd name="T20" fmla="*/ 6 w 14"/>
                  <a:gd name="T21" fmla="*/ 46 h 46"/>
                  <a:gd name="T22" fmla="*/ 6 w 14"/>
                  <a:gd name="T23" fmla="*/ 45 h 46"/>
                  <a:gd name="T24" fmla="*/ 2 w 14"/>
                  <a:gd name="T25" fmla="*/ 23 h 46"/>
                  <a:gd name="T26" fmla="*/ 1 w 14"/>
                  <a:gd name="T27" fmla="*/ 10 h 46"/>
                  <a:gd name="T28" fmla="*/ 0 w 14"/>
                  <a:gd name="T29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46">
                    <a:moveTo>
                      <a:pt x="0" y="4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3" y="4"/>
                      <a:pt x="2" y="8"/>
                      <a:pt x="2" y="12"/>
                    </a:cubicBezTo>
                    <a:cubicBezTo>
                      <a:pt x="3" y="16"/>
                      <a:pt x="3" y="20"/>
                      <a:pt x="5" y="25"/>
                    </a:cubicBezTo>
                    <a:cubicBezTo>
                      <a:pt x="5" y="18"/>
                      <a:pt x="2" y="11"/>
                      <a:pt x="3" y="3"/>
                    </a:cubicBezTo>
                    <a:cubicBezTo>
                      <a:pt x="6" y="13"/>
                      <a:pt x="5" y="22"/>
                      <a:pt x="8" y="30"/>
                    </a:cubicBezTo>
                    <a:cubicBezTo>
                      <a:pt x="7" y="22"/>
                      <a:pt x="6" y="13"/>
                      <a:pt x="5" y="5"/>
                    </a:cubicBezTo>
                    <a:cubicBezTo>
                      <a:pt x="7" y="7"/>
                      <a:pt x="7" y="9"/>
                      <a:pt x="7" y="12"/>
                    </a:cubicBezTo>
                    <a:cubicBezTo>
                      <a:pt x="8" y="10"/>
                      <a:pt x="8" y="9"/>
                      <a:pt x="8" y="9"/>
                    </a:cubicBezTo>
                    <a:cubicBezTo>
                      <a:pt x="10" y="21"/>
                      <a:pt x="14" y="33"/>
                      <a:pt x="14" y="45"/>
                    </a:cubicBezTo>
                    <a:cubicBezTo>
                      <a:pt x="11" y="45"/>
                      <a:pt x="9" y="46"/>
                      <a:pt x="6" y="46"/>
                    </a:cubicBezTo>
                    <a:cubicBezTo>
                      <a:pt x="6" y="46"/>
                      <a:pt x="6" y="45"/>
                      <a:pt x="6" y="45"/>
                    </a:cubicBezTo>
                    <a:cubicBezTo>
                      <a:pt x="6" y="37"/>
                      <a:pt x="4" y="30"/>
                      <a:pt x="2" y="23"/>
                    </a:cubicBezTo>
                    <a:cubicBezTo>
                      <a:pt x="1" y="19"/>
                      <a:pt x="0" y="14"/>
                      <a:pt x="1" y="10"/>
                    </a:cubicBezTo>
                    <a:cubicBezTo>
                      <a:pt x="1" y="8"/>
                      <a:pt x="2" y="6"/>
                      <a:pt x="0" y="4"/>
                    </a:cubicBezTo>
                    <a:close/>
                  </a:path>
                </a:pathLst>
              </a:custGeom>
              <a:solidFill>
                <a:srgbClr val="918B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4" name="Freeform 649"/>
              <p:cNvSpPr>
                <a:spLocks/>
              </p:cNvSpPr>
              <p:nvPr/>
            </p:nvSpPr>
            <p:spPr bwMode="auto">
              <a:xfrm>
                <a:off x="4267" y="1659"/>
                <a:ext cx="65" cy="98"/>
              </a:xfrm>
              <a:custGeom>
                <a:avLst/>
                <a:gdLst>
                  <a:gd name="T0" fmla="*/ 9 w 45"/>
                  <a:gd name="T1" fmla="*/ 13 h 68"/>
                  <a:gd name="T2" fmla="*/ 15 w 45"/>
                  <a:gd name="T3" fmla="*/ 24 h 68"/>
                  <a:gd name="T4" fmla="*/ 25 w 45"/>
                  <a:gd name="T5" fmla="*/ 40 h 68"/>
                  <a:gd name="T6" fmla="*/ 29 w 45"/>
                  <a:gd name="T7" fmla="*/ 46 h 68"/>
                  <a:gd name="T8" fmla="*/ 37 w 45"/>
                  <a:gd name="T9" fmla="*/ 52 h 68"/>
                  <a:gd name="T10" fmla="*/ 44 w 45"/>
                  <a:gd name="T11" fmla="*/ 57 h 68"/>
                  <a:gd name="T12" fmla="*/ 45 w 45"/>
                  <a:gd name="T13" fmla="*/ 68 h 68"/>
                  <a:gd name="T14" fmla="*/ 35 w 45"/>
                  <a:gd name="T15" fmla="*/ 57 h 68"/>
                  <a:gd name="T16" fmla="*/ 32 w 45"/>
                  <a:gd name="T17" fmla="*/ 56 h 68"/>
                  <a:gd name="T18" fmla="*/ 24 w 45"/>
                  <a:gd name="T19" fmla="*/ 41 h 68"/>
                  <a:gd name="T20" fmla="*/ 22 w 45"/>
                  <a:gd name="T21" fmla="*/ 39 h 68"/>
                  <a:gd name="T22" fmla="*/ 0 w 45"/>
                  <a:gd name="T23" fmla="*/ 3 h 68"/>
                  <a:gd name="T24" fmla="*/ 0 w 45"/>
                  <a:gd name="T25" fmla="*/ 0 h 68"/>
                  <a:gd name="T26" fmla="*/ 9 w 45"/>
                  <a:gd name="T27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68">
                    <a:moveTo>
                      <a:pt x="9" y="13"/>
                    </a:moveTo>
                    <a:cubicBezTo>
                      <a:pt x="11" y="17"/>
                      <a:pt x="13" y="20"/>
                      <a:pt x="15" y="24"/>
                    </a:cubicBezTo>
                    <a:cubicBezTo>
                      <a:pt x="17" y="30"/>
                      <a:pt x="21" y="35"/>
                      <a:pt x="25" y="40"/>
                    </a:cubicBezTo>
                    <a:cubicBezTo>
                      <a:pt x="26" y="42"/>
                      <a:pt x="28" y="44"/>
                      <a:pt x="29" y="46"/>
                    </a:cubicBezTo>
                    <a:cubicBezTo>
                      <a:pt x="31" y="49"/>
                      <a:pt x="33" y="52"/>
                      <a:pt x="37" y="52"/>
                    </a:cubicBezTo>
                    <a:cubicBezTo>
                      <a:pt x="41" y="52"/>
                      <a:pt x="41" y="57"/>
                      <a:pt x="44" y="57"/>
                    </a:cubicBezTo>
                    <a:cubicBezTo>
                      <a:pt x="41" y="60"/>
                      <a:pt x="45" y="64"/>
                      <a:pt x="45" y="68"/>
                    </a:cubicBezTo>
                    <a:cubicBezTo>
                      <a:pt x="42" y="64"/>
                      <a:pt x="38" y="61"/>
                      <a:pt x="35" y="57"/>
                    </a:cubicBezTo>
                    <a:cubicBezTo>
                      <a:pt x="34" y="57"/>
                      <a:pt x="34" y="53"/>
                      <a:pt x="32" y="56"/>
                    </a:cubicBezTo>
                    <a:cubicBezTo>
                      <a:pt x="29" y="52"/>
                      <a:pt x="24" y="47"/>
                      <a:pt x="24" y="41"/>
                    </a:cubicBezTo>
                    <a:cubicBezTo>
                      <a:pt x="24" y="41"/>
                      <a:pt x="23" y="40"/>
                      <a:pt x="22" y="39"/>
                    </a:cubicBezTo>
                    <a:cubicBezTo>
                      <a:pt x="14" y="28"/>
                      <a:pt x="7" y="16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4" y="5"/>
                      <a:pt x="5" y="10"/>
                      <a:pt x="9" y="13"/>
                    </a:cubicBezTo>
                    <a:close/>
                  </a:path>
                </a:pathLst>
              </a:custGeom>
              <a:solidFill>
                <a:srgbClr val="4F4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5" name="Freeform 650"/>
              <p:cNvSpPr>
                <a:spLocks/>
              </p:cNvSpPr>
              <p:nvPr/>
            </p:nvSpPr>
            <p:spPr bwMode="auto">
              <a:xfrm>
                <a:off x="4299" y="1577"/>
                <a:ext cx="17" cy="39"/>
              </a:xfrm>
              <a:custGeom>
                <a:avLst/>
                <a:gdLst>
                  <a:gd name="T0" fmla="*/ 12 w 12"/>
                  <a:gd name="T1" fmla="*/ 3 h 27"/>
                  <a:gd name="T2" fmla="*/ 9 w 12"/>
                  <a:gd name="T3" fmla="*/ 22 h 27"/>
                  <a:gd name="T4" fmla="*/ 8 w 12"/>
                  <a:gd name="T5" fmla="*/ 23 h 27"/>
                  <a:gd name="T6" fmla="*/ 9 w 12"/>
                  <a:gd name="T7" fmla="*/ 27 h 27"/>
                  <a:gd name="T8" fmla="*/ 6 w 12"/>
                  <a:gd name="T9" fmla="*/ 26 h 27"/>
                  <a:gd name="T10" fmla="*/ 0 w 12"/>
                  <a:gd name="T11" fmla="*/ 20 h 27"/>
                  <a:gd name="T12" fmla="*/ 2 w 12"/>
                  <a:gd name="T13" fmla="*/ 4 h 27"/>
                  <a:gd name="T14" fmla="*/ 12 w 12"/>
                  <a:gd name="T1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7">
                    <a:moveTo>
                      <a:pt x="12" y="3"/>
                    </a:moveTo>
                    <a:cubicBezTo>
                      <a:pt x="12" y="9"/>
                      <a:pt x="7" y="15"/>
                      <a:pt x="9" y="22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11" y="24"/>
                      <a:pt x="9" y="26"/>
                      <a:pt x="9" y="27"/>
                    </a:cubicBezTo>
                    <a:cubicBezTo>
                      <a:pt x="8" y="27"/>
                      <a:pt x="7" y="27"/>
                      <a:pt x="6" y="26"/>
                    </a:cubicBezTo>
                    <a:cubicBezTo>
                      <a:pt x="1" y="27"/>
                      <a:pt x="0" y="23"/>
                      <a:pt x="0" y="20"/>
                    </a:cubicBezTo>
                    <a:cubicBezTo>
                      <a:pt x="0" y="14"/>
                      <a:pt x="0" y="9"/>
                      <a:pt x="2" y="4"/>
                    </a:cubicBezTo>
                    <a:cubicBezTo>
                      <a:pt x="5" y="0"/>
                      <a:pt x="8" y="0"/>
                      <a:pt x="12" y="3"/>
                    </a:cubicBezTo>
                    <a:close/>
                  </a:path>
                </a:pathLst>
              </a:custGeom>
              <a:solidFill>
                <a:srgbClr val="574E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6" name="Freeform 651"/>
              <p:cNvSpPr>
                <a:spLocks/>
              </p:cNvSpPr>
              <p:nvPr/>
            </p:nvSpPr>
            <p:spPr bwMode="auto">
              <a:xfrm>
                <a:off x="4400" y="1880"/>
                <a:ext cx="16" cy="39"/>
              </a:xfrm>
              <a:custGeom>
                <a:avLst/>
                <a:gdLst>
                  <a:gd name="T0" fmla="*/ 5 w 11"/>
                  <a:gd name="T1" fmla="*/ 27 h 27"/>
                  <a:gd name="T2" fmla="*/ 4 w 11"/>
                  <a:gd name="T3" fmla="*/ 22 h 27"/>
                  <a:gd name="T4" fmla="*/ 3 w 11"/>
                  <a:gd name="T5" fmla="*/ 24 h 27"/>
                  <a:gd name="T6" fmla="*/ 3 w 11"/>
                  <a:gd name="T7" fmla="*/ 20 h 27"/>
                  <a:gd name="T8" fmla="*/ 2 w 11"/>
                  <a:gd name="T9" fmla="*/ 16 h 27"/>
                  <a:gd name="T10" fmla="*/ 0 w 11"/>
                  <a:gd name="T11" fmla="*/ 12 h 27"/>
                  <a:gd name="T12" fmla="*/ 1 w 11"/>
                  <a:gd name="T13" fmla="*/ 2 h 27"/>
                  <a:gd name="T14" fmla="*/ 1 w 11"/>
                  <a:gd name="T15" fmla="*/ 10 h 27"/>
                  <a:gd name="T16" fmla="*/ 2 w 11"/>
                  <a:gd name="T17" fmla="*/ 10 h 27"/>
                  <a:gd name="T18" fmla="*/ 2 w 11"/>
                  <a:gd name="T19" fmla="*/ 0 h 27"/>
                  <a:gd name="T20" fmla="*/ 5 w 11"/>
                  <a:gd name="T21" fmla="*/ 7 h 27"/>
                  <a:gd name="T22" fmla="*/ 7 w 11"/>
                  <a:gd name="T23" fmla="*/ 11 h 27"/>
                  <a:gd name="T24" fmla="*/ 8 w 11"/>
                  <a:gd name="T25" fmla="*/ 21 h 27"/>
                  <a:gd name="T26" fmla="*/ 5 w 11"/>
                  <a:gd name="T2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27">
                    <a:moveTo>
                      <a:pt x="5" y="27"/>
                    </a:moveTo>
                    <a:cubicBezTo>
                      <a:pt x="5" y="25"/>
                      <a:pt x="5" y="24"/>
                      <a:pt x="4" y="22"/>
                    </a:cubicBezTo>
                    <a:cubicBezTo>
                      <a:pt x="3" y="22"/>
                      <a:pt x="4" y="24"/>
                      <a:pt x="3" y="24"/>
                    </a:cubicBezTo>
                    <a:cubicBezTo>
                      <a:pt x="3" y="23"/>
                      <a:pt x="2" y="21"/>
                      <a:pt x="3" y="20"/>
                    </a:cubicBezTo>
                    <a:cubicBezTo>
                      <a:pt x="5" y="18"/>
                      <a:pt x="4" y="17"/>
                      <a:pt x="2" y="16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9"/>
                      <a:pt x="0" y="5"/>
                      <a:pt x="1" y="2"/>
                    </a:cubicBezTo>
                    <a:cubicBezTo>
                      <a:pt x="1" y="5"/>
                      <a:pt x="1" y="7"/>
                      <a:pt x="1" y="10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6"/>
                      <a:pt x="2" y="3"/>
                      <a:pt x="2" y="0"/>
                    </a:cubicBezTo>
                    <a:cubicBezTo>
                      <a:pt x="4" y="2"/>
                      <a:pt x="8" y="3"/>
                      <a:pt x="5" y="7"/>
                    </a:cubicBezTo>
                    <a:cubicBezTo>
                      <a:pt x="4" y="8"/>
                      <a:pt x="5" y="10"/>
                      <a:pt x="7" y="11"/>
                    </a:cubicBezTo>
                    <a:cubicBezTo>
                      <a:pt x="11" y="15"/>
                      <a:pt x="11" y="17"/>
                      <a:pt x="8" y="21"/>
                    </a:cubicBezTo>
                    <a:cubicBezTo>
                      <a:pt x="6" y="23"/>
                      <a:pt x="5" y="25"/>
                      <a:pt x="5" y="27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7" name="Freeform 652"/>
              <p:cNvSpPr>
                <a:spLocks/>
              </p:cNvSpPr>
              <p:nvPr/>
            </p:nvSpPr>
            <p:spPr bwMode="auto">
              <a:xfrm>
                <a:off x="4388" y="1733"/>
                <a:ext cx="29" cy="39"/>
              </a:xfrm>
              <a:custGeom>
                <a:avLst/>
                <a:gdLst>
                  <a:gd name="T0" fmla="*/ 9 w 20"/>
                  <a:gd name="T1" fmla="*/ 0 h 27"/>
                  <a:gd name="T2" fmla="*/ 14 w 20"/>
                  <a:gd name="T3" fmla="*/ 14 h 27"/>
                  <a:gd name="T4" fmla="*/ 13 w 20"/>
                  <a:gd name="T5" fmla="*/ 16 h 27"/>
                  <a:gd name="T6" fmla="*/ 13 w 20"/>
                  <a:gd name="T7" fmla="*/ 18 h 27"/>
                  <a:gd name="T8" fmla="*/ 20 w 20"/>
                  <a:gd name="T9" fmla="*/ 27 h 27"/>
                  <a:gd name="T10" fmla="*/ 1 w 20"/>
                  <a:gd name="T11" fmla="*/ 9 h 27"/>
                  <a:gd name="T12" fmla="*/ 2 w 20"/>
                  <a:gd name="T13" fmla="*/ 8 h 27"/>
                  <a:gd name="T14" fmla="*/ 8 w 20"/>
                  <a:gd name="T15" fmla="*/ 2 h 27"/>
                  <a:gd name="T16" fmla="*/ 9 w 20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7">
                    <a:moveTo>
                      <a:pt x="9" y="0"/>
                    </a:moveTo>
                    <a:cubicBezTo>
                      <a:pt x="9" y="6"/>
                      <a:pt x="11" y="10"/>
                      <a:pt x="14" y="14"/>
                    </a:cubicBezTo>
                    <a:cubicBezTo>
                      <a:pt x="14" y="15"/>
                      <a:pt x="15" y="16"/>
                      <a:pt x="13" y="16"/>
                    </a:cubicBezTo>
                    <a:cubicBezTo>
                      <a:pt x="11" y="15"/>
                      <a:pt x="12" y="17"/>
                      <a:pt x="13" y="18"/>
                    </a:cubicBezTo>
                    <a:cubicBezTo>
                      <a:pt x="15" y="21"/>
                      <a:pt x="17" y="24"/>
                      <a:pt x="20" y="27"/>
                    </a:cubicBezTo>
                    <a:cubicBezTo>
                      <a:pt x="11" y="23"/>
                      <a:pt x="7" y="15"/>
                      <a:pt x="1" y="9"/>
                    </a:cubicBezTo>
                    <a:cubicBezTo>
                      <a:pt x="1" y="9"/>
                      <a:pt x="0" y="8"/>
                      <a:pt x="2" y="8"/>
                    </a:cubicBezTo>
                    <a:cubicBezTo>
                      <a:pt x="7" y="10"/>
                      <a:pt x="7" y="5"/>
                      <a:pt x="8" y="2"/>
                    </a:cubicBezTo>
                    <a:cubicBezTo>
                      <a:pt x="8" y="2"/>
                      <a:pt x="8" y="1"/>
                      <a:pt x="9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8" name="Freeform 653"/>
              <p:cNvSpPr>
                <a:spLocks/>
              </p:cNvSpPr>
              <p:nvPr/>
            </p:nvSpPr>
            <p:spPr bwMode="auto">
              <a:xfrm>
                <a:off x="4368" y="1692"/>
                <a:ext cx="23" cy="25"/>
              </a:xfrm>
              <a:custGeom>
                <a:avLst/>
                <a:gdLst>
                  <a:gd name="T0" fmla="*/ 0 w 16"/>
                  <a:gd name="T1" fmla="*/ 0 h 17"/>
                  <a:gd name="T2" fmla="*/ 15 w 16"/>
                  <a:gd name="T3" fmla="*/ 12 h 17"/>
                  <a:gd name="T4" fmla="*/ 15 w 16"/>
                  <a:gd name="T5" fmla="*/ 15 h 17"/>
                  <a:gd name="T6" fmla="*/ 13 w 16"/>
                  <a:gd name="T7" fmla="*/ 16 h 17"/>
                  <a:gd name="T8" fmla="*/ 0 w 16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cubicBezTo>
                      <a:pt x="6" y="4"/>
                      <a:pt x="10" y="8"/>
                      <a:pt x="15" y="12"/>
                    </a:cubicBezTo>
                    <a:cubicBezTo>
                      <a:pt x="16" y="13"/>
                      <a:pt x="16" y="14"/>
                      <a:pt x="15" y="15"/>
                    </a:cubicBezTo>
                    <a:cubicBezTo>
                      <a:pt x="15" y="16"/>
                      <a:pt x="14" y="17"/>
                      <a:pt x="13" y="16"/>
                    </a:cubicBezTo>
                    <a:cubicBezTo>
                      <a:pt x="9" y="12"/>
                      <a:pt x="1" y="9"/>
                      <a:pt x="0" y="0"/>
                    </a:cubicBezTo>
                    <a:close/>
                  </a:path>
                </a:pathLst>
              </a:custGeom>
              <a:solidFill>
                <a:srgbClr val="7F7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9" name="Freeform 654"/>
              <p:cNvSpPr>
                <a:spLocks/>
              </p:cNvSpPr>
              <p:nvPr/>
            </p:nvSpPr>
            <p:spPr bwMode="auto">
              <a:xfrm>
                <a:off x="4356" y="1705"/>
                <a:ext cx="26" cy="26"/>
              </a:xfrm>
              <a:custGeom>
                <a:avLst/>
                <a:gdLst>
                  <a:gd name="T0" fmla="*/ 0 w 18"/>
                  <a:gd name="T1" fmla="*/ 0 h 18"/>
                  <a:gd name="T2" fmla="*/ 16 w 18"/>
                  <a:gd name="T3" fmla="*/ 13 h 18"/>
                  <a:gd name="T4" fmla="*/ 16 w 18"/>
                  <a:gd name="T5" fmla="*/ 17 h 18"/>
                  <a:gd name="T6" fmla="*/ 13 w 18"/>
                  <a:gd name="T7" fmla="*/ 16 h 18"/>
                  <a:gd name="T8" fmla="*/ 0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cubicBezTo>
                      <a:pt x="6" y="4"/>
                      <a:pt x="11" y="9"/>
                      <a:pt x="16" y="13"/>
                    </a:cubicBezTo>
                    <a:cubicBezTo>
                      <a:pt x="17" y="14"/>
                      <a:pt x="18" y="15"/>
                      <a:pt x="16" y="17"/>
                    </a:cubicBezTo>
                    <a:cubicBezTo>
                      <a:pt x="15" y="18"/>
                      <a:pt x="14" y="17"/>
                      <a:pt x="13" y="16"/>
                    </a:cubicBezTo>
                    <a:cubicBezTo>
                      <a:pt x="9" y="11"/>
                      <a:pt x="2" y="9"/>
                      <a:pt x="0" y="0"/>
                    </a:cubicBezTo>
                    <a:close/>
                  </a:path>
                </a:pathLst>
              </a:custGeom>
              <a:solidFill>
                <a:srgbClr val="7C6D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0" name="Freeform 655"/>
              <p:cNvSpPr>
                <a:spLocks/>
              </p:cNvSpPr>
              <p:nvPr/>
            </p:nvSpPr>
            <p:spPr bwMode="auto">
              <a:xfrm>
                <a:off x="4351" y="1728"/>
                <a:ext cx="20" cy="22"/>
              </a:xfrm>
              <a:custGeom>
                <a:avLst/>
                <a:gdLst>
                  <a:gd name="T0" fmla="*/ 14 w 14"/>
                  <a:gd name="T1" fmla="*/ 13 h 15"/>
                  <a:gd name="T2" fmla="*/ 10 w 14"/>
                  <a:gd name="T3" fmla="*/ 13 h 15"/>
                  <a:gd name="T4" fmla="*/ 1 w 14"/>
                  <a:gd name="T5" fmla="*/ 5 h 15"/>
                  <a:gd name="T6" fmla="*/ 1 w 14"/>
                  <a:gd name="T7" fmla="*/ 1 h 15"/>
                  <a:gd name="T8" fmla="*/ 3 w 14"/>
                  <a:gd name="T9" fmla="*/ 2 h 15"/>
                  <a:gd name="T10" fmla="*/ 14 w 14"/>
                  <a:gd name="T11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5">
                    <a:moveTo>
                      <a:pt x="14" y="13"/>
                    </a:moveTo>
                    <a:cubicBezTo>
                      <a:pt x="12" y="14"/>
                      <a:pt x="11" y="15"/>
                      <a:pt x="10" y="13"/>
                    </a:cubicBezTo>
                    <a:cubicBezTo>
                      <a:pt x="7" y="10"/>
                      <a:pt x="4" y="8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2" y="2"/>
                      <a:pt x="3" y="2"/>
                    </a:cubicBezTo>
                    <a:cubicBezTo>
                      <a:pt x="8" y="5"/>
                      <a:pt x="11" y="9"/>
                      <a:pt x="14" y="13"/>
                    </a:cubicBezTo>
                    <a:close/>
                  </a:path>
                </a:pathLst>
              </a:custGeom>
              <a:solidFill>
                <a:srgbClr val="908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1" name="Freeform 656"/>
              <p:cNvSpPr>
                <a:spLocks/>
              </p:cNvSpPr>
              <p:nvPr/>
            </p:nvSpPr>
            <p:spPr bwMode="auto">
              <a:xfrm>
                <a:off x="4392" y="1918"/>
                <a:ext cx="21" cy="26"/>
              </a:xfrm>
              <a:custGeom>
                <a:avLst/>
                <a:gdLst>
                  <a:gd name="T0" fmla="*/ 6 w 14"/>
                  <a:gd name="T1" fmla="*/ 3 h 18"/>
                  <a:gd name="T2" fmla="*/ 6 w 14"/>
                  <a:gd name="T3" fmla="*/ 8 h 18"/>
                  <a:gd name="T4" fmla="*/ 10 w 14"/>
                  <a:gd name="T5" fmla="*/ 6 h 18"/>
                  <a:gd name="T6" fmla="*/ 12 w 14"/>
                  <a:gd name="T7" fmla="*/ 0 h 18"/>
                  <a:gd name="T8" fmla="*/ 11 w 14"/>
                  <a:gd name="T9" fmla="*/ 7 h 18"/>
                  <a:gd name="T10" fmla="*/ 5 w 14"/>
                  <a:gd name="T11" fmla="*/ 14 h 18"/>
                  <a:gd name="T12" fmla="*/ 2 w 14"/>
                  <a:gd name="T13" fmla="*/ 16 h 18"/>
                  <a:gd name="T14" fmla="*/ 4 w 14"/>
                  <a:gd name="T15" fmla="*/ 14 h 18"/>
                  <a:gd name="T16" fmla="*/ 5 w 14"/>
                  <a:gd name="T17" fmla="*/ 7 h 18"/>
                  <a:gd name="T18" fmla="*/ 5 w 14"/>
                  <a:gd name="T19" fmla="*/ 3 h 18"/>
                  <a:gd name="T20" fmla="*/ 6 w 14"/>
                  <a:gd name="T2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8">
                    <a:moveTo>
                      <a:pt x="6" y="3"/>
                    </a:moveTo>
                    <a:cubicBezTo>
                      <a:pt x="6" y="4"/>
                      <a:pt x="6" y="6"/>
                      <a:pt x="6" y="8"/>
                    </a:cubicBezTo>
                    <a:cubicBezTo>
                      <a:pt x="7" y="4"/>
                      <a:pt x="9" y="8"/>
                      <a:pt x="10" y="6"/>
                    </a:cubicBezTo>
                    <a:cubicBezTo>
                      <a:pt x="12" y="4"/>
                      <a:pt x="11" y="2"/>
                      <a:pt x="12" y="0"/>
                    </a:cubicBezTo>
                    <a:cubicBezTo>
                      <a:pt x="14" y="3"/>
                      <a:pt x="14" y="5"/>
                      <a:pt x="11" y="7"/>
                    </a:cubicBezTo>
                    <a:cubicBezTo>
                      <a:pt x="9" y="9"/>
                      <a:pt x="7" y="12"/>
                      <a:pt x="5" y="14"/>
                    </a:cubicBezTo>
                    <a:cubicBezTo>
                      <a:pt x="4" y="15"/>
                      <a:pt x="3" y="18"/>
                      <a:pt x="2" y="16"/>
                    </a:cubicBezTo>
                    <a:cubicBezTo>
                      <a:pt x="0" y="13"/>
                      <a:pt x="4" y="16"/>
                      <a:pt x="4" y="14"/>
                    </a:cubicBezTo>
                    <a:cubicBezTo>
                      <a:pt x="4" y="12"/>
                      <a:pt x="5" y="9"/>
                      <a:pt x="5" y="7"/>
                    </a:cubicBezTo>
                    <a:cubicBezTo>
                      <a:pt x="5" y="6"/>
                      <a:pt x="5" y="4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2" name="Freeform 657"/>
              <p:cNvSpPr>
                <a:spLocks/>
              </p:cNvSpPr>
              <p:nvPr/>
            </p:nvSpPr>
            <p:spPr bwMode="auto">
              <a:xfrm>
                <a:off x="4362" y="1632"/>
                <a:ext cx="12" cy="44"/>
              </a:xfrm>
              <a:custGeom>
                <a:avLst/>
                <a:gdLst>
                  <a:gd name="T0" fmla="*/ 1 w 8"/>
                  <a:gd name="T1" fmla="*/ 5 h 31"/>
                  <a:gd name="T2" fmla="*/ 0 w 8"/>
                  <a:gd name="T3" fmla="*/ 0 h 31"/>
                  <a:gd name="T4" fmla="*/ 5 w 8"/>
                  <a:gd name="T5" fmla="*/ 18 h 31"/>
                  <a:gd name="T6" fmla="*/ 8 w 8"/>
                  <a:gd name="T7" fmla="*/ 30 h 31"/>
                  <a:gd name="T8" fmla="*/ 6 w 8"/>
                  <a:gd name="T9" fmla="*/ 31 h 31"/>
                  <a:gd name="T10" fmla="*/ 3 w 8"/>
                  <a:gd name="T11" fmla="*/ 19 h 31"/>
                  <a:gd name="T12" fmla="*/ 1 w 8"/>
                  <a:gd name="T13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1">
                    <a:moveTo>
                      <a:pt x="1" y="5"/>
                    </a:moveTo>
                    <a:cubicBezTo>
                      <a:pt x="1" y="4"/>
                      <a:pt x="0" y="2"/>
                      <a:pt x="0" y="0"/>
                    </a:cubicBezTo>
                    <a:cubicBezTo>
                      <a:pt x="3" y="6"/>
                      <a:pt x="4" y="12"/>
                      <a:pt x="5" y="18"/>
                    </a:cubicBezTo>
                    <a:cubicBezTo>
                      <a:pt x="5" y="22"/>
                      <a:pt x="5" y="26"/>
                      <a:pt x="8" y="30"/>
                    </a:cubicBezTo>
                    <a:cubicBezTo>
                      <a:pt x="7" y="30"/>
                      <a:pt x="7" y="31"/>
                      <a:pt x="6" y="31"/>
                    </a:cubicBezTo>
                    <a:cubicBezTo>
                      <a:pt x="4" y="28"/>
                      <a:pt x="3" y="23"/>
                      <a:pt x="3" y="19"/>
                    </a:cubicBezTo>
                    <a:cubicBezTo>
                      <a:pt x="2" y="14"/>
                      <a:pt x="2" y="10"/>
                      <a:pt x="1" y="5"/>
                    </a:cubicBezTo>
                    <a:close/>
                  </a:path>
                </a:pathLst>
              </a:custGeom>
              <a:solidFill>
                <a:srgbClr val="9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3" name="Freeform 658"/>
              <p:cNvSpPr>
                <a:spLocks/>
              </p:cNvSpPr>
              <p:nvPr/>
            </p:nvSpPr>
            <p:spPr bwMode="auto">
              <a:xfrm>
                <a:off x="4358" y="1632"/>
                <a:ext cx="11" cy="44"/>
              </a:xfrm>
              <a:custGeom>
                <a:avLst/>
                <a:gdLst>
                  <a:gd name="T0" fmla="*/ 6 w 8"/>
                  <a:gd name="T1" fmla="*/ 31 h 31"/>
                  <a:gd name="T2" fmla="*/ 0 w 8"/>
                  <a:gd name="T3" fmla="*/ 0 h 31"/>
                  <a:gd name="T4" fmla="*/ 3 w 8"/>
                  <a:gd name="T5" fmla="*/ 5 h 31"/>
                  <a:gd name="T6" fmla="*/ 6 w 8"/>
                  <a:gd name="T7" fmla="*/ 27 h 31"/>
                  <a:gd name="T8" fmla="*/ 6 w 8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1"/>
                    </a:moveTo>
                    <a:cubicBezTo>
                      <a:pt x="4" y="21"/>
                      <a:pt x="2" y="11"/>
                      <a:pt x="0" y="0"/>
                    </a:cubicBezTo>
                    <a:cubicBezTo>
                      <a:pt x="3" y="1"/>
                      <a:pt x="1" y="4"/>
                      <a:pt x="3" y="5"/>
                    </a:cubicBezTo>
                    <a:cubicBezTo>
                      <a:pt x="4" y="12"/>
                      <a:pt x="5" y="20"/>
                      <a:pt x="6" y="27"/>
                    </a:cubicBezTo>
                    <a:cubicBezTo>
                      <a:pt x="7" y="28"/>
                      <a:pt x="8" y="30"/>
                      <a:pt x="6" y="31"/>
                    </a:cubicBezTo>
                    <a:close/>
                  </a:path>
                </a:pathLst>
              </a:custGeom>
              <a:solidFill>
                <a:srgbClr val="9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4" name="Freeform 659"/>
              <p:cNvSpPr>
                <a:spLocks/>
              </p:cNvSpPr>
              <p:nvPr/>
            </p:nvSpPr>
            <p:spPr bwMode="auto">
              <a:xfrm>
                <a:off x="4392" y="2056"/>
                <a:ext cx="16" cy="37"/>
              </a:xfrm>
              <a:custGeom>
                <a:avLst/>
                <a:gdLst>
                  <a:gd name="T0" fmla="*/ 11 w 11"/>
                  <a:gd name="T1" fmla="*/ 25 h 25"/>
                  <a:gd name="T2" fmla="*/ 3 w 11"/>
                  <a:gd name="T3" fmla="*/ 10 h 25"/>
                  <a:gd name="T4" fmla="*/ 0 w 11"/>
                  <a:gd name="T5" fmla="*/ 3 h 25"/>
                  <a:gd name="T6" fmla="*/ 0 w 11"/>
                  <a:gd name="T7" fmla="*/ 1 h 25"/>
                  <a:gd name="T8" fmla="*/ 2 w 11"/>
                  <a:gd name="T9" fmla="*/ 3 h 25"/>
                  <a:gd name="T10" fmla="*/ 11 w 11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5">
                    <a:moveTo>
                      <a:pt x="11" y="25"/>
                    </a:moveTo>
                    <a:cubicBezTo>
                      <a:pt x="6" y="21"/>
                      <a:pt x="4" y="16"/>
                      <a:pt x="3" y="10"/>
                    </a:cubicBezTo>
                    <a:cubicBezTo>
                      <a:pt x="3" y="8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2" y="0"/>
                      <a:pt x="2" y="2"/>
                      <a:pt x="2" y="3"/>
                    </a:cubicBezTo>
                    <a:cubicBezTo>
                      <a:pt x="5" y="10"/>
                      <a:pt x="8" y="18"/>
                      <a:pt x="11" y="25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5" name="Freeform 660"/>
              <p:cNvSpPr>
                <a:spLocks/>
              </p:cNvSpPr>
              <p:nvPr/>
            </p:nvSpPr>
            <p:spPr bwMode="auto">
              <a:xfrm>
                <a:off x="4410" y="1752"/>
                <a:ext cx="11" cy="11"/>
              </a:xfrm>
              <a:custGeom>
                <a:avLst/>
                <a:gdLst>
                  <a:gd name="T0" fmla="*/ 8 w 8"/>
                  <a:gd name="T1" fmla="*/ 5 h 8"/>
                  <a:gd name="T2" fmla="*/ 4 w 8"/>
                  <a:gd name="T3" fmla="*/ 6 h 8"/>
                  <a:gd name="T4" fmla="*/ 1 w 8"/>
                  <a:gd name="T5" fmla="*/ 2 h 8"/>
                  <a:gd name="T6" fmla="*/ 2 w 8"/>
                  <a:gd name="T7" fmla="*/ 1 h 8"/>
                  <a:gd name="T8" fmla="*/ 4 w 8"/>
                  <a:gd name="T9" fmla="*/ 2 h 8"/>
                  <a:gd name="T10" fmla="*/ 8 w 8"/>
                  <a:gd name="T1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cubicBezTo>
                      <a:pt x="7" y="8"/>
                      <a:pt x="5" y="6"/>
                      <a:pt x="4" y="6"/>
                    </a:cubicBezTo>
                    <a:cubicBezTo>
                      <a:pt x="3" y="5"/>
                      <a:pt x="2" y="4"/>
                      <a:pt x="1" y="2"/>
                    </a:cubicBezTo>
                    <a:cubicBezTo>
                      <a:pt x="0" y="1"/>
                      <a:pt x="2" y="1"/>
                      <a:pt x="2" y="1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6" y="4"/>
                      <a:pt x="8" y="5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6" name="Freeform 661"/>
              <p:cNvSpPr>
                <a:spLocks/>
              </p:cNvSpPr>
              <p:nvPr/>
            </p:nvSpPr>
            <p:spPr bwMode="auto">
              <a:xfrm>
                <a:off x="4416" y="1749"/>
                <a:ext cx="11" cy="16"/>
              </a:xfrm>
              <a:custGeom>
                <a:avLst/>
                <a:gdLst>
                  <a:gd name="T0" fmla="*/ 4 w 8"/>
                  <a:gd name="T1" fmla="*/ 7 h 11"/>
                  <a:gd name="T2" fmla="*/ 0 w 8"/>
                  <a:gd name="T3" fmla="*/ 0 h 11"/>
                  <a:gd name="T4" fmla="*/ 8 w 8"/>
                  <a:gd name="T5" fmla="*/ 10 h 11"/>
                  <a:gd name="T6" fmla="*/ 8 w 8"/>
                  <a:gd name="T7" fmla="*/ 11 h 11"/>
                  <a:gd name="T8" fmla="*/ 4 w 8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4" y="7"/>
                    </a:moveTo>
                    <a:cubicBezTo>
                      <a:pt x="3" y="4"/>
                      <a:pt x="0" y="3"/>
                      <a:pt x="0" y="0"/>
                    </a:cubicBezTo>
                    <a:cubicBezTo>
                      <a:pt x="3" y="3"/>
                      <a:pt x="6" y="7"/>
                      <a:pt x="8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7" y="10"/>
                      <a:pt x="5" y="8"/>
                      <a:pt x="4" y="7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7" name="Freeform 662"/>
              <p:cNvSpPr>
                <a:spLocks/>
              </p:cNvSpPr>
              <p:nvPr/>
            </p:nvSpPr>
            <p:spPr bwMode="auto">
              <a:xfrm>
                <a:off x="4418" y="1961"/>
                <a:ext cx="6" cy="9"/>
              </a:xfrm>
              <a:custGeom>
                <a:avLst/>
                <a:gdLst>
                  <a:gd name="T0" fmla="*/ 2 w 4"/>
                  <a:gd name="T1" fmla="*/ 0 h 6"/>
                  <a:gd name="T2" fmla="*/ 1 w 4"/>
                  <a:gd name="T3" fmla="*/ 6 h 6"/>
                  <a:gd name="T4" fmla="*/ 2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cubicBezTo>
                      <a:pt x="4" y="2"/>
                      <a:pt x="3" y="4"/>
                      <a:pt x="1" y="6"/>
                    </a:cubicBezTo>
                    <a:cubicBezTo>
                      <a:pt x="1" y="4"/>
                      <a:pt x="0" y="2"/>
                      <a:pt x="2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8" name="Freeform 663"/>
              <p:cNvSpPr>
                <a:spLocks/>
              </p:cNvSpPr>
              <p:nvPr/>
            </p:nvSpPr>
            <p:spPr bwMode="auto">
              <a:xfrm>
                <a:off x="4374" y="2017"/>
                <a:ext cx="5" cy="15"/>
              </a:xfrm>
              <a:custGeom>
                <a:avLst/>
                <a:gdLst>
                  <a:gd name="T0" fmla="*/ 0 w 4"/>
                  <a:gd name="T1" fmla="*/ 0 h 10"/>
                  <a:gd name="T2" fmla="*/ 4 w 4"/>
                  <a:gd name="T3" fmla="*/ 10 h 10"/>
                  <a:gd name="T4" fmla="*/ 0 w 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0" y="0"/>
                    </a:moveTo>
                    <a:cubicBezTo>
                      <a:pt x="3" y="3"/>
                      <a:pt x="2" y="7"/>
                      <a:pt x="4" y="10"/>
                    </a:cubicBezTo>
                    <a:cubicBezTo>
                      <a:pt x="1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9" name="Freeform 664"/>
              <p:cNvSpPr>
                <a:spLocks/>
              </p:cNvSpPr>
              <p:nvPr/>
            </p:nvSpPr>
            <p:spPr bwMode="auto">
              <a:xfrm>
                <a:off x="4371" y="2004"/>
                <a:ext cx="4" cy="13"/>
              </a:xfrm>
              <a:custGeom>
                <a:avLst/>
                <a:gdLst>
                  <a:gd name="T0" fmla="*/ 2 w 3"/>
                  <a:gd name="T1" fmla="*/ 9 h 9"/>
                  <a:gd name="T2" fmla="*/ 1 w 3"/>
                  <a:gd name="T3" fmla="*/ 0 h 9"/>
                  <a:gd name="T4" fmla="*/ 2 w 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2" y="9"/>
                    </a:moveTo>
                    <a:cubicBezTo>
                      <a:pt x="1" y="7"/>
                      <a:pt x="0" y="4"/>
                      <a:pt x="1" y="0"/>
                    </a:cubicBezTo>
                    <a:cubicBezTo>
                      <a:pt x="2" y="4"/>
                      <a:pt x="3" y="7"/>
                      <a:pt x="2" y="9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0" name="Freeform 665"/>
              <p:cNvSpPr>
                <a:spLocks/>
              </p:cNvSpPr>
              <p:nvPr/>
            </p:nvSpPr>
            <p:spPr bwMode="auto">
              <a:xfrm>
                <a:off x="4408" y="1948"/>
                <a:ext cx="5" cy="4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2 h 3"/>
                  <a:gd name="T4" fmla="*/ 2 w 3"/>
                  <a:gd name="T5" fmla="*/ 0 h 3"/>
                  <a:gd name="T6" fmla="*/ 3 w 3"/>
                  <a:gd name="T7" fmla="*/ 2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1" name="Freeform 666"/>
              <p:cNvSpPr>
                <a:spLocks/>
              </p:cNvSpPr>
              <p:nvPr/>
            </p:nvSpPr>
            <p:spPr bwMode="auto">
              <a:xfrm>
                <a:off x="4377" y="2042"/>
                <a:ext cx="4" cy="9"/>
              </a:xfrm>
              <a:custGeom>
                <a:avLst/>
                <a:gdLst>
                  <a:gd name="T0" fmla="*/ 3 w 3"/>
                  <a:gd name="T1" fmla="*/ 6 h 6"/>
                  <a:gd name="T2" fmla="*/ 0 w 3"/>
                  <a:gd name="T3" fmla="*/ 0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5"/>
                      <a:pt x="0" y="2"/>
                      <a:pt x="0" y="0"/>
                    </a:cubicBezTo>
                    <a:cubicBezTo>
                      <a:pt x="2" y="2"/>
                      <a:pt x="3" y="3"/>
                      <a:pt x="3" y="6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2" name="Freeform 667"/>
              <p:cNvSpPr>
                <a:spLocks/>
              </p:cNvSpPr>
              <p:nvPr/>
            </p:nvSpPr>
            <p:spPr bwMode="auto">
              <a:xfrm>
                <a:off x="4462" y="2080"/>
                <a:ext cx="26" cy="33"/>
              </a:xfrm>
              <a:custGeom>
                <a:avLst/>
                <a:gdLst>
                  <a:gd name="T0" fmla="*/ 0 w 18"/>
                  <a:gd name="T1" fmla="*/ 0 h 23"/>
                  <a:gd name="T2" fmla="*/ 8 w 18"/>
                  <a:gd name="T3" fmla="*/ 7 h 23"/>
                  <a:gd name="T4" fmla="*/ 17 w 18"/>
                  <a:gd name="T5" fmla="*/ 18 h 23"/>
                  <a:gd name="T6" fmla="*/ 12 w 18"/>
                  <a:gd name="T7" fmla="*/ 16 h 23"/>
                  <a:gd name="T8" fmla="*/ 18 w 18"/>
                  <a:gd name="T9" fmla="*/ 23 h 23"/>
                  <a:gd name="T10" fmla="*/ 0 w 18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3">
                    <a:moveTo>
                      <a:pt x="0" y="0"/>
                    </a:moveTo>
                    <a:cubicBezTo>
                      <a:pt x="4" y="0"/>
                      <a:pt x="6" y="4"/>
                      <a:pt x="8" y="7"/>
                    </a:cubicBezTo>
                    <a:cubicBezTo>
                      <a:pt x="10" y="11"/>
                      <a:pt x="13" y="14"/>
                      <a:pt x="17" y="18"/>
                    </a:cubicBezTo>
                    <a:cubicBezTo>
                      <a:pt x="14" y="18"/>
                      <a:pt x="14" y="16"/>
                      <a:pt x="12" y="16"/>
                    </a:cubicBezTo>
                    <a:cubicBezTo>
                      <a:pt x="13" y="19"/>
                      <a:pt x="17" y="20"/>
                      <a:pt x="18" y="23"/>
                    </a:cubicBezTo>
                    <a:cubicBezTo>
                      <a:pt x="9" y="18"/>
                      <a:pt x="4" y="9"/>
                      <a:pt x="0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3" name="Freeform 668"/>
              <p:cNvSpPr>
                <a:spLocks/>
              </p:cNvSpPr>
              <p:nvPr/>
            </p:nvSpPr>
            <p:spPr bwMode="auto">
              <a:xfrm>
                <a:off x="4572" y="2088"/>
                <a:ext cx="36" cy="26"/>
              </a:xfrm>
              <a:custGeom>
                <a:avLst/>
                <a:gdLst>
                  <a:gd name="T0" fmla="*/ 0 w 25"/>
                  <a:gd name="T1" fmla="*/ 18 h 18"/>
                  <a:gd name="T2" fmla="*/ 25 w 25"/>
                  <a:gd name="T3" fmla="*/ 0 h 18"/>
                  <a:gd name="T4" fmla="*/ 0 w 25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18">
                    <a:moveTo>
                      <a:pt x="0" y="18"/>
                    </a:moveTo>
                    <a:cubicBezTo>
                      <a:pt x="7" y="11"/>
                      <a:pt x="16" y="6"/>
                      <a:pt x="25" y="0"/>
                    </a:cubicBezTo>
                    <a:cubicBezTo>
                      <a:pt x="17" y="7"/>
                      <a:pt x="8" y="13"/>
                      <a:pt x="0" y="18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4" name="Freeform 669"/>
              <p:cNvSpPr>
                <a:spLocks/>
              </p:cNvSpPr>
              <p:nvPr/>
            </p:nvSpPr>
            <p:spPr bwMode="auto">
              <a:xfrm>
                <a:off x="4501" y="2107"/>
                <a:ext cx="40" cy="7"/>
              </a:xfrm>
              <a:custGeom>
                <a:avLst/>
                <a:gdLst>
                  <a:gd name="T0" fmla="*/ 0 w 28"/>
                  <a:gd name="T1" fmla="*/ 2 h 5"/>
                  <a:gd name="T2" fmla="*/ 7 w 28"/>
                  <a:gd name="T3" fmla="*/ 3 h 5"/>
                  <a:gd name="T4" fmla="*/ 24 w 28"/>
                  <a:gd name="T5" fmla="*/ 1 h 5"/>
                  <a:gd name="T6" fmla="*/ 28 w 28"/>
                  <a:gd name="T7" fmla="*/ 0 h 5"/>
                  <a:gd name="T8" fmla="*/ 11 w 28"/>
                  <a:gd name="T9" fmla="*/ 5 h 5"/>
                  <a:gd name="T10" fmla="*/ 0 w 28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5">
                    <a:moveTo>
                      <a:pt x="0" y="2"/>
                    </a:moveTo>
                    <a:cubicBezTo>
                      <a:pt x="2" y="1"/>
                      <a:pt x="5" y="3"/>
                      <a:pt x="7" y="3"/>
                    </a:cubicBezTo>
                    <a:cubicBezTo>
                      <a:pt x="13" y="4"/>
                      <a:pt x="19" y="3"/>
                      <a:pt x="24" y="1"/>
                    </a:cubicBezTo>
                    <a:cubicBezTo>
                      <a:pt x="25" y="0"/>
                      <a:pt x="27" y="0"/>
                      <a:pt x="28" y="0"/>
                    </a:cubicBezTo>
                    <a:cubicBezTo>
                      <a:pt x="24" y="4"/>
                      <a:pt x="17" y="5"/>
                      <a:pt x="11" y="5"/>
                    </a:cubicBezTo>
                    <a:cubicBezTo>
                      <a:pt x="7" y="5"/>
                      <a:pt x="3" y="5"/>
                      <a:pt x="0" y="2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5" name="Freeform 670"/>
              <p:cNvSpPr>
                <a:spLocks/>
              </p:cNvSpPr>
              <p:nvPr/>
            </p:nvSpPr>
            <p:spPr bwMode="auto">
              <a:xfrm>
                <a:off x="4356" y="2081"/>
                <a:ext cx="23" cy="29"/>
              </a:xfrm>
              <a:custGeom>
                <a:avLst/>
                <a:gdLst>
                  <a:gd name="T0" fmla="*/ 0 w 16"/>
                  <a:gd name="T1" fmla="*/ 0 h 20"/>
                  <a:gd name="T2" fmla="*/ 16 w 16"/>
                  <a:gd name="T3" fmla="*/ 20 h 20"/>
                  <a:gd name="T4" fmla="*/ 0 w 16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0">
                    <a:moveTo>
                      <a:pt x="0" y="0"/>
                    </a:moveTo>
                    <a:cubicBezTo>
                      <a:pt x="4" y="8"/>
                      <a:pt x="8" y="16"/>
                      <a:pt x="16" y="20"/>
                    </a:cubicBezTo>
                    <a:cubicBezTo>
                      <a:pt x="8" y="18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6" name="Freeform 671"/>
              <p:cNvSpPr>
                <a:spLocks/>
              </p:cNvSpPr>
              <p:nvPr/>
            </p:nvSpPr>
            <p:spPr bwMode="auto">
              <a:xfrm>
                <a:off x="4404" y="2054"/>
                <a:ext cx="16" cy="37"/>
              </a:xfrm>
              <a:custGeom>
                <a:avLst/>
                <a:gdLst>
                  <a:gd name="T0" fmla="*/ 11 w 11"/>
                  <a:gd name="T1" fmla="*/ 26 h 26"/>
                  <a:gd name="T2" fmla="*/ 6 w 11"/>
                  <a:gd name="T3" fmla="*/ 17 h 26"/>
                  <a:gd name="T4" fmla="*/ 0 w 11"/>
                  <a:gd name="T5" fmla="*/ 0 h 26"/>
                  <a:gd name="T6" fmla="*/ 0 w 11"/>
                  <a:gd name="T7" fmla="*/ 0 h 26"/>
                  <a:gd name="T8" fmla="*/ 8 w 11"/>
                  <a:gd name="T9" fmla="*/ 18 h 26"/>
                  <a:gd name="T10" fmla="*/ 11 w 11"/>
                  <a:gd name="T1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6">
                    <a:moveTo>
                      <a:pt x="11" y="26"/>
                    </a:moveTo>
                    <a:cubicBezTo>
                      <a:pt x="8" y="24"/>
                      <a:pt x="7" y="20"/>
                      <a:pt x="6" y="17"/>
                    </a:cubicBezTo>
                    <a:cubicBezTo>
                      <a:pt x="4" y="12"/>
                      <a:pt x="2" y="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5"/>
                      <a:pt x="5" y="12"/>
                      <a:pt x="8" y="18"/>
                    </a:cubicBezTo>
                    <a:cubicBezTo>
                      <a:pt x="9" y="20"/>
                      <a:pt x="10" y="23"/>
                      <a:pt x="11" y="26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7" name="Freeform 672"/>
              <p:cNvSpPr>
                <a:spLocks/>
              </p:cNvSpPr>
              <p:nvPr/>
            </p:nvSpPr>
            <p:spPr bwMode="auto">
              <a:xfrm>
                <a:off x="4449" y="2056"/>
                <a:ext cx="10" cy="18"/>
              </a:xfrm>
              <a:custGeom>
                <a:avLst/>
                <a:gdLst>
                  <a:gd name="T0" fmla="*/ 5 w 7"/>
                  <a:gd name="T1" fmla="*/ 3 h 12"/>
                  <a:gd name="T2" fmla="*/ 6 w 7"/>
                  <a:gd name="T3" fmla="*/ 11 h 12"/>
                  <a:gd name="T4" fmla="*/ 6 w 7"/>
                  <a:gd name="T5" fmla="*/ 12 h 12"/>
                  <a:gd name="T6" fmla="*/ 1 w 7"/>
                  <a:gd name="T7" fmla="*/ 4 h 12"/>
                  <a:gd name="T8" fmla="*/ 1 w 7"/>
                  <a:gd name="T9" fmla="*/ 1 h 12"/>
                  <a:gd name="T10" fmla="*/ 4 w 7"/>
                  <a:gd name="T11" fmla="*/ 2 h 12"/>
                  <a:gd name="T12" fmla="*/ 5 w 7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2">
                    <a:moveTo>
                      <a:pt x="5" y="3"/>
                    </a:moveTo>
                    <a:cubicBezTo>
                      <a:pt x="6" y="6"/>
                      <a:pt x="7" y="9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0"/>
                      <a:pt x="3" y="6"/>
                      <a:pt x="1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3" y="0"/>
                      <a:pt x="3" y="2"/>
                      <a:pt x="4" y="2"/>
                    </a:cubicBezTo>
                    <a:cubicBezTo>
                      <a:pt x="4" y="3"/>
                      <a:pt x="5" y="3"/>
                      <a:pt x="5" y="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8" name="Freeform 673"/>
              <p:cNvSpPr>
                <a:spLocks/>
              </p:cNvSpPr>
              <p:nvPr/>
            </p:nvSpPr>
            <p:spPr bwMode="auto">
              <a:xfrm>
                <a:off x="4374" y="2153"/>
                <a:ext cx="10" cy="31"/>
              </a:xfrm>
              <a:custGeom>
                <a:avLst/>
                <a:gdLst>
                  <a:gd name="T0" fmla="*/ 1 w 7"/>
                  <a:gd name="T1" fmla="*/ 0 h 21"/>
                  <a:gd name="T2" fmla="*/ 7 w 7"/>
                  <a:gd name="T3" fmla="*/ 21 h 21"/>
                  <a:gd name="T4" fmla="*/ 0 w 7"/>
                  <a:gd name="T5" fmla="*/ 0 h 21"/>
                  <a:gd name="T6" fmla="*/ 1 w 7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1">
                    <a:moveTo>
                      <a:pt x="1" y="0"/>
                    </a:moveTo>
                    <a:cubicBezTo>
                      <a:pt x="4" y="7"/>
                      <a:pt x="5" y="14"/>
                      <a:pt x="7" y="21"/>
                    </a:cubicBezTo>
                    <a:cubicBezTo>
                      <a:pt x="3" y="15"/>
                      <a:pt x="3" y="7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2623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9" name="Freeform 674"/>
              <p:cNvSpPr>
                <a:spLocks/>
              </p:cNvSpPr>
              <p:nvPr/>
            </p:nvSpPr>
            <p:spPr bwMode="auto">
              <a:xfrm>
                <a:off x="4578" y="2103"/>
                <a:ext cx="18" cy="13"/>
              </a:xfrm>
              <a:custGeom>
                <a:avLst/>
                <a:gdLst>
                  <a:gd name="T0" fmla="*/ 0 w 13"/>
                  <a:gd name="T1" fmla="*/ 9 h 9"/>
                  <a:gd name="T2" fmla="*/ 13 w 13"/>
                  <a:gd name="T3" fmla="*/ 0 h 9"/>
                  <a:gd name="T4" fmla="*/ 0 w 1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0" y="9"/>
                    </a:moveTo>
                    <a:cubicBezTo>
                      <a:pt x="4" y="6"/>
                      <a:pt x="9" y="3"/>
                      <a:pt x="13" y="0"/>
                    </a:cubicBezTo>
                    <a:cubicBezTo>
                      <a:pt x="9" y="4"/>
                      <a:pt x="5" y="8"/>
                      <a:pt x="0" y="9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0" name="Freeform 675"/>
              <p:cNvSpPr>
                <a:spLocks/>
              </p:cNvSpPr>
              <p:nvPr/>
            </p:nvSpPr>
            <p:spPr bwMode="auto">
              <a:xfrm>
                <a:off x="4557" y="2136"/>
                <a:ext cx="21" cy="7"/>
              </a:xfrm>
              <a:custGeom>
                <a:avLst/>
                <a:gdLst>
                  <a:gd name="T0" fmla="*/ 0 w 14"/>
                  <a:gd name="T1" fmla="*/ 5 h 5"/>
                  <a:gd name="T2" fmla="*/ 14 w 14"/>
                  <a:gd name="T3" fmla="*/ 0 h 5"/>
                  <a:gd name="T4" fmla="*/ 0 w 1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cubicBezTo>
                      <a:pt x="4" y="3"/>
                      <a:pt x="8" y="0"/>
                      <a:pt x="14" y="0"/>
                    </a:cubicBezTo>
                    <a:cubicBezTo>
                      <a:pt x="9" y="2"/>
                      <a:pt x="5" y="4"/>
                      <a:pt x="0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1" name="Freeform 676"/>
              <p:cNvSpPr>
                <a:spLocks/>
              </p:cNvSpPr>
              <p:nvPr/>
            </p:nvSpPr>
            <p:spPr bwMode="auto">
              <a:xfrm>
                <a:off x="4541" y="2096"/>
                <a:ext cx="16" cy="11"/>
              </a:xfrm>
              <a:custGeom>
                <a:avLst/>
                <a:gdLst>
                  <a:gd name="T0" fmla="*/ 0 w 11"/>
                  <a:gd name="T1" fmla="*/ 8 h 8"/>
                  <a:gd name="T2" fmla="*/ 11 w 11"/>
                  <a:gd name="T3" fmla="*/ 0 h 8"/>
                  <a:gd name="T4" fmla="*/ 0 w 11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cubicBezTo>
                      <a:pt x="4" y="5"/>
                      <a:pt x="7" y="2"/>
                      <a:pt x="11" y="0"/>
                    </a:cubicBezTo>
                    <a:cubicBezTo>
                      <a:pt x="9" y="4"/>
                      <a:pt x="5" y="6"/>
                      <a:pt x="0" y="8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2" name="Freeform 677"/>
              <p:cNvSpPr>
                <a:spLocks/>
              </p:cNvSpPr>
              <p:nvPr/>
            </p:nvSpPr>
            <p:spPr bwMode="auto">
              <a:xfrm>
                <a:off x="4575" y="2140"/>
                <a:ext cx="13" cy="8"/>
              </a:xfrm>
              <a:custGeom>
                <a:avLst/>
                <a:gdLst>
                  <a:gd name="T0" fmla="*/ 9 w 9"/>
                  <a:gd name="T1" fmla="*/ 0 h 5"/>
                  <a:gd name="T2" fmla="*/ 0 w 9"/>
                  <a:gd name="T3" fmla="*/ 5 h 5"/>
                  <a:gd name="T4" fmla="*/ 0 w 9"/>
                  <a:gd name="T5" fmla="*/ 4 h 5"/>
                  <a:gd name="T6" fmla="*/ 9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9" y="0"/>
                    </a:moveTo>
                    <a:cubicBezTo>
                      <a:pt x="7" y="3"/>
                      <a:pt x="3" y="4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3" y="3"/>
                      <a:pt x="6" y="1"/>
                      <a:pt x="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3" name="Freeform 678"/>
              <p:cNvSpPr>
                <a:spLocks/>
              </p:cNvSpPr>
              <p:nvPr/>
            </p:nvSpPr>
            <p:spPr bwMode="auto">
              <a:xfrm>
                <a:off x="4362" y="2103"/>
                <a:ext cx="9" cy="8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1"/>
                      <a:pt x="4" y="4"/>
                      <a:pt x="6" y="6"/>
                    </a:cubicBezTo>
                    <a:cubicBezTo>
                      <a:pt x="3" y="4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4" name="Freeform 679"/>
              <p:cNvSpPr>
                <a:spLocks/>
              </p:cNvSpPr>
              <p:nvPr/>
            </p:nvSpPr>
            <p:spPr bwMode="auto">
              <a:xfrm>
                <a:off x="4458" y="2071"/>
                <a:ext cx="7" cy="9"/>
              </a:xfrm>
              <a:custGeom>
                <a:avLst/>
                <a:gdLst>
                  <a:gd name="T0" fmla="*/ 0 w 5"/>
                  <a:gd name="T1" fmla="*/ 1 h 6"/>
                  <a:gd name="T2" fmla="*/ 3 w 5"/>
                  <a:gd name="T3" fmla="*/ 6 h 6"/>
                  <a:gd name="T4" fmla="*/ 3 w 5"/>
                  <a:gd name="T5" fmla="*/ 6 h 6"/>
                  <a:gd name="T6" fmla="*/ 0 w 5"/>
                  <a:gd name="T7" fmla="*/ 2 h 6"/>
                  <a:gd name="T8" fmla="*/ 0 w 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5" y="0"/>
                      <a:pt x="2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5" name="Freeform 680"/>
              <p:cNvSpPr>
                <a:spLocks/>
              </p:cNvSpPr>
              <p:nvPr/>
            </p:nvSpPr>
            <p:spPr bwMode="auto">
              <a:xfrm>
                <a:off x="4420" y="2091"/>
                <a:ext cx="6" cy="9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0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2" y="1"/>
                      <a:pt x="3" y="4"/>
                      <a:pt x="4" y="6"/>
                    </a:cubicBezTo>
                    <a:cubicBezTo>
                      <a:pt x="1" y="5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6" name="Freeform 681"/>
              <p:cNvSpPr>
                <a:spLocks/>
              </p:cNvSpPr>
              <p:nvPr/>
            </p:nvSpPr>
            <p:spPr bwMode="auto">
              <a:xfrm>
                <a:off x="4486" y="2117"/>
                <a:ext cx="11" cy="5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3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3" y="1"/>
                      <a:pt x="5" y="2"/>
                      <a:pt x="7" y="3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7" name="Freeform 682"/>
              <p:cNvSpPr>
                <a:spLocks/>
              </p:cNvSpPr>
              <p:nvPr/>
            </p:nvSpPr>
            <p:spPr bwMode="auto">
              <a:xfrm>
                <a:off x="4392" y="2084"/>
                <a:ext cx="6" cy="9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0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1"/>
                      <a:pt x="3" y="4"/>
                      <a:pt x="4" y="6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8" name="Freeform 683"/>
              <p:cNvSpPr>
                <a:spLocks/>
              </p:cNvSpPr>
              <p:nvPr/>
            </p:nvSpPr>
            <p:spPr bwMode="auto">
              <a:xfrm>
                <a:off x="4511" y="2158"/>
                <a:ext cx="7" cy="3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1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3" y="2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9" name="Freeform 684"/>
              <p:cNvSpPr>
                <a:spLocks/>
              </p:cNvSpPr>
              <p:nvPr/>
            </p:nvSpPr>
            <p:spPr bwMode="auto">
              <a:xfrm>
                <a:off x="4296" y="3184"/>
                <a:ext cx="11" cy="14"/>
              </a:xfrm>
              <a:custGeom>
                <a:avLst/>
                <a:gdLst>
                  <a:gd name="T0" fmla="*/ 0 w 8"/>
                  <a:gd name="T1" fmla="*/ 10 h 10"/>
                  <a:gd name="T2" fmla="*/ 8 w 8"/>
                  <a:gd name="T3" fmla="*/ 0 h 10"/>
                  <a:gd name="T4" fmla="*/ 0 w 8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0" y="10"/>
                    </a:moveTo>
                    <a:cubicBezTo>
                      <a:pt x="1" y="5"/>
                      <a:pt x="5" y="3"/>
                      <a:pt x="8" y="0"/>
                    </a:cubicBezTo>
                    <a:cubicBezTo>
                      <a:pt x="7" y="7"/>
                      <a:pt x="6" y="9"/>
                      <a:pt x="0" y="10"/>
                    </a:cubicBezTo>
                    <a:close/>
                  </a:path>
                </a:pathLst>
              </a:custGeom>
              <a:solidFill>
                <a:srgbClr val="3529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0" name="Freeform 685"/>
              <p:cNvSpPr>
                <a:spLocks/>
              </p:cNvSpPr>
              <p:nvPr/>
            </p:nvSpPr>
            <p:spPr bwMode="auto">
              <a:xfrm>
                <a:off x="4287" y="3201"/>
                <a:ext cx="6" cy="22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 h 15"/>
                  <a:gd name="T4" fmla="*/ 2 w 4"/>
                  <a:gd name="T5" fmla="*/ 3 h 15"/>
                  <a:gd name="T6" fmla="*/ 3 w 4"/>
                  <a:gd name="T7" fmla="*/ 7 h 15"/>
                  <a:gd name="T8" fmla="*/ 2 w 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2" y="11"/>
                      <a:pt x="2" y="6"/>
                      <a:pt x="0" y="1"/>
                    </a:cubicBezTo>
                    <a:cubicBezTo>
                      <a:pt x="2" y="0"/>
                      <a:pt x="2" y="1"/>
                      <a:pt x="2" y="3"/>
                    </a:cubicBezTo>
                    <a:cubicBezTo>
                      <a:pt x="2" y="4"/>
                      <a:pt x="1" y="6"/>
                      <a:pt x="3" y="7"/>
                    </a:cubicBezTo>
                    <a:cubicBezTo>
                      <a:pt x="3" y="10"/>
                      <a:pt x="4" y="13"/>
                      <a:pt x="2" y="15"/>
                    </a:cubicBezTo>
                    <a:close/>
                  </a:path>
                </a:pathLst>
              </a:custGeom>
              <a:solidFill>
                <a:srgbClr val="3529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1" name="Freeform 686"/>
              <p:cNvSpPr>
                <a:spLocks/>
              </p:cNvSpPr>
              <p:nvPr/>
            </p:nvSpPr>
            <p:spPr bwMode="auto">
              <a:xfrm>
                <a:off x="4401" y="1069"/>
                <a:ext cx="177" cy="94"/>
              </a:xfrm>
              <a:custGeom>
                <a:avLst/>
                <a:gdLst>
                  <a:gd name="T0" fmla="*/ 118 w 122"/>
                  <a:gd name="T1" fmla="*/ 58 h 65"/>
                  <a:gd name="T2" fmla="*/ 104 w 122"/>
                  <a:gd name="T3" fmla="*/ 56 h 65"/>
                  <a:gd name="T4" fmla="*/ 91 w 122"/>
                  <a:gd name="T5" fmla="*/ 58 h 65"/>
                  <a:gd name="T6" fmla="*/ 81 w 122"/>
                  <a:gd name="T7" fmla="*/ 61 h 65"/>
                  <a:gd name="T8" fmla="*/ 82 w 122"/>
                  <a:gd name="T9" fmla="*/ 52 h 65"/>
                  <a:gd name="T10" fmla="*/ 72 w 122"/>
                  <a:gd name="T11" fmla="*/ 62 h 65"/>
                  <a:gd name="T12" fmla="*/ 68 w 122"/>
                  <a:gd name="T13" fmla="*/ 62 h 65"/>
                  <a:gd name="T14" fmla="*/ 59 w 122"/>
                  <a:gd name="T15" fmla="*/ 54 h 65"/>
                  <a:gd name="T16" fmla="*/ 57 w 122"/>
                  <a:gd name="T17" fmla="*/ 55 h 65"/>
                  <a:gd name="T18" fmla="*/ 57 w 122"/>
                  <a:gd name="T19" fmla="*/ 61 h 65"/>
                  <a:gd name="T20" fmla="*/ 51 w 122"/>
                  <a:gd name="T21" fmla="*/ 61 h 65"/>
                  <a:gd name="T22" fmla="*/ 49 w 122"/>
                  <a:gd name="T23" fmla="*/ 61 h 65"/>
                  <a:gd name="T24" fmla="*/ 41 w 122"/>
                  <a:gd name="T25" fmla="*/ 60 h 65"/>
                  <a:gd name="T26" fmla="*/ 25 w 122"/>
                  <a:gd name="T27" fmla="*/ 54 h 65"/>
                  <a:gd name="T28" fmla="*/ 28 w 122"/>
                  <a:gd name="T29" fmla="*/ 61 h 65"/>
                  <a:gd name="T30" fmla="*/ 27 w 122"/>
                  <a:gd name="T31" fmla="*/ 64 h 65"/>
                  <a:gd name="T32" fmla="*/ 23 w 122"/>
                  <a:gd name="T33" fmla="*/ 65 h 65"/>
                  <a:gd name="T34" fmla="*/ 21 w 122"/>
                  <a:gd name="T35" fmla="*/ 62 h 65"/>
                  <a:gd name="T36" fmla="*/ 16 w 122"/>
                  <a:gd name="T37" fmla="*/ 59 h 65"/>
                  <a:gd name="T38" fmla="*/ 8 w 122"/>
                  <a:gd name="T39" fmla="*/ 56 h 65"/>
                  <a:gd name="T40" fmla="*/ 5 w 122"/>
                  <a:gd name="T41" fmla="*/ 55 h 65"/>
                  <a:gd name="T42" fmla="*/ 0 w 122"/>
                  <a:gd name="T43" fmla="*/ 52 h 65"/>
                  <a:gd name="T44" fmla="*/ 4 w 122"/>
                  <a:gd name="T45" fmla="*/ 49 h 65"/>
                  <a:gd name="T46" fmla="*/ 20 w 122"/>
                  <a:gd name="T47" fmla="*/ 37 h 65"/>
                  <a:gd name="T48" fmla="*/ 24 w 122"/>
                  <a:gd name="T49" fmla="*/ 34 h 65"/>
                  <a:gd name="T50" fmla="*/ 18 w 122"/>
                  <a:gd name="T51" fmla="*/ 21 h 65"/>
                  <a:gd name="T52" fmla="*/ 21 w 122"/>
                  <a:gd name="T53" fmla="*/ 16 h 65"/>
                  <a:gd name="T54" fmla="*/ 29 w 122"/>
                  <a:gd name="T55" fmla="*/ 14 h 65"/>
                  <a:gd name="T56" fmla="*/ 35 w 122"/>
                  <a:gd name="T57" fmla="*/ 20 h 65"/>
                  <a:gd name="T58" fmla="*/ 36 w 122"/>
                  <a:gd name="T59" fmla="*/ 23 h 65"/>
                  <a:gd name="T60" fmla="*/ 34 w 122"/>
                  <a:gd name="T61" fmla="*/ 24 h 65"/>
                  <a:gd name="T62" fmla="*/ 31 w 122"/>
                  <a:gd name="T63" fmla="*/ 25 h 65"/>
                  <a:gd name="T64" fmla="*/ 35 w 122"/>
                  <a:gd name="T65" fmla="*/ 28 h 65"/>
                  <a:gd name="T66" fmla="*/ 48 w 122"/>
                  <a:gd name="T67" fmla="*/ 30 h 65"/>
                  <a:gd name="T68" fmla="*/ 51 w 122"/>
                  <a:gd name="T69" fmla="*/ 32 h 65"/>
                  <a:gd name="T70" fmla="*/ 58 w 122"/>
                  <a:gd name="T71" fmla="*/ 38 h 65"/>
                  <a:gd name="T72" fmla="*/ 59 w 122"/>
                  <a:gd name="T73" fmla="*/ 37 h 65"/>
                  <a:gd name="T74" fmla="*/ 70 w 122"/>
                  <a:gd name="T75" fmla="*/ 33 h 65"/>
                  <a:gd name="T76" fmla="*/ 75 w 122"/>
                  <a:gd name="T77" fmla="*/ 35 h 65"/>
                  <a:gd name="T78" fmla="*/ 77 w 122"/>
                  <a:gd name="T79" fmla="*/ 38 h 65"/>
                  <a:gd name="T80" fmla="*/ 80 w 122"/>
                  <a:gd name="T81" fmla="*/ 36 h 65"/>
                  <a:gd name="T82" fmla="*/ 90 w 122"/>
                  <a:gd name="T83" fmla="*/ 30 h 65"/>
                  <a:gd name="T84" fmla="*/ 91 w 122"/>
                  <a:gd name="T85" fmla="*/ 26 h 65"/>
                  <a:gd name="T86" fmla="*/ 92 w 122"/>
                  <a:gd name="T87" fmla="*/ 21 h 65"/>
                  <a:gd name="T88" fmla="*/ 91 w 122"/>
                  <a:gd name="T89" fmla="*/ 16 h 65"/>
                  <a:gd name="T90" fmla="*/ 93 w 122"/>
                  <a:gd name="T91" fmla="*/ 11 h 65"/>
                  <a:gd name="T92" fmla="*/ 82 w 122"/>
                  <a:gd name="T93" fmla="*/ 13 h 65"/>
                  <a:gd name="T94" fmla="*/ 78 w 122"/>
                  <a:gd name="T95" fmla="*/ 9 h 65"/>
                  <a:gd name="T96" fmla="*/ 82 w 122"/>
                  <a:gd name="T97" fmla="*/ 4 h 65"/>
                  <a:gd name="T98" fmla="*/ 85 w 122"/>
                  <a:gd name="T99" fmla="*/ 2 h 65"/>
                  <a:gd name="T100" fmla="*/ 85 w 122"/>
                  <a:gd name="T101" fmla="*/ 6 h 65"/>
                  <a:gd name="T102" fmla="*/ 95 w 122"/>
                  <a:gd name="T103" fmla="*/ 2 h 65"/>
                  <a:gd name="T104" fmla="*/ 100 w 122"/>
                  <a:gd name="T105" fmla="*/ 2 h 65"/>
                  <a:gd name="T106" fmla="*/ 106 w 122"/>
                  <a:gd name="T107" fmla="*/ 3 h 65"/>
                  <a:gd name="T108" fmla="*/ 114 w 122"/>
                  <a:gd name="T109" fmla="*/ 15 h 65"/>
                  <a:gd name="T110" fmla="*/ 114 w 122"/>
                  <a:gd name="T111" fmla="*/ 17 h 65"/>
                  <a:gd name="T112" fmla="*/ 119 w 122"/>
                  <a:gd name="T113" fmla="*/ 30 h 65"/>
                  <a:gd name="T114" fmla="*/ 120 w 122"/>
                  <a:gd name="T115" fmla="*/ 31 h 65"/>
                  <a:gd name="T116" fmla="*/ 117 w 122"/>
                  <a:gd name="T117" fmla="*/ 42 h 65"/>
                  <a:gd name="T118" fmla="*/ 116 w 122"/>
                  <a:gd name="T119" fmla="*/ 47 h 65"/>
                  <a:gd name="T120" fmla="*/ 117 w 122"/>
                  <a:gd name="T121" fmla="*/ 52 h 65"/>
                  <a:gd name="T122" fmla="*/ 118 w 122"/>
                  <a:gd name="T123" fmla="*/ 54 h 65"/>
                  <a:gd name="T124" fmla="*/ 118 w 122"/>
                  <a:gd name="T125" fmla="*/ 5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2" h="65">
                    <a:moveTo>
                      <a:pt x="118" y="58"/>
                    </a:moveTo>
                    <a:cubicBezTo>
                      <a:pt x="114" y="54"/>
                      <a:pt x="109" y="55"/>
                      <a:pt x="104" y="56"/>
                    </a:cubicBezTo>
                    <a:cubicBezTo>
                      <a:pt x="100" y="58"/>
                      <a:pt x="96" y="59"/>
                      <a:pt x="91" y="58"/>
                    </a:cubicBezTo>
                    <a:cubicBezTo>
                      <a:pt x="88" y="58"/>
                      <a:pt x="84" y="58"/>
                      <a:pt x="81" y="61"/>
                    </a:cubicBezTo>
                    <a:cubicBezTo>
                      <a:pt x="81" y="58"/>
                      <a:pt x="81" y="55"/>
                      <a:pt x="82" y="52"/>
                    </a:cubicBezTo>
                    <a:cubicBezTo>
                      <a:pt x="80" y="57"/>
                      <a:pt x="73" y="56"/>
                      <a:pt x="72" y="62"/>
                    </a:cubicBezTo>
                    <a:cubicBezTo>
                      <a:pt x="71" y="64"/>
                      <a:pt x="68" y="62"/>
                      <a:pt x="68" y="62"/>
                    </a:cubicBezTo>
                    <a:cubicBezTo>
                      <a:pt x="65" y="58"/>
                      <a:pt x="60" y="59"/>
                      <a:pt x="59" y="54"/>
                    </a:cubicBezTo>
                    <a:cubicBezTo>
                      <a:pt x="58" y="55"/>
                      <a:pt x="58" y="55"/>
                      <a:pt x="57" y="55"/>
                    </a:cubicBezTo>
                    <a:cubicBezTo>
                      <a:pt x="57" y="57"/>
                      <a:pt x="59" y="59"/>
                      <a:pt x="57" y="61"/>
                    </a:cubicBezTo>
                    <a:cubicBezTo>
                      <a:pt x="55" y="63"/>
                      <a:pt x="53" y="61"/>
                      <a:pt x="51" y="61"/>
                    </a:cubicBezTo>
                    <a:cubicBezTo>
                      <a:pt x="51" y="60"/>
                      <a:pt x="50" y="61"/>
                      <a:pt x="49" y="61"/>
                    </a:cubicBezTo>
                    <a:cubicBezTo>
                      <a:pt x="46" y="64"/>
                      <a:pt x="44" y="62"/>
                      <a:pt x="41" y="60"/>
                    </a:cubicBezTo>
                    <a:cubicBezTo>
                      <a:pt x="36" y="58"/>
                      <a:pt x="31" y="54"/>
                      <a:pt x="25" y="54"/>
                    </a:cubicBezTo>
                    <a:cubicBezTo>
                      <a:pt x="26" y="57"/>
                      <a:pt x="27" y="59"/>
                      <a:pt x="28" y="61"/>
                    </a:cubicBezTo>
                    <a:cubicBezTo>
                      <a:pt x="29" y="63"/>
                      <a:pt x="28" y="63"/>
                      <a:pt x="27" y="64"/>
                    </a:cubicBezTo>
                    <a:cubicBezTo>
                      <a:pt x="26" y="65"/>
                      <a:pt x="24" y="65"/>
                      <a:pt x="23" y="65"/>
                    </a:cubicBezTo>
                    <a:cubicBezTo>
                      <a:pt x="21" y="65"/>
                      <a:pt x="21" y="63"/>
                      <a:pt x="21" y="62"/>
                    </a:cubicBezTo>
                    <a:cubicBezTo>
                      <a:pt x="21" y="57"/>
                      <a:pt x="21" y="57"/>
                      <a:pt x="16" y="59"/>
                    </a:cubicBezTo>
                    <a:cubicBezTo>
                      <a:pt x="13" y="60"/>
                      <a:pt x="10" y="61"/>
                      <a:pt x="8" y="56"/>
                    </a:cubicBezTo>
                    <a:cubicBezTo>
                      <a:pt x="8" y="54"/>
                      <a:pt x="7" y="55"/>
                      <a:pt x="5" y="55"/>
                    </a:cubicBezTo>
                    <a:cubicBezTo>
                      <a:pt x="3" y="55"/>
                      <a:pt x="1" y="54"/>
                      <a:pt x="0" y="52"/>
                    </a:cubicBezTo>
                    <a:cubicBezTo>
                      <a:pt x="0" y="50"/>
                      <a:pt x="2" y="49"/>
                      <a:pt x="4" y="49"/>
                    </a:cubicBezTo>
                    <a:cubicBezTo>
                      <a:pt x="10" y="47"/>
                      <a:pt x="16" y="43"/>
                      <a:pt x="20" y="37"/>
                    </a:cubicBezTo>
                    <a:cubicBezTo>
                      <a:pt x="21" y="36"/>
                      <a:pt x="22" y="35"/>
                      <a:pt x="24" y="34"/>
                    </a:cubicBezTo>
                    <a:cubicBezTo>
                      <a:pt x="19" y="31"/>
                      <a:pt x="19" y="26"/>
                      <a:pt x="18" y="21"/>
                    </a:cubicBezTo>
                    <a:cubicBezTo>
                      <a:pt x="20" y="20"/>
                      <a:pt x="20" y="18"/>
                      <a:pt x="21" y="16"/>
                    </a:cubicBezTo>
                    <a:cubicBezTo>
                      <a:pt x="23" y="14"/>
                      <a:pt x="25" y="12"/>
                      <a:pt x="29" y="14"/>
                    </a:cubicBezTo>
                    <a:cubicBezTo>
                      <a:pt x="30" y="17"/>
                      <a:pt x="33" y="18"/>
                      <a:pt x="35" y="20"/>
                    </a:cubicBezTo>
                    <a:cubicBezTo>
                      <a:pt x="36" y="21"/>
                      <a:pt x="37" y="22"/>
                      <a:pt x="36" y="23"/>
                    </a:cubicBezTo>
                    <a:cubicBezTo>
                      <a:pt x="36" y="24"/>
                      <a:pt x="35" y="24"/>
                      <a:pt x="34" y="24"/>
                    </a:cubicBezTo>
                    <a:cubicBezTo>
                      <a:pt x="32" y="23"/>
                      <a:pt x="31" y="23"/>
                      <a:pt x="31" y="25"/>
                    </a:cubicBezTo>
                    <a:cubicBezTo>
                      <a:pt x="31" y="27"/>
                      <a:pt x="33" y="28"/>
                      <a:pt x="35" y="28"/>
                    </a:cubicBezTo>
                    <a:cubicBezTo>
                      <a:pt x="39" y="27"/>
                      <a:pt x="44" y="29"/>
                      <a:pt x="48" y="30"/>
                    </a:cubicBezTo>
                    <a:cubicBezTo>
                      <a:pt x="49" y="31"/>
                      <a:pt x="51" y="31"/>
                      <a:pt x="51" y="32"/>
                    </a:cubicBezTo>
                    <a:cubicBezTo>
                      <a:pt x="51" y="37"/>
                      <a:pt x="56" y="35"/>
                      <a:pt x="58" y="38"/>
                    </a:cubicBezTo>
                    <a:cubicBezTo>
                      <a:pt x="58" y="39"/>
                      <a:pt x="59" y="37"/>
                      <a:pt x="59" y="37"/>
                    </a:cubicBezTo>
                    <a:cubicBezTo>
                      <a:pt x="63" y="35"/>
                      <a:pt x="66" y="34"/>
                      <a:pt x="70" y="33"/>
                    </a:cubicBezTo>
                    <a:cubicBezTo>
                      <a:pt x="72" y="32"/>
                      <a:pt x="75" y="31"/>
                      <a:pt x="75" y="35"/>
                    </a:cubicBezTo>
                    <a:cubicBezTo>
                      <a:pt x="75" y="37"/>
                      <a:pt x="76" y="38"/>
                      <a:pt x="77" y="38"/>
                    </a:cubicBezTo>
                    <a:cubicBezTo>
                      <a:pt x="79" y="39"/>
                      <a:pt x="79" y="37"/>
                      <a:pt x="80" y="36"/>
                    </a:cubicBezTo>
                    <a:cubicBezTo>
                      <a:pt x="82" y="32"/>
                      <a:pt x="85" y="29"/>
                      <a:pt x="90" y="30"/>
                    </a:cubicBezTo>
                    <a:cubicBezTo>
                      <a:pt x="92" y="30"/>
                      <a:pt x="92" y="28"/>
                      <a:pt x="91" y="26"/>
                    </a:cubicBezTo>
                    <a:cubicBezTo>
                      <a:pt x="90" y="24"/>
                      <a:pt x="91" y="23"/>
                      <a:pt x="92" y="21"/>
                    </a:cubicBezTo>
                    <a:cubicBezTo>
                      <a:pt x="93" y="19"/>
                      <a:pt x="95" y="18"/>
                      <a:pt x="91" y="16"/>
                    </a:cubicBezTo>
                    <a:cubicBezTo>
                      <a:pt x="88" y="14"/>
                      <a:pt x="91" y="12"/>
                      <a:pt x="93" y="11"/>
                    </a:cubicBezTo>
                    <a:cubicBezTo>
                      <a:pt x="90" y="12"/>
                      <a:pt x="86" y="13"/>
                      <a:pt x="82" y="13"/>
                    </a:cubicBezTo>
                    <a:cubicBezTo>
                      <a:pt x="80" y="12"/>
                      <a:pt x="79" y="12"/>
                      <a:pt x="78" y="9"/>
                    </a:cubicBezTo>
                    <a:cubicBezTo>
                      <a:pt x="79" y="7"/>
                      <a:pt x="81" y="6"/>
                      <a:pt x="82" y="4"/>
                    </a:cubicBezTo>
                    <a:cubicBezTo>
                      <a:pt x="82" y="2"/>
                      <a:pt x="84" y="1"/>
                      <a:pt x="85" y="2"/>
                    </a:cubicBezTo>
                    <a:cubicBezTo>
                      <a:pt x="87" y="3"/>
                      <a:pt x="86" y="5"/>
                      <a:pt x="85" y="6"/>
                    </a:cubicBezTo>
                    <a:cubicBezTo>
                      <a:pt x="89" y="7"/>
                      <a:pt x="92" y="5"/>
                      <a:pt x="95" y="2"/>
                    </a:cubicBezTo>
                    <a:cubicBezTo>
                      <a:pt x="97" y="1"/>
                      <a:pt x="98" y="0"/>
                      <a:pt x="100" y="2"/>
                    </a:cubicBezTo>
                    <a:cubicBezTo>
                      <a:pt x="101" y="4"/>
                      <a:pt x="104" y="3"/>
                      <a:pt x="106" y="3"/>
                    </a:cubicBezTo>
                    <a:cubicBezTo>
                      <a:pt x="113" y="4"/>
                      <a:pt x="116" y="9"/>
                      <a:pt x="114" y="15"/>
                    </a:cubicBezTo>
                    <a:cubicBezTo>
                      <a:pt x="114" y="16"/>
                      <a:pt x="113" y="17"/>
                      <a:pt x="114" y="17"/>
                    </a:cubicBezTo>
                    <a:cubicBezTo>
                      <a:pt x="118" y="21"/>
                      <a:pt x="115" y="27"/>
                      <a:pt x="119" y="30"/>
                    </a:cubicBezTo>
                    <a:cubicBezTo>
                      <a:pt x="120" y="30"/>
                      <a:pt x="120" y="31"/>
                      <a:pt x="120" y="31"/>
                    </a:cubicBezTo>
                    <a:cubicBezTo>
                      <a:pt x="116" y="34"/>
                      <a:pt x="120" y="39"/>
                      <a:pt x="117" y="42"/>
                    </a:cubicBezTo>
                    <a:cubicBezTo>
                      <a:pt x="114" y="44"/>
                      <a:pt x="115" y="45"/>
                      <a:pt x="116" y="47"/>
                    </a:cubicBezTo>
                    <a:cubicBezTo>
                      <a:pt x="117" y="48"/>
                      <a:pt x="122" y="49"/>
                      <a:pt x="117" y="52"/>
                    </a:cubicBezTo>
                    <a:cubicBezTo>
                      <a:pt x="117" y="52"/>
                      <a:pt x="118" y="54"/>
                      <a:pt x="118" y="54"/>
                    </a:cubicBezTo>
                    <a:cubicBezTo>
                      <a:pt x="121" y="56"/>
                      <a:pt x="119" y="57"/>
                      <a:pt x="118" y="58"/>
                    </a:cubicBezTo>
                    <a:close/>
                  </a:path>
                </a:pathLst>
              </a:custGeom>
              <a:solidFill>
                <a:srgbClr val="292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2" name="Freeform 687"/>
              <p:cNvSpPr>
                <a:spLocks/>
              </p:cNvSpPr>
              <p:nvPr/>
            </p:nvSpPr>
            <p:spPr bwMode="auto">
              <a:xfrm>
                <a:off x="4395" y="1051"/>
                <a:ext cx="84" cy="75"/>
              </a:xfrm>
              <a:custGeom>
                <a:avLst/>
                <a:gdLst>
                  <a:gd name="T0" fmla="*/ 33 w 58"/>
                  <a:gd name="T1" fmla="*/ 28 h 52"/>
                  <a:gd name="T2" fmla="*/ 26 w 58"/>
                  <a:gd name="T3" fmla="*/ 31 h 52"/>
                  <a:gd name="T4" fmla="*/ 22 w 58"/>
                  <a:gd name="T5" fmla="*/ 34 h 52"/>
                  <a:gd name="T6" fmla="*/ 15 w 58"/>
                  <a:gd name="T7" fmla="*/ 18 h 52"/>
                  <a:gd name="T8" fmla="*/ 13 w 58"/>
                  <a:gd name="T9" fmla="*/ 24 h 52"/>
                  <a:gd name="T10" fmla="*/ 6 w 58"/>
                  <a:gd name="T11" fmla="*/ 36 h 52"/>
                  <a:gd name="T12" fmla="*/ 5 w 58"/>
                  <a:gd name="T13" fmla="*/ 52 h 52"/>
                  <a:gd name="T14" fmla="*/ 0 w 58"/>
                  <a:gd name="T15" fmla="*/ 44 h 52"/>
                  <a:gd name="T16" fmla="*/ 4 w 58"/>
                  <a:gd name="T17" fmla="*/ 46 h 52"/>
                  <a:gd name="T18" fmla="*/ 2 w 58"/>
                  <a:gd name="T19" fmla="*/ 26 h 52"/>
                  <a:gd name="T20" fmla="*/ 5 w 58"/>
                  <a:gd name="T21" fmla="*/ 15 h 52"/>
                  <a:gd name="T22" fmla="*/ 17 w 58"/>
                  <a:gd name="T23" fmla="*/ 4 h 52"/>
                  <a:gd name="T24" fmla="*/ 22 w 58"/>
                  <a:gd name="T25" fmla="*/ 6 h 52"/>
                  <a:gd name="T26" fmla="*/ 32 w 58"/>
                  <a:gd name="T27" fmla="*/ 12 h 52"/>
                  <a:gd name="T28" fmla="*/ 26 w 58"/>
                  <a:gd name="T29" fmla="*/ 6 h 52"/>
                  <a:gd name="T30" fmla="*/ 22 w 58"/>
                  <a:gd name="T31" fmla="*/ 3 h 52"/>
                  <a:gd name="T32" fmla="*/ 28 w 58"/>
                  <a:gd name="T33" fmla="*/ 2 h 52"/>
                  <a:gd name="T34" fmla="*/ 39 w 58"/>
                  <a:gd name="T35" fmla="*/ 12 h 52"/>
                  <a:gd name="T36" fmla="*/ 36 w 58"/>
                  <a:gd name="T37" fmla="*/ 5 h 52"/>
                  <a:gd name="T38" fmla="*/ 42 w 58"/>
                  <a:gd name="T39" fmla="*/ 4 h 52"/>
                  <a:gd name="T40" fmla="*/ 54 w 58"/>
                  <a:gd name="T41" fmla="*/ 16 h 52"/>
                  <a:gd name="T42" fmla="*/ 56 w 58"/>
                  <a:gd name="T43" fmla="*/ 16 h 52"/>
                  <a:gd name="T44" fmla="*/ 58 w 58"/>
                  <a:gd name="T45" fmla="*/ 19 h 52"/>
                  <a:gd name="T46" fmla="*/ 54 w 58"/>
                  <a:gd name="T47" fmla="*/ 23 h 52"/>
                  <a:gd name="T48" fmla="*/ 49 w 58"/>
                  <a:gd name="T49" fmla="*/ 23 h 52"/>
                  <a:gd name="T50" fmla="*/ 46 w 58"/>
                  <a:gd name="T51" fmla="*/ 22 h 52"/>
                  <a:gd name="T52" fmla="*/ 39 w 58"/>
                  <a:gd name="T53" fmla="*/ 20 h 52"/>
                  <a:gd name="T54" fmla="*/ 36 w 58"/>
                  <a:gd name="T55" fmla="*/ 20 h 52"/>
                  <a:gd name="T56" fmla="*/ 34 w 58"/>
                  <a:gd name="T57" fmla="*/ 24 h 52"/>
                  <a:gd name="T58" fmla="*/ 33 w 58"/>
                  <a:gd name="T59" fmla="*/ 2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8" h="52">
                    <a:moveTo>
                      <a:pt x="33" y="28"/>
                    </a:moveTo>
                    <a:cubicBezTo>
                      <a:pt x="29" y="27"/>
                      <a:pt x="27" y="28"/>
                      <a:pt x="26" y="31"/>
                    </a:cubicBezTo>
                    <a:cubicBezTo>
                      <a:pt x="26" y="33"/>
                      <a:pt x="25" y="34"/>
                      <a:pt x="22" y="34"/>
                    </a:cubicBezTo>
                    <a:cubicBezTo>
                      <a:pt x="19" y="30"/>
                      <a:pt x="18" y="24"/>
                      <a:pt x="15" y="18"/>
                    </a:cubicBezTo>
                    <a:cubicBezTo>
                      <a:pt x="15" y="21"/>
                      <a:pt x="14" y="22"/>
                      <a:pt x="13" y="24"/>
                    </a:cubicBezTo>
                    <a:cubicBezTo>
                      <a:pt x="10" y="28"/>
                      <a:pt x="5" y="31"/>
                      <a:pt x="6" y="36"/>
                    </a:cubicBezTo>
                    <a:cubicBezTo>
                      <a:pt x="7" y="42"/>
                      <a:pt x="5" y="46"/>
                      <a:pt x="5" y="52"/>
                    </a:cubicBezTo>
                    <a:cubicBezTo>
                      <a:pt x="2" y="49"/>
                      <a:pt x="1" y="47"/>
                      <a:pt x="0" y="44"/>
                    </a:cubicBezTo>
                    <a:cubicBezTo>
                      <a:pt x="2" y="44"/>
                      <a:pt x="2" y="47"/>
                      <a:pt x="4" y="46"/>
                    </a:cubicBezTo>
                    <a:cubicBezTo>
                      <a:pt x="1" y="40"/>
                      <a:pt x="2" y="33"/>
                      <a:pt x="2" y="26"/>
                    </a:cubicBezTo>
                    <a:cubicBezTo>
                      <a:pt x="2" y="22"/>
                      <a:pt x="4" y="19"/>
                      <a:pt x="5" y="15"/>
                    </a:cubicBezTo>
                    <a:cubicBezTo>
                      <a:pt x="7" y="10"/>
                      <a:pt x="13" y="7"/>
                      <a:pt x="17" y="4"/>
                    </a:cubicBezTo>
                    <a:cubicBezTo>
                      <a:pt x="19" y="3"/>
                      <a:pt x="21" y="5"/>
                      <a:pt x="22" y="6"/>
                    </a:cubicBezTo>
                    <a:cubicBezTo>
                      <a:pt x="25" y="9"/>
                      <a:pt x="28" y="10"/>
                      <a:pt x="32" y="12"/>
                    </a:cubicBezTo>
                    <a:cubicBezTo>
                      <a:pt x="31" y="8"/>
                      <a:pt x="28" y="7"/>
                      <a:pt x="26" y="6"/>
                    </a:cubicBezTo>
                    <a:cubicBezTo>
                      <a:pt x="24" y="6"/>
                      <a:pt x="22" y="5"/>
                      <a:pt x="22" y="3"/>
                    </a:cubicBezTo>
                    <a:cubicBezTo>
                      <a:pt x="24" y="0"/>
                      <a:pt x="25" y="1"/>
                      <a:pt x="28" y="2"/>
                    </a:cubicBezTo>
                    <a:cubicBezTo>
                      <a:pt x="33" y="3"/>
                      <a:pt x="36" y="7"/>
                      <a:pt x="39" y="12"/>
                    </a:cubicBezTo>
                    <a:cubicBezTo>
                      <a:pt x="39" y="9"/>
                      <a:pt x="35" y="8"/>
                      <a:pt x="36" y="5"/>
                    </a:cubicBezTo>
                    <a:cubicBezTo>
                      <a:pt x="38" y="4"/>
                      <a:pt x="40" y="5"/>
                      <a:pt x="42" y="4"/>
                    </a:cubicBezTo>
                    <a:cubicBezTo>
                      <a:pt x="47" y="7"/>
                      <a:pt x="52" y="10"/>
                      <a:pt x="54" y="16"/>
                    </a:cubicBezTo>
                    <a:cubicBezTo>
                      <a:pt x="55" y="16"/>
                      <a:pt x="56" y="16"/>
                      <a:pt x="56" y="16"/>
                    </a:cubicBezTo>
                    <a:cubicBezTo>
                      <a:pt x="57" y="17"/>
                      <a:pt x="58" y="18"/>
                      <a:pt x="58" y="19"/>
                    </a:cubicBezTo>
                    <a:cubicBezTo>
                      <a:pt x="58" y="22"/>
                      <a:pt x="56" y="22"/>
                      <a:pt x="54" y="23"/>
                    </a:cubicBezTo>
                    <a:cubicBezTo>
                      <a:pt x="52" y="23"/>
                      <a:pt x="51" y="23"/>
                      <a:pt x="49" y="23"/>
                    </a:cubicBezTo>
                    <a:cubicBezTo>
                      <a:pt x="48" y="23"/>
                      <a:pt x="47" y="22"/>
                      <a:pt x="46" y="22"/>
                    </a:cubicBezTo>
                    <a:cubicBezTo>
                      <a:pt x="44" y="20"/>
                      <a:pt x="41" y="20"/>
                      <a:pt x="39" y="20"/>
                    </a:cubicBezTo>
                    <a:cubicBezTo>
                      <a:pt x="38" y="21"/>
                      <a:pt x="36" y="18"/>
                      <a:pt x="36" y="20"/>
                    </a:cubicBezTo>
                    <a:cubicBezTo>
                      <a:pt x="35" y="22"/>
                      <a:pt x="35" y="23"/>
                      <a:pt x="34" y="24"/>
                    </a:cubicBezTo>
                    <a:cubicBezTo>
                      <a:pt x="34" y="25"/>
                      <a:pt x="34" y="27"/>
                      <a:pt x="33" y="28"/>
                    </a:cubicBezTo>
                    <a:close/>
                  </a:path>
                </a:pathLst>
              </a:custGeom>
              <a:solidFill>
                <a:srgbClr val="1B1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3" name="Freeform 688"/>
              <p:cNvSpPr>
                <a:spLocks/>
              </p:cNvSpPr>
              <p:nvPr/>
            </p:nvSpPr>
            <p:spPr bwMode="auto">
              <a:xfrm>
                <a:off x="4462" y="1182"/>
                <a:ext cx="75" cy="74"/>
              </a:xfrm>
              <a:custGeom>
                <a:avLst/>
                <a:gdLst>
                  <a:gd name="T0" fmla="*/ 31 w 52"/>
                  <a:gd name="T1" fmla="*/ 2 h 51"/>
                  <a:gd name="T2" fmla="*/ 39 w 52"/>
                  <a:gd name="T3" fmla="*/ 8 h 51"/>
                  <a:gd name="T4" fmla="*/ 44 w 52"/>
                  <a:gd name="T5" fmla="*/ 12 h 51"/>
                  <a:gd name="T6" fmla="*/ 45 w 52"/>
                  <a:gd name="T7" fmla="*/ 16 h 51"/>
                  <a:gd name="T8" fmla="*/ 33 w 52"/>
                  <a:gd name="T9" fmla="*/ 43 h 51"/>
                  <a:gd name="T10" fmla="*/ 27 w 52"/>
                  <a:gd name="T11" fmla="*/ 47 h 51"/>
                  <a:gd name="T12" fmla="*/ 22 w 52"/>
                  <a:gd name="T13" fmla="*/ 50 h 51"/>
                  <a:gd name="T14" fmla="*/ 20 w 52"/>
                  <a:gd name="T15" fmla="*/ 45 h 51"/>
                  <a:gd name="T16" fmla="*/ 18 w 52"/>
                  <a:gd name="T17" fmla="*/ 42 h 51"/>
                  <a:gd name="T18" fmla="*/ 10 w 52"/>
                  <a:gd name="T19" fmla="*/ 37 h 51"/>
                  <a:gd name="T20" fmla="*/ 2 w 52"/>
                  <a:gd name="T21" fmla="*/ 33 h 51"/>
                  <a:gd name="T22" fmla="*/ 0 w 52"/>
                  <a:gd name="T23" fmla="*/ 31 h 51"/>
                  <a:gd name="T24" fmla="*/ 2 w 52"/>
                  <a:gd name="T25" fmla="*/ 27 h 51"/>
                  <a:gd name="T26" fmla="*/ 6 w 52"/>
                  <a:gd name="T27" fmla="*/ 20 h 51"/>
                  <a:gd name="T28" fmla="*/ 1 w 52"/>
                  <a:gd name="T29" fmla="*/ 16 h 51"/>
                  <a:gd name="T30" fmla="*/ 4 w 52"/>
                  <a:gd name="T31" fmla="*/ 14 h 51"/>
                  <a:gd name="T32" fmla="*/ 15 w 52"/>
                  <a:gd name="T33" fmla="*/ 6 h 51"/>
                  <a:gd name="T34" fmla="*/ 22 w 52"/>
                  <a:gd name="T35" fmla="*/ 2 h 51"/>
                  <a:gd name="T36" fmla="*/ 20 w 52"/>
                  <a:gd name="T37" fmla="*/ 22 h 51"/>
                  <a:gd name="T38" fmla="*/ 20 w 52"/>
                  <a:gd name="T39" fmla="*/ 27 h 51"/>
                  <a:gd name="T40" fmla="*/ 21 w 52"/>
                  <a:gd name="T41" fmla="*/ 31 h 51"/>
                  <a:gd name="T42" fmla="*/ 16 w 52"/>
                  <a:gd name="T43" fmla="*/ 31 h 51"/>
                  <a:gd name="T44" fmla="*/ 13 w 52"/>
                  <a:gd name="T45" fmla="*/ 32 h 51"/>
                  <a:gd name="T46" fmla="*/ 15 w 52"/>
                  <a:gd name="T47" fmla="*/ 35 h 51"/>
                  <a:gd name="T48" fmla="*/ 25 w 52"/>
                  <a:gd name="T49" fmla="*/ 38 h 51"/>
                  <a:gd name="T50" fmla="*/ 38 w 52"/>
                  <a:gd name="T51" fmla="*/ 34 h 51"/>
                  <a:gd name="T52" fmla="*/ 43 w 52"/>
                  <a:gd name="T53" fmla="*/ 28 h 51"/>
                  <a:gd name="T54" fmla="*/ 37 w 52"/>
                  <a:gd name="T55" fmla="*/ 32 h 51"/>
                  <a:gd name="T56" fmla="*/ 29 w 52"/>
                  <a:gd name="T57" fmla="*/ 34 h 51"/>
                  <a:gd name="T58" fmla="*/ 21 w 52"/>
                  <a:gd name="T59" fmla="*/ 33 h 51"/>
                  <a:gd name="T60" fmla="*/ 22 w 52"/>
                  <a:gd name="T61" fmla="*/ 31 h 51"/>
                  <a:gd name="T62" fmla="*/ 28 w 52"/>
                  <a:gd name="T63" fmla="*/ 20 h 51"/>
                  <a:gd name="T64" fmla="*/ 29 w 52"/>
                  <a:gd name="T65" fmla="*/ 1 h 51"/>
                  <a:gd name="T66" fmla="*/ 31 w 52"/>
                  <a:gd name="T67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1">
                    <a:moveTo>
                      <a:pt x="31" y="2"/>
                    </a:moveTo>
                    <a:cubicBezTo>
                      <a:pt x="34" y="4"/>
                      <a:pt x="36" y="6"/>
                      <a:pt x="39" y="8"/>
                    </a:cubicBezTo>
                    <a:cubicBezTo>
                      <a:pt x="41" y="9"/>
                      <a:pt x="43" y="9"/>
                      <a:pt x="44" y="12"/>
                    </a:cubicBezTo>
                    <a:cubicBezTo>
                      <a:pt x="43" y="14"/>
                      <a:pt x="44" y="15"/>
                      <a:pt x="45" y="16"/>
                    </a:cubicBezTo>
                    <a:cubicBezTo>
                      <a:pt x="52" y="27"/>
                      <a:pt x="46" y="42"/>
                      <a:pt x="33" y="43"/>
                    </a:cubicBezTo>
                    <a:cubicBezTo>
                      <a:pt x="30" y="43"/>
                      <a:pt x="29" y="45"/>
                      <a:pt x="27" y="47"/>
                    </a:cubicBezTo>
                    <a:cubicBezTo>
                      <a:pt x="26" y="48"/>
                      <a:pt x="25" y="51"/>
                      <a:pt x="22" y="50"/>
                    </a:cubicBezTo>
                    <a:cubicBezTo>
                      <a:pt x="20" y="49"/>
                      <a:pt x="20" y="47"/>
                      <a:pt x="20" y="45"/>
                    </a:cubicBezTo>
                    <a:cubicBezTo>
                      <a:pt x="20" y="43"/>
                      <a:pt x="20" y="42"/>
                      <a:pt x="18" y="42"/>
                    </a:cubicBezTo>
                    <a:cubicBezTo>
                      <a:pt x="14" y="42"/>
                      <a:pt x="12" y="40"/>
                      <a:pt x="10" y="37"/>
                    </a:cubicBezTo>
                    <a:cubicBezTo>
                      <a:pt x="8" y="35"/>
                      <a:pt x="6" y="32"/>
                      <a:pt x="2" y="33"/>
                    </a:cubicBezTo>
                    <a:cubicBezTo>
                      <a:pt x="0" y="34"/>
                      <a:pt x="0" y="32"/>
                      <a:pt x="0" y="31"/>
                    </a:cubicBezTo>
                    <a:cubicBezTo>
                      <a:pt x="0" y="29"/>
                      <a:pt x="1" y="28"/>
                      <a:pt x="2" y="27"/>
                    </a:cubicBezTo>
                    <a:cubicBezTo>
                      <a:pt x="3" y="25"/>
                      <a:pt x="5" y="23"/>
                      <a:pt x="6" y="20"/>
                    </a:cubicBezTo>
                    <a:cubicBezTo>
                      <a:pt x="4" y="19"/>
                      <a:pt x="0" y="21"/>
                      <a:pt x="1" y="16"/>
                    </a:cubicBezTo>
                    <a:cubicBezTo>
                      <a:pt x="2" y="15"/>
                      <a:pt x="3" y="14"/>
                      <a:pt x="4" y="14"/>
                    </a:cubicBezTo>
                    <a:cubicBezTo>
                      <a:pt x="10" y="15"/>
                      <a:pt x="12" y="10"/>
                      <a:pt x="15" y="6"/>
                    </a:cubicBezTo>
                    <a:cubicBezTo>
                      <a:pt x="17" y="4"/>
                      <a:pt x="18" y="0"/>
                      <a:pt x="22" y="2"/>
                    </a:cubicBezTo>
                    <a:cubicBezTo>
                      <a:pt x="21" y="9"/>
                      <a:pt x="22" y="16"/>
                      <a:pt x="20" y="22"/>
                    </a:cubicBezTo>
                    <a:cubicBezTo>
                      <a:pt x="19" y="24"/>
                      <a:pt x="19" y="26"/>
                      <a:pt x="20" y="27"/>
                    </a:cubicBezTo>
                    <a:cubicBezTo>
                      <a:pt x="21" y="28"/>
                      <a:pt x="22" y="29"/>
                      <a:pt x="21" y="31"/>
                    </a:cubicBezTo>
                    <a:cubicBezTo>
                      <a:pt x="20" y="33"/>
                      <a:pt x="18" y="32"/>
                      <a:pt x="16" y="31"/>
                    </a:cubicBezTo>
                    <a:cubicBezTo>
                      <a:pt x="15" y="31"/>
                      <a:pt x="14" y="31"/>
                      <a:pt x="13" y="32"/>
                    </a:cubicBezTo>
                    <a:cubicBezTo>
                      <a:pt x="13" y="34"/>
                      <a:pt x="14" y="35"/>
                      <a:pt x="15" y="35"/>
                    </a:cubicBezTo>
                    <a:cubicBezTo>
                      <a:pt x="19" y="36"/>
                      <a:pt x="22" y="37"/>
                      <a:pt x="25" y="38"/>
                    </a:cubicBezTo>
                    <a:cubicBezTo>
                      <a:pt x="30" y="39"/>
                      <a:pt x="35" y="38"/>
                      <a:pt x="38" y="34"/>
                    </a:cubicBezTo>
                    <a:cubicBezTo>
                      <a:pt x="39" y="32"/>
                      <a:pt x="43" y="31"/>
                      <a:pt x="43" y="28"/>
                    </a:cubicBezTo>
                    <a:cubicBezTo>
                      <a:pt x="42" y="31"/>
                      <a:pt x="40" y="32"/>
                      <a:pt x="37" y="32"/>
                    </a:cubicBezTo>
                    <a:cubicBezTo>
                      <a:pt x="34" y="31"/>
                      <a:pt x="31" y="33"/>
                      <a:pt x="29" y="34"/>
                    </a:cubicBezTo>
                    <a:cubicBezTo>
                      <a:pt x="26" y="35"/>
                      <a:pt x="24" y="35"/>
                      <a:pt x="21" y="33"/>
                    </a:cubicBezTo>
                    <a:cubicBezTo>
                      <a:pt x="21" y="32"/>
                      <a:pt x="21" y="31"/>
                      <a:pt x="22" y="31"/>
                    </a:cubicBezTo>
                    <a:cubicBezTo>
                      <a:pt x="29" y="28"/>
                      <a:pt x="29" y="28"/>
                      <a:pt x="28" y="20"/>
                    </a:cubicBezTo>
                    <a:cubicBezTo>
                      <a:pt x="28" y="14"/>
                      <a:pt x="27" y="8"/>
                      <a:pt x="29" y="1"/>
                    </a:cubicBezTo>
                    <a:cubicBezTo>
                      <a:pt x="30" y="1"/>
                      <a:pt x="30" y="1"/>
                      <a:pt x="31" y="2"/>
                    </a:cubicBezTo>
                    <a:close/>
                  </a:path>
                </a:pathLst>
              </a:custGeom>
              <a:solidFill>
                <a:srgbClr val="7773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4" name="Freeform 689"/>
              <p:cNvSpPr>
                <a:spLocks/>
              </p:cNvSpPr>
              <p:nvPr/>
            </p:nvSpPr>
            <p:spPr bwMode="auto">
              <a:xfrm>
                <a:off x="4517" y="1127"/>
                <a:ext cx="111" cy="91"/>
              </a:xfrm>
              <a:custGeom>
                <a:avLst/>
                <a:gdLst>
                  <a:gd name="T0" fmla="*/ 5 w 77"/>
                  <a:gd name="T1" fmla="*/ 50 h 63"/>
                  <a:gd name="T2" fmla="*/ 1 w 77"/>
                  <a:gd name="T3" fmla="*/ 46 h 63"/>
                  <a:gd name="T4" fmla="*/ 2 w 77"/>
                  <a:gd name="T5" fmla="*/ 42 h 63"/>
                  <a:gd name="T6" fmla="*/ 4 w 77"/>
                  <a:gd name="T7" fmla="*/ 43 h 63"/>
                  <a:gd name="T8" fmla="*/ 13 w 77"/>
                  <a:gd name="T9" fmla="*/ 52 h 63"/>
                  <a:gd name="T10" fmla="*/ 21 w 77"/>
                  <a:gd name="T11" fmla="*/ 56 h 63"/>
                  <a:gd name="T12" fmla="*/ 24 w 77"/>
                  <a:gd name="T13" fmla="*/ 53 h 63"/>
                  <a:gd name="T14" fmla="*/ 31 w 77"/>
                  <a:gd name="T15" fmla="*/ 47 h 63"/>
                  <a:gd name="T16" fmla="*/ 38 w 77"/>
                  <a:gd name="T17" fmla="*/ 43 h 63"/>
                  <a:gd name="T18" fmla="*/ 45 w 77"/>
                  <a:gd name="T19" fmla="*/ 37 h 63"/>
                  <a:gd name="T20" fmla="*/ 49 w 77"/>
                  <a:gd name="T21" fmla="*/ 33 h 63"/>
                  <a:gd name="T22" fmla="*/ 53 w 77"/>
                  <a:gd name="T23" fmla="*/ 29 h 63"/>
                  <a:gd name="T24" fmla="*/ 56 w 77"/>
                  <a:gd name="T25" fmla="*/ 23 h 63"/>
                  <a:gd name="T26" fmla="*/ 58 w 77"/>
                  <a:gd name="T27" fmla="*/ 24 h 63"/>
                  <a:gd name="T28" fmla="*/ 56 w 77"/>
                  <a:gd name="T29" fmla="*/ 29 h 63"/>
                  <a:gd name="T30" fmla="*/ 62 w 77"/>
                  <a:gd name="T31" fmla="*/ 26 h 63"/>
                  <a:gd name="T32" fmla="*/ 69 w 77"/>
                  <a:gd name="T33" fmla="*/ 15 h 63"/>
                  <a:gd name="T34" fmla="*/ 72 w 77"/>
                  <a:gd name="T35" fmla="*/ 3 h 63"/>
                  <a:gd name="T36" fmla="*/ 74 w 77"/>
                  <a:gd name="T37" fmla="*/ 1 h 63"/>
                  <a:gd name="T38" fmla="*/ 75 w 77"/>
                  <a:gd name="T39" fmla="*/ 1 h 63"/>
                  <a:gd name="T40" fmla="*/ 75 w 77"/>
                  <a:gd name="T41" fmla="*/ 5 h 63"/>
                  <a:gd name="T42" fmla="*/ 75 w 77"/>
                  <a:gd name="T43" fmla="*/ 8 h 63"/>
                  <a:gd name="T44" fmla="*/ 73 w 77"/>
                  <a:gd name="T45" fmla="*/ 17 h 63"/>
                  <a:gd name="T46" fmla="*/ 61 w 77"/>
                  <a:gd name="T47" fmla="*/ 41 h 63"/>
                  <a:gd name="T48" fmla="*/ 58 w 77"/>
                  <a:gd name="T49" fmla="*/ 46 h 63"/>
                  <a:gd name="T50" fmla="*/ 54 w 77"/>
                  <a:gd name="T51" fmla="*/ 52 h 63"/>
                  <a:gd name="T52" fmla="*/ 55 w 77"/>
                  <a:gd name="T53" fmla="*/ 46 h 63"/>
                  <a:gd name="T54" fmla="*/ 54 w 77"/>
                  <a:gd name="T55" fmla="*/ 43 h 63"/>
                  <a:gd name="T56" fmla="*/ 51 w 77"/>
                  <a:gd name="T57" fmla="*/ 43 h 63"/>
                  <a:gd name="T58" fmla="*/ 42 w 77"/>
                  <a:gd name="T59" fmla="*/ 50 h 63"/>
                  <a:gd name="T60" fmla="*/ 41 w 77"/>
                  <a:gd name="T61" fmla="*/ 51 h 63"/>
                  <a:gd name="T62" fmla="*/ 36 w 77"/>
                  <a:gd name="T63" fmla="*/ 55 h 63"/>
                  <a:gd name="T64" fmla="*/ 33 w 77"/>
                  <a:gd name="T65" fmla="*/ 58 h 63"/>
                  <a:gd name="T66" fmla="*/ 20 w 77"/>
                  <a:gd name="T67" fmla="*/ 59 h 63"/>
                  <a:gd name="T68" fmla="*/ 9 w 77"/>
                  <a:gd name="T69" fmla="*/ 54 h 63"/>
                  <a:gd name="T70" fmla="*/ 5 w 77"/>
                  <a:gd name="T71" fmla="*/ 5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" h="63">
                    <a:moveTo>
                      <a:pt x="5" y="50"/>
                    </a:moveTo>
                    <a:cubicBezTo>
                      <a:pt x="4" y="48"/>
                      <a:pt x="1" y="48"/>
                      <a:pt x="1" y="46"/>
                    </a:cubicBezTo>
                    <a:cubicBezTo>
                      <a:pt x="2" y="45"/>
                      <a:pt x="0" y="42"/>
                      <a:pt x="2" y="42"/>
                    </a:cubicBezTo>
                    <a:cubicBezTo>
                      <a:pt x="3" y="42"/>
                      <a:pt x="4" y="43"/>
                      <a:pt x="4" y="43"/>
                    </a:cubicBezTo>
                    <a:cubicBezTo>
                      <a:pt x="4" y="49"/>
                      <a:pt x="10" y="49"/>
                      <a:pt x="13" y="52"/>
                    </a:cubicBezTo>
                    <a:cubicBezTo>
                      <a:pt x="15" y="54"/>
                      <a:pt x="18" y="54"/>
                      <a:pt x="21" y="56"/>
                    </a:cubicBezTo>
                    <a:cubicBezTo>
                      <a:pt x="23" y="57"/>
                      <a:pt x="24" y="55"/>
                      <a:pt x="24" y="53"/>
                    </a:cubicBezTo>
                    <a:cubicBezTo>
                      <a:pt x="24" y="48"/>
                      <a:pt x="27" y="48"/>
                      <a:pt x="31" y="47"/>
                    </a:cubicBezTo>
                    <a:cubicBezTo>
                      <a:pt x="34" y="47"/>
                      <a:pt x="37" y="47"/>
                      <a:pt x="38" y="43"/>
                    </a:cubicBezTo>
                    <a:cubicBezTo>
                      <a:pt x="39" y="40"/>
                      <a:pt x="42" y="39"/>
                      <a:pt x="45" y="37"/>
                    </a:cubicBezTo>
                    <a:cubicBezTo>
                      <a:pt x="46" y="36"/>
                      <a:pt x="49" y="37"/>
                      <a:pt x="49" y="33"/>
                    </a:cubicBezTo>
                    <a:cubicBezTo>
                      <a:pt x="52" y="35"/>
                      <a:pt x="50" y="29"/>
                      <a:pt x="53" y="29"/>
                    </a:cubicBezTo>
                    <a:cubicBezTo>
                      <a:pt x="54" y="29"/>
                      <a:pt x="55" y="25"/>
                      <a:pt x="56" y="23"/>
                    </a:cubicBezTo>
                    <a:cubicBezTo>
                      <a:pt x="57" y="22"/>
                      <a:pt x="58" y="22"/>
                      <a:pt x="58" y="24"/>
                    </a:cubicBezTo>
                    <a:cubicBezTo>
                      <a:pt x="58" y="26"/>
                      <a:pt x="57" y="27"/>
                      <a:pt x="56" y="29"/>
                    </a:cubicBezTo>
                    <a:cubicBezTo>
                      <a:pt x="60" y="30"/>
                      <a:pt x="59" y="29"/>
                      <a:pt x="62" y="26"/>
                    </a:cubicBezTo>
                    <a:cubicBezTo>
                      <a:pt x="66" y="23"/>
                      <a:pt x="69" y="19"/>
                      <a:pt x="69" y="15"/>
                    </a:cubicBezTo>
                    <a:cubicBezTo>
                      <a:pt x="69" y="10"/>
                      <a:pt x="71" y="7"/>
                      <a:pt x="72" y="3"/>
                    </a:cubicBezTo>
                    <a:cubicBezTo>
                      <a:pt x="72" y="2"/>
                      <a:pt x="72" y="1"/>
                      <a:pt x="74" y="1"/>
                    </a:cubicBezTo>
                    <a:cubicBezTo>
                      <a:pt x="74" y="1"/>
                      <a:pt x="75" y="0"/>
                      <a:pt x="75" y="1"/>
                    </a:cubicBezTo>
                    <a:cubicBezTo>
                      <a:pt x="75" y="2"/>
                      <a:pt x="76" y="4"/>
                      <a:pt x="75" y="5"/>
                    </a:cubicBezTo>
                    <a:cubicBezTo>
                      <a:pt x="73" y="6"/>
                      <a:pt x="73" y="7"/>
                      <a:pt x="75" y="8"/>
                    </a:cubicBezTo>
                    <a:cubicBezTo>
                      <a:pt x="77" y="11"/>
                      <a:pt x="73" y="14"/>
                      <a:pt x="73" y="17"/>
                    </a:cubicBezTo>
                    <a:cubicBezTo>
                      <a:pt x="73" y="27"/>
                      <a:pt x="67" y="34"/>
                      <a:pt x="61" y="41"/>
                    </a:cubicBezTo>
                    <a:cubicBezTo>
                      <a:pt x="60" y="42"/>
                      <a:pt x="59" y="44"/>
                      <a:pt x="58" y="46"/>
                    </a:cubicBezTo>
                    <a:cubicBezTo>
                      <a:pt x="58" y="49"/>
                      <a:pt x="56" y="50"/>
                      <a:pt x="54" y="52"/>
                    </a:cubicBezTo>
                    <a:cubicBezTo>
                      <a:pt x="53" y="49"/>
                      <a:pt x="54" y="48"/>
                      <a:pt x="55" y="46"/>
                    </a:cubicBezTo>
                    <a:cubicBezTo>
                      <a:pt x="55" y="45"/>
                      <a:pt x="55" y="43"/>
                      <a:pt x="54" y="43"/>
                    </a:cubicBezTo>
                    <a:cubicBezTo>
                      <a:pt x="53" y="42"/>
                      <a:pt x="52" y="43"/>
                      <a:pt x="51" y="43"/>
                    </a:cubicBezTo>
                    <a:cubicBezTo>
                      <a:pt x="48" y="46"/>
                      <a:pt x="45" y="48"/>
                      <a:pt x="42" y="50"/>
                    </a:cubicBezTo>
                    <a:cubicBezTo>
                      <a:pt x="42" y="51"/>
                      <a:pt x="41" y="51"/>
                      <a:pt x="41" y="51"/>
                    </a:cubicBezTo>
                    <a:cubicBezTo>
                      <a:pt x="39" y="52"/>
                      <a:pt x="36" y="52"/>
                      <a:pt x="36" y="55"/>
                    </a:cubicBezTo>
                    <a:cubicBezTo>
                      <a:pt x="35" y="56"/>
                      <a:pt x="34" y="57"/>
                      <a:pt x="33" y="58"/>
                    </a:cubicBezTo>
                    <a:cubicBezTo>
                      <a:pt x="27" y="63"/>
                      <a:pt x="27" y="63"/>
                      <a:pt x="20" y="59"/>
                    </a:cubicBezTo>
                    <a:cubicBezTo>
                      <a:pt x="17" y="57"/>
                      <a:pt x="12" y="56"/>
                      <a:pt x="9" y="54"/>
                    </a:cubicBezTo>
                    <a:cubicBezTo>
                      <a:pt x="7" y="53"/>
                      <a:pt x="5" y="52"/>
                      <a:pt x="5" y="50"/>
                    </a:cubicBezTo>
                    <a:close/>
                  </a:path>
                </a:pathLst>
              </a:custGeom>
              <a:solidFill>
                <a:srgbClr val="3C3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5" name="Freeform 690"/>
              <p:cNvSpPr>
                <a:spLocks/>
              </p:cNvSpPr>
              <p:nvPr/>
            </p:nvSpPr>
            <p:spPr bwMode="auto">
              <a:xfrm>
                <a:off x="4541" y="1068"/>
                <a:ext cx="63" cy="91"/>
              </a:xfrm>
              <a:custGeom>
                <a:avLst/>
                <a:gdLst>
                  <a:gd name="T0" fmla="*/ 21 w 43"/>
                  <a:gd name="T1" fmla="*/ 59 h 63"/>
                  <a:gd name="T2" fmla="*/ 18 w 43"/>
                  <a:gd name="T3" fmla="*/ 53 h 63"/>
                  <a:gd name="T4" fmla="*/ 17 w 43"/>
                  <a:gd name="T5" fmla="*/ 51 h 63"/>
                  <a:gd name="T6" fmla="*/ 21 w 43"/>
                  <a:gd name="T7" fmla="*/ 51 h 63"/>
                  <a:gd name="T8" fmla="*/ 21 w 43"/>
                  <a:gd name="T9" fmla="*/ 38 h 63"/>
                  <a:gd name="T10" fmla="*/ 18 w 43"/>
                  <a:gd name="T11" fmla="*/ 37 h 63"/>
                  <a:gd name="T12" fmla="*/ 22 w 43"/>
                  <a:gd name="T13" fmla="*/ 32 h 63"/>
                  <a:gd name="T14" fmla="*/ 16 w 43"/>
                  <a:gd name="T15" fmla="*/ 25 h 63"/>
                  <a:gd name="T16" fmla="*/ 19 w 43"/>
                  <a:gd name="T17" fmla="*/ 23 h 63"/>
                  <a:gd name="T18" fmla="*/ 18 w 43"/>
                  <a:gd name="T19" fmla="*/ 21 h 63"/>
                  <a:gd name="T20" fmla="*/ 16 w 43"/>
                  <a:gd name="T21" fmla="*/ 15 h 63"/>
                  <a:gd name="T22" fmla="*/ 15 w 43"/>
                  <a:gd name="T23" fmla="*/ 11 h 63"/>
                  <a:gd name="T24" fmla="*/ 15 w 43"/>
                  <a:gd name="T25" fmla="*/ 9 h 63"/>
                  <a:gd name="T26" fmla="*/ 11 w 43"/>
                  <a:gd name="T27" fmla="*/ 5 h 63"/>
                  <a:gd name="T28" fmla="*/ 0 w 43"/>
                  <a:gd name="T29" fmla="*/ 7 h 63"/>
                  <a:gd name="T30" fmla="*/ 2 w 43"/>
                  <a:gd name="T31" fmla="*/ 4 h 63"/>
                  <a:gd name="T32" fmla="*/ 6 w 43"/>
                  <a:gd name="T33" fmla="*/ 1 h 63"/>
                  <a:gd name="T34" fmla="*/ 16 w 43"/>
                  <a:gd name="T35" fmla="*/ 0 h 63"/>
                  <a:gd name="T36" fmla="*/ 24 w 43"/>
                  <a:gd name="T37" fmla="*/ 4 h 63"/>
                  <a:gd name="T38" fmla="*/ 29 w 43"/>
                  <a:gd name="T39" fmla="*/ 24 h 63"/>
                  <a:gd name="T40" fmla="*/ 28 w 43"/>
                  <a:gd name="T41" fmla="*/ 29 h 63"/>
                  <a:gd name="T42" fmla="*/ 29 w 43"/>
                  <a:gd name="T43" fmla="*/ 45 h 63"/>
                  <a:gd name="T44" fmla="*/ 35 w 43"/>
                  <a:gd name="T45" fmla="*/ 50 h 63"/>
                  <a:gd name="T46" fmla="*/ 43 w 43"/>
                  <a:gd name="T47" fmla="*/ 54 h 63"/>
                  <a:gd name="T48" fmla="*/ 35 w 43"/>
                  <a:gd name="T49" fmla="*/ 59 h 63"/>
                  <a:gd name="T50" fmla="*/ 26 w 43"/>
                  <a:gd name="T51" fmla="*/ 61 h 63"/>
                  <a:gd name="T52" fmla="*/ 21 w 43"/>
                  <a:gd name="T53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63">
                    <a:moveTo>
                      <a:pt x="21" y="59"/>
                    </a:moveTo>
                    <a:cubicBezTo>
                      <a:pt x="22" y="56"/>
                      <a:pt x="19" y="55"/>
                      <a:pt x="18" y="53"/>
                    </a:cubicBezTo>
                    <a:cubicBezTo>
                      <a:pt x="18" y="53"/>
                      <a:pt x="17" y="52"/>
                      <a:pt x="17" y="51"/>
                    </a:cubicBezTo>
                    <a:cubicBezTo>
                      <a:pt x="19" y="50"/>
                      <a:pt x="20" y="53"/>
                      <a:pt x="21" y="51"/>
                    </a:cubicBezTo>
                    <a:cubicBezTo>
                      <a:pt x="16" y="47"/>
                      <a:pt x="16" y="42"/>
                      <a:pt x="21" y="38"/>
                    </a:cubicBezTo>
                    <a:cubicBezTo>
                      <a:pt x="20" y="37"/>
                      <a:pt x="18" y="38"/>
                      <a:pt x="18" y="37"/>
                    </a:cubicBezTo>
                    <a:cubicBezTo>
                      <a:pt x="18" y="34"/>
                      <a:pt x="21" y="34"/>
                      <a:pt x="22" y="32"/>
                    </a:cubicBezTo>
                    <a:cubicBezTo>
                      <a:pt x="18" y="32"/>
                      <a:pt x="21" y="25"/>
                      <a:pt x="16" y="25"/>
                    </a:cubicBezTo>
                    <a:cubicBezTo>
                      <a:pt x="16" y="22"/>
                      <a:pt x="19" y="25"/>
                      <a:pt x="19" y="23"/>
                    </a:cubicBezTo>
                    <a:cubicBezTo>
                      <a:pt x="19" y="22"/>
                      <a:pt x="19" y="21"/>
                      <a:pt x="18" y="21"/>
                    </a:cubicBezTo>
                    <a:cubicBezTo>
                      <a:pt x="11" y="21"/>
                      <a:pt x="16" y="17"/>
                      <a:pt x="16" y="15"/>
                    </a:cubicBezTo>
                    <a:cubicBezTo>
                      <a:pt x="17" y="13"/>
                      <a:pt x="18" y="12"/>
                      <a:pt x="15" y="11"/>
                    </a:cubicBezTo>
                    <a:cubicBezTo>
                      <a:pt x="14" y="11"/>
                      <a:pt x="15" y="10"/>
                      <a:pt x="15" y="9"/>
                    </a:cubicBezTo>
                    <a:cubicBezTo>
                      <a:pt x="15" y="6"/>
                      <a:pt x="13" y="6"/>
                      <a:pt x="11" y="5"/>
                    </a:cubicBezTo>
                    <a:cubicBezTo>
                      <a:pt x="8" y="5"/>
                      <a:pt x="4" y="5"/>
                      <a:pt x="0" y="7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9" y="2"/>
                      <a:pt x="13" y="1"/>
                      <a:pt x="16" y="0"/>
                    </a:cubicBezTo>
                    <a:cubicBezTo>
                      <a:pt x="20" y="0"/>
                      <a:pt x="22" y="0"/>
                      <a:pt x="24" y="4"/>
                    </a:cubicBezTo>
                    <a:cubicBezTo>
                      <a:pt x="29" y="10"/>
                      <a:pt x="30" y="16"/>
                      <a:pt x="29" y="24"/>
                    </a:cubicBezTo>
                    <a:cubicBezTo>
                      <a:pt x="29" y="26"/>
                      <a:pt x="29" y="28"/>
                      <a:pt x="28" y="29"/>
                    </a:cubicBezTo>
                    <a:cubicBezTo>
                      <a:pt x="25" y="35"/>
                      <a:pt x="27" y="40"/>
                      <a:pt x="29" y="45"/>
                    </a:cubicBezTo>
                    <a:cubicBezTo>
                      <a:pt x="30" y="48"/>
                      <a:pt x="33" y="48"/>
                      <a:pt x="35" y="50"/>
                    </a:cubicBezTo>
                    <a:cubicBezTo>
                      <a:pt x="36" y="53"/>
                      <a:pt x="40" y="53"/>
                      <a:pt x="43" y="54"/>
                    </a:cubicBezTo>
                    <a:cubicBezTo>
                      <a:pt x="40" y="57"/>
                      <a:pt x="37" y="58"/>
                      <a:pt x="35" y="59"/>
                    </a:cubicBezTo>
                    <a:cubicBezTo>
                      <a:pt x="32" y="60"/>
                      <a:pt x="29" y="58"/>
                      <a:pt x="26" y="61"/>
                    </a:cubicBezTo>
                    <a:cubicBezTo>
                      <a:pt x="25" y="63"/>
                      <a:pt x="22" y="60"/>
                      <a:pt x="21" y="59"/>
                    </a:cubicBezTo>
                    <a:close/>
                  </a:path>
                </a:pathLst>
              </a:custGeom>
              <a:solidFill>
                <a:srgbClr val="3A3D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6" name="Freeform 691"/>
              <p:cNvSpPr>
                <a:spLocks/>
              </p:cNvSpPr>
              <p:nvPr/>
            </p:nvSpPr>
            <p:spPr bwMode="auto">
              <a:xfrm>
                <a:off x="4408" y="1171"/>
                <a:ext cx="102" cy="40"/>
              </a:xfrm>
              <a:custGeom>
                <a:avLst/>
                <a:gdLst>
                  <a:gd name="T0" fmla="*/ 68 w 70"/>
                  <a:gd name="T1" fmla="*/ 10 h 28"/>
                  <a:gd name="T2" fmla="*/ 66 w 70"/>
                  <a:gd name="T3" fmla="*/ 10 h 28"/>
                  <a:gd name="T4" fmla="*/ 58 w 70"/>
                  <a:gd name="T5" fmla="*/ 10 h 28"/>
                  <a:gd name="T6" fmla="*/ 53 w 70"/>
                  <a:gd name="T7" fmla="*/ 15 h 28"/>
                  <a:gd name="T8" fmla="*/ 44 w 70"/>
                  <a:gd name="T9" fmla="*/ 24 h 28"/>
                  <a:gd name="T10" fmla="*/ 39 w 70"/>
                  <a:gd name="T11" fmla="*/ 24 h 28"/>
                  <a:gd name="T12" fmla="*/ 35 w 70"/>
                  <a:gd name="T13" fmla="*/ 27 h 28"/>
                  <a:gd name="T14" fmla="*/ 32 w 70"/>
                  <a:gd name="T15" fmla="*/ 24 h 28"/>
                  <a:gd name="T16" fmla="*/ 30 w 70"/>
                  <a:gd name="T17" fmla="*/ 26 h 28"/>
                  <a:gd name="T18" fmla="*/ 27 w 70"/>
                  <a:gd name="T19" fmla="*/ 25 h 28"/>
                  <a:gd name="T20" fmla="*/ 20 w 70"/>
                  <a:gd name="T21" fmla="*/ 18 h 28"/>
                  <a:gd name="T22" fmla="*/ 16 w 70"/>
                  <a:gd name="T23" fmla="*/ 14 h 28"/>
                  <a:gd name="T24" fmla="*/ 8 w 70"/>
                  <a:gd name="T25" fmla="*/ 18 h 28"/>
                  <a:gd name="T26" fmla="*/ 3 w 70"/>
                  <a:gd name="T27" fmla="*/ 15 h 28"/>
                  <a:gd name="T28" fmla="*/ 0 w 70"/>
                  <a:gd name="T29" fmla="*/ 11 h 28"/>
                  <a:gd name="T30" fmla="*/ 2 w 70"/>
                  <a:gd name="T31" fmla="*/ 9 h 28"/>
                  <a:gd name="T32" fmla="*/ 5 w 70"/>
                  <a:gd name="T33" fmla="*/ 6 h 28"/>
                  <a:gd name="T34" fmla="*/ 6 w 70"/>
                  <a:gd name="T35" fmla="*/ 10 h 28"/>
                  <a:gd name="T36" fmla="*/ 7 w 70"/>
                  <a:gd name="T37" fmla="*/ 12 h 28"/>
                  <a:gd name="T38" fmla="*/ 8 w 70"/>
                  <a:gd name="T39" fmla="*/ 10 h 28"/>
                  <a:gd name="T40" fmla="*/ 11 w 70"/>
                  <a:gd name="T41" fmla="*/ 8 h 28"/>
                  <a:gd name="T42" fmla="*/ 24 w 70"/>
                  <a:gd name="T43" fmla="*/ 13 h 28"/>
                  <a:gd name="T44" fmla="*/ 35 w 70"/>
                  <a:gd name="T45" fmla="*/ 14 h 28"/>
                  <a:gd name="T46" fmla="*/ 38 w 70"/>
                  <a:gd name="T47" fmla="*/ 16 h 28"/>
                  <a:gd name="T48" fmla="*/ 41 w 70"/>
                  <a:gd name="T49" fmla="*/ 17 h 28"/>
                  <a:gd name="T50" fmla="*/ 49 w 70"/>
                  <a:gd name="T51" fmla="*/ 10 h 28"/>
                  <a:gd name="T52" fmla="*/ 53 w 70"/>
                  <a:gd name="T53" fmla="*/ 8 h 28"/>
                  <a:gd name="T54" fmla="*/ 56 w 70"/>
                  <a:gd name="T55" fmla="*/ 7 h 28"/>
                  <a:gd name="T56" fmla="*/ 60 w 70"/>
                  <a:gd name="T57" fmla="*/ 2 h 28"/>
                  <a:gd name="T58" fmla="*/ 66 w 70"/>
                  <a:gd name="T59" fmla="*/ 2 h 28"/>
                  <a:gd name="T60" fmla="*/ 68 w 70"/>
                  <a:gd name="T61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0" h="28">
                    <a:moveTo>
                      <a:pt x="68" y="10"/>
                    </a:moveTo>
                    <a:cubicBezTo>
                      <a:pt x="67" y="10"/>
                      <a:pt x="67" y="10"/>
                      <a:pt x="66" y="10"/>
                    </a:cubicBezTo>
                    <a:cubicBezTo>
                      <a:pt x="63" y="11"/>
                      <a:pt x="61" y="10"/>
                      <a:pt x="58" y="10"/>
                    </a:cubicBezTo>
                    <a:cubicBezTo>
                      <a:pt x="55" y="11"/>
                      <a:pt x="54" y="13"/>
                      <a:pt x="53" y="15"/>
                    </a:cubicBezTo>
                    <a:cubicBezTo>
                      <a:pt x="51" y="19"/>
                      <a:pt x="48" y="21"/>
                      <a:pt x="44" y="24"/>
                    </a:cubicBezTo>
                    <a:cubicBezTo>
                      <a:pt x="43" y="24"/>
                      <a:pt x="41" y="22"/>
                      <a:pt x="39" y="24"/>
                    </a:cubicBezTo>
                    <a:cubicBezTo>
                      <a:pt x="38" y="26"/>
                      <a:pt x="37" y="27"/>
                      <a:pt x="35" y="27"/>
                    </a:cubicBezTo>
                    <a:cubicBezTo>
                      <a:pt x="34" y="26"/>
                      <a:pt x="33" y="26"/>
                      <a:pt x="32" y="24"/>
                    </a:cubicBezTo>
                    <a:cubicBezTo>
                      <a:pt x="32" y="25"/>
                      <a:pt x="31" y="26"/>
                      <a:pt x="30" y="26"/>
                    </a:cubicBezTo>
                    <a:cubicBezTo>
                      <a:pt x="29" y="28"/>
                      <a:pt x="27" y="28"/>
                      <a:pt x="27" y="25"/>
                    </a:cubicBezTo>
                    <a:cubicBezTo>
                      <a:pt x="26" y="22"/>
                      <a:pt x="24" y="20"/>
                      <a:pt x="20" y="18"/>
                    </a:cubicBezTo>
                    <a:cubicBezTo>
                      <a:pt x="18" y="17"/>
                      <a:pt x="16" y="17"/>
                      <a:pt x="16" y="14"/>
                    </a:cubicBezTo>
                    <a:cubicBezTo>
                      <a:pt x="13" y="16"/>
                      <a:pt x="11" y="18"/>
                      <a:pt x="8" y="18"/>
                    </a:cubicBezTo>
                    <a:cubicBezTo>
                      <a:pt x="6" y="17"/>
                      <a:pt x="4" y="16"/>
                      <a:pt x="3" y="15"/>
                    </a:cubicBezTo>
                    <a:cubicBezTo>
                      <a:pt x="2" y="14"/>
                      <a:pt x="0" y="13"/>
                      <a:pt x="0" y="11"/>
                    </a:cubicBezTo>
                    <a:cubicBezTo>
                      <a:pt x="1" y="11"/>
                      <a:pt x="2" y="10"/>
                      <a:pt x="2" y="9"/>
                    </a:cubicBezTo>
                    <a:cubicBezTo>
                      <a:pt x="1" y="6"/>
                      <a:pt x="4" y="6"/>
                      <a:pt x="5" y="6"/>
                    </a:cubicBezTo>
                    <a:cubicBezTo>
                      <a:pt x="7" y="7"/>
                      <a:pt x="7" y="8"/>
                      <a:pt x="6" y="10"/>
                    </a:cubicBezTo>
                    <a:cubicBezTo>
                      <a:pt x="5" y="11"/>
                      <a:pt x="6" y="11"/>
                      <a:pt x="7" y="12"/>
                    </a:cubicBezTo>
                    <a:cubicBezTo>
                      <a:pt x="9" y="12"/>
                      <a:pt x="8" y="11"/>
                      <a:pt x="8" y="10"/>
                    </a:cubicBezTo>
                    <a:cubicBezTo>
                      <a:pt x="8" y="8"/>
                      <a:pt x="11" y="9"/>
                      <a:pt x="11" y="8"/>
                    </a:cubicBezTo>
                    <a:cubicBezTo>
                      <a:pt x="14" y="12"/>
                      <a:pt x="20" y="10"/>
                      <a:pt x="24" y="13"/>
                    </a:cubicBezTo>
                    <a:cubicBezTo>
                      <a:pt x="26" y="16"/>
                      <a:pt x="31" y="16"/>
                      <a:pt x="35" y="14"/>
                    </a:cubicBezTo>
                    <a:cubicBezTo>
                      <a:pt x="36" y="14"/>
                      <a:pt x="38" y="13"/>
                      <a:pt x="38" y="16"/>
                    </a:cubicBezTo>
                    <a:cubicBezTo>
                      <a:pt x="38" y="17"/>
                      <a:pt x="39" y="18"/>
                      <a:pt x="41" y="17"/>
                    </a:cubicBezTo>
                    <a:cubicBezTo>
                      <a:pt x="44" y="15"/>
                      <a:pt x="49" y="15"/>
                      <a:pt x="49" y="10"/>
                    </a:cubicBezTo>
                    <a:cubicBezTo>
                      <a:pt x="50" y="7"/>
                      <a:pt x="50" y="7"/>
                      <a:pt x="53" y="8"/>
                    </a:cubicBezTo>
                    <a:cubicBezTo>
                      <a:pt x="54" y="9"/>
                      <a:pt x="56" y="8"/>
                      <a:pt x="56" y="7"/>
                    </a:cubicBezTo>
                    <a:cubicBezTo>
                      <a:pt x="56" y="4"/>
                      <a:pt x="58" y="3"/>
                      <a:pt x="60" y="2"/>
                    </a:cubicBezTo>
                    <a:cubicBezTo>
                      <a:pt x="62" y="2"/>
                      <a:pt x="65" y="0"/>
                      <a:pt x="66" y="2"/>
                    </a:cubicBezTo>
                    <a:cubicBezTo>
                      <a:pt x="67" y="4"/>
                      <a:pt x="70" y="6"/>
                      <a:pt x="68" y="10"/>
                    </a:cubicBezTo>
                    <a:close/>
                  </a:path>
                </a:pathLst>
              </a:custGeom>
              <a:solidFill>
                <a:srgbClr val="2E2C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7" name="Freeform 692"/>
              <p:cNvSpPr>
                <a:spLocks/>
              </p:cNvSpPr>
              <p:nvPr/>
            </p:nvSpPr>
            <p:spPr bwMode="auto">
              <a:xfrm>
                <a:off x="4397" y="1030"/>
                <a:ext cx="59" cy="58"/>
              </a:xfrm>
              <a:custGeom>
                <a:avLst/>
                <a:gdLst>
                  <a:gd name="T0" fmla="*/ 21 w 41"/>
                  <a:gd name="T1" fmla="*/ 17 h 40"/>
                  <a:gd name="T2" fmla="*/ 30 w 41"/>
                  <a:gd name="T3" fmla="*/ 22 h 40"/>
                  <a:gd name="T4" fmla="*/ 32 w 41"/>
                  <a:gd name="T5" fmla="*/ 25 h 40"/>
                  <a:gd name="T6" fmla="*/ 30 w 41"/>
                  <a:gd name="T7" fmla="*/ 27 h 40"/>
                  <a:gd name="T8" fmla="*/ 20 w 41"/>
                  <a:gd name="T9" fmla="*/ 21 h 40"/>
                  <a:gd name="T10" fmla="*/ 14 w 41"/>
                  <a:gd name="T11" fmla="*/ 21 h 40"/>
                  <a:gd name="T12" fmla="*/ 7 w 41"/>
                  <a:gd name="T13" fmla="*/ 27 h 40"/>
                  <a:gd name="T14" fmla="*/ 5 w 41"/>
                  <a:gd name="T15" fmla="*/ 34 h 40"/>
                  <a:gd name="T16" fmla="*/ 1 w 41"/>
                  <a:gd name="T17" fmla="*/ 40 h 40"/>
                  <a:gd name="T18" fmla="*/ 3 w 41"/>
                  <a:gd name="T19" fmla="*/ 27 h 40"/>
                  <a:gd name="T20" fmla="*/ 2 w 41"/>
                  <a:gd name="T21" fmla="*/ 24 h 40"/>
                  <a:gd name="T22" fmla="*/ 4 w 41"/>
                  <a:gd name="T23" fmla="*/ 22 h 40"/>
                  <a:gd name="T24" fmla="*/ 15 w 41"/>
                  <a:gd name="T25" fmla="*/ 15 h 40"/>
                  <a:gd name="T26" fmla="*/ 14 w 41"/>
                  <a:gd name="T27" fmla="*/ 13 h 40"/>
                  <a:gd name="T28" fmla="*/ 12 w 41"/>
                  <a:gd name="T29" fmla="*/ 14 h 40"/>
                  <a:gd name="T30" fmla="*/ 7 w 41"/>
                  <a:gd name="T31" fmla="*/ 15 h 40"/>
                  <a:gd name="T32" fmla="*/ 8 w 41"/>
                  <a:gd name="T33" fmla="*/ 12 h 40"/>
                  <a:gd name="T34" fmla="*/ 4 w 41"/>
                  <a:gd name="T35" fmla="*/ 13 h 40"/>
                  <a:gd name="T36" fmla="*/ 4 w 41"/>
                  <a:gd name="T37" fmla="*/ 12 h 40"/>
                  <a:gd name="T38" fmla="*/ 15 w 41"/>
                  <a:gd name="T39" fmla="*/ 6 h 40"/>
                  <a:gd name="T40" fmla="*/ 15 w 41"/>
                  <a:gd name="T41" fmla="*/ 7 h 40"/>
                  <a:gd name="T42" fmla="*/ 15 w 41"/>
                  <a:gd name="T43" fmla="*/ 7 h 40"/>
                  <a:gd name="T44" fmla="*/ 19 w 41"/>
                  <a:gd name="T45" fmla="*/ 4 h 40"/>
                  <a:gd name="T46" fmla="*/ 21 w 41"/>
                  <a:gd name="T47" fmla="*/ 1 h 40"/>
                  <a:gd name="T48" fmla="*/ 25 w 41"/>
                  <a:gd name="T49" fmla="*/ 2 h 40"/>
                  <a:gd name="T50" fmla="*/ 33 w 41"/>
                  <a:gd name="T51" fmla="*/ 13 h 40"/>
                  <a:gd name="T52" fmla="*/ 34 w 41"/>
                  <a:gd name="T53" fmla="*/ 13 h 40"/>
                  <a:gd name="T54" fmla="*/ 37 w 41"/>
                  <a:gd name="T55" fmla="*/ 17 h 40"/>
                  <a:gd name="T56" fmla="*/ 38 w 41"/>
                  <a:gd name="T57" fmla="*/ 17 h 40"/>
                  <a:gd name="T58" fmla="*/ 41 w 41"/>
                  <a:gd name="T59" fmla="*/ 18 h 40"/>
                  <a:gd name="T60" fmla="*/ 35 w 41"/>
                  <a:gd name="T61" fmla="*/ 18 h 40"/>
                  <a:gd name="T62" fmla="*/ 32 w 41"/>
                  <a:gd name="T63" fmla="*/ 17 h 40"/>
                  <a:gd name="T64" fmla="*/ 23 w 41"/>
                  <a:gd name="T65" fmla="*/ 14 h 40"/>
                  <a:gd name="T66" fmla="*/ 21 w 41"/>
                  <a:gd name="T67" fmla="*/ 1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" h="40">
                    <a:moveTo>
                      <a:pt x="21" y="17"/>
                    </a:moveTo>
                    <a:cubicBezTo>
                      <a:pt x="24" y="20"/>
                      <a:pt x="27" y="19"/>
                      <a:pt x="30" y="22"/>
                    </a:cubicBezTo>
                    <a:cubicBezTo>
                      <a:pt x="31" y="23"/>
                      <a:pt x="32" y="23"/>
                      <a:pt x="32" y="25"/>
                    </a:cubicBezTo>
                    <a:cubicBezTo>
                      <a:pt x="33" y="26"/>
                      <a:pt x="33" y="28"/>
                      <a:pt x="30" y="27"/>
                    </a:cubicBezTo>
                    <a:cubicBezTo>
                      <a:pt x="26" y="26"/>
                      <a:pt x="23" y="24"/>
                      <a:pt x="20" y="21"/>
                    </a:cubicBezTo>
                    <a:cubicBezTo>
                      <a:pt x="18" y="19"/>
                      <a:pt x="17" y="18"/>
                      <a:pt x="14" y="21"/>
                    </a:cubicBezTo>
                    <a:cubicBezTo>
                      <a:pt x="12" y="23"/>
                      <a:pt x="9" y="24"/>
                      <a:pt x="7" y="27"/>
                    </a:cubicBezTo>
                    <a:cubicBezTo>
                      <a:pt x="5" y="29"/>
                      <a:pt x="6" y="32"/>
                      <a:pt x="5" y="34"/>
                    </a:cubicBezTo>
                    <a:cubicBezTo>
                      <a:pt x="3" y="36"/>
                      <a:pt x="3" y="39"/>
                      <a:pt x="1" y="40"/>
                    </a:cubicBezTo>
                    <a:cubicBezTo>
                      <a:pt x="0" y="36"/>
                      <a:pt x="2" y="31"/>
                      <a:pt x="3" y="27"/>
                    </a:cubicBezTo>
                    <a:cubicBezTo>
                      <a:pt x="4" y="25"/>
                      <a:pt x="3" y="25"/>
                      <a:pt x="2" y="24"/>
                    </a:cubicBezTo>
                    <a:cubicBezTo>
                      <a:pt x="3" y="23"/>
                      <a:pt x="3" y="23"/>
                      <a:pt x="4" y="22"/>
                    </a:cubicBezTo>
                    <a:cubicBezTo>
                      <a:pt x="8" y="19"/>
                      <a:pt x="10" y="15"/>
                      <a:pt x="15" y="15"/>
                    </a:cubicBezTo>
                    <a:cubicBezTo>
                      <a:pt x="16" y="13"/>
                      <a:pt x="14" y="14"/>
                      <a:pt x="14" y="13"/>
                    </a:cubicBezTo>
                    <a:cubicBezTo>
                      <a:pt x="12" y="12"/>
                      <a:pt x="12" y="12"/>
                      <a:pt x="12" y="14"/>
                    </a:cubicBezTo>
                    <a:cubicBezTo>
                      <a:pt x="11" y="15"/>
                      <a:pt x="10" y="16"/>
                      <a:pt x="7" y="15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7" y="12"/>
                      <a:pt x="6" y="13"/>
                      <a:pt x="4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8" y="10"/>
                      <a:pt x="10" y="5"/>
                      <a:pt x="15" y="6"/>
                    </a:cubicBezTo>
                    <a:cubicBezTo>
                      <a:pt x="15" y="6"/>
                      <a:pt x="16" y="7"/>
                      <a:pt x="15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7" y="7"/>
                      <a:pt x="18" y="6"/>
                      <a:pt x="19" y="4"/>
                    </a:cubicBezTo>
                    <a:cubicBezTo>
                      <a:pt x="19" y="3"/>
                      <a:pt x="21" y="3"/>
                      <a:pt x="21" y="1"/>
                    </a:cubicBezTo>
                    <a:cubicBezTo>
                      <a:pt x="22" y="0"/>
                      <a:pt x="24" y="0"/>
                      <a:pt x="25" y="2"/>
                    </a:cubicBezTo>
                    <a:cubicBezTo>
                      <a:pt x="28" y="6"/>
                      <a:pt x="33" y="7"/>
                      <a:pt x="33" y="13"/>
                    </a:cubicBezTo>
                    <a:cubicBezTo>
                      <a:pt x="33" y="13"/>
                      <a:pt x="34" y="13"/>
                      <a:pt x="34" y="13"/>
                    </a:cubicBezTo>
                    <a:cubicBezTo>
                      <a:pt x="36" y="13"/>
                      <a:pt x="37" y="15"/>
                      <a:pt x="37" y="17"/>
                    </a:cubicBezTo>
                    <a:cubicBezTo>
                      <a:pt x="37" y="17"/>
                      <a:pt x="38" y="17"/>
                      <a:pt x="38" y="17"/>
                    </a:cubicBezTo>
                    <a:cubicBezTo>
                      <a:pt x="39" y="17"/>
                      <a:pt x="40" y="17"/>
                      <a:pt x="41" y="18"/>
                    </a:cubicBezTo>
                    <a:cubicBezTo>
                      <a:pt x="39" y="21"/>
                      <a:pt x="37" y="20"/>
                      <a:pt x="35" y="18"/>
                    </a:cubicBezTo>
                    <a:cubicBezTo>
                      <a:pt x="34" y="19"/>
                      <a:pt x="33" y="18"/>
                      <a:pt x="32" y="17"/>
                    </a:cubicBezTo>
                    <a:cubicBezTo>
                      <a:pt x="29" y="16"/>
                      <a:pt x="26" y="15"/>
                      <a:pt x="23" y="14"/>
                    </a:cubicBezTo>
                    <a:cubicBezTo>
                      <a:pt x="19" y="14"/>
                      <a:pt x="22" y="16"/>
                      <a:pt x="21" y="17"/>
                    </a:cubicBezTo>
                    <a:close/>
                  </a:path>
                </a:pathLst>
              </a:custGeom>
              <a:solidFill>
                <a:srgbClr val="282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8" name="Freeform 693"/>
              <p:cNvSpPr>
                <a:spLocks/>
              </p:cNvSpPr>
              <p:nvPr/>
            </p:nvSpPr>
            <p:spPr bwMode="auto">
              <a:xfrm>
                <a:off x="4400" y="1185"/>
                <a:ext cx="68" cy="81"/>
              </a:xfrm>
              <a:custGeom>
                <a:avLst/>
                <a:gdLst>
                  <a:gd name="T0" fmla="*/ 6 w 47"/>
                  <a:gd name="T1" fmla="*/ 1 h 56"/>
                  <a:gd name="T2" fmla="*/ 9 w 47"/>
                  <a:gd name="T3" fmla="*/ 4 h 56"/>
                  <a:gd name="T4" fmla="*/ 18 w 47"/>
                  <a:gd name="T5" fmla="*/ 18 h 56"/>
                  <a:gd name="T6" fmla="*/ 31 w 47"/>
                  <a:gd name="T7" fmla="*/ 28 h 56"/>
                  <a:gd name="T8" fmla="*/ 32 w 47"/>
                  <a:gd name="T9" fmla="*/ 29 h 56"/>
                  <a:gd name="T10" fmla="*/ 40 w 47"/>
                  <a:gd name="T11" fmla="*/ 43 h 56"/>
                  <a:gd name="T12" fmla="*/ 45 w 47"/>
                  <a:gd name="T13" fmla="*/ 51 h 56"/>
                  <a:gd name="T14" fmla="*/ 47 w 47"/>
                  <a:gd name="T15" fmla="*/ 53 h 56"/>
                  <a:gd name="T16" fmla="*/ 38 w 47"/>
                  <a:gd name="T17" fmla="*/ 56 h 56"/>
                  <a:gd name="T18" fmla="*/ 34 w 47"/>
                  <a:gd name="T19" fmla="*/ 51 h 56"/>
                  <a:gd name="T20" fmla="*/ 21 w 47"/>
                  <a:gd name="T21" fmla="*/ 28 h 56"/>
                  <a:gd name="T22" fmla="*/ 8 w 47"/>
                  <a:gd name="T23" fmla="*/ 17 h 56"/>
                  <a:gd name="T24" fmla="*/ 5 w 47"/>
                  <a:gd name="T25" fmla="*/ 13 h 56"/>
                  <a:gd name="T26" fmla="*/ 5 w 47"/>
                  <a:gd name="T27" fmla="*/ 13 h 56"/>
                  <a:gd name="T28" fmla="*/ 2 w 47"/>
                  <a:gd name="T29" fmla="*/ 7 h 56"/>
                  <a:gd name="T30" fmla="*/ 3 w 47"/>
                  <a:gd name="T31" fmla="*/ 0 h 56"/>
                  <a:gd name="T32" fmla="*/ 6 w 47"/>
                  <a:gd name="T33" fmla="*/ 1 h 56"/>
                  <a:gd name="T34" fmla="*/ 6 w 47"/>
                  <a:gd name="T35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56">
                    <a:moveTo>
                      <a:pt x="6" y="1"/>
                    </a:moveTo>
                    <a:cubicBezTo>
                      <a:pt x="7" y="2"/>
                      <a:pt x="8" y="3"/>
                      <a:pt x="9" y="4"/>
                    </a:cubicBezTo>
                    <a:cubicBezTo>
                      <a:pt x="8" y="11"/>
                      <a:pt x="13" y="15"/>
                      <a:pt x="18" y="18"/>
                    </a:cubicBezTo>
                    <a:cubicBezTo>
                      <a:pt x="22" y="21"/>
                      <a:pt x="26" y="25"/>
                      <a:pt x="31" y="28"/>
                    </a:cubicBezTo>
                    <a:cubicBezTo>
                      <a:pt x="31" y="28"/>
                      <a:pt x="31" y="29"/>
                      <a:pt x="32" y="29"/>
                    </a:cubicBezTo>
                    <a:cubicBezTo>
                      <a:pt x="39" y="31"/>
                      <a:pt x="39" y="37"/>
                      <a:pt x="40" y="43"/>
                    </a:cubicBezTo>
                    <a:cubicBezTo>
                      <a:pt x="40" y="47"/>
                      <a:pt x="41" y="50"/>
                      <a:pt x="45" y="51"/>
                    </a:cubicBezTo>
                    <a:cubicBezTo>
                      <a:pt x="46" y="51"/>
                      <a:pt x="46" y="52"/>
                      <a:pt x="47" y="53"/>
                    </a:cubicBezTo>
                    <a:cubicBezTo>
                      <a:pt x="45" y="56"/>
                      <a:pt x="41" y="56"/>
                      <a:pt x="38" y="56"/>
                    </a:cubicBezTo>
                    <a:cubicBezTo>
                      <a:pt x="35" y="55"/>
                      <a:pt x="35" y="53"/>
                      <a:pt x="34" y="51"/>
                    </a:cubicBezTo>
                    <a:cubicBezTo>
                      <a:pt x="33" y="41"/>
                      <a:pt x="28" y="34"/>
                      <a:pt x="21" y="28"/>
                    </a:cubicBezTo>
                    <a:cubicBezTo>
                      <a:pt x="16" y="24"/>
                      <a:pt x="13" y="20"/>
                      <a:pt x="8" y="17"/>
                    </a:cubicBezTo>
                    <a:cubicBezTo>
                      <a:pt x="6" y="16"/>
                      <a:pt x="5" y="15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1"/>
                      <a:pt x="3" y="9"/>
                      <a:pt x="2" y="7"/>
                    </a:cubicBezTo>
                    <a:cubicBezTo>
                      <a:pt x="0" y="4"/>
                      <a:pt x="0" y="2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81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9" name="Freeform 694"/>
              <p:cNvSpPr>
                <a:spLocks/>
              </p:cNvSpPr>
              <p:nvPr/>
            </p:nvSpPr>
            <p:spPr bwMode="auto">
              <a:xfrm>
                <a:off x="4359" y="1133"/>
                <a:ext cx="49" cy="64"/>
              </a:xfrm>
              <a:custGeom>
                <a:avLst/>
                <a:gdLst>
                  <a:gd name="T0" fmla="*/ 34 w 34"/>
                  <a:gd name="T1" fmla="*/ 37 h 44"/>
                  <a:gd name="T2" fmla="*/ 32 w 34"/>
                  <a:gd name="T3" fmla="*/ 36 h 44"/>
                  <a:gd name="T4" fmla="*/ 29 w 34"/>
                  <a:gd name="T5" fmla="*/ 38 h 44"/>
                  <a:gd name="T6" fmla="*/ 29 w 34"/>
                  <a:gd name="T7" fmla="*/ 44 h 44"/>
                  <a:gd name="T8" fmla="*/ 24 w 34"/>
                  <a:gd name="T9" fmla="*/ 35 h 44"/>
                  <a:gd name="T10" fmla="*/ 22 w 34"/>
                  <a:gd name="T11" fmla="*/ 32 h 44"/>
                  <a:gd name="T12" fmla="*/ 8 w 34"/>
                  <a:gd name="T13" fmla="*/ 14 h 44"/>
                  <a:gd name="T14" fmla="*/ 3 w 34"/>
                  <a:gd name="T15" fmla="*/ 7 h 44"/>
                  <a:gd name="T16" fmla="*/ 3 w 34"/>
                  <a:gd name="T17" fmla="*/ 1 h 44"/>
                  <a:gd name="T18" fmla="*/ 8 w 34"/>
                  <a:gd name="T19" fmla="*/ 4 h 44"/>
                  <a:gd name="T20" fmla="*/ 9 w 34"/>
                  <a:gd name="T21" fmla="*/ 8 h 44"/>
                  <a:gd name="T22" fmla="*/ 23 w 34"/>
                  <a:gd name="T23" fmla="*/ 29 h 44"/>
                  <a:gd name="T24" fmla="*/ 29 w 34"/>
                  <a:gd name="T25" fmla="*/ 33 h 44"/>
                  <a:gd name="T26" fmla="*/ 34 w 34"/>
                  <a:gd name="T27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44">
                    <a:moveTo>
                      <a:pt x="34" y="37"/>
                    </a:moveTo>
                    <a:cubicBezTo>
                      <a:pt x="33" y="37"/>
                      <a:pt x="32" y="37"/>
                      <a:pt x="32" y="36"/>
                    </a:cubicBezTo>
                    <a:cubicBezTo>
                      <a:pt x="30" y="36"/>
                      <a:pt x="29" y="36"/>
                      <a:pt x="29" y="38"/>
                    </a:cubicBezTo>
                    <a:cubicBezTo>
                      <a:pt x="29" y="40"/>
                      <a:pt x="31" y="42"/>
                      <a:pt x="29" y="44"/>
                    </a:cubicBezTo>
                    <a:cubicBezTo>
                      <a:pt x="26" y="42"/>
                      <a:pt x="27" y="37"/>
                      <a:pt x="24" y="35"/>
                    </a:cubicBezTo>
                    <a:cubicBezTo>
                      <a:pt x="23" y="34"/>
                      <a:pt x="23" y="32"/>
                      <a:pt x="22" y="32"/>
                    </a:cubicBezTo>
                    <a:cubicBezTo>
                      <a:pt x="13" y="29"/>
                      <a:pt x="12" y="20"/>
                      <a:pt x="8" y="14"/>
                    </a:cubicBezTo>
                    <a:cubicBezTo>
                      <a:pt x="6" y="12"/>
                      <a:pt x="5" y="10"/>
                      <a:pt x="3" y="7"/>
                    </a:cubicBezTo>
                    <a:cubicBezTo>
                      <a:pt x="3" y="5"/>
                      <a:pt x="0" y="3"/>
                      <a:pt x="3" y="1"/>
                    </a:cubicBezTo>
                    <a:cubicBezTo>
                      <a:pt x="5" y="0"/>
                      <a:pt x="6" y="3"/>
                      <a:pt x="8" y="4"/>
                    </a:cubicBezTo>
                    <a:cubicBezTo>
                      <a:pt x="8" y="5"/>
                      <a:pt x="8" y="6"/>
                      <a:pt x="9" y="8"/>
                    </a:cubicBezTo>
                    <a:cubicBezTo>
                      <a:pt x="12" y="16"/>
                      <a:pt x="18" y="22"/>
                      <a:pt x="23" y="29"/>
                    </a:cubicBezTo>
                    <a:cubicBezTo>
                      <a:pt x="25" y="31"/>
                      <a:pt x="26" y="33"/>
                      <a:pt x="29" y="33"/>
                    </a:cubicBezTo>
                    <a:cubicBezTo>
                      <a:pt x="31" y="33"/>
                      <a:pt x="33" y="35"/>
                      <a:pt x="34" y="37"/>
                    </a:cubicBezTo>
                    <a:close/>
                  </a:path>
                </a:pathLst>
              </a:custGeom>
              <a:solidFill>
                <a:srgbClr val="2E2C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0" name="Freeform 695"/>
              <p:cNvSpPr>
                <a:spLocks/>
              </p:cNvSpPr>
              <p:nvPr/>
            </p:nvSpPr>
            <p:spPr bwMode="auto">
              <a:xfrm>
                <a:off x="4403" y="1045"/>
                <a:ext cx="20" cy="19"/>
              </a:xfrm>
              <a:custGeom>
                <a:avLst/>
                <a:gdLst>
                  <a:gd name="T0" fmla="*/ 3 w 14"/>
                  <a:gd name="T1" fmla="*/ 5 h 13"/>
                  <a:gd name="T2" fmla="*/ 7 w 14"/>
                  <a:gd name="T3" fmla="*/ 1 h 13"/>
                  <a:gd name="T4" fmla="*/ 13 w 14"/>
                  <a:gd name="T5" fmla="*/ 2 h 13"/>
                  <a:gd name="T6" fmla="*/ 13 w 14"/>
                  <a:gd name="T7" fmla="*/ 5 h 13"/>
                  <a:gd name="T8" fmla="*/ 11 w 14"/>
                  <a:gd name="T9" fmla="*/ 7 h 13"/>
                  <a:gd name="T10" fmla="*/ 2 w 14"/>
                  <a:gd name="T11" fmla="*/ 12 h 13"/>
                  <a:gd name="T12" fmla="*/ 0 w 14"/>
                  <a:gd name="T13" fmla="*/ 12 h 13"/>
                  <a:gd name="T14" fmla="*/ 3 w 14"/>
                  <a:gd name="T15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3">
                    <a:moveTo>
                      <a:pt x="3" y="5"/>
                    </a:moveTo>
                    <a:cubicBezTo>
                      <a:pt x="5" y="4"/>
                      <a:pt x="8" y="5"/>
                      <a:pt x="7" y="1"/>
                    </a:cubicBezTo>
                    <a:cubicBezTo>
                      <a:pt x="7" y="0"/>
                      <a:pt x="10" y="3"/>
                      <a:pt x="13" y="2"/>
                    </a:cubicBezTo>
                    <a:cubicBezTo>
                      <a:pt x="14" y="2"/>
                      <a:pt x="12" y="4"/>
                      <a:pt x="13" y="5"/>
                    </a:cubicBezTo>
                    <a:cubicBezTo>
                      <a:pt x="14" y="7"/>
                      <a:pt x="12" y="7"/>
                      <a:pt x="11" y="7"/>
                    </a:cubicBezTo>
                    <a:cubicBezTo>
                      <a:pt x="7" y="6"/>
                      <a:pt x="5" y="10"/>
                      <a:pt x="2" y="12"/>
                    </a:cubicBezTo>
                    <a:cubicBezTo>
                      <a:pt x="1" y="12"/>
                      <a:pt x="1" y="13"/>
                      <a:pt x="0" y="12"/>
                    </a:cubicBezTo>
                    <a:cubicBezTo>
                      <a:pt x="1" y="10"/>
                      <a:pt x="1" y="7"/>
                      <a:pt x="3" y="5"/>
                    </a:cubicBezTo>
                    <a:close/>
                  </a:path>
                </a:pathLst>
              </a:custGeom>
              <a:solidFill>
                <a:srgbClr val="6467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1" name="Freeform 696"/>
              <p:cNvSpPr>
                <a:spLocks/>
              </p:cNvSpPr>
              <p:nvPr/>
            </p:nvSpPr>
            <p:spPr bwMode="auto">
              <a:xfrm>
                <a:off x="4372" y="1145"/>
                <a:ext cx="20" cy="30"/>
              </a:xfrm>
              <a:custGeom>
                <a:avLst/>
                <a:gdLst>
                  <a:gd name="T0" fmla="*/ 14 w 14"/>
                  <a:gd name="T1" fmla="*/ 21 h 21"/>
                  <a:gd name="T2" fmla="*/ 8 w 14"/>
                  <a:gd name="T3" fmla="*/ 14 h 21"/>
                  <a:gd name="T4" fmla="*/ 0 w 14"/>
                  <a:gd name="T5" fmla="*/ 0 h 21"/>
                  <a:gd name="T6" fmla="*/ 14 w 14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cubicBezTo>
                      <a:pt x="10" y="21"/>
                      <a:pt x="10" y="16"/>
                      <a:pt x="8" y="14"/>
                    </a:cubicBezTo>
                    <a:cubicBezTo>
                      <a:pt x="4" y="10"/>
                      <a:pt x="1" y="5"/>
                      <a:pt x="0" y="0"/>
                    </a:cubicBezTo>
                    <a:cubicBezTo>
                      <a:pt x="4" y="7"/>
                      <a:pt x="10" y="13"/>
                      <a:pt x="14" y="21"/>
                    </a:cubicBezTo>
                    <a:close/>
                  </a:path>
                </a:pathLst>
              </a:custGeom>
              <a:solidFill>
                <a:srgbClr val="363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2" name="Freeform 697"/>
              <p:cNvSpPr>
                <a:spLocks/>
              </p:cNvSpPr>
              <p:nvPr/>
            </p:nvSpPr>
            <p:spPr bwMode="auto">
              <a:xfrm>
                <a:off x="4536" y="1168"/>
                <a:ext cx="21" cy="8"/>
              </a:xfrm>
              <a:custGeom>
                <a:avLst/>
                <a:gdLst>
                  <a:gd name="T0" fmla="*/ 8 w 15"/>
                  <a:gd name="T1" fmla="*/ 6 h 6"/>
                  <a:gd name="T2" fmla="*/ 0 w 15"/>
                  <a:gd name="T3" fmla="*/ 4 h 6"/>
                  <a:gd name="T4" fmla="*/ 9 w 15"/>
                  <a:gd name="T5" fmla="*/ 1 h 6"/>
                  <a:gd name="T6" fmla="*/ 13 w 15"/>
                  <a:gd name="T7" fmla="*/ 1 h 6"/>
                  <a:gd name="T8" fmla="*/ 15 w 15"/>
                  <a:gd name="T9" fmla="*/ 1 h 6"/>
                  <a:gd name="T10" fmla="*/ 8 w 1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6">
                    <a:moveTo>
                      <a:pt x="8" y="6"/>
                    </a:moveTo>
                    <a:cubicBezTo>
                      <a:pt x="5" y="6"/>
                      <a:pt x="3" y="5"/>
                      <a:pt x="0" y="4"/>
                    </a:cubicBezTo>
                    <a:cubicBezTo>
                      <a:pt x="3" y="3"/>
                      <a:pt x="6" y="2"/>
                      <a:pt x="9" y="1"/>
                    </a:cubicBezTo>
                    <a:cubicBezTo>
                      <a:pt x="10" y="2"/>
                      <a:pt x="12" y="2"/>
                      <a:pt x="13" y="1"/>
                    </a:cubicBezTo>
                    <a:cubicBezTo>
                      <a:pt x="14" y="0"/>
                      <a:pt x="15" y="0"/>
                      <a:pt x="15" y="1"/>
                    </a:cubicBezTo>
                    <a:cubicBezTo>
                      <a:pt x="15" y="6"/>
                      <a:pt x="11" y="5"/>
                      <a:pt x="8" y="6"/>
                    </a:cubicBezTo>
                    <a:close/>
                  </a:path>
                </a:pathLst>
              </a:custGeom>
              <a:solidFill>
                <a:srgbClr val="BA4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3" name="Freeform 698"/>
              <p:cNvSpPr>
                <a:spLocks/>
              </p:cNvSpPr>
              <p:nvPr/>
            </p:nvSpPr>
            <p:spPr bwMode="auto">
              <a:xfrm>
                <a:off x="4437" y="1166"/>
                <a:ext cx="18" cy="10"/>
              </a:xfrm>
              <a:custGeom>
                <a:avLst/>
                <a:gdLst>
                  <a:gd name="T0" fmla="*/ 9 w 12"/>
                  <a:gd name="T1" fmla="*/ 1 h 7"/>
                  <a:gd name="T2" fmla="*/ 10 w 12"/>
                  <a:gd name="T3" fmla="*/ 5 h 7"/>
                  <a:gd name="T4" fmla="*/ 1 w 12"/>
                  <a:gd name="T5" fmla="*/ 4 h 7"/>
                  <a:gd name="T6" fmla="*/ 5 w 12"/>
                  <a:gd name="T7" fmla="*/ 1 h 7"/>
                  <a:gd name="T8" fmla="*/ 9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9" y="1"/>
                    </a:moveTo>
                    <a:cubicBezTo>
                      <a:pt x="12" y="2"/>
                      <a:pt x="12" y="3"/>
                      <a:pt x="10" y="5"/>
                    </a:cubicBezTo>
                    <a:cubicBezTo>
                      <a:pt x="9" y="7"/>
                      <a:pt x="2" y="6"/>
                      <a:pt x="1" y="4"/>
                    </a:cubicBezTo>
                    <a:cubicBezTo>
                      <a:pt x="0" y="0"/>
                      <a:pt x="3" y="2"/>
                      <a:pt x="5" y="1"/>
                    </a:cubicBezTo>
                    <a:cubicBezTo>
                      <a:pt x="6" y="2"/>
                      <a:pt x="8" y="2"/>
                      <a:pt x="9" y="1"/>
                    </a:cubicBezTo>
                    <a:close/>
                  </a:path>
                </a:pathLst>
              </a:custGeom>
              <a:solidFill>
                <a:srgbClr val="C253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4" name="Freeform 699"/>
              <p:cNvSpPr>
                <a:spLocks/>
              </p:cNvSpPr>
              <p:nvPr/>
            </p:nvSpPr>
            <p:spPr bwMode="auto">
              <a:xfrm>
                <a:off x="4414" y="1036"/>
                <a:ext cx="15" cy="9"/>
              </a:xfrm>
              <a:custGeom>
                <a:avLst/>
                <a:gdLst>
                  <a:gd name="T0" fmla="*/ 7 w 10"/>
                  <a:gd name="T1" fmla="*/ 0 h 6"/>
                  <a:gd name="T2" fmla="*/ 10 w 10"/>
                  <a:gd name="T3" fmla="*/ 2 h 6"/>
                  <a:gd name="T4" fmla="*/ 1 w 10"/>
                  <a:gd name="T5" fmla="*/ 6 h 6"/>
                  <a:gd name="T6" fmla="*/ 3 w 10"/>
                  <a:gd name="T7" fmla="*/ 2 h 6"/>
                  <a:gd name="T8" fmla="*/ 7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cubicBezTo>
                      <a:pt x="8" y="0"/>
                      <a:pt x="9" y="0"/>
                      <a:pt x="10" y="2"/>
                    </a:cubicBezTo>
                    <a:cubicBezTo>
                      <a:pt x="6" y="2"/>
                      <a:pt x="4" y="5"/>
                      <a:pt x="1" y="6"/>
                    </a:cubicBezTo>
                    <a:cubicBezTo>
                      <a:pt x="0" y="4"/>
                      <a:pt x="2" y="3"/>
                      <a:pt x="3" y="2"/>
                    </a:cubicBezTo>
                    <a:cubicBezTo>
                      <a:pt x="4" y="2"/>
                      <a:pt x="6" y="1"/>
                      <a:pt x="7" y="0"/>
                    </a:cubicBezTo>
                    <a:close/>
                  </a:path>
                </a:pathLst>
              </a:custGeom>
              <a:solidFill>
                <a:srgbClr val="8482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5" name="Freeform 700"/>
              <p:cNvSpPr>
                <a:spLocks/>
              </p:cNvSpPr>
              <p:nvPr/>
            </p:nvSpPr>
            <p:spPr bwMode="auto">
              <a:xfrm>
                <a:off x="4547" y="1168"/>
                <a:ext cx="7" cy="4"/>
              </a:xfrm>
              <a:custGeom>
                <a:avLst/>
                <a:gdLst>
                  <a:gd name="T0" fmla="*/ 5 w 5"/>
                  <a:gd name="T1" fmla="*/ 1 h 3"/>
                  <a:gd name="T2" fmla="*/ 3 w 5"/>
                  <a:gd name="T3" fmla="*/ 3 h 3"/>
                  <a:gd name="T4" fmla="*/ 1 w 5"/>
                  <a:gd name="T5" fmla="*/ 1 h 3"/>
                  <a:gd name="T6" fmla="*/ 5 w 5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2"/>
                      <a:pt x="4" y="3"/>
                      <a:pt x="3" y="3"/>
                    </a:cubicBezTo>
                    <a:cubicBezTo>
                      <a:pt x="1" y="3"/>
                      <a:pt x="0" y="3"/>
                      <a:pt x="1" y="1"/>
                    </a:cubicBezTo>
                    <a:cubicBezTo>
                      <a:pt x="2" y="0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DBC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6" name="Freeform 701"/>
              <p:cNvSpPr>
                <a:spLocks/>
              </p:cNvSpPr>
              <p:nvPr/>
            </p:nvSpPr>
            <p:spPr bwMode="auto">
              <a:xfrm>
                <a:off x="4547" y="1169"/>
                <a:ext cx="15" cy="7"/>
              </a:xfrm>
              <a:custGeom>
                <a:avLst/>
                <a:gdLst>
                  <a:gd name="T0" fmla="*/ 0 w 10"/>
                  <a:gd name="T1" fmla="*/ 5 h 5"/>
                  <a:gd name="T2" fmla="*/ 7 w 10"/>
                  <a:gd name="T3" fmla="*/ 0 h 5"/>
                  <a:gd name="T4" fmla="*/ 6 w 10"/>
                  <a:gd name="T5" fmla="*/ 4 h 5"/>
                  <a:gd name="T6" fmla="*/ 0 w 1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cubicBezTo>
                      <a:pt x="3" y="4"/>
                      <a:pt x="6" y="3"/>
                      <a:pt x="7" y="0"/>
                    </a:cubicBezTo>
                    <a:cubicBezTo>
                      <a:pt x="10" y="2"/>
                      <a:pt x="7" y="3"/>
                      <a:pt x="6" y="4"/>
                    </a:cubicBezTo>
                    <a:cubicBezTo>
                      <a:pt x="4" y="5"/>
                      <a:pt x="2" y="5"/>
                      <a:pt x="0" y="5"/>
                    </a:cubicBezTo>
                    <a:close/>
                  </a:path>
                </a:pathLst>
              </a:custGeom>
              <a:solidFill>
                <a:srgbClr val="DBC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7" name="Freeform 702"/>
              <p:cNvSpPr>
                <a:spLocks/>
              </p:cNvSpPr>
              <p:nvPr/>
            </p:nvSpPr>
            <p:spPr bwMode="auto">
              <a:xfrm>
                <a:off x="4443" y="1166"/>
                <a:ext cx="7" cy="6"/>
              </a:xfrm>
              <a:custGeom>
                <a:avLst/>
                <a:gdLst>
                  <a:gd name="T0" fmla="*/ 5 w 5"/>
                  <a:gd name="T1" fmla="*/ 1 h 4"/>
                  <a:gd name="T2" fmla="*/ 2 w 5"/>
                  <a:gd name="T3" fmla="*/ 3 h 4"/>
                  <a:gd name="T4" fmla="*/ 1 w 5"/>
                  <a:gd name="T5" fmla="*/ 1 h 4"/>
                  <a:gd name="T6" fmla="*/ 5 w 5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1"/>
                    </a:moveTo>
                    <a:cubicBezTo>
                      <a:pt x="5" y="3"/>
                      <a:pt x="4" y="4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DDD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8" name="Freeform 703"/>
              <p:cNvSpPr>
                <a:spLocks/>
              </p:cNvSpPr>
              <p:nvPr/>
            </p:nvSpPr>
            <p:spPr bwMode="auto">
              <a:xfrm>
                <a:off x="4400" y="1065"/>
                <a:ext cx="5" cy="4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  <a:gd name="T4" fmla="*/ 1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2"/>
                      <a:pt x="2" y="2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1B1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9" name="Freeform 704"/>
              <p:cNvSpPr>
                <a:spLocks/>
              </p:cNvSpPr>
              <p:nvPr/>
            </p:nvSpPr>
            <p:spPr bwMode="auto">
              <a:xfrm>
                <a:off x="4891" y="3369"/>
                <a:ext cx="107" cy="66"/>
              </a:xfrm>
              <a:custGeom>
                <a:avLst/>
                <a:gdLst>
                  <a:gd name="T0" fmla="*/ 55 w 74"/>
                  <a:gd name="T1" fmla="*/ 1 h 46"/>
                  <a:gd name="T2" fmla="*/ 67 w 74"/>
                  <a:gd name="T3" fmla="*/ 15 h 46"/>
                  <a:gd name="T4" fmla="*/ 68 w 74"/>
                  <a:gd name="T5" fmla="*/ 20 h 46"/>
                  <a:gd name="T6" fmla="*/ 63 w 74"/>
                  <a:gd name="T7" fmla="*/ 20 h 46"/>
                  <a:gd name="T8" fmla="*/ 61 w 74"/>
                  <a:gd name="T9" fmla="*/ 20 h 46"/>
                  <a:gd name="T10" fmla="*/ 63 w 74"/>
                  <a:gd name="T11" fmla="*/ 26 h 46"/>
                  <a:gd name="T12" fmla="*/ 69 w 74"/>
                  <a:gd name="T13" fmla="*/ 30 h 46"/>
                  <a:gd name="T14" fmla="*/ 74 w 74"/>
                  <a:gd name="T15" fmla="*/ 33 h 46"/>
                  <a:gd name="T16" fmla="*/ 67 w 74"/>
                  <a:gd name="T17" fmla="*/ 32 h 46"/>
                  <a:gd name="T18" fmla="*/ 68 w 74"/>
                  <a:gd name="T19" fmla="*/ 33 h 46"/>
                  <a:gd name="T20" fmla="*/ 72 w 74"/>
                  <a:gd name="T21" fmla="*/ 36 h 46"/>
                  <a:gd name="T22" fmla="*/ 69 w 74"/>
                  <a:gd name="T23" fmla="*/ 42 h 46"/>
                  <a:gd name="T24" fmla="*/ 57 w 74"/>
                  <a:gd name="T25" fmla="*/ 41 h 46"/>
                  <a:gd name="T26" fmla="*/ 58 w 74"/>
                  <a:gd name="T27" fmla="*/ 45 h 46"/>
                  <a:gd name="T28" fmla="*/ 34 w 74"/>
                  <a:gd name="T29" fmla="*/ 45 h 46"/>
                  <a:gd name="T30" fmla="*/ 18 w 74"/>
                  <a:gd name="T31" fmla="*/ 39 h 46"/>
                  <a:gd name="T32" fmla="*/ 8 w 74"/>
                  <a:gd name="T33" fmla="*/ 35 h 46"/>
                  <a:gd name="T34" fmla="*/ 0 w 74"/>
                  <a:gd name="T35" fmla="*/ 28 h 46"/>
                  <a:gd name="T36" fmla="*/ 3 w 74"/>
                  <a:gd name="T37" fmla="*/ 27 h 46"/>
                  <a:gd name="T38" fmla="*/ 30 w 74"/>
                  <a:gd name="T39" fmla="*/ 28 h 46"/>
                  <a:gd name="T40" fmla="*/ 33 w 74"/>
                  <a:gd name="T41" fmla="*/ 25 h 46"/>
                  <a:gd name="T42" fmla="*/ 33 w 74"/>
                  <a:gd name="T43" fmla="*/ 9 h 46"/>
                  <a:gd name="T44" fmla="*/ 37 w 74"/>
                  <a:gd name="T45" fmla="*/ 4 h 46"/>
                  <a:gd name="T46" fmla="*/ 49 w 74"/>
                  <a:gd name="T47" fmla="*/ 3 h 46"/>
                  <a:gd name="T48" fmla="*/ 49 w 74"/>
                  <a:gd name="T49" fmla="*/ 5 h 46"/>
                  <a:gd name="T50" fmla="*/ 49 w 74"/>
                  <a:gd name="T51" fmla="*/ 3 h 46"/>
                  <a:gd name="T52" fmla="*/ 55 w 74"/>
                  <a:gd name="T53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4" h="46">
                    <a:moveTo>
                      <a:pt x="55" y="1"/>
                    </a:moveTo>
                    <a:cubicBezTo>
                      <a:pt x="59" y="5"/>
                      <a:pt x="63" y="10"/>
                      <a:pt x="67" y="15"/>
                    </a:cubicBezTo>
                    <a:cubicBezTo>
                      <a:pt x="68" y="16"/>
                      <a:pt x="69" y="17"/>
                      <a:pt x="68" y="20"/>
                    </a:cubicBezTo>
                    <a:cubicBezTo>
                      <a:pt x="66" y="22"/>
                      <a:pt x="64" y="21"/>
                      <a:pt x="63" y="20"/>
                    </a:cubicBezTo>
                    <a:cubicBezTo>
                      <a:pt x="62" y="20"/>
                      <a:pt x="62" y="20"/>
                      <a:pt x="61" y="20"/>
                    </a:cubicBezTo>
                    <a:cubicBezTo>
                      <a:pt x="62" y="22"/>
                      <a:pt x="63" y="24"/>
                      <a:pt x="63" y="26"/>
                    </a:cubicBezTo>
                    <a:cubicBezTo>
                      <a:pt x="63" y="29"/>
                      <a:pt x="66" y="30"/>
                      <a:pt x="69" y="30"/>
                    </a:cubicBezTo>
                    <a:cubicBezTo>
                      <a:pt x="71" y="30"/>
                      <a:pt x="74" y="30"/>
                      <a:pt x="74" y="33"/>
                    </a:cubicBezTo>
                    <a:cubicBezTo>
                      <a:pt x="71" y="32"/>
                      <a:pt x="69" y="31"/>
                      <a:pt x="67" y="32"/>
                    </a:cubicBezTo>
                    <a:cubicBezTo>
                      <a:pt x="67" y="33"/>
                      <a:pt x="68" y="33"/>
                      <a:pt x="68" y="33"/>
                    </a:cubicBezTo>
                    <a:cubicBezTo>
                      <a:pt x="70" y="34"/>
                      <a:pt x="73" y="34"/>
                      <a:pt x="72" y="36"/>
                    </a:cubicBezTo>
                    <a:cubicBezTo>
                      <a:pt x="72" y="38"/>
                      <a:pt x="72" y="41"/>
                      <a:pt x="69" y="42"/>
                    </a:cubicBezTo>
                    <a:cubicBezTo>
                      <a:pt x="65" y="43"/>
                      <a:pt x="61" y="45"/>
                      <a:pt x="57" y="41"/>
                    </a:cubicBezTo>
                    <a:cubicBezTo>
                      <a:pt x="57" y="43"/>
                      <a:pt x="59" y="43"/>
                      <a:pt x="58" y="45"/>
                    </a:cubicBezTo>
                    <a:cubicBezTo>
                      <a:pt x="50" y="44"/>
                      <a:pt x="42" y="46"/>
                      <a:pt x="34" y="45"/>
                    </a:cubicBezTo>
                    <a:cubicBezTo>
                      <a:pt x="29" y="44"/>
                      <a:pt x="23" y="42"/>
                      <a:pt x="18" y="39"/>
                    </a:cubicBezTo>
                    <a:cubicBezTo>
                      <a:pt x="15" y="38"/>
                      <a:pt x="11" y="36"/>
                      <a:pt x="8" y="35"/>
                    </a:cubicBezTo>
                    <a:cubicBezTo>
                      <a:pt x="5" y="32"/>
                      <a:pt x="3" y="30"/>
                      <a:pt x="0" y="28"/>
                    </a:cubicBezTo>
                    <a:cubicBezTo>
                      <a:pt x="1" y="27"/>
                      <a:pt x="2" y="27"/>
                      <a:pt x="3" y="27"/>
                    </a:cubicBezTo>
                    <a:cubicBezTo>
                      <a:pt x="12" y="31"/>
                      <a:pt x="21" y="29"/>
                      <a:pt x="30" y="28"/>
                    </a:cubicBezTo>
                    <a:cubicBezTo>
                      <a:pt x="33" y="28"/>
                      <a:pt x="33" y="27"/>
                      <a:pt x="33" y="25"/>
                    </a:cubicBezTo>
                    <a:cubicBezTo>
                      <a:pt x="33" y="20"/>
                      <a:pt x="33" y="15"/>
                      <a:pt x="33" y="9"/>
                    </a:cubicBezTo>
                    <a:cubicBezTo>
                      <a:pt x="33" y="6"/>
                      <a:pt x="34" y="4"/>
                      <a:pt x="37" y="4"/>
                    </a:cubicBezTo>
                    <a:cubicBezTo>
                      <a:pt x="41" y="3"/>
                      <a:pt x="45" y="2"/>
                      <a:pt x="49" y="3"/>
                    </a:cubicBezTo>
                    <a:cubicBezTo>
                      <a:pt x="49" y="4"/>
                      <a:pt x="48" y="4"/>
                      <a:pt x="49" y="5"/>
                    </a:cubicBezTo>
                    <a:cubicBezTo>
                      <a:pt x="49" y="4"/>
                      <a:pt x="49" y="4"/>
                      <a:pt x="49" y="3"/>
                    </a:cubicBezTo>
                    <a:cubicBezTo>
                      <a:pt x="50" y="0"/>
                      <a:pt x="53" y="1"/>
                      <a:pt x="55" y="1"/>
                    </a:cubicBezTo>
                    <a:close/>
                  </a:path>
                </a:pathLst>
              </a:custGeom>
              <a:solidFill>
                <a:srgbClr val="747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0" name="Freeform 705"/>
              <p:cNvSpPr>
                <a:spLocks/>
              </p:cNvSpPr>
              <p:nvPr/>
            </p:nvSpPr>
            <p:spPr bwMode="auto">
              <a:xfrm>
                <a:off x="4867" y="3334"/>
                <a:ext cx="14" cy="65"/>
              </a:xfrm>
              <a:custGeom>
                <a:avLst/>
                <a:gdLst>
                  <a:gd name="T0" fmla="*/ 9 w 10"/>
                  <a:gd name="T1" fmla="*/ 38 h 45"/>
                  <a:gd name="T2" fmla="*/ 8 w 10"/>
                  <a:gd name="T3" fmla="*/ 42 h 45"/>
                  <a:gd name="T4" fmla="*/ 6 w 10"/>
                  <a:gd name="T5" fmla="*/ 40 h 45"/>
                  <a:gd name="T6" fmla="*/ 6 w 10"/>
                  <a:gd name="T7" fmla="*/ 40 h 45"/>
                  <a:gd name="T8" fmla="*/ 6 w 10"/>
                  <a:gd name="T9" fmla="*/ 44 h 45"/>
                  <a:gd name="T10" fmla="*/ 4 w 10"/>
                  <a:gd name="T11" fmla="*/ 40 h 45"/>
                  <a:gd name="T12" fmla="*/ 1 w 10"/>
                  <a:gd name="T13" fmla="*/ 29 h 45"/>
                  <a:gd name="T14" fmla="*/ 4 w 10"/>
                  <a:gd name="T15" fmla="*/ 35 h 45"/>
                  <a:gd name="T16" fmla="*/ 3 w 10"/>
                  <a:gd name="T17" fmla="*/ 27 h 45"/>
                  <a:gd name="T18" fmla="*/ 4 w 10"/>
                  <a:gd name="T19" fmla="*/ 23 h 45"/>
                  <a:gd name="T20" fmla="*/ 2 w 10"/>
                  <a:gd name="T21" fmla="*/ 16 h 45"/>
                  <a:gd name="T22" fmla="*/ 0 w 10"/>
                  <a:gd name="T23" fmla="*/ 2 h 45"/>
                  <a:gd name="T24" fmla="*/ 1 w 10"/>
                  <a:gd name="T25" fmla="*/ 0 h 45"/>
                  <a:gd name="T26" fmla="*/ 8 w 10"/>
                  <a:gd name="T27" fmla="*/ 34 h 45"/>
                  <a:gd name="T28" fmla="*/ 9 w 10"/>
                  <a:gd name="T2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45">
                    <a:moveTo>
                      <a:pt x="9" y="38"/>
                    </a:moveTo>
                    <a:cubicBezTo>
                      <a:pt x="9" y="40"/>
                      <a:pt x="10" y="41"/>
                      <a:pt x="8" y="42"/>
                    </a:cubicBezTo>
                    <a:cubicBezTo>
                      <a:pt x="6" y="42"/>
                      <a:pt x="8" y="40"/>
                      <a:pt x="6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4" y="42"/>
                      <a:pt x="7" y="44"/>
                      <a:pt x="6" y="44"/>
                    </a:cubicBezTo>
                    <a:cubicBezTo>
                      <a:pt x="3" y="45"/>
                      <a:pt x="5" y="41"/>
                      <a:pt x="4" y="40"/>
                    </a:cubicBezTo>
                    <a:cubicBezTo>
                      <a:pt x="1" y="37"/>
                      <a:pt x="2" y="33"/>
                      <a:pt x="1" y="29"/>
                    </a:cubicBezTo>
                    <a:cubicBezTo>
                      <a:pt x="3" y="31"/>
                      <a:pt x="2" y="33"/>
                      <a:pt x="4" y="35"/>
                    </a:cubicBezTo>
                    <a:cubicBezTo>
                      <a:pt x="4" y="32"/>
                      <a:pt x="5" y="30"/>
                      <a:pt x="3" y="27"/>
                    </a:cubicBezTo>
                    <a:cubicBezTo>
                      <a:pt x="1" y="26"/>
                      <a:pt x="5" y="25"/>
                      <a:pt x="4" y="23"/>
                    </a:cubicBezTo>
                    <a:cubicBezTo>
                      <a:pt x="3" y="21"/>
                      <a:pt x="4" y="18"/>
                      <a:pt x="2" y="16"/>
                    </a:cubicBezTo>
                    <a:cubicBezTo>
                      <a:pt x="0" y="12"/>
                      <a:pt x="2" y="7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5" y="11"/>
                      <a:pt x="5" y="23"/>
                      <a:pt x="8" y="34"/>
                    </a:cubicBezTo>
                    <a:cubicBezTo>
                      <a:pt x="8" y="35"/>
                      <a:pt x="9" y="37"/>
                      <a:pt x="9" y="38"/>
                    </a:cubicBezTo>
                    <a:close/>
                  </a:path>
                </a:pathLst>
              </a:custGeom>
              <a:solidFill>
                <a:srgbClr val="7E7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1" name="Freeform 706"/>
              <p:cNvSpPr>
                <a:spLocks/>
              </p:cNvSpPr>
              <p:nvPr/>
            </p:nvSpPr>
            <p:spPr bwMode="auto">
              <a:xfrm>
                <a:off x="4391" y="1188"/>
                <a:ext cx="228" cy="363"/>
              </a:xfrm>
              <a:custGeom>
                <a:avLst/>
                <a:gdLst>
                  <a:gd name="T0" fmla="*/ 111 w 158"/>
                  <a:gd name="T1" fmla="*/ 238 h 251"/>
                  <a:gd name="T2" fmla="*/ 88 w 158"/>
                  <a:gd name="T3" fmla="*/ 225 h 251"/>
                  <a:gd name="T4" fmla="*/ 91 w 158"/>
                  <a:gd name="T5" fmla="*/ 213 h 251"/>
                  <a:gd name="T6" fmla="*/ 84 w 158"/>
                  <a:gd name="T7" fmla="*/ 191 h 251"/>
                  <a:gd name="T8" fmla="*/ 69 w 158"/>
                  <a:gd name="T9" fmla="*/ 177 h 251"/>
                  <a:gd name="T10" fmla="*/ 42 w 158"/>
                  <a:gd name="T11" fmla="*/ 171 h 251"/>
                  <a:gd name="T12" fmla="*/ 50 w 158"/>
                  <a:gd name="T13" fmla="*/ 167 h 251"/>
                  <a:gd name="T14" fmla="*/ 50 w 158"/>
                  <a:gd name="T15" fmla="*/ 158 h 251"/>
                  <a:gd name="T16" fmla="*/ 25 w 158"/>
                  <a:gd name="T17" fmla="*/ 161 h 251"/>
                  <a:gd name="T18" fmla="*/ 43 w 158"/>
                  <a:gd name="T19" fmla="*/ 151 h 251"/>
                  <a:gd name="T20" fmla="*/ 1 w 158"/>
                  <a:gd name="T21" fmla="*/ 138 h 251"/>
                  <a:gd name="T22" fmla="*/ 13 w 158"/>
                  <a:gd name="T23" fmla="*/ 128 h 251"/>
                  <a:gd name="T24" fmla="*/ 21 w 158"/>
                  <a:gd name="T25" fmla="*/ 110 h 251"/>
                  <a:gd name="T26" fmla="*/ 24 w 158"/>
                  <a:gd name="T27" fmla="*/ 86 h 251"/>
                  <a:gd name="T28" fmla="*/ 15 w 158"/>
                  <a:gd name="T29" fmla="*/ 113 h 251"/>
                  <a:gd name="T30" fmla="*/ 3 w 158"/>
                  <a:gd name="T31" fmla="*/ 121 h 251"/>
                  <a:gd name="T32" fmla="*/ 21 w 158"/>
                  <a:gd name="T33" fmla="*/ 80 h 251"/>
                  <a:gd name="T34" fmla="*/ 18 w 158"/>
                  <a:gd name="T35" fmla="*/ 58 h 251"/>
                  <a:gd name="T36" fmla="*/ 11 w 158"/>
                  <a:gd name="T37" fmla="*/ 33 h 251"/>
                  <a:gd name="T38" fmla="*/ 5 w 158"/>
                  <a:gd name="T39" fmla="*/ 24 h 251"/>
                  <a:gd name="T40" fmla="*/ 5 w 158"/>
                  <a:gd name="T41" fmla="*/ 17 h 251"/>
                  <a:gd name="T42" fmla="*/ 39 w 158"/>
                  <a:gd name="T43" fmla="*/ 74 h 251"/>
                  <a:gd name="T44" fmla="*/ 61 w 158"/>
                  <a:gd name="T45" fmla="*/ 91 h 251"/>
                  <a:gd name="T46" fmla="*/ 70 w 158"/>
                  <a:gd name="T47" fmla="*/ 86 h 251"/>
                  <a:gd name="T48" fmla="*/ 95 w 158"/>
                  <a:gd name="T49" fmla="*/ 88 h 251"/>
                  <a:gd name="T50" fmla="*/ 109 w 158"/>
                  <a:gd name="T51" fmla="*/ 51 h 251"/>
                  <a:gd name="T52" fmla="*/ 130 w 158"/>
                  <a:gd name="T53" fmla="*/ 26 h 251"/>
                  <a:gd name="T54" fmla="*/ 150 w 158"/>
                  <a:gd name="T55" fmla="*/ 3 h 251"/>
                  <a:gd name="T56" fmla="*/ 153 w 158"/>
                  <a:gd name="T57" fmla="*/ 3 h 251"/>
                  <a:gd name="T58" fmla="*/ 149 w 158"/>
                  <a:gd name="T59" fmla="*/ 13 h 251"/>
                  <a:gd name="T60" fmla="*/ 150 w 158"/>
                  <a:gd name="T61" fmla="*/ 22 h 251"/>
                  <a:gd name="T62" fmla="*/ 146 w 158"/>
                  <a:gd name="T63" fmla="*/ 47 h 251"/>
                  <a:gd name="T64" fmla="*/ 140 w 158"/>
                  <a:gd name="T65" fmla="*/ 52 h 251"/>
                  <a:gd name="T66" fmla="*/ 140 w 158"/>
                  <a:gd name="T67" fmla="*/ 60 h 251"/>
                  <a:gd name="T68" fmla="*/ 123 w 158"/>
                  <a:gd name="T69" fmla="*/ 100 h 251"/>
                  <a:gd name="T70" fmla="*/ 106 w 158"/>
                  <a:gd name="T71" fmla="*/ 165 h 251"/>
                  <a:gd name="T72" fmla="*/ 104 w 158"/>
                  <a:gd name="T73" fmla="*/ 169 h 251"/>
                  <a:gd name="T74" fmla="*/ 108 w 158"/>
                  <a:gd name="T75" fmla="*/ 187 h 251"/>
                  <a:gd name="T76" fmla="*/ 96 w 158"/>
                  <a:gd name="T77" fmla="*/ 193 h 251"/>
                  <a:gd name="T78" fmla="*/ 96 w 158"/>
                  <a:gd name="T79" fmla="*/ 184 h 251"/>
                  <a:gd name="T80" fmla="*/ 95 w 158"/>
                  <a:gd name="T81" fmla="*/ 179 h 251"/>
                  <a:gd name="T82" fmla="*/ 92 w 158"/>
                  <a:gd name="T83" fmla="*/ 198 h 251"/>
                  <a:gd name="T84" fmla="*/ 97 w 158"/>
                  <a:gd name="T85" fmla="*/ 210 h 251"/>
                  <a:gd name="T86" fmla="*/ 100 w 158"/>
                  <a:gd name="T87" fmla="*/ 227 h 251"/>
                  <a:gd name="T88" fmla="*/ 106 w 158"/>
                  <a:gd name="T89" fmla="*/ 216 h 251"/>
                  <a:gd name="T90" fmla="*/ 110 w 158"/>
                  <a:gd name="T91" fmla="*/ 192 h 251"/>
                  <a:gd name="T92" fmla="*/ 119 w 158"/>
                  <a:gd name="T93" fmla="*/ 201 h 251"/>
                  <a:gd name="T94" fmla="*/ 113 w 158"/>
                  <a:gd name="T95" fmla="*/ 217 h 251"/>
                  <a:gd name="T96" fmla="*/ 114 w 158"/>
                  <a:gd name="T97" fmla="*/ 224 h 251"/>
                  <a:gd name="T98" fmla="*/ 116 w 158"/>
                  <a:gd name="T99" fmla="*/ 24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8" h="251">
                    <a:moveTo>
                      <a:pt x="114" y="251"/>
                    </a:moveTo>
                    <a:cubicBezTo>
                      <a:pt x="112" y="248"/>
                      <a:pt x="116" y="245"/>
                      <a:pt x="115" y="242"/>
                    </a:cubicBezTo>
                    <a:cubicBezTo>
                      <a:pt x="114" y="240"/>
                      <a:pt x="116" y="237"/>
                      <a:pt x="111" y="238"/>
                    </a:cubicBezTo>
                    <a:cubicBezTo>
                      <a:pt x="111" y="238"/>
                      <a:pt x="111" y="238"/>
                      <a:pt x="111" y="238"/>
                    </a:cubicBezTo>
                    <a:cubicBezTo>
                      <a:pt x="108" y="230"/>
                      <a:pt x="100" y="233"/>
                      <a:pt x="95" y="230"/>
                    </a:cubicBezTo>
                    <a:cubicBezTo>
                      <a:pt x="93" y="229"/>
                      <a:pt x="90" y="228"/>
                      <a:pt x="88" y="225"/>
                    </a:cubicBezTo>
                    <a:cubicBezTo>
                      <a:pt x="90" y="224"/>
                      <a:pt x="91" y="226"/>
                      <a:pt x="92" y="227"/>
                    </a:cubicBezTo>
                    <a:cubicBezTo>
                      <a:pt x="95" y="229"/>
                      <a:pt x="95" y="227"/>
                      <a:pt x="95" y="225"/>
                    </a:cubicBezTo>
                    <a:cubicBezTo>
                      <a:pt x="92" y="222"/>
                      <a:pt x="92" y="217"/>
                      <a:pt x="91" y="213"/>
                    </a:cubicBezTo>
                    <a:cubicBezTo>
                      <a:pt x="90" y="212"/>
                      <a:pt x="90" y="210"/>
                      <a:pt x="89" y="208"/>
                    </a:cubicBezTo>
                    <a:cubicBezTo>
                      <a:pt x="90" y="202"/>
                      <a:pt x="87" y="197"/>
                      <a:pt x="86" y="192"/>
                    </a:cubicBezTo>
                    <a:cubicBezTo>
                      <a:pt x="86" y="191"/>
                      <a:pt x="85" y="191"/>
                      <a:pt x="84" y="191"/>
                    </a:cubicBezTo>
                    <a:cubicBezTo>
                      <a:pt x="82" y="191"/>
                      <a:pt x="82" y="190"/>
                      <a:pt x="83" y="188"/>
                    </a:cubicBezTo>
                    <a:cubicBezTo>
                      <a:pt x="84" y="184"/>
                      <a:pt x="79" y="177"/>
                      <a:pt x="74" y="178"/>
                    </a:cubicBezTo>
                    <a:cubicBezTo>
                      <a:pt x="72" y="178"/>
                      <a:pt x="71" y="178"/>
                      <a:pt x="69" y="177"/>
                    </a:cubicBezTo>
                    <a:cubicBezTo>
                      <a:pt x="64" y="174"/>
                      <a:pt x="58" y="174"/>
                      <a:pt x="52" y="173"/>
                    </a:cubicBezTo>
                    <a:cubicBezTo>
                      <a:pt x="51" y="173"/>
                      <a:pt x="51" y="173"/>
                      <a:pt x="50" y="173"/>
                    </a:cubicBezTo>
                    <a:cubicBezTo>
                      <a:pt x="47" y="176"/>
                      <a:pt x="44" y="174"/>
                      <a:pt x="42" y="171"/>
                    </a:cubicBezTo>
                    <a:cubicBezTo>
                      <a:pt x="42" y="171"/>
                      <a:pt x="41" y="170"/>
                      <a:pt x="40" y="169"/>
                    </a:cubicBezTo>
                    <a:cubicBezTo>
                      <a:pt x="43" y="169"/>
                      <a:pt x="46" y="169"/>
                      <a:pt x="48" y="169"/>
                    </a:cubicBezTo>
                    <a:cubicBezTo>
                      <a:pt x="50" y="169"/>
                      <a:pt x="51" y="168"/>
                      <a:pt x="50" y="167"/>
                    </a:cubicBezTo>
                    <a:cubicBezTo>
                      <a:pt x="48" y="165"/>
                      <a:pt x="47" y="164"/>
                      <a:pt x="50" y="163"/>
                    </a:cubicBezTo>
                    <a:cubicBezTo>
                      <a:pt x="52" y="163"/>
                      <a:pt x="53" y="162"/>
                      <a:pt x="53" y="160"/>
                    </a:cubicBezTo>
                    <a:cubicBezTo>
                      <a:pt x="53" y="159"/>
                      <a:pt x="51" y="158"/>
                      <a:pt x="50" y="158"/>
                    </a:cubicBezTo>
                    <a:cubicBezTo>
                      <a:pt x="49" y="158"/>
                      <a:pt x="48" y="157"/>
                      <a:pt x="48" y="157"/>
                    </a:cubicBezTo>
                    <a:cubicBezTo>
                      <a:pt x="47" y="158"/>
                      <a:pt x="47" y="158"/>
                      <a:pt x="46" y="158"/>
                    </a:cubicBezTo>
                    <a:cubicBezTo>
                      <a:pt x="39" y="159"/>
                      <a:pt x="32" y="162"/>
                      <a:pt x="25" y="161"/>
                    </a:cubicBezTo>
                    <a:cubicBezTo>
                      <a:pt x="23" y="161"/>
                      <a:pt x="19" y="162"/>
                      <a:pt x="18" y="159"/>
                    </a:cubicBezTo>
                    <a:cubicBezTo>
                      <a:pt x="18" y="157"/>
                      <a:pt x="22" y="156"/>
                      <a:pt x="24" y="155"/>
                    </a:cubicBezTo>
                    <a:cubicBezTo>
                      <a:pt x="30" y="150"/>
                      <a:pt x="37" y="150"/>
                      <a:pt x="43" y="151"/>
                    </a:cubicBezTo>
                    <a:cubicBezTo>
                      <a:pt x="37" y="150"/>
                      <a:pt x="30" y="150"/>
                      <a:pt x="23" y="154"/>
                    </a:cubicBezTo>
                    <a:cubicBezTo>
                      <a:pt x="15" y="158"/>
                      <a:pt x="5" y="154"/>
                      <a:pt x="1" y="146"/>
                    </a:cubicBezTo>
                    <a:cubicBezTo>
                      <a:pt x="0" y="143"/>
                      <a:pt x="1" y="140"/>
                      <a:pt x="1" y="138"/>
                    </a:cubicBezTo>
                    <a:cubicBezTo>
                      <a:pt x="0" y="136"/>
                      <a:pt x="2" y="134"/>
                      <a:pt x="4" y="134"/>
                    </a:cubicBezTo>
                    <a:cubicBezTo>
                      <a:pt x="8" y="135"/>
                      <a:pt x="9" y="132"/>
                      <a:pt x="12" y="130"/>
                    </a:cubicBezTo>
                    <a:cubicBezTo>
                      <a:pt x="12" y="130"/>
                      <a:pt x="13" y="129"/>
                      <a:pt x="13" y="128"/>
                    </a:cubicBezTo>
                    <a:cubicBezTo>
                      <a:pt x="11" y="126"/>
                      <a:pt x="13" y="124"/>
                      <a:pt x="13" y="122"/>
                    </a:cubicBezTo>
                    <a:cubicBezTo>
                      <a:pt x="15" y="120"/>
                      <a:pt x="16" y="118"/>
                      <a:pt x="16" y="115"/>
                    </a:cubicBezTo>
                    <a:cubicBezTo>
                      <a:pt x="16" y="111"/>
                      <a:pt x="19" y="111"/>
                      <a:pt x="21" y="110"/>
                    </a:cubicBezTo>
                    <a:cubicBezTo>
                      <a:pt x="17" y="109"/>
                      <a:pt x="18" y="107"/>
                      <a:pt x="19" y="104"/>
                    </a:cubicBezTo>
                    <a:cubicBezTo>
                      <a:pt x="21" y="98"/>
                      <a:pt x="22" y="92"/>
                      <a:pt x="24" y="86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1" y="87"/>
                      <a:pt x="22" y="85"/>
                      <a:pt x="22" y="84"/>
                    </a:cubicBezTo>
                    <a:cubicBezTo>
                      <a:pt x="22" y="79"/>
                      <a:pt x="22" y="74"/>
                      <a:pt x="22" y="70"/>
                    </a:cubicBezTo>
                    <a:cubicBezTo>
                      <a:pt x="24" y="85"/>
                      <a:pt x="20" y="99"/>
                      <a:pt x="15" y="113"/>
                    </a:cubicBezTo>
                    <a:cubicBezTo>
                      <a:pt x="14" y="119"/>
                      <a:pt x="12" y="125"/>
                      <a:pt x="8" y="130"/>
                    </a:cubicBezTo>
                    <a:cubicBezTo>
                      <a:pt x="6" y="132"/>
                      <a:pt x="4" y="134"/>
                      <a:pt x="0" y="136"/>
                    </a:cubicBezTo>
                    <a:cubicBezTo>
                      <a:pt x="0" y="131"/>
                      <a:pt x="0" y="126"/>
                      <a:pt x="3" y="121"/>
                    </a:cubicBezTo>
                    <a:cubicBezTo>
                      <a:pt x="4" y="119"/>
                      <a:pt x="4" y="118"/>
                      <a:pt x="4" y="116"/>
                    </a:cubicBezTo>
                    <a:cubicBezTo>
                      <a:pt x="7" y="117"/>
                      <a:pt x="7" y="115"/>
                      <a:pt x="7" y="114"/>
                    </a:cubicBezTo>
                    <a:cubicBezTo>
                      <a:pt x="14" y="104"/>
                      <a:pt x="18" y="92"/>
                      <a:pt x="21" y="80"/>
                    </a:cubicBezTo>
                    <a:cubicBezTo>
                      <a:pt x="21" y="79"/>
                      <a:pt x="21" y="78"/>
                      <a:pt x="20" y="78"/>
                    </a:cubicBezTo>
                    <a:cubicBezTo>
                      <a:pt x="16" y="77"/>
                      <a:pt x="16" y="74"/>
                      <a:pt x="17" y="72"/>
                    </a:cubicBezTo>
                    <a:cubicBezTo>
                      <a:pt x="17" y="67"/>
                      <a:pt x="16" y="63"/>
                      <a:pt x="18" y="58"/>
                    </a:cubicBezTo>
                    <a:cubicBezTo>
                      <a:pt x="13" y="58"/>
                      <a:pt x="19" y="54"/>
                      <a:pt x="15" y="53"/>
                    </a:cubicBezTo>
                    <a:cubicBezTo>
                      <a:pt x="13" y="52"/>
                      <a:pt x="13" y="46"/>
                      <a:pt x="13" y="43"/>
                    </a:cubicBezTo>
                    <a:cubicBezTo>
                      <a:pt x="12" y="40"/>
                      <a:pt x="14" y="36"/>
                      <a:pt x="11" y="33"/>
                    </a:cubicBezTo>
                    <a:cubicBezTo>
                      <a:pt x="10" y="34"/>
                      <a:pt x="11" y="36"/>
                      <a:pt x="10" y="38"/>
                    </a:cubicBezTo>
                    <a:cubicBezTo>
                      <a:pt x="11" y="32"/>
                      <a:pt x="6" y="29"/>
                      <a:pt x="6" y="24"/>
                    </a:cubicBezTo>
                    <a:cubicBezTo>
                      <a:pt x="6" y="24"/>
                      <a:pt x="5" y="24"/>
                      <a:pt x="5" y="24"/>
                    </a:cubicBezTo>
                    <a:cubicBezTo>
                      <a:pt x="5" y="27"/>
                      <a:pt x="5" y="30"/>
                      <a:pt x="5" y="32"/>
                    </a:cubicBezTo>
                    <a:cubicBezTo>
                      <a:pt x="5" y="26"/>
                      <a:pt x="3" y="20"/>
                      <a:pt x="0" y="14"/>
                    </a:cubicBezTo>
                    <a:cubicBezTo>
                      <a:pt x="3" y="14"/>
                      <a:pt x="4" y="16"/>
                      <a:pt x="5" y="17"/>
                    </a:cubicBezTo>
                    <a:cubicBezTo>
                      <a:pt x="8" y="21"/>
                      <a:pt x="13" y="24"/>
                      <a:pt x="17" y="26"/>
                    </a:cubicBezTo>
                    <a:cubicBezTo>
                      <a:pt x="29" y="34"/>
                      <a:pt x="35" y="45"/>
                      <a:pt x="37" y="59"/>
                    </a:cubicBezTo>
                    <a:cubicBezTo>
                      <a:pt x="37" y="64"/>
                      <a:pt x="38" y="69"/>
                      <a:pt x="39" y="74"/>
                    </a:cubicBezTo>
                    <a:cubicBezTo>
                      <a:pt x="40" y="76"/>
                      <a:pt x="41" y="79"/>
                      <a:pt x="44" y="80"/>
                    </a:cubicBezTo>
                    <a:cubicBezTo>
                      <a:pt x="46" y="80"/>
                      <a:pt x="47" y="81"/>
                      <a:pt x="48" y="82"/>
                    </a:cubicBezTo>
                    <a:cubicBezTo>
                      <a:pt x="52" y="86"/>
                      <a:pt x="56" y="89"/>
                      <a:pt x="61" y="91"/>
                    </a:cubicBezTo>
                    <a:cubicBezTo>
                      <a:pt x="63" y="93"/>
                      <a:pt x="64" y="93"/>
                      <a:pt x="66" y="93"/>
                    </a:cubicBezTo>
                    <a:cubicBezTo>
                      <a:pt x="68" y="94"/>
                      <a:pt x="70" y="93"/>
                      <a:pt x="69" y="90"/>
                    </a:cubicBezTo>
                    <a:cubicBezTo>
                      <a:pt x="69" y="89"/>
                      <a:pt x="69" y="87"/>
                      <a:pt x="70" y="86"/>
                    </a:cubicBezTo>
                    <a:cubicBezTo>
                      <a:pt x="72" y="86"/>
                      <a:pt x="73" y="87"/>
                      <a:pt x="74" y="88"/>
                    </a:cubicBezTo>
                    <a:cubicBezTo>
                      <a:pt x="75" y="91"/>
                      <a:pt x="79" y="90"/>
                      <a:pt x="80" y="92"/>
                    </a:cubicBezTo>
                    <a:cubicBezTo>
                      <a:pt x="86" y="94"/>
                      <a:pt x="91" y="91"/>
                      <a:pt x="95" y="88"/>
                    </a:cubicBezTo>
                    <a:cubicBezTo>
                      <a:pt x="98" y="86"/>
                      <a:pt x="101" y="83"/>
                      <a:pt x="104" y="79"/>
                    </a:cubicBezTo>
                    <a:cubicBezTo>
                      <a:pt x="107" y="77"/>
                      <a:pt x="108" y="74"/>
                      <a:pt x="108" y="70"/>
                    </a:cubicBezTo>
                    <a:cubicBezTo>
                      <a:pt x="108" y="64"/>
                      <a:pt x="110" y="58"/>
                      <a:pt x="109" y="51"/>
                    </a:cubicBezTo>
                    <a:cubicBezTo>
                      <a:pt x="109" y="48"/>
                      <a:pt x="111" y="44"/>
                      <a:pt x="113" y="41"/>
                    </a:cubicBezTo>
                    <a:cubicBezTo>
                      <a:pt x="116" y="35"/>
                      <a:pt x="122" y="30"/>
                      <a:pt x="128" y="26"/>
                    </a:cubicBezTo>
                    <a:cubicBezTo>
                      <a:pt x="129" y="26"/>
                      <a:pt x="130" y="26"/>
                      <a:pt x="130" y="26"/>
                    </a:cubicBezTo>
                    <a:cubicBezTo>
                      <a:pt x="135" y="24"/>
                      <a:pt x="141" y="23"/>
                      <a:pt x="143" y="16"/>
                    </a:cubicBezTo>
                    <a:cubicBezTo>
                      <a:pt x="143" y="14"/>
                      <a:pt x="145" y="13"/>
                      <a:pt x="147" y="12"/>
                    </a:cubicBezTo>
                    <a:cubicBezTo>
                      <a:pt x="149" y="10"/>
                      <a:pt x="153" y="8"/>
                      <a:pt x="150" y="3"/>
                    </a:cubicBezTo>
                    <a:cubicBezTo>
                      <a:pt x="150" y="2"/>
                      <a:pt x="150" y="1"/>
                      <a:pt x="151" y="0"/>
                    </a:cubicBezTo>
                    <a:cubicBezTo>
                      <a:pt x="151" y="0"/>
                      <a:pt x="152" y="0"/>
                      <a:pt x="153" y="0"/>
                    </a:cubicBezTo>
                    <a:cubicBezTo>
                      <a:pt x="154" y="1"/>
                      <a:pt x="153" y="2"/>
                      <a:pt x="153" y="3"/>
                    </a:cubicBezTo>
                    <a:cubicBezTo>
                      <a:pt x="153" y="3"/>
                      <a:pt x="153" y="4"/>
                      <a:pt x="153" y="5"/>
                    </a:cubicBezTo>
                    <a:cubicBezTo>
                      <a:pt x="158" y="8"/>
                      <a:pt x="155" y="10"/>
                      <a:pt x="152" y="12"/>
                    </a:cubicBezTo>
                    <a:cubicBezTo>
                      <a:pt x="151" y="12"/>
                      <a:pt x="150" y="13"/>
                      <a:pt x="149" y="13"/>
                    </a:cubicBezTo>
                    <a:cubicBezTo>
                      <a:pt x="148" y="14"/>
                      <a:pt x="147" y="15"/>
                      <a:pt x="147" y="16"/>
                    </a:cubicBezTo>
                    <a:cubicBezTo>
                      <a:pt x="147" y="17"/>
                      <a:pt x="149" y="17"/>
                      <a:pt x="150" y="17"/>
                    </a:cubicBezTo>
                    <a:cubicBezTo>
                      <a:pt x="152" y="18"/>
                      <a:pt x="152" y="20"/>
                      <a:pt x="150" y="22"/>
                    </a:cubicBezTo>
                    <a:cubicBezTo>
                      <a:pt x="145" y="26"/>
                      <a:pt x="144" y="32"/>
                      <a:pt x="146" y="38"/>
                    </a:cubicBezTo>
                    <a:cubicBezTo>
                      <a:pt x="146" y="37"/>
                      <a:pt x="146" y="35"/>
                      <a:pt x="146" y="32"/>
                    </a:cubicBezTo>
                    <a:cubicBezTo>
                      <a:pt x="148" y="38"/>
                      <a:pt x="145" y="42"/>
                      <a:pt x="146" y="47"/>
                    </a:cubicBezTo>
                    <a:cubicBezTo>
                      <a:pt x="143" y="45"/>
                      <a:pt x="145" y="43"/>
                      <a:pt x="143" y="41"/>
                    </a:cubicBezTo>
                    <a:cubicBezTo>
                      <a:pt x="143" y="46"/>
                      <a:pt x="143" y="50"/>
                      <a:pt x="143" y="55"/>
                    </a:cubicBezTo>
                    <a:cubicBezTo>
                      <a:pt x="140" y="56"/>
                      <a:pt x="140" y="53"/>
                      <a:pt x="140" y="52"/>
                    </a:cubicBezTo>
                    <a:cubicBezTo>
                      <a:pt x="140" y="50"/>
                      <a:pt x="141" y="48"/>
                      <a:pt x="140" y="46"/>
                    </a:cubicBezTo>
                    <a:cubicBezTo>
                      <a:pt x="140" y="48"/>
                      <a:pt x="141" y="49"/>
                      <a:pt x="140" y="50"/>
                    </a:cubicBezTo>
                    <a:cubicBezTo>
                      <a:pt x="139" y="53"/>
                      <a:pt x="139" y="57"/>
                      <a:pt x="140" y="60"/>
                    </a:cubicBezTo>
                    <a:cubicBezTo>
                      <a:pt x="141" y="63"/>
                      <a:pt x="140" y="65"/>
                      <a:pt x="137" y="64"/>
                    </a:cubicBezTo>
                    <a:cubicBezTo>
                      <a:pt x="134" y="63"/>
                      <a:pt x="135" y="65"/>
                      <a:pt x="134" y="66"/>
                    </a:cubicBezTo>
                    <a:cubicBezTo>
                      <a:pt x="134" y="78"/>
                      <a:pt x="128" y="89"/>
                      <a:pt x="123" y="100"/>
                    </a:cubicBezTo>
                    <a:cubicBezTo>
                      <a:pt x="121" y="106"/>
                      <a:pt x="119" y="113"/>
                      <a:pt x="115" y="118"/>
                    </a:cubicBezTo>
                    <a:cubicBezTo>
                      <a:pt x="110" y="126"/>
                      <a:pt x="108" y="135"/>
                      <a:pt x="108" y="145"/>
                    </a:cubicBezTo>
                    <a:cubicBezTo>
                      <a:pt x="107" y="152"/>
                      <a:pt x="107" y="158"/>
                      <a:pt x="106" y="165"/>
                    </a:cubicBezTo>
                    <a:cubicBezTo>
                      <a:pt x="106" y="166"/>
                      <a:pt x="105" y="167"/>
                      <a:pt x="104" y="167"/>
                    </a:cubicBezTo>
                    <a:cubicBezTo>
                      <a:pt x="101" y="167"/>
                      <a:pt x="101" y="165"/>
                      <a:pt x="100" y="163"/>
                    </a:cubicBezTo>
                    <a:cubicBezTo>
                      <a:pt x="101" y="165"/>
                      <a:pt x="103" y="167"/>
                      <a:pt x="104" y="169"/>
                    </a:cubicBezTo>
                    <a:cubicBezTo>
                      <a:pt x="104" y="170"/>
                      <a:pt x="105" y="170"/>
                      <a:pt x="105" y="170"/>
                    </a:cubicBezTo>
                    <a:cubicBezTo>
                      <a:pt x="105" y="176"/>
                      <a:pt x="108" y="180"/>
                      <a:pt x="110" y="185"/>
                    </a:cubicBezTo>
                    <a:cubicBezTo>
                      <a:pt x="110" y="187"/>
                      <a:pt x="109" y="187"/>
                      <a:pt x="108" y="187"/>
                    </a:cubicBezTo>
                    <a:cubicBezTo>
                      <a:pt x="106" y="188"/>
                      <a:pt x="105" y="188"/>
                      <a:pt x="105" y="191"/>
                    </a:cubicBezTo>
                    <a:cubicBezTo>
                      <a:pt x="105" y="192"/>
                      <a:pt x="104" y="193"/>
                      <a:pt x="104" y="193"/>
                    </a:cubicBezTo>
                    <a:cubicBezTo>
                      <a:pt x="101" y="191"/>
                      <a:pt x="99" y="192"/>
                      <a:pt x="96" y="193"/>
                    </a:cubicBezTo>
                    <a:cubicBezTo>
                      <a:pt x="95" y="193"/>
                      <a:pt x="94" y="192"/>
                      <a:pt x="93" y="191"/>
                    </a:cubicBezTo>
                    <a:cubicBezTo>
                      <a:pt x="93" y="189"/>
                      <a:pt x="93" y="187"/>
                      <a:pt x="94" y="185"/>
                    </a:cubicBezTo>
                    <a:cubicBezTo>
                      <a:pt x="95" y="185"/>
                      <a:pt x="95" y="185"/>
                      <a:pt x="96" y="184"/>
                    </a:cubicBezTo>
                    <a:cubicBezTo>
                      <a:pt x="97" y="183"/>
                      <a:pt x="100" y="184"/>
                      <a:pt x="101" y="181"/>
                    </a:cubicBezTo>
                    <a:cubicBezTo>
                      <a:pt x="101" y="180"/>
                      <a:pt x="99" y="176"/>
                      <a:pt x="97" y="174"/>
                    </a:cubicBezTo>
                    <a:cubicBezTo>
                      <a:pt x="96" y="175"/>
                      <a:pt x="95" y="177"/>
                      <a:pt x="95" y="179"/>
                    </a:cubicBezTo>
                    <a:cubicBezTo>
                      <a:pt x="95" y="184"/>
                      <a:pt x="94" y="184"/>
                      <a:pt x="89" y="183"/>
                    </a:cubicBezTo>
                    <a:cubicBezTo>
                      <a:pt x="88" y="183"/>
                      <a:pt x="87" y="183"/>
                      <a:pt x="86" y="182"/>
                    </a:cubicBezTo>
                    <a:cubicBezTo>
                      <a:pt x="88" y="187"/>
                      <a:pt x="89" y="193"/>
                      <a:pt x="92" y="198"/>
                    </a:cubicBezTo>
                    <a:cubicBezTo>
                      <a:pt x="93" y="199"/>
                      <a:pt x="93" y="200"/>
                      <a:pt x="93" y="201"/>
                    </a:cubicBezTo>
                    <a:cubicBezTo>
                      <a:pt x="94" y="203"/>
                      <a:pt x="92" y="207"/>
                      <a:pt x="97" y="206"/>
                    </a:cubicBezTo>
                    <a:cubicBezTo>
                      <a:pt x="98" y="206"/>
                      <a:pt x="98" y="208"/>
                      <a:pt x="97" y="210"/>
                    </a:cubicBezTo>
                    <a:cubicBezTo>
                      <a:pt x="97" y="212"/>
                      <a:pt x="97" y="214"/>
                      <a:pt x="99" y="215"/>
                    </a:cubicBezTo>
                    <a:cubicBezTo>
                      <a:pt x="100" y="219"/>
                      <a:pt x="100" y="223"/>
                      <a:pt x="104" y="226"/>
                    </a:cubicBezTo>
                    <a:cubicBezTo>
                      <a:pt x="103" y="228"/>
                      <a:pt x="102" y="227"/>
                      <a:pt x="100" y="227"/>
                    </a:cubicBezTo>
                    <a:cubicBezTo>
                      <a:pt x="104" y="228"/>
                      <a:pt x="108" y="229"/>
                      <a:pt x="110" y="232"/>
                    </a:cubicBezTo>
                    <a:cubicBezTo>
                      <a:pt x="109" y="230"/>
                      <a:pt x="109" y="227"/>
                      <a:pt x="108" y="225"/>
                    </a:cubicBezTo>
                    <a:cubicBezTo>
                      <a:pt x="108" y="222"/>
                      <a:pt x="106" y="219"/>
                      <a:pt x="106" y="216"/>
                    </a:cubicBezTo>
                    <a:cubicBezTo>
                      <a:pt x="106" y="215"/>
                      <a:pt x="107" y="213"/>
                      <a:pt x="106" y="212"/>
                    </a:cubicBezTo>
                    <a:cubicBezTo>
                      <a:pt x="104" y="209"/>
                      <a:pt x="105" y="206"/>
                      <a:pt x="107" y="203"/>
                    </a:cubicBezTo>
                    <a:cubicBezTo>
                      <a:pt x="109" y="200"/>
                      <a:pt x="113" y="196"/>
                      <a:pt x="110" y="192"/>
                    </a:cubicBezTo>
                    <a:cubicBezTo>
                      <a:pt x="110" y="190"/>
                      <a:pt x="111" y="189"/>
                      <a:pt x="113" y="189"/>
                    </a:cubicBezTo>
                    <a:cubicBezTo>
                      <a:pt x="115" y="189"/>
                      <a:pt x="118" y="190"/>
                      <a:pt x="118" y="193"/>
                    </a:cubicBezTo>
                    <a:cubicBezTo>
                      <a:pt x="118" y="196"/>
                      <a:pt x="116" y="198"/>
                      <a:pt x="119" y="201"/>
                    </a:cubicBezTo>
                    <a:cubicBezTo>
                      <a:pt x="119" y="201"/>
                      <a:pt x="119" y="202"/>
                      <a:pt x="118" y="202"/>
                    </a:cubicBezTo>
                    <a:cubicBezTo>
                      <a:pt x="112" y="204"/>
                      <a:pt x="112" y="210"/>
                      <a:pt x="112" y="215"/>
                    </a:cubicBezTo>
                    <a:cubicBezTo>
                      <a:pt x="113" y="216"/>
                      <a:pt x="113" y="217"/>
                      <a:pt x="113" y="217"/>
                    </a:cubicBezTo>
                    <a:cubicBezTo>
                      <a:pt x="113" y="218"/>
                      <a:pt x="113" y="218"/>
                      <a:pt x="113" y="219"/>
                    </a:cubicBezTo>
                    <a:cubicBezTo>
                      <a:pt x="114" y="219"/>
                      <a:pt x="114" y="220"/>
                      <a:pt x="114" y="220"/>
                    </a:cubicBezTo>
                    <a:cubicBezTo>
                      <a:pt x="114" y="222"/>
                      <a:pt x="114" y="223"/>
                      <a:pt x="114" y="224"/>
                    </a:cubicBezTo>
                    <a:cubicBezTo>
                      <a:pt x="114" y="224"/>
                      <a:pt x="115" y="225"/>
                      <a:pt x="115" y="225"/>
                    </a:cubicBezTo>
                    <a:cubicBezTo>
                      <a:pt x="115" y="226"/>
                      <a:pt x="115" y="227"/>
                      <a:pt x="115" y="229"/>
                    </a:cubicBezTo>
                    <a:cubicBezTo>
                      <a:pt x="115" y="234"/>
                      <a:pt x="118" y="239"/>
                      <a:pt x="116" y="245"/>
                    </a:cubicBezTo>
                    <a:cubicBezTo>
                      <a:pt x="116" y="246"/>
                      <a:pt x="116" y="248"/>
                      <a:pt x="115" y="249"/>
                    </a:cubicBezTo>
                    <a:cubicBezTo>
                      <a:pt x="115" y="250"/>
                      <a:pt x="115" y="251"/>
                      <a:pt x="114" y="251"/>
                    </a:cubicBezTo>
                    <a:close/>
                  </a:path>
                </a:pathLst>
              </a:custGeom>
              <a:solidFill>
                <a:srgbClr val="060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2" name="Freeform 707"/>
              <p:cNvSpPr>
                <a:spLocks/>
              </p:cNvSpPr>
              <p:nvPr/>
            </p:nvSpPr>
            <p:spPr bwMode="auto">
              <a:xfrm>
                <a:off x="4468" y="1045"/>
                <a:ext cx="143" cy="68"/>
              </a:xfrm>
              <a:custGeom>
                <a:avLst/>
                <a:gdLst>
                  <a:gd name="T0" fmla="*/ 74 w 99"/>
                  <a:gd name="T1" fmla="*/ 20 h 47"/>
                  <a:gd name="T2" fmla="*/ 60 w 99"/>
                  <a:gd name="T3" fmla="*/ 19 h 47"/>
                  <a:gd name="T4" fmla="*/ 53 w 99"/>
                  <a:gd name="T5" fmla="*/ 20 h 47"/>
                  <a:gd name="T6" fmla="*/ 50 w 99"/>
                  <a:gd name="T7" fmla="*/ 19 h 47"/>
                  <a:gd name="T8" fmla="*/ 39 w 99"/>
                  <a:gd name="T9" fmla="*/ 24 h 47"/>
                  <a:gd name="T10" fmla="*/ 38 w 99"/>
                  <a:gd name="T11" fmla="*/ 26 h 47"/>
                  <a:gd name="T12" fmla="*/ 39 w 99"/>
                  <a:gd name="T13" fmla="*/ 19 h 47"/>
                  <a:gd name="T14" fmla="*/ 33 w 99"/>
                  <a:gd name="T15" fmla="*/ 26 h 47"/>
                  <a:gd name="T16" fmla="*/ 22 w 99"/>
                  <a:gd name="T17" fmla="*/ 30 h 47"/>
                  <a:gd name="T18" fmla="*/ 18 w 99"/>
                  <a:gd name="T19" fmla="*/ 29 h 47"/>
                  <a:gd name="T20" fmla="*/ 12 w 99"/>
                  <a:gd name="T21" fmla="*/ 26 h 47"/>
                  <a:gd name="T22" fmla="*/ 8 w 99"/>
                  <a:gd name="T23" fmla="*/ 23 h 47"/>
                  <a:gd name="T24" fmla="*/ 6 w 99"/>
                  <a:gd name="T25" fmla="*/ 21 h 47"/>
                  <a:gd name="T26" fmla="*/ 2 w 99"/>
                  <a:gd name="T27" fmla="*/ 16 h 47"/>
                  <a:gd name="T28" fmla="*/ 2 w 99"/>
                  <a:gd name="T29" fmla="*/ 9 h 47"/>
                  <a:gd name="T30" fmla="*/ 7 w 99"/>
                  <a:gd name="T31" fmla="*/ 9 h 47"/>
                  <a:gd name="T32" fmla="*/ 15 w 99"/>
                  <a:gd name="T33" fmla="*/ 5 h 47"/>
                  <a:gd name="T34" fmla="*/ 15 w 99"/>
                  <a:gd name="T35" fmla="*/ 1 h 47"/>
                  <a:gd name="T36" fmla="*/ 17 w 99"/>
                  <a:gd name="T37" fmla="*/ 8 h 47"/>
                  <a:gd name="T38" fmla="*/ 21 w 99"/>
                  <a:gd name="T39" fmla="*/ 10 h 47"/>
                  <a:gd name="T40" fmla="*/ 22 w 99"/>
                  <a:gd name="T41" fmla="*/ 5 h 47"/>
                  <a:gd name="T42" fmla="*/ 22 w 99"/>
                  <a:gd name="T43" fmla="*/ 5 h 47"/>
                  <a:gd name="T44" fmla="*/ 23 w 99"/>
                  <a:gd name="T45" fmla="*/ 10 h 47"/>
                  <a:gd name="T46" fmla="*/ 25 w 99"/>
                  <a:gd name="T47" fmla="*/ 8 h 47"/>
                  <a:gd name="T48" fmla="*/ 25 w 99"/>
                  <a:gd name="T49" fmla="*/ 14 h 47"/>
                  <a:gd name="T50" fmla="*/ 28 w 99"/>
                  <a:gd name="T51" fmla="*/ 8 h 47"/>
                  <a:gd name="T52" fmla="*/ 36 w 99"/>
                  <a:gd name="T53" fmla="*/ 6 h 47"/>
                  <a:gd name="T54" fmla="*/ 38 w 99"/>
                  <a:gd name="T55" fmla="*/ 9 h 47"/>
                  <a:gd name="T56" fmla="*/ 40 w 99"/>
                  <a:gd name="T57" fmla="*/ 7 h 47"/>
                  <a:gd name="T58" fmla="*/ 43 w 99"/>
                  <a:gd name="T59" fmla="*/ 11 h 47"/>
                  <a:gd name="T60" fmla="*/ 45 w 99"/>
                  <a:gd name="T61" fmla="*/ 9 h 47"/>
                  <a:gd name="T62" fmla="*/ 47 w 99"/>
                  <a:gd name="T63" fmla="*/ 9 h 47"/>
                  <a:gd name="T64" fmla="*/ 49 w 99"/>
                  <a:gd name="T65" fmla="*/ 7 h 47"/>
                  <a:gd name="T66" fmla="*/ 54 w 99"/>
                  <a:gd name="T67" fmla="*/ 1 h 47"/>
                  <a:gd name="T68" fmla="*/ 56 w 99"/>
                  <a:gd name="T69" fmla="*/ 2 h 47"/>
                  <a:gd name="T70" fmla="*/ 58 w 99"/>
                  <a:gd name="T71" fmla="*/ 2 h 47"/>
                  <a:gd name="T72" fmla="*/ 58 w 99"/>
                  <a:gd name="T73" fmla="*/ 7 h 47"/>
                  <a:gd name="T74" fmla="*/ 65 w 99"/>
                  <a:gd name="T75" fmla="*/ 3 h 47"/>
                  <a:gd name="T76" fmla="*/ 63 w 99"/>
                  <a:gd name="T77" fmla="*/ 9 h 47"/>
                  <a:gd name="T78" fmla="*/ 68 w 99"/>
                  <a:gd name="T79" fmla="*/ 11 h 47"/>
                  <a:gd name="T80" fmla="*/ 77 w 99"/>
                  <a:gd name="T81" fmla="*/ 9 h 47"/>
                  <a:gd name="T82" fmla="*/ 85 w 99"/>
                  <a:gd name="T83" fmla="*/ 7 h 47"/>
                  <a:gd name="T84" fmla="*/ 83 w 99"/>
                  <a:gd name="T85" fmla="*/ 5 h 47"/>
                  <a:gd name="T86" fmla="*/ 86 w 99"/>
                  <a:gd name="T87" fmla="*/ 2 h 47"/>
                  <a:gd name="T88" fmla="*/ 89 w 99"/>
                  <a:gd name="T89" fmla="*/ 6 h 47"/>
                  <a:gd name="T90" fmla="*/ 89 w 99"/>
                  <a:gd name="T91" fmla="*/ 10 h 47"/>
                  <a:gd name="T92" fmla="*/ 94 w 99"/>
                  <a:gd name="T93" fmla="*/ 16 h 47"/>
                  <a:gd name="T94" fmla="*/ 95 w 99"/>
                  <a:gd name="T95" fmla="*/ 30 h 47"/>
                  <a:gd name="T96" fmla="*/ 95 w 99"/>
                  <a:gd name="T97" fmla="*/ 31 h 47"/>
                  <a:gd name="T98" fmla="*/ 96 w 99"/>
                  <a:gd name="T99" fmla="*/ 38 h 47"/>
                  <a:gd name="T100" fmla="*/ 92 w 99"/>
                  <a:gd name="T101" fmla="*/ 45 h 47"/>
                  <a:gd name="T102" fmla="*/ 91 w 99"/>
                  <a:gd name="T103" fmla="*/ 47 h 47"/>
                  <a:gd name="T104" fmla="*/ 88 w 99"/>
                  <a:gd name="T105" fmla="*/ 46 h 47"/>
                  <a:gd name="T106" fmla="*/ 85 w 99"/>
                  <a:gd name="T107" fmla="*/ 40 h 47"/>
                  <a:gd name="T108" fmla="*/ 86 w 99"/>
                  <a:gd name="T109" fmla="*/ 37 h 47"/>
                  <a:gd name="T110" fmla="*/ 80 w 99"/>
                  <a:gd name="T111" fmla="*/ 23 h 47"/>
                  <a:gd name="T112" fmla="*/ 74 w 99"/>
                  <a:gd name="T113" fmla="*/ 2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9" h="47">
                    <a:moveTo>
                      <a:pt x="74" y="20"/>
                    </a:moveTo>
                    <a:cubicBezTo>
                      <a:pt x="70" y="15"/>
                      <a:pt x="64" y="19"/>
                      <a:pt x="60" y="19"/>
                    </a:cubicBezTo>
                    <a:cubicBezTo>
                      <a:pt x="58" y="19"/>
                      <a:pt x="55" y="16"/>
                      <a:pt x="53" y="20"/>
                    </a:cubicBezTo>
                    <a:cubicBezTo>
                      <a:pt x="52" y="18"/>
                      <a:pt x="51" y="18"/>
                      <a:pt x="50" y="19"/>
                    </a:cubicBezTo>
                    <a:cubicBezTo>
                      <a:pt x="47" y="23"/>
                      <a:pt x="44" y="25"/>
                      <a:pt x="39" y="24"/>
                    </a:cubicBezTo>
                    <a:cubicBezTo>
                      <a:pt x="39" y="24"/>
                      <a:pt x="38" y="25"/>
                      <a:pt x="38" y="26"/>
                    </a:cubicBezTo>
                    <a:cubicBezTo>
                      <a:pt x="36" y="23"/>
                      <a:pt x="39" y="22"/>
                      <a:pt x="39" y="19"/>
                    </a:cubicBezTo>
                    <a:cubicBezTo>
                      <a:pt x="36" y="21"/>
                      <a:pt x="36" y="25"/>
                      <a:pt x="33" y="26"/>
                    </a:cubicBezTo>
                    <a:cubicBezTo>
                      <a:pt x="29" y="27"/>
                      <a:pt x="25" y="27"/>
                      <a:pt x="22" y="30"/>
                    </a:cubicBezTo>
                    <a:cubicBezTo>
                      <a:pt x="21" y="31"/>
                      <a:pt x="19" y="30"/>
                      <a:pt x="18" y="29"/>
                    </a:cubicBezTo>
                    <a:cubicBezTo>
                      <a:pt x="17" y="27"/>
                      <a:pt x="15" y="26"/>
                      <a:pt x="12" y="26"/>
                    </a:cubicBezTo>
                    <a:cubicBezTo>
                      <a:pt x="10" y="27"/>
                      <a:pt x="9" y="25"/>
                      <a:pt x="8" y="23"/>
                    </a:cubicBezTo>
                    <a:cubicBezTo>
                      <a:pt x="7" y="22"/>
                      <a:pt x="6" y="21"/>
                      <a:pt x="6" y="21"/>
                    </a:cubicBezTo>
                    <a:cubicBezTo>
                      <a:pt x="5" y="19"/>
                      <a:pt x="4" y="17"/>
                      <a:pt x="2" y="16"/>
                    </a:cubicBezTo>
                    <a:cubicBezTo>
                      <a:pt x="0" y="14"/>
                      <a:pt x="1" y="11"/>
                      <a:pt x="2" y="9"/>
                    </a:cubicBezTo>
                    <a:cubicBezTo>
                      <a:pt x="3" y="7"/>
                      <a:pt x="5" y="9"/>
                      <a:pt x="7" y="9"/>
                    </a:cubicBezTo>
                    <a:cubicBezTo>
                      <a:pt x="9" y="11"/>
                      <a:pt x="15" y="8"/>
                      <a:pt x="15" y="5"/>
                    </a:cubicBezTo>
                    <a:cubicBezTo>
                      <a:pt x="15" y="4"/>
                      <a:pt x="15" y="3"/>
                      <a:pt x="15" y="1"/>
                    </a:cubicBezTo>
                    <a:cubicBezTo>
                      <a:pt x="16" y="4"/>
                      <a:pt x="16" y="6"/>
                      <a:pt x="17" y="8"/>
                    </a:cubicBezTo>
                    <a:cubicBezTo>
                      <a:pt x="18" y="10"/>
                      <a:pt x="22" y="7"/>
                      <a:pt x="21" y="10"/>
                    </a:cubicBezTo>
                    <a:cubicBezTo>
                      <a:pt x="22" y="9"/>
                      <a:pt x="22" y="7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3" y="9"/>
                      <a:pt x="23" y="10"/>
                    </a:cubicBezTo>
                    <a:cubicBezTo>
                      <a:pt x="24" y="10"/>
                      <a:pt x="23" y="8"/>
                      <a:pt x="25" y="8"/>
                    </a:cubicBezTo>
                    <a:cubicBezTo>
                      <a:pt x="25" y="10"/>
                      <a:pt x="24" y="12"/>
                      <a:pt x="25" y="14"/>
                    </a:cubicBezTo>
                    <a:cubicBezTo>
                      <a:pt x="26" y="12"/>
                      <a:pt x="26" y="10"/>
                      <a:pt x="28" y="8"/>
                    </a:cubicBezTo>
                    <a:cubicBezTo>
                      <a:pt x="30" y="11"/>
                      <a:pt x="32" y="11"/>
                      <a:pt x="36" y="6"/>
                    </a:cubicBezTo>
                    <a:cubicBezTo>
                      <a:pt x="37" y="7"/>
                      <a:pt x="38" y="8"/>
                      <a:pt x="38" y="9"/>
                    </a:cubicBezTo>
                    <a:cubicBezTo>
                      <a:pt x="39" y="10"/>
                      <a:pt x="39" y="7"/>
                      <a:pt x="40" y="7"/>
                    </a:cubicBezTo>
                    <a:cubicBezTo>
                      <a:pt x="39" y="10"/>
                      <a:pt x="42" y="10"/>
                      <a:pt x="43" y="11"/>
                    </a:cubicBezTo>
                    <a:cubicBezTo>
                      <a:pt x="44" y="12"/>
                      <a:pt x="44" y="10"/>
                      <a:pt x="45" y="9"/>
                    </a:cubicBezTo>
                    <a:cubicBezTo>
                      <a:pt x="46" y="7"/>
                      <a:pt x="46" y="8"/>
                      <a:pt x="47" y="9"/>
                    </a:cubicBezTo>
                    <a:cubicBezTo>
                      <a:pt x="48" y="11"/>
                      <a:pt x="49" y="8"/>
                      <a:pt x="49" y="7"/>
                    </a:cubicBezTo>
                    <a:cubicBezTo>
                      <a:pt x="50" y="4"/>
                      <a:pt x="53" y="3"/>
                      <a:pt x="54" y="1"/>
                    </a:cubicBezTo>
                    <a:cubicBezTo>
                      <a:pt x="55" y="0"/>
                      <a:pt x="56" y="0"/>
                      <a:pt x="56" y="2"/>
                    </a:cubicBezTo>
                    <a:cubicBezTo>
                      <a:pt x="57" y="4"/>
                      <a:pt x="57" y="1"/>
                      <a:pt x="58" y="2"/>
                    </a:cubicBezTo>
                    <a:cubicBezTo>
                      <a:pt x="60" y="3"/>
                      <a:pt x="58" y="5"/>
                      <a:pt x="58" y="7"/>
                    </a:cubicBezTo>
                    <a:cubicBezTo>
                      <a:pt x="60" y="5"/>
                      <a:pt x="62" y="4"/>
                      <a:pt x="65" y="3"/>
                    </a:cubicBezTo>
                    <a:cubicBezTo>
                      <a:pt x="63" y="5"/>
                      <a:pt x="62" y="7"/>
                      <a:pt x="63" y="9"/>
                    </a:cubicBezTo>
                    <a:cubicBezTo>
                      <a:pt x="64" y="11"/>
                      <a:pt x="67" y="10"/>
                      <a:pt x="68" y="11"/>
                    </a:cubicBezTo>
                    <a:cubicBezTo>
                      <a:pt x="72" y="13"/>
                      <a:pt x="74" y="11"/>
                      <a:pt x="77" y="9"/>
                    </a:cubicBezTo>
                    <a:cubicBezTo>
                      <a:pt x="80" y="7"/>
                      <a:pt x="82" y="7"/>
                      <a:pt x="85" y="7"/>
                    </a:cubicBezTo>
                    <a:cubicBezTo>
                      <a:pt x="85" y="6"/>
                      <a:pt x="82" y="7"/>
                      <a:pt x="83" y="5"/>
                    </a:cubicBezTo>
                    <a:cubicBezTo>
                      <a:pt x="86" y="6"/>
                      <a:pt x="86" y="5"/>
                      <a:pt x="86" y="2"/>
                    </a:cubicBezTo>
                    <a:cubicBezTo>
                      <a:pt x="88" y="2"/>
                      <a:pt x="87" y="6"/>
                      <a:pt x="89" y="6"/>
                    </a:cubicBezTo>
                    <a:cubicBezTo>
                      <a:pt x="92" y="7"/>
                      <a:pt x="94" y="9"/>
                      <a:pt x="89" y="10"/>
                    </a:cubicBezTo>
                    <a:cubicBezTo>
                      <a:pt x="92" y="11"/>
                      <a:pt x="94" y="13"/>
                      <a:pt x="94" y="16"/>
                    </a:cubicBezTo>
                    <a:cubicBezTo>
                      <a:pt x="95" y="20"/>
                      <a:pt x="97" y="25"/>
                      <a:pt x="95" y="30"/>
                    </a:cubicBezTo>
                    <a:cubicBezTo>
                      <a:pt x="95" y="30"/>
                      <a:pt x="95" y="30"/>
                      <a:pt x="95" y="31"/>
                    </a:cubicBezTo>
                    <a:cubicBezTo>
                      <a:pt x="94" y="34"/>
                      <a:pt x="99" y="36"/>
                      <a:pt x="96" y="38"/>
                    </a:cubicBezTo>
                    <a:cubicBezTo>
                      <a:pt x="93" y="40"/>
                      <a:pt x="93" y="43"/>
                      <a:pt x="92" y="45"/>
                    </a:cubicBezTo>
                    <a:cubicBezTo>
                      <a:pt x="92" y="46"/>
                      <a:pt x="92" y="47"/>
                      <a:pt x="91" y="47"/>
                    </a:cubicBezTo>
                    <a:cubicBezTo>
                      <a:pt x="90" y="47"/>
                      <a:pt x="89" y="47"/>
                      <a:pt x="88" y="46"/>
                    </a:cubicBezTo>
                    <a:cubicBezTo>
                      <a:pt x="87" y="44"/>
                      <a:pt x="85" y="42"/>
                      <a:pt x="85" y="40"/>
                    </a:cubicBezTo>
                    <a:cubicBezTo>
                      <a:pt x="84" y="38"/>
                      <a:pt x="84" y="36"/>
                      <a:pt x="86" y="37"/>
                    </a:cubicBezTo>
                    <a:cubicBezTo>
                      <a:pt x="82" y="34"/>
                      <a:pt x="82" y="28"/>
                      <a:pt x="80" y="23"/>
                    </a:cubicBezTo>
                    <a:cubicBezTo>
                      <a:pt x="79" y="19"/>
                      <a:pt x="80" y="18"/>
                      <a:pt x="74" y="20"/>
                    </a:cubicBezTo>
                    <a:close/>
                  </a:path>
                </a:pathLst>
              </a:custGeom>
              <a:solidFill>
                <a:srgbClr val="1B1E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3" name="Freeform 708"/>
              <p:cNvSpPr>
                <a:spLocks/>
              </p:cNvSpPr>
              <p:nvPr/>
            </p:nvSpPr>
            <p:spPr bwMode="auto">
              <a:xfrm>
                <a:off x="4575" y="1032"/>
                <a:ext cx="49" cy="110"/>
              </a:xfrm>
              <a:custGeom>
                <a:avLst/>
                <a:gdLst>
                  <a:gd name="T0" fmla="*/ 0 w 34"/>
                  <a:gd name="T1" fmla="*/ 29 h 76"/>
                  <a:gd name="T2" fmla="*/ 7 w 34"/>
                  <a:gd name="T3" fmla="*/ 27 h 76"/>
                  <a:gd name="T4" fmla="*/ 8 w 34"/>
                  <a:gd name="T5" fmla="*/ 28 h 76"/>
                  <a:gd name="T6" fmla="*/ 14 w 34"/>
                  <a:gd name="T7" fmla="*/ 46 h 76"/>
                  <a:gd name="T8" fmla="*/ 15 w 34"/>
                  <a:gd name="T9" fmla="*/ 48 h 76"/>
                  <a:gd name="T10" fmla="*/ 11 w 34"/>
                  <a:gd name="T11" fmla="*/ 47 h 76"/>
                  <a:gd name="T12" fmla="*/ 17 w 34"/>
                  <a:gd name="T13" fmla="*/ 56 h 76"/>
                  <a:gd name="T14" fmla="*/ 19 w 34"/>
                  <a:gd name="T15" fmla="*/ 45 h 76"/>
                  <a:gd name="T16" fmla="*/ 22 w 34"/>
                  <a:gd name="T17" fmla="*/ 46 h 76"/>
                  <a:gd name="T18" fmla="*/ 22 w 34"/>
                  <a:gd name="T19" fmla="*/ 45 h 76"/>
                  <a:gd name="T20" fmla="*/ 19 w 34"/>
                  <a:gd name="T21" fmla="*/ 41 h 76"/>
                  <a:gd name="T22" fmla="*/ 20 w 34"/>
                  <a:gd name="T23" fmla="*/ 28 h 76"/>
                  <a:gd name="T24" fmla="*/ 16 w 34"/>
                  <a:gd name="T25" fmla="*/ 20 h 76"/>
                  <a:gd name="T26" fmla="*/ 16 w 34"/>
                  <a:gd name="T27" fmla="*/ 18 h 76"/>
                  <a:gd name="T28" fmla="*/ 15 w 34"/>
                  <a:gd name="T29" fmla="*/ 15 h 76"/>
                  <a:gd name="T30" fmla="*/ 18 w 34"/>
                  <a:gd name="T31" fmla="*/ 13 h 76"/>
                  <a:gd name="T32" fmla="*/ 8 w 34"/>
                  <a:gd name="T33" fmla="*/ 0 h 76"/>
                  <a:gd name="T34" fmla="*/ 20 w 34"/>
                  <a:gd name="T35" fmla="*/ 12 h 76"/>
                  <a:gd name="T36" fmla="*/ 25 w 34"/>
                  <a:gd name="T37" fmla="*/ 16 h 76"/>
                  <a:gd name="T38" fmla="*/ 26 w 34"/>
                  <a:gd name="T39" fmla="*/ 20 h 76"/>
                  <a:gd name="T40" fmla="*/ 28 w 34"/>
                  <a:gd name="T41" fmla="*/ 22 h 76"/>
                  <a:gd name="T42" fmla="*/ 34 w 34"/>
                  <a:gd name="T43" fmla="*/ 22 h 76"/>
                  <a:gd name="T44" fmla="*/ 31 w 34"/>
                  <a:gd name="T45" fmla="*/ 24 h 76"/>
                  <a:gd name="T46" fmla="*/ 30 w 34"/>
                  <a:gd name="T47" fmla="*/ 28 h 76"/>
                  <a:gd name="T48" fmla="*/ 32 w 34"/>
                  <a:gd name="T49" fmla="*/ 35 h 76"/>
                  <a:gd name="T50" fmla="*/ 31 w 34"/>
                  <a:gd name="T51" fmla="*/ 36 h 76"/>
                  <a:gd name="T52" fmla="*/ 29 w 34"/>
                  <a:gd name="T53" fmla="*/ 34 h 76"/>
                  <a:gd name="T54" fmla="*/ 25 w 34"/>
                  <a:gd name="T55" fmla="*/ 21 h 76"/>
                  <a:gd name="T56" fmla="*/ 22 w 34"/>
                  <a:gd name="T57" fmla="*/ 18 h 76"/>
                  <a:gd name="T58" fmla="*/ 24 w 34"/>
                  <a:gd name="T59" fmla="*/ 65 h 76"/>
                  <a:gd name="T60" fmla="*/ 29 w 34"/>
                  <a:gd name="T61" fmla="*/ 53 h 76"/>
                  <a:gd name="T62" fmla="*/ 30 w 34"/>
                  <a:gd name="T63" fmla="*/ 54 h 76"/>
                  <a:gd name="T64" fmla="*/ 26 w 34"/>
                  <a:gd name="T65" fmla="*/ 74 h 76"/>
                  <a:gd name="T66" fmla="*/ 22 w 34"/>
                  <a:gd name="T67" fmla="*/ 73 h 76"/>
                  <a:gd name="T68" fmla="*/ 19 w 34"/>
                  <a:gd name="T69" fmla="*/ 72 h 76"/>
                  <a:gd name="T70" fmla="*/ 12 w 34"/>
                  <a:gd name="T71" fmla="*/ 75 h 76"/>
                  <a:gd name="T72" fmla="*/ 5 w 34"/>
                  <a:gd name="T73" fmla="*/ 71 h 76"/>
                  <a:gd name="T74" fmla="*/ 4 w 34"/>
                  <a:gd name="T75" fmla="*/ 53 h 76"/>
                  <a:gd name="T76" fmla="*/ 2 w 34"/>
                  <a:gd name="T77" fmla="*/ 32 h 76"/>
                  <a:gd name="T78" fmla="*/ 0 w 34"/>
                  <a:gd name="T79" fmla="*/ 2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76">
                    <a:moveTo>
                      <a:pt x="0" y="29"/>
                    </a:moveTo>
                    <a:cubicBezTo>
                      <a:pt x="2" y="25"/>
                      <a:pt x="5" y="27"/>
                      <a:pt x="7" y="27"/>
                    </a:cubicBezTo>
                    <a:cubicBezTo>
                      <a:pt x="8" y="26"/>
                      <a:pt x="8" y="27"/>
                      <a:pt x="8" y="28"/>
                    </a:cubicBezTo>
                    <a:cubicBezTo>
                      <a:pt x="7" y="35"/>
                      <a:pt x="9" y="41"/>
                      <a:pt x="14" y="46"/>
                    </a:cubicBezTo>
                    <a:cubicBezTo>
                      <a:pt x="15" y="47"/>
                      <a:pt x="15" y="47"/>
                      <a:pt x="15" y="48"/>
                    </a:cubicBezTo>
                    <a:cubicBezTo>
                      <a:pt x="13" y="49"/>
                      <a:pt x="13" y="46"/>
                      <a:pt x="11" y="47"/>
                    </a:cubicBezTo>
                    <a:cubicBezTo>
                      <a:pt x="12" y="50"/>
                      <a:pt x="15" y="52"/>
                      <a:pt x="17" y="56"/>
                    </a:cubicBezTo>
                    <a:cubicBezTo>
                      <a:pt x="17" y="52"/>
                      <a:pt x="19" y="49"/>
                      <a:pt x="19" y="45"/>
                    </a:cubicBezTo>
                    <a:cubicBezTo>
                      <a:pt x="21" y="44"/>
                      <a:pt x="21" y="47"/>
                      <a:pt x="22" y="46"/>
                    </a:cubicBezTo>
                    <a:cubicBezTo>
                      <a:pt x="22" y="46"/>
                      <a:pt x="22" y="46"/>
                      <a:pt x="22" y="45"/>
                    </a:cubicBezTo>
                    <a:cubicBezTo>
                      <a:pt x="21" y="44"/>
                      <a:pt x="19" y="43"/>
                      <a:pt x="19" y="41"/>
                    </a:cubicBezTo>
                    <a:cubicBezTo>
                      <a:pt x="22" y="37"/>
                      <a:pt x="19" y="33"/>
                      <a:pt x="20" y="28"/>
                    </a:cubicBezTo>
                    <a:cubicBezTo>
                      <a:pt x="21" y="26"/>
                      <a:pt x="18" y="23"/>
                      <a:pt x="16" y="20"/>
                    </a:cubicBezTo>
                    <a:cubicBezTo>
                      <a:pt x="16" y="20"/>
                      <a:pt x="12" y="19"/>
                      <a:pt x="16" y="18"/>
                    </a:cubicBezTo>
                    <a:cubicBezTo>
                      <a:pt x="18" y="17"/>
                      <a:pt x="15" y="16"/>
                      <a:pt x="15" y="15"/>
                    </a:cubicBezTo>
                    <a:cubicBezTo>
                      <a:pt x="16" y="14"/>
                      <a:pt x="17" y="14"/>
                      <a:pt x="18" y="13"/>
                    </a:cubicBezTo>
                    <a:cubicBezTo>
                      <a:pt x="14" y="10"/>
                      <a:pt x="11" y="5"/>
                      <a:pt x="8" y="0"/>
                    </a:cubicBezTo>
                    <a:cubicBezTo>
                      <a:pt x="12" y="4"/>
                      <a:pt x="17" y="7"/>
                      <a:pt x="20" y="12"/>
                    </a:cubicBezTo>
                    <a:cubicBezTo>
                      <a:pt x="21" y="13"/>
                      <a:pt x="25" y="13"/>
                      <a:pt x="25" y="16"/>
                    </a:cubicBezTo>
                    <a:cubicBezTo>
                      <a:pt x="25" y="17"/>
                      <a:pt x="28" y="18"/>
                      <a:pt x="26" y="20"/>
                    </a:cubicBezTo>
                    <a:cubicBezTo>
                      <a:pt x="25" y="21"/>
                      <a:pt x="27" y="22"/>
                      <a:pt x="28" y="22"/>
                    </a:cubicBezTo>
                    <a:cubicBezTo>
                      <a:pt x="30" y="22"/>
                      <a:pt x="32" y="22"/>
                      <a:pt x="34" y="22"/>
                    </a:cubicBezTo>
                    <a:cubicBezTo>
                      <a:pt x="33" y="23"/>
                      <a:pt x="32" y="24"/>
                      <a:pt x="31" y="24"/>
                    </a:cubicBezTo>
                    <a:cubicBezTo>
                      <a:pt x="28" y="25"/>
                      <a:pt x="28" y="26"/>
                      <a:pt x="30" y="28"/>
                    </a:cubicBezTo>
                    <a:cubicBezTo>
                      <a:pt x="32" y="29"/>
                      <a:pt x="30" y="33"/>
                      <a:pt x="32" y="35"/>
                    </a:cubicBezTo>
                    <a:cubicBezTo>
                      <a:pt x="32" y="35"/>
                      <a:pt x="31" y="36"/>
                      <a:pt x="31" y="36"/>
                    </a:cubicBezTo>
                    <a:cubicBezTo>
                      <a:pt x="30" y="36"/>
                      <a:pt x="29" y="35"/>
                      <a:pt x="29" y="34"/>
                    </a:cubicBezTo>
                    <a:cubicBezTo>
                      <a:pt x="28" y="29"/>
                      <a:pt x="27" y="25"/>
                      <a:pt x="25" y="21"/>
                    </a:cubicBezTo>
                    <a:cubicBezTo>
                      <a:pt x="24" y="20"/>
                      <a:pt x="24" y="19"/>
                      <a:pt x="22" y="18"/>
                    </a:cubicBezTo>
                    <a:cubicBezTo>
                      <a:pt x="30" y="33"/>
                      <a:pt x="30" y="49"/>
                      <a:pt x="24" y="65"/>
                    </a:cubicBezTo>
                    <a:cubicBezTo>
                      <a:pt x="27" y="62"/>
                      <a:pt x="28" y="57"/>
                      <a:pt x="29" y="53"/>
                    </a:cubicBezTo>
                    <a:cubicBezTo>
                      <a:pt x="29" y="54"/>
                      <a:pt x="30" y="54"/>
                      <a:pt x="30" y="54"/>
                    </a:cubicBezTo>
                    <a:cubicBezTo>
                      <a:pt x="29" y="61"/>
                      <a:pt x="28" y="67"/>
                      <a:pt x="26" y="74"/>
                    </a:cubicBezTo>
                    <a:cubicBezTo>
                      <a:pt x="25" y="76"/>
                      <a:pt x="24" y="76"/>
                      <a:pt x="22" y="73"/>
                    </a:cubicBezTo>
                    <a:cubicBezTo>
                      <a:pt x="22" y="71"/>
                      <a:pt x="20" y="72"/>
                      <a:pt x="19" y="72"/>
                    </a:cubicBezTo>
                    <a:cubicBezTo>
                      <a:pt x="16" y="73"/>
                      <a:pt x="14" y="74"/>
                      <a:pt x="12" y="75"/>
                    </a:cubicBezTo>
                    <a:cubicBezTo>
                      <a:pt x="9" y="75"/>
                      <a:pt x="6" y="74"/>
                      <a:pt x="5" y="71"/>
                    </a:cubicBezTo>
                    <a:cubicBezTo>
                      <a:pt x="3" y="66"/>
                      <a:pt x="1" y="60"/>
                      <a:pt x="4" y="53"/>
                    </a:cubicBezTo>
                    <a:cubicBezTo>
                      <a:pt x="6" y="47"/>
                      <a:pt x="8" y="39"/>
                      <a:pt x="2" y="32"/>
                    </a:cubicBezTo>
                    <a:cubicBezTo>
                      <a:pt x="1" y="31"/>
                      <a:pt x="0" y="30"/>
                      <a:pt x="0" y="29"/>
                    </a:cubicBezTo>
                    <a:close/>
                  </a:path>
                </a:pathLst>
              </a:custGeom>
              <a:solidFill>
                <a:srgbClr val="0E0F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4" name="Freeform 709"/>
              <p:cNvSpPr>
                <a:spLocks/>
              </p:cNvSpPr>
              <p:nvPr/>
            </p:nvSpPr>
            <p:spPr bwMode="auto">
              <a:xfrm>
                <a:off x="4504" y="1185"/>
                <a:ext cx="95" cy="78"/>
              </a:xfrm>
              <a:custGeom>
                <a:avLst/>
                <a:gdLst>
                  <a:gd name="T0" fmla="*/ 50 w 66"/>
                  <a:gd name="T1" fmla="*/ 10 h 54"/>
                  <a:gd name="T2" fmla="*/ 60 w 66"/>
                  <a:gd name="T3" fmla="*/ 2 h 54"/>
                  <a:gd name="T4" fmla="*/ 65 w 66"/>
                  <a:gd name="T5" fmla="*/ 1 h 54"/>
                  <a:gd name="T6" fmla="*/ 65 w 66"/>
                  <a:gd name="T7" fmla="*/ 5 h 54"/>
                  <a:gd name="T8" fmla="*/ 63 w 66"/>
                  <a:gd name="T9" fmla="*/ 12 h 54"/>
                  <a:gd name="T10" fmla="*/ 61 w 66"/>
                  <a:gd name="T11" fmla="*/ 18 h 54"/>
                  <a:gd name="T12" fmla="*/ 51 w 66"/>
                  <a:gd name="T13" fmla="*/ 27 h 54"/>
                  <a:gd name="T14" fmla="*/ 35 w 66"/>
                  <a:gd name="T15" fmla="*/ 40 h 54"/>
                  <a:gd name="T16" fmla="*/ 30 w 66"/>
                  <a:gd name="T17" fmla="*/ 46 h 54"/>
                  <a:gd name="T18" fmla="*/ 25 w 66"/>
                  <a:gd name="T19" fmla="*/ 52 h 54"/>
                  <a:gd name="T20" fmla="*/ 0 w 66"/>
                  <a:gd name="T21" fmla="*/ 51 h 54"/>
                  <a:gd name="T22" fmla="*/ 1 w 66"/>
                  <a:gd name="T23" fmla="*/ 48 h 54"/>
                  <a:gd name="T24" fmla="*/ 5 w 66"/>
                  <a:gd name="T25" fmla="*/ 48 h 54"/>
                  <a:gd name="T26" fmla="*/ 23 w 66"/>
                  <a:gd name="T27" fmla="*/ 45 h 54"/>
                  <a:gd name="T28" fmla="*/ 24 w 66"/>
                  <a:gd name="T29" fmla="*/ 41 h 54"/>
                  <a:gd name="T30" fmla="*/ 27 w 66"/>
                  <a:gd name="T31" fmla="*/ 35 h 54"/>
                  <a:gd name="T32" fmla="*/ 48 w 66"/>
                  <a:gd name="T33" fmla="*/ 19 h 54"/>
                  <a:gd name="T34" fmla="*/ 56 w 66"/>
                  <a:gd name="T35" fmla="*/ 11 h 54"/>
                  <a:gd name="T36" fmla="*/ 50 w 66"/>
                  <a:gd name="T37" fmla="*/ 1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54">
                    <a:moveTo>
                      <a:pt x="50" y="10"/>
                    </a:moveTo>
                    <a:cubicBezTo>
                      <a:pt x="54" y="7"/>
                      <a:pt x="57" y="4"/>
                      <a:pt x="60" y="2"/>
                    </a:cubicBezTo>
                    <a:cubicBezTo>
                      <a:pt x="62" y="1"/>
                      <a:pt x="63" y="0"/>
                      <a:pt x="65" y="1"/>
                    </a:cubicBezTo>
                    <a:cubicBezTo>
                      <a:pt x="66" y="2"/>
                      <a:pt x="65" y="4"/>
                      <a:pt x="65" y="5"/>
                    </a:cubicBezTo>
                    <a:cubicBezTo>
                      <a:pt x="65" y="7"/>
                      <a:pt x="63" y="9"/>
                      <a:pt x="63" y="12"/>
                    </a:cubicBezTo>
                    <a:cubicBezTo>
                      <a:pt x="62" y="14"/>
                      <a:pt x="62" y="16"/>
                      <a:pt x="61" y="18"/>
                    </a:cubicBezTo>
                    <a:cubicBezTo>
                      <a:pt x="59" y="22"/>
                      <a:pt x="55" y="25"/>
                      <a:pt x="51" y="27"/>
                    </a:cubicBezTo>
                    <a:cubicBezTo>
                      <a:pt x="45" y="31"/>
                      <a:pt x="40" y="36"/>
                      <a:pt x="35" y="40"/>
                    </a:cubicBezTo>
                    <a:cubicBezTo>
                      <a:pt x="32" y="41"/>
                      <a:pt x="30" y="43"/>
                      <a:pt x="30" y="46"/>
                    </a:cubicBezTo>
                    <a:cubicBezTo>
                      <a:pt x="30" y="49"/>
                      <a:pt x="27" y="50"/>
                      <a:pt x="25" y="52"/>
                    </a:cubicBezTo>
                    <a:cubicBezTo>
                      <a:pt x="20" y="54"/>
                      <a:pt x="5" y="53"/>
                      <a:pt x="0" y="51"/>
                    </a:cubicBezTo>
                    <a:cubicBezTo>
                      <a:pt x="0" y="49"/>
                      <a:pt x="0" y="49"/>
                      <a:pt x="1" y="48"/>
                    </a:cubicBezTo>
                    <a:cubicBezTo>
                      <a:pt x="2" y="47"/>
                      <a:pt x="4" y="47"/>
                      <a:pt x="5" y="48"/>
                    </a:cubicBezTo>
                    <a:cubicBezTo>
                      <a:pt x="11" y="50"/>
                      <a:pt x="17" y="46"/>
                      <a:pt x="23" y="45"/>
                    </a:cubicBezTo>
                    <a:cubicBezTo>
                      <a:pt x="24" y="45"/>
                      <a:pt x="25" y="43"/>
                      <a:pt x="24" y="41"/>
                    </a:cubicBezTo>
                    <a:cubicBezTo>
                      <a:pt x="23" y="38"/>
                      <a:pt x="25" y="36"/>
                      <a:pt x="27" y="35"/>
                    </a:cubicBezTo>
                    <a:cubicBezTo>
                      <a:pt x="35" y="30"/>
                      <a:pt x="41" y="24"/>
                      <a:pt x="48" y="19"/>
                    </a:cubicBezTo>
                    <a:cubicBezTo>
                      <a:pt x="51" y="17"/>
                      <a:pt x="53" y="13"/>
                      <a:pt x="56" y="11"/>
                    </a:cubicBezTo>
                    <a:cubicBezTo>
                      <a:pt x="54" y="11"/>
                      <a:pt x="52" y="11"/>
                      <a:pt x="50" y="10"/>
                    </a:cubicBezTo>
                    <a:close/>
                  </a:path>
                </a:pathLst>
              </a:custGeom>
              <a:solidFill>
                <a:srgbClr val="7975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5" name="Freeform 710"/>
              <p:cNvSpPr>
                <a:spLocks/>
              </p:cNvSpPr>
              <p:nvPr/>
            </p:nvSpPr>
            <p:spPr bwMode="auto">
              <a:xfrm>
                <a:off x="4505" y="1211"/>
                <a:ext cx="87" cy="113"/>
              </a:xfrm>
              <a:custGeom>
                <a:avLst/>
                <a:gdLst>
                  <a:gd name="T0" fmla="*/ 34 w 60"/>
                  <a:gd name="T1" fmla="*/ 21 h 78"/>
                  <a:gd name="T2" fmla="*/ 52 w 60"/>
                  <a:gd name="T3" fmla="*/ 7 h 78"/>
                  <a:gd name="T4" fmla="*/ 60 w 60"/>
                  <a:gd name="T5" fmla="*/ 0 h 78"/>
                  <a:gd name="T6" fmla="*/ 51 w 60"/>
                  <a:gd name="T7" fmla="*/ 10 h 78"/>
                  <a:gd name="T8" fmla="*/ 36 w 60"/>
                  <a:gd name="T9" fmla="*/ 24 h 78"/>
                  <a:gd name="T10" fmla="*/ 32 w 60"/>
                  <a:gd name="T11" fmla="*/ 37 h 78"/>
                  <a:gd name="T12" fmla="*/ 29 w 60"/>
                  <a:gd name="T13" fmla="*/ 61 h 78"/>
                  <a:gd name="T14" fmla="*/ 4 w 60"/>
                  <a:gd name="T15" fmla="*/ 78 h 78"/>
                  <a:gd name="T16" fmla="*/ 0 w 60"/>
                  <a:gd name="T17" fmla="*/ 77 h 78"/>
                  <a:gd name="T18" fmla="*/ 0 w 60"/>
                  <a:gd name="T19" fmla="*/ 76 h 78"/>
                  <a:gd name="T20" fmla="*/ 24 w 60"/>
                  <a:gd name="T21" fmla="*/ 61 h 78"/>
                  <a:gd name="T22" fmla="*/ 27 w 60"/>
                  <a:gd name="T23" fmla="*/ 43 h 78"/>
                  <a:gd name="T24" fmla="*/ 28 w 60"/>
                  <a:gd name="T25" fmla="*/ 34 h 78"/>
                  <a:gd name="T26" fmla="*/ 29 w 60"/>
                  <a:gd name="T27" fmla="*/ 27 h 78"/>
                  <a:gd name="T28" fmla="*/ 34 w 60"/>
                  <a:gd name="T29" fmla="*/ 2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78">
                    <a:moveTo>
                      <a:pt x="34" y="21"/>
                    </a:moveTo>
                    <a:cubicBezTo>
                      <a:pt x="39" y="16"/>
                      <a:pt x="46" y="12"/>
                      <a:pt x="52" y="7"/>
                    </a:cubicBezTo>
                    <a:cubicBezTo>
                      <a:pt x="55" y="5"/>
                      <a:pt x="57" y="2"/>
                      <a:pt x="60" y="0"/>
                    </a:cubicBezTo>
                    <a:cubicBezTo>
                      <a:pt x="60" y="6"/>
                      <a:pt x="54" y="7"/>
                      <a:pt x="51" y="10"/>
                    </a:cubicBezTo>
                    <a:cubicBezTo>
                      <a:pt x="45" y="13"/>
                      <a:pt x="40" y="18"/>
                      <a:pt x="36" y="24"/>
                    </a:cubicBezTo>
                    <a:cubicBezTo>
                      <a:pt x="34" y="27"/>
                      <a:pt x="32" y="32"/>
                      <a:pt x="32" y="37"/>
                    </a:cubicBezTo>
                    <a:cubicBezTo>
                      <a:pt x="31" y="45"/>
                      <a:pt x="33" y="54"/>
                      <a:pt x="29" y="61"/>
                    </a:cubicBezTo>
                    <a:cubicBezTo>
                      <a:pt x="23" y="70"/>
                      <a:pt x="15" y="77"/>
                      <a:pt x="4" y="78"/>
                    </a:cubicBezTo>
                    <a:cubicBezTo>
                      <a:pt x="2" y="78"/>
                      <a:pt x="1" y="78"/>
                      <a:pt x="0" y="77"/>
                    </a:cubicBezTo>
                    <a:cubicBezTo>
                      <a:pt x="0" y="77"/>
                      <a:pt x="0" y="76"/>
                      <a:pt x="0" y="76"/>
                    </a:cubicBezTo>
                    <a:cubicBezTo>
                      <a:pt x="11" y="75"/>
                      <a:pt x="18" y="69"/>
                      <a:pt x="24" y="61"/>
                    </a:cubicBezTo>
                    <a:cubicBezTo>
                      <a:pt x="27" y="56"/>
                      <a:pt x="30" y="50"/>
                      <a:pt x="27" y="43"/>
                    </a:cubicBezTo>
                    <a:cubicBezTo>
                      <a:pt x="26" y="40"/>
                      <a:pt x="26" y="37"/>
                      <a:pt x="28" y="34"/>
                    </a:cubicBezTo>
                    <a:cubicBezTo>
                      <a:pt x="28" y="32"/>
                      <a:pt x="29" y="30"/>
                      <a:pt x="29" y="27"/>
                    </a:cubicBezTo>
                    <a:cubicBezTo>
                      <a:pt x="29" y="24"/>
                      <a:pt x="32" y="23"/>
                      <a:pt x="34" y="21"/>
                    </a:cubicBezTo>
                    <a:close/>
                  </a:path>
                </a:pathLst>
              </a:custGeom>
              <a:solidFill>
                <a:srgbClr val="434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6" name="Freeform 711"/>
              <p:cNvSpPr>
                <a:spLocks/>
              </p:cNvSpPr>
              <p:nvPr/>
            </p:nvSpPr>
            <p:spPr bwMode="auto">
              <a:xfrm>
                <a:off x="4764" y="2226"/>
                <a:ext cx="35" cy="232"/>
              </a:xfrm>
              <a:custGeom>
                <a:avLst/>
                <a:gdLst>
                  <a:gd name="T0" fmla="*/ 3 w 24"/>
                  <a:gd name="T1" fmla="*/ 2 h 161"/>
                  <a:gd name="T2" fmla="*/ 4 w 24"/>
                  <a:gd name="T3" fmla="*/ 12 h 161"/>
                  <a:gd name="T4" fmla="*/ 11 w 24"/>
                  <a:gd name="T5" fmla="*/ 44 h 161"/>
                  <a:gd name="T6" fmla="*/ 18 w 24"/>
                  <a:gd name="T7" fmla="*/ 71 h 161"/>
                  <a:gd name="T8" fmla="*/ 23 w 24"/>
                  <a:gd name="T9" fmla="*/ 107 h 161"/>
                  <a:gd name="T10" fmla="*/ 24 w 24"/>
                  <a:gd name="T11" fmla="*/ 141 h 161"/>
                  <a:gd name="T12" fmla="*/ 19 w 24"/>
                  <a:gd name="T13" fmla="*/ 158 h 161"/>
                  <a:gd name="T14" fmla="*/ 18 w 24"/>
                  <a:gd name="T15" fmla="*/ 161 h 161"/>
                  <a:gd name="T16" fmla="*/ 19 w 24"/>
                  <a:gd name="T17" fmla="*/ 143 h 161"/>
                  <a:gd name="T18" fmla="*/ 14 w 24"/>
                  <a:gd name="T19" fmla="*/ 160 h 161"/>
                  <a:gd name="T20" fmla="*/ 14 w 24"/>
                  <a:gd name="T21" fmla="*/ 151 h 161"/>
                  <a:gd name="T22" fmla="*/ 14 w 24"/>
                  <a:gd name="T23" fmla="*/ 142 h 161"/>
                  <a:gd name="T24" fmla="*/ 12 w 24"/>
                  <a:gd name="T25" fmla="*/ 157 h 161"/>
                  <a:gd name="T26" fmla="*/ 11 w 24"/>
                  <a:gd name="T27" fmla="*/ 138 h 161"/>
                  <a:gd name="T28" fmla="*/ 9 w 24"/>
                  <a:gd name="T29" fmla="*/ 147 h 161"/>
                  <a:gd name="T30" fmla="*/ 10 w 24"/>
                  <a:gd name="T31" fmla="*/ 129 h 161"/>
                  <a:gd name="T32" fmla="*/ 10 w 24"/>
                  <a:gd name="T33" fmla="*/ 105 h 161"/>
                  <a:gd name="T34" fmla="*/ 10 w 24"/>
                  <a:gd name="T35" fmla="*/ 89 h 161"/>
                  <a:gd name="T36" fmla="*/ 10 w 24"/>
                  <a:gd name="T37" fmla="*/ 76 h 161"/>
                  <a:gd name="T38" fmla="*/ 10 w 24"/>
                  <a:gd name="T39" fmla="*/ 57 h 161"/>
                  <a:gd name="T40" fmla="*/ 8 w 24"/>
                  <a:gd name="T41" fmla="*/ 41 h 161"/>
                  <a:gd name="T42" fmla="*/ 5 w 24"/>
                  <a:gd name="T43" fmla="*/ 28 h 161"/>
                  <a:gd name="T44" fmla="*/ 1 w 24"/>
                  <a:gd name="T45" fmla="*/ 3 h 161"/>
                  <a:gd name="T46" fmla="*/ 3 w 24"/>
                  <a:gd name="T47" fmla="*/ 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161">
                    <a:moveTo>
                      <a:pt x="3" y="2"/>
                    </a:moveTo>
                    <a:cubicBezTo>
                      <a:pt x="2" y="5"/>
                      <a:pt x="3" y="9"/>
                      <a:pt x="4" y="12"/>
                    </a:cubicBezTo>
                    <a:cubicBezTo>
                      <a:pt x="7" y="23"/>
                      <a:pt x="9" y="33"/>
                      <a:pt x="11" y="44"/>
                    </a:cubicBezTo>
                    <a:cubicBezTo>
                      <a:pt x="12" y="53"/>
                      <a:pt x="15" y="62"/>
                      <a:pt x="18" y="71"/>
                    </a:cubicBezTo>
                    <a:cubicBezTo>
                      <a:pt x="21" y="83"/>
                      <a:pt x="22" y="95"/>
                      <a:pt x="23" y="107"/>
                    </a:cubicBezTo>
                    <a:cubicBezTo>
                      <a:pt x="23" y="119"/>
                      <a:pt x="24" y="130"/>
                      <a:pt x="24" y="141"/>
                    </a:cubicBezTo>
                    <a:cubicBezTo>
                      <a:pt x="23" y="147"/>
                      <a:pt x="22" y="153"/>
                      <a:pt x="19" y="158"/>
                    </a:cubicBezTo>
                    <a:cubicBezTo>
                      <a:pt x="19" y="159"/>
                      <a:pt x="19" y="159"/>
                      <a:pt x="18" y="161"/>
                    </a:cubicBezTo>
                    <a:cubicBezTo>
                      <a:pt x="17" y="154"/>
                      <a:pt x="20" y="149"/>
                      <a:pt x="19" y="143"/>
                    </a:cubicBezTo>
                    <a:cubicBezTo>
                      <a:pt x="15" y="148"/>
                      <a:pt x="15" y="154"/>
                      <a:pt x="14" y="160"/>
                    </a:cubicBezTo>
                    <a:cubicBezTo>
                      <a:pt x="13" y="157"/>
                      <a:pt x="14" y="154"/>
                      <a:pt x="14" y="151"/>
                    </a:cubicBezTo>
                    <a:cubicBezTo>
                      <a:pt x="14" y="148"/>
                      <a:pt x="14" y="145"/>
                      <a:pt x="14" y="142"/>
                    </a:cubicBezTo>
                    <a:cubicBezTo>
                      <a:pt x="13" y="147"/>
                      <a:pt x="13" y="151"/>
                      <a:pt x="12" y="157"/>
                    </a:cubicBezTo>
                    <a:cubicBezTo>
                      <a:pt x="10" y="150"/>
                      <a:pt x="14" y="144"/>
                      <a:pt x="11" y="138"/>
                    </a:cubicBezTo>
                    <a:cubicBezTo>
                      <a:pt x="10" y="141"/>
                      <a:pt x="10" y="144"/>
                      <a:pt x="9" y="147"/>
                    </a:cubicBezTo>
                    <a:cubicBezTo>
                      <a:pt x="9" y="141"/>
                      <a:pt x="10" y="135"/>
                      <a:pt x="10" y="129"/>
                    </a:cubicBezTo>
                    <a:cubicBezTo>
                      <a:pt x="10" y="121"/>
                      <a:pt x="10" y="113"/>
                      <a:pt x="10" y="105"/>
                    </a:cubicBezTo>
                    <a:cubicBezTo>
                      <a:pt x="10" y="100"/>
                      <a:pt x="11" y="94"/>
                      <a:pt x="10" y="89"/>
                    </a:cubicBezTo>
                    <a:cubicBezTo>
                      <a:pt x="10" y="84"/>
                      <a:pt x="11" y="80"/>
                      <a:pt x="10" y="76"/>
                    </a:cubicBezTo>
                    <a:cubicBezTo>
                      <a:pt x="8" y="70"/>
                      <a:pt x="11" y="63"/>
                      <a:pt x="10" y="57"/>
                    </a:cubicBezTo>
                    <a:cubicBezTo>
                      <a:pt x="9" y="52"/>
                      <a:pt x="9" y="46"/>
                      <a:pt x="8" y="41"/>
                    </a:cubicBezTo>
                    <a:cubicBezTo>
                      <a:pt x="7" y="37"/>
                      <a:pt x="7" y="32"/>
                      <a:pt x="5" y="28"/>
                    </a:cubicBezTo>
                    <a:cubicBezTo>
                      <a:pt x="1" y="20"/>
                      <a:pt x="3" y="11"/>
                      <a:pt x="1" y="3"/>
                    </a:cubicBezTo>
                    <a:cubicBezTo>
                      <a:pt x="0" y="0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717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7" name="Freeform 712"/>
              <p:cNvSpPr>
                <a:spLocks/>
              </p:cNvSpPr>
              <p:nvPr/>
            </p:nvSpPr>
            <p:spPr bwMode="auto">
              <a:xfrm>
                <a:off x="4757" y="2460"/>
                <a:ext cx="10" cy="23"/>
              </a:xfrm>
              <a:custGeom>
                <a:avLst/>
                <a:gdLst>
                  <a:gd name="T0" fmla="*/ 3 w 7"/>
                  <a:gd name="T1" fmla="*/ 2 h 16"/>
                  <a:gd name="T2" fmla="*/ 5 w 7"/>
                  <a:gd name="T3" fmla="*/ 3 h 16"/>
                  <a:gd name="T4" fmla="*/ 0 w 7"/>
                  <a:gd name="T5" fmla="*/ 16 h 16"/>
                  <a:gd name="T6" fmla="*/ 3 w 7"/>
                  <a:gd name="T7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6">
                    <a:moveTo>
                      <a:pt x="3" y="2"/>
                    </a:moveTo>
                    <a:cubicBezTo>
                      <a:pt x="4" y="2"/>
                      <a:pt x="5" y="0"/>
                      <a:pt x="5" y="3"/>
                    </a:cubicBezTo>
                    <a:cubicBezTo>
                      <a:pt x="7" y="8"/>
                      <a:pt x="6" y="12"/>
                      <a:pt x="0" y="16"/>
                    </a:cubicBezTo>
                    <a:cubicBezTo>
                      <a:pt x="0" y="11"/>
                      <a:pt x="5" y="7"/>
                      <a:pt x="3" y="2"/>
                    </a:cubicBezTo>
                    <a:close/>
                  </a:path>
                </a:pathLst>
              </a:custGeom>
              <a:solidFill>
                <a:srgbClr val="6A6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8" name="Freeform 713"/>
              <p:cNvSpPr>
                <a:spLocks/>
              </p:cNvSpPr>
              <p:nvPr/>
            </p:nvSpPr>
            <p:spPr bwMode="auto">
              <a:xfrm>
                <a:off x="4784" y="2451"/>
                <a:ext cx="5" cy="22"/>
              </a:xfrm>
              <a:custGeom>
                <a:avLst/>
                <a:gdLst>
                  <a:gd name="T0" fmla="*/ 2 w 3"/>
                  <a:gd name="T1" fmla="*/ 0 h 15"/>
                  <a:gd name="T2" fmla="*/ 0 w 3"/>
                  <a:gd name="T3" fmla="*/ 15 h 15"/>
                  <a:gd name="T4" fmla="*/ 2 w 3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5">
                    <a:moveTo>
                      <a:pt x="2" y="0"/>
                    </a:moveTo>
                    <a:cubicBezTo>
                      <a:pt x="3" y="6"/>
                      <a:pt x="2" y="10"/>
                      <a:pt x="0" y="15"/>
                    </a:cubicBezTo>
                    <a:cubicBezTo>
                      <a:pt x="1" y="10"/>
                      <a:pt x="2" y="5"/>
                      <a:pt x="2" y="0"/>
                    </a:cubicBezTo>
                    <a:close/>
                  </a:path>
                </a:pathLst>
              </a:custGeom>
              <a:solidFill>
                <a:srgbClr val="717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9" name="Freeform 714"/>
              <p:cNvSpPr>
                <a:spLocks/>
              </p:cNvSpPr>
              <p:nvPr/>
            </p:nvSpPr>
            <p:spPr bwMode="auto">
              <a:xfrm>
                <a:off x="4251" y="3367"/>
                <a:ext cx="66" cy="73"/>
              </a:xfrm>
              <a:custGeom>
                <a:avLst/>
                <a:gdLst>
                  <a:gd name="T0" fmla="*/ 8 w 46"/>
                  <a:gd name="T1" fmla="*/ 5 h 50"/>
                  <a:gd name="T2" fmla="*/ 12 w 46"/>
                  <a:gd name="T3" fmla="*/ 0 h 50"/>
                  <a:gd name="T4" fmla="*/ 18 w 46"/>
                  <a:gd name="T5" fmla="*/ 4 h 50"/>
                  <a:gd name="T6" fmla="*/ 24 w 46"/>
                  <a:gd name="T7" fmla="*/ 4 h 50"/>
                  <a:gd name="T8" fmla="*/ 32 w 46"/>
                  <a:gd name="T9" fmla="*/ 3 h 50"/>
                  <a:gd name="T10" fmla="*/ 35 w 46"/>
                  <a:gd name="T11" fmla="*/ 5 h 50"/>
                  <a:gd name="T12" fmla="*/ 32 w 46"/>
                  <a:gd name="T13" fmla="*/ 7 h 50"/>
                  <a:gd name="T14" fmla="*/ 19 w 46"/>
                  <a:gd name="T15" fmla="*/ 8 h 50"/>
                  <a:gd name="T16" fmla="*/ 31 w 46"/>
                  <a:gd name="T17" fmla="*/ 14 h 50"/>
                  <a:gd name="T18" fmla="*/ 34 w 46"/>
                  <a:gd name="T19" fmla="*/ 14 h 50"/>
                  <a:gd name="T20" fmla="*/ 38 w 46"/>
                  <a:gd name="T21" fmla="*/ 13 h 50"/>
                  <a:gd name="T22" fmla="*/ 38 w 46"/>
                  <a:gd name="T23" fmla="*/ 17 h 50"/>
                  <a:gd name="T24" fmla="*/ 38 w 46"/>
                  <a:gd name="T25" fmla="*/ 20 h 50"/>
                  <a:gd name="T26" fmla="*/ 38 w 46"/>
                  <a:gd name="T27" fmla="*/ 29 h 50"/>
                  <a:gd name="T28" fmla="*/ 40 w 46"/>
                  <a:gd name="T29" fmla="*/ 32 h 50"/>
                  <a:gd name="T30" fmla="*/ 46 w 46"/>
                  <a:gd name="T31" fmla="*/ 32 h 50"/>
                  <a:gd name="T32" fmla="*/ 43 w 46"/>
                  <a:gd name="T33" fmla="*/ 37 h 50"/>
                  <a:gd name="T34" fmla="*/ 39 w 46"/>
                  <a:gd name="T35" fmla="*/ 39 h 50"/>
                  <a:gd name="T36" fmla="*/ 32 w 46"/>
                  <a:gd name="T37" fmla="*/ 40 h 50"/>
                  <a:gd name="T38" fmla="*/ 42 w 46"/>
                  <a:gd name="T39" fmla="*/ 42 h 50"/>
                  <a:gd name="T40" fmla="*/ 45 w 46"/>
                  <a:gd name="T41" fmla="*/ 44 h 50"/>
                  <a:gd name="T42" fmla="*/ 42 w 46"/>
                  <a:gd name="T43" fmla="*/ 45 h 50"/>
                  <a:gd name="T44" fmla="*/ 26 w 46"/>
                  <a:gd name="T45" fmla="*/ 46 h 50"/>
                  <a:gd name="T46" fmla="*/ 18 w 46"/>
                  <a:gd name="T47" fmla="*/ 47 h 50"/>
                  <a:gd name="T48" fmla="*/ 8 w 46"/>
                  <a:gd name="T49" fmla="*/ 48 h 50"/>
                  <a:gd name="T50" fmla="*/ 0 w 46"/>
                  <a:gd name="T51" fmla="*/ 46 h 50"/>
                  <a:gd name="T52" fmla="*/ 6 w 46"/>
                  <a:gd name="T53" fmla="*/ 43 h 50"/>
                  <a:gd name="T54" fmla="*/ 7 w 46"/>
                  <a:gd name="T55" fmla="*/ 42 h 50"/>
                  <a:gd name="T56" fmla="*/ 12 w 46"/>
                  <a:gd name="T57" fmla="*/ 41 h 50"/>
                  <a:gd name="T58" fmla="*/ 19 w 46"/>
                  <a:gd name="T59" fmla="*/ 44 h 50"/>
                  <a:gd name="T60" fmla="*/ 25 w 46"/>
                  <a:gd name="T61" fmla="*/ 41 h 50"/>
                  <a:gd name="T62" fmla="*/ 20 w 46"/>
                  <a:gd name="T63" fmla="*/ 34 h 50"/>
                  <a:gd name="T64" fmla="*/ 16 w 46"/>
                  <a:gd name="T65" fmla="*/ 31 h 50"/>
                  <a:gd name="T66" fmla="*/ 13 w 46"/>
                  <a:gd name="T67" fmla="*/ 25 h 50"/>
                  <a:gd name="T68" fmla="*/ 10 w 46"/>
                  <a:gd name="T69" fmla="*/ 14 h 50"/>
                  <a:gd name="T70" fmla="*/ 8 w 46"/>
                  <a:gd name="T71" fmla="*/ 7 h 50"/>
                  <a:gd name="T72" fmla="*/ 8 w 46"/>
                  <a:gd name="T73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" h="50">
                    <a:moveTo>
                      <a:pt x="8" y="5"/>
                    </a:moveTo>
                    <a:cubicBezTo>
                      <a:pt x="11" y="5"/>
                      <a:pt x="10" y="1"/>
                      <a:pt x="12" y="0"/>
                    </a:cubicBezTo>
                    <a:cubicBezTo>
                      <a:pt x="12" y="3"/>
                      <a:pt x="14" y="5"/>
                      <a:pt x="18" y="4"/>
                    </a:cubicBezTo>
                    <a:cubicBezTo>
                      <a:pt x="20" y="4"/>
                      <a:pt x="22" y="4"/>
                      <a:pt x="24" y="4"/>
                    </a:cubicBezTo>
                    <a:cubicBezTo>
                      <a:pt x="26" y="2"/>
                      <a:pt x="29" y="3"/>
                      <a:pt x="32" y="3"/>
                    </a:cubicBezTo>
                    <a:cubicBezTo>
                      <a:pt x="33" y="3"/>
                      <a:pt x="35" y="4"/>
                      <a:pt x="35" y="5"/>
                    </a:cubicBezTo>
                    <a:cubicBezTo>
                      <a:pt x="35" y="7"/>
                      <a:pt x="33" y="7"/>
                      <a:pt x="32" y="7"/>
                    </a:cubicBezTo>
                    <a:cubicBezTo>
                      <a:pt x="28" y="8"/>
                      <a:pt x="24" y="7"/>
                      <a:pt x="19" y="8"/>
                    </a:cubicBezTo>
                    <a:cubicBezTo>
                      <a:pt x="23" y="11"/>
                      <a:pt x="27" y="12"/>
                      <a:pt x="31" y="14"/>
                    </a:cubicBezTo>
                    <a:cubicBezTo>
                      <a:pt x="32" y="15"/>
                      <a:pt x="33" y="14"/>
                      <a:pt x="34" y="14"/>
                    </a:cubicBezTo>
                    <a:cubicBezTo>
                      <a:pt x="35" y="13"/>
                      <a:pt x="36" y="11"/>
                      <a:pt x="38" y="13"/>
                    </a:cubicBezTo>
                    <a:cubicBezTo>
                      <a:pt x="40" y="14"/>
                      <a:pt x="39" y="16"/>
                      <a:pt x="38" y="17"/>
                    </a:cubicBezTo>
                    <a:cubicBezTo>
                      <a:pt x="38" y="18"/>
                      <a:pt x="38" y="19"/>
                      <a:pt x="38" y="20"/>
                    </a:cubicBezTo>
                    <a:cubicBezTo>
                      <a:pt x="37" y="23"/>
                      <a:pt x="38" y="26"/>
                      <a:pt x="38" y="29"/>
                    </a:cubicBezTo>
                    <a:cubicBezTo>
                      <a:pt x="37" y="31"/>
                      <a:pt x="39" y="32"/>
                      <a:pt x="40" y="32"/>
                    </a:cubicBezTo>
                    <a:cubicBezTo>
                      <a:pt x="42" y="32"/>
                      <a:pt x="44" y="32"/>
                      <a:pt x="46" y="32"/>
                    </a:cubicBezTo>
                    <a:cubicBezTo>
                      <a:pt x="46" y="34"/>
                      <a:pt x="43" y="34"/>
                      <a:pt x="43" y="37"/>
                    </a:cubicBezTo>
                    <a:cubicBezTo>
                      <a:pt x="43" y="39"/>
                      <a:pt x="41" y="38"/>
                      <a:pt x="39" y="39"/>
                    </a:cubicBezTo>
                    <a:cubicBezTo>
                      <a:pt x="37" y="39"/>
                      <a:pt x="34" y="38"/>
                      <a:pt x="32" y="40"/>
                    </a:cubicBezTo>
                    <a:cubicBezTo>
                      <a:pt x="35" y="42"/>
                      <a:pt x="39" y="41"/>
                      <a:pt x="42" y="42"/>
                    </a:cubicBezTo>
                    <a:cubicBezTo>
                      <a:pt x="43" y="43"/>
                      <a:pt x="45" y="42"/>
                      <a:pt x="45" y="44"/>
                    </a:cubicBezTo>
                    <a:cubicBezTo>
                      <a:pt x="45" y="46"/>
                      <a:pt x="43" y="45"/>
                      <a:pt x="42" y="45"/>
                    </a:cubicBezTo>
                    <a:cubicBezTo>
                      <a:pt x="37" y="47"/>
                      <a:pt x="32" y="46"/>
                      <a:pt x="26" y="46"/>
                    </a:cubicBezTo>
                    <a:cubicBezTo>
                      <a:pt x="23" y="45"/>
                      <a:pt x="20" y="45"/>
                      <a:pt x="18" y="47"/>
                    </a:cubicBezTo>
                    <a:cubicBezTo>
                      <a:pt x="15" y="50"/>
                      <a:pt x="11" y="50"/>
                      <a:pt x="8" y="48"/>
                    </a:cubicBezTo>
                    <a:cubicBezTo>
                      <a:pt x="6" y="45"/>
                      <a:pt x="3" y="47"/>
                      <a:pt x="0" y="46"/>
                    </a:cubicBezTo>
                    <a:cubicBezTo>
                      <a:pt x="2" y="45"/>
                      <a:pt x="1" y="40"/>
                      <a:pt x="6" y="43"/>
                    </a:cubicBezTo>
                    <a:cubicBezTo>
                      <a:pt x="6" y="43"/>
                      <a:pt x="7" y="43"/>
                      <a:pt x="7" y="42"/>
                    </a:cubicBezTo>
                    <a:cubicBezTo>
                      <a:pt x="8" y="37"/>
                      <a:pt x="10" y="40"/>
                      <a:pt x="12" y="41"/>
                    </a:cubicBezTo>
                    <a:cubicBezTo>
                      <a:pt x="14" y="42"/>
                      <a:pt x="17" y="43"/>
                      <a:pt x="19" y="44"/>
                    </a:cubicBezTo>
                    <a:cubicBezTo>
                      <a:pt x="22" y="44"/>
                      <a:pt x="25" y="45"/>
                      <a:pt x="25" y="41"/>
                    </a:cubicBezTo>
                    <a:cubicBezTo>
                      <a:pt x="26" y="37"/>
                      <a:pt x="24" y="34"/>
                      <a:pt x="20" y="34"/>
                    </a:cubicBezTo>
                    <a:cubicBezTo>
                      <a:pt x="18" y="34"/>
                      <a:pt x="16" y="34"/>
                      <a:pt x="16" y="31"/>
                    </a:cubicBezTo>
                    <a:cubicBezTo>
                      <a:pt x="17" y="28"/>
                      <a:pt x="14" y="26"/>
                      <a:pt x="13" y="25"/>
                    </a:cubicBezTo>
                    <a:cubicBezTo>
                      <a:pt x="9" y="22"/>
                      <a:pt x="8" y="18"/>
                      <a:pt x="10" y="14"/>
                    </a:cubicBezTo>
                    <a:cubicBezTo>
                      <a:pt x="12" y="10"/>
                      <a:pt x="14" y="7"/>
                      <a:pt x="8" y="7"/>
                    </a:cubicBezTo>
                    <a:cubicBezTo>
                      <a:pt x="7" y="7"/>
                      <a:pt x="7" y="6"/>
                      <a:pt x="8" y="5"/>
                    </a:cubicBezTo>
                    <a:close/>
                  </a:path>
                </a:pathLst>
              </a:custGeom>
              <a:solidFill>
                <a:srgbClr val="695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0" name="Freeform 715"/>
              <p:cNvSpPr>
                <a:spLocks/>
              </p:cNvSpPr>
              <p:nvPr/>
            </p:nvSpPr>
            <p:spPr bwMode="auto">
              <a:xfrm>
                <a:off x="4275" y="3328"/>
                <a:ext cx="48" cy="64"/>
              </a:xfrm>
              <a:custGeom>
                <a:avLst/>
                <a:gdLst>
                  <a:gd name="T0" fmla="*/ 21 w 33"/>
                  <a:gd name="T1" fmla="*/ 44 h 44"/>
                  <a:gd name="T2" fmla="*/ 20 w 33"/>
                  <a:gd name="T3" fmla="*/ 40 h 44"/>
                  <a:gd name="T4" fmla="*/ 17 w 33"/>
                  <a:gd name="T5" fmla="*/ 43 h 44"/>
                  <a:gd name="T6" fmla="*/ 14 w 33"/>
                  <a:gd name="T7" fmla="*/ 43 h 44"/>
                  <a:gd name="T8" fmla="*/ 0 w 33"/>
                  <a:gd name="T9" fmla="*/ 34 h 44"/>
                  <a:gd name="T10" fmla="*/ 17 w 33"/>
                  <a:gd name="T11" fmla="*/ 32 h 44"/>
                  <a:gd name="T12" fmla="*/ 7 w 33"/>
                  <a:gd name="T13" fmla="*/ 31 h 44"/>
                  <a:gd name="T14" fmla="*/ 5 w 33"/>
                  <a:gd name="T15" fmla="*/ 26 h 44"/>
                  <a:gd name="T16" fmla="*/ 8 w 33"/>
                  <a:gd name="T17" fmla="*/ 12 h 44"/>
                  <a:gd name="T18" fmla="*/ 11 w 33"/>
                  <a:gd name="T19" fmla="*/ 5 h 44"/>
                  <a:gd name="T20" fmla="*/ 13 w 33"/>
                  <a:gd name="T21" fmla="*/ 4 h 44"/>
                  <a:gd name="T22" fmla="*/ 13 w 33"/>
                  <a:gd name="T23" fmla="*/ 11 h 44"/>
                  <a:gd name="T24" fmla="*/ 13 w 33"/>
                  <a:gd name="T25" fmla="*/ 14 h 44"/>
                  <a:gd name="T26" fmla="*/ 17 w 33"/>
                  <a:gd name="T27" fmla="*/ 12 h 44"/>
                  <a:gd name="T28" fmla="*/ 17 w 33"/>
                  <a:gd name="T29" fmla="*/ 8 h 44"/>
                  <a:gd name="T30" fmla="*/ 20 w 33"/>
                  <a:gd name="T31" fmla="*/ 3 h 44"/>
                  <a:gd name="T32" fmla="*/ 33 w 33"/>
                  <a:gd name="T33" fmla="*/ 3 h 44"/>
                  <a:gd name="T34" fmla="*/ 24 w 33"/>
                  <a:gd name="T35" fmla="*/ 18 h 44"/>
                  <a:gd name="T36" fmla="*/ 22 w 33"/>
                  <a:gd name="T37" fmla="*/ 23 h 44"/>
                  <a:gd name="T38" fmla="*/ 25 w 33"/>
                  <a:gd name="T39" fmla="*/ 27 h 44"/>
                  <a:gd name="T40" fmla="*/ 19 w 33"/>
                  <a:gd name="T41" fmla="*/ 27 h 44"/>
                  <a:gd name="T42" fmla="*/ 19 w 33"/>
                  <a:gd name="T43" fmla="*/ 30 h 44"/>
                  <a:gd name="T44" fmla="*/ 22 w 33"/>
                  <a:gd name="T45" fmla="*/ 35 h 44"/>
                  <a:gd name="T46" fmla="*/ 23 w 33"/>
                  <a:gd name="T47" fmla="*/ 41 h 44"/>
                  <a:gd name="T48" fmla="*/ 21 w 33"/>
                  <a:gd name="T4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44">
                    <a:moveTo>
                      <a:pt x="21" y="44"/>
                    </a:moveTo>
                    <a:cubicBezTo>
                      <a:pt x="21" y="43"/>
                      <a:pt x="22" y="41"/>
                      <a:pt x="20" y="40"/>
                    </a:cubicBezTo>
                    <a:cubicBezTo>
                      <a:pt x="18" y="39"/>
                      <a:pt x="18" y="42"/>
                      <a:pt x="17" y="43"/>
                    </a:cubicBezTo>
                    <a:cubicBezTo>
                      <a:pt x="16" y="44"/>
                      <a:pt x="15" y="44"/>
                      <a:pt x="14" y="43"/>
                    </a:cubicBezTo>
                    <a:cubicBezTo>
                      <a:pt x="10" y="39"/>
                      <a:pt x="3" y="39"/>
                      <a:pt x="0" y="34"/>
                    </a:cubicBezTo>
                    <a:cubicBezTo>
                      <a:pt x="5" y="32"/>
                      <a:pt x="11" y="34"/>
                      <a:pt x="17" y="32"/>
                    </a:cubicBezTo>
                    <a:cubicBezTo>
                      <a:pt x="14" y="31"/>
                      <a:pt x="10" y="32"/>
                      <a:pt x="7" y="31"/>
                    </a:cubicBezTo>
                    <a:cubicBezTo>
                      <a:pt x="4" y="30"/>
                      <a:pt x="4" y="29"/>
                      <a:pt x="5" y="26"/>
                    </a:cubicBezTo>
                    <a:cubicBezTo>
                      <a:pt x="7" y="22"/>
                      <a:pt x="6" y="17"/>
                      <a:pt x="8" y="12"/>
                    </a:cubicBezTo>
                    <a:cubicBezTo>
                      <a:pt x="8" y="9"/>
                      <a:pt x="9" y="7"/>
                      <a:pt x="11" y="5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5" y="6"/>
                      <a:pt x="15" y="8"/>
                      <a:pt x="13" y="11"/>
                    </a:cubicBezTo>
                    <a:cubicBezTo>
                      <a:pt x="13" y="12"/>
                      <a:pt x="12" y="13"/>
                      <a:pt x="13" y="14"/>
                    </a:cubicBezTo>
                    <a:cubicBezTo>
                      <a:pt x="15" y="15"/>
                      <a:pt x="16" y="13"/>
                      <a:pt x="17" y="12"/>
                    </a:cubicBezTo>
                    <a:cubicBezTo>
                      <a:pt x="17" y="10"/>
                      <a:pt x="17" y="9"/>
                      <a:pt x="17" y="8"/>
                    </a:cubicBezTo>
                    <a:cubicBezTo>
                      <a:pt x="16" y="5"/>
                      <a:pt x="17" y="3"/>
                      <a:pt x="20" y="3"/>
                    </a:cubicBezTo>
                    <a:cubicBezTo>
                      <a:pt x="24" y="0"/>
                      <a:pt x="28" y="2"/>
                      <a:pt x="33" y="3"/>
                    </a:cubicBezTo>
                    <a:cubicBezTo>
                      <a:pt x="25" y="6"/>
                      <a:pt x="26" y="13"/>
                      <a:pt x="24" y="18"/>
                    </a:cubicBezTo>
                    <a:cubicBezTo>
                      <a:pt x="23" y="20"/>
                      <a:pt x="22" y="21"/>
                      <a:pt x="22" y="23"/>
                    </a:cubicBezTo>
                    <a:cubicBezTo>
                      <a:pt x="22" y="25"/>
                      <a:pt x="22" y="25"/>
                      <a:pt x="25" y="27"/>
                    </a:cubicBezTo>
                    <a:cubicBezTo>
                      <a:pt x="23" y="27"/>
                      <a:pt x="20" y="27"/>
                      <a:pt x="19" y="27"/>
                    </a:cubicBezTo>
                    <a:cubicBezTo>
                      <a:pt x="18" y="28"/>
                      <a:pt x="23" y="27"/>
                      <a:pt x="19" y="30"/>
                    </a:cubicBezTo>
                    <a:cubicBezTo>
                      <a:pt x="18" y="31"/>
                      <a:pt x="20" y="34"/>
                      <a:pt x="22" y="35"/>
                    </a:cubicBezTo>
                    <a:cubicBezTo>
                      <a:pt x="26" y="37"/>
                      <a:pt x="25" y="39"/>
                      <a:pt x="23" y="41"/>
                    </a:cubicBezTo>
                    <a:cubicBezTo>
                      <a:pt x="23" y="42"/>
                      <a:pt x="22" y="43"/>
                      <a:pt x="21" y="44"/>
                    </a:cubicBezTo>
                    <a:close/>
                  </a:path>
                </a:pathLst>
              </a:custGeom>
              <a:solidFill>
                <a:srgbClr val="433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1" name="Freeform 716"/>
              <p:cNvSpPr>
                <a:spLocks/>
              </p:cNvSpPr>
              <p:nvPr/>
            </p:nvSpPr>
            <p:spPr bwMode="auto">
              <a:xfrm>
                <a:off x="4320" y="3351"/>
                <a:ext cx="42" cy="34"/>
              </a:xfrm>
              <a:custGeom>
                <a:avLst/>
                <a:gdLst>
                  <a:gd name="T0" fmla="*/ 25 w 29"/>
                  <a:gd name="T1" fmla="*/ 8 h 23"/>
                  <a:gd name="T2" fmla="*/ 19 w 29"/>
                  <a:gd name="T3" fmla="*/ 5 h 23"/>
                  <a:gd name="T4" fmla="*/ 27 w 29"/>
                  <a:gd name="T5" fmla="*/ 12 h 23"/>
                  <a:gd name="T6" fmla="*/ 24 w 29"/>
                  <a:gd name="T7" fmla="*/ 12 h 23"/>
                  <a:gd name="T8" fmla="*/ 24 w 29"/>
                  <a:gd name="T9" fmla="*/ 13 h 23"/>
                  <a:gd name="T10" fmla="*/ 25 w 29"/>
                  <a:gd name="T11" fmla="*/ 21 h 23"/>
                  <a:gd name="T12" fmla="*/ 22 w 29"/>
                  <a:gd name="T13" fmla="*/ 21 h 23"/>
                  <a:gd name="T14" fmla="*/ 14 w 29"/>
                  <a:gd name="T15" fmla="*/ 21 h 23"/>
                  <a:gd name="T16" fmla="*/ 11 w 29"/>
                  <a:gd name="T17" fmla="*/ 18 h 23"/>
                  <a:gd name="T18" fmla="*/ 9 w 29"/>
                  <a:gd name="T19" fmla="*/ 16 h 23"/>
                  <a:gd name="T20" fmla="*/ 8 w 29"/>
                  <a:gd name="T21" fmla="*/ 18 h 23"/>
                  <a:gd name="T22" fmla="*/ 7 w 29"/>
                  <a:gd name="T23" fmla="*/ 20 h 23"/>
                  <a:gd name="T24" fmla="*/ 4 w 29"/>
                  <a:gd name="T25" fmla="*/ 18 h 23"/>
                  <a:gd name="T26" fmla="*/ 3 w 29"/>
                  <a:gd name="T27" fmla="*/ 3 h 23"/>
                  <a:gd name="T28" fmla="*/ 5 w 29"/>
                  <a:gd name="T29" fmla="*/ 2 h 23"/>
                  <a:gd name="T30" fmla="*/ 22 w 29"/>
                  <a:gd name="T31" fmla="*/ 4 h 23"/>
                  <a:gd name="T32" fmla="*/ 25 w 29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3">
                    <a:moveTo>
                      <a:pt x="25" y="8"/>
                    </a:moveTo>
                    <a:cubicBezTo>
                      <a:pt x="22" y="7"/>
                      <a:pt x="21" y="6"/>
                      <a:pt x="19" y="5"/>
                    </a:cubicBezTo>
                    <a:cubicBezTo>
                      <a:pt x="21" y="8"/>
                      <a:pt x="25" y="9"/>
                      <a:pt x="27" y="12"/>
                    </a:cubicBezTo>
                    <a:cubicBezTo>
                      <a:pt x="26" y="13"/>
                      <a:pt x="25" y="11"/>
                      <a:pt x="24" y="12"/>
                    </a:cubicBezTo>
                    <a:cubicBezTo>
                      <a:pt x="24" y="12"/>
                      <a:pt x="24" y="13"/>
                      <a:pt x="24" y="13"/>
                    </a:cubicBezTo>
                    <a:cubicBezTo>
                      <a:pt x="29" y="15"/>
                      <a:pt x="26" y="19"/>
                      <a:pt x="25" y="21"/>
                    </a:cubicBezTo>
                    <a:cubicBezTo>
                      <a:pt x="24" y="23"/>
                      <a:pt x="23" y="22"/>
                      <a:pt x="22" y="21"/>
                    </a:cubicBezTo>
                    <a:cubicBezTo>
                      <a:pt x="19" y="20"/>
                      <a:pt x="17" y="18"/>
                      <a:pt x="14" y="21"/>
                    </a:cubicBezTo>
                    <a:cubicBezTo>
                      <a:pt x="12" y="23"/>
                      <a:pt x="10" y="21"/>
                      <a:pt x="11" y="18"/>
                    </a:cubicBezTo>
                    <a:cubicBezTo>
                      <a:pt x="11" y="17"/>
                      <a:pt x="11" y="15"/>
                      <a:pt x="9" y="16"/>
                    </a:cubicBezTo>
                    <a:cubicBezTo>
                      <a:pt x="7" y="16"/>
                      <a:pt x="6" y="17"/>
                      <a:pt x="8" y="18"/>
                    </a:cubicBezTo>
                    <a:cubicBezTo>
                      <a:pt x="8" y="19"/>
                      <a:pt x="8" y="19"/>
                      <a:pt x="7" y="20"/>
                    </a:cubicBezTo>
                    <a:cubicBezTo>
                      <a:pt x="6" y="20"/>
                      <a:pt x="5" y="19"/>
                      <a:pt x="4" y="18"/>
                    </a:cubicBezTo>
                    <a:cubicBezTo>
                      <a:pt x="2" y="13"/>
                      <a:pt x="0" y="8"/>
                      <a:pt x="3" y="3"/>
                    </a:cubicBezTo>
                    <a:cubicBezTo>
                      <a:pt x="3" y="2"/>
                      <a:pt x="4" y="1"/>
                      <a:pt x="5" y="2"/>
                    </a:cubicBezTo>
                    <a:cubicBezTo>
                      <a:pt x="10" y="4"/>
                      <a:pt x="16" y="0"/>
                      <a:pt x="22" y="4"/>
                    </a:cubicBezTo>
                    <a:cubicBezTo>
                      <a:pt x="23" y="5"/>
                      <a:pt x="24" y="6"/>
                      <a:pt x="25" y="8"/>
                    </a:cubicBezTo>
                    <a:close/>
                  </a:path>
                </a:pathLst>
              </a:custGeom>
              <a:solidFill>
                <a:srgbClr val="5441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2" name="Freeform 717"/>
              <p:cNvSpPr>
                <a:spLocks/>
              </p:cNvSpPr>
              <p:nvPr/>
            </p:nvSpPr>
            <p:spPr bwMode="auto">
              <a:xfrm>
                <a:off x="4265" y="3330"/>
                <a:ext cx="16" cy="36"/>
              </a:xfrm>
              <a:custGeom>
                <a:avLst/>
                <a:gdLst>
                  <a:gd name="T0" fmla="*/ 2 w 11"/>
                  <a:gd name="T1" fmla="*/ 25 h 25"/>
                  <a:gd name="T2" fmla="*/ 2 w 11"/>
                  <a:gd name="T3" fmla="*/ 19 h 25"/>
                  <a:gd name="T4" fmla="*/ 4 w 11"/>
                  <a:gd name="T5" fmla="*/ 6 h 25"/>
                  <a:gd name="T6" fmla="*/ 3 w 11"/>
                  <a:gd name="T7" fmla="*/ 2 h 25"/>
                  <a:gd name="T8" fmla="*/ 9 w 11"/>
                  <a:gd name="T9" fmla="*/ 4 h 25"/>
                  <a:gd name="T10" fmla="*/ 5 w 11"/>
                  <a:gd name="T11" fmla="*/ 19 h 25"/>
                  <a:gd name="T12" fmla="*/ 2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2" y="25"/>
                    </a:moveTo>
                    <a:cubicBezTo>
                      <a:pt x="0" y="23"/>
                      <a:pt x="2" y="21"/>
                      <a:pt x="2" y="19"/>
                    </a:cubicBezTo>
                    <a:cubicBezTo>
                      <a:pt x="3" y="15"/>
                      <a:pt x="4" y="10"/>
                      <a:pt x="4" y="6"/>
                    </a:cubicBezTo>
                    <a:cubicBezTo>
                      <a:pt x="5" y="4"/>
                      <a:pt x="4" y="3"/>
                      <a:pt x="3" y="2"/>
                    </a:cubicBezTo>
                    <a:cubicBezTo>
                      <a:pt x="6" y="0"/>
                      <a:pt x="7" y="0"/>
                      <a:pt x="9" y="4"/>
                    </a:cubicBezTo>
                    <a:cubicBezTo>
                      <a:pt x="11" y="10"/>
                      <a:pt x="10" y="15"/>
                      <a:pt x="5" y="19"/>
                    </a:cubicBezTo>
                    <a:cubicBezTo>
                      <a:pt x="4" y="21"/>
                      <a:pt x="5" y="24"/>
                      <a:pt x="2" y="25"/>
                    </a:cubicBezTo>
                    <a:close/>
                  </a:path>
                </a:pathLst>
              </a:custGeom>
              <a:solidFill>
                <a:srgbClr val="695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3" name="Freeform 718"/>
              <p:cNvSpPr>
                <a:spLocks/>
              </p:cNvSpPr>
              <p:nvPr/>
            </p:nvSpPr>
            <p:spPr bwMode="auto">
              <a:xfrm>
                <a:off x="4296" y="3310"/>
                <a:ext cx="37" cy="10"/>
              </a:xfrm>
              <a:custGeom>
                <a:avLst/>
                <a:gdLst>
                  <a:gd name="T0" fmla="*/ 26 w 26"/>
                  <a:gd name="T1" fmla="*/ 6 h 7"/>
                  <a:gd name="T2" fmla="*/ 10 w 26"/>
                  <a:gd name="T3" fmla="*/ 6 h 7"/>
                  <a:gd name="T4" fmla="*/ 1 w 26"/>
                  <a:gd name="T5" fmla="*/ 3 h 7"/>
                  <a:gd name="T6" fmla="*/ 0 w 26"/>
                  <a:gd name="T7" fmla="*/ 2 h 7"/>
                  <a:gd name="T8" fmla="*/ 2 w 26"/>
                  <a:gd name="T9" fmla="*/ 1 h 7"/>
                  <a:gd name="T10" fmla="*/ 4 w 26"/>
                  <a:gd name="T11" fmla="*/ 1 h 7"/>
                  <a:gd name="T12" fmla="*/ 20 w 26"/>
                  <a:gd name="T13" fmla="*/ 3 h 7"/>
                  <a:gd name="T14" fmla="*/ 26 w 26"/>
                  <a:gd name="T1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7">
                    <a:moveTo>
                      <a:pt x="26" y="6"/>
                    </a:moveTo>
                    <a:cubicBezTo>
                      <a:pt x="20" y="6"/>
                      <a:pt x="15" y="6"/>
                      <a:pt x="10" y="6"/>
                    </a:cubicBezTo>
                    <a:cubicBezTo>
                      <a:pt x="6" y="7"/>
                      <a:pt x="4" y="5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9" y="4"/>
                      <a:pt x="15" y="3"/>
                      <a:pt x="20" y="3"/>
                    </a:cubicBezTo>
                    <a:cubicBezTo>
                      <a:pt x="22" y="3"/>
                      <a:pt x="24" y="5"/>
                      <a:pt x="26" y="6"/>
                    </a:cubicBezTo>
                    <a:close/>
                  </a:path>
                </a:pathLst>
              </a:custGeom>
              <a:solidFill>
                <a:srgbClr val="5C4C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4" name="Freeform 719"/>
              <p:cNvSpPr>
                <a:spLocks/>
              </p:cNvSpPr>
              <p:nvPr/>
            </p:nvSpPr>
            <p:spPr bwMode="auto">
              <a:xfrm>
                <a:off x="4290" y="3331"/>
                <a:ext cx="14" cy="20"/>
              </a:xfrm>
              <a:custGeom>
                <a:avLst/>
                <a:gdLst>
                  <a:gd name="T0" fmla="*/ 10 w 10"/>
                  <a:gd name="T1" fmla="*/ 1 h 14"/>
                  <a:gd name="T2" fmla="*/ 8 w 10"/>
                  <a:gd name="T3" fmla="*/ 7 h 14"/>
                  <a:gd name="T4" fmla="*/ 3 w 10"/>
                  <a:gd name="T5" fmla="*/ 14 h 14"/>
                  <a:gd name="T6" fmla="*/ 1 w 10"/>
                  <a:gd name="T7" fmla="*/ 11 h 14"/>
                  <a:gd name="T8" fmla="*/ 3 w 10"/>
                  <a:gd name="T9" fmla="*/ 2 h 14"/>
                  <a:gd name="T10" fmla="*/ 6 w 10"/>
                  <a:gd name="T11" fmla="*/ 1 h 14"/>
                  <a:gd name="T12" fmla="*/ 10 w 10"/>
                  <a:gd name="T1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4">
                    <a:moveTo>
                      <a:pt x="10" y="1"/>
                    </a:moveTo>
                    <a:cubicBezTo>
                      <a:pt x="8" y="2"/>
                      <a:pt x="8" y="4"/>
                      <a:pt x="8" y="7"/>
                    </a:cubicBezTo>
                    <a:cubicBezTo>
                      <a:pt x="9" y="11"/>
                      <a:pt x="7" y="13"/>
                      <a:pt x="3" y="14"/>
                    </a:cubicBezTo>
                    <a:cubicBezTo>
                      <a:pt x="0" y="14"/>
                      <a:pt x="1" y="13"/>
                      <a:pt x="1" y="11"/>
                    </a:cubicBezTo>
                    <a:cubicBezTo>
                      <a:pt x="2" y="8"/>
                      <a:pt x="5" y="6"/>
                      <a:pt x="3" y="2"/>
                    </a:cubicBezTo>
                    <a:cubicBezTo>
                      <a:pt x="3" y="0"/>
                      <a:pt x="4" y="0"/>
                      <a:pt x="6" y="1"/>
                    </a:cubicBezTo>
                    <a:cubicBezTo>
                      <a:pt x="8" y="1"/>
                      <a:pt x="9" y="1"/>
                      <a:pt x="10" y="1"/>
                    </a:cubicBez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5" name="Freeform 720"/>
              <p:cNvSpPr>
                <a:spLocks/>
              </p:cNvSpPr>
              <p:nvPr/>
            </p:nvSpPr>
            <p:spPr bwMode="auto">
              <a:xfrm>
                <a:off x="4288" y="3318"/>
                <a:ext cx="29" cy="18"/>
              </a:xfrm>
              <a:custGeom>
                <a:avLst/>
                <a:gdLst>
                  <a:gd name="T0" fmla="*/ 7 w 20"/>
                  <a:gd name="T1" fmla="*/ 10 h 12"/>
                  <a:gd name="T2" fmla="*/ 4 w 20"/>
                  <a:gd name="T3" fmla="*/ 11 h 12"/>
                  <a:gd name="T4" fmla="*/ 2 w 20"/>
                  <a:gd name="T5" fmla="*/ 12 h 12"/>
                  <a:gd name="T6" fmla="*/ 2 w 20"/>
                  <a:gd name="T7" fmla="*/ 10 h 12"/>
                  <a:gd name="T8" fmla="*/ 4 w 20"/>
                  <a:gd name="T9" fmla="*/ 0 h 12"/>
                  <a:gd name="T10" fmla="*/ 20 w 20"/>
                  <a:gd name="T11" fmla="*/ 7 h 12"/>
                  <a:gd name="T12" fmla="*/ 7 w 2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7" y="10"/>
                    </a:moveTo>
                    <a:cubicBezTo>
                      <a:pt x="6" y="10"/>
                      <a:pt x="4" y="10"/>
                      <a:pt x="4" y="11"/>
                    </a:cubicBezTo>
                    <a:cubicBezTo>
                      <a:pt x="3" y="12"/>
                      <a:pt x="2" y="12"/>
                      <a:pt x="2" y="12"/>
                    </a:cubicBezTo>
                    <a:cubicBezTo>
                      <a:pt x="0" y="12"/>
                      <a:pt x="1" y="11"/>
                      <a:pt x="2" y="10"/>
                    </a:cubicBezTo>
                    <a:cubicBezTo>
                      <a:pt x="6" y="8"/>
                      <a:pt x="7" y="5"/>
                      <a:pt x="4" y="0"/>
                    </a:cubicBezTo>
                    <a:cubicBezTo>
                      <a:pt x="8" y="5"/>
                      <a:pt x="15" y="4"/>
                      <a:pt x="20" y="7"/>
                    </a:cubicBezTo>
                    <a:cubicBezTo>
                      <a:pt x="15" y="8"/>
                      <a:pt x="11" y="6"/>
                      <a:pt x="7" y="10"/>
                    </a:cubicBez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6" name="Freeform 721"/>
              <p:cNvSpPr>
                <a:spLocks/>
              </p:cNvSpPr>
              <p:nvPr/>
            </p:nvSpPr>
            <p:spPr bwMode="auto">
              <a:xfrm>
                <a:off x="4303" y="3396"/>
                <a:ext cx="6" cy="18"/>
              </a:xfrm>
              <a:custGeom>
                <a:avLst/>
                <a:gdLst>
                  <a:gd name="T0" fmla="*/ 4 w 4"/>
                  <a:gd name="T1" fmla="*/ 12 h 12"/>
                  <a:gd name="T2" fmla="*/ 1 w 4"/>
                  <a:gd name="T3" fmla="*/ 10 h 12"/>
                  <a:gd name="T4" fmla="*/ 2 w 4"/>
                  <a:gd name="T5" fmla="*/ 0 h 12"/>
                  <a:gd name="T6" fmla="*/ 2 w 4"/>
                  <a:gd name="T7" fmla="*/ 8 h 12"/>
                  <a:gd name="T8" fmla="*/ 4 w 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4" y="12"/>
                    </a:moveTo>
                    <a:cubicBezTo>
                      <a:pt x="3" y="12"/>
                      <a:pt x="1" y="12"/>
                      <a:pt x="1" y="10"/>
                    </a:cubicBezTo>
                    <a:cubicBezTo>
                      <a:pt x="1" y="7"/>
                      <a:pt x="0" y="3"/>
                      <a:pt x="2" y="0"/>
                    </a:cubicBezTo>
                    <a:cubicBezTo>
                      <a:pt x="2" y="3"/>
                      <a:pt x="2" y="5"/>
                      <a:pt x="2" y="8"/>
                    </a:cubicBezTo>
                    <a:cubicBezTo>
                      <a:pt x="2" y="10"/>
                      <a:pt x="2" y="11"/>
                      <a:pt x="4" y="12"/>
                    </a:cubicBezTo>
                    <a:close/>
                  </a:path>
                </a:pathLst>
              </a:custGeom>
              <a:solidFill>
                <a:srgbClr val="433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7" name="Freeform 722"/>
              <p:cNvSpPr>
                <a:spLocks/>
              </p:cNvSpPr>
              <p:nvPr/>
            </p:nvSpPr>
            <p:spPr bwMode="auto">
              <a:xfrm>
                <a:off x="4588" y="1344"/>
                <a:ext cx="62" cy="120"/>
              </a:xfrm>
              <a:custGeom>
                <a:avLst/>
                <a:gdLst>
                  <a:gd name="T0" fmla="*/ 38 w 43"/>
                  <a:gd name="T1" fmla="*/ 71 h 83"/>
                  <a:gd name="T2" fmla="*/ 43 w 43"/>
                  <a:gd name="T3" fmla="*/ 79 h 83"/>
                  <a:gd name="T4" fmla="*/ 36 w 43"/>
                  <a:gd name="T5" fmla="*/ 75 h 83"/>
                  <a:gd name="T6" fmla="*/ 42 w 43"/>
                  <a:gd name="T7" fmla="*/ 81 h 83"/>
                  <a:gd name="T8" fmla="*/ 38 w 43"/>
                  <a:gd name="T9" fmla="*/ 81 h 83"/>
                  <a:gd name="T10" fmla="*/ 32 w 43"/>
                  <a:gd name="T11" fmla="*/ 77 h 83"/>
                  <a:gd name="T12" fmla="*/ 25 w 43"/>
                  <a:gd name="T13" fmla="*/ 75 h 83"/>
                  <a:gd name="T14" fmla="*/ 14 w 43"/>
                  <a:gd name="T15" fmla="*/ 69 h 83"/>
                  <a:gd name="T16" fmla="*/ 13 w 43"/>
                  <a:gd name="T17" fmla="*/ 64 h 83"/>
                  <a:gd name="T18" fmla="*/ 13 w 43"/>
                  <a:gd name="T19" fmla="*/ 64 h 83"/>
                  <a:gd name="T20" fmla="*/ 12 w 43"/>
                  <a:gd name="T21" fmla="*/ 63 h 83"/>
                  <a:gd name="T22" fmla="*/ 2 w 43"/>
                  <a:gd name="T23" fmla="*/ 40 h 83"/>
                  <a:gd name="T24" fmla="*/ 2 w 43"/>
                  <a:gd name="T25" fmla="*/ 34 h 83"/>
                  <a:gd name="T26" fmla="*/ 3 w 43"/>
                  <a:gd name="T27" fmla="*/ 20 h 83"/>
                  <a:gd name="T28" fmla="*/ 9 w 43"/>
                  <a:gd name="T29" fmla="*/ 11 h 83"/>
                  <a:gd name="T30" fmla="*/ 15 w 43"/>
                  <a:gd name="T31" fmla="*/ 11 h 83"/>
                  <a:gd name="T32" fmla="*/ 18 w 43"/>
                  <a:gd name="T33" fmla="*/ 23 h 83"/>
                  <a:gd name="T34" fmla="*/ 22 w 43"/>
                  <a:gd name="T35" fmla="*/ 24 h 83"/>
                  <a:gd name="T36" fmla="*/ 22 w 43"/>
                  <a:gd name="T37" fmla="*/ 24 h 83"/>
                  <a:gd name="T38" fmla="*/ 25 w 43"/>
                  <a:gd name="T39" fmla="*/ 26 h 83"/>
                  <a:gd name="T40" fmla="*/ 24 w 43"/>
                  <a:gd name="T41" fmla="*/ 49 h 83"/>
                  <a:gd name="T42" fmla="*/ 25 w 43"/>
                  <a:gd name="T43" fmla="*/ 52 h 83"/>
                  <a:gd name="T44" fmla="*/ 25 w 43"/>
                  <a:gd name="T45" fmla="*/ 29 h 83"/>
                  <a:gd name="T46" fmla="*/ 23 w 43"/>
                  <a:gd name="T47" fmla="*/ 15 h 83"/>
                  <a:gd name="T48" fmla="*/ 17 w 43"/>
                  <a:gd name="T49" fmla="*/ 1 h 83"/>
                  <a:gd name="T50" fmla="*/ 23 w 43"/>
                  <a:gd name="T51" fmla="*/ 4 h 83"/>
                  <a:gd name="T52" fmla="*/ 26 w 43"/>
                  <a:gd name="T53" fmla="*/ 8 h 83"/>
                  <a:gd name="T54" fmla="*/ 32 w 43"/>
                  <a:gd name="T55" fmla="*/ 16 h 83"/>
                  <a:gd name="T56" fmla="*/ 42 w 43"/>
                  <a:gd name="T57" fmla="*/ 30 h 83"/>
                  <a:gd name="T58" fmla="*/ 42 w 43"/>
                  <a:gd name="T59" fmla="*/ 34 h 83"/>
                  <a:gd name="T60" fmla="*/ 42 w 43"/>
                  <a:gd name="T61" fmla="*/ 36 h 83"/>
                  <a:gd name="T62" fmla="*/ 36 w 43"/>
                  <a:gd name="T63" fmla="*/ 63 h 83"/>
                  <a:gd name="T64" fmla="*/ 34 w 43"/>
                  <a:gd name="T65" fmla="*/ 62 h 83"/>
                  <a:gd name="T66" fmla="*/ 37 w 43"/>
                  <a:gd name="T67" fmla="*/ 52 h 83"/>
                  <a:gd name="T68" fmla="*/ 37 w 43"/>
                  <a:gd name="T69" fmla="*/ 43 h 83"/>
                  <a:gd name="T70" fmla="*/ 33 w 43"/>
                  <a:gd name="T71" fmla="*/ 60 h 83"/>
                  <a:gd name="T72" fmla="*/ 15 w 43"/>
                  <a:gd name="T73" fmla="*/ 47 h 83"/>
                  <a:gd name="T74" fmla="*/ 12 w 43"/>
                  <a:gd name="T75" fmla="*/ 35 h 83"/>
                  <a:gd name="T76" fmla="*/ 13 w 43"/>
                  <a:gd name="T77" fmla="*/ 41 h 83"/>
                  <a:gd name="T78" fmla="*/ 12 w 43"/>
                  <a:gd name="T79" fmla="*/ 45 h 83"/>
                  <a:gd name="T80" fmla="*/ 9 w 43"/>
                  <a:gd name="T81" fmla="*/ 46 h 83"/>
                  <a:gd name="T82" fmla="*/ 8 w 43"/>
                  <a:gd name="T83" fmla="*/ 45 h 83"/>
                  <a:gd name="T84" fmla="*/ 9 w 43"/>
                  <a:gd name="T85" fmla="*/ 46 h 83"/>
                  <a:gd name="T86" fmla="*/ 34 w 43"/>
                  <a:gd name="T87" fmla="*/ 69 h 83"/>
                  <a:gd name="T88" fmla="*/ 36 w 43"/>
                  <a:gd name="T89" fmla="*/ 69 h 83"/>
                  <a:gd name="T90" fmla="*/ 38 w 43"/>
                  <a:gd name="T91" fmla="*/ 7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3" h="83">
                    <a:moveTo>
                      <a:pt x="38" y="71"/>
                    </a:moveTo>
                    <a:cubicBezTo>
                      <a:pt x="38" y="74"/>
                      <a:pt x="43" y="75"/>
                      <a:pt x="43" y="79"/>
                    </a:cubicBezTo>
                    <a:cubicBezTo>
                      <a:pt x="39" y="79"/>
                      <a:pt x="38" y="76"/>
                      <a:pt x="36" y="75"/>
                    </a:cubicBezTo>
                    <a:cubicBezTo>
                      <a:pt x="38" y="77"/>
                      <a:pt x="41" y="78"/>
                      <a:pt x="42" y="81"/>
                    </a:cubicBezTo>
                    <a:cubicBezTo>
                      <a:pt x="40" y="83"/>
                      <a:pt x="39" y="82"/>
                      <a:pt x="38" y="81"/>
                    </a:cubicBezTo>
                    <a:cubicBezTo>
                      <a:pt x="36" y="79"/>
                      <a:pt x="34" y="78"/>
                      <a:pt x="32" y="77"/>
                    </a:cubicBezTo>
                    <a:cubicBezTo>
                      <a:pt x="30" y="75"/>
                      <a:pt x="27" y="75"/>
                      <a:pt x="25" y="75"/>
                    </a:cubicBezTo>
                    <a:cubicBezTo>
                      <a:pt x="20" y="74"/>
                      <a:pt x="17" y="72"/>
                      <a:pt x="14" y="69"/>
                    </a:cubicBezTo>
                    <a:cubicBezTo>
                      <a:pt x="12" y="67"/>
                      <a:pt x="10" y="66"/>
                      <a:pt x="13" y="64"/>
                    </a:cubicBezTo>
                    <a:cubicBezTo>
                      <a:pt x="13" y="64"/>
                      <a:pt x="14" y="64"/>
                      <a:pt x="13" y="64"/>
                    </a:cubicBezTo>
                    <a:cubicBezTo>
                      <a:pt x="13" y="63"/>
                      <a:pt x="13" y="63"/>
                      <a:pt x="12" y="63"/>
                    </a:cubicBezTo>
                    <a:cubicBezTo>
                      <a:pt x="4" y="57"/>
                      <a:pt x="1" y="49"/>
                      <a:pt x="2" y="40"/>
                    </a:cubicBezTo>
                    <a:cubicBezTo>
                      <a:pt x="3" y="38"/>
                      <a:pt x="2" y="36"/>
                      <a:pt x="2" y="34"/>
                    </a:cubicBezTo>
                    <a:cubicBezTo>
                      <a:pt x="0" y="29"/>
                      <a:pt x="3" y="24"/>
                      <a:pt x="3" y="20"/>
                    </a:cubicBezTo>
                    <a:cubicBezTo>
                      <a:pt x="5" y="17"/>
                      <a:pt x="6" y="14"/>
                      <a:pt x="9" y="11"/>
                    </a:cubicBezTo>
                    <a:cubicBezTo>
                      <a:pt x="11" y="9"/>
                      <a:pt x="13" y="9"/>
                      <a:pt x="15" y="11"/>
                    </a:cubicBezTo>
                    <a:cubicBezTo>
                      <a:pt x="18" y="14"/>
                      <a:pt x="18" y="19"/>
                      <a:pt x="18" y="23"/>
                    </a:cubicBezTo>
                    <a:cubicBezTo>
                      <a:pt x="19" y="23"/>
                      <a:pt x="22" y="20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3"/>
                      <a:pt x="26" y="23"/>
                      <a:pt x="25" y="26"/>
                    </a:cubicBezTo>
                    <a:cubicBezTo>
                      <a:pt x="24" y="34"/>
                      <a:pt x="26" y="42"/>
                      <a:pt x="24" y="49"/>
                    </a:cubicBezTo>
                    <a:cubicBezTo>
                      <a:pt x="24" y="50"/>
                      <a:pt x="24" y="51"/>
                      <a:pt x="25" y="52"/>
                    </a:cubicBezTo>
                    <a:cubicBezTo>
                      <a:pt x="26" y="44"/>
                      <a:pt x="24" y="37"/>
                      <a:pt x="25" y="29"/>
                    </a:cubicBezTo>
                    <a:cubicBezTo>
                      <a:pt x="26" y="24"/>
                      <a:pt x="24" y="20"/>
                      <a:pt x="23" y="15"/>
                    </a:cubicBezTo>
                    <a:cubicBezTo>
                      <a:pt x="22" y="10"/>
                      <a:pt x="19" y="6"/>
                      <a:pt x="17" y="1"/>
                    </a:cubicBezTo>
                    <a:cubicBezTo>
                      <a:pt x="20" y="0"/>
                      <a:pt x="22" y="1"/>
                      <a:pt x="23" y="4"/>
                    </a:cubicBezTo>
                    <a:cubicBezTo>
                      <a:pt x="24" y="5"/>
                      <a:pt x="25" y="7"/>
                      <a:pt x="26" y="8"/>
                    </a:cubicBezTo>
                    <a:cubicBezTo>
                      <a:pt x="29" y="10"/>
                      <a:pt x="30" y="13"/>
                      <a:pt x="32" y="16"/>
                    </a:cubicBezTo>
                    <a:cubicBezTo>
                      <a:pt x="34" y="21"/>
                      <a:pt x="38" y="25"/>
                      <a:pt x="42" y="30"/>
                    </a:cubicBezTo>
                    <a:cubicBezTo>
                      <a:pt x="43" y="31"/>
                      <a:pt x="42" y="32"/>
                      <a:pt x="42" y="34"/>
                    </a:cubicBezTo>
                    <a:cubicBezTo>
                      <a:pt x="41" y="34"/>
                      <a:pt x="42" y="35"/>
                      <a:pt x="42" y="36"/>
                    </a:cubicBezTo>
                    <a:cubicBezTo>
                      <a:pt x="42" y="46"/>
                      <a:pt x="39" y="54"/>
                      <a:pt x="36" y="63"/>
                    </a:cubicBezTo>
                    <a:cubicBezTo>
                      <a:pt x="35" y="64"/>
                      <a:pt x="34" y="63"/>
                      <a:pt x="34" y="62"/>
                    </a:cubicBezTo>
                    <a:cubicBezTo>
                      <a:pt x="34" y="59"/>
                      <a:pt x="36" y="55"/>
                      <a:pt x="37" y="52"/>
                    </a:cubicBezTo>
                    <a:cubicBezTo>
                      <a:pt x="37" y="49"/>
                      <a:pt x="38" y="46"/>
                      <a:pt x="37" y="43"/>
                    </a:cubicBezTo>
                    <a:cubicBezTo>
                      <a:pt x="36" y="49"/>
                      <a:pt x="33" y="54"/>
                      <a:pt x="33" y="60"/>
                    </a:cubicBezTo>
                    <a:cubicBezTo>
                      <a:pt x="25" y="61"/>
                      <a:pt x="17" y="54"/>
                      <a:pt x="15" y="47"/>
                    </a:cubicBezTo>
                    <a:cubicBezTo>
                      <a:pt x="15" y="42"/>
                      <a:pt x="11" y="39"/>
                      <a:pt x="12" y="35"/>
                    </a:cubicBezTo>
                    <a:cubicBezTo>
                      <a:pt x="12" y="36"/>
                      <a:pt x="12" y="38"/>
                      <a:pt x="13" y="41"/>
                    </a:cubicBezTo>
                    <a:cubicBezTo>
                      <a:pt x="14" y="42"/>
                      <a:pt x="15" y="44"/>
                      <a:pt x="12" y="45"/>
                    </a:cubicBezTo>
                    <a:cubicBezTo>
                      <a:pt x="11" y="43"/>
                      <a:pt x="10" y="48"/>
                      <a:pt x="9" y="46"/>
                    </a:cubicBezTo>
                    <a:cubicBezTo>
                      <a:pt x="9" y="45"/>
                      <a:pt x="9" y="45"/>
                      <a:pt x="8" y="45"/>
                    </a:cubicBezTo>
                    <a:cubicBezTo>
                      <a:pt x="9" y="45"/>
                      <a:pt x="9" y="46"/>
                      <a:pt x="9" y="46"/>
                    </a:cubicBezTo>
                    <a:cubicBezTo>
                      <a:pt x="15" y="56"/>
                      <a:pt x="24" y="63"/>
                      <a:pt x="34" y="69"/>
                    </a:cubicBezTo>
                    <a:cubicBezTo>
                      <a:pt x="35" y="69"/>
                      <a:pt x="35" y="69"/>
                      <a:pt x="36" y="69"/>
                    </a:cubicBezTo>
                    <a:cubicBezTo>
                      <a:pt x="37" y="69"/>
                      <a:pt x="38" y="70"/>
                      <a:pt x="38" y="71"/>
                    </a:cubicBezTo>
                    <a:close/>
                  </a:path>
                </a:pathLst>
              </a:custGeom>
              <a:solidFill>
                <a:srgbClr val="202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8" name="Freeform 723"/>
              <p:cNvSpPr>
                <a:spLocks/>
              </p:cNvSpPr>
              <p:nvPr/>
            </p:nvSpPr>
            <p:spPr bwMode="auto">
              <a:xfrm>
                <a:off x="4556" y="1250"/>
                <a:ext cx="71" cy="173"/>
              </a:xfrm>
              <a:custGeom>
                <a:avLst/>
                <a:gdLst>
                  <a:gd name="T0" fmla="*/ 39 w 49"/>
                  <a:gd name="T1" fmla="*/ 66 h 120"/>
                  <a:gd name="T2" fmla="*/ 48 w 49"/>
                  <a:gd name="T3" fmla="*/ 93 h 120"/>
                  <a:gd name="T4" fmla="*/ 48 w 49"/>
                  <a:gd name="T5" fmla="*/ 112 h 120"/>
                  <a:gd name="T6" fmla="*/ 48 w 49"/>
                  <a:gd name="T7" fmla="*/ 120 h 120"/>
                  <a:gd name="T8" fmla="*/ 45 w 49"/>
                  <a:gd name="T9" fmla="*/ 115 h 120"/>
                  <a:gd name="T10" fmla="*/ 46 w 49"/>
                  <a:gd name="T11" fmla="*/ 112 h 120"/>
                  <a:gd name="T12" fmla="*/ 47 w 49"/>
                  <a:gd name="T13" fmla="*/ 111 h 120"/>
                  <a:gd name="T14" fmla="*/ 46 w 49"/>
                  <a:gd name="T15" fmla="*/ 90 h 120"/>
                  <a:gd name="T16" fmla="*/ 45 w 49"/>
                  <a:gd name="T17" fmla="*/ 88 h 120"/>
                  <a:gd name="T18" fmla="*/ 43 w 49"/>
                  <a:gd name="T19" fmla="*/ 94 h 120"/>
                  <a:gd name="T20" fmla="*/ 43 w 49"/>
                  <a:gd name="T21" fmla="*/ 88 h 120"/>
                  <a:gd name="T22" fmla="*/ 41 w 49"/>
                  <a:gd name="T23" fmla="*/ 91 h 120"/>
                  <a:gd name="T24" fmla="*/ 39 w 49"/>
                  <a:gd name="T25" fmla="*/ 81 h 120"/>
                  <a:gd name="T26" fmla="*/ 35 w 49"/>
                  <a:gd name="T27" fmla="*/ 76 h 120"/>
                  <a:gd name="T28" fmla="*/ 32 w 49"/>
                  <a:gd name="T29" fmla="*/ 77 h 120"/>
                  <a:gd name="T30" fmla="*/ 26 w 49"/>
                  <a:gd name="T31" fmla="*/ 84 h 120"/>
                  <a:gd name="T32" fmla="*/ 23 w 49"/>
                  <a:gd name="T33" fmla="*/ 89 h 120"/>
                  <a:gd name="T34" fmla="*/ 16 w 49"/>
                  <a:gd name="T35" fmla="*/ 92 h 120"/>
                  <a:gd name="T36" fmla="*/ 13 w 49"/>
                  <a:gd name="T37" fmla="*/ 91 h 120"/>
                  <a:gd name="T38" fmla="*/ 14 w 49"/>
                  <a:gd name="T39" fmla="*/ 86 h 120"/>
                  <a:gd name="T40" fmla="*/ 22 w 49"/>
                  <a:gd name="T41" fmla="*/ 61 h 120"/>
                  <a:gd name="T42" fmla="*/ 22 w 49"/>
                  <a:gd name="T43" fmla="*/ 46 h 120"/>
                  <a:gd name="T44" fmla="*/ 19 w 49"/>
                  <a:gd name="T45" fmla="*/ 73 h 120"/>
                  <a:gd name="T46" fmla="*/ 13 w 49"/>
                  <a:gd name="T47" fmla="*/ 87 h 120"/>
                  <a:gd name="T48" fmla="*/ 10 w 49"/>
                  <a:gd name="T49" fmla="*/ 89 h 120"/>
                  <a:gd name="T50" fmla="*/ 9 w 49"/>
                  <a:gd name="T51" fmla="*/ 86 h 120"/>
                  <a:gd name="T52" fmla="*/ 15 w 49"/>
                  <a:gd name="T53" fmla="*/ 65 h 120"/>
                  <a:gd name="T54" fmla="*/ 17 w 49"/>
                  <a:gd name="T55" fmla="*/ 60 h 120"/>
                  <a:gd name="T56" fmla="*/ 13 w 49"/>
                  <a:gd name="T57" fmla="*/ 61 h 120"/>
                  <a:gd name="T58" fmla="*/ 13 w 49"/>
                  <a:gd name="T59" fmla="*/ 58 h 120"/>
                  <a:gd name="T60" fmla="*/ 16 w 49"/>
                  <a:gd name="T61" fmla="*/ 54 h 120"/>
                  <a:gd name="T62" fmla="*/ 14 w 49"/>
                  <a:gd name="T63" fmla="*/ 57 h 120"/>
                  <a:gd name="T64" fmla="*/ 1 w 49"/>
                  <a:gd name="T65" fmla="*/ 75 h 120"/>
                  <a:gd name="T66" fmla="*/ 0 w 49"/>
                  <a:gd name="T67" fmla="*/ 74 h 120"/>
                  <a:gd name="T68" fmla="*/ 7 w 49"/>
                  <a:gd name="T69" fmla="*/ 58 h 120"/>
                  <a:gd name="T70" fmla="*/ 17 w 49"/>
                  <a:gd name="T71" fmla="*/ 35 h 120"/>
                  <a:gd name="T72" fmla="*/ 19 w 49"/>
                  <a:gd name="T73" fmla="*/ 22 h 120"/>
                  <a:gd name="T74" fmla="*/ 21 w 49"/>
                  <a:gd name="T75" fmla="*/ 18 h 120"/>
                  <a:gd name="T76" fmla="*/ 23 w 49"/>
                  <a:gd name="T77" fmla="*/ 20 h 120"/>
                  <a:gd name="T78" fmla="*/ 25 w 49"/>
                  <a:gd name="T79" fmla="*/ 20 h 120"/>
                  <a:gd name="T80" fmla="*/ 25 w 49"/>
                  <a:gd name="T81" fmla="*/ 17 h 120"/>
                  <a:gd name="T82" fmla="*/ 26 w 49"/>
                  <a:gd name="T83" fmla="*/ 0 h 120"/>
                  <a:gd name="T84" fmla="*/ 27 w 49"/>
                  <a:gd name="T85" fmla="*/ 8 h 120"/>
                  <a:gd name="T86" fmla="*/ 29 w 49"/>
                  <a:gd name="T87" fmla="*/ 12 h 120"/>
                  <a:gd name="T88" fmla="*/ 29 w 49"/>
                  <a:gd name="T89" fmla="*/ 19 h 120"/>
                  <a:gd name="T90" fmla="*/ 27 w 49"/>
                  <a:gd name="T91" fmla="*/ 23 h 120"/>
                  <a:gd name="T92" fmla="*/ 29 w 49"/>
                  <a:gd name="T93" fmla="*/ 43 h 120"/>
                  <a:gd name="T94" fmla="*/ 39 w 49"/>
                  <a:gd name="T95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" h="120">
                    <a:moveTo>
                      <a:pt x="39" y="66"/>
                    </a:moveTo>
                    <a:cubicBezTo>
                      <a:pt x="46" y="74"/>
                      <a:pt x="49" y="83"/>
                      <a:pt x="48" y="93"/>
                    </a:cubicBezTo>
                    <a:cubicBezTo>
                      <a:pt x="48" y="99"/>
                      <a:pt x="48" y="106"/>
                      <a:pt x="48" y="112"/>
                    </a:cubicBezTo>
                    <a:cubicBezTo>
                      <a:pt x="48" y="115"/>
                      <a:pt x="48" y="117"/>
                      <a:pt x="48" y="120"/>
                    </a:cubicBezTo>
                    <a:cubicBezTo>
                      <a:pt x="47" y="118"/>
                      <a:pt x="45" y="117"/>
                      <a:pt x="45" y="115"/>
                    </a:cubicBezTo>
                    <a:cubicBezTo>
                      <a:pt x="44" y="114"/>
                      <a:pt x="42" y="111"/>
                      <a:pt x="46" y="112"/>
                    </a:cubicBezTo>
                    <a:cubicBezTo>
                      <a:pt x="47" y="113"/>
                      <a:pt x="47" y="112"/>
                      <a:pt x="47" y="111"/>
                    </a:cubicBezTo>
                    <a:cubicBezTo>
                      <a:pt x="45" y="104"/>
                      <a:pt x="46" y="97"/>
                      <a:pt x="46" y="90"/>
                    </a:cubicBezTo>
                    <a:cubicBezTo>
                      <a:pt x="46" y="90"/>
                      <a:pt x="46" y="89"/>
                      <a:pt x="45" y="88"/>
                    </a:cubicBezTo>
                    <a:cubicBezTo>
                      <a:pt x="43" y="90"/>
                      <a:pt x="45" y="92"/>
                      <a:pt x="43" y="94"/>
                    </a:cubicBezTo>
                    <a:cubicBezTo>
                      <a:pt x="41" y="92"/>
                      <a:pt x="44" y="90"/>
                      <a:pt x="43" y="88"/>
                    </a:cubicBezTo>
                    <a:cubicBezTo>
                      <a:pt x="41" y="88"/>
                      <a:pt x="42" y="90"/>
                      <a:pt x="41" y="91"/>
                    </a:cubicBezTo>
                    <a:cubicBezTo>
                      <a:pt x="36" y="89"/>
                      <a:pt x="39" y="85"/>
                      <a:pt x="39" y="81"/>
                    </a:cubicBezTo>
                    <a:cubicBezTo>
                      <a:pt x="38" y="79"/>
                      <a:pt x="35" y="78"/>
                      <a:pt x="35" y="76"/>
                    </a:cubicBezTo>
                    <a:cubicBezTo>
                      <a:pt x="34" y="76"/>
                      <a:pt x="33" y="75"/>
                      <a:pt x="32" y="77"/>
                    </a:cubicBezTo>
                    <a:cubicBezTo>
                      <a:pt x="30" y="79"/>
                      <a:pt x="28" y="82"/>
                      <a:pt x="26" y="84"/>
                    </a:cubicBezTo>
                    <a:cubicBezTo>
                      <a:pt x="24" y="86"/>
                      <a:pt x="23" y="88"/>
                      <a:pt x="23" y="89"/>
                    </a:cubicBezTo>
                    <a:cubicBezTo>
                      <a:pt x="21" y="93"/>
                      <a:pt x="19" y="94"/>
                      <a:pt x="16" y="92"/>
                    </a:cubicBezTo>
                    <a:cubicBezTo>
                      <a:pt x="15" y="92"/>
                      <a:pt x="13" y="92"/>
                      <a:pt x="13" y="91"/>
                    </a:cubicBezTo>
                    <a:cubicBezTo>
                      <a:pt x="13" y="89"/>
                      <a:pt x="14" y="88"/>
                      <a:pt x="14" y="86"/>
                    </a:cubicBezTo>
                    <a:cubicBezTo>
                      <a:pt x="18" y="78"/>
                      <a:pt x="20" y="69"/>
                      <a:pt x="22" y="61"/>
                    </a:cubicBezTo>
                    <a:cubicBezTo>
                      <a:pt x="23" y="55"/>
                      <a:pt x="22" y="50"/>
                      <a:pt x="22" y="46"/>
                    </a:cubicBezTo>
                    <a:cubicBezTo>
                      <a:pt x="23" y="54"/>
                      <a:pt x="21" y="64"/>
                      <a:pt x="19" y="73"/>
                    </a:cubicBezTo>
                    <a:cubicBezTo>
                      <a:pt x="18" y="78"/>
                      <a:pt x="15" y="82"/>
                      <a:pt x="13" y="87"/>
                    </a:cubicBezTo>
                    <a:cubicBezTo>
                      <a:pt x="12" y="88"/>
                      <a:pt x="11" y="89"/>
                      <a:pt x="10" y="89"/>
                    </a:cubicBezTo>
                    <a:cubicBezTo>
                      <a:pt x="9" y="88"/>
                      <a:pt x="9" y="87"/>
                      <a:pt x="9" y="86"/>
                    </a:cubicBezTo>
                    <a:cubicBezTo>
                      <a:pt x="11" y="79"/>
                      <a:pt x="13" y="72"/>
                      <a:pt x="15" y="65"/>
                    </a:cubicBezTo>
                    <a:cubicBezTo>
                      <a:pt x="16" y="64"/>
                      <a:pt x="17" y="62"/>
                      <a:pt x="17" y="60"/>
                    </a:cubicBezTo>
                    <a:cubicBezTo>
                      <a:pt x="15" y="60"/>
                      <a:pt x="15" y="64"/>
                      <a:pt x="13" y="61"/>
                    </a:cubicBezTo>
                    <a:cubicBezTo>
                      <a:pt x="13" y="60"/>
                      <a:pt x="13" y="59"/>
                      <a:pt x="13" y="58"/>
                    </a:cubicBezTo>
                    <a:cubicBezTo>
                      <a:pt x="14" y="57"/>
                      <a:pt x="15" y="56"/>
                      <a:pt x="16" y="54"/>
                    </a:cubicBezTo>
                    <a:cubicBezTo>
                      <a:pt x="15" y="56"/>
                      <a:pt x="14" y="57"/>
                      <a:pt x="14" y="57"/>
                    </a:cubicBezTo>
                    <a:cubicBezTo>
                      <a:pt x="10" y="64"/>
                      <a:pt x="6" y="70"/>
                      <a:pt x="1" y="75"/>
                    </a:cubicBezTo>
                    <a:cubicBezTo>
                      <a:pt x="0" y="75"/>
                      <a:pt x="0" y="75"/>
                      <a:pt x="0" y="74"/>
                    </a:cubicBezTo>
                    <a:cubicBezTo>
                      <a:pt x="3" y="69"/>
                      <a:pt x="5" y="63"/>
                      <a:pt x="7" y="58"/>
                    </a:cubicBezTo>
                    <a:cubicBezTo>
                      <a:pt x="11" y="51"/>
                      <a:pt x="13" y="43"/>
                      <a:pt x="17" y="35"/>
                    </a:cubicBezTo>
                    <a:cubicBezTo>
                      <a:pt x="19" y="31"/>
                      <a:pt x="19" y="26"/>
                      <a:pt x="19" y="22"/>
                    </a:cubicBezTo>
                    <a:cubicBezTo>
                      <a:pt x="19" y="20"/>
                      <a:pt x="19" y="19"/>
                      <a:pt x="21" y="18"/>
                    </a:cubicBezTo>
                    <a:cubicBezTo>
                      <a:pt x="22" y="18"/>
                      <a:pt x="22" y="19"/>
                      <a:pt x="23" y="20"/>
                    </a:cubicBezTo>
                    <a:cubicBezTo>
                      <a:pt x="24" y="20"/>
                      <a:pt x="24" y="21"/>
                      <a:pt x="25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2" y="11"/>
                      <a:pt x="26" y="6"/>
                      <a:pt x="26" y="0"/>
                    </a:cubicBezTo>
                    <a:cubicBezTo>
                      <a:pt x="28" y="2"/>
                      <a:pt x="27" y="5"/>
                      <a:pt x="27" y="8"/>
                    </a:cubicBezTo>
                    <a:cubicBezTo>
                      <a:pt x="27" y="9"/>
                      <a:pt x="27" y="11"/>
                      <a:pt x="29" y="12"/>
                    </a:cubicBezTo>
                    <a:cubicBezTo>
                      <a:pt x="29" y="14"/>
                      <a:pt x="30" y="16"/>
                      <a:pt x="29" y="19"/>
                    </a:cubicBezTo>
                    <a:cubicBezTo>
                      <a:pt x="29" y="20"/>
                      <a:pt x="27" y="21"/>
                      <a:pt x="27" y="23"/>
                    </a:cubicBezTo>
                    <a:cubicBezTo>
                      <a:pt x="26" y="30"/>
                      <a:pt x="28" y="37"/>
                      <a:pt x="29" y="43"/>
                    </a:cubicBezTo>
                    <a:cubicBezTo>
                      <a:pt x="30" y="52"/>
                      <a:pt x="35" y="59"/>
                      <a:pt x="39" y="66"/>
                    </a:cubicBezTo>
                    <a:close/>
                  </a:path>
                </a:pathLst>
              </a:custGeom>
              <a:solidFill>
                <a:srgbClr val="1716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9" name="Freeform 724"/>
              <p:cNvSpPr>
                <a:spLocks/>
              </p:cNvSpPr>
              <p:nvPr/>
            </p:nvSpPr>
            <p:spPr bwMode="auto">
              <a:xfrm>
                <a:off x="4612" y="1317"/>
                <a:ext cx="29" cy="47"/>
              </a:xfrm>
              <a:custGeom>
                <a:avLst/>
                <a:gdLst>
                  <a:gd name="T0" fmla="*/ 9 w 20"/>
                  <a:gd name="T1" fmla="*/ 23 h 33"/>
                  <a:gd name="T2" fmla="*/ 0 w 20"/>
                  <a:gd name="T3" fmla="*/ 4 h 33"/>
                  <a:gd name="T4" fmla="*/ 5 w 20"/>
                  <a:gd name="T5" fmla="*/ 7 h 33"/>
                  <a:gd name="T6" fmla="*/ 7 w 20"/>
                  <a:gd name="T7" fmla="*/ 13 h 33"/>
                  <a:gd name="T8" fmla="*/ 9 w 20"/>
                  <a:gd name="T9" fmla="*/ 13 h 33"/>
                  <a:gd name="T10" fmla="*/ 9 w 20"/>
                  <a:gd name="T11" fmla="*/ 10 h 33"/>
                  <a:gd name="T12" fmla="*/ 5 w 20"/>
                  <a:gd name="T13" fmla="*/ 0 h 33"/>
                  <a:gd name="T14" fmla="*/ 11 w 20"/>
                  <a:gd name="T15" fmla="*/ 12 h 33"/>
                  <a:gd name="T16" fmla="*/ 20 w 20"/>
                  <a:gd name="T17" fmla="*/ 33 h 33"/>
                  <a:gd name="T18" fmla="*/ 19 w 20"/>
                  <a:gd name="T19" fmla="*/ 33 h 33"/>
                  <a:gd name="T20" fmla="*/ 14 w 20"/>
                  <a:gd name="T21" fmla="*/ 27 h 33"/>
                  <a:gd name="T22" fmla="*/ 12 w 20"/>
                  <a:gd name="T23" fmla="*/ 27 h 33"/>
                  <a:gd name="T24" fmla="*/ 9 w 20"/>
                  <a:gd name="T25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33">
                    <a:moveTo>
                      <a:pt x="9" y="23"/>
                    </a:moveTo>
                    <a:cubicBezTo>
                      <a:pt x="7" y="17"/>
                      <a:pt x="2" y="12"/>
                      <a:pt x="0" y="4"/>
                    </a:cubicBezTo>
                    <a:cubicBezTo>
                      <a:pt x="2" y="6"/>
                      <a:pt x="2" y="8"/>
                      <a:pt x="5" y="7"/>
                    </a:cubicBezTo>
                    <a:cubicBezTo>
                      <a:pt x="5" y="9"/>
                      <a:pt x="6" y="11"/>
                      <a:pt x="7" y="13"/>
                    </a:cubicBezTo>
                    <a:cubicBezTo>
                      <a:pt x="8" y="13"/>
                      <a:pt x="8" y="14"/>
                      <a:pt x="9" y="13"/>
                    </a:cubicBezTo>
                    <a:cubicBezTo>
                      <a:pt x="10" y="12"/>
                      <a:pt x="10" y="11"/>
                      <a:pt x="9" y="10"/>
                    </a:cubicBezTo>
                    <a:cubicBezTo>
                      <a:pt x="6" y="7"/>
                      <a:pt x="7" y="3"/>
                      <a:pt x="5" y="0"/>
                    </a:cubicBezTo>
                    <a:cubicBezTo>
                      <a:pt x="7" y="4"/>
                      <a:pt x="12" y="7"/>
                      <a:pt x="11" y="12"/>
                    </a:cubicBezTo>
                    <a:cubicBezTo>
                      <a:pt x="11" y="20"/>
                      <a:pt x="15" y="27"/>
                      <a:pt x="20" y="33"/>
                    </a:cubicBezTo>
                    <a:cubicBezTo>
                      <a:pt x="20" y="33"/>
                      <a:pt x="19" y="33"/>
                      <a:pt x="19" y="33"/>
                    </a:cubicBezTo>
                    <a:cubicBezTo>
                      <a:pt x="17" y="31"/>
                      <a:pt x="15" y="29"/>
                      <a:pt x="14" y="27"/>
                    </a:cubicBezTo>
                    <a:cubicBezTo>
                      <a:pt x="13" y="25"/>
                      <a:pt x="12" y="27"/>
                      <a:pt x="12" y="27"/>
                    </a:cubicBezTo>
                    <a:cubicBezTo>
                      <a:pt x="10" y="27"/>
                      <a:pt x="10" y="25"/>
                      <a:pt x="9" y="23"/>
                    </a:cubicBezTo>
                    <a:close/>
                  </a:path>
                </a:pathLst>
              </a:custGeom>
              <a:solidFill>
                <a:srgbClr val="3B5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0" name="Freeform 725"/>
              <p:cNvSpPr>
                <a:spLocks/>
              </p:cNvSpPr>
              <p:nvPr/>
            </p:nvSpPr>
            <p:spPr bwMode="auto">
              <a:xfrm>
                <a:off x="4625" y="1350"/>
                <a:ext cx="23" cy="37"/>
              </a:xfrm>
              <a:custGeom>
                <a:avLst/>
                <a:gdLst>
                  <a:gd name="T0" fmla="*/ 0 w 16"/>
                  <a:gd name="T1" fmla="*/ 0 h 26"/>
                  <a:gd name="T2" fmla="*/ 3 w 16"/>
                  <a:gd name="T3" fmla="*/ 4 h 26"/>
                  <a:gd name="T4" fmla="*/ 8 w 16"/>
                  <a:gd name="T5" fmla="*/ 14 h 26"/>
                  <a:gd name="T6" fmla="*/ 14 w 16"/>
                  <a:gd name="T7" fmla="*/ 20 h 26"/>
                  <a:gd name="T8" fmla="*/ 16 w 16"/>
                  <a:gd name="T9" fmla="*/ 26 h 26"/>
                  <a:gd name="T10" fmla="*/ 12 w 16"/>
                  <a:gd name="T11" fmla="*/ 25 h 26"/>
                  <a:gd name="T12" fmla="*/ 0 w 16"/>
                  <a:gd name="T13" fmla="*/ 4 h 26"/>
                  <a:gd name="T14" fmla="*/ 0 w 16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6">
                    <a:moveTo>
                      <a:pt x="0" y="0"/>
                    </a:moveTo>
                    <a:cubicBezTo>
                      <a:pt x="1" y="1"/>
                      <a:pt x="2" y="3"/>
                      <a:pt x="3" y="4"/>
                    </a:cubicBezTo>
                    <a:cubicBezTo>
                      <a:pt x="4" y="8"/>
                      <a:pt x="9" y="10"/>
                      <a:pt x="8" y="14"/>
                    </a:cubicBezTo>
                    <a:cubicBezTo>
                      <a:pt x="12" y="14"/>
                      <a:pt x="12" y="18"/>
                      <a:pt x="14" y="20"/>
                    </a:cubicBezTo>
                    <a:cubicBezTo>
                      <a:pt x="16" y="22"/>
                      <a:pt x="15" y="23"/>
                      <a:pt x="16" y="26"/>
                    </a:cubicBezTo>
                    <a:cubicBezTo>
                      <a:pt x="14" y="25"/>
                      <a:pt x="13" y="26"/>
                      <a:pt x="12" y="25"/>
                    </a:cubicBezTo>
                    <a:cubicBezTo>
                      <a:pt x="9" y="17"/>
                      <a:pt x="3" y="11"/>
                      <a:pt x="0" y="4"/>
                    </a:cubicBezTo>
                    <a:cubicBezTo>
                      <a:pt x="2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1" name="Freeform 726"/>
              <p:cNvSpPr>
                <a:spLocks/>
              </p:cNvSpPr>
              <p:nvPr/>
            </p:nvSpPr>
            <p:spPr bwMode="auto">
              <a:xfrm>
                <a:off x="4648" y="1358"/>
                <a:ext cx="26" cy="21"/>
              </a:xfrm>
              <a:custGeom>
                <a:avLst/>
                <a:gdLst>
                  <a:gd name="T0" fmla="*/ 17 w 18"/>
                  <a:gd name="T1" fmla="*/ 14 h 14"/>
                  <a:gd name="T2" fmla="*/ 10 w 18"/>
                  <a:gd name="T3" fmla="*/ 9 h 14"/>
                  <a:gd name="T4" fmla="*/ 0 w 18"/>
                  <a:gd name="T5" fmla="*/ 0 h 14"/>
                  <a:gd name="T6" fmla="*/ 1 w 18"/>
                  <a:gd name="T7" fmla="*/ 0 h 14"/>
                  <a:gd name="T8" fmla="*/ 11 w 18"/>
                  <a:gd name="T9" fmla="*/ 6 h 14"/>
                  <a:gd name="T10" fmla="*/ 17 w 18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4">
                    <a:moveTo>
                      <a:pt x="17" y="14"/>
                    </a:moveTo>
                    <a:cubicBezTo>
                      <a:pt x="14" y="13"/>
                      <a:pt x="13" y="10"/>
                      <a:pt x="10" y="9"/>
                    </a:cubicBezTo>
                    <a:cubicBezTo>
                      <a:pt x="6" y="6"/>
                      <a:pt x="1" y="5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3"/>
                      <a:pt x="7" y="5"/>
                      <a:pt x="11" y="6"/>
                    </a:cubicBezTo>
                    <a:cubicBezTo>
                      <a:pt x="13" y="9"/>
                      <a:pt x="18" y="10"/>
                      <a:pt x="17" y="14"/>
                    </a:cubicBezTo>
                    <a:close/>
                  </a:path>
                </a:pathLst>
              </a:custGeom>
              <a:solidFill>
                <a:srgbClr val="6A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2" name="Freeform 727"/>
              <p:cNvSpPr>
                <a:spLocks/>
              </p:cNvSpPr>
              <p:nvPr/>
            </p:nvSpPr>
            <p:spPr bwMode="auto">
              <a:xfrm>
                <a:off x="4449" y="1267"/>
                <a:ext cx="43" cy="57"/>
              </a:xfrm>
              <a:custGeom>
                <a:avLst/>
                <a:gdLst>
                  <a:gd name="T0" fmla="*/ 21 w 30"/>
                  <a:gd name="T1" fmla="*/ 37 h 39"/>
                  <a:gd name="T2" fmla="*/ 4 w 30"/>
                  <a:gd name="T3" fmla="*/ 25 h 39"/>
                  <a:gd name="T4" fmla="*/ 2 w 30"/>
                  <a:gd name="T5" fmla="*/ 20 h 39"/>
                  <a:gd name="T6" fmla="*/ 7 w 30"/>
                  <a:gd name="T7" fmla="*/ 22 h 39"/>
                  <a:gd name="T8" fmla="*/ 11 w 30"/>
                  <a:gd name="T9" fmla="*/ 24 h 39"/>
                  <a:gd name="T10" fmla="*/ 12 w 30"/>
                  <a:gd name="T11" fmla="*/ 22 h 39"/>
                  <a:gd name="T12" fmla="*/ 11 w 30"/>
                  <a:gd name="T13" fmla="*/ 20 h 39"/>
                  <a:gd name="T14" fmla="*/ 9 w 30"/>
                  <a:gd name="T15" fmla="*/ 20 h 39"/>
                  <a:gd name="T16" fmla="*/ 2 w 30"/>
                  <a:gd name="T17" fmla="*/ 2 h 39"/>
                  <a:gd name="T18" fmla="*/ 4 w 30"/>
                  <a:gd name="T19" fmla="*/ 0 h 39"/>
                  <a:gd name="T20" fmla="*/ 10 w 30"/>
                  <a:gd name="T21" fmla="*/ 4 h 39"/>
                  <a:gd name="T22" fmla="*/ 14 w 30"/>
                  <a:gd name="T23" fmla="*/ 8 h 39"/>
                  <a:gd name="T24" fmla="*/ 25 w 30"/>
                  <a:gd name="T25" fmla="*/ 17 h 39"/>
                  <a:gd name="T26" fmla="*/ 27 w 30"/>
                  <a:gd name="T27" fmla="*/ 17 h 39"/>
                  <a:gd name="T28" fmla="*/ 27 w 30"/>
                  <a:gd name="T29" fmla="*/ 36 h 39"/>
                  <a:gd name="T30" fmla="*/ 21 w 30"/>
                  <a:gd name="T31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39">
                    <a:moveTo>
                      <a:pt x="21" y="37"/>
                    </a:moveTo>
                    <a:cubicBezTo>
                      <a:pt x="14" y="35"/>
                      <a:pt x="9" y="30"/>
                      <a:pt x="4" y="25"/>
                    </a:cubicBezTo>
                    <a:cubicBezTo>
                      <a:pt x="3" y="23"/>
                      <a:pt x="3" y="21"/>
                      <a:pt x="2" y="20"/>
                    </a:cubicBezTo>
                    <a:cubicBezTo>
                      <a:pt x="5" y="18"/>
                      <a:pt x="6" y="21"/>
                      <a:pt x="7" y="22"/>
                    </a:cubicBezTo>
                    <a:cubicBezTo>
                      <a:pt x="8" y="24"/>
                      <a:pt x="9" y="25"/>
                      <a:pt x="11" y="24"/>
                    </a:cubicBezTo>
                    <a:cubicBezTo>
                      <a:pt x="12" y="23"/>
                      <a:pt x="12" y="23"/>
                      <a:pt x="12" y="22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0" y="18"/>
                      <a:pt x="0" y="8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7" y="1"/>
                      <a:pt x="8" y="2"/>
                      <a:pt x="10" y="4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6" y="13"/>
                      <a:pt x="20" y="16"/>
                      <a:pt x="25" y="17"/>
                    </a:cubicBezTo>
                    <a:cubicBezTo>
                      <a:pt x="26" y="17"/>
                      <a:pt x="26" y="17"/>
                      <a:pt x="27" y="17"/>
                    </a:cubicBezTo>
                    <a:cubicBezTo>
                      <a:pt x="30" y="24"/>
                      <a:pt x="28" y="30"/>
                      <a:pt x="27" y="36"/>
                    </a:cubicBezTo>
                    <a:cubicBezTo>
                      <a:pt x="26" y="39"/>
                      <a:pt x="23" y="39"/>
                      <a:pt x="21" y="37"/>
                    </a:cubicBezTo>
                    <a:close/>
                  </a:path>
                </a:pathLst>
              </a:custGeom>
              <a:solidFill>
                <a:srgbClr val="726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3" name="Freeform 728"/>
              <p:cNvSpPr>
                <a:spLocks/>
              </p:cNvSpPr>
              <p:nvPr/>
            </p:nvSpPr>
            <p:spPr bwMode="auto">
              <a:xfrm>
                <a:off x="4407" y="1204"/>
                <a:ext cx="64" cy="101"/>
              </a:xfrm>
              <a:custGeom>
                <a:avLst/>
                <a:gdLst>
                  <a:gd name="T0" fmla="*/ 33 w 44"/>
                  <a:gd name="T1" fmla="*/ 45 h 70"/>
                  <a:gd name="T2" fmla="*/ 36 w 44"/>
                  <a:gd name="T3" fmla="*/ 62 h 70"/>
                  <a:gd name="T4" fmla="*/ 39 w 44"/>
                  <a:gd name="T5" fmla="*/ 63 h 70"/>
                  <a:gd name="T6" fmla="*/ 44 w 44"/>
                  <a:gd name="T7" fmla="*/ 66 h 70"/>
                  <a:gd name="T8" fmla="*/ 39 w 44"/>
                  <a:gd name="T9" fmla="*/ 70 h 70"/>
                  <a:gd name="T10" fmla="*/ 35 w 44"/>
                  <a:gd name="T11" fmla="*/ 67 h 70"/>
                  <a:gd name="T12" fmla="*/ 31 w 44"/>
                  <a:gd name="T13" fmla="*/ 64 h 70"/>
                  <a:gd name="T14" fmla="*/ 28 w 44"/>
                  <a:gd name="T15" fmla="*/ 45 h 70"/>
                  <a:gd name="T16" fmla="*/ 20 w 44"/>
                  <a:gd name="T17" fmla="*/ 24 h 70"/>
                  <a:gd name="T18" fmla="*/ 8 w 44"/>
                  <a:gd name="T19" fmla="*/ 14 h 70"/>
                  <a:gd name="T20" fmla="*/ 0 w 44"/>
                  <a:gd name="T21" fmla="*/ 0 h 70"/>
                  <a:gd name="T22" fmla="*/ 20 w 44"/>
                  <a:gd name="T23" fmla="*/ 18 h 70"/>
                  <a:gd name="T24" fmla="*/ 30 w 44"/>
                  <a:gd name="T25" fmla="*/ 37 h 70"/>
                  <a:gd name="T26" fmla="*/ 33 w 44"/>
                  <a:gd name="T27" fmla="*/ 43 h 70"/>
                  <a:gd name="T28" fmla="*/ 33 w 44"/>
                  <a:gd name="T29" fmla="*/ 43 h 70"/>
                  <a:gd name="T30" fmla="*/ 33 w 44"/>
                  <a:gd name="T31" fmla="*/ 4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70">
                    <a:moveTo>
                      <a:pt x="33" y="45"/>
                    </a:moveTo>
                    <a:cubicBezTo>
                      <a:pt x="28" y="49"/>
                      <a:pt x="30" y="59"/>
                      <a:pt x="36" y="62"/>
                    </a:cubicBezTo>
                    <a:cubicBezTo>
                      <a:pt x="37" y="62"/>
                      <a:pt x="38" y="62"/>
                      <a:pt x="39" y="63"/>
                    </a:cubicBezTo>
                    <a:cubicBezTo>
                      <a:pt x="41" y="63"/>
                      <a:pt x="44" y="64"/>
                      <a:pt x="44" y="66"/>
                    </a:cubicBezTo>
                    <a:cubicBezTo>
                      <a:pt x="43" y="68"/>
                      <a:pt x="41" y="69"/>
                      <a:pt x="39" y="70"/>
                    </a:cubicBezTo>
                    <a:cubicBezTo>
                      <a:pt x="36" y="70"/>
                      <a:pt x="35" y="69"/>
                      <a:pt x="35" y="67"/>
                    </a:cubicBezTo>
                    <a:cubicBezTo>
                      <a:pt x="34" y="65"/>
                      <a:pt x="33" y="64"/>
                      <a:pt x="31" y="64"/>
                    </a:cubicBezTo>
                    <a:cubicBezTo>
                      <a:pt x="29" y="58"/>
                      <a:pt x="29" y="51"/>
                      <a:pt x="28" y="45"/>
                    </a:cubicBezTo>
                    <a:cubicBezTo>
                      <a:pt x="26" y="38"/>
                      <a:pt x="24" y="30"/>
                      <a:pt x="20" y="24"/>
                    </a:cubicBezTo>
                    <a:cubicBezTo>
                      <a:pt x="17" y="20"/>
                      <a:pt x="11" y="17"/>
                      <a:pt x="8" y="14"/>
                    </a:cubicBezTo>
                    <a:cubicBezTo>
                      <a:pt x="4" y="10"/>
                      <a:pt x="1" y="6"/>
                      <a:pt x="0" y="0"/>
                    </a:cubicBezTo>
                    <a:cubicBezTo>
                      <a:pt x="7" y="6"/>
                      <a:pt x="14" y="12"/>
                      <a:pt x="20" y="18"/>
                    </a:cubicBezTo>
                    <a:cubicBezTo>
                      <a:pt x="26" y="23"/>
                      <a:pt x="29" y="30"/>
                      <a:pt x="30" y="37"/>
                    </a:cubicBezTo>
                    <a:cubicBezTo>
                      <a:pt x="31" y="39"/>
                      <a:pt x="32" y="41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4"/>
                      <a:pt x="34" y="44"/>
                      <a:pt x="33" y="45"/>
                    </a:cubicBezTo>
                    <a:close/>
                  </a:path>
                </a:pathLst>
              </a:custGeom>
              <a:solidFill>
                <a:srgbClr val="5B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4" name="Freeform 729"/>
              <p:cNvSpPr>
                <a:spLocks/>
              </p:cNvSpPr>
              <p:nvPr/>
            </p:nvSpPr>
            <p:spPr bwMode="auto">
              <a:xfrm>
                <a:off x="4398" y="1182"/>
                <a:ext cx="9" cy="22"/>
              </a:xfrm>
              <a:custGeom>
                <a:avLst/>
                <a:gdLst>
                  <a:gd name="T0" fmla="*/ 2 w 6"/>
                  <a:gd name="T1" fmla="*/ 10 h 15"/>
                  <a:gd name="T2" fmla="*/ 1 w 6"/>
                  <a:gd name="T3" fmla="*/ 4 h 15"/>
                  <a:gd name="T4" fmla="*/ 1 w 6"/>
                  <a:gd name="T5" fmla="*/ 1 h 15"/>
                  <a:gd name="T6" fmla="*/ 5 w 6"/>
                  <a:gd name="T7" fmla="*/ 2 h 15"/>
                  <a:gd name="T8" fmla="*/ 4 w 6"/>
                  <a:gd name="T9" fmla="*/ 8 h 15"/>
                  <a:gd name="T10" fmla="*/ 6 w 6"/>
                  <a:gd name="T11" fmla="*/ 15 h 15"/>
                  <a:gd name="T12" fmla="*/ 2 w 6"/>
                  <a:gd name="T13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2" y="10"/>
                    </a:moveTo>
                    <a:cubicBezTo>
                      <a:pt x="2" y="8"/>
                      <a:pt x="2" y="6"/>
                      <a:pt x="1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2" y="4"/>
                      <a:pt x="3" y="6"/>
                      <a:pt x="4" y="8"/>
                    </a:cubicBezTo>
                    <a:cubicBezTo>
                      <a:pt x="5" y="10"/>
                      <a:pt x="6" y="13"/>
                      <a:pt x="6" y="15"/>
                    </a:cubicBezTo>
                    <a:cubicBezTo>
                      <a:pt x="4" y="14"/>
                      <a:pt x="5" y="11"/>
                      <a:pt x="2" y="10"/>
                    </a:cubicBezTo>
                    <a:close/>
                  </a:path>
                </a:pathLst>
              </a:custGeom>
              <a:solidFill>
                <a:srgbClr val="5B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5" name="Freeform 730"/>
              <p:cNvSpPr>
                <a:spLocks/>
              </p:cNvSpPr>
              <p:nvPr/>
            </p:nvSpPr>
            <p:spPr bwMode="auto">
              <a:xfrm>
                <a:off x="4768" y="1445"/>
                <a:ext cx="78" cy="101"/>
              </a:xfrm>
              <a:custGeom>
                <a:avLst/>
                <a:gdLst>
                  <a:gd name="T0" fmla="*/ 38 w 54"/>
                  <a:gd name="T1" fmla="*/ 33 h 70"/>
                  <a:gd name="T2" fmla="*/ 54 w 54"/>
                  <a:gd name="T3" fmla="*/ 67 h 70"/>
                  <a:gd name="T4" fmla="*/ 49 w 54"/>
                  <a:gd name="T5" fmla="*/ 68 h 70"/>
                  <a:gd name="T6" fmla="*/ 46 w 54"/>
                  <a:gd name="T7" fmla="*/ 65 h 70"/>
                  <a:gd name="T8" fmla="*/ 45 w 54"/>
                  <a:gd name="T9" fmla="*/ 62 h 70"/>
                  <a:gd name="T10" fmla="*/ 32 w 54"/>
                  <a:gd name="T11" fmla="*/ 42 h 70"/>
                  <a:gd name="T12" fmla="*/ 21 w 54"/>
                  <a:gd name="T13" fmla="*/ 28 h 70"/>
                  <a:gd name="T14" fmla="*/ 17 w 54"/>
                  <a:gd name="T15" fmla="*/ 25 h 70"/>
                  <a:gd name="T16" fmla="*/ 14 w 54"/>
                  <a:gd name="T17" fmla="*/ 22 h 70"/>
                  <a:gd name="T18" fmla="*/ 12 w 54"/>
                  <a:gd name="T19" fmla="*/ 18 h 70"/>
                  <a:gd name="T20" fmla="*/ 7 w 54"/>
                  <a:gd name="T21" fmla="*/ 12 h 70"/>
                  <a:gd name="T22" fmla="*/ 0 w 54"/>
                  <a:gd name="T23" fmla="*/ 2 h 70"/>
                  <a:gd name="T24" fmla="*/ 0 w 54"/>
                  <a:gd name="T25" fmla="*/ 1 h 70"/>
                  <a:gd name="T26" fmla="*/ 1 w 54"/>
                  <a:gd name="T27" fmla="*/ 1 h 70"/>
                  <a:gd name="T28" fmla="*/ 4 w 54"/>
                  <a:gd name="T29" fmla="*/ 1 h 70"/>
                  <a:gd name="T30" fmla="*/ 21 w 54"/>
                  <a:gd name="T31" fmla="*/ 16 h 70"/>
                  <a:gd name="T32" fmla="*/ 31 w 54"/>
                  <a:gd name="T33" fmla="*/ 29 h 70"/>
                  <a:gd name="T34" fmla="*/ 38 w 54"/>
                  <a:gd name="T35" fmla="*/ 3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70">
                    <a:moveTo>
                      <a:pt x="38" y="33"/>
                    </a:moveTo>
                    <a:cubicBezTo>
                      <a:pt x="44" y="44"/>
                      <a:pt x="50" y="55"/>
                      <a:pt x="54" y="67"/>
                    </a:cubicBezTo>
                    <a:cubicBezTo>
                      <a:pt x="53" y="70"/>
                      <a:pt x="51" y="69"/>
                      <a:pt x="49" y="68"/>
                    </a:cubicBezTo>
                    <a:cubicBezTo>
                      <a:pt x="47" y="67"/>
                      <a:pt x="45" y="67"/>
                      <a:pt x="46" y="65"/>
                    </a:cubicBezTo>
                    <a:cubicBezTo>
                      <a:pt x="47" y="63"/>
                      <a:pt x="46" y="62"/>
                      <a:pt x="45" y="62"/>
                    </a:cubicBezTo>
                    <a:cubicBezTo>
                      <a:pt x="41" y="55"/>
                      <a:pt x="37" y="48"/>
                      <a:pt x="32" y="42"/>
                    </a:cubicBezTo>
                    <a:cubicBezTo>
                      <a:pt x="28" y="37"/>
                      <a:pt x="24" y="33"/>
                      <a:pt x="21" y="28"/>
                    </a:cubicBezTo>
                    <a:cubicBezTo>
                      <a:pt x="20" y="27"/>
                      <a:pt x="18" y="26"/>
                      <a:pt x="17" y="25"/>
                    </a:cubicBezTo>
                    <a:cubicBezTo>
                      <a:pt x="16" y="24"/>
                      <a:pt x="15" y="23"/>
                      <a:pt x="14" y="22"/>
                    </a:cubicBezTo>
                    <a:cubicBezTo>
                      <a:pt x="14" y="20"/>
                      <a:pt x="13" y="19"/>
                      <a:pt x="12" y="18"/>
                    </a:cubicBezTo>
                    <a:cubicBezTo>
                      <a:pt x="10" y="16"/>
                      <a:pt x="7" y="15"/>
                      <a:pt x="7" y="12"/>
                    </a:cubicBezTo>
                    <a:cubicBezTo>
                      <a:pt x="6" y="7"/>
                      <a:pt x="2" y="5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3" y="0"/>
                      <a:pt x="4" y="1"/>
                    </a:cubicBezTo>
                    <a:cubicBezTo>
                      <a:pt x="11" y="4"/>
                      <a:pt x="16" y="10"/>
                      <a:pt x="21" y="16"/>
                    </a:cubicBezTo>
                    <a:cubicBezTo>
                      <a:pt x="24" y="20"/>
                      <a:pt x="28" y="24"/>
                      <a:pt x="31" y="29"/>
                    </a:cubicBezTo>
                    <a:cubicBezTo>
                      <a:pt x="32" y="32"/>
                      <a:pt x="35" y="33"/>
                      <a:pt x="38" y="33"/>
                    </a:cubicBezTo>
                    <a:close/>
                  </a:path>
                </a:pathLst>
              </a:custGeom>
              <a:solidFill>
                <a:srgbClr val="DFAB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6" name="Freeform 731"/>
              <p:cNvSpPr>
                <a:spLocks/>
              </p:cNvSpPr>
              <p:nvPr/>
            </p:nvSpPr>
            <p:spPr bwMode="auto">
              <a:xfrm>
                <a:off x="4793" y="1480"/>
                <a:ext cx="62" cy="95"/>
              </a:xfrm>
              <a:custGeom>
                <a:avLst/>
                <a:gdLst>
                  <a:gd name="T0" fmla="*/ 0 w 43"/>
                  <a:gd name="T1" fmla="*/ 0 h 66"/>
                  <a:gd name="T2" fmla="*/ 6 w 43"/>
                  <a:gd name="T3" fmla="*/ 4 h 66"/>
                  <a:gd name="T4" fmla="*/ 23 w 43"/>
                  <a:gd name="T5" fmla="*/ 27 h 66"/>
                  <a:gd name="T6" fmla="*/ 32 w 43"/>
                  <a:gd name="T7" fmla="*/ 39 h 66"/>
                  <a:gd name="T8" fmla="*/ 32 w 43"/>
                  <a:gd name="T9" fmla="*/ 40 h 66"/>
                  <a:gd name="T10" fmla="*/ 31 w 43"/>
                  <a:gd name="T11" fmla="*/ 42 h 66"/>
                  <a:gd name="T12" fmla="*/ 37 w 43"/>
                  <a:gd name="T13" fmla="*/ 43 h 66"/>
                  <a:gd name="T14" fmla="*/ 43 w 43"/>
                  <a:gd name="T15" fmla="*/ 66 h 66"/>
                  <a:gd name="T16" fmla="*/ 28 w 43"/>
                  <a:gd name="T17" fmla="*/ 50 h 66"/>
                  <a:gd name="T18" fmla="*/ 23 w 43"/>
                  <a:gd name="T19" fmla="*/ 41 h 66"/>
                  <a:gd name="T20" fmla="*/ 23 w 43"/>
                  <a:gd name="T21" fmla="*/ 41 h 66"/>
                  <a:gd name="T22" fmla="*/ 13 w 43"/>
                  <a:gd name="T23" fmla="*/ 23 h 66"/>
                  <a:gd name="T24" fmla="*/ 3 w 43"/>
                  <a:gd name="T25" fmla="*/ 7 h 66"/>
                  <a:gd name="T26" fmla="*/ 3 w 43"/>
                  <a:gd name="T27" fmla="*/ 7 h 66"/>
                  <a:gd name="T28" fmla="*/ 0 w 43"/>
                  <a:gd name="T2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66">
                    <a:moveTo>
                      <a:pt x="0" y="0"/>
                    </a:moveTo>
                    <a:cubicBezTo>
                      <a:pt x="3" y="0"/>
                      <a:pt x="4" y="2"/>
                      <a:pt x="6" y="4"/>
                    </a:cubicBezTo>
                    <a:cubicBezTo>
                      <a:pt x="10" y="13"/>
                      <a:pt x="18" y="18"/>
                      <a:pt x="23" y="27"/>
                    </a:cubicBezTo>
                    <a:cubicBezTo>
                      <a:pt x="25" y="31"/>
                      <a:pt x="28" y="36"/>
                      <a:pt x="32" y="39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2"/>
                      <a:pt x="29" y="42"/>
                      <a:pt x="31" y="42"/>
                    </a:cubicBezTo>
                    <a:cubicBezTo>
                      <a:pt x="32" y="42"/>
                      <a:pt x="35" y="46"/>
                      <a:pt x="37" y="43"/>
                    </a:cubicBezTo>
                    <a:cubicBezTo>
                      <a:pt x="40" y="50"/>
                      <a:pt x="42" y="58"/>
                      <a:pt x="43" y="66"/>
                    </a:cubicBezTo>
                    <a:cubicBezTo>
                      <a:pt x="39" y="60"/>
                      <a:pt x="33" y="55"/>
                      <a:pt x="28" y="50"/>
                    </a:cubicBezTo>
                    <a:cubicBezTo>
                      <a:pt x="26" y="47"/>
                      <a:pt x="24" y="44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18" y="36"/>
                      <a:pt x="16" y="29"/>
                      <a:pt x="13" y="23"/>
                    </a:cubicBezTo>
                    <a:cubicBezTo>
                      <a:pt x="10" y="18"/>
                      <a:pt x="6" y="12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926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7" name="Freeform 732"/>
              <p:cNvSpPr>
                <a:spLocks/>
              </p:cNvSpPr>
              <p:nvPr/>
            </p:nvSpPr>
            <p:spPr bwMode="auto">
              <a:xfrm>
                <a:off x="4774" y="1441"/>
                <a:ext cx="49" cy="55"/>
              </a:xfrm>
              <a:custGeom>
                <a:avLst/>
                <a:gdLst>
                  <a:gd name="T0" fmla="*/ 34 w 34"/>
                  <a:gd name="T1" fmla="*/ 36 h 38"/>
                  <a:gd name="T2" fmla="*/ 24 w 34"/>
                  <a:gd name="T3" fmla="*/ 32 h 38"/>
                  <a:gd name="T4" fmla="*/ 11 w 34"/>
                  <a:gd name="T5" fmla="*/ 13 h 38"/>
                  <a:gd name="T6" fmla="*/ 0 w 34"/>
                  <a:gd name="T7" fmla="*/ 4 h 38"/>
                  <a:gd name="T8" fmla="*/ 16 w 34"/>
                  <a:gd name="T9" fmla="*/ 9 h 38"/>
                  <a:gd name="T10" fmla="*/ 29 w 34"/>
                  <a:gd name="T11" fmla="*/ 29 h 38"/>
                  <a:gd name="T12" fmla="*/ 34 w 34"/>
                  <a:gd name="T13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8">
                    <a:moveTo>
                      <a:pt x="34" y="36"/>
                    </a:moveTo>
                    <a:cubicBezTo>
                      <a:pt x="31" y="38"/>
                      <a:pt x="26" y="36"/>
                      <a:pt x="24" y="32"/>
                    </a:cubicBezTo>
                    <a:cubicBezTo>
                      <a:pt x="21" y="25"/>
                      <a:pt x="15" y="20"/>
                      <a:pt x="11" y="13"/>
                    </a:cubicBezTo>
                    <a:cubicBezTo>
                      <a:pt x="7" y="10"/>
                      <a:pt x="3" y="7"/>
                      <a:pt x="0" y="4"/>
                    </a:cubicBezTo>
                    <a:cubicBezTo>
                      <a:pt x="7" y="0"/>
                      <a:pt x="9" y="0"/>
                      <a:pt x="16" y="9"/>
                    </a:cubicBezTo>
                    <a:cubicBezTo>
                      <a:pt x="21" y="15"/>
                      <a:pt x="26" y="22"/>
                      <a:pt x="29" y="29"/>
                    </a:cubicBezTo>
                    <a:cubicBezTo>
                      <a:pt x="30" y="32"/>
                      <a:pt x="34" y="33"/>
                      <a:pt x="34" y="36"/>
                    </a:cubicBezTo>
                    <a:close/>
                  </a:path>
                </a:pathLst>
              </a:custGeom>
              <a:solidFill>
                <a:srgbClr val="D9D5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8" name="Freeform 733"/>
              <p:cNvSpPr>
                <a:spLocks/>
              </p:cNvSpPr>
              <p:nvPr/>
            </p:nvSpPr>
            <p:spPr bwMode="auto">
              <a:xfrm>
                <a:off x="4651" y="1386"/>
                <a:ext cx="35" cy="62"/>
              </a:xfrm>
              <a:custGeom>
                <a:avLst/>
                <a:gdLst>
                  <a:gd name="T0" fmla="*/ 24 w 24"/>
                  <a:gd name="T1" fmla="*/ 43 h 43"/>
                  <a:gd name="T2" fmla="*/ 12 w 24"/>
                  <a:gd name="T3" fmla="*/ 36 h 43"/>
                  <a:gd name="T4" fmla="*/ 7 w 24"/>
                  <a:gd name="T5" fmla="*/ 35 h 43"/>
                  <a:gd name="T6" fmla="*/ 5 w 24"/>
                  <a:gd name="T7" fmla="*/ 28 h 43"/>
                  <a:gd name="T8" fmla="*/ 4 w 24"/>
                  <a:gd name="T9" fmla="*/ 31 h 43"/>
                  <a:gd name="T10" fmla="*/ 2 w 24"/>
                  <a:gd name="T11" fmla="*/ 35 h 43"/>
                  <a:gd name="T12" fmla="*/ 0 w 24"/>
                  <a:gd name="T13" fmla="*/ 31 h 43"/>
                  <a:gd name="T14" fmla="*/ 4 w 24"/>
                  <a:gd name="T15" fmla="*/ 15 h 43"/>
                  <a:gd name="T16" fmla="*/ 10 w 24"/>
                  <a:gd name="T17" fmla="*/ 12 h 43"/>
                  <a:gd name="T18" fmla="*/ 11 w 24"/>
                  <a:gd name="T19" fmla="*/ 19 h 43"/>
                  <a:gd name="T20" fmla="*/ 10 w 24"/>
                  <a:gd name="T21" fmla="*/ 29 h 43"/>
                  <a:gd name="T22" fmla="*/ 15 w 24"/>
                  <a:gd name="T23" fmla="*/ 19 h 43"/>
                  <a:gd name="T24" fmla="*/ 13 w 24"/>
                  <a:gd name="T25" fmla="*/ 5 h 43"/>
                  <a:gd name="T26" fmla="*/ 14 w 24"/>
                  <a:gd name="T27" fmla="*/ 0 h 43"/>
                  <a:gd name="T28" fmla="*/ 16 w 24"/>
                  <a:gd name="T29" fmla="*/ 13 h 43"/>
                  <a:gd name="T30" fmla="*/ 23 w 24"/>
                  <a:gd name="T31" fmla="*/ 24 h 43"/>
                  <a:gd name="T32" fmla="*/ 20 w 24"/>
                  <a:gd name="T33" fmla="*/ 31 h 43"/>
                  <a:gd name="T34" fmla="*/ 21 w 24"/>
                  <a:gd name="T35" fmla="*/ 39 h 43"/>
                  <a:gd name="T36" fmla="*/ 24 w 24"/>
                  <a:gd name="T3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43">
                    <a:moveTo>
                      <a:pt x="24" y="43"/>
                    </a:moveTo>
                    <a:cubicBezTo>
                      <a:pt x="20" y="41"/>
                      <a:pt x="16" y="39"/>
                      <a:pt x="12" y="36"/>
                    </a:cubicBezTo>
                    <a:cubicBezTo>
                      <a:pt x="11" y="35"/>
                      <a:pt x="9" y="34"/>
                      <a:pt x="7" y="35"/>
                    </a:cubicBezTo>
                    <a:cubicBezTo>
                      <a:pt x="2" y="34"/>
                      <a:pt x="5" y="30"/>
                      <a:pt x="5" y="28"/>
                    </a:cubicBezTo>
                    <a:cubicBezTo>
                      <a:pt x="5" y="29"/>
                      <a:pt x="5" y="30"/>
                      <a:pt x="4" y="31"/>
                    </a:cubicBezTo>
                    <a:cubicBezTo>
                      <a:pt x="4" y="32"/>
                      <a:pt x="4" y="35"/>
                      <a:pt x="2" y="35"/>
                    </a:cubicBezTo>
                    <a:cubicBezTo>
                      <a:pt x="0" y="35"/>
                      <a:pt x="0" y="32"/>
                      <a:pt x="0" y="31"/>
                    </a:cubicBezTo>
                    <a:cubicBezTo>
                      <a:pt x="0" y="25"/>
                      <a:pt x="3" y="20"/>
                      <a:pt x="4" y="15"/>
                    </a:cubicBezTo>
                    <a:cubicBezTo>
                      <a:pt x="5" y="12"/>
                      <a:pt x="8" y="13"/>
                      <a:pt x="10" y="12"/>
                    </a:cubicBezTo>
                    <a:cubicBezTo>
                      <a:pt x="12" y="14"/>
                      <a:pt x="11" y="17"/>
                      <a:pt x="11" y="19"/>
                    </a:cubicBezTo>
                    <a:cubicBezTo>
                      <a:pt x="10" y="23"/>
                      <a:pt x="9" y="26"/>
                      <a:pt x="10" y="29"/>
                    </a:cubicBezTo>
                    <a:cubicBezTo>
                      <a:pt x="15" y="26"/>
                      <a:pt x="16" y="23"/>
                      <a:pt x="15" y="19"/>
                    </a:cubicBezTo>
                    <a:cubicBezTo>
                      <a:pt x="13" y="14"/>
                      <a:pt x="13" y="10"/>
                      <a:pt x="13" y="5"/>
                    </a:cubicBezTo>
                    <a:cubicBezTo>
                      <a:pt x="13" y="3"/>
                      <a:pt x="13" y="1"/>
                      <a:pt x="14" y="0"/>
                    </a:cubicBezTo>
                    <a:cubicBezTo>
                      <a:pt x="15" y="4"/>
                      <a:pt x="15" y="9"/>
                      <a:pt x="16" y="13"/>
                    </a:cubicBezTo>
                    <a:cubicBezTo>
                      <a:pt x="17" y="17"/>
                      <a:pt x="19" y="21"/>
                      <a:pt x="23" y="24"/>
                    </a:cubicBezTo>
                    <a:cubicBezTo>
                      <a:pt x="22" y="26"/>
                      <a:pt x="20" y="28"/>
                      <a:pt x="20" y="31"/>
                    </a:cubicBezTo>
                    <a:cubicBezTo>
                      <a:pt x="16" y="35"/>
                      <a:pt x="16" y="35"/>
                      <a:pt x="21" y="39"/>
                    </a:cubicBezTo>
                    <a:cubicBezTo>
                      <a:pt x="22" y="40"/>
                      <a:pt x="24" y="41"/>
                      <a:pt x="24" y="43"/>
                    </a:cubicBezTo>
                    <a:close/>
                  </a:path>
                </a:pathLst>
              </a:custGeom>
              <a:solidFill>
                <a:srgbClr val="6259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9" name="Freeform 734"/>
              <p:cNvSpPr>
                <a:spLocks/>
              </p:cNvSpPr>
              <p:nvPr/>
            </p:nvSpPr>
            <p:spPr bwMode="auto">
              <a:xfrm>
                <a:off x="4715" y="1442"/>
                <a:ext cx="66" cy="20"/>
              </a:xfrm>
              <a:custGeom>
                <a:avLst/>
                <a:gdLst>
                  <a:gd name="T0" fmla="*/ 38 w 46"/>
                  <a:gd name="T1" fmla="*/ 3 h 14"/>
                  <a:gd name="T2" fmla="*/ 44 w 46"/>
                  <a:gd name="T3" fmla="*/ 11 h 14"/>
                  <a:gd name="T4" fmla="*/ 44 w 46"/>
                  <a:gd name="T5" fmla="*/ 14 h 14"/>
                  <a:gd name="T6" fmla="*/ 29 w 46"/>
                  <a:gd name="T7" fmla="*/ 6 h 14"/>
                  <a:gd name="T8" fmla="*/ 25 w 46"/>
                  <a:gd name="T9" fmla="*/ 7 h 14"/>
                  <a:gd name="T10" fmla="*/ 16 w 46"/>
                  <a:gd name="T11" fmla="*/ 8 h 14"/>
                  <a:gd name="T12" fmla="*/ 5 w 46"/>
                  <a:gd name="T13" fmla="*/ 6 h 14"/>
                  <a:gd name="T14" fmla="*/ 0 w 46"/>
                  <a:gd name="T15" fmla="*/ 5 h 14"/>
                  <a:gd name="T16" fmla="*/ 38 w 46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4">
                    <a:moveTo>
                      <a:pt x="38" y="3"/>
                    </a:moveTo>
                    <a:cubicBezTo>
                      <a:pt x="40" y="6"/>
                      <a:pt x="42" y="8"/>
                      <a:pt x="44" y="11"/>
                    </a:cubicBezTo>
                    <a:cubicBezTo>
                      <a:pt x="45" y="12"/>
                      <a:pt x="46" y="13"/>
                      <a:pt x="44" y="14"/>
                    </a:cubicBezTo>
                    <a:cubicBezTo>
                      <a:pt x="39" y="11"/>
                      <a:pt x="34" y="9"/>
                      <a:pt x="29" y="6"/>
                    </a:cubicBezTo>
                    <a:cubicBezTo>
                      <a:pt x="27" y="6"/>
                      <a:pt x="26" y="5"/>
                      <a:pt x="25" y="7"/>
                    </a:cubicBezTo>
                    <a:cubicBezTo>
                      <a:pt x="22" y="10"/>
                      <a:pt x="19" y="9"/>
                      <a:pt x="16" y="8"/>
                    </a:cubicBezTo>
                    <a:cubicBezTo>
                      <a:pt x="12" y="8"/>
                      <a:pt x="9" y="6"/>
                      <a:pt x="5" y="6"/>
                    </a:cubicBezTo>
                    <a:cubicBezTo>
                      <a:pt x="3" y="6"/>
                      <a:pt x="1" y="7"/>
                      <a:pt x="0" y="5"/>
                    </a:cubicBezTo>
                    <a:cubicBezTo>
                      <a:pt x="12" y="0"/>
                      <a:pt x="25" y="0"/>
                      <a:pt x="38" y="3"/>
                    </a:cubicBezTo>
                    <a:close/>
                  </a:path>
                </a:pathLst>
              </a:custGeom>
              <a:solidFill>
                <a:srgbClr val="7C5F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0" name="Freeform 735"/>
              <p:cNvSpPr>
                <a:spLocks/>
              </p:cNvSpPr>
              <p:nvPr/>
            </p:nvSpPr>
            <p:spPr bwMode="auto">
              <a:xfrm>
                <a:off x="4722" y="1447"/>
                <a:ext cx="64" cy="24"/>
              </a:xfrm>
              <a:custGeom>
                <a:avLst/>
                <a:gdLst>
                  <a:gd name="T0" fmla="*/ 0 w 44"/>
                  <a:gd name="T1" fmla="*/ 3 h 17"/>
                  <a:gd name="T2" fmla="*/ 9 w 44"/>
                  <a:gd name="T3" fmla="*/ 4 h 17"/>
                  <a:gd name="T4" fmla="*/ 19 w 44"/>
                  <a:gd name="T5" fmla="*/ 1 h 17"/>
                  <a:gd name="T6" fmla="*/ 21 w 44"/>
                  <a:gd name="T7" fmla="*/ 1 h 17"/>
                  <a:gd name="T8" fmla="*/ 31 w 44"/>
                  <a:gd name="T9" fmla="*/ 6 h 17"/>
                  <a:gd name="T10" fmla="*/ 39 w 44"/>
                  <a:gd name="T11" fmla="*/ 11 h 17"/>
                  <a:gd name="T12" fmla="*/ 44 w 44"/>
                  <a:gd name="T13" fmla="*/ 17 h 17"/>
                  <a:gd name="T14" fmla="*/ 38 w 44"/>
                  <a:gd name="T15" fmla="*/ 12 h 17"/>
                  <a:gd name="T16" fmla="*/ 31 w 44"/>
                  <a:gd name="T17" fmla="*/ 10 h 17"/>
                  <a:gd name="T18" fmla="*/ 22 w 44"/>
                  <a:gd name="T19" fmla="*/ 10 h 17"/>
                  <a:gd name="T20" fmla="*/ 2 w 44"/>
                  <a:gd name="T21" fmla="*/ 4 h 17"/>
                  <a:gd name="T22" fmla="*/ 0 w 44"/>
                  <a:gd name="T2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17">
                    <a:moveTo>
                      <a:pt x="0" y="3"/>
                    </a:moveTo>
                    <a:cubicBezTo>
                      <a:pt x="3" y="2"/>
                      <a:pt x="6" y="4"/>
                      <a:pt x="9" y="4"/>
                    </a:cubicBezTo>
                    <a:cubicBezTo>
                      <a:pt x="13" y="4"/>
                      <a:pt x="17" y="7"/>
                      <a:pt x="19" y="1"/>
                    </a:cubicBezTo>
                    <a:cubicBezTo>
                      <a:pt x="20" y="0"/>
                      <a:pt x="21" y="1"/>
                      <a:pt x="21" y="1"/>
                    </a:cubicBezTo>
                    <a:cubicBezTo>
                      <a:pt x="24" y="3"/>
                      <a:pt x="28" y="3"/>
                      <a:pt x="31" y="6"/>
                    </a:cubicBezTo>
                    <a:cubicBezTo>
                      <a:pt x="33" y="8"/>
                      <a:pt x="37" y="8"/>
                      <a:pt x="39" y="11"/>
                    </a:cubicBezTo>
                    <a:cubicBezTo>
                      <a:pt x="40" y="14"/>
                      <a:pt x="44" y="14"/>
                      <a:pt x="44" y="17"/>
                    </a:cubicBezTo>
                    <a:cubicBezTo>
                      <a:pt x="41" y="17"/>
                      <a:pt x="40" y="14"/>
                      <a:pt x="38" y="12"/>
                    </a:cubicBezTo>
                    <a:cubicBezTo>
                      <a:pt x="36" y="9"/>
                      <a:pt x="34" y="8"/>
                      <a:pt x="31" y="10"/>
                    </a:cubicBezTo>
                    <a:cubicBezTo>
                      <a:pt x="28" y="12"/>
                      <a:pt x="25" y="12"/>
                      <a:pt x="22" y="10"/>
                    </a:cubicBezTo>
                    <a:cubicBezTo>
                      <a:pt x="16" y="6"/>
                      <a:pt x="8" y="6"/>
                      <a:pt x="2" y="4"/>
                    </a:cubicBezTo>
                    <a:cubicBezTo>
                      <a:pt x="1" y="4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3A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1" name="Freeform 736"/>
              <p:cNvSpPr>
                <a:spLocks/>
              </p:cNvSpPr>
              <p:nvPr/>
            </p:nvSpPr>
            <p:spPr bwMode="auto">
              <a:xfrm>
                <a:off x="4670" y="1431"/>
                <a:ext cx="23" cy="17"/>
              </a:xfrm>
              <a:custGeom>
                <a:avLst/>
                <a:gdLst>
                  <a:gd name="T0" fmla="*/ 11 w 16"/>
                  <a:gd name="T1" fmla="*/ 12 h 12"/>
                  <a:gd name="T2" fmla="*/ 3 w 16"/>
                  <a:gd name="T3" fmla="*/ 6 h 12"/>
                  <a:gd name="T4" fmla="*/ 1 w 16"/>
                  <a:gd name="T5" fmla="*/ 3 h 12"/>
                  <a:gd name="T6" fmla="*/ 4 w 16"/>
                  <a:gd name="T7" fmla="*/ 1 h 12"/>
                  <a:gd name="T8" fmla="*/ 7 w 16"/>
                  <a:gd name="T9" fmla="*/ 0 h 12"/>
                  <a:gd name="T10" fmla="*/ 9 w 16"/>
                  <a:gd name="T11" fmla="*/ 5 h 12"/>
                  <a:gd name="T12" fmla="*/ 11 w 16"/>
                  <a:gd name="T13" fmla="*/ 3 h 12"/>
                  <a:gd name="T14" fmla="*/ 12 w 16"/>
                  <a:gd name="T15" fmla="*/ 11 h 12"/>
                  <a:gd name="T16" fmla="*/ 12 w 16"/>
                  <a:gd name="T17" fmla="*/ 12 h 12"/>
                  <a:gd name="T18" fmla="*/ 11 w 16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2">
                    <a:moveTo>
                      <a:pt x="11" y="12"/>
                    </a:moveTo>
                    <a:cubicBezTo>
                      <a:pt x="9" y="9"/>
                      <a:pt x="5" y="8"/>
                      <a:pt x="3" y="6"/>
                    </a:cubicBezTo>
                    <a:cubicBezTo>
                      <a:pt x="2" y="5"/>
                      <a:pt x="0" y="5"/>
                      <a:pt x="1" y="3"/>
                    </a:cubicBezTo>
                    <a:cubicBezTo>
                      <a:pt x="1" y="2"/>
                      <a:pt x="3" y="1"/>
                      <a:pt x="4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8" y="2"/>
                      <a:pt x="9" y="4"/>
                      <a:pt x="9" y="5"/>
                    </a:cubicBezTo>
                    <a:cubicBezTo>
                      <a:pt x="11" y="5"/>
                      <a:pt x="9" y="3"/>
                      <a:pt x="11" y="3"/>
                    </a:cubicBezTo>
                    <a:cubicBezTo>
                      <a:pt x="11" y="5"/>
                      <a:pt x="16" y="7"/>
                      <a:pt x="12" y="11"/>
                    </a:cubicBezTo>
                    <a:cubicBezTo>
                      <a:pt x="12" y="11"/>
                      <a:pt x="12" y="12"/>
                      <a:pt x="12" y="12"/>
                    </a:cubicBezTo>
                    <a:cubicBezTo>
                      <a:pt x="12" y="12"/>
                      <a:pt x="11" y="12"/>
                      <a:pt x="11" y="12"/>
                    </a:cubicBezTo>
                    <a:close/>
                  </a:path>
                </a:pathLst>
              </a:custGeom>
              <a:solidFill>
                <a:srgbClr val="9CA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2" name="Freeform 737"/>
              <p:cNvSpPr>
                <a:spLocks/>
              </p:cNvSpPr>
              <p:nvPr/>
            </p:nvSpPr>
            <p:spPr bwMode="auto">
              <a:xfrm>
                <a:off x="4797" y="1490"/>
                <a:ext cx="29" cy="49"/>
              </a:xfrm>
              <a:custGeom>
                <a:avLst/>
                <a:gdLst>
                  <a:gd name="T0" fmla="*/ 0 w 20"/>
                  <a:gd name="T1" fmla="*/ 0 h 34"/>
                  <a:gd name="T2" fmla="*/ 7 w 20"/>
                  <a:gd name="T3" fmla="*/ 10 h 34"/>
                  <a:gd name="T4" fmla="*/ 20 w 20"/>
                  <a:gd name="T5" fmla="*/ 34 h 34"/>
                  <a:gd name="T6" fmla="*/ 17 w 20"/>
                  <a:gd name="T7" fmla="*/ 32 h 34"/>
                  <a:gd name="T8" fmla="*/ 14 w 20"/>
                  <a:gd name="T9" fmla="*/ 25 h 34"/>
                  <a:gd name="T10" fmla="*/ 12 w 20"/>
                  <a:gd name="T11" fmla="*/ 21 h 34"/>
                  <a:gd name="T12" fmla="*/ 8 w 20"/>
                  <a:gd name="T13" fmla="*/ 15 h 34"/>
                  <a:gd name="T14" fmla="*/ 3 w 20"/>
                  <a:gd name="T15" fmla="*/ 6 h 34"/>
                  <a:gd name="T16" fmla="*/ 0 w 20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34">
                    <a:moveTo>
                      <a:pt x="0" y="0"/>
                    </a:moveTo>
                    <a:cubicBezTo>
                      <a:pt x="4" y="3"/>
                      <a:pt x="5" y="6"/>
                      <a:pt x="7" y="10"/>
                    </a:cubicBezTo>
                    <a:cubicBezTo>
                      <a:pt x="12" y="18"/>
                      <a:pt x="17" y="25"/>
                      <a:pt x="20" y="34"/>
                    </a:cubicBezTo>
                    <a:cubicBezTo>
                      <a:pt x="18" y="34"/>
                      <a:pt x="18" y="33"/>
                      <a:pt x="17" y="32"/>
                    </a:cubicBezTo>
                    <a:cubicBezTo>
                      <a:pt x="16" y="29"/>
                      <a:pt x="14" y="28"/>
                      <a:pt x="14" y="25"/>
                    </a:cubicBezTo>
                    <a:cubicBezTo>
                      <a:pt x="14" y="23"/>
                      <a:pt x="12" y="23"/>
                      <a:pt x="12" y="21"/>
                    </a:cubicBezTo>
                    <a:cubicBezTo>
                      <a:pt x="10" y="20"/>
                      <a:pt x="9" y="17"/>
                      <a:pt x="8" y="15"/>
                    </a:cubicBezTo>
                    <a:cubicBezTo>
                      <a:pt x="7" y="11"/>
                      <a:pt x="5" y="9"/>
                      <a:pt x="3" y="6"/>
                    </a:cubicBezTo>
                    <a:cubicBezTo>
                      <a:pt x="3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3A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3" name="Freeform 738"/>
              <p:cNvSpPr>
                <a:spLocks/>
              </p:cNvSpPr>
              <p:nvPr/>
            </p:nvSpPr>
            <p:spPr bwMode="auto">
              <a:xfrm>
                <a:off x="4789" y="1477"/>
                <a:ext cx="10" cy="13"/>
              </a:xfrm>
              <a:custGeom>
                <a:avLst/>
                <a:gdLst>
                  <a:gd name="T0" fmla="*/ 3 w 7"/>
                  <a:gd name="T1" fmla="*/ 2 h 9"/>
                  <a:gd name="T2" fmla="*/ 6 w 7"/>
                  <a:gd name="T3" fmla="*/ 9 h 9"/>
                  <a:gd name="T4" fmla="*/ 0 w 7"/>
                  <a:gd name="T5" fmla="*/ 0 h 9"/>
                  <a:gd name="T6" fmla="*/ 3 w 7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3" y="2"/>
                    </a:moveTo>
                    <a:cubicBezTo>
                      <a:pt x="4" y="5"/>
                      <a:pt x="7" y="6"/>
                      <a:pt x="6" y="9"/>
                    </a:cubicBezTo>
                    <a:cubicBezTo>
                      <a:pt x="4" y="6"/>
                      <a:pt x="1" y="4"/>
                      <a:pt x="0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3A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4" name="Freeform 739"/>
              <p:cNvSpPr>
                <a:spLocks/>
              </p:cNvSpPr>
              <p:nvPr/>
            </p:nvSpPr>
            <p:spPr bwMode="auto">
              <a:xfrm>
                <a:off x="4826" y="1539"/>
                <a:ext cx="7" cy="13"/>
              </a:xfrm>
              <a:custGeom>
                <a:avLst/>
                <a:gdLst>
                  <a:gd name="T0" fmla="*/ 0 w 5"/>
                  <a:gd name="T1" fmla="*/ 0 h 9"/>
                  <a:gd name="T2" fmla="*/ 5 w 5"/>
                  <a:gd name="T3" fmla="*/ 9 h 9"/>
                  <a:gd name="T4" fmla="*/ 1 w 5"/>
                  <a:gd name="T5" fmla="*/ 5 h 9"/>
                  <a:gd name="T6" fmla="*/ 0 w 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0"/>
                    </a:moveTo>
                    <a:cubicBezTo>
                      <a:pt x="1" y="3"/>
                      <a:pt x="5" y="5"/>
                      <a:pt x="5" y="9"/>
                    </a:cubicBezTo>
                    <a:cubicBezTo>
                      <a:pt x="3" y="7"/>
                      <a:pt x="2" y="6"/>
                      <a:pt x="1" y="5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3A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5" name="Freeform 740"/>
              <p:cNvSpPr>
                <a:spLocks/>
              </p:cNvSpPr>
              <p:nvPr/>
            </p:nvSpPr>
            <p:spPr bwMode="auto">
              <a:xfrm>
                <a:off x="4319" y="2305"/>
                <a:ext cx="3" cy="9"/>
              </a:xfrm>
              <a:custGeom>
                <a:avLst/>
                <a:gdLst>
                  <a:gd name="T0" fmla="*/ 0 w 2"/>
                  <a:gd name="T1" fmla="*/ 0 h 6"/>
                  <a:gd name="T2" fmla="*/ 1 w 2"/>
                  <a:gd name="T3" fmla="*/ 6 h 6"/>
                  <a:gd name="T4" fmla="*/ 0 w 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2" y="2"/>
                      <a:pt x="1" y="4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6" name="Freeform 741"/>
              <p:cNvSpPr>
                <a:spLocks/>
              </p:cNvSpPr>
              <p:nvPr/>
            </p:nvSpPr>
            <p:spPr bwMode="auto">
              <a:xfrm>
                <a:off x="4371" y="2650"/>
                <a:ext cx="16" cy="21"/>
              </a:xfrm>
              <a:custGeom>
                <a:avLst/>
                <a:gdLst>
                  <a:gd name="T0" fmla="*/ 0 w 11"/>
                  <a:gd name="T1" fmla="*/ 13 h 14"/>
                  <a:gd name="T2" fmla="*/ 1 w 11"/>
                  <a:gd name="T3" fmla="*/ 0 h 14"/>
                  <a:gd name="T4" fmla="*/ 8 w 11"/>
                  <a:gd name="T5" fmla="*/ 0 h 14"/>
                  <a:gd name="T6" fmla="*/ 8 w 11"/>
                  <a:gd name="T7" fmla="*/ 2 h 14"/>
                  <a:gd name="T8" fmla="*/ 0 w 11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0" y="13"/>
                    </a:moveTo>
                    <a:cubicBezTo>
                      <a:pt x="4" y="11"/>
                      <a:pt x="5" y="5"/>
                      <a:pt x="1" y="0"/>
                    </a:cubicBezTo>
                    <a:cubicBezTo>
                      <a:pt x="3" y="0"/>
                      <a:pt x="6" y="0"/>
                      <a:pt x="8" y="0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11" y="13"/>
                      <a:pt x="10" y="14"/>
                      <a:pt x="0" y="13"/>
                    </a:cubicBezTo>
                    <a:close/>
                  </a:path>
                </a:pathLst>
              </a:custGeom>
              <a:solidFill>
                <a:srgbClr val="5E4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7" name="Freeform 742"/>
              <p:cNvSpPr>
                <a:spLocks/>
              </p:cNvSpPr>
              <p:nvPr/>
            </p:nvSpPr>
            <p:spPr bwMode="auto">
              <a:xfrm>
                <a:off x="4352" y="2677"/>
                <a:ext cx="30" cy="8"/>
              </a:xfrm>
              <a:custGeom>
                <a:avLst/>
                <a:gdLst>
                  <a:gd name="T0" fmla="*/ 2 w 21"/>
                  <a:gd name="T1" fmla="*/ 1 h 6"/>
                  <a:gd name="T2" fmla="*/ 0 w 21"/>
                  <a:gd name="T3" fmla="*/ 0 h 6"/>
                  <a:gd name="T4" fmla="*/ 21 w 21"/>
                  <a:gd name="T5" fmla="*/ 2 h 6"/>
                  <a:gd name="T6" fmla="*/ 1 w 21"/>
                  <a:gd name="T7" fmla="*/ 4 h 6"/>
                  <a:gd name="T8" fmla="*/ 0 w 21"/>
                  <a:gd name="T9" fmla="*/ 3 h 6"/>
                  <a:gd name="T10" fmla="*/ 2 w 21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6">
                    <a:moveTo>
                      <a:pt x="2" y="1"/>
                    </a:moveTo>
                    <a:cubicBezTo>
                      <a:pt x="2" y="0"/>
                      <a:pt x="0" y="1"/>
                      <a:pt x="0" y="0"/>
                    </a:cubicBezTo>
                    <a:cubicBezTo>
                      <a:pt x="7" y="0"/>
                      <a:pt x="13" y="0"/>
                      <a:pt x="21" y="2"/>
                    </a:cubicBezTo>
                    <a:cubicBezTo>
                      <a:pt x="14" y="6"/>
                      <a:pt x="8" y="4"/>
                      <a:pt x="1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6F6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8" name="Freeform 743"/>
              <p:cNvSpPr>
                <a:spLocks/>
              </p:cNvSpPr>
              <p:nvPr/>
            </p:nvSpPr>
            <p:spPr bwMode="auto">
              <a:xfrm>
                <a:off x="4348" y="2694"/>
                <a:ext cx="24" cy="1"/>
              </a:xfrm>
              <a:custGeom>
                <a:avLst/>
                <a:gdLst>
                  <a:gd name="T0" fmla="*/ 0 w 17"/>
                  <a:gd name="T1" fmla="*/ 0 h 1"/>
                  <a:gd name="T2" fmla="*/ 17 w 17"/>
                  <a:gd name="T3" fmla="*/ 1 h 1"/>
                  <a:gd name="T4" fmla="*/ 0 w 17"/>
                  <a:gd name="T5" fmla="*/ 1 h 1"/>
                  <a:gd name="T6" fmla="*/ 0 w 1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cubicBezTo>
                      <a:pt x="6" y="0"/>
                      <a:pt x="12" y="0"/>
                      <a:pt x="17" y="1"/>
                    </a:cubicBezTo>
                    <a:cubicBezTo>
                      <a:pt x="12" y="1"/>
                      <a:pt x="6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7C6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9" name="Freeform 744"/>
              <p:cNvSpPr>
                <a:spLocks/>
              </p:cNvSpPr>
              <p:nvPr/>
            </p:nvSpPr>
            <p:spPr bwMode="auto">
              <a:xfrm>
                <a:off x="4356" y="1282"/>
                <a:ext cx="103" cy="150"/>
              </a:xfrm>
              <a:custGeom>
                <a:avLst/>
                <a:gdLst>
                  <a:gd name="T0" fmla="*/ 27 w 71"/>
                  <a:gd name="T1" fmla="*/ 56 h 104"/>
                  <a:gd name="T2" fmla="*/ 24 w 71"/>
                  <a:gd name="T3" fmla="*/ 70 h 104"/>
                  <a:gd name="T4" fmla="*/ 36 w 71"/>
                  <a:gd name="T5" fmla="*/ 55 h 104"/>
                  <a:gd name="T6" fmla="*/ 45 w 71"/>
                  <a:gd name="T7" fmla="*/ 21 h 104"/>
                  <a:gd name="T8" fmla="*/ 45 w 71"/>
                  <a:gd name="T9" fmla="*/ 5 h 104"/>
                  <a:gd name="T10" fmla="*/ 46 w 71"/>
                  <a:gd name="T11" fmla="*/ 0 h 104"/>
                  <a:gd name="T12" fmla="*/ 47 w 71"/>
                  <a:gd name="T13" fmla="*/ 20 h 104"/>
                  <a:gd name="T14" fmla="*/ 48 w 71"/>
                  <a:gd name="T15" fmla="*/ 18 h 104"/>
                  <a:gd name="T16" fmla="*/ 43 w 71"/>
                  <a:gd name="T17" fmla="*/ 43 h 104"/>
                  <a:gd name="T18" fmla="*/ 47 w 71"/>
                  <a:gd name="T19" fmla="*/ 41 h 104"/>
                  <a:gd name="T20" fmla="*/ 46 w 71"/>
                  <a:gd name="T21" fmla="*/ 48 h 104"/>
                  <a:gd name="T22" fmla="*/ 44 w 71"/>
                  <a:gd name="T23" fmla="*/ 46 h 104"/>
                  <a:gd name="T24" fmla="*/ 42 w 71"/>
                  <a:gd name="T25" fmla="*/ 47 h 104"/>
                  <a:gd name="T26" fmla="*/ 41 w 71"/>
                  <a:gd name="T27" fmla="*/ 49 h 104"/>
                  <a:gd name="T28" fmla="*/ 37 w 71"/>
                  <a:gd name="T29" fmla="*/ 60 h 104"/>
                  <a:gd name="T30" fmla="*/ 37 w 71"/>
                  <a:gd name="T31" fmla="*/ 62 h 104"/>
                  <a:gd name="T32" fmla="*/ 36 w 71"/>
                  <a:gd name="T33" fmla="*/ 67 h 104"/>
                  <a:gd name="T34" fmla="*/ 34 w 71"/>
                  <a:gd name="T35" fmla="*/ 69 h 104"/>
                  <a:gd name="T36" fmla="*/ 30 w 71"/>
                  <a:gd name="T37" fmla="*/ 71 h 104"/>
                  <a:gd name="T38" fmla="*/ 26 w 71"/>
                  <a:gd name="T39" fmla="*/ 71 h 104"/>
                  <a:gd name="T40" fmla="*/ 27 w 71"/>
                  <a:gd name="T41" fmla="*/ 74 h 104"/>
                  <a:gd name="T42" fmla="*/ 27 w 71"/>
                  <a:gd name="T43" fmla="*/ 76 h 104"/>
                  <a:gd name="T44" fmla="*/ 29 w 71"/>
                  <a:gd name="T45" fmla="*/ 84 h 104"/>
                  <a:gd name="T46" fmla="*/ 39 w 71"/>
                  <a:gd name="T47" fmla="*/ 89 h 104"/>
                  <a:gd name="T48" fmla="*/ 48 w 71"/>
                  <a:gd name="T49" fmla="*/ 86 h 104"/>
                  <a:gd name="T50" fmla="*/ 71 w 71"/>
                  <a:gd name="T51" fmla="*/ 88 h 104"/>
                  <a:gd name="T52" fmla="*/ 43 w 71"/>
                  <a:gd name="T53" fmla="*/ 94 h 104"/>
                  <a:gd name="T54" fmla="*/ 49 w 71"/>
                  <a:gd name="T55" fmla="*/ 95 h 104"/>
                  <a:gd name="T56" fmla="*/ 49 w 71"/>
                  <a:gd name="T57" fmla="*/ 97 h 104"/>
                  <a:gd name="T58" fmla="*/ 61 w 71"/>
                  <a:gd name="T59" fmla="*/ 104 h 104"/>
                  <a:gd name="T60" fmla="*/ 37 w 71"/>
                  <a:gd name="T61" fmla="*/ 97 h 104"/>
                  <a:gd name="T62" fmla="*/ 36 w 71"/>
                  <a:gd name="T63" fmla="*/ 97 h 104"/>
                  <a:gd name="T64" fmla="*/ 28 w 71"/>
                  <a:gd name="T65" fmla="*/ 96 h 104"/>
                  <a:gd name="T66" fmla="*/ 25 w 71"/>
                  <a:gd name="T67" fmla="*/ 93 h 104"/>
                  <a:gd name="T68" fmla="*/ 29 w 71"/>
                  <a:gd name="T69" fmla="*/ 92 h 104"/>
                  <a:gd name="T70" fmla="*/ 31 w 71"/>
                  <a:gd name="T71" fmla="*/ 93 h 104"/>
                  <a:gd name="T72" fmla="*/ 17 w 71"/>
                  <a:gd name="T73" fmla="*/ 87 h 104"/>
                  <a:gd name="T74" fmla="*/ 15 w 71"/>
                  <a:gd name="T75" fmla="*/ 86 h 104"/>
                  <a:gd name="T76" fmla="*/ 16 w 71"/>
                  <a:gd name="T77" fmla="*/ 84 h 104"/>
                  <a:gd name="T78" fmla="*/ 19 w 71"/>
                  <a:gd name="T79" fmla="*/ 82 h 104"/>
                  <a:gd name="T80" fmla="*/ 13 w 71"/>
                  <a:gd name="T81" fmla="*/ 83 h 104"/>
                  <a:gd name="T82" fmla="*/ 8 w 71"/>
                  <a:gd name="T83" fmla="*/ 85 h 104"/>
                  <a:gd name="T84" fmla="*/ 4 w 71"/>
                  <a:gd name="T85" fmla="*/ 89 h 104"/>
                  <a:gd name="T86" fmla="*/ 1 w 71"/>
                  <a:gd name="T87" fmla="*/ 88 h 104"/>
                  <a:gd name="T88" fmla="*/ 0 w 71"/>
                  <a:gd name="T89" fmla="*/ 86 h 104"/>
                  <a:gd name="T90" fmla="*/ 1 w 71"/>
                  <a:gd name="T91" fmla="*/ 84 h 104"/>
                  <a:gd name="T92" fmla="*/ 5 w 71"/>
                  <a:gd name="T93" fmla="*/ 81 h 104"/>
                  <a:gd name="T94" fmla="*/ 2 w 71"/>
                  <a:gd name="T95" fmla="*/ 82 h 104"/>
                  <a:gd name="T96" fmla="*/ 2 w 71"/>
                  <a:gd name="T97" fmla="*/ 79 h 104"/>
                  <a:gd name="T98" fmla="*/ 6 w 71"/>
                  <a:gd name="T99" fmla="*/ 74 h 104"/>
                  <a:gd name="T100" fmla="*/ 6 w 71"/>
                  <a:gd name="T101" fmla="*/ 74 h 104"/>
                  <a:gd name="T102" fmla="*/ 12 w 71"/>
                  <a:gd name="T103" fmla="*/ 67 h 104"/>
                  <a:gd name="T104" fmla="*/ 15 w 71"/>
                  <a:gd name="T105" fmla="*/ 66 h 104"/>
                  <a:gd name="T106" fmla="*/ 16 w 71"/>
                  <a:gd name="T107" fmla="*/ 66 h 104"/>
                  <a:gd name="T108" fmla="*/ 21 w 71"/>
                  <a:gd name="T109" fmla="*/ 69 h 104"/>
                  <a:gd name="T110" fmla="*/ 21 w 71"/>
                  <a:gd name="T111" fmla="*/ 72 h 104"/>
                  <a:gd name="T112" fmla="*/ 24 w 71"/>
                  <a:gd name="T113" fmla="*/ 65 h 104"/>
                  <a:gd name="T114" fmla="*/ 27 w 71"/>
                  <a:gd name="T115" fmla="*/ 5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1" h="104">
                    <a:moveTo>
                      <a:pt x="27" y="56"/>
                    </a:moveTo>
                    <a:cubicBezTo>
                      <a:pt x="26" y="60"/>
                      <a:pt x="25" y="65"/>
                      <a:pt x="24" y="70"/>
                    </a:cubicBezTo>
                    <a:cubicBezTo>
                      <a:pt x="30" y="66"/>
                      <a:pt x="34" y="61"/>
                      <a:pt x="36" y="55"/>
                    </a:cubicBezTo>
                    <a:cubicBezTo>
                      <a:pt x="39" y="44"/>
                      <a:pt x="43" y="33"/>
                      <a:pt x="45" y="21"/>
                    </a:cubicBezTo>
                    <a:cubicBezTo>
                      <a:pt x="46" y="16"/>
                      <a:pt x="46" y="10"/>
                      <a:pt x="45" y="5"/>
                    </a:cubicBezTo>
                    <a:cubicBezTo>
                      <a:pt x="45" y="3"/>
                      <a:pt x="45" y="2"/>
                      <a:pt x="46" y="0"/>
                    </a:cubicBezTo>
                    <a:cubicBezTo>
                      <a:pt x="47" y="7"/>
                      <a:pt x="47" y="14"/>
                      <a:pt x="47" y="20"/>
                    </a:cubicBezTo>
                    <a:cubicBezTo>
                      <a:pt x="48" y="20"/>
                      <a:pt x="47" y="19"/>
                      <a:pt x="48" y="18"/>
                    </a:cubicBezTo>
                    <a:cubicBezTo>
                      <a:pt x="48" y="27"/>
                      <a:pt x="46" y="35"/>
                      <a:pt x="43" y="43"/>
                    </a:cubicBezTo>
                    <a:cubicBezTo>
                      <a:pt x="45" y="44"/>
                      <a:pt x="46" y="43"/>
                      <a:pt x="47" y="41"/>
                    </a:cubicBezTo>
                    <a:cubicBezTo>
                      <a:pt x="47" y="44"/>
                      <a:pt x="47" y="46"/>
                      <a:pt x="46" y="48"/>
                    </a:cubicBezTo>
                    <a:cubicBezTo>
                      <a:pt x="44" y="48"/>
                      <a:pt x="45" y="46"/>
                      <a:pt x="44" y="46"/>
                    </a:cubicBezTo>
                    <a:cubicBezTo>
                      <a:pt x="43" y="46"/>
                      <a:pt x="45" y="50"/>
                      <a:pt x="42" y="47"/>
                    </a:cubicBezTo>
                    <a:cubicBezTo>
                      <a:pt x="41" y="48"/>
                      <a:pt x="41" y="49"/>
                      <a:pt x="41" y="49"/>
                    </a:cubicBezTo>
                    <a:cubicBezTo>
                      <a:pt x="43" y="54"/>
                      <a:pt x="39" y="57"/>
                      <a:pt x="37" y="60"/>
                    </a:cubicBezTo>
                    <a:cubicBezTo>
                      <a:pt x="37" y="61"/>
                      <a:pt x="37" y="61"/>
                      <a:pt x="37" y="62"/>
                    </a:cubicBezTo>
                    <a:cubicBezTo>
                      <a:pt x="38" y="65"/>
                      <a:pt x="38" y="65"/>
                      <a:pt x="36" y="67"/>
                    </a:cubicBezTo>
                    <a:cubicBezTo>
                      <a:pt x="35" y="67"/>
                      <a:pt x="34" y="68"/>
                      <a:pt x="34" y="69"/>
                    </a:cubicBezTo>
                    <a:cubicBezTo>
                      <a:pt x="33" y="71"/>
                      <a:pt x="32" y="73"/>
                      <a:pt x="30" y="71"/>
                    </a:cubicBezTo>
                    <a:cubicBezTo>
                      <a:pt x="29" y="70"/>
                      <a:pt x="27" y="70"/>
                      <a:pt x="26" y="71"/>
                    </a:cubicBezTo>
                    <a:cubicBezTo>
                      <a:pt x="25" y="73"/>
                      <a:pt x="25" y="73"/>
                      <a:pt x="27" y="74"/>
                    </a:cubicBezTo>
                    <a:cubicBezTo>
                      <a:pt x="27" y="74"/>
                      <a:pt x="27" y="75"/>
                      <a:pt x="27" y="76"/>
                    </a:cubicBezTo>
                    <a:cubicBezTo>
                      <a:pt x="24" y="80"/>
                      <a:pt x="27" y="82"/>
                      <a:pt x="29" y="84"/>
                    </a:cubicBezTo>
                    <a:cubicBezTo>
                      <a:pt x="32" y="87"/>
                      <a:pt x="35" y="90"/>
                      <a:pt x="39" y="89"/>
                    </a:cubicBezTo>
                    <a:cubicBezTo>
                      <a:pt x="42" y="89"/>
                      <a:pt x="45" y="89"/>
                      <a:pt x="48" y="86"/>
                    </a:cubicBezTo>
                    <a:cubicBezTo>
                      <a:pt x="52" y="83"/>
                      <a:pt x="67" y="84"/>
                      <a:pt x="71" y="88"/>
                    </a:cubicBezTo>
                    <a:cubicBezTo>
                      <a:pt x="60" y="84"/>
                      <a:pt x="51" y="88"/>
                      <a:pt x="43" y="94"/>
                    </a:cubicBezTo>
                    <a:cubicBezTo>
                      <a:pt x="45" y="94"/>
                      <a:pt x="47" y="95"/>
                      <a:pt x="49" y="95"/>
                    </a:cubicBezTo>
                    <a:cubicBezTo>
                      <a:pt x="50" y="96"/>
                      <a:pt x="48" y="96"/>
                      <a:pt x="49" y="97"/>
                    </a:cubicBezTo>
                    <a:cubicBezTo>
                      <a:pt x="52" y="100"/>
                      <a:pt x="57" y="100"/>
                      <a:pt x="61" y="104"/>
                    </a:cubicBezTo>
                    <a:cubicBezTo>
                      <a:pt x="53" y="101"/>
                      <a:pt x="45" y="98"/>
                      <a:pt x="37" y="97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3" y="97"/>
                      <a:pt x="31" y="97"/>
                      <a:pt x="28" y="96"/>
                    </a:cubicBezTo>
                    <a:cubicBezTo>
                      <a:pt x="27" y="96"/>
                      <a:pt x="25" y="95"/>
                      <a:pt x="25" y="93"/>
                    </a:cubicBezTo>
                    <a:cubicBezTo>
                      <a:pt x="26" y="92"/>
                      <a:pt x="28" y="92"/>
                      <a:pt x="29" y="92"/>
                    </a:cubicBezTo>
                    <a:cubicBezTo>
                      <a:pt x="30" y="92"/>
                      <a:pt x="30" y="93"/>
                      <a:pt x="31" y="93"/>
                    </a:cubicBezTo>
                    <a:cubicBezTo>
                      <a:pt x="27" y="90"/>
                      <a:pt x="23" y="86"/>
                      <a:pt x="17" y="87"/>
                    </a:cubicBezTo>
                    <a:cubicBezTo>
                      <a:pt x="17" y="88"/>
                      <a:pt x="15" y="87"/>
                      <a:pt x="15" y="86"/>
                    </a:cubicBezTo>
                    <a:cubicBezTo>
                      <a:pt x="15" y="85"/>
                      <a:pt x="16" y="84"/>
                      <a:pt x="16" y="84"/>
                    </a:cubicBezTo>
                    <a:cubicBezTo>
                      <a:pt x="17" y="83"/>
                      <a:pt x="18" y="83"/>
                      <a:pt x="19" y="82"/>
                    </a:cubicBezTo>
                    <a:cubicBezTo>
                      <a:pt x="17" y="83"/>
                      <a:pt x="15" y="84"/>
                      <a:pt x="13" y="83"/>
                    </a:cubicBezTo>
                    <a:cubicBezTo>
                      <a:pt x="11" y="83"/>
                      <a:pt x="9" y="83"/>
                      <a:pt x="8" y="85"/>
                    </a:cubicBezTo>
                    <a:cubicBezTo>
                      <a:pt x="7" y="87"/>
                      <a:pt x="5" y="88"/>
                      <a:pt x="4" y="89"/>
                    </a:cubicBezTo>
                    <a:cubicBezTo>
                      <a:pt x="3" y="89"/>
                      <a:pt x="2" y="89"/>
                      <a:pt x="1" y="88"/>
                    </a:cubicBezTo>
                    <a:cubicBezTo>
                      <a:pt x="1" y="87"/>
                      <a:pt x="1" y="86"/>
                      <a:pt x="0" y="86"/>
                    </a:cubicBezTo>
                    <a:cubicBezTo>
                      <a:pt x="1" y="85"/>
                      <a:pt x="1" y="84"/>
                      <a:pt x="1" y="84"/>
                    </a:cubicBezTo>
                    <a:cubicBezTo>
                      <a:pt x="2" y="82"/>
                      <a:pt x="4" y="83"/>
                      <a:pt x="5" y="81"/>
                    </a:cubicBezTo>
                    <a:cubicBezTo>
                      <a:pt x="4" y="82"/>
                      <a:pt x="3" y="83"/>
                      <a:pt x="2" y="82"/>
                    </a:cubicBezTo>
                    <a:cubicBezTo>
                      <a:pt x="1" y="81"/>
                      <a:pt x="2" y="80"/>
                      <a:pt x="2" y="79"/>
                    </a:cubicBezTo>
                    <a:cubicBezTo>
                      <a:pt x="4" y="78"/>
                      <a:pt x="4" y="75"/>
                      <a:pt x="6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0" y="73"/>
                      <a:pt x="11" y="72"/>
                      <a:pt x="12" y="67"/>
                    </a:cubicBezTo>
                    <a:cubicBezTo>
                      <a:pt x="12" y="66"/>
                      <a:pt x="14" y="66"/>
                      <a:pt x="15" y="6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23" y="60"/>
                      <a:pt x="20" y="67"/>
                      <a:pt x="21" y="69"/>
                    </a:cubicBezTo>
                    <a:cubicBezTo>
                      <a:pt x="21" y="70"/>
                      <a:pt x="21" y="71"/>
                      <a:pt x="21" y="72"/>
                    </a:cubicBezTo>
                    <a:cubicBezTo>
                      <a:pt x="23" y="69"/>
                      <a:pt x="23" y="69"/>
                      <a:pt x="24" y="65"/>
                    </a:cubicBezTo>
                    <a:cubicBezTo>
                      <a:pt x="24" y="62"/>
                      <a:pt x="24" y="58"/>
                      <a:pt x="27" y="56"/>
                    </a:cubicBezTo>
                    <a:close/>
                  </a:path>
                </a:pathLst>
              </a:custGeom>
              <a:solidFill>
                <a:srgbClr val="1E2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0" name="Freeform 745"/>
              <p:cNvSpPr>
                <a:spLocks/>
              </p:cNvSpPr>
              <p:nvPr/>
            </p:nvSpPr>
            <p:spPr bwMode="auto">
              <a:xfrm>
                <a:off x="4319" y="1279"/>
                <a:ext cx="73" cy="90"/>
              </a:xfrm>
              <a:custGeom>
                <a:avLst/>
                <a:gdLst>
                  <a:gd name="T0" fmla="*/ 19 w 51"/>
                  <a:gd name="T1" fmla="*/ 45 h 62"/>
                  <a:gd name="T2" fmla="*/ 28 w 51"/>
                  <a:gd name="T3" fmla="*/ 38 h 62"/>
                  <a:gd name="T4" fmla="*/ 37 w 51"/>
                  <a:gd name="T5" fmla="*/ 24 h 62"/>
                  <a:gd name="T6" fmla="*/ 41 w 51"/>
                  <a:gd name="T7" fmla="*/ 21 h 62"/>
                  <a:gd name="T8" fmla="*/ 44 w 51"/>
                  <a:gd name="T9" fmla="*/ 15 h 62"/>
                  <a:gd name="T10" fmla="*/ 45 w 51"/>
                  <a:gd name="T11" fmla="*/ 17 h 62"/>
                  <a:gd name="T12" fmla="*/ 50 w 51"/>
                  <a:gd name="T13" fmla="*/ 0 h 62"/>
                  <a:gd name="T14" fmla="*/ 47 w 51"/>
                  <a:gd name="T15" fmla="*/ 19 h 62"/>
                  <a:gd name="T16" fmla="*/ 39 w 51"/>
                  <a:gd name="T17" fmla="*/ 35 h 62"/>
                  <a:gd name="T18" fmla="*/ 40 w 51"/>
                  <a:gd name="T19" fmla="*/ 36 h 62"/>
                  <a:gd name="T20" fmla="*/ 46 w 51"/>
                  <a:gd name="T21" fmla="*/ 26 h 62"/>
                  <a:gd name="T22" fmla="*/ 48 w 51"/>
                  <a:gd name="T23" fmla="*/ 25 h 62"/>
                  <a:gd name="T24" fmla="*/ 40 w 51"/>
                  <a:gd name="T25" fmla="*/ 39 h 62"/>
                  <a:gd name="T26" fmla="*/ 32 w 51"/>
                  <a:gd name="T27" fmla="*/ 51 h 62"/>
                  <a:gd name="T28" fmla="*/ 32 w 51"/>
                  <a:gd name="T29" fmla="*/ 47 h 62"/>
                  <a:gd name="T30" fmla="*/ 23 w 51"/>
                  <a:gd name="T31" fmla="*/ 51 h 62"/>
                  <a:gd name="T32" fmla="*/ 32 w 51"/>
                  <a:gd name="T33" fmla="*/ 44 h 62"/>
                  <a:gd name="T34" fmla="*/ 37 w 51"/>
                  <a:gd name="T35" fmla="*/ 34 h 62"/>
                  <a:gd name="T36" fmla="*/ 35 w 51"/>
                  <a:gd name="T37" fmla="*/ 35 h 62"/>
                  <a:gd name="T38" fmla="*/ 20 w 51"/>
                  <a:gd name="T39" fmla="*/ 47 h 62"/>
                  <a:gd name="T40" fmla="*/ 13 w 51"/>
                  <a:gd name="T41" fmla="*/ 53 h 62"/>
                  <a:gd name="T42" fmla="*/ 1 w 51"/>
                  <a:gd name="T43" fmla="*/ 62 h 62"/>
                  <a:gd name="T44" fmla="*/ 0 w 51"/>
                  <a:gd name="T45" fmla="*/ 61 h 62"/>
                  <a:gd name="T46" fmla="*/ 19 w 51"/>
                  <a:gd name="T47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62">
                    <a:moveTo>
                      <a:pt x="19" y="45"/>
                    </a:moveTo>
                    <a:cubicBezTo>
                      <a:pt x="24" y="45"/>
                      <a:pt x="26" y="41"/>
                      <a:pt x="28" y="38"/>
                    </a:cubicBezTo>
                    <a:cubicBezTo>
                      <a:pt x="31" y="34"/>
                      <a:pt x="36" y="30"/>
                      <a:pt x="37" y="24"/>
                    </a:cubicBezTo>
                    <a:cubicBezTo>
                      <a:pt x="37" y="23"/>
                      <a:pt x="39" y="22"/>
                      <a:pt x="41" y="21"/>
                    </a:cubicBezTo>
                    <a:cubicBezTo>
                      <a:pt x="43" y="20"/>
                      <a:pt x="43" y="17"/>
                      <a:pt x="44" y="15"/>
                    </a:cubicBezTo>
                    <a:cubicBezTo>
                      <a:pt x="45" y="16"/>
                      <a:pt x="45" y="16"/>
                      <a:pt x="45" y="17"/>
                    </a:cubicBezTo>
                    <a:cubicBezTo>
                      <a:pt x="48" y="12"/>
                      <a:pt x="47" y="6"/>
                      <a:pt x="50" y="0"/>
                    </a:cubicBezTo>
                    <a:cubicBezTo>
                      <a:pt x="51" y="4"/>
                      <a:pt x="51" y="11"/>
                      <a:pt x="47" y="19"/>
                    </a:cubicBezTo>
                    <a:cubicBezTo>
                      <a:pt x="45" y="24"/>
                      <a:pt x="42" y="30"/>
                      <a:pt x="39" y="35"/>
                    </a:cubicBezTo>
                    <a:cubicBezTo>
                      <a:pt x="39" y="36"/>
                      <a:pt x="40" y="36"/>
                      <a:pt x="40" y="36"/>
                    </a:cubicBezTo>
                    <a:cubicBezTo>
                      <a:pt x="42" y="33"/>
                      <a:pt x="44" y="29"/>
                      <a:pt x="46" y="26"/>
                    </a:cubicBezTo>
                    <a:cubicBezTo>
                      <a:pt x="46" y="25"/>
                      <a:pt x="46" y="23"/>
                      <a:pt x="48" y="25"/>
                    </a:cubicBezTo>
                    <a:cubicBezTo>
                      <a:pt x="45" y="30"/>
                      <a:pt x="44" y="36"/>
                      <a:pt x="40" y="39"/>
                    </a:cubicBezTo>
                    <a:cubicBezTo>
                      <a:pt x="35" y="42"/>
                      <a:pt x="36" y="48"/>
                      <a:pt x="32" y="51"/>
                    </a:cubicBezTo>
                    <a:cubicBezTo>
                      <a:pt x="30" y="49"/>
                      <a:pt x="33" y="49"/>
                      <a:pt x="32" y="47"/>
                    </a:cubicBezTo>
                    <a:cubicBezTo>
                      <a:pt x="30" y="52"/>
                      <a:pt x="25" y="47"/>
                      <a:pt x="23" y="51"/>
                    </a:cubicBezTo>
                    <a:cubicBezTo>
                      <a:pt x="24" y="46"/>
                      <a:pt x="29" y="48"/>
                      <a:pt x="32" y="44"/>
                    </a:cubicBezTo>
                    <a:cubicBezTo>
                      <a:pt x="34" y="41"/>
                      <a:pt x="36" y="38"/>
                      <a:pt x="37" y="34"/>
                    </a:cubicBezTo>
                    <a:cubicBezTo>
                      <a:pt x="36" y="34"/>
                      <a:pt x="36" y="35"/>
                      <a:pt x="35" y="35"/>
                    </a:cubicBezTo>
                    <a:cubicBezTo>
                      <a:pt x="31" y="40"/>
                      <a:pt x="27" y="46"/>
                      <a:pt x="20" y="47"/>
                    </a:cubicBezTo>
                    <a:cubicBezTo>
                      <a:pt x="17" y="47"/>
                      <a:pt x="15" y="51"/>
                      <a:pt x="13" y="53"/>
                    </a:cubicBezTo>
                    <a:cubicBezTo>
                      <a:pt x="9" y="56"/>
                      <a:pt x="5" y="59"/>
                      <a:pt x="1" y="62"/>
                    </a:cubicBezTo>
                    <a:cubicBezTo>
                      <a:pt x="0" y="62"/>
                      <a:pt x="0" y="61"/>
                      <a:pt x="0" y="61"/>
                    </a:cubicBezTo>
                    <a:cubicBezTo>
                      <a:pt x="6" y="56"/>
                      <a:pt x="12" y="50"/>
                      <a:pt x="19" y="45"/>
                    </a:cubicBezTo>
                    <a:close/>
                  </a:path>
                </a:pathLst>
              </a:custGeom>
              <a:solidFill>
                <a:srgbClr val="314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1" name="Freeform 746"/>
              <p:cNvSpPr>
                <a:spLocks/>
              </p:cNvSpPr>
              <p:nvPr/>
            </p:nvSpPr>
            <p:spPr bwMode="auto">
              <a:xfrm>
                <a:off x="4385" y="1263"/>
                <a:ext cx="25" cy="87"/>
              </a:xfrm>
              <a:custGeom>
                <a:avLst/>
                <a:gdLst>
                  <a:gd name="T0" fmla="*/ 6 w 17"/>
                  <a:gd name="T1" fmla="*/ 31 h 60"/>
                  <a:gd name="T2" fmla="*/ 12 w 17"/>
                  <a:gd name="T3" fmla="*/ 2 h 60"/>
                  <a:gd name="T4" fmla="*/ 12 w 17"/>
                  <a:gd name="T5" fmla="*/ 8 h 60"/>
                  <a:gd name="T6" fmla="*/ 15 w 17"/>
                  <a:gd name="T7" fmla="*/ 0 h 60"/>
                  <a:gd name="T8" fmla="*/ 13 w 17"/>
                  <a:gd name="T9" fmla="*/ 26 h 60"/>
                  <a:gd name="T10" fmla="*/ 9 w 17"/>
                  <a:gd name="T11" fmla="*/ 43 h 60"/>
                  <a:gd name="T12" fmla="*/ 7 w 17"/>
                  <a:gd name="T13" fmla="*/ 40 h 60"/>
                  <a:gd name="T14" fmla="*/ 5 w 17"/>
                  <a:gd name="T15" fmla="*/ 50 h 60"/>
                  <a:gd name="T16" fmla="*/ 3 w 17"/>
                  <a:gd name="T17" fmla="*/ 47 h 60"/>
                  <a:gd name="T18" fmla="*/ 2 w 17"/>
                  <a:gd name="T19" fmla="*/ 60 h 60"/>
                  <a:gd name="T20" fmla="*/ 3 w 17"/>
                  <a:gd name="T21" fmla="*/ 45 h 60"/>
                  <a:gd name="T22" fmla="*/ 6 w 17"/>
                  <a:gd name="T2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60">
                    <a:moveTo>
                      <a:pt x="6" y="31"/>
                    </a:moveTo>
                    <a:cubicBezTo>
                      <a:pt x="8" y="21"/>
                      <a:pt x="10" y="12"/>
                      <a:pt x="12" y="2"/>
                    </a:cubicBezTo>
                    <a:cubicBezTo>
                      <a:pt x="13" y="4"/>
                      <a:pt x="12" y="6"/>
                      <a:pt x="12" y="8"/>
                    </a:cubicBezTo>
                    <a:cubicBezTo>
                      <a:pt x="16" y="6"/>
                      <a:pt x="14" y="3"/>
                      <a:pt x="15" y="0"/>
                    </a:cubicBezTo>
                    <a:cubicBezTo>
                      <a:pt x="17" y="9"/>
                      <a:pt x="15" y="18"/>
                      <a:pt x="13" y="26"/>
                    </a:cubicBezTo>
                    <a:cubicBezTo>
                      <a:pt x="11" y="32"/>
                      <a:pt x="8" y="37"/>
                      <a:pt x="9" y="43"/>
                    </a:cubicBezTo>
                    <a:cubicBezTo>
                      <a:pt x="7" y="42"/>
                      <a:pt x="8" y="41"/>
                      <a:pt x="7" y="40"/>
                    </a:cubicBezTo>
                    <a:cubicBezTo>
                      <a:pt x="5" y="43"/>
                      <a:pt x="6" y="47"/>
                      <a:pt x="5" y="50"/>
                    </a:cubicBezTo>
                    <a:cubicBezTo>
                      <a:pt x="5" y="49"/>
                      <a:pt x="4" y="48"/>
                      <a:pt x="3" y="47"/>
                    </a:cubicBezTo>
                    <a:cubicBezTo>
                      <a:pt x="4" y="52"/>
                      <a:pt x="3" y="56"/>
                      <a:pt x="2" y="60"/>
                    </a:cubicBezTo>
                    <a:cubicBezTo>
                      <a:pt x="0" y="55"/>
                      <a:pt x="3" y="50"/>
                      <a:pt x="3" y="45"/>
                    </a:cubicBezTo>
                    <a:cubicBezTo>
                      <a:pt x="3" y="40"/>
                      <a:pt x="5" y="35"/>
                      <a:pt x="6" y="31"/>
                    </a:cubicBezTo>
                    <a:close/>
                  </a:path>
                </a:pathLst>
              </a:custGeom>
              <a:solidFill>
                <a:srgbClr val="263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2" name="Freeform 747"/>
              <p:cNvSpPr>
                <a:spLocks/>
              </p:cNvSpPr>
              <p:nvPr/>
            </p:nvSpPr>
            <p:spPr bwMode="auto">
              <a:xfrm>
                <a:off x="4252" y="1376"/>
                <a:ext cx="16" cy="17"/>
              </a:xfrm>
              <a:custGeom>
                <a:avLst/>
                <a:gdLst>
                  <a:gd name="T0" fmla="*/ 5 w 11"/>
                  <a:gd name="T1" fmla="*/ 9 h 12"/>
                  <a:gd name="T2" fmla="*/ 0 w 11"/>
                  <a:gd name="T3" fmla="*/ 12 h 12"/>
                  <a:gd name="T4" fmla="*/ 1 w 11"/>
                  <a:gd name="T5" fmla="*/ 6 h 12"/>
                  <a:gd name="T6" fmla="*/ 6 w 11"/>
                  <a:gd name="T7" fmla="*/ 0 h 12"/>
                  <a:gd name="T8" fmla="*/ 11 w 11"/>
                  <a:gd name="T9" fmla="*/ 3 h 12"/>
                  <a:gd name="T10" fmla="*/ 5 w 11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2">
                    <a:moveTo>
                      <a:pt x="5" y="9"/>
                    </a:moveTo>
                    <a:cubicBezTo>
                      <a:pt x="3" y="10"/>
                      <a:pt x="2" y="11"/>
                      <a:pt x="0" y="12"/>
                    </a:cubicBezTo>
                    <a:cubicBezTo>
                      <a:pt x="0" y="9"/>
                      <a:pt x="5" y="8"/>
                      <a:pt x="1" y="6"/>
                    </a:cubicBezTo>
                    <a:cubicBezTo>
                      <a:pt x="1" y="5"/>
                      <a:pt x="3" y="1"/>
                      <a:pt x="6" y="0"/>
                    </a:cubicBezTo>
                    <a:cubicBezTo>
                      <a:pt x="7" y="2"/>
                      <a:pt x="10" y="0"/>
                      <a:pt x="11" y="3"/>
                    </a:cubicBezTo>
                    <a:cubicBezTo>
                      <a:pt x="10" y="5"/>
                      <a:pt x="7" y="7"/>
                      <a:pt x="5" y="9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3" name="Freeform 748"/>
              <p:cNvSpPr>
                <a:spLocks/>
              </p:cNvSpPr>
              <p:nvPr/>
            </p:nvSpPr>
            <p:spPr bwMode="auto">
              <a:xfrm>
                <a:off x="4259" y="1370"/>
                <a:ext cx="25" cy="6"/>
              </a:xfrm>
              <a:custGeom>
                <a:avLst/>
                <a:gdLst>
                  <a:gd name="T0" fmla="*/ 8 w 17"/>
                  <a:gd name="T1" fmla="*/ 0 h 4"/>
                  <a:gd name="T2" fmla="*/ 9 w 17"/>
                  <a:gd name="T3" fmla="*/ 0 h 4"/>
                  <a:gd name="T4" fmla="*/ 17 w 17"/>
                  <a:gd name="T5" fmla="*/ 0 h 4"/>
                  <a:gd name="T6" fmla="*/ 0 w 17"/>
                  <a:gd name="T7" fmla="*/ 4 h 4"/>
                  <a:gd name="T8" fmla="*/ 8 w 1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">
                    <a:moveTo>
                      <a:pt x="8" y="0"/>
                    </a:moveTo>
                    <a:cubicBezTo>
                      <a:pt x="8" y="0"/>
                      <a:pt x="9" y="0"/>
                      <a:pt x="9" y="0"/>
                    </a:cubicBezTo>
                    <a:cubicBezTo>
                      <a:pt x="11" y="0"/>
                      <a:pt x="14" y="0"/>
                      <a:pt x="17" y="0"/>
                    </a:cubicBezTo>
                    <a:cubicBezTo>
                      <a:pt x="12" y="4"/>
                      <a:pt x="6" y="4"/>
                      <a:pt x="0" y="4"/>
                    </a:cubicBezTo>
                    <a:cubicBezTo>
                      <a:pt x="2" y="2"/>
                      <a:pt x="5" y="1"/>
                      <a:pt x="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4" name="Freeform 749"/>
              <p:cNvSpPr>
                <a:spLocks/>
              </p:cNvSpPr>
              <p:nvPr/>
            </p:nvSpPr>
            <p:spPr bwMode="auto">
              <a:xfrm>
                <a:off x="4261" y="2385"/>
                <a:ext cx="13" cy="27"/>
              </a:xfrm>
              <a:custGeom>
                <a:avLst/>
                <a:gdLst>
                  <a:gd name="T0" fmla="*/ 2 w 9"/>
                  <a:gd name="T1" fmla="*/ 14 h 19"/>
                  <a:gd name="T2" fmla="*/ 3 w 9"/>
                  <a:gd name="T3" fmla="*/ 0 h 19"/>
                  <a:gd name="T4" fmla="*/ 9 w 9"/>
                  <a:gd name="T5" fmla="*/ 19 h 19"/>
                  <a:gd name="T6" fmla="*/ 4 w 9"/>
                  <a:gd name="T7" fmla="*/ 11 h 19"/>
                  <a:gd name="T8" fmla="*/ 2 w 9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9">
                    <a:moveTo>
                      <a:pt x="2" y="14"/>
                    </a:moveTo>
                    <a:cubicBezTo>
                      <a:pt x="0" y="8"/>
                      <a:pt x="0" y="3"/>
                      <a:pt x="3" y="0"/>
                    </a:cubicBezTo>
                    <a:cubicBezTo>
                      <a:pt x="8" y="5"/>
                      <a:pt x="9" y="12"/>
                      <a:pt x="9" y="19"/>
                    </a:cubicBezTo>
                    <a:cubicBezTo>
                      <a:pt x="7" y="17"/>
                      <a:pt x="6" y="14"/>
                      <a:pt x="4" y="11"/>
                    </a:cubicBezTo>
                    <a:cubicBezTo>
                      <a:pt x="3" y="12"/>
                      <a:pt x="3" y="13"/>
                      <a:pt x="2" y="14"/>
                    </a:cubicBezTo>
                    <a:close/>
                  </a:path>
                </a:pathLst>
              </a:custGeom>
              <a:solidFill>
                <a:srgbClr val="5459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5" name="Freeform 750"/>
              <p:cNvSpPr>
                <a:spLocks/>
              </p:cNvSpPr>
              <p:nvPr/>
            </p:nvSpPr>
            <p:spPr bwMode="auto">
              <a:xfrm>
                <a:off x="4257" y="2353"/>
                <a:ext cx="15" cy="29"/>
              </a:xfrm>
              <a:custGeom>
                <a:avLst/>
                <a:gdLst>
                  <a:gd name="T0" fmla="*/ 6 w 11"/>
                  <a:gd name="T1" fmla="*/ 20 h 20"/>
                  <a:gd name="T2" fmla="*/ 3 w 11"/>
                  <a:gd name="T3" fmla="*/ 13 h 20"/>
                  <a:gd name="T4" fmla="*/ 5 w 11"/>
                  <a:gd name="T5" fmla="*/ 9 h 20"/>
                  <a:gd name="T6" fmla="*/ 5 w 11"/>
                  <a:gd name="T7" fmla="*/ 6 h 20"/>
                  <a:gd name="T8" fmla="*/ 5 w 11"/>
                  <a:gd name="T9" fmla="*/ 0 h 20"/>
                  <a:gd name="T10" fmla="*/ 9 w 11"/>
                  <a:gd name="T11" fmla="*/ 12 h 20"/>
                  <a:gd name="T12" fmla="*/ 7 w 11"/>
                  <a:gd name="T13" fmla="*/ 15 h 20"/>
                  <a:gd name="T14" fmla="*/ 6 w 11"/>
                  <a:gd name="T1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0">
                    <a:moveTo>
                      <a:pt x="6" y="20"/>
                    </a:moveTo>
                    <a:cubicBezTo>
                      <a:pt x="5" y="18"/>
                      <a:pt x="4" y="16"/>
                      <a:pt x="3" y="13"/>
                    </a:cubicBezTo>
                    <a:cubicBezTo>
                      <a:pt x="2" y="12"/>
                      <a:pt x="0" y="9"/>
                      <a:pt x="5" y="9"/>
                    </a:cubicBezTo>
                    <a:cubicBezTo>
                      <a:pt x="6" y="9"/>
                      <a:pt x="5" y="7"/>
                      <a:pt x="5" y="6"/>
                    </a:cubicBezTo>
                    <a:cubicBezTo>
                      <a:pt x="6" y="4"/>
                      <a:pt x="4" y="2"/>
                      <a:pt x="5" y="0"/>
                    </a:cubicBezTo>
                    <a:cubicBezTo>
                      <a:pt x="7" y="4"/>
                      <a:pt x="8" y="8"/>
                      <a:pt x="9" y="12"/>
                    </a:cubicBezTo>
                    <a:cubicBezTo>
                      <a:pt x="10" y="13"/>
                      <a:pt x="11" y="15"/>
                      <a:pt x="7" y="15"/>
                    </a:cubicBezTo>
                    <a:cubicBezTo>
                      <a:pt x="5" y="15"/>
                      <a:pt x="7" y="19"/>
                      <a:pt x="6" y="20"/>
                    </a:cubicBezTo>
                    <a:close/>
                  </a:path>
                </a:pathLst>
              </a:custGeom>
              <a:solidFill>
                <a:srgbClr val="5459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6" name="Freeform 751"/>
              <p:cNvSpPr>
                <a:spLocks/>
              </p:cNvSpPr>
              <p:nvPr/>
            </p:nvSpPr>
            <p:spPr bwMode="auto">
              <a:xfrm>
                <a:off x="4378" y="2148"/>
                <a:ext cx="7" cy="27"/>
              </a:xfrm>
              <a:custGeom>
                <a:avLst/>
                <a:gdLst>
                  <a:gd name="T0" fmla="*/ 4 w 5"/>
                  <a:gd name="T1" fmla="*/ 0 h 19"/>
                  <a:gd name="T2" fmla="*/ 5 w 5"/>
                  <a:gd name="T3" fmla="*/ 19 h 19"/>
                  <a:gd name="T4" fmla="*/ 4 w 5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9">
                    <a:moveTo>
                      <a:pt x="4" y="0"/>
                    </a:moveTo>
                    <a:cubicBezTo>
                      <a:pt x="3" y="6"/>
                      <a:pt x="5" y="13"/>
                      <a:pt x="5" y="19"/>
                    </a:cubicBezTo>
                    <a:cubicBezTo>
                      <a:pt x="3" y="13"/>
                      <a:pt x="0" y="6"/>
                      <a:pt x="4" y="0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7" name="Freeform 752"/>
              <p:cNvSpPr>
                <a:spLocks/>
              </p:cNvSpPr>
              <p:nvPr/>
            </p:nvSpPr>
            <p:spPr bwMode="auto">
              <a:xfrm>
                <a:off x="4368" y="2155"/>
                <a:ext cx="9" cy="19"/>
              </a:xfrm>
              <a:custGeom>
                <a:avLst/>
                <a:gdLst>
                  <a:gd name="T0" fmla="*/ 1 w 6"/>
                  <a:gd name="T1" fmla="*/ 0 h 13"/>
                  <a:gd name="T2" fmla="*/ 5 w 6"/>
                  <a:gd name="T3" fmla="*/ 13 h 13"/>
                  <a:gd name="T4" fmla="*/ 0 w 6"/>
                  <a:gd name="T5" fmla="*/ 0 h 13"/>
                  <a:gd name="T6" fmla="*/ 1 w 6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3">
                    <a:moveTo>
                      <a:pt x="1" y="0"/>
                    </a:moveTo>
                    <a:cubicBezTo>
                      <a:pt x="2" y="4"/>
                      <a:pt x="6" y="7"/>
                      <a:pt x="5" y="13"/>
                    </a:cubicBezTo>
                    <a:cubicBezTo>
                      <a:pt x="3" y="8"/>
                      <a:pt x="2" y="4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2623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8" name="Freeform 753"/>
              <p:cNvSpPr>
                <a:spLocks/>
              </p:cNvSpPr>
              <p:nvPr/>
            </p:nvSpPr>
            <p:spPr bwMode="auto">
              <a:xfrm>
                <a:off x="4352" y="2175"/>
                <a:ext cx="17" cy="10"/>
              </a:xfrm>
              <a:custGeom>
                <a:avLst/>
                <a:gdLst>
                  <a:gd name="T0" fmla="*/ 1 w 12"/>
                  <a:gd name="T1" fmla="*/ 7 h 7"/>
                  <a:gd name="T2" fmla="*/ 12 w 12"/>
                  <a:gd name="T3" fmla="*/ 7 h 7"/>
                  <a:gd name="T4" fmla="*/ 0 w 12"/>
                  <a:gd name="T5" fmla="*/ 6 h 7"/>
                  <a:gd name="T6" fmla="*/ 1 w 1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" y="7"/>
                    </a:moveTo>
                    <a:cubicBezTo>
                      <a:pt x="4" y="0"/>
                      <a:pt x="7" y="0"/>
                      <a:pt x="12" y="7"/>
                    </a:cubicBezTo>
                    <a:cubicBezTo>
                      <a:pt x="8" y="2"/>
                      <a:pt x="4" y="2"/>
                      <a:pt x="0" y="6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9" name="Freeform 754"/>
              <p:cNvSpPr>
                <a:spLocks/>
              </p:cNvSpPr>
              <p:nvPr/>
            </p:nvSpPr>
            <p:spPr bwMode="auto">
              <a:xfrm>
                <a:off x="3915" y="2915"/>
                <a:ext cx="34" cy="172"/>
              </a:xfrm>
              <a:custGeom>
                <a:avLst/>
                <a:gdLst>
                  <a:gd name="T0" fmla="*/ 0 w 23"/>
                  <a:gd name="T1" fmla="*/ 109 h 119"/>
                  <a:gd name="T2" fmla="*/ 8 w 23"/>
                  <a:gd name="T3" fmla="*/ 57 h 119"/>
                  <a:gd name="T4" fmla="*/ 15 w 23"/>
                  <a:gd name="T5" fmla="*/ 15 h 119"/>
                  <a:gd name="T6" fmla="*/ 16 w 23"/>
                  <a:gd name="T7" fmla="*/ 7 h 119"/>
                  <a:gd name="T8" fmla="*/ 20 w 23"/>
                  <a:gd name="T9" fmla="*/ 2 h 119"/>
                  <a:gd name="T10" fmla="*/ 21 w 23"/>
                  <a:gd name="T11" fmla="*/ 0 h 119"/>
                  <a:gd name="T12" fmla="*/ 22 w 23"/>
                  <a:gd name="T13" fmla="*/ 6 h 119"/>
                  <a:gd name="T14" fmla="*/ 23 w 23"/>
                  <a:gd name="T15" fmla="*/ 11 h 119"/>
                  <a:gd name="T16" fmla="*/ 21 w 23"/>
                  <a:gd name="T17" fmla="*/ 20 h 119"/>
                  <a:gd name="T18" fmla="*/ 20 w 23"/>
                  <a:gd name="T19" fmla="*/ 30 h 119"/>
                  <a:gd name="T20" fmla="*/ 17 w 23"/>
                  <a:gd name="T21" fmla="*/ 47 h 119"/>
                  <a:gd name="T22" fmla="*/ 9 w 23"/>
                  <a:gd name="T23" fmla="*/ 101 h 119"/>
                  <a:gd name="T24" fmla="*/ 8 w 23"/>
                  <a:gd name="T25" fmla="*/ 104 h 119"/>
                  <a:gd name="T26" fmla="*/ 8 w 23"/>
                  <a:gd name="T27" fmla="*/ 108 h 119"/>
                  <a:gd name="T28" fmla="*/ 6 w 23"/>
                  <a:gd name="T29" fmla="*/ 118 h 119"/>
                  <a:gd name="T30" fmla="*/ 1 w 23"/>
                  <a:gd name="T31" fmla="*/ 113 h 119"/>
                  <a:gd name="T32" fmla="*/ 0 w 23"/>
                  <a:gd name="T33" fmla="*/ 10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119">
                    <a:moveTo>
                      <a:pt x="0" y="109"/>
                    </a:moveTo>
                    <a:cubicBezTo>
                      <a:pt x="3" y="92"/>
                      <a:pt x="6" y="75"/>
                      <a:pt x="8" y="57"/>
                    </a:cubicBezTo>
                    <a:cubicBezTo>
                      <a:pt x="10" y="43"/>
                      <a:pt x="13" y="29"/>
                      <a:pt x="15" y="15"/>
                    </a:cubicBezTo>
                    <a:cubicBezTo>
                      <a:pt x="15" y="13"/>
                      <a:pt x="16" y="10"/>
                      <a:pt x="16" y="7"/>
                    </a:cubicBezTo>
                    <a:cubicBezTo>
                      <a:pt x="16" y="5"/>
                      <a:pt x="17" y="3"/>
                      <a:pt x="20" y="2"/>
                    </a:cubicBezTo>
                    <a:cubicBezTo>
                      <a:pt x="20" y="1"/>
                      <a:pt x="21" y="1"/>
                      <a:pt x="21" y="0"/>
                    </a:cubicBezTo>
                    <a:cubicBezTo>
                      <a:pt x="22" y="2"/>
                      <a:pt x="21" y="4"/>
                      <a:pt x="22" y="6"/>
                    </a:cubicBezTo>
                    <a:cubicBezTo>
                      <a:pt x="21" y="8"/>
                      <a:pt x="23" y="9"/>
                      <a:pt x="23" y="11"/>
                    </a:cubicBezTo>
                    <a:cubicBezTo>
                      <a:pt x="23" y="14"/>
                      <a:pt x="22" y="17"/>
                      <a:pt x="21" y="20"/>
                    </a:cubicBezTo>
                    <a:cubicBezTo>
                      <a:pt x="20" y="23"/>
                      <a:pt x="20" y="27"/>
                      <a:pt x="20" y="30"/>
                    </a:cubicBezTo>
                    <a:cubicBezTo>
                      <a:pt x="20" y="36"/>
                      <a:pt x="18" y="41"/>
                      <a:pt x="17" y="47"/>
                    </a:cubicBezTo>
                    <a:cubicBezTo>
                      <a:pt x="15" y="65"/>
                      <a:pt x="12" y="83"/>
                      <a:pt x="9" y="101"/>
                    </a:cubicBezTo>
                    <a:cubicBezTo>
                      <a:pt x="9" y="102"/>
                      <a:pt x="9" y="103"/>
                      <a:pt x="8" y="104"/>
                    </a:cubicBezTo>
                    <a:cubicBezTo>
                      <a:pt x="8" y="105"/>
                      <a:pt x="8" y="106"/>
                      <a:pt x="8" y="108"/>
                    </a:cubicBezTo>
                    <a:cubicBezTo>
                      <a:pt x="8" y="111"/>
                      <a:pt x="8" y="115"/>
                      <a:pt x="6" y="118"/>
                    </a:cubicBezTo>
                    <a:cubicBezTo>
                      <a:pt x="2" y="119"/>
                      <a:pt x="1" y="116"/>
                      <a:pt x="1" y="113"/>
                    </a:cubicBezTo>
                    <a:cubicBezTo>
                      <a:pt x="2" y="112"/>
                      <a:pt x="2" y="110"/>
                      <a:pt x="0" y="109"/>
                    </a:cubicBezTo>
                    <a:close/>
                  </a:path>
                </a:pathLst>
              </a:custGeom>
              <a:solidFill>
                <a:srgbClr val="0909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0" name="Freeform 755"/>
              <p:cNvSpPr>
                <a:spLocks/>
              </p:cNvSpPr>
              <p:nvPr/>
            </p:nvSpPr>
            <p:spPr bwMode="auto">
              <a:xfrm>
                <a:off x="3924" y="3068"/>
                <a:ext cx="19" cy="75"/>
              </a:xfrm>
              <a:custGeom>
                <a:avLst/>
                <a:gdLst>
                  <a:gd name="T0" fmla="*/ 0 w 13"/>
                  <a:gd name="T1" fmla="*/ 12 h 52"/>
                  <a:gd name="T2" fmla="*/ 2 w 13"/>
                  <a:gd name="T3" fmla="*/ 2 h 52"/>
                  <a:gd name="T4" fmla="*/ 6 w 13"/>
                  <a:gd name="T5" fmla="*/ 1 h 52"/>
                  <a:gd name="T6" fmla="*/ 12 w 13"/>
                  <a:gd name="T7" fmla="*/ 12 h 52"/>
                  <a:gd name="T8" fmla="*/ 11 w 13"/>
                  <a:gd name="T9" fmla="*/ 19 h 52"/>
                  <a:gd name="T10" fmla="*/ 8 w 13"/>
                  <a:gd name="T11" fmla="*/ 36 h 52"/>
                  <a:gd name="T12" fmla="*/ 5 w 13"/>
                  <a:gd name="T13" fmla="*/ 48 h 52"/>
                  <a:gd name="T14" fmla="*/ 4 w 13"/>
                  <a:gd name="T15" fmla="*/ 52 h 52"/>
                  <a:gd name="T16" fmla="*/ 0 w 13"/>
                  <a:gd name="T17" fmla="*/ 47 h 52"/>
                  <a:gd name="T18" fmla="*/ 0 w 13"/>
                  <a:gd name="T19" fmla="*/ 44 h 52"/>
                  <a:gd name="T20" fmla="*/ 3 w 13"/>
                  <a:gd name="T21" fmla="*/ 18 h 52"/>
                  <a:gd name="T22" fmla="*/ 0 w 13"/>
                  <a:gd name="T23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52">
                    <a:moveTo>
                      <a:pt x="0" y="12"/>
                    </a:moveTo>
                    <a:cubicBezTo>
                      <a:pt x="0" y="8"/>
                      <a:pt x="0" y="5"/>
                      <a:pt x="2" y="2"/>
                    </a:cubicBezTo>
                    <a:cubicBezTo>
                      <a:pt x="3" y="0"/>
                      <a:pt x="4" y="0"/>
                      <a:pt x="6" y="1"/>
                    </a:cubicBezTo>
                    <a:cubicBezTo>
                      <a:pt x="13" y="4"/>
                      <a:pt x="13" y="5"/>
                      <a:pt x="12" y="12"/>
                    </a:cubicBezTo>
                    <a:cubicBezTo>
                      <a:pt x="12" y="15"/>
                      <a:pt x="11" y="17"/>
                      <a:pt x="11" y="19"/>
                    </a:cubicBezTo>
                    <a:cubicBezTo>
                      <a:pt x="10" y="25"/>
                      <a:pt x="10" y="31"/>
                      <a:pt x="8" y="36"/>
                    </a:cubicBezTo>
                    <a:cubicBezTo>
                      <a:pt x="5" y="39"/>
                      <a:pt x="7" y="44"/>
                      <a:pt x="5" y="48"/>
                    </a:cubicBezTo>
                    <a:cubicBezTo>
                      <a:pt x="5" y="49"/>
                      <a:pt x="5" y="51"/>
                      <a:pt x="4" y="52"/>
                    </a:cubicBezTo>
                    <a:cubicBezTo>
                      <a:pt x="2" y="51"/>
                      <a:pt x="2" y="48"/>
                      <a:pt x="0" y="47"/>
                    </a:cubicBezTo>
                    <a:cubicBezTo>
                      <a:pt x="0" y="47"/>
                      <a:pt x="0" y="45"/>
                      <a:pt x="0" y="44"/>
                    </a:cubicBezTo>
                    <a:cubicBezTo>
                      <a:pt x="5" y="36"/>
                      <a:pt x="4" y="27"/>
                      <a:pt x="3" y="18"/>
                    </a:cubicBezTo>
                    <a:cubicBezTo>
                      <a:pt x="3" y="15"/>
                      <a:pt x="0" y="14"/>
                      <a:pt x="0" y="12"/>
                    </a:cubicBezTo>
                    <a:close/>
                  </a:path>
                </a:pathLst>
              </a:custGeom>
              <a:solidFill>
                <a:srgbClr val="5E5B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1" name="Freeform 756"/>
              <p:cNvSpPr>
                <a:spLocks/>
              </p:cNvSpPr>
              <p:nvPr/>
            </p:nvSpPr>
            <p:spPr bwMode="auto">
              <a:xfrm>
                <a:off x="3892" y="3126"/>
                <a:ext cx="22" cy="94"/>
              </a:xfrm>
              <a:custGeom>
                <a:avLst/>
                <a:gdLst>
                  <a:gd name="T0" fmla="*/ 3 w 15"/>
                  <a:gd name="T1" fmla="*/ 62 h 65"/>
                  <a:gd name="T2" fmla="*/ 3 w 15"/>
                  <a:gd name="T3" fmla="*/ 48 h 65"/>
                  <a:gd name="T4" fmla="*/ 11 w 15"/>
                  <a:gd name="T5" fmla="*/ 0 h 65"/>
                  <a:gd name="T6" fmla="*/ 11 w 15"/>
                  <a:gd name="T7" fmla="*/ 0 h 65"/>
                  <a:gd name="T8" fmla="*/ 13 w 15"/>
                  <a:gd name="T9" fmla="*/ 4 h 65"/>
                  <a:gd name="T10" fmla="*/ 12 w 15"/>
                  <a:gd name="T11" fmla="*/ 9 h 65"/>
                  <a:gd name="T12" fmla="*/ 13 w 15"/>
                  <a:gd name="T13" fmla="*/ 7 h 65"/>
                  <a:gd name="T14" fmla="*/ 14 w 15"/>
                  <a:gd name="T15" fmla="*/ 5 h 65"/>
                  <a:gd name="T16" fmla="*/ 15 w 15"/>
                  <a:gd name="T17" fmla="*/ 7 h 65"/>
                  <a:gd name="T18" fmla="*/ 12 w 15"/>
                  <a:gd name="T19" fmla="*/ 30 h 65"/>
                  <a:gd name="T20" fmla="*/ 7 w 15"/>
                  <a:gd name="T21" fmla="*/ 61 h 65"/>
                  <a:gd name="T22" fmla="*/ 3 w 15"/>
                  <a:gd name="T23" fmla="*/ 62 h 65"/>
                  <a:gd name="T24" fmla="*/ 3 w 15"/>
                  <a:gd name="T25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65">
                    <a:moveTo>
                      <a:pt x="3" y="62"/>
                    </a:moveTo>
                    <a:cubicBezTo>
                      <a:pt x="0" y="57"/>
                      <a:pt x="3" y="52"/>
                      <a:pt x="3" y="48"/>
                    </a:cubicBezTo>
                    <a:cubicBezTo>
                      <a:pt x="6" y="32"/>
                      <a:pt x="9" y="16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3" y="2"/>
                      <a:pt x="13" y="4"/>
                    </a:cubicBezTo>
                    <a:cubicBezTo>
                      <a:pt x="13" y="5"/>
                      <a:pt x="12" y="7"/>
                      <a:pt x="12" y="9"/>
                    </a:cubicBezTo>
                    <a:cubicBezTo>
                      <a:pt x="13" y="8"/>
                      <a:pt x="12" y="7"/>
                      <a:pt x="13" y="7"/>
                    </a:cubicBezTo>
                    <a:cubicBezTo>
                      <a:pt x="13" y="6"/>
                      <a:pt x="13" y="5"/>
                      <a:pt x="14" y="5"/>
                    </a:cubicBezTo>
                    <a:cubicBezTo>
                      <a:pt x="15" y="6"/>
                      <a:pt x="15" y="7"/>
                      <a:pt x="15" y="7"/>
                    </a:cubicBezTo>
                    <a:cubicBezTo>
                      <a:pt x="14" y="15"/>
                      <a:pt x="13" y="22"/>
                      <a:pt x="12" y="30"/>
                    </a:cubicBezTo>
                    <a:cubicBezTo>
                      <a:pt x="10" y="40"/>
                      <a:pt x="8" y="51"/>
                      <a:pt x="7" y="61"/>
                    </a:cubicBezTo>
                    <a:cubicBezTo>
                      <a:pt x="6" y="65"/>
                      <a:pt x="4" y="61"/>
                      <a:pt x="3" y="62"/>
                    </a:cubicBezTo>
                    <a:cubicBezTo>
                      <a:pt x="3" y="62"/>
                      <a:pt x="3" y="62"/>
                      <a:pt x="3" y="62"/>
                    </a:cubicBezTo>
                    <a:close/>
                  </a:path>
                </a:pathLst>
              </a:custGeom>
              <a:solidFill>
                <a:srgbClr val="D9D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2" name="Freeform 757"/>
              <p:cNvSpPr>
                <a:spLocks/>
              </p:cNvSpPr>
              <p:nvPr/>
            </p:nvSpPr>
            <p:spPr bwMode="auto">
              <a:xfrm>
                <a:off x="3905" y="3109"/>
                <a:ext cx="12" cy="36"/>
              </a:xfrm>
              <a:custGeom>
                <a:avLst/>
                <a:gdLst>
                  <a:gd name="T0" fmla="*/ 6 w 8"/>
                  <a:gd name="T1" fmla="*/ 19 h 25"/>
                  <a:gd name="T2" fmla="*/ 4 w 8"/>
                  <a:gd name="T3" fmla="*/ 19 h 25"/>
                  <a:gd name="T4" fmla="*/ 3 w 8"/>
                  <a:gd name="T5" fmla="*/ 25 h 25"/>
                  <a:gd name="T6" fmla="*/ 2 w 8"/>
                  <a:gd name="T7" fmla="*/ 19 h 25"/>
                  <a:gd name="T8" fmla="*/ 2 w 8"/>
                  <a:gd name="T9" fmla="*/ 12 h 25"/>
                  <a:gd name="T10" fmla="*/ 4 w 8"/>
                  <a:gd name="T11" fmla="*/ 0 h 25"/>
                  <a:gd name="T12" fmla="*/ 6 w 8"/>
                  <a:gd name="T13" fmla="*/ 10 h 25"/>
                  <a:gd name="T14" fmla="*/ 7 w 8"/>
                  <a:gd name="T15" fmla="*/ 5 h 25"/>
                  <a:gd name="T16" fmla="*/ 6 w 8"/>
                  <a:gd name="T17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25">
                    <a:moveTo>
                      <a:pt x="6" y="19"/>
                    </a:moveTo>
                    <a:cubicBezTo>
                      <a:pt x="5" y="19"/>
                      <a:pt x="5" y="17"/>
                      <a:pt x="4" y="19"/>
                    </a:cubicBezTo>
                    <a:cubicBezTo>
                      <a:pt x="4" y="21"/>
                      <a:pt x="5" y="25"/>
                      <a:pt x="3" y="25"/>
                    </a:cubicBezTo>
                    <a:cubicBezTo>
                      <a:pt x="0" y="24"/>
                      <a:pt x="3" y="21"/>
                      <a:pt x="2" y="19"/>
                    </a:cubicBezTo>
                    <a:cubicBezTo>
                      <a:pt x="2" y="17"/>
                      <a:pt x="5" y="14"/>
                      <a:pt x="2" y="12"/>
                    </a:cubicBezTo>
                    <a:cubicBezTo>
                      <a:pt x="3" y="8"/>
                      <a:pt x="3" y="4"/>
                      <a:pt x="4" y="0"/>
                    </a:cubicBezTo>
                    <a:cubicBezTo>
                      <a:pt x="5" y="3"/>
                      <a:pt x="4" y="6"/>
                      <a:pt x="6" y="10"/>
                    </a:cubicBezTo>
                    <a:cubicBezTo>
                      <a:pt x="6" y="8"/>
                      <a:pt x="6" y="7"/>
                      <a:pt x="7" y="5"/>
                    </a:cubicBezTo>
                    <a:cubicBezTo>
                      <a:pt x="8" y="10"/>
                      <a:pt x="7" y="15"/>
                      <a:pt x="6" y="19"/>
                    </a:cubicBezTo>
                    <a:close/>
                  </a:path>
                </a:pathLst>
              </a:custGeom>
              <a:solidFill>
                <a:srgbClr val="9AB0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3" name="Freeform 758"/>
              <p:cNvSpPr>
                <a:spLocks/>
              </p:cNvSpPr>
              <p:nvPr/>
            </p:nvSpPr>
            <p:spPr bwMode="auto">
              <a:xfrm>
                <a:off x="3989" y="2442"/>
                <a:ext cx="32" cy="155"/>
              </a:xfrm>
              <a:custGeom>
                <a:avLst/>
                <a:gdLst>
                  <a:gd name="T0" fmla="*/ 0 w 22"/>
                  <a:gd name="T1" fmla="*/ 105 h 107"/>
                  <a:gd name="T2" fmla="*/ 5 w 22"/>
                  <a:gd name="T3" fmla="*/ 84 h 107"/>
                  <a:gd name="T4" fmla="*/ 10 w 22"/>
                  <a:gd name="T5" fmla="*/ 47 h 107"/>
                  <a:gd name="T6" fmla="*/ 16 w 22"/>
                  <a:gd name="T7" fmla="*/ 6 h 107"/>
                  <a:gd name="T8" fmla="*/ 17 w 22"/>
                  <a:gd name="T9" fmla="*/ 0 h 107"/>
                  <a:gd name="T10" fmla="*/ 20 w 22"/>
                  <a:gd name="T11" fmla="*/ 10 h 107"/>
                  <a:gd name="T12" fmla="*/ 18 w 22"/>
                  <a:gd name="T13" fmla="*/ 13 h 107"/>
                  <a:gd name="T14" fmla="*/ 16 w 22"/>
                  <a:gd name="T15" fmla="*/ 19 h 107"/>
                  <a:gd name="T16" fmla="*/ 17 w 22"/>
                  <a:gd name="T17" fmla="*/ 33 h 107"/>
                  <a:gd name="T18" fmla="*/ 17 w 22"/>
                  <a:gd name="T19" fmla="*/ 44 h 107"/>
                  <a:gd name="T20" fmla="*/ 16 w 22"/>
                  <a:gd name="T21" fmla="*/ 51 h 107"/>
                  <a:gd name="T22" fmla="*/ 17 w 22"/>
                  <a:gd name="T23" fmla="*/ 50 h 107"/>
                  <a:gd name="T24" fmla="*/ 16 w 22"/>
                  <a:gd name="T25" fmla="*/ 56 h 107"/>
                  <a:gd name="T26" fmla="*/ 15 w 22"/>
                  <a:gd name="T27" fmla="*/ 54 h 107"/>
                  <a:gd name="T28" fmla="*/ 9 w 22"/>
                  <a:gd name="T29" fmla="*/ 94 h 107"/>
                  <a:gd name="T30" fmla="*/ 7 w 22"/>
                  <a:gd name="T31" fmla="*/ 107 h 107"/>
                  <a:gd name="T32" fmla="*/ 7 w 22"/>
                  <a:gd name="T33" fmla="*/ 107 h 107"/>
                  <a:gd name="T34" fmla="*/ 5 w 22"/>
                  <a:gd name="T35" fmla="*/ 107 h 107"/>
                  <a:gd name="T36" fmla="*/ 0 w 22"/>
                  <a:gd name="T37" fmla="*/ 10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107">
                    <a:moveTo>
                      <a:pt x="0" y="105"/>
                    </a:moveTo>
                    <a:cubicBezTo>
                      <a:pt x="4" y="99"/>
                      <a:pt x="3" y="91"/>
                      <a:pt x="5" y="84"/>
                    </a:cubicBezTo>
                    <a:cubicBezTo>
                      <a:pt x="7" y="72"/>
                      <a:pt x="8" y="59"/>
                      <a:pt x="10" y="47"/>
                    </a:cubicBezTo>
                    <a:cubicBezTo>
                      <a:pt x="12" y="33"/>
                      <a:pt x="14" y="20"/>
                      <a:pt x="16" y="6"/>
                    </a:cubicBezTo>
                    <a:cubicBezTo>
                      <a:pt x="16" y="4"/>
                      <a:pt x="17" y="2"/>
                      <a:pt x="17" y="0"/>
                    </a:cubicBezTo>
                    <a:cubicBezTo>
                      <a:pt x="18" y="3"/>
                      <a:pt x="18" y="7"/>
                      <a:pt x="20" y="10"/>
                    </a:cubicBezTo>
                    <a:cubicBezTo>
                      <a:pt x="21" y="11"/>
                      <a:pt x="22" y="14"/>
                      <a:pt x="18" y="13"/>
                    </a:cubicBezTo>
                    <a:cubicBezTo>
                      <a:pt x="17" y="13"/>
                      <a:pt x="15" y="17"/>
                      <a:pt x="16" y="19"/>
                    </a:cubicBezTo>
                    <a:cubicBezTo>
                      <a:pt x="20" y="23"/>
                      <a:pt x="17" y="28"/>
                      <a:pt x="17" y="33"/>
                    </a:cubicBezTo>
                    <a:cubicBezTo>
                      <a:pt x="17" y="36"/>
                      <a:pt x="15" y="40"/>
                      <a:pt x="17" y="44"/>
                    </a:cubicBezTo>
                    <a:cubicBezTo>
                      <a:pt x="17" y="47"/>
                      <a:pt x="15" y="49"/>
                      <a:pt x="16" y="51"/>
                    </a:cubicBezTo>
                    <a:cubicBezTo>
                      <a:pt x="17" y="51"/>
                      <a:pt x="16" y="50"/>
                      <a:pt x="17" y="50"/>
                    </a:cubicBezTo>
                    <a:cubicBezTo>
                      <a:pt x="20" y="52"/>
                      <a:pt x="17" y="54"/>
                      <a:pt x="16" y="56"/>
                    </a:cubicBezTo>
                    <a:cubicBezTo>
                      <a:pt x="16" y="56"/>
                      <a:pt x="16" y="55"/>
                      <a:pt x="15" y="54"/>
                    </a:cubicBezTo>
                    <a:cubicBezTo>
                      <a:pt x="13" y="67"/>
                      <a:pt x="11" y="81"/>
                      <a:pt x="9" y="94"/>
                    </a:cubicBezTo>
                    <a:cubicBezTo>
                      <a:pt x="8" y="98"/>
                      <a:pt x="6" y="103"/>
                      <a:pt x="7" y="10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6" y="107"/>
                      <a:pt x="6" y="107"/>
                      <a:pt x="5" y="107"/>
                    </a:cubicBezTo>
                    <a:cubicBezTo>
                      <a:pt x="4" y="103"/>
                      <a:pt x="1" y="106"/>
                      <a:pt x="0" y="105"/>
                    </a:cubicBezTo>
                    <a:close/>
                  </a:path>
                </a:pathLst>
              </a:custGeom>
              <a:solidFill>
                <a:srgbClr val="3C3B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4" name="Freeform 759"/>
              <p:cNvSpPr>
                <a:spLocks/>
              </p:cNvSpPr>
              <p:nvPr/>
            </p:nvSpPr>
            <p:spPr bwMode="auto">
              <a:xfrm>
                <a:off x="3983" y="2603"/>
                <a:ext cx="12" cy="39"/>
              </a:xfrm>
              <a:custGeom>
                <a:avLst/>
                <a:gdLst>
                  <a:gd name="T0" fmla="*/ 6 w 8"/>
                  <a:gd name="T1" fmla="*/ 4 h 27"/>
                  <a:gd name="T2" fmla="*/ 8 w 8"/>
                  <a:gd name="T3" fmla="*/ 3 h 27"/>
                  <a:gd name="T4" fmla="*/ 4 w 8"/>
                  <a:gd name="T5" fmla="*/ 22 h 27"/>
                  <a:gd name="T6" fmla="*/ 2 w 8"/>
                  <a:gd name="T7" fmla="*/ 26 h 27"/>
                  <a:gd name="T8" fmla="*/ 0 w 8"/>
                  <a:gd name="T9" fmla="*/ 18 h 27"/>
                  <a:gd name="T10" fmla="*/ 3 w 8"/>
                  <a:gd name="T11" fmla="*/ 1 h 27"/>
                  <a:gd name="T12" fmla="*/ 5 w 8"/>
                  <a:gd name="T13" fmla="*/ 0 h 27"/>
                  <a:gd name="T14" fmla="*/ 6 w 8"/>
                  <a:gd name="T15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7">
                    <a:moveTo>
                      <a:pt x="6" y="4"/>
                    </a:moveTo>
                    <a:cubicBezTo>
                      <a:pt x="7" y="3"/>
                      <a:pt x="7" y="3"/>
                      <a:pt x="8" y="3"/>
                    </a:cubicBezTo>
                    <a:cubicBezTo>
                      <a:pt x="7" y="9"/>
                      <a:pt x="7" y="16"/>
                      <a:pt x="4" y="22"/>
                    </a:cubicBezTo>
                    <a:cubicBezTo>
                      <a:pt x="3" y="23"/>
                      <a:pt x="5" y="27"/>
                      <a:pt x="2" y="26"/>
                    </a:cubicBezTo>
                    <a:cubicBezTo>
                      <a:pt x="0" y="24"/>
                      <a:pt x="0" y="21"/>
                      <a:pt x="0" y="18"/>
                    </a:cubicBezTo>
                    <a:cubicBezTo>
                      <a:pt x="2" y="13"/>
                      <a:pt x="0" y="6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6" y="1"/>
                      <a:pt x="5" y="3"/>
                      <a:pt x="6" y="4"/>
                    </a:cubicBezTo>
                    <a:close/>
                  </a:path>
                </a:pathLst>
              </a:custGeom>
              <a:solidFill>
                <a:srgbClr val="756A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5" name="Freeform 760"/>
              <p:cNvSpPr>
                <a:spLocks/>
              </p:cNvSpPr>
              <p:nvPr/>
            </p:nvSpPr>
            <p:spPr bwMode="auto">
              <a:xfrm>
                <a:off x="3970" y="2635"/>
                <a:ext cx="19" cy="94"/>
              </a:xfrm>
              <a:custGeom>
                <a:avLst/>
                <a:gdLst>
                  <a:gd name="T0" fmla="*/ 11 w 13"/>
                  <a:gd name="T1" fmla="*/ 4 h 65"/>
                  <a:gd name="T2" fmla="*/ 13 w 13"/>
                  <a:gd name="T3" fmla="*/ 0 h 65"/>
                  <a:gd name="T4" fmla="*/ 10 w 13"/>
                  <a:gd name="T5" fmla="*/ 21 h 65"/>
                  <a:gd name="T6" fmla="*/ 10 w 13"/>
                  <a:gd name="T7" fmla="*/ 23 h 65"/>
                  <a:gd name="T8" fmla="*/ 7 w 13"/>
                  <a:gd name="T9" fmla="*/ 38 h 65"/>
                  <a:gd name="T10" fmla="*/ 7 w 13"/>
                  <a:gd name="T11" fmla="*/ 41 h 65"/>
                  <a:gd name="T12" fmla="*/ 6 w 13"/>
                  <a:gd name="T13" fmla="*/ 48 h 65"/>
                  <a:gd name="T14" fmla="*/ 3 w 13"/>
                  <a:gd name="T15" fmla="*/ 63 h 65"/>
                  <a:gd name="T16" fmla="*/ 2 w 13"/>
                  <a:gd name="T17" fmla="*/ 65 h 65"/>
                  <a:gd name="T18" fmla="*/ 0 w 13"/>
                  <a:gd name="T19" fmla="*/ 64 h 65"/>
                  <a:gd name="T20" fmla="*/ 5 w 13"/>
                  <a:gd name="T21" fmla="*/ 36 h 65"/>
                  <a:gd name="T22" fmla="*/ 9 w 13"/>
                  <a:gd name="T23" fmla="*/ 9 h 65"/>
                  <a:gd name="T24" fmla="*/ 11 w 13"/>
                  <a:gd name="T25" fmla="*/ 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65">
                    <a:moveTo>
                      <a:pt x="11" y="4"/>
                    </a:moveTo>
                    <a:cubicBezTo>
                      <a:pt x="13" y="3"/>
                      <a:pt x="11" y="1"/>
                      <a:pt x="13" y="0"/>
                    </a:cubicBezTo>
                    <a:cubicBezTo>
                      <a:pt x="13" y="8"/>
                      <a:pt x="11" y="14"/>
                      <a:pt x="10" y="21"/>
                    </a:cubicBezTo>
                    <a:cubicBezTo>
                      <a:pt x="10" y="22"/>
                      <a:pt x="10" y="23"/>
                      <a:pt x="10" y="23"/>
                    </a:cubicBezTo>
                    <a:cubicBezTo>
                      <a:pt x="10" y="28"/>
                      <a:pt x="8" y="33"/>
                      <a:pt x="7" y="38"/>
                    </a:cubicBezTo>
                    <a:cubicBezTo>
                      <a:pt x="7" y="39"/>
                      <a:pt x="7" y="40"/>
                      <a:pt x="7" y="41"/>
                    </a:cubicBezTo>
                    <a:cubicBezTo>
                      <a:pt x="7" y="44"/>
                      <a:pt x="7" y="46"/>
                      <a:pt x="6" y="48"/>
                    </a:cubicBezTo>
                    <a:cubicBezTo>
                      <a:pt x="4" y="53"/>
                      <a:pt x="4" y="58"/>
                      <a:pt x="3" y="63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1" y="65"/>
                      <a:pt x="1" y="64"/>
                      <a:pt x="0" y="64"/>
                    </a:cubicBezTo>
                    <a:cubicBezTo>
                      <a:pt x="1" y="54"/>
                      <a:pt x="3" y="45"/>
                      <a:pt x="5" y="36"/>
                    </a:cubicBezTo>
                    <a:cubicBezTo>
                      <a:pt x="6" y="27"/>
                      <a:pt x="7" y="18"/>
                      <a:pt x="9" y="9"/>
                    </a:cubicBezTo>
                    <a:cubicBezTo>
                      <a:pt x="9" y="7"/>
                      <a:pt x="9" y="5"/>
                      <a:pt x="11" y="4"/>
                    </a:cubicBezTo>
                    <a:close/>
                  </a:path>
                </a:pathLst>
              </a:custGeom>
              <a:solidFill>
                <a:srgbClr val="C3BD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6" name="Freeform 761"/>
              <p:cNvSpPr>
                <a:spLocks/>
              </p:cNvSpPr>
              <p:nvPr/>
            </p:nvSpPr>
            <p:spPr bwMode="auto">
              <a:xfrm>
                <a:off x="4038" y="2356"/>
                <a:ext cx="8" cy="11"/>
              </a:xfrm>
              <a:custGeom>
                <a:avLst/>
                <a:gdLst>
                  <a:gd name="T0" fmla="*/ 0 w 5"/>
                  <a:gd name="T1" fmla="*/ 3 h 8"/>
                  <a:gd name="T2" fmla="*/ 3 w 5"/>
                  <a:gd name="T3" fmla="*/ 0 h 8"/>
                  <a:gd name="T4" fmla="*/ 0 w 5"/>
                  <a:gd name="T5" fmla="*/ 8 h 8"/>
                  <a:gd name="T6" fmla="*/ 0 w 5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3"/>
                    </a:moveTo>
                    <a:cubicBezTo>
                      <a:pt x="2" y="3"/>
                      <a:pt x="1" y="0"/>
                      <a:pt x="3" y="0"/>
                    </a:cubicBezTo>
                    <a:cubicBezTo>
                      <a:pt x="5" y="3"/>
                      <a:pt x="1" y="5"/>
                      <a:pt x="0" y="8"/>
                    </a:cubicBezTo>
                    <a:cubicBezTo>
                      <a:pt x="0" y="6"/>
                      <a:pt x="0" y="5"/>
                      <a:pt x="0" y="3"/>
                    </a:cubicBezTo>
                    <a:close/>
                  </a:path>
                </a:pathLst>
              </a:custGeom>
              <a:solidFill>
                <a:srgbClr val="4D4F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7" name="Freeform 762"/>
              <p:cNvSpPr>
                <a:spLocks/>
              </p:cNvSpPr>
              <p:nvPr/>
            </p:nvSpPr>
            <p:spPr bwMode="auto">
              <a:xfrm>
                <a:off x="3998" y="2594"/>
                <a:ext cx="4" cy="10"/>
              </a:xfrm>
              <a:custGeom>
                <a:avLst/>
                <a:gdLst>
                  <a:gd name="T0" fmla="*/ 1 w 3"/>
                  <a:gd name="T1" fmla="*/ 2 h 7"/>
                  <a:gd name="T2" fmla="*/ 2 w 3"/>
                  <a:gd name="T3" fmla="*/ 0 h 7"/>
                  <a:gd name="T4" fmla="*/ 1 w 3"/>
                  <a:gd name="T5" fmla="*/ 7 h 7"/>
                  <a:gd name="T6" fmla="*/ 1 w 3"/>
                  <a:gd name="T7" fmla="*/ 2 h 7"/>
                  <a:gd name="T8" fmla="*/ 1 w 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1" y="2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3" y="3"/>
                      <a:pt x="3" y="3"/>
                      <a:pt x="1" y="7"/>
                    </a:cubicBezTo>
                    <a:cubicBezTo>
                      <a:pt x="0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19A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8" name="Freeform 763"/>
              <p:cNvSpPr>
                <a:spLocks/>
              </p:cNvSpPr>
              <p:nvPr/>
            </p:nvSpPr>
            <p:spPr bwMode="auto">
              <a:xfrm>
                <a:off x="4790" y="1614"/>
                <a:ext cx="14" cy="38"/>
              </a:xfrm>
              <a:custGeom>
                <a:avLst/>
                <a:gdLst>
                  <a:gd name="T0" fmla="*/ 10 w 10"/>
                  <a:gd name="T1" fmla="*/ 26 h 26"/>
                  <a:gd name="T2" fmla="*/ 6 w 10"/>
                  <a:gd name="T3" fmla="*/ 24 h 26"/>
                  <a:gd name="T4" fmla="*/ 0 w 10"/>
                  <a:gd name="T5" fmla="*/ 1 h 26"/>
                  <a:gd name="T6" fmla="*/ 1 w 10"/>
                  <a:gd name="T7" fmla="*/ 0 h 26"/>
                  <a:gd name="T8" fmla="*/ 5 w 10"/>
                  <a:gd name="T9" fmla="*/ 3 h 26"/>
                  <a:gd name="T10" fmla="*/ 5 w 10"/>
                  <a:gd name="T11" fmla="*/ 3 h 26"/>
                  <a:gd name="T12" fmla="*/ 10 w 10"/>
                  <a:gd name="T13" fmla="*/ 22 h 26"/>
                  <a:gd name="T14" fmla="*/ 10 w 10"/>
                  <a:gd name="T1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10" y="26"/>
                    </a:moveTo>
                    <a:cubicBezTo>
                      <a:pt x="8" y="26"/>
                      <a:pt x="7" y="26"/>
                      <a:pt x="6" y="24"/>
                    </a:cubicBezTo>
                    <a:cubicBezTo>
                      <a:pt x="6" y="16"/>
                      <a:pt x="3" y="8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3" y="1"/>
                      <a:pt x="3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9"/>
                      <a:pt x="8" y="16"/>
                      <a:pt x="10" y="22"/>
                    </a:cubicBezTo>
                    <a:cubicBezTo>
                      <a:pt x="10" y="24"/>
                      <a:pt x="10" y="25"/>
                      <a:pt x="10" y="26"/>
                    </a:cubicBezTo>
                    <a:close/>
                  </a:path>
                </a:pathLst>
              </a:custGeom>
              <a:solidFill>
                <a:srgbClr val="899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9" name="Freeform 764"/>
              <p:cNvSpPr>
                <a:spLocks/>
              </p:cNvSpPr>
              <p:nvPr/>
            </p:nvSpPr>
            <p:spPr bwMode="auto">
              <a:xfrm>
                <a:off x="4816" y="1747"/>
                <a:ext cx="25" cy="28"/>
              </a:xfrm>
              <a:custGeom>
                <a:avLst/>
                <a:gdLst>
                  <a:gd name="T0" fmla="*/ 10 w 17"/>
                  <a:gd name="T1" fmla="*/ 18 h 19"/>
                  <a:gd name="T2" fmla="*/ 0 w 17"/>
                  <a:gd name="T3" fmla="*/ 18 h 19"/>
                  <a:gd name="T4" fmla="*/ 13 w 17"/>
                  <a:gd name="T5" fmla="*/ 6 h 19"/>
                  <a:gd name="T6" fmla="*/ 17 w 17"/>
                  <a:gd name="T7" fmla="*/ 0 h 19"/>
                  <a:gd name="T8" fmla="*/ 10 w 17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0" y="18"/>
                    </a:moveTo>
                    <a:cubicBezTo>
                      <a:pt x="6" y="18"/>
                      <a:pt x="3" y="19"/>
                      <a:pt x="0" y="18"/>
                    </a:cubicBezTo>
                    <a:cubicBezTo>
                      <a:pt x="8" y="19"/>
                      <a:pt x="11" y="12"/>
                      <a:pt x="13" y="6"/>
                    </a:cubicBezTo>
                    <a:cubicBezTo>
                      <a:pt x="15" y="4"/>
                      <a:pt x="15" y="2"/>
                      <a:pt x="17" y="0"/>
                    </a:cubicBezTo>
                    <a:cubicBezTo>
                      <a:pt x="15" y="6"/>
                      <a:pt x="15" y="13"/>
                      <a:pt x="10" y="18"/>
                    </a:cubicBezTo>
                    <a:close/>
                  </a:path>
                </a:pathLst>
              </a:custGeom>
              <a:solidFill>
                <a:srgbClr val="B0B6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0" name="Freeform 765"/>
              <p:cNvSpPr>
                <a:spLocks/>
              </p:cNvSpPr>
              <p:nvPr/>
            </p:nvSpPr>
            <p:spPr bwMode="auto">
              <a:xfrm>
                <a:off x="4836" y="1753"/>
                <a:ext cx="9" cy="19"/>
              </a:xfrm>
              <a:custGeom>
                <a:avLst/>
                <a:gdLst>
                  <a:gd name="T0" fmla="*/ 1 w 6"/>
                  <a:gd name="T1" fmla="*/ 13 h 13"/>
                  <a:gd name="T2" fmla="*/ 0 w 6"/>
                  <a:gd name="T3" fmla="*/ 11 h 13"/>
                  <a:gd name="T4" fmla="*/ 6 w 6"/>
                  <a:gd name="T5" fmla="*/ 0 h 13"/>
                  <a:gd name="T6" fmla="*/ 1 w 6"/>
                  <a:gd name="T7" fmla="*/ 13 h 13"/>
                  <a:gd name="T8" fmla="*/ 1 w 6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13"/>
                    </a:moveTo>
                    <a:cubicBezTo>
                      <a:pt x="0" y="13"/>
                      <a:pt x="0" y="13"/>
                      <a:pt x="0" y="11"/>
                    </a:cubicBezTo>
                    <a:cubicBezTo>
                      <a:pt x="3" y="8"/>
                      <a:pt x="4" y="4"/>
                      <a:pt x="6" y="0"/>
                    </a:cubicBezTo>
                    <a:cubicBezTo>
                      <a:pt x="5" y="5"/>
                      <a:pt x="6" y="10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DBD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1" name="Freeform 766"/>
              <p:cNvSpPr>
                <a:spLocks/>
              </p:cNvSpPr>
              <p:nvPr/>
            </p:nvSpPr>
            <p:spPr bwMode="auto">
              <a:xfrm>
                <a:off x="4829" y="1687"/>
                <a:ext cx="4" cy="13"/>
              </a:xfrm>
              <a:custGeom>
                <a:avLst/>
                <a:gdLst>
                  <a:gd name="T0" fmla="*/ 1 w 3"/>
                  <a:gd name="T1" fmla="*/ 0 h 9"/>
                  <a:gd name="T2" fmla="*/ 2 w 3"/>
                  <a:gd name="T3" fmla="*/ 9 h 9"/>
                  <a:gd name="T4" fmla="*/ 1 w 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1" y="0"/>
                    </a:moveTo>
                    <a:cubicBezTo>
                      <a:pt x="2" y="3"/>
                      <a:pt x="3" y="6"/>
                      <a:pt x="2" y="9"/>
                    </a:cubicBezTo>
                    <a:cubicBezTo>
                      <a:pt x="1" y="6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90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2" name="Freeform 767"/>
              <p:cNvSpPr>
                <a:spLocks/>
              </p:cNvSpPr>
              <p:nvPr/>
            </p:nvSpPr>
            <p:spPr bwMode="auto">
              <a:xfrm>
                <a:off x="4722" y="2337"/>
                <a:ext cx="12" cy="35"/>
              </a:xfrm>
              <a:custGeom>
                <a:avLst/>
                <a:gdLst>
                  <a:gd name="T0" fmla="*/ 4 w 8"/>
                  <a:gd name="T1" fmla="*/ 24 h 24"/>
                  <a:gd name="T2" fmla="*/ 3 w 8"/>
                  <a:gd name="T3" fmla="*/ 5 h 24"/>
                  <a:gd name="T4" fmla="*/ 5 w 8"/>
                  <a:gd name="T5" fmla="*/ 1 h 24"/>
                  <a:gd name="T6" fmla="*/ 6 w 8"/>
                  <a:gd name="T7" fmla="*/ 3 h 24"/>
                  <a:gd name="T8" fmla="*/ 2 w 8"/>
                  <a:gd name="T9" fmla="*/ 15 h 24"/>
                  <a:gd name="T10" fmla="*/ 4 w 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4">
                    <a:moveTo>
                      <a:pt x="4" y="24"/>
                    </a:moveTo>
                    <a:cubicBezTo>
                      <a:pt x="1" y="20"/>
                      <a:pt x="0" y="10"/>
                      <a:pt x="3" y="5"/>
                    </a:cubicBezTo>
                    <a:cubicBezTo>
                      <a:pt x="4" y="4"/>
                      <a:pt x="5" y="3"/>
                      <a:pt x="5" y="1"/>
                    </a:cubicBezTo>
                    <a:cubicBezTo>
                      <a:pt x="8" y="0"/>
                      <a:pt x="6" y="2"/>
                      <a:pt x="6" y="3"/>
                    </a:cubicBezTo>
                    <a:cubicBezTo>
                      <a:pt x="4" y="7"/>
                      <a:pt x="1" y="10"/>
                      <a:pt x="2" y="15"/>
                    </a:cubicBezTo>
                    <a:cubicBezTo>
                      <a:pt x="3" y="18"/>
                      <a:pt x="4" y="21"/>
                      <a:pt x="4" y="24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3" name="Freeform 768"/>
              <p:cNvSpPr>
                <a:spLocks/>
              </p:cNvSpPr>
              <p:nvPr/>
            </p:nvSpPr>
            <p:spPr bwMode="auto">
              <a:xfrm>
                <a:off x="3927" y="2958"/>
                <a:ext cx="20" cy="109"/>
              </a:xfrm>
              <a:custGeom>
                <a:avLst/>
                <a:gdLst>
                  <a:gd name="T0" fmla="*/ 0 w 14"/>
                  <a:gd name="T1" fmla="*/ 74 h 75"/>
                  <a:gd name="T2" fmla="*/ 5 w 14"/>
                  <a:gd name="T3" fmla="*/ 41 h 75"/>
                  <a:gd name="T4" fmla="*/ 12 w 14"/>
                  <a:gd name="T5" fmla="*/ 0 h 75"/>
                  <a:gd name="T6" fmla="*/ 11 w 14"/>
                  <a:gd name="T7" fmla="*/ 10 h 75"/>
                  <a:gd name="T8" fmla="*/ 4 w 14"/>
                  <a:gd name="T9" fmla="*/ 60 h 75"/>
                  <a:gd name="T10" fmla="*/ 2 w 14"/>
                  <a:gd name="T11" fmla="*/ 72 h 75"/>
                  <a:gd name="T12" fmla="*/ 0 w 14"/>
                  <a:gd name="T13" fmla="*/ 7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75">
                    <a:moveTo>
                      <a:pt x="0" y="74"/>
                    </a:moveTo>
                    <a:cubicBezTo>
                      <a:pt x="2" y="63"/>
                      <a:pt x="3" y="52"/>
                      <a:pt x="5" y="41"/>
                    </a:cubicBezTo>
                    <a:cubicBezTo>
                      <a:pt x="7" y="28"/>
                      <a:pt x="9" y="14"/>
                      <a:pt x="12" y="0"/>
                    </a:cubicBezTo>
                    <a:cubicBezTo>
                      <a:pt x="14" y="3"/>
                      <a:pt x="12" y="7"/>
                      <a:pt x="11" y="10"/>
                    </a:cubicBezTo>
                    <a:cubicBezTo>
                      <a:pt x="9" y="27"/>
                      <a:pt x="6" y="44"/>
                      <a:pt x="4" y="60"/>
                    </a:cubicBezTo>
                    <a:cubicBezTo>
                      <a:pt x="4" y="64"/>
                      <a:pt x="4" y="68"/>
                      <a:pt x="2" y="72"/>
                    </a:cubicBezTo>
                    <a:cubicBezTo>
                      <a:pt x="2" y="73"/>
                      <a:pt x="2" y="75"/>
                      <a:pt x="0" y="74"/>
                    </a:cubicBezTo>
                    <a:close/>
                  </a:path>
                </a:pathLst>
              </a:custGeom>
              <a:solidFill>
                <a:srgbClr val="A794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4" name="Freeform 769"/>
              <p:cNvSpPr>
                <a:spLocks/>
              </p:cNvSpPr>
              <p:nvPr/>
            </p:nvSpPr>
            <p:spPr bwMode="auto">
              <a:xfrm>
                <a:off x="3946" y="2931"/>
                <a:ext cx="4" cy="13"/>
              </a:xfrm>
              <a:custGeom>
                <a:avLst/>
                <a:gdLst>
                  <a:gd name="T0" fmla="*/ 0 w 3"/>
                  <a:gd name="T1" fmla="*/ 9 h 9"/>
                  <a:gd name="T2" fmla="*/ 2 w 3"/>
                  <a:gd name="T3" fmla="*/ 0 h 9"/>
                  <a:gd name="T4" fmla="*/ 0 w 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1" y="6"/>
                      <a:pt x="1" y="3"/>
                      <a:pt x="2" y="0"/>
                    </a:cubicBezTo>
                    <a:cubicBezTo>
                      <a:pt x="3" y="4"/>
                      <a:pt x="2" y="6"/>
                      <a:pt x="0" y="9"/>
                    </a:cubicBezTo>
                    <a:close/>
                  </a:path>
                </a:pathLst>
              </a:custGeom>
              <a:solidFill>
                <a:srgbClr val="968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5" name="Freeform 770"/>
              <p:cNvSpPr>
                <a:spLocks/>
              </p:cNvSpPr>
              <p:nvPr/>
            </p:nvSpPr>
            <p:spPr bwMode="auto">
              <a:xfrm>
                <a:off x="4183" y="1447"/>
                <a:ext cx="69" cy="122"/>
              </a:xfrm>
              <a:custGeom>
                <a:avLst/>
                <a:gdLst>
                  <a:gd name="T0" fmla="*/ 8 w 48"/>
                  <a:gd name="T1" fmla="*/ 49 h 85"/>
                  <a:gd name="T2" fmla="*/ 24 w 48"/>
                  <a:gd name="T3" fmla="*/ 22 h 85"/>
                  <a:gd name="T4" fmla="*/ 40 w 48"/>
                  <a:gd name="T5" fmla="*/ 4 h 85"/>
                  <a:gd name="T6" fmla="*/ 47 w 48"/>
                  <a:gd name="T7" fmla="*/ 0 h 85"/>
                  <a:gd name="T8" fmla="*/ 44 w 48"/>
                  <a:gd name="T9" fmla="*/ 6 h 85"/>
                  <a:gd name="T10" fmla="*/ 27 w 48"/>
                  <a:gd name="T11" fmla="*/ 24 h 85"/>
                  <a:gd name="T12" fmla="*/ 28 w 48"/>
                  <a:gd name="T13" fmla="*/ 38 h 85"/>
                  <a:gd name="T14" fmla="*/ 26 w 48"/>
                  <a:gd name="T15" fmla="*/ 33 h 85"/>
                  <a:gd name="T16" fmla="*/ 31 w 48"/>
                  <a:gd name="T17" fmla="*/ 35 h 85"/>
                  <a:gd name="T18" fmla="*/ 33 w 48"/>
                  <a:gd name="T19" fmla="*/ 32 h 85"/>
                  <a:gd name="T20" fmla="*/ 37 w 48"/>
                  <a:gd name="T21" fmla="*/ 38 h 85"/>
                  <a:gd name="T22" fmla="*/ 32 w 48"/>
                  <a:gd name="T23" fmla="*/ 44 h 85"/>
                  <a:gd name="T24" fmla="*/ 30 w 48"/>
                  <a:gd name="T25" fmla="*/ 64 h 85"/>
                  <a:gd name="T26" fmla="*/ 31 w 48"/>
                  <a:gd name="T27" fmla="*/ 73 h 85"/>
                  <a:gd name="T28" fmla="*/ 16 w 48"/>
                  <a:gd name="T29" fmla="*/ 85 h 85"/>
                  <a:gd name="T30" fmla="*/ 9 w 48"/>
                  <a:gd name="T31" fmla="*/ 80 h 85"/>
                  <a:gd name="T32" fmla="*/ 2 w 48"/>
                  <a:gd name="T33" fmla="*/ 69 h 85"/>
                  <a:gd name="T34" fmla="*/ 2 w 48"/>
                  <a:gd name="T35" fmla="*/ 65 h 85"/>
                  <a:gd name="T36" fmla="*/ 8 w 48"/>
                  <a:gd name="T37" fmla="*/ 4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85">
                    <a:moveTo>
                      <a:pt x="8" y="49"/>
                    </a:moveTo>
                    <a:cubicBezTo>
                      <a:pt x="12" y="39"/>
                      <a:pt x="17" y="30"/>
                      <a:pt x="24" y="22"/>
                    </a:cubicBezTo>
                    <a:cubicBezTo>
                      <a:pt x="29" y="16"/>
                      <a:pt x="34" y="10"/>
                      <a:pt x="40" y="4"/>
                    </a:cubicBezTo>
                    <a:cubicBezTo>
                      <a:pt x="42" y="3"/>
                      <a:pt x="44" y="0"/>
                      <a:pt x="47" y="0"/>
                    </a:cubicBezTo>
                    <a:cubicBezTo>
                      <a:pt x="48" y="3"/>
                      <a:pt x="45" y="4"/>
                      <a:pt x="44" y="6"/>
                    </a:cubicBezTo>
                    <a:cubicBezTo>
                      <a:pt x="38" y="12"/>
                      <a:pt x="32" y="17"/>
                      <a:pt x="27" y="24"/>
                    </a:cubicBezTo>
                    <a:cubicBezTo>
                      <a:pt x="22" y="31"/>
                      <a:pt x="22" y="32"/>
                      <a:pt x="28" y="38"/>
                    </a:cubicBezTo>
                    <a:cubicBezTo>
                      <a:pt x="27" y="37"/>
                      <a:pt x="24" y="35"/>
                      <a:pt x="26" y="33"/>
                    </a:cubicBezTo>
                    <a:cubicBezTo>
                      <a:pt x="27" y="31"/>
                      <a:pt x="29" y="35"/>
                      <a:pt x="31" y="35"/>
                    </a:cubicBezTo>
                    <a:cubicBezTo>
                      <a:pt x="32" y="34"/>
                      <a:pt x="31" y="32"/>
                      <a:pt x="33" y="32"/>
                    </a:cubicBezTo>
                    <a:cubicBezTo>
                      <a:pt x="36" y="33"/>
                      <a:pt x="37" y="35"/>
                      <a:pt x="37" y="38"/>
                    </a:cubicBezTo>
                    <a:cubicBezTo>
                      <a:pt x="36" y="40"/>
                      <a:pt x="34" y="41"/>
                      <a:pt x="32" y="44"/>
                    </a:cubicBezTo>
                    <a:cubicBezTo>
                      <a:pt x="25" y="49"/>
                      <a:pt x="27" y="56"/>
                      <a:pt x="30" y="64"/>
                    </a:cubicBezTo>
                    <a:cubicBezTo>
                      <a:pt x="31" y="66"/>
                      <a:pt x="31" y="70"/>
                      <a:pt x="31" y="73"/>
                    </a:cubicBezTo>
                    <a:cubicBezTo>
                      <a:pt x="27" y="78"/>
                      <a:pt x="23" y="84"/>
                      <a:pt x="16" y="85"/>
                    </a:cubicBezTo>
                    <a:cubicBezTo>
                      <a:pt x="13" y="85"/>
                      <a:pt x="11" y="83"/>
                      <a:pt x="9" y="80"/>
                    </a:cubicBezTo>
                    <a:cubicBezTo>
                      <a:pt x="7" y="77"/>
                      <a:pt x="5" y="73"/>
                      <a:pt x="2" y="69"/>
                    </a:cubicBezTo>
                    <a:cubicBezTo>
                      <a:pt x="2" y="68"/>
                      <a:pt x="0" y="67"/>
                      <a:pt x="2" y="65"/>
                    </a:cubicBezTo>
                    <a:cubicBezTo>
                      <a:pt x="4" y="60"/>
                      <a:pt x="6" y="54"/>
                      <a:pt x="8" y="49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6" name="Freeform 771"/>
              <p:cNvSpPr>
                <a:spLocks/>
              </p:cNvSpPr>
              <p:nvPr/>
            </p:nvSpPr>
            <p:spPr bwMode="auto">
              <a:xfrm>
                <a:off x="4238" y="1438"/>
                <a:ext cx="59" cy="66"/>
              </a:xfrm>
              <a:custGeom>
                <a:avLst/>
                <a:gdLst>
                  <a:gd name="T0" fmla="*/ 33 w 41"/>
                  <a:gd name="T1" fmla="*/ 34 h 46"/>
                  <a:gd name="T2" fmla="*/ 28 w 41"/>
                  <a:gd name="T3" fmla="*/ 43 h 46"/>
                  <a:gd name="T4" fmla="*/ 24 w 41"/>
                  <a:gd name="T5" fmla="*/ 44 h 46"/>
                  <a:gd name="T6" fmla="*/ 18 w 41"/>
                  <a:gd name="T7" fmla="*/ 45 h 46"/>
                  <a:gd name="T8" fmla="*/ 14 w 41"/>
                  <a:gd name="T9" fmla="*/ 46 h 46"/>
                  <a:gd name="T10" fmla="*/ 1 w 41"/>
                  <a:gd name="T11" fmla="*/ 41 h 46"/>
                  <a:gd name="T12" fmla="*/ 2 w 41"/>
                  <a:gd name="T13" fmla="*/ 37 h 46"/>
                  <a:gd name="T14" fmla="*/ 19 w 41"/>
                  <a:gd name="T15" fmla="*/ 18 h 46"/>
                  <a:gd name="T16" fmla="*/ 21 w 41"/>
                  <a:gd name="T17" fmla="*/ 17 h 46"/>
                  <a:gd name="T18" fmla="*/ 14 w 41"/>
                  <a:gd name="T19" fmla="*/ 7 h 46"/>
                  <a:gd name="T20" fmla="*/ 22 w 41"/>
                  <a:gd name="T21" fmla="*/ 5 h 46"/>
                  <a:gd name="T22" fmla="*/ 15 w 41"/>
                  <a:gd name="T23" fmla="*/ 1 h 46"/>
                  <a:gd name="T24" fmla="*/ 37 w 41"/>
                  <a:gd name="T25" fmla="*/ 12 h 46"/>
                  <a:gd name="T26" fmla="*/ 35 w 41"/>
                  <a:gd name="T27" fmla="*/ 27 h 46"/>
                  <a:gd name="T28" fmla="*/ 33 w 41"/>
                  <a:gd name="T2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46">
                    <a:moveTo>
                      <a:pt x="33" y="34"/>
                    </a:moveTo>
                    <a:cubicBezTo>
                      <a:pt x="31" y="37"/>
                      <a:pt x="29" y="40"/>
                      <a:pt x="28" y="43"/>
                    </a:cubicBezTo>
                    <a:cubicBezTo>
                      <a:pt x="27" y="45"/>
                      <a:pt x="25" y="44"/>
                      <a:pt x="24" y="44"/>
                    </a:cubicBezTo>
                    <a:cubicBezTo>
                      <a:pt x="22" y="45"/>
                      <a:pt x="20" y="44"/>
                      <a:pt x="18" y="45"/>
                    </a:cubicBezTo>
                    <a:cubicBezTo>
                      <a:pt x="17" y="46"/>
                      <a:pt x="15" y="46"/>
                      <a:pt x="14" y="46"/>
                    </a:cubicBezTo>
                    <a:cubicBezTo>
                      <a:pt x="9" y="44"/>
                      <a:pt x="5" y="43"/>
                      <a:pt x="1" y="41"/>
                    </a:cubicBezTo>
                    <a:cubicBezTo>
                      <a:pt x="0" y="39"/>
                      <a:pt x="1" y="38"/>
                      <a:pt x="2" y="37"/>
                    </a:cubicBezTo>
                    <a:cubicBezTo>
                      <a:pt x="7" y="30"/>
                      <a:pt x="13" y="25"/>
                      <a:pt x="19" y="18"/>
                    </a:cubicBezTo>
                    <a:cubicBezTo>
                      <a:pt x="19" y="17"/>
                      <a:pt x="20" y="17"/>
                      <a:pt x="21" y="17"/>
                    </a:cubicBezTo>
                    <a:cubicBezTo>
                      <a:pt x="19" y="13"/>
                      <a:pt x="18" y="9"/>
                      <a:pt x="14" y="7"/>
                    </a:cubicBezTo>
                    <a:cubicBezTo>
                      <a:pt x="16" y="4"/>
                      <a:pt x="19" y="5"/>
                      <a:pt x="22" y="5"/>
                    </a:cubicBezTo>
                    <a:cubicBezTo>
                      <a:pt x="20" y="2"/>
                      <a:pt x="17" y="3"/>
                      <a:pt x="15" y="1"/>
                    </a:cubicBezTo>
                    <a:cubicBezTo>
                      <a:pt x="24" y="0"/>
                      <a:pt x="31" y="4"/>
                      <a:pt x="37" y="12"/>
                    </a:cubicBezTo>
                    <a:cubicBezTo>
                      <a:pt x="41" y="18"/>
                      <a:pt x="37" y="22"/>
                      <a:pt x="35" y="27"/>
                    </a:cubicBezTo>
                    <a:cubicBezTo>
                      <a:pt x="34" y="29"/>
                      <a:pt x="33" y="31"/>
                      <a:pt x="33" y="34"/>
                    </a:cubicBezTo>
                    <a:close/>
                  </a:path>
                </a:pathLst>
              </a:custGeom>
              <a:solidFill>
                <a:srgbClr val="CEB7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7" name="Freeform 772"/>
              <p:cNvSpPr>
                <a:spLocks/>
              </p:cNvSpPr>
              <p:nvPr/>
            </p:nvSpPr>
            <p:spPr bwMode="auto">
              <a:xfrm>
                <a:off x="4212" y="1447"/>
                <a:ext cx="56" cy="57"/>
              </a:xfrm>
              <a:custGeom>
                <a:avLst/>
                <a:gdLst>
                  <a:gd name="T0" fmla="*/ 39 w 39"/>
                  <a:gd name="T1" fmla="*/ 11 h 40"/>
                  <a:gd name="T2" fmla="*/ 25 w 39"/>
                  <a:gd name="T3" fmla="*/ 27 h 40"/>
                  <a:gd name="T4" fmla="*/ 18 w 39"/>
                  <a:gd name="T5" fmla="*/ 34 h 40"/>
                  <a:gd name="T6" fmla="*/ 18 w 39"/>
                  <a:gd name="T7" fmla="*/ 35 h 40"/>
                  <a:gd name="T8" fmla="*/ 16 w 39"/>
                  <a:gd name="T9" fmla="*/ 37 h 40"/>
                  <a:gd name="T10" fmla="*/ 12 w 39"/>
                  <a:gd name="T11" fmla="*/ 33 h 40"/>
                  <a:gd name="T12" fmla="*/ 10 w 39"/>
                  <a:gd name="T13" fmla="*/ 36 h 40"/>
                  <a:gd name="T14" fmla="*/ 6 w 39"/>
                  <a:gd name="T15" fmla="*/ 33 h 40"/>
                  <a:gd name="T16" fmla="*/ 11 w 39"/>
                  <a:gd name="T17" fmla="*/ 40 h 40"/>
                  <a:gd name="T18" fmla="*/ 4 w 39"/>
                  <a:gd name="T19" fmla="*/ 26 h 40"/>
                  <a:gd name="T20" fmla="*/ 26 w 39"/>
                  <a:gd name="T21" fmla="*/ 2 h 40"/>
                  <a:gd name="T22" fmla="*/ 27 w 39"/>
                  <a:gd name="T23" fmla="*/ 0 h 40"/>
                  <a:gd name="T24" fmla="*/ 39 w 39"/>
                  <a:gd name="T25" fmla="*/ 1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40">
                    <a:moveTo>
                      <a:pt x="39" y="11"/>
                    </a:moveTo>
                    <a:cubicBezTo>
                      <a:pt x="35" y="17"/>
                      <a:pt x="29" y="21"/>
                      <a:pt x="25" y="27"/>
                    </a:cubicBezTo>
                    <a:cubicBezTo>
                      <a:pt x="23" y="30"/>
                      <a:pt x="21" y="32"/>
                      <a:pt x="18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6"/>
                      <a:pt x="18" y="38"/>
                      <a:pt x="16" y="37"/>
                    </a:cubicBezTo>
                    <a:cubicBezTo>
                      <a:pt x="16" y="35"/>
                      <a:pt x="14" y="34"/>
                      <a:pt x="12" y="33"/>
                    </a:cubicBezTo>
                    <a:cubicBezTo>
                      <a:pt x="12" y="35"/>
                      <a:pt x="16" y="39"/>
                      <a:pt x="10" y="36"/>
                    </a:cubicBezTo>
                    <a:cubicBezTo>
                      <a:pt x="8" y="36"/>
                      <a:pt x="8" y="34"/>
                      <a:pt x="6" y="33"/>
                    </a:cubicBezTo>
                    <a:cubicBezTo>
                      <a:pt x="7" y="36"/>
                      <a:pt x="10" y="37"/>
                      <a:pt x="11" y="40"/>
                    </a:cubicBezTo>
                    <a:cubicBezTo>
                      <a:pt x="4" y="39"/>
                      <a:pt x="0" y="32"/>
                      <a:pt x="4" y="26"/>
                    </a:cubicBezTo>
                    <a:cubicBezTo>
                      <a:pt x="10" y="17"/>
                      <a:pt x="18" y="10"/>
                      <a:pt x="26" y="2"/>
                    </a:cubicBezTo>
                    <a:cubicBezTo>
                      <a:pt x="26" y="2"/>
                      <a:pt x="27" y="1"/>
                      <a:pt x="27" y="0"/>
                    </a:cubicBezTo>
                    <a:cubicBezTo>
                      <a:pt x="32" y="2"/>
                      <a:pt x="35" y="7"/>
                      <a:pt x="39" y="11"/>
                    </a:cubicBezTo>
                    <a:close/>
                  </a:path>
                </a:pathLst>
              </a:custGeom>
              <a:solidFill>
                <a:srgbClr val="443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8" name="Freeform 773"/>
              <p:cNvSpPr>
                <a:spLocks/>
              </p:cNvSpPr>
              <p:nvPr/>
            </p:nvSpPr>
            <p:spPr bwMode="auto">
              <a:xfrm>
                <a:off x="4244" y="1402"/>
                <a:ext cx="31" cy="27"/>
              </a:xfrm>
              <a:custGeom>
                <a:avLst/>
                <a:gdLst>
                  <a:gd name="T0" fmla="*/ 0 w 22"/>
                  <a:gd name="T1" fmla="*/ 0 h 19"/>
                  <a:gd name="T2" fmla="*/ 5 w 22"/>
                  <a:gd name="T3" fmla="*/ 5 h 19"/>
                  <a:gd name="T4" fmla="*/ 4 w 22"/>
                  <a:gd name="T5" fmla="*/ 1 h 19"/>
                  <a:gd name="T6" fmla="*/ 9 w 22"/>
                  <a:gd name="T7" fmla="*/ 6 h 19"/>
                  <a:gd name="T8" fmla="*/ 13 w 22"/>
                  <a:gd name="T9" fmla="*/ 11 h 19"/>
                  <a:gd name="T10" fmla="*/ 19 w 22"/>
                  <a:gd name="T11" fmla="*/ 11 h 19"/>
                  <a:gd name="T12" fmla="*/ 22 w 22"/>
                  <a:gd name="T13" fmla="*/ 14 h 19"/>
                  <a:gd name="T14" fmla="*/ 19 w 22"/>
                  <a:gd name="T15" fmla="*/ 17 h 19"/>
                  <a:gd name="T16" fmla="*/ 19 w 22"/>
                  <a:gd name="T17" fmla="*/ 17 h 19"/>
                  <a:gd name="T18" fmla="*/ 11 w 22"/>
                  <a:gd name="T19" fmla="*/ 19 h 19"/>
                  <a:gd name="T20" fmla="*/ 13 w 22"/>
                  <a:gd name="T21" fmla="*/ 16 h 19"/>
                  <a:gd name="T22" fmla="*/ 0 w 2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9">
                    <a:moveTo>
                      <a:pt x="0" y="0"/>
                    </a:moveTo>
                    <a:cubicBezTo>
                      <a:pt x="2" y="1"/>
                      <a:pt x="2" y="4"/>
                      <a:pt x="5" y="5"/>
                    </a:cubicBezTo>
                    <a:cubicBezTo>
                      <a:pt x="6" y="4"/>
                      <a:pt x="2" y="2"/>
                      <a:pt x="4" y="1"/>
                    </a:cubicBezTo>
                    <a:cubicBezTo>
                      <a:pt x="7" y="1"/>
                      <a:pt x="8" y="4"/>
                      <a:pt x="9" y="6"/>
                    </a:cubicBezTo>
                    <a:cubicBezTo>
                      <a:pt x="10" y="7"/>
                      <a:pt x="11" y="9"/>
                      <a:pt x="13" y="11"/>
                    </a:cubicBezTo>
                    <a:cubicBezTo>
                      <a:pt x="15" y="12"/>
                      <a:pt x="17" y="11"/>
                      <a:pt x="19" y="11"/>
                    </a:cubicBezTo>
                    <a:cubicBezTo>
                      <a:pt x="21" y="11"/>
                      <a:pt x="22" y="11"/>
                      <a:pt x="22" y="14"/>
                    </a:cubicBezTo>
                    <a:cubicBezTo>
                      <a:pt x="21" y="15"/>
                      <a:pt x="20" y="16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6"/>
                      <a:pt x="14" y="17"/>
                      <a:pt x="11" y="19"/>
                    </a:cubicBezTo>
                    <a:cubicBezTo>
                      <a:pt x="11" y="17"/>
                      <a:pt x="13" y="17"/>
                      <a:pt x="13" y="16"/>
                    </a:cubicBezTo>
                    <a:cubicBezTo>
                      <a:pt x="6" y="13"/>
                      <a:pt x="3" y="6"/>
                      <a:pt x="0" y="0"/>
                    </a:cubicBezTo>
                    <a:close/>
                  </a:path>
                </a:pathLst>
              </a:custGeom>
              <a:solidFill>
                <a:srgbClr val="404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9" name="Freeform 774"/>
              <p:cNvSpPr>
                <a:spLocks/>
              </p:cNvSpPr>
              <p:nvPr/>
            </p:nvSpPr>
            <p:spPr bwMode="auto">
              <a:xfrm>
                <a:off x="4193" y="1415"/>
                <a:ext cx="25" cy="17"/>
              </a:xfrm>
              <a:custGeom>
                <a:avLst/>
                <a:gdLst>
                  <a:gd name="T0" fmla="*/ 0 w 17"/>
                  <a:gd name="T1" fmla="*/ 4 h 12"/>
                  <a:gd name="T2" fmla="*/ 2 w 17"/>
                  <a:gd name="T3" fmla="*/ 2 h 12"/>
                  <a:gd name="T4" fmla="*/ 13 w 17"/>
                  <a:gd name="T5" fmla="*/ 2 h 12"/>
                  <a:gd name="T6" fmla="*/ 12 w 17"/>
                  <a:gd name="T7" fmla="*/ 7 h 12"/>
                  <a:gd name="T8" fmla="*/ 17 w 17"/>
                  <a:gd name="T9" fmla="*/ 11 h 12"/>
                  <a:gd name="T10" fmla="*/ 7 w 17"/>
                  <a:gd name="T11" fmla="*/ 11 h 12"/>
                  <a:gd name="T12" fmla="*/ 2 w 17"/>
                  <a:gd name="T13" fmla="*/ 10 h 12"/>
                  <a:gd name="T14" fmla="*/ 4 w 17"/>
                  <a:gd name="T15" fmla="*/ 4 h 12"/>
                  <a:gd name="T16" fmla="*/ 5 w 17"/>
                  <a:gd name="T17" fmla="*/ 4 h 12"/>
                  <a:gd name="T18" fmla="*/ 5 w 17"/>
                  <a:gd name="T19" fmla="*/ 4 h 12"/>
                  <a:gd name="T20" fmla="*/ 0 w 17"/>
                  <a:gd name="T2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2">
                    <a:moveTo>
                      <a:pt x="0" y="4"/>
                    </a:moveTo>
                    <a:cubicBezTo>
                      <a:pt x="1" y="3"/>
                      <a:pt x="1" y="3"/>
                      <a:pt x="2" y="2"/>
                    </a:cubicBezTo>
                    <a:cubicBezTo>
                      <a:pt x="6" y="1"/>
                      <a:pt x="9" y="0"/>
                      <a:pt x="13" y="2"/>
                    </a:cubicBezTo>
                    <a:cubicBezTo>
                      <a:pt x="17" y="5"/>
                      <a:pt x="13" y="6"/>
                      <a:pt x="12" y="7"/>
                    </a:cubicBezTo>
                    <a:cubicBezTo>
                      <a:pt x="14" y="9"/>
                      <a:pt x="17" y="8"/>
                      <a:pt x="17" y="11"/>
                    </a:cubicBezTo>
                    <a:cubicBezTo>
                      <a:pt x="14" y="12"/>
                      <a:pt x="10" y="12"/>
                      <a:pt x="7" y="11"/>
                    </a:cubicBezTo>
                    <a:cubicBezTo>
                      <a:pt x="5" y="11"/>
                      <a:pt x="3" y="12"/>
                      <a:pt x="2" y="10"/>
                    </a:cubicBezTo>
                    <a:cubicBezTo>
                      <a:pt x="2" y="8"/>
                      <a:pt x="2" y="6"/>
                      <a:pt x="4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2" y="5"/>
                      <a:pt x="0" y="4"/>
                    </a:cubicBezTo>
                    <a:close/>
                  </a:path>
                </a:pathLst>
              </a:custGeom>
              <a:solidFill>
                <a:srgbClr val="9BA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0" name="Freeform 775"/>
              <p:cNvSpPr>
                <a:spLocks/>
              </p:cNvSpPr>
              <p:nvPr/>
            </p:nvSpPr>
            <p:spPr bwMode="auto">
              <a:xfrm>
                <a:off x="4179" y="1419"/>
                <a:ext cx="39" cy="17"/>
              </a:xfrm>
              <a:custGeom>
                <a:avLst/>
                <a:gdLst>
                  <a:gd name="T0" fmla="*/ 15 w 27"/>
                  <a:gd name="T1" fmla="*/ 1 h 12"/>
                  <a:gd name="T2" fmla="*/ 12 w 27"/>
                  <a:gd name="T3" fmla="*/ 6 h 12"/>
                  <a:gd name="T4" fmla="*/ 27 w 27"/>
                  <a:gd name="T5" fmla="*/ 8 h 12"/>
                  <a:gd name="T6" fmla="*/ 27 w 27"/>
                  <a:gd name="T7" fmla="*/ 9 h 12"/>
                  <a:gd name="T8" fmla="*/ 9 w 27"/>
                  <a:gd name="T9" fmla="*/ 10 h 12"/>
                  <a:gd name="T10" fmla="*/ 10 w 27"/>
                  <a:gd name="T11" fmla="*/ 8 h 12"/>
                  <a:gd name="T12" fmla="*/ 0 w 27"/>
                  <a:gd name="T13" fmla="*/ 12 h 12"/>
                  <a:gd name="T14" fmla="*/ 6 w 27"/>
                  <a:gd name="T15" fmla="*/ 4 h 12"/>
                  <a:gd name="T16" fmla="*/ 6 w 27"/>
                  <a:gd name="T17" fmla="*/ 4 h 12"/>
                  <a:gd name="T18" fmla="*/ 15 w 27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12">
                    <a:moveTo>
                      <a:pt x="15" y="1"/>
                    </a:moveTo>
                    <a:cubicBezTo>
                      <a:pt x="13" y="3"/>
                      <a:pt x="15" y="6"/>
                      <a:pt x="12" y="6"/>
                    </a:cubicBezTo>
                    <a:cubicBezTo>
                      <a:pt x="17" y="8"/>
                      <a:pt x="22" y="7"/>
                      <a:pt x="27" y="8"/>
                    </a:cubicBezTo>
                    <a:cubicBezTo>
                      <a:pt x="27" y="8"/>
                      <a:pt x="27" y="9"/>
                      <a:pt x="27" y="9"/>
                    </a:cubicBezTo>
                    <a:cubicBezTo>
                      <a:pt x="21" y="11"/>
                      <a:pt x="15" y="9"/>
                      <a:pt x="9" y="10"/>
                    </a:cubicBezTo>
                    <a:cubicBezTo>
                      <a:pt x="9" y="10"/>
                      <a:pt x="10" y="9"/>
                      <a:pt x="10" y="8"/>
                    </a:cubicBezTo>
                    <a:cubicBezTo>
                      <a:pt x="7" y="10"/>
                      <a:pt x="4" y="11"/>
                      <a:pt x="0" y="12"/>
                    </a:cubicBezTo>
                    <a:cubicBezTo>
                      <a:pt x="2" y="8"/>
                      <a:pt x="5" y="8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9" y="2"/>
                      <a:pt x="12" y="0"/>
                      <a:pt x="15" y="1"/>
                    </a:cubicBezTo>
                    <a:close/>
                  </a:path>
                </a:pathLst>
              </a:custGeom>
              <a:solidFill>
                <a:srgbClr val="596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1" name="Freeform 776"/>
              <p:cNvSpPr>
                <a:spLocks/>
              </p:cNvSpPr>
              <p:nvPr/>
            </p:nvSpPr>
            <p:spPr bwMode="auto">
              <a:xfrm>
                <a:off x="4202" y="1435"/>
                <a:ext cx="17" cy="23"/>
              </a:xfrm>
              <a:custGeom>
                <a:avLst/>
                <a:gdLst>
                  <a:gd name="T0" fmla="*/ 11 w 12"/>
                  <a:gd name="T1" fmla="*/ 9 h 16"/>
                  <a:gd name="T2" fmla="*/ 5 w 12"/>
                  <a:gd name="T3" fmla="*/ 16 h 16"/>
                  <a:gd name="T4" fmla="*/ 6 w 12"/>
                  <a:gd name="T5" fmla="*/ 14 h 16"/>
                  <a:gd name="T6" fmla="*/ 5 w 12"/>
                  <a:gd name="T7" fmla="*/ 10 h 16"/>
                  <a:gd name="T8" fmla="*/ 1 w 12"/>
                  <a:gd name="T9" fmla="*/ 6 h 16"/>
                  <a:gd name="T10" fmla="*/ 3 w 12"/>
                  <a:gd name="T11" fmla="*/ 3 h 16"/>
                  <a:gd name="T12" fmla="*/ 10 w 12"/>
                  <a:gd name="T13" fmla="*/ 0 h 16"/>
                  <a:gd name="T14" fmla="*/ 11 w 12"/>
                  <a:gd name="T1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11" y="9"/>
                    </a:moveTo>
                    <a:cubicBezTo>
                      <a:pt x="8" y="11"/>
                      <a:pt x="7" y="14"/>
                      <a:pt x="5" y="16"/>
                    </a:cubicBezTo>
                    <a:cubicBezTo>
                      <a:pt x="4" y="15"/>
                      <a:pt x="5" y="14"/>
                      <a:pt x="6" y="14"/>
                    </a:cubicBezTo>
                    <a:cubicBezTo>
                      <a:pt x="7" y="12"/>
                      <a:pt x="6" y="11"/>
                      <a:pt x="5" y="10"/>
                    </a:cubicBezTo>
                    <a:cubicBezTo>
                      <a:pt x="3" y="9"/>
                      <a:pt x="3" y="7"/>
                      <a:pt x="1" y="6"/>
                    </a:cubicBezTo>
                    <a:cubicBezTo>
                      <a:pt x="0" y="5"/>
                      <a:pt x="2" y="3"/>
                      <a:pt x="3" y="3"/>
                    </a:cubicBezTo>
                    <a:cubicBezTo>
                      <a:pt x="6" y="4"/>
                      <a:pt x="8" y="1"/>
                      <a:pt x="10" y="0"/>
                    </a:cubicBezTo>
                    <a:cubicBezTo>
                      <a:pt x="12" y="3"/>
                      <a:pt x="10" y="6"/>
                      <a:pt x="11" y="9"/>
                    </a:cubicBezTo>
                    <a:close/>
                  </a:path>
                </a:pathLst>
              </a:custGeom>
              <a:solidFill>
                <a:srgbClr val="6960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2" name="Freeform 777"/>
              <p:cNvSpPr>
                <a:spLocks/>
              </p:cNvSpPr>
              <p:nvPr/>
            </p:nvSpPr>
            <p:spPr bwMode="auto">
              <a:xfrm>
                <a:off x="4365" y="1225"/>
                <a:ext cx="25" cy="50"/>
              </a:xfrm>
              <a:custGeom>
                <a:avLst/>
                <a:gdLst>
                  <a:gd name="T0" fmla="*/ 2 w 17"/>
                  <a:gd name="T1" fmla="*/ 34 h 34"/>
                  <a:gd name="T2" fmla="*/ 0 w 17"/>
                  <a:gd name="T3" fmla="*/ 34 h 34"/>
                  <a:gd name="T4" fmla="*/ 10 w 17"/>
                  <a:gd name="T5" fmla="*/ 17 h 34"/>
                  <a:gd name="T6" fmla="*/ 15 w 17"/>
                  <a:gd name="T7" fmla="*/ 0 h 34"/>
                  <a:gd name="T8" fmla="*/ 2 w 1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4">
                    <a:moveTo>
                      <a:pt x="2" y="34"/>
                    </a:moveTo>
                    <a:cubicBezTo>
                      <a:pt x="1" y="34"/>
                      <a:pt x="1" y="34"/>
                      <a:pt x="0" y="34"/>
                    </a:cubicBezTo>
                    <a:cubicBezTo>
                      <a:pt x="3" y="28"/>
                      <a:pt x="7" y="23"/>
                      <a:pt x="10" y="17"/>
                    </a:cubicBezTo>
                    <a:cubicBezTo>
                      <a:pt x="13" y="12"/>
                      <a:pt x="15" y="6"/>
                      <a:pt x="15" y="0"/>
                    </a:cubicBezTo>
                    <a:cubicBezTo>
                      <a:pt x="17" y="9"/>
                      <a:pt x="12" y="19"/>
                      <a:pt x="2" y="3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3" name="Freeform 778"/>
              <p:cNvSpPr>
                <a:spLocks/>
              </p:cNvSpPr>
              <p:nvPr/>
            </p:nvSpPr>
            <p:spPr bwMode="auto">
              <a:xfrm>
                <a:off x="4348" y="1269"/>
                <a:ext cx="26" cy="24"/>
              </a:xfrm>
              <a:custGeom>
                <a:avLst/>
                <a:gdLst>
                  <a:gd name="T0" fmla="*/ 5 w 18"/>
                  <a:gd name="T1" fmla="*/ 16 h 17"/>
                  <a:gd name="T2" fmla="*/ 0 w 18"/>
                  <a:gd name="T3" fmla="*/ 16 h 17"/>
                  <a:gd name="T4" fmla="*/ 10 w 18"/>
                  <a:gd name="T5" fmla="*/ 8 h 17"/>
                  <a:gd name="T6" fmla="*/ 15 w 18"/>
                  <a:gd name="T7" fmla="*/ 6 h 17"/>
                  <a:gd name="T8" fmla="*/ 18 w 18"/>
                  <a:gd name="T9" fmla="*/ 5 h 17"/>
                  <a:gd name="T10" fmla="*/ 5 w 18"/>
                  <a:gd name="T11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7">
                    <a:moveTo>
                      <a:pt x="5" y="16"/>
                    </a:moveTo>
                    <a:cubicBezTo>
                      <a:pt x="4" y="16"/>
                      <a:pt x="3" y="17"/>
                      <a:pt x="0" y="16"/>
                    </a:cubicBezTo>
                    <a:cubicBezTo>
                      <a:pt x="4" y="13"/>
                      <a:pt x="7" y="10"/>
                      <a:pt x="10" y="8"/>
                    </a:cubicBezTo>
                    <a:cubicBezTo>
                      <a:pt x="12" y="7"/>
                      <a:pt x="14" y="8"/>
                      <a:pt x="15" y="6"/>
                    </a:cubicBezTo>
                    <a:cubicBezTo>
                      <a:pt x="16" y="6"/>
                      <a:pt x="16" y="0"/>
                      <a:pt x="18" y="5"/>
                    </a:cubicBezTo>
                    <a:cubicBezTo>
                      <a:pt x="15" y="9"/>
                      <a:pt x="10" y="13"/>
                      <a:pt x="5" y="16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4" name="Freeform 779"/>
              <p:cNvSpPr>
                <a:spLocks/>
              </p:cNvSpPr>
              <p:nvPr/>
            </p:nvSpPr>
            <p:spPr bwMode="auto">
              <a:xfrm>
                <a:off x="4177" y="1318"/>
                <a:ext cx="25" cy="108"/>
              </a:xfrm>
              <a:custGeom>
                <a:avLst/>
                <a:gdLst>
                  <a:gd name="T0" fmla="*/ 6 w 17"/>
                  <a:gd name="T1" fmla="*/ 70 h 75"/>
                  <a:gd name="T2" fmla="*/ 1 w 17"/>
                  <a:gd name="T3" fmla="*/ 75 h 75"/>
                  <a:gd name="T4" fmla="*/ 1 w 17"/>
                  <a:gd name="T5" fmla="*/ 71 h 75"/>
                  <a:gd name="T6" fmla="*/ 3 w 17"/>
                  <a:gd name="T7" fmla="*/ 62 h 75"/>
                  <a:gd name="T8" fmla="*/ 5 w 17"/>
                  <a:gd name="T9" fmla="*/ 52 h 75"/>
                  <a:gd name="T10" fmla="*/ 6 w 17"/>
                  <a:gd name="T11" fmla="*/ 46 h 75"/>
                  <a:gd name="T12" fmla="*/ 7 w 17"/>
                  <a:gd name="T13" fmla="*/ 36 h 75"/>
                  <a:gd name="T14" fmla="*/ 17 w 17"/>
                  <a:gd name="T15" fmla="*/ 0 h 75"/>
                  <a:gd name="T16" fmla="*/ 6 w 17"/>
                  <a:gd name="T17" fmla="*/ 7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75">
                    <a:moveTo>
                      <a:pt x="6" y="70"/>
                    </a:moveTo>
                    <a:cubicBezTo>
                      <a:pt x="4" y="72"/>
                      <a:pt x="3" y="73"/>
                      <a:pt x="1" y="75"/>
                    </a:cubicBezTo>
                    <a:cubicBezTo>
                      <a:pt x="0" y="74"/>
                      <a:pt x="1" y="72"/>
                      <a:pt x="1" y="71"/>
                    </a:cubicBezTo>
                    <a:cubicBezTo>
                      <a:pt x="2" y="68"/>
                      <a:pt x="1" y="65"/>
                      <a:pt x="3" y="62"/>
                    </a:cubicBezTo>
                    <a:cubicBezTo>
                      <a:pt x="4" y="58"/>
                      <a:pt x="4" y="55"/>
                      <a:pt x="5" y="52"/>
                    </a:cubicBezTo>
                    <a:cubicBezTo>
                      <a:pt x="5" y="50"/>
                      <a:pt x="5" y="48"/>
                      <a:pt x="6" y="46"/>
                    </a:cubicBezTo>
                    <a:cubicBezTo>
                      <a:pt x="6" y="43"/>
                      <a:pt x="6" y="39"/>
                      <a:pt x="7" y="36"/>
                    </a:cubicBezTo>
                    <a:cubicBezTo>
                      <a:pt x="7" y="22"/>
                      <a:pt x="12" y="2"/>
                      <a:pt x="17" y="0"/>
                    </a:cubicBezTo>
                    <a:cubicBezTo>
                      <a:pt x="13" y="23"/>
                      <a:pt x="10" y="47"/>
                      <a:pt x="6" y="70"/>
                    </a:cubicBezTo>
                    <a:close/>
                  </a:path>
                </a:pathLst>
              </a:custGeom>
              <a:solidFill>
                <a:srgbClr val="E5E1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5" name="Freeform 780"/>
              <p:cNvSpPr>
                <a:spLocks/>
              </p:cNvSpPr>
              <p:nvPr/>
            </p:nvSpPr>
            <p:spPr bwMode="auto">
              <a:xfrm>
                <a:off x="4184" y="1370"/>
                <a:ext cx="3" cy="14"/>
              </a:xfrm>
              <a:custGeom>
                <a:avLst/>
                <a:gdLst>
                  <a:gd name="T0" fmla="*/ 2 w 2"/>
                  <a:gd name="T1" fmla="*/ 0 h 10"/>
                  <a:gd name="T2" fmla="*/ 1 w 2"/>
                  <a:gd name="T3" fmla="*/ 10 h 10"/>
                  <a:gd name="T4" fmla="*/ 2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2" y="3"/>
                      <a:pt x="2" y="7"/>
                      <a:pt x="1" y="10"/>
                    </a:cubicBezTo>
                    <a:cubicBezTo>
                      <a:pt x="1" y="7"/>
                      <a:pt x="0" y="3"/>
                      <a:pt x="2" y="0"/>
                    </a:cubicBezTo>
                    <a:close/>
                  </a:path>
                </a:pathLst>
              </a:custGeom>
              <a:solidFill>
                <a:srgbClr val="9B84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6" name="Freeform 781"/>
              <p:cNvSpPr>
                <a:spLocks/>
              </p:cNvSpPr>
              <p:nvPr/>
            </p:nvSpPr>
            <p:spPr bwMode="auto">
              <a:xfrm>
                <a:off x="4180" y="1393"/>
                <a:ext cx="4" cy="15"/>
              </a:xfrm>
              <a:custGeom>
                <a:avLst/>
                <a:gdLst>
                  <a:gd name="T0" fmla="*/ 3 w 3"/>
                  <a:gd name="T1" fmla="*/ 0 h 10"/>
                  <a:gd name="T2" fmla="*/ 1 w 3"/>
                  <a:gd name="T3" fmla="*/ 10 h 10"/>
                  <a:gd name="T4" fmla="*/ 3 w 3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3" y="3"/>
                      <a:pt x="2" y="7"/>
                      <a:pt x="1" y="10"/>
                    </a:cubicBezTo>
                    <a:cubicBezTo>
                      <a:pt x="0" y="6"/>
                      <a:pt x="1" y="3"/>
                      <a:pt x="3" y="0"/>
                    </a:cubicBezTo>
                    <a:close/>
                  </a:path>
                </a:pathLst>
              </a:custGeom>
              <a:solidFill>
                <a:srgbClr val="9B84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7" name="Freeform 782"/>
              <p:cNvSpPr>
                <a:spLocks/>
              </p:cNvSpPr>
              <p:nvPr/>
            </p:nvSpPr>
            <p:spPr bwMode="auto">
              <a:xfrm>
                <a:off x="4452" y="1042"/>
                <a:ext cx="26" cy="33"/>
              </a:xfrm>
              <a:custGeom>
                <a:avLst/>
                <a:gdLst>
                  <a:gd name="T0" fmla="*/ 18 w 18"/>
                  <a:gd name="T1" fmla="*/ 11 h 23"/>
                  <a:gd name="T2" fmla="*/ 14 w 18"/>
                  <a:gd name="T3" fmla="*/ 11 h 23"/>
                  <a:gd name="T4" fmla="*/ 13 w 18"/>
                  <a:gd name="T5" fmla="*/ 14 h 23"/>
                  <a:gd name="T6" fmla="*/ 13 w 18"/>
                  <a:gd name="T7" fmla="*/ 16 h 23"/>
                  <a:gd name="T8" fmla="*/ 17 w 18"/>
                  <a:gd name="T9" fmla="*/ 23 h 23"/>
                  <a:gd name="T10" fmla="*/ 15 w 18"/>
                  <a:gd name="T11" fmla="*/ 22 h 23"/>
                  <a:gd name="T12" fmla="*/ 11 w 18"/>
                  <a:gd name="T13" fmla="*/ 18 h 23"/>
                  <a:gd name="T14" fmla="*/ 3 w 18"/>
                  <a:gd name="T15" fmla="*/ 10 h 23"/>
                  <a:gd name="T16" fmla="*/ 0 w 18"/>
                  <a:gd name="T17" fmla="*/ 9 h 23"/>
                  <a:gd name="T18" fmla="*/ 2 w 18"/>
                  <a:gd name="T19" fmla="*/ 4 h 23"/>
                  <a:gd name="T20" fmla="*/ 6 w 18"/>
                  <a:gd name="T21" fmla="*/ 10 h 23"/>
                  <a:gd name="T22" fmla="*/ 6 w 18"/>
                  <a:gd name="T23" fmla="*/ 0 h 23"/>
                  <a:gd name="T24" fmla="*/ 9 w 18"/>
                  <a:gd name="T25" fmla="*/ 4 h 23"/>
                  <a:gd name="T26" fmla="*/ 14 w 18"/>
                  <a:gd name="T27" fmla="*/ 8 h 23"/>
                  <a:gd name="T28" fmla="*/ 18 w 18"/>
                  <a:gd name="T29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23">
                    <a:moveTo>
                      <a:pt x="18" y="11"/>
                    </a:moveTo>
                    <a:cubicBezTo>
                      <a:pt x="16" y="14"/>
                      <a:pt x="15" y="11"/>
                      <a:pt x="14" y="11"/>
                    </a:cubicBezTo>
                    <a:cubicBezTo>
                      <a:pt x="14" y="11"/>
                      <a:pt x="13" y="14"/>
                      <a:pt x="13" y="14"/>
                    </a:cubicBezTo>
                    <a:cubicBezTo>
                      <a:pt x="12" y="15"/>
                      <a:pt x="13" y="16"/>
                      <a:pt x="13" y="16"/>
                    </a:cubicBezTo>
                    <a:cubicBezTo>
                      <a:pt x="15" y="18"/>
                      <a:pt x="17" y="20"/>
                      <a:pt x="17" y="23"/>
                    </a:cubicBezTo>
                    <a:cubicBezTo>
                      <a:pt x="15" y="23"/>
                      <a:pt x="15" y="23"/>
                      <a:pt x="15" y="22"/>
                    </a:cubicBezTo>
                    <a:cubicBezTo>
                      <a:pt x="14" y="19"/>
                      <a:pt x="12" y="19"/>
                      <a:pt x="11" y="18"/>
                    </a:cubicBezTo>
                    <a:cubicBezTo>
                      <a:pt x="9" y="15"/>
                      <a:pt x="6" y="12"/>
                      <a:pt x="3" y="10"/>
                    </a:cubicBezTo>
                    <a:cubicBezTo>
                      <a:pt x="2" y="10"/>
                      <a:pt x="1" y="10"/>
                      <a:pt x="0" y="9"/>
                    </a:cubicBezTo>
                    <a:cubicBezTo>
                      <a:pt x="1" y="8"/>
                      <a:pt x="2" y="7"/>
                      <a:pt x="2" y="4"/>
                    </a:cubicBezTo>
                    <a:cubicBezTo>
                      <a:pt x="3" y="7"/>
                      <a:pt x="5" y="8"/>
                      <a:pt x="6" y="10"/>
                    </a:cubicBezTo>
                    <a:cubicBezTo>
                      <a:pt x="9" y="7"/>
                      <a:pt x="6" y="4"/>
                      <a:pt x="6" y="0"/>
                    </a:cubicBezTo>
                    <a:cubicBezTo>
                      <a:pt x="7" y="2"/>
                      <a:pt x="8" y="3"/>
                      <a:pt x="9" y="4"/>
                    </a:cubicBezTo>
                    <a:cubicBezTo>
                      <a:pt x="10" y="6"/>
                      <a:pt x="10" y="10"/>
                      <a:pt x="14" y="8"/>
                    </a:cubicBezTo>
                    <a:cubicBezTo>
                      <a:pt x="15" y="8"/>
                      <a:pt x="17" y="10"/>
                      <a:pt x="18" y="11"/>
                    </a:cubicBezTo>
                    <a:close/>
                  </a:path>
                </a:pathLst>
              </a:custGeom>
              <a:solidFill>
                <a:srgbClr val="262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8" name="Freeform 783"/>
              <p:cNvSpPr>
                <a:spLocks/>
              </p:cNvSpPr>
              <p:nvPr/>
            </p:nvSpPr>
            <p:spPr bwMode="auto">
              <a:xfrm>
                <a:off x="4926" y="3246"/>
                <a:ext cx="9" cy="7"/>
              </a:xfrm>
              <a:custGeom>
                <a:avLst/>
                <a:gdLst>
                  <a:gd name="T0" fmla="*/ 3 w 6"/>
                  <a:gd name="T1" fmla="*/ 2 h 5"/>
                  <a:gd name="T2" fmla="*/ 6 w 6"/>
                  <a:gd name="T3" fmla="*/ 5 h 5"/>
                  <a:gd name="T4" fmla="*/ 2 w 6"/>
                  <a:gd name="T5" fmla="*/ 3 h 5"/>
                  <a:gd name="T6" fmla="*/ 1 w 6"/>
                  <a:gd name="T7" fmla="*/ 1 h 5"/>
                  <a:gd name="T8" fmla="*/ 3 w 6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3" y="2"/>
                    </a:moveTo>
                    <a:cubicBezTo>
                      <a:pt x="4" y="3"/>
                      <a:pt x="5" y="4"/>
                      <a:pt x="6" y="5"/>
                    </a:cubicBezTo>
                    <a:cubicBezTo>
                      <a:pt x="5" y="5"/>
                      <a:pt x="3" y="4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9" name="Freeform 784"/>
              <p:cNvSpPr>
                <a:spLocks/>
              </p:cNvSpPr>
              <p:nvPr/>
            </p:nvSpPr>
            <p:spPr bwMode="auto">
              <a:xfrm>
                <a:off x="4310" y="1925"/>
                <a:ext cx="26" cy="79"/>
              </a:xfrm>
              <a:custGeom>
                <a:avLst/>
                <a:gdLst>
                  <a:gd name="T0" fmla="*/ 17 w 18"/>
                  <a:gd name="T1" fmla="*/ 0 h 55"/>
                  <a:gd name="T2" fmla="*/ 14 w 18"/>
                  <a:gd name="T3" fmla="*/ 30 h 55"/>
                  <a:gd name="T4" fmla="*/ 11 w 18"/>
                  <a:gd name="T5" fmla="*/ 36 h 55"/>
                  <a:gd name="T6" fmla="*/ 8 w 18"/>
                  <a:gd name="T7" fmla="*/ 54 h 55"/>
                  <a:gd name="T8" fmla="*/ 3 w 18"/>
                  <a:gd name="T9" fmla="*/ 55 h 55"/>
                  <a:gd name="T10" fmla="*/ 1 w 18"/>
                  <a:gd name="T11" fmla="*/ 52 h 55"/>
                  <a:gd name="T12" fmla="*/ 3 w 18"/>
                  <a:gd name="T13" fmla="*/ 44 h 55"/>
                  <a:gd name="T14" fmla="*/ 10 w 18"/>
                  <a:gd name="T15" fmla="*/ 19 h 55"/>
                  <a:gd name="T16" fmla="*/ 17 w 18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55">
                    <a:moveTo>
                      <a:pt x="17" y="0"/>
                    </a:moveTo>
                    <a:cubicBezTo>
                      <a:pt x="15" y="10"/>
                      <a:pt x="18" y="21"/>
                      <a:pt x="14" y="30"/>
                    </a:cubicBezTo>
                    <a:cubicBezTo>
                      <a:pt x="14" y="32"/>
                      <a:pt x="13" y="34"/>
                      <a:pt x="11" y="36"/>
                    </a:cubicBezTo>
                    <a:cubicBezTo>
                      <a:pt x="9" y="42"/>
                      <a:pt x="3" y="46"/>
                      <a:pt x="8" y="54"/>
                    </a:cubicBezTo>
                    <a:cubicBezTo>
                      <a:pt x="5" y="53"/>
                      <a:pt x="3" y="52"/>
                      <a:pt x="3" y="55"/>
                    </a:cubicBezTo>
                    <a:cubicBezTo>
                      <a:pt x="1" y="54"/>
                      <a:pt x="0" y="53"/>
                      <a:pt x="1" y="52"/>
                    </a:cubicBezTo>
                    <a:cubicBezTo>
                      <a:pt x="5" y="50"/>
                      <a:pt x="4" y="47"/>
                      <a:pt x="3" y="44"/>
                    </a:cubicBezTo>
                    <a:cubicBezTo>
                      <a:pt x="8" y="36"/>
                      <a:pt x="9" y="27"/>
                      <a:pt x="10" y="19"/>
                    </a:cubicBezTo>
                    <a:cubicBezTo>
                      <a:pt x="11" y="12"/>
                      <a:pt x="14" y="6"/>
                      <a:pt x="17" y="0"/>
                    </a:cubicBezTo>
                    <a:close/>
                  </a:path>
                </a:pathLst>
              </a:custGeom>
              <a:solidFill>
                <a:srgbClr val="887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0" name="Freeform 785"/>
              <p:cNvSpPr>
                <a:spLocks/>
              </p:cNvSpPr>
              <p:nvPr/>
            </p:nvSpPr>
            <p:spPr bwMode="auto">
              <a:xfrm>
                <a:off x="4338" y="1304"/>
                <a:ext cx="20" cy="18"/>
              </a:xfrm>
              <a:custGeom>
                <a:avLst/>
                <a:gdLst>
                  <a:gd name="T0" fmla="*/ 2 w 14"/>
                  <a:gd name="T1" fmla="*/ 7 h 13"/>
                  <a:gd name="T2" fmla="*/ 2 w 14"/>
                  <a:gd name="T3" fmla="*/ 4 h 13"/>
                  <a:gd name="T4" fmla="*/ 10 w 14"/>
                  <a:gd name="T5" fmla="*/ 0 h 13"/>
                  <a:gd name="T6" fmla="*/ 7 w 14"/>
                  <a:gd name="T7" fmla="*/ 5 h 13"/>
                  <a:gd name="T8" fmla="*/ 14 w 14"/>
                  <a:gd name="T9" fmla="*/ 2 h 13"/>
                  <a:gd name="T10" fmla="*/ 3 w 14"/>
                  <a:gd name="T11" fmla="*/ 13 h 13"/>
                  <a:gd name="T12" fmla="*/ 3 w 14"/>
                  <a:gd name="T13" fmla="*/ 10 h 13"/>
                  <a:gd name="T14" fmla="*/ 3 w 14"/>
                  <a:gd name="T15" fmla="*/ 9 h 13"/>
                  <a:gd name="T16" fmla="*/ 2 w 14"/>
                  <a:gd name="T1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3">
                    <a:moveTo>
                      <a:pt x="2" y="7"/>
                    </a:moveTo>
                    <a:cubicBezTo>
                      <a:pt x="3" y="6"/>
                      <a:pt x="0" y="5"/>
                      <a:pt x="2" y="4"/>
                    </a:cubicBezTo>
                    <a:cubicBezTo>
                      <a:pt x="4" y="3"/>
                      <a:pt x="7" y="2"/>
                      <a:pt x="10" y="0"/>
                    </a:cubicBezTo>
                    <a:cubicBezTo>
                      <a:pt x="9" y="3"/>
                      <a:pt x="7" y="3"/>
                      <a:pt x="7" y="5"/>
                    </a:cubicBezTo>
                    <a:cubicBezTo>
                      <a:pt x="10" y="5"/>
                      <a:pt x="10" y="2"/>
                      <a:pt x="14" y="2"/>
                    </a:cubicBezTo>
                    <a:cubicBezTo>
                      <a:pt x="10" y="6"/>
                      <a:pt x="6" y="10"/>
                      <a:pt x="3" y="13"/>
                    </a:cubicBezTo>
                    <a:cubicBezTo>
                      <a:pt x="1" y="12"/>
                      <a:pt x="2" y="11"/>
                      <a:pt x="3" y="10"/>
                    </a:cubicBezTo>
                    <a:cubicBezTo>
                      <a:pt x="3" y="10"/>
                      <a:pt x="3" y="9"/>
                      <a:pt x="3" y="9"/>
                    </a:cubicBezTo>
                    <a:cubicBezTo>
                      <a:pt x="2" y="8"/>
                      <a:pt x="5" y="7"/>
                      <a:pt x="2" y="7"/>
                    </a:cubicBezTo>
                    <a:close/>
                  </a:path>
                </a:pathLst>
              </a:custGeom>
              <a:solidFill>
                <a:srgbClr val="2735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1" name="Freeform 786"/>
              <p:cNvSpPr>
                <a:spLocks/>
              </p:cNvSpPr>
              <p:nvPr/>
            </p:nvSpPr>
            <p:spPr bwMode="auto">
              <a:xfrm>
                <a:off x="4332" y="1318"/>
                <a:ext cx="11" cy="14"/>
              </a:xfrm>
              <a:custGeom>
                <a:avLst/>
                <a:gdLst>
                  <a:gd name="T0" fmla="*/ 7 w 8"/>
                  <a:gd name="T1" fmla="*/ 0 h 10"/>
                  <a:gd name="T2" fmla="*/ 7 w 8"/>
                  <a:gd name="T3" fmla="*/ 3 h 10"/>
                  <a:gd name="T4" fmla="*/ 6 w 8"/>
                  <a:gd name="T5" fmla="*/ 4 h 10"/>
                  <a:gd name="T6" fmla="*/ 0 w 8"/>
                  <a:gd name="T7" fmla="*/ 10 h 10"/>
                  <a:gd name="T8" fmla="*/ 7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7" y="0"/>
                    </a:moveTo>
                    <a:cubicBezTo>
                      <a:pt x="8" y="1"/>
                      <a:pt x="5" y="2"/>
                      <a:pt x="7" y="3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4" y="6"/>
                      <a:pt x="4" y="9"/>
                      <a:pt x="0" y="10"/>
                    </a:cubicBezTo>
                    <a:cubicBezTo>
                      <a:pt x="2" y="6"/>
                      <a:pt x="2" y="2"/>
                      <a:pt x="7" y="0"/>
                    </a:cubicBezTo>
                    <a:close/>
                  </a:path>
                </a:pathLst>
              </a:custGeom>
              <a:solidFill>
                <a:srgbClr val="0F1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2" name="Freeform 787"/>
              <p:cNvSpPr>
                <a:spLocks/>
              </p:cNvSpPr>
              <p:nvPr/>
            </p:nvSpPr>
            <p:spPr bwMode="auto">
              <a:xfrm>
                <a:off x="4339" y="1309"/>
                <a:ext cx="7" cy="8"/>
              </a:xfrm>
              <a:custGeom>
                <a:avLst/>
                <a:gdLst>
                  <a:gd name="T0" fmla="*/ 1 w 5"/>
                  <a:gd name="T1" fmla="*/ 3 h 5"/>
                  <a:gd name="T2" fmla="*/ 5 w 5"/>
                  <a:gd name="T3" fmla="*/ 0 h 5"/>
                  <a:gd name="T4" fmla="*/ 2 w 5"/>
                  <a:gd name="T5" fmla="*/ 5 h 5"/>
                  <a:gd name="T6" fmla="*/ 0 w 5"/>
                  <a:gd name="T7" fmla="*/ 4 h 5"/>
                  <a:gd name="T8" fmla="*/ 1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5" y="2"/>
                      <a:pt x="3" y="4"/>
                      <a:pt x="2" y="5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0" y="4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0F1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3" name="Freeform 788"/>
              <p:cNvSpPr>
                <a:spLocks/>
              </p:cNvSpPr>
              <p:nvPr/>
            </p:nvSpPr>
            <p:spPr bwMode="auto">
              <a:xfrm>
                <a:off x="4728" y="2684"/>
                <a:ext cx="46" cy="36"/>
              </a:xfrm>
              <a:custGeom>
                <a:avLst/>
                <a:gdLst>
                  <a:gd name="T0" fmla="*/ 25 w 32"/>
                  <a:gd name="T1" fmla="*/ 1 h 25"/>
                  <a:gd name="T2" fmla="*/ 11 w 32"/>
                  <a:gd name="T3" fmla="*/ 18 h 25"/>
                  <a:gd name="T4" fmla="*/ 31 w 32"/>
                  <a:gd name="T5" fmla="*/ 5 h 25"/>
                  <a:gd name="T6" fmla="*/ 20 w 32"/>
                  <a:gd name="T7" fmla="*/ 23 h 25"/>
                  <a:gd name="T8" fmla="*/ 1 w 32"/>
                  <a:gd name="T9" fmla="*/ 10 h 25"/>
                  <a:gd name="T10" fmla="*/ 8 w 32"/>
                  <a:gd name="T11" fmla="*/ 15 h 25"/>
                  <a:gd name="T12" fmla="*/ 0 w 32"/>
                  <a:gd name="T13" fmla="*/ 0 h 25"/>
                  <a:gd name="T14" fmla="*/ 3 w 32"/>
                  <a:gd name="T15" fmla="*/ 3 h 25"/>
                  <a:gd name="T16" fmla="*/ 18 w 32"/>
                  <a:gd name="T17" fmla="*/ 10 h 25"/>
                  <a:gd name="T18" fmla="*/ 20 w 32"/>
                  <a:gd name="T19" fmla="*/ 10 h 25"/>
                  <a:gd name="T20" fmla="*/ 25 w 32"/>
                  <a:gd name="T21" fmla="*/ 6 h 25"/>
                  <a:gd name="T22" fmla="*/ 25 w 32"/>
                  <a:gd name="T2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25">
                    <a:moveTo>
                      <a:pt x="25" y="1"/>
                    </a:moveTo>
                    <a:cubicBezTo>
                      <a:pt x="28" y="16"/>
                      <a:pt x="24" y="17"/>
                      <a:pt x="11" y="18"/>
                    </a:cubicBezTo>
                    <a:cubicBezTo>
                      <a:pt x="19" y="22"/>
                      <a:pt x="29" y="16"/>
                      <a:pt x="31" y="5"/>
                    </a:cubicBezTo>
                    <a:cubicBezTo>
                      <a:pt x="32" y="14"/>
                      <a:pt x="28" y="20"/>
                      <a:pt x="20" y="23"/>
                    </a:cubicBezTo>
                    <a:cubicBezTo>
                      <a:pt x="13" y="25"/>
                      <a:pt x="5" y="20"/>
                      <a:pt x="1" y="10"/>
                    </a:cubicBezTo>
                    <a:cubicBezTo>
                      <a:pt x="4" y="12"/>
                      <a:pt x="4" y="15"/>
                      <a:pt x="8" y="15"/>
                    </a:cubicBezTo>
                    <a:cubicBezTo>
                      <a:pt x="5" y="10"/>
                      <a:pt x="3" y="5"/>
                      <a:pt x="0" y="0"/>
                    </a:cubicBezTo>
                    <a:cubicBezTo>
                      <a:pt x="2" y="1"/>
                      <a:pt x="2" y="2"/>
                      <a:pt x="3" y="3"/>
                    </a:cubicBezTo>
                    <a:cubicBezTo>
                      <a:pt x="6" y="8"/>
                      <a:pt x="12" y="11"/>
                      <a:pt x="18" y="10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4" y="11"/>
                      <a:pt x="25" y="10"/>
                      <a:pt x="25" y="6"/>
                    </a:cubicBezTo>
                    <a:cubicBezTo>
                      <a:pt x="25" y="4"/>
                      <a:pt x="25" y="3"/>
                      <a:pt x="2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4" name="Freeform 789"/>
              <p:cNvSpPr>
                <a:spLocks/>
              </p:cNvSpPr>
              <p:nvPr/>
            </p:nvSpPr>
            <p:spPr bwMode="auto">
              <a:xfrm>
                <a:off x="4554" y="1528"/>
                <a:ext cx="110" cy="63"/>
              </a:xfrm>
              <a:custGeom>
                <a:avLst/>
                <a:gdLst>
                  <a:gd name="T0" fmla="*/ 74 w 76"/>
                  <a:gd name="T1" fmla="*/ 13 h 44"/>
                  <a:gd name="T2" fmla="*/ 76 w 76"/>
                  <a:gd name="T3" fmla="*/ 19 h 44"/>
                  <a:gd name="T4" fmla="*/ 69 w 76"/>
                  <a:gd name="T5" fmla="*/ 24 h 44"/>
                  <a:gd name="T6" fmla="*/ 68 w 76"/>
                  <a:gd name="T7" fmla="*/ 26 h 44"/>
                  <a:gd name="T8" fmla="*/ 58 w 76"/>
                  <a:gd name="T9" fmla="*/ 33 h 44"/>
                  <a:gd name="T10" fmla="*/ 43 w 76"/>
                  <a:gd name="T11" fmla="*/ 37 h 44"/>
                  <a:gd name="T12" fmla="*/ 26 w 76"/>
                  <a:gd name="T13" fmla="*/ 38 h 44"/>
                  <a:gd name="T14" fmla="*/ 23 w 76"/>
                  <a:gd name="T15" fmla="*/ 36 h 44"/>
                  <a:gd name="T16" fmla="*/ 42 w 76"/>
                  <a:gd name="T17" fmla="*/ 34 h 44"/>
                  <a:gd name="T18" fmla="*/ 47 w 76"/>
                  <a:gd name="T19" fmla="*/ 33 h 44"/>
                  <a:gd name="T20" fmla="*/ 22 w 76"/>
                  <a:gd name="T21" fmla="*/ 36 h 44"/>
                  <a:gd name="T22" fmla="*/ 5 w 76"/>
                  <a:gd name="T23" fmla="*/ 43 h 44"/>
                  <a:gd name="T24" fmla="*/ 2 w 76"/>
                  <a:gd name="T25" fmla="*/ 44 h 44"/>
                  <a:gd name="T26" fmla="*/ 0 w 76"/>
                  <a:gd name="T27" fmla="*/ 42 h 44"/>
                  <a:gd name="T28" fmla="*/ 5 w 76"/>
                  <a:gd name="T29" fmla="*/ 31 h 44"/>
                  <a:gd name="T30" fmla="*/ 3 w 76"/>
                  <a:gd name="T31" fmla="*/ 31 h 44"/>
                  <a:gd name="T32" fmla="*/ 3 w 76"/>
                  <a:gd name="T33" fmla="*/ 25 h 44"/>
                  <a:gd name="T34" fmla="*/ 6 w 76"/>
                  <a:gd name="T35" fmla="*/ 21 h 44"/>
                  <a:gd name="T36" fmla="*/ 12 w 76"/>
                  <a:gd name="T37" fmla="*/ 16 h 44"/>
                  <a:gd name="T38" fmla="*/ 16 w 76"/>
                  <a:gd name="T39" fmla="*/ 13 h 44"/>
                  <a:gd name="T40" fmla="*/ 16 w 76"/>
                  <a:gd name="T41" fmla="*/ 13 h 44"/>
                  <a:gd name="T42" fmla="*/ 31 w 76"/>
                  <a:gd name="T43" fmla="*/ 20 h 44"/>
                  <a:gd name="T44" fmla="*/ 46 w 76"/>
                  <a:gd name="T45" fmla="*/ 22 h 44"/>
                  <a:gd name="T46" fmla="*/ 57 w 76"/>
                  <a:gd name="T47" fmla="*/ 17 h 44"/>
                  <a:gd name="T48" fmla="*/ 55 w 76"/>
                  <a:gd name="T49" fmla="*/ 13 h 44"/>
                  <a:gd name="T50" fmla="*/ 56 w 76"/>
                  <a:gd name="T51" fmla="*/ 10 h 44"/>
                  <a:gd name="T52" fmla="*/ 58 w 76"/>
                  <a:gd name="T53" fmla="*/ 11 h 44"/>
                  <a:gd name="T54" fmla="*/ 61 w 76"/>
                  <a:gd name="T55" fmla="*/ 17 h 44"/>
                  <a:gd name="T56" fmla="*/ 56 w 76"/>
                  <a:gd name="T57" fmla="*/ 6 h 44"/>
                  <a:gd name="T58" fmla="*/ 55 w 76"/>
                  <a:gd name="T59" fmla="*/ 4 h 44"/>
                  <a:gd name="T60" fmla="*/ 58 w 76"/>
                  <a:gd name="T61" fmla="*/ 3 h 44"/>
                  <a:gd name="T62" fmla="*/ 60 w 76"/>
                  <a:gd name="T63" fmla="*/ 5 h 44"/>
                  <a:gd name="T64" fmla="*/ 64 w 76"/>
                  <a:gd name="T65" fmla="*/ 5 h 44"/>
                  <a:gd name="T66" fmla="*/ 62 w 76"/>
                  <a:gd name="T67" fmla="*/ 3 h 44"/>
                  <a:gd name="T68" fmla="*/ 61 w 76"/>
                  <a:gd name="T69" fmla="*/ 1 h 44"/>
                  <a:gd name="T70" fmla="*/ 64 w 76"/>
                  <a:gd name="T71" fmla="*/ 1 h 44"/>
                  <a:gd name="T72" fmla="*/ 66 w 76"/>
                  <a:gd name="T73" fmla="*/ 4 h 44"/>
                  <a:gd name="T74" fmla="*/ 71 w 76"/>
                  <a:gd name="T75" fmla="*/ 10 h 44"/>
                  <a:gd name="T76" fmla="*/ 74 w 76"/>
                  <a:gd name="T77" fmla="*/ 1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6" h="44">
                    <a:moveTo>
                      <a:pt x="74" y="13"/>
                    </a:moveTo>
                    <a:cubicBezTo>
                      <a:pt x="74" y="15"/>
                      <a:pt x="74" y="17"/>
                      <a:pt x="76" y="19"/>
                    </a:cubicBezTo>
                    <a:cubicBezTo>
                      <a:pt x="75" y="24"/>
                      <a:pt x="74" y="25"/>
                      <a:pt x="69" y="24"/>
                    </a:cubicBezTo>
                    <a:cubicBezTo>
                      <a:pt x="68" y="24"/>
                      <a:pt x="68" y="25"/>
                      <a:pt x="68" y="26"/>
                    </a:cubicBezTo>
                    <a:cubicBezTo>
                      <a:pt x="66" y="30"/>
                      <a:pt x="63" y="32"/>
                      <a:pt x="58" y="33"/>
                    </a:cubicBezTo>
                    <a:cubicBezTo>
                      <a:pt x="53" y="33"/>
                      <a:pt x="49" y="36"/>
                      <a:pt x="43" y="37"/>
                    </a:cubicBezTo>
                    <a:cubicBezTo>
                      <a:pt x="38" y="38"/>
                      <a:pt x="32" y="37"/>
                      <a:pt x="26" y="38"/>
                    </a:cubicBezTo>
                    <a:cubicBezTo>
                      <a:pt x="25" y="38"/>
                      <a:pt x="23" y="39"/>
                      <a:pt x="23" y="36"/>
                    </a:cubicBezTo>
                    <a:cubicBezTo>
                      <a:pt x="29" y="34"/>
                      <a:pt x="35" y="35"/>
                      <a:pt x="42" y="34"/>
                    </a:cubicBezTo>
                    <a:cubicBezTo>
                      <a:pt x="44" y="34"/>
                      <a:pt x="46" y="33"/>
                      <a:pt x="47" y="33"/>
                    </a:cubicBezTo>
                    <a:cubicBezTo>
                      <a:pt x="39" y="35"/>
                      <a:pt x="31" y="33"/>
                      <a:pt x="22" y="36"/>
                    </a:cubicBezTo>
                    <a:cubicBezTo>
                      <a:pt x="16" y="39"/>
                      <a:pt x="10" y="40"/>
                      <a:pt x="5" y="43"/>
                    </a:cubicBezTo>
                    <a:cubicBezTo>
                      <a:pt x="4" y="44"/>
                      <a:pt x="3" y="44"/>
                      <a:pt x="2" y="44"/>
                    </a:cubicBezTo>
                    <a:cubicBezTo>
                      <a:pt x="1" y="44"/>
                      <a:pt x="0" y="44"/>
                      <a:pt x="0" y="42"/>
                    </a:cubicBezTo>
                    <a:cubicBezTo>
                      <a:pt x="1" y="38"/>
                      <a:pt x="0" y="34"/>
                      <a:pt x="5" y="31"/>
                    </a:cubicBezTo>
                    <a:cubicBezTo>
                      <a:pt x="4" y="30"/>
                      <a:pt x="3" y="32"/>
                      <a:pt x="3" y="31"/>
                    </a:cubicBezTo>
                    <a:cubicBezTo>
                      <a:pt x="2" y="29"/>
                      <a:pt x="3" y="27"/>
                      <a:pt x="3" y="25"/>
                    </a:cubicBezTo>
                    <a:cubicBezTo>
                      <a:pt x="2" y="23"/>
                      <a:pt x="2" y="22"/>
                      <a:pt x="6" y="21"/>
                    </a:cubicBezTo>
                    <a:cubicBezTo>
                      <a:pt x="8" y="21"/>
                      <a:pt x="10" y="18"/>
                      <a:pt x="12" y="16"/>
                    </a:cubicBezTo>
                    <a:cubicBezTo>
                      <a:pt x="13" y="15"/>
                      <a:pt x="14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20" y="17"/>
                      <a:pt x="25" y="18"/>
                      <a:pt x="31" y="20"/>
                    </a:cubicBezTo>
                    <a:cubicBezTo>
                      <a:pt x="36" y="21"/>
                      <a:pt x="41" y="20"/>
                      <a:pt x="46" y="22"/>
                    </a:cubicBezTo>
                    <a:cubicBezTo>
                      <a:pt x="50" y="23"/>
                      <a:pt x="53" y="19"/>
                      <a:pt x="57" y="17"/>
                    </a:cubicBezTo>
                    <a:cubicBezTo>
                      <a:pt x="58" y="16"/>
                      <a:pt x="56" y="14"/>
                      <a:pt x="55" y="13"/>
                    </a:cubicBezTo>
                    <a:cubicBezTo>
                      <a:pt x="55" y="12"/>
                      <a:pt x="54" y="11"/>
                      <a:pt x="56" y="10"/>
                    </a:cubicBezTo>
                    <a:cubicBezTo>
                      <a:pt x="57" y="10"/>
                      <a:pt x="57" y="11"/>
                      <a:pt x="58" y="11"/>
                    </a:cubicBezTo>
                    <a:cubicBezTo>
                      <a:pt x="60" y="13"/>
                      <a:pt x="60" y="16"/>
                      <a:pt x="61" y="17"/>
                    </a:cubicBezTo>
                    <a:cubicBezTo>
                      <a:pt x="59" y="14"/>
                      <a:pt x="60" y="9"/>
                      <a:pt x="56" y="6"/>
                    </a:cubicBezTo>
                    <a:cubicBezTo>
                      <a:pt x="55" y="6"/>
                      <a:pt x="55" y="5"/>
                      <a:pt x="55" y="4"/>
                    </a:cubicBezTo>
                    <a:cubicBezTo>
                      <a:pt x="56" y="3"/>
                      <a:pt x="57" y="3"/>
                      <a:pt x="58" y="3"/>
                    </a:cubicBezTo>
                    <a:cubicBezTo>
                      <a:pt x="59" y="4"/>
                      <a:pt x="59" y="4"/>
                      <a:pt x="60" y="5"/>
                    </a:cubicBezTo>
                    <a:cubicBezTo>
                      <a:pt x="61" y="6"/>
                      <a:pt x="63" y="4"/>
                      <a:pt x="64" y="5"/>
                    </a:cubicBezTo>
                    <a:cubicBezTo>
                      <a:pt x="63" y="4"/>
                      <a:pt x="62" y="4"/>
                      <a:pt x="62" y="3"/>
                    </a:cubicBezTo>
                    <a:cubicBezTo>
                      <a:pt x="61" y="3"/>
                      <a:pt x="60" y="2"/>
                      <a:pt x="61" y="1"/>
                    </a:cubicBezTo>
                    <a:cubicBezTo>
                      <a:pt x="62" y="0"/>
                      <a:pt x="63" y="0"/>
                      <a:pt x="64" y="1"/>
                    </a:cubicBezTo>
                    <a:cubicBezTo>
                      <a:pt x="65" y="2"/>
                      <a:pt x="66" y="2"/>
                      <a:pt x="66" y="4"/>
                    </a:cubicBezTo>
                    <a:cubicBezTo>
                      <a:pt x="71" y="4"/>
                      <a:pt x="72" y="6"/>
                      <a:pt x="71" y="10"/>
                    </a:cubicBezTo>
                    <a:cubicBezTo>
                      <a:pt x="70" y="12"/>
                      <a:pt x="73" y="12"/>
                      <a:pt x="74" y="13"/>
                    </a:cubicBezTo>
                    <a:close/>
                  </a:path>
                </a:pathLst>
              </a:custGeom>
              <a:solidFill>
                <a:srgbClr val="C3B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5" name="Freeform 790"/>
              <p:cNvSpPr>
                <a:spLocks/>
              </p:cNvSpPr>
              <p:nvPr/>
            </p:nvSpPr>
            <p:spPr bwMode="auto">
              <a:xfrm>
                <a:off x="4578" y="1496"/>
                <a:ext cx="89" cy="65"/>
              </a:xfrm>
              <a:custGeom>
                <a:avLst/>
                <a:gdLst>
                  <a:gd name="T0" fmla="*/ 50 w 62"/>
                  <a:gd name="T1" fmla="*/ 26 h 45"/>
                  <a:gd name="T2" fmla="*/ 45 w 62"/>
                  <a:gd name="T3" fmla="*/ 23 h 45"/>
                  <a:gd name="T4" fmla="*/ 51 w 62"/>
                  <a:gd name="T5" fmla="*/ 30 h 45"/>
                  <a:gd name="T6" fmla="*/ 40 w 62"/>
                  <a:gd name="T7" fmla="*/ 26 h 45"/>
                  <a:gd name="T8" fmla="*/ 39 w 62"/>
                  <a:gd name="T9" fmla="*/ 27 h 45"/>
                  <a:gd name="T10" fmla="*/ 45 w 62"/>
                  <a:gd name="T11" fmla="*/ 32 h 45"/>
                  <a:gd name="T12" fmla="*/ 44 w 62"/>
                  <a:gd name="T13" fmla="*/ 33 h 45"/>
                  <a:gd name="T14" fmla="*/ 44 w 62"/>
                  <a:gd name="T15" fmla="*/ 34 h 45"/>
                  <a:gd name="T16" fmla="*/ 45 w 62"/>
                  <a:gd name="T17" fmla="*/ 42 h 45"/>
                  <a:gd name="T18" fmla="*/ 40 w 62"/>
                  <a:gd name="T19" fmla="*/ 33 h 45"/>
                  <a:gd name="T20" fmla="*/ 41 w 62"/>
                  <a:gd name="T21" fmla="*/ 35 h 45"/>
                  <a:gd name="T22" fmla="*/ 39 w 62"/>
                  <a:gd name="T23" fmla="*/ 41 h 45"/>
                  <a:gd name="T24" fmla="*/ 35 w 62"/>
                  <a:gd name="T25" fmla="*/ 44 h 45"/>
                  <a:gd name="T26" fmla="*/ 29 w 62"/>
                  <a:gd name="T27" fmla="*/ 45 h 45"/>
                  <a:gd name="T28" fmla="*/ 14 w 62"/>
                  <a:gd name="T29" fmla="*/ 43 h 45"/>
                  <a:gd name="T30" fmla="*/ 7 w 62"/>
                  <a:gd name="T31" fmla="*/ 41 h 45"/>
                  <a:gd name="T32" fmla="*/ 1 w 62"/>
                  <a:gd name="T33" fmla="*/ 42 h 45"/>
                  <a:gd name="T34" fmla="*/ 0 w 62"/>
                  <a:gd name="T35" fmla="*/ 35 h 45"/>
                  <a:gd name="T36" fmla="*/ 5 w 62"/>
                  <a:gd name="T37" fmla="*/ 31 h 45"/>
                  <a:gd name="T38" fmla="*/ 23 w 62"/>
                  <a:gd name="T39" fmla="*/ 21 h 45"/>
                  <a:gd name="T40" fmla="*/ 24 w 62"/>
                  <a:gd name="T41" fmla="*/ 19 h 45"/>
                  <a:gd name="T42" fmla="*/ 29 w 62"/>
                  <a:gd name="T43" fmla="*/ 17 h 45"/>
                  <a:gd name="T44" fmla="*/ 41 w 62"/>
                  <a:gd name="T45" fmla="*/ 10 h 45"/>
                  <a:gd name="T46" fmla="*/ 47 w 62"/>
                  <a:gd name="T47" fmla="*/ 7 h 45"/>
                  <a:gd name="T48" fmla="*/ 51 w 62"/>
                  <a:gd name="T49" fmla="*/ 11 h 45"/>
                  <a:gd name="T50" fmla="*/ 51 w 62"/>
                  <a:gd name="T51" fmla="*/ 6 h 45"/>
                  <a:gd name="T52" fmla="*/ 62 w 62"/>
                  <a:gd name="T53" fmla="*/ 2 h 45"/>
                  <a:gd name="T54" fmla="*/ 61 w 62"/>
                  <a:gd name="T55" fmla="*/ 5 h 45"/>
                  <a:gd name="T56" fmla="*/ 59 w 62"/>
                  <a:gd name="T57" fmla="*/ 14 h 45"/>
                  <a:gd name="T58" fmla="*/ 50 w 62"/>
                  <a:gd name="T5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" h="45">
                    <a:moveTo>
                      <a:pt x="50" y="26"/>
                    </a:moveTo>
                    <a:cubicBezTo>
                      <a:pt x="48" y="26"/>
                      <a:pt x="48" y="24"/>
                      <a:pt x="45" y="23"/>
                    </a:cubicBezTo>
                    <a:cubicBezTo>
                      <a:pt x="47" y="26"/>
                      <a:pt x="49" y="28"/>
                      <a:pt x="51" y="30"/>
                    </a:cubicBezTo>
                    <a:cubicBezTo>
                      <a:pt x="48" y="27"/>
                      <a:pt x="43" y="29"/>
                      <a:pt x="40" y="26"/>
                    </a:cubicBezTo>
                    <a:cubicBezTo>
                      <a:pt x="40" y="26"/>
                      <a:pt x="40" y="26"/>
                      <a:pt x="39" y="27"/>
                    </a:cubicBezTo>
                    <a:cubicBezTo>
                      <a:pt x="41" y="28"/>
                      <a:pt x="43" y="30"/>
                      <a:pt x="45" y="32"/>
                    </a:cubicBezTo>
                    <a:cubicBezTo>
                      <a:pt x="46" y="33"/>
                      <a:pt x="46" y="33"/>
                      <a:pt x="44" y="33"/>
                    </a:cubicBezTo>
                    <a:cubicBezTo>
                      <a:pt x="43" y="33"/>
                      <a:pt x="44" y="34"/>
                      <a:pt x="44" y="34"/>
                    </a:cubicBezTo>
                    <a:cubicBezTo>
                      <a:pt x="45" y="37"/>
                      <a:pt x="46" y="40"/>
                      <a:pt x="45" y="42"/>
                    </a:cubicBezTo>
                    <a:cubicBezTo>
                      <a:pt x="44" y="39"/>
                      <a:pt x="44" y="35"/>
                      <a:pt x="40" y="33"/>
                    </a:cubicBezTo>
                    <a:cubicBezTo>
                      <a:pt x="39" y="34"/>
                      <a:pt x="40" y="34"/>
                      <a:pt x="41" y="35"/>
                    </a:cubicBezTo>
                    <a:cubicBezTo>
                      <a:pt x="42" y="38"/>
                      <a:pt x="45" y="40"/>
                      <a:pt x="39" y="41"/>
                    </a:cubicBezTo>
                    <a:cubicBezTo>
                      <a:pt x="38" y="41"/>
                      <a:pt x="36" y="43"/>
                      <a:pt x="35" y="44"/>
                    </a:cubicBezTo>
                    <a:cubicBezTo>
                      <a:pt x="33" y="45"/>
                      <a:pt x="31" y="45"/>
                      <a:pt x="29" y="45"/>
                    </a:cubicBezTo>
                    <a:cubicBezTo>
                      <a:pt x="24" y="44"/>
                      <a:pt x="19" y="44"/>
                      <a:pt x="14" y="43"/>
                    </a:cubicBezTo>
                    <a:cubicBezTo>
                      <a:pt x="12" y="42"/>
                      <a:pt x="9" y="43"/>
                      <a:pt x="7" y="41"/>
                    </a:cubicBezTo>
                    <a:cubicBezTo>
                      <a:pt x="4" y="39"/>
                      <a:pt x="2" y="38"/>
                      <a:pt x="1" y="42"/>
                    </a:cubicBezTo>
                    <a:cubicBezTo>
                      <a:pt x="1" y="39"/>
                      <a:pt x="2" y="37"/>
                      <a:pt x="0" y="35"/>
                    </a:cubicBezTo>
                    <a:cubicBezTo>
                      <a:pt x="0" y="32"/>
                      <a:pt x="3" y="32"/>
                      <a:pt x="5" y="31"/>
                    </a:cubicBezTo>
                    <a:cubicBezTo>
                      <a:pt x="11" y="27"/>
                      <a:pt x="17" y="25"/>
                      <a:pt x="23" y="21"/>
                    </a:cubicBezTo>
                    <a:cubicBezTo>
                      <a:pt x="23" y="20"/>
                      <a:pt x="23" y="20"/>
                      <a:pt x="24" y="19"/>
                    </a:cubicBezTo>
                    <a:cubicBezTo>
                      <a:pt x="26" y="19"/>
                      <a:pt x="27" y="18"/>
                      <a:pt x="29" y="17"/>
                    </a:cubicBezTo>
                    <a:cubicBezTo>
                      <a:pt x="33" y="15"/>
                      <a:pt x="37" y="12"/>
                      <a:pt x="41" y="10"/>
                    </a:cubicBezTo>
                    <a:cubicBezTo>
                      <a:pt x="43" y="9"/>
                      <a:pt x="45" y="8"/>
                      <a:pt x="47" y="7"/>
                    </a:cubicBezTo>
                    <a:cubicBezTo>
                      <a:pt x="50" y="8"/>
                      <a:pt x="50" y="10"/>
                      <a:pt x="51" y="11"/>
                    </a:cubicBezTo>
                    <a:cubicBezTo>
                      <a:pt x="53" y="9"/>
                      <a:pt x="50" y="8"/>
                      <a:pt x="51" y="6"/>
                    </a:cubicBezTo>
                    <a:cubicBezTo>
                      <a:pt x="54" y="3"/>
                      <a:pt x="57" y="0"/>
                      <a:pt x="62" y="2"/>
                    </a:cubicBezTo>
                    <a:cubicBezTo>
                      <a:pt x="61" y="3"/>
                      <a:pt x="61" y="4"/>
                      <a:pt x="61" y="5"/>
                    </a:cubicBezTo>
                    <a:cubicBezTo>
                      <a:pt x="60" y="8"/>
                      <a:pt x="59" y="11"/>
                      <a:pt x="59" y="14"/>
                    </a:cubicBezTo>
                    <a:cubicBezTo>
                      <a:pt x="57" y="19"/>
                      <a:pt x="54" y="23"/>
                      <a:pt x="50" y="26"/>
                    </a:cubicBezTo>
                    <a:close/>
                  </a:path>
                </a:pathLst>
              </a:custGeom>
              <a:solidFill>
                <a:srgbClr val="E8D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6" name="Freeform 791"/>
              <p:cNvSpPr>
                <a:spLocks/>
              </p:cNvSpPr>
              <p:nvPr/>
            </p:nvSpPr>
            <p:spPr bwMode="auto">
              <a:xfrm>
                <a:off x="4411" y="2223"/>
                <a:ext cx="9" cy="16"/>
              </a:xfrm>
              <a:custGeom>
                <a:avLst/>
                <a:gdLst>
                  <a:gd name="T0" fmla="*/ 4 w 6"/>
                  <a:gd name="T1" fmla="*/ 11 h 11"/>
                  <a:gd name="T2" fmla="*/ 3 w 6"/>
                  <a:gd name="T3" fmla="*/ 0 h 11"/>
                  <a:gd name="T4" fmla="*/ 4 w 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1">
                    <a:moveTo>
                      <a:pt x="4" y="11"/>
                    </a:moveTo>
                    <a:cubicBezTo>
                      <a:pt x="3" y="7"/>
                      <a:pt x="0" y="4"/>
                      <a:pt x="3" y="0"/>
                    </a:cubicBezTo>
                    <a:cubicBezTo>
                      <a:pt x="5" y="3"/>
                      <a:pt x="6" y="7"/>
                      <a:pt x="4" y="11"/>
                    </a:cubicBezTo>
                    <a:close/>
                  </a:path>
                </a:pathLst>
              </a:custGeom>
              <a:solidFill>
                <a:srgbClr val="2623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7" name="Freeform 792"/>
              <p:cNvSpPr>
                <a:spLocks/>
              </p:cNvSpPr>
              <p:nvPr/>
            </p:nvSpPr>
            <p:spPr bwMode="auto">
              <a:xfrm>
                <a:off x="4796" y="2470"/>
                <a:ext cx="8" cy="75"/>
              </a:xfrm>
              <a:custGeom>
                <a:avLst/>
                <a:gdLst>
                  <a:gd name="T0" fmla="*/ 4 w 6"/>
                  <a:gd name="T1" fmla="*/ 38 h 52"/>
                  <a:gd name="T2" fmla="*/ 2 w 6"/>
                  <a:gd name="T3" fmla="*/ 52 h 52"/>
                  <a:gd name="T4" fmla="*/ 5 w 6"/>
                  <a:gd name="T5" fmla="*/ 0 h 52"/>
                  <a:gd name="T6" fmla="*/ 5 w 6"/>
                  <a:gd name="T7" fmla="*/ 8 h 52"/>
                  <a:gd name="T8" fmla="*/ 5 w 6"/>
                  <a:gd name="T9" fmla="*/ 36 h 52"/>
                  <a:gd name="T10" fmla="*/ 4 w 6"/>
                  <a:gd name="T11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2">
                    <a:moveTo>
                      <a:pt x="4" y="38"/>
                    </a:moveTo>
                    <a:cubicBezTo>
                      <a:pt x="2" y="42"/>
                      <a:pt x="4" y="47"/>
                      <a:pt x="2" y="52"/>
                    </a:cubicBezTo>
                    <a:cubicBezTo>
                      <a:pt x="0" y="35"/>
                      <a:pt x="5" y="18"/>
                      <a:pt x="5" y="0"/>
                    </a:cubicBezTo>
                    <a:cubicBezTo>
                      <a:pt x="5" y="3"/>
                      <a:pt x="5" y="5"/>
                      <a:pt x="5" y="8"/>
                    </a:cubicBezTo>
                    <a:cubicBezTo>
                      <a:pt x="6" y="17"/>
                      <a:pt x="5" y="27"/>
                      <a:pt x="5" y="36"/>
                    </a:cubicBezTo>
                    <a:cubicBezTo>
                      <a:pt x="5" y="37"/>
                      <a:pt x="5" y="38"/>
                      <a:pt x="4" y="38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8" name="Freeform 793"/>
              <p:cNvSpPr>
                <a:spLocks/>
              </p:cNvSpPr>
              <p:nvPr/>
            </p:nvSpPr>
            <p:spPr bwMode="auto">
              <a:xfrm>
                <a:off x="4802" y="2481"/>
                <a:ext cx="2" cy="51"/>
              </a:xfrm>
              <a:custGeom>
                <a:avLst/>
                <a:gdLst>
                  <a:gd name="T0" fmla="*/ 0 w 2"/>
                  <a:gd name="T1" fmla="*/ 30 h 35"/>
                  <a:gd name="T2" fmla="*/ 1 w 2"/>
                  <a:gd name="T3" fmla="*/ 0 h 35"/>
                  <a:gd name="T4" fmla="*/ 2 w 2"/>
                  <a:gd name="T5" fmla="*/ 3 h 35"/>
                  <a:gd name="T6" fmla="*/ 2 w 2"/>
                  <a:gd name="T7" fmla="*/ 31 h 35"/>
                  <a:gd name="T8" fmla="*/ 1 w 2"/>
                  <a:gd name="T9" fmla="*/ 35 h 35"/>
                  <a:gd name="T10" fmla="*/ 0 w 2"/>
                  <a:gd name="T11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5">
                    <a:moveTo>
                      <a:pt x="0" y="30"/>
                    </a:moveTo>
                    <a:cubicBezTo>
                      <a:pt x="0" y="20"/>
                      <a:pt x="1" y="10"/>
                      <a:pt x="1" y="0"/>
                    </a:cubicBezTo>
                    <a:cubicBezTo>
                      <a:pt x="2" y="0"/>
                      <a:pt x="2" y="1"/>
                      <a:pt x="2" y="3"/>
                    </a:cubicBezTo>
                    <a:cubicBezTo>
                      <a:pt x="2" y="12"/>
                      <a:pt x="2" y="22"/>
                      <a:pt x="2" y="31"/>
                    </a:cubicBezTo>
                    <a:cubicBezTo>
                      <a:pt x="2" y="33"/>
                      <a:pt x="2" y="34"/>
                      <a:pt x="1" y="35"/>
                    </a:cubicBezTo>
                    <a:cubicBezTo>
                      <a:pt x="0" y="33"/>
                      <a:pt x="1" y="32"/>
                      <a:pt x="0" y="30"/>
                    </a:cubicBezTo>
                    <a:close/>
                  </a:path>
                </a:pathLst>
              </a:custGeom>
              <a:solidFill>
                <a:srgbClr val="A4A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9" name="Freeform 794"/>
              <p:cNvSpPr>
                <a:spLocks/>
              </p:cNvSpPr>
              <p:nvPr/>
            </p:nvSpPr>
            <p:spPr bwMode="auto">
              <a:xfrm>
                <a:off x="3956" y="2604"/>
                <a:ext cx="32" cy="177"/>
              </a:xfrm>
              <a:custGeom>
                <a:avLst/>
                <a:gdLst>
                  <a:gd name="T0" fmla="*/ 21 w 22"/>
                  <a:gd name="T1" fmla="*/ 25 h 122"/>
                  <a:gd name="T2" fmla="*/ 17 w 22"/>
                  <a:gd name="T3" fmla="*/ 51 h 122"/>
                  <a:gd name="T4" fmla="*/ 11 w 22"/>
                  <a:gd name="T5" fmla="*/ 85 h 122"/>
                  <a:gd name="T6" fmla="*/ 10 w 22"/>
                  <a:gd name="T7" fmla="*/ 96 h 122"/>
                  <a:gd name="T8" fmla="*/ 8 w 22"/>
                  <a:gd name="T9" fmla="*/ 106 h 122"/>
                  <a:gd name="T10" fmla="*/ 6 w 22"/>
                  <a:gd name="T11" fmla="*/ 117 h 122"/>
                  <a:gd name="T12" fmla="*/ 5 w 22"/>
                  <a:gd name="T13" fmla="*/ 115 h 122"/>
                  <a:gd name="T14" fmla="*/ 5 w 22"/>
                  <a:gd name="T15" fmla="*/ 119 h 122"/>
                  <a:gd name="T16" fmla="*/ 2 w 22"/>
                  <a:gd name="T17" fmla="*/ 119 h 122"/>
                  <a:gd name="T18" fmla="*/ 1 w 22"/>
                  <a:gd name="T19" fmla="*/ 119 h 122"/>
                  <a:gd name="T20" fmla="*/ 2 w 22"/>
                  <a:gd name="T21" fmla="*/ 111 h 122"/>
                  <a:gd name="T22" fmla="*/ 3 w 22"/>
                  <a:gd name="T23" fmla="*/ 115 h 122"/>
                  <a:gd name="T24" fmla="*/ 4 w 22"/>
                  <a:gd name="T25" fmla="*/ 99 h 122"/>
                  <a:gd name="T26" fmla="*/ 11 w 22"/>
                  <a:gd name="T27" fmla="*/ 57 h 122"/>
                  <a:gd name="T28" fmla="*/ 19 w 22"/>
                  <a:gd name="T29" fmla="*/ 7 h 122"/>
                  <a:gd name="T30" fmla="*/ 22 w 22"/>
                  <a:gd name="T31" fmla="*/ 0 h 122"/>
                  <a:gd name="T32" fmla="*/ 21 w 22"/>
                  <a:gd name="T33" fmla="*/ 25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122">
                    <a:moveTo>
                      <a:pt x="21" y="25"/>
                    </a:moveTo>
                    <a:cubicBezTo>
                      <a:pt x="20" y="33"/>
                      <a:pt x="18" y="42"/>
                      <a:pt x="17" y="51"/>
                    </a:cubicBezTo>
                    <a:cubicBezTo>
                      <a:pt x="15" y="62"/>
                      <a:pt x="13" y="74"/>
                      <a:pt x="11" y="85"/>
                    </a:cubicBezTo>
                    <a:cubicBezTo>
                      <a:pt x="12" y="89"/>
                      <a:pt x="10" y="92"/>
                      <a:pt x="10" y="96"/>
                    </a:cubicBezTo>
                    <a:cubicBezTo>
                      <a:pt x="9" y="99"/>
                      <a:pt x="10" y="103"/>
                      <a:pt x="8" y="106"/>
                    </a:cubicBezTo>
                    <a:cubicBezTo>
                      <a:pt x="7" y="110"/>
                      <a:pt x="7" y="114"/>
                      <a:pt x="6" y="117"/>
                    </a:cubicBezTo>
                    <a:cubicBezTo>
                      <a:pt x="5" y="117"/>
                      <a:pt x="6" y="115"/>
                      <a:pt x="5" y="115"/>
                    </a:cubicBezTo>
                    <a:cubicBezTo>
                      <a:pt x="5" y="116"/>
                      <a:pt x="5" y="118"/>
                      <a:pt x="5" y="119"/>
                    </a:cubicBezTo>
                    <a:cubicBezTo>
                      <a:pt x="4" y="122"/>
                      <a:pt x="3" y="119"/>
                      <a:pt x="2" y="119"/>
                    </a:cubicBezTo>
                    <a:cubicBezTo>
                      <a:pt x="1" y="120"/>
                      <a:pt x="1" y="120"/>
                      <a:pt x="1" y="119"/>
                    </a:cubicBezTo>
                    <a:cubicBezTo>
                      <a:pt x="1" y="117"/>
                      <a:pt x="0" y="114"/>
                      <a:pt x="2" y="111"/>
                    </a:cubicBezTo>
                    <a:cubicBezTo>
                      <a:pt x="4" y="112"/>
                      <a:pt x="3" y="114"/>
                      <a:pt x="3" y="115"/>
                    </a:cubicBezTo>
                    <a:cubicBezTo>
                      <a:pt x="2" y="109"/>
                      <a:pt x="5" y="104"/>
                      <a:pt x="4" y="99"/>
                    </a:cubicBezTo>
                    <a:cubicBezTo>
                      <a:pt x="7" y="85"/>
                      <a:pt x="9" y="71"/>
                      <a:pt x="11" y="57"/>
                    </a:cubicBezTo>
                    <a:cubicBezTo>
                      <a:pt x="14" y="40"/>
                      <a:pt x="17" y="24"/>
                      <a:pt x="19" y="7"/>
                    </a:cubicBezTo>
                    <a:cubicBezTo>
                      <a:pt x="20" y="4"/>
                      <a:pt x="19" y="1"/>
                      <a:pt x="22" y="0"/>
                    </a:cubicBezTo>
                    <a:cubicBezTo>
                      <a:pt x="21" y="8"/>
                      <a:pt x="19" y="16"/>
                      <a:pt x="21" y="25"/>
                    </a:cubicBezTo>
                    <a:close/>
                  </a:path>
                </a:pathLst>
              </a:custGeom>
              <a:solidFill>
                <a:srgbClr val="141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0" name="Freeform 795"/>
              <p:cNvSpPr>
                <a:spLocks/>
              </p:cNvSpPr>
              <p:nvPr/>
            </p:nvSpPr>
            <p:spPr bwMode="auto">
              <a:xfrm>
                <a:off x="3939" y="2776"/>
                <a:ext cx="20" cy="106"/>
              </a:xfrm>
              <a:custGeom>
                <a:avLst/>
                <a:gdLst>
                  <a:gd name="T0" fmla="*/ 13 w 14"/>
                  <a:gd name="T1" fmla="*/ 0 h 73"/>
                  <a:gd name="T2" fmla="*/ 14 w 14"/>
                  <a:gd name="T3" fmla="*/ 0 h 73"/>
                  <a:gd name="T4" fmla="*/ 9 w 14"/>
                  <a:gd name="T5" fmla="*/ 32 h 73"/>
                  <a:gd name="T6" fmla="*/ 3 w 14"/>
                  <a:gd name="T7" fmla="*/ 64 h 73"/>
                  <a:gd name="T8" fmla="*/ 3 w 14"/>
                  <a:gd name="T9" fmla="*/ 73 h 73"/>
                  <a:gd name="T10" fmla="*/ 2 w 14"/>
                  <a:gd name="T11" fmla="*/ 67 h 73"/>
                  <a:gd name="T12" fmla="*/ 4 w 14"/>
                  <a:gd name="T13" fmla="*/ 50 h 73"/>
                  <a:gd name="T14" fmla="*/ 10 w 14"/>
                  <a:gd name="T15" fmla="*/ 11 h 73"/>
                  <a:gd name="T16" fmla="*/ 13 w 14"/>
                  <a:gd name="T1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73">
                    <a:moveTo>
                      <a:pt x="13" y="0"/>
                    </a:moveTo>
                    <a:cubicBezTo>
                      <a:pt x="13" y="0"/>
                      <a:pt x="13" y="0"/>
                      <a:pt x="14" y="0"/>
                    </a:cubicBezTo>
                    <a:cubicBezTo>
                      <a:pt x="12" y="11"/>
                      <a:pt x="10" y="21"/>
                      <a:pt x="9" y="32"/>
                    </a:cubicBezTo>
                    <a:cubicBezTo>
                      <a:pt x="7" y="43"/>
                      <a:pt x="5" y="53"/>
                      <a:pt x="3" y="64"/>
                    </a:cubicBezTo>
                    <a:cubicBezTo>
                      <a:pt x="3" y="67"/>
                      <a:pt x="3" y="70"/>
                      <a:pt x="3" y="73"/>
                    </a:cubicBezTo>
                    <a:cubicBezTo>
                      <a:pt x="0" y="72"/>
                      <a:pt x="4" y="68"/>
                      <a:pt x="2" y="67"/>
                    </a:cubicBezTo>
                    <a:cubicBezTo>
                      <a:pt x="1" y="61"/>
                      <a:pt x="3" y="56"/>
                      <a:pt x="4" y="50"/>
                    </a:cubicBezTo>
                    <a:cubicBezTo>
                      <a:pt x="6" y="37"/>
                      <a:pt x="9" y="24"/>
                      <a:pt x="10" y="11"/>
                    </a:cubicBezTo>
                    <a:cubicBezTo>
                      <a:pt x="11" y="7"/>
                      <a:pt x="12" y="4"/>
                      <a:pt x="13" y="0"/>
                    </a:cubicBezTo>
                    <a:close/>
                  </a:path>
                </a:pathLst>
              </a:custGeom>
              <a:solidFill>
                <a:srgbClr val="343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1" name="Freeform 796"/>
              <p:cNvSpPr>
                <a:spLocks/>
              </p:cNvSpPr>
              <p:nvPr/>
            </p:nvSpPr>
            <p:spPr bwMode="auto">
              <a:xfrm>
                <a:off x="3959" y="2746"/>
                <a:ext cx="6" cy="27"/>
              </a:xfrm>
              <a:custGeom>
                <a:avLst/>
                <a:gdLst>
                  <a:gd name="T0" fmla="*/ 2 w 4"/>
                  <a:gd name="T1" fmla="*/ 1 h 19"/>
                  <a:gd name="T2" fmla="*/ 4 w 4"/>
                  <a:gd name="T3" fmla="*/ 2 h 19"/>
                  <a:gd name="T4" fmla="*/ 1 w 4"/>
                  <a:gd name="T5" fmla="*/ 19 h 19"/>
                  <a:gd name="T6" fmla="*/ 0 w 4"/>
                  <a:gd name="T7" fmla="*/ 13 h 19"/>
                  <a:gd name="T8" fmla="*/ 2 w 4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9">
                    <a:moveTo>
                      <a:pt x="2" y="1"/>
                    </a:moveTo>
                    <a:cubicBezTo>
                      <a:pt x="3" y="1"/>
                      <a:pt x="4" y="0"/>
                      <a:pt x="4" y="2"/>
                    </a:cubicBezTo>
                    <a:cubicBezTo>
                      <a:pt x="3" y="8"/>
                      <a:pt x="2" y="13"/>
                      <a:pt x="1" y="19"/>
                    </a:cubicBezTo>
                    <a:cubicBezTo>
                      <a:pt x="0" y="17"/>
                      <a:pt x="1" y="15"/>
                      <a:pt x="0" y="13"/>
                    </a:cubicBezTo>
                    <a:cubicBezTo>
                      <a:pt x="0" y="9"/>
                      <a:pt x="1" y="5"/>
                      <a:pt x="2" y="1"/>
                    </a:cubicBezTo>
                    <a:close/>
                  </a:path>
                </a:pathLst>
              </a:custGeom>
              <a:solidFill>
                <a:srgbClr val="343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2" name="Freeform 797"/>
              <p:cNvSpPr>
                <a:spLocks/>
              </p:cNvSpPr>
              <p:nvPr/>
            </p:nvSpPr>
            <p:spPr bwMode="auto">
              <a:xfrm>
                <a:off x="3991" y="2600"/>
                <a:ext cx="4" cy="9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2 h 6"/>
                  <a:gd name="T4" fmla="*/ 3 w 3"/>
                  <a:gd name="T5" fmla="*/ 0 h 6"/>
                  <a:gd name="T6" fmla="*/ 1 w 3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3" y="0"/>
                    </a:cubicBezTo>
                    <a:cubicBezTo>
                      <a:pt x="2" y="2"/>
                      <a:pt x="2" y="4"/>
                      <a:pt x="1" y="6"/>
                    </a:cubicBezTo>
                    <a:close/>
                  </a:path>
                </a:pathLst>
              </a:custGeom>
              <a:solidFill>
                <a:srgbClr val="211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3" name="Freeform 798"/>
              <p:cNvSpPr>
                <a:spLocks/>
              </p:cNvSpPr>
              <p:nvPr/>
            </p:nvSpPr>
            <p:spPr bwMode="auto">
              <a:xfrm>
                <a:off x="4206" y="1770"/>
                <a:ext cx="9" cy="16"/>
              </a:xfrm>
              <a:custGeom>
                <a:avLst/>
                <a:gdLst>
                  <a:gd name="T0" fmla="*/ 1 w 6"/>
                  <a:gd name="T1" fmla="*/ 11 h 11"/>
                  <a:gd name="T2" fmla="*/ 6 w 6"/>
                  <a:gd name="T3" fmla="*/ 0 h 11"/>
                  <a:gd name="T4" fmla="*/ 1 w 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1">
                    <a:moveTo>
                      <a:pt x="1" y="11"/>
                    </a:moveTo>
                    <a:cubicBezTo>
                      <a:pt x="0" y="6"/>
                      <a:pt x="1" y="3"/>
                      <a:pt x="6" y="0"/>
                    </a:cubicBezTo>
                    <a:cubicBezTo>
                      <a:pt x="4" y="4"/>
                      <a:pt x="3" y="7"/>
                      <a:pt x="1" y="11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4" name="Freeform 799"/>
              <p:cNvSpPr>
                <a:spLocks/>
              </p:cNvSpPr>
              <p:nvPr/>
            </p:nvSpPr>
            <p:spPr bwMode="auto">
              <a:xfrm>
                <a:off x="4687" y="1762"/>
                <a:ext cx="6" cy="24"/>
              </a:xfrm>
              <a:custGeom>
                <a:avLst/>
                <a:gdLst>
                  <a:gd name="T0" fmla="*/ 1 w 4"/>
                  <a:gd name="T1" fmla="*/ 17 h 17"/>
                  <a:gd name="T2" fmla="*/ 1 w 4"/>
                  <a:gd name="T3" fmla="*/ 0 h 17"/>
                  <a:gd name="T4" fmla="*/ 1 w 4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7">
                    <a:moveTo>
                      <a:pt x="1" y="17"/>
                    </a:moveTo>
                    <a:cubicBezTo>
                      <a:pt x="1" y="12"/>
                      <a:pt x="1" y="6"/>
                      <a:pt x="1" y="0"/>
                    </a:cubicBezTo>
                    <a:cubicBezTo>
                      <a:pt x="4" y="6"/>
                      <a:pt x="0" y="12"/>
                      <a:pt x="1" y="17"/>
                    </a:cubicBezTo>
                    <a:close/>
                  </a:path>
                </a:pathLst>
              </a:custGeom>
              <a:solidFill>
                <a:srgbClr val="4D4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5" name="Freeform 800"/>
              <p:cNvSpPr>
                <a:spLocks/>
              </p:cNvSpPr>
              <p:nvPr/>
            </p:nvSpPr>
            <p:spPr bwMode="auto">
              <a:xfrm>
                <a:off x="4268" y="2454"/>
                <a:ext cx="33" cy="16"/>
              </a:xfrm>
              <a:custGeom>
                <a:avLst/>
                <a:gdLst>
                  <a:gd name="T0" fmla="*/ 5 w 23"/>
                  <a:gd name="T1" fmla="*/ 6 h 11"/>
                  <a:gd name="T2" fmla="*/ 2 w 23"/>
                  <a:gd name="T3" fmla="*/ 5 h 11"/>
                  <a:gd name="T4" fmla="*/ 0 w 23"/>
                  <a:gd name="T5" fmla="*/ 3 h 11"/>
                  <a:gd name="T6" fmla="*/ 2 w 23"/>
                  <a:gd name="T7" fmla="*/ 1 h 11"/>
                  <a:gd name="T8" fmla="*/ 18 w 23"/>
                  <a:gd name="T9" fmla="*/ 2 h 11"/>
                  <a:gd name="T10" fmla="*/ 23 w 23"/>
                  <a:gd name="T11" fmla="*/ 7 h 11"/>
                  <a:gd name="T12" fmla="*/ 20 w 23"/>
                  <a:gd name="T13" fmla="*/ 9 h 11"/>
                  <a:gd name="T14" fmla="*/ 8 w 23"/>
                  <a:gd name="T15" fmla="*/ 9 h 11"/>
                  <a:gd name="T16" fmla="*/ 2 w 23"/>
                  <a:gd name="T17" fmla="*/ 9 h 11"/>
                  <a:gd name="T18" fmla="*/ 0 w 23"/>
                  <a:gd name="T19" fmla="*/ 7 h 11"/>
                  <a:gd name="T20" fmla="*/ 2 w 23"/>
                  <a:gd name="T21" fmla="*/ 6 h 11"/>
                  <a:gd name="T22" fmla="*/ 5 w 23"/>
                  <a:gd name="T23" fmla="*/ 6 h 11"/>
                  <a:gd name="T24" fmla="*/ 5 w 23"/>
                  <a:gd name="T2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1">
                    <a:moveTo>
                      <a:pt x="5" y="6"/>
                    </a:moveTo>
                    <a:cubicBezTo>
                      <a:pt x="4" y="5"/>
                      <a:pt x="3" y="5"/>
                      <a:pt x="2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8" y="1"/>
                      <a:pt x="13" y="0"/>
                      <a:pt x="18" y="2"/>
                    </a:cubicBezTo>
                    <a:cubicBezTo>
                      <a:pt x="20" y="3"/>
                      <a:pt x="22" y="5"/>
                      <a:pt x="23" y="7"/>
                    </a:cubicBezTo>
                    <a:cubicBezTo>
                      <a:pt x="23" y="8"/>
                      <a:pt x="22" y="9"/>
                      <a:pt x="20" y="9"/>
                    </a:cubicBezTo>
                    <a:cubicBezTo>
                      <a:pt x="16" y="9"/>
                      <a:pt x="12" y="11"/>
                      <a:pt x="8" y="9"/>
                    </a:cubicBezTo>
                    <a:cubicBezTo>
                      <a:pt x="7" y="9"/>
                      <a:pt x="4" y="9"/>
                      <a:pt x="2" y="9"/>
                    </a:cubicBezTo>
                    <a:cubicBezTo>
                      <a:pt x="1" y="9"/>
                      <a:pt x="0" y="9"/>
                      <a:pt x="0" y="7"/>
                    </a:cubicBezTo>
                    <a:cubicBezTo>
                      <a:pt x="0" y="6"/>
                      <a:pt x="1" y="7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4E3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6" name="Freeform 801"/>
              <p:cNvSpPr>
                <a:spLocks/>
              </p:cNvSpPr>
              <p:nvPr/>
            </p:nvSpPr>
            <p:spPr bwMode="auto">
              <a:xfrm>
                <a:off x="4270" y="2468"/>
                <a:ext cx="33" cy="12"/>
              </a:xfrm>
              <a:custGeom>
                <a:avLst/>
                <a:gdLst>
                  <a:gd name="T0" fmla="*/ 11 w 23"/>
                  <a:gd name="T1" fmla="*/ 1 h 8"/>
                  <a:gd name="T2" fmla="*/ 18 w 23"/>
                  <a:gd name="T3" fmla="*/ 1 h 8"/>
                  <a:gd name="T4" fmla="*/ 22 w 23"/>
                  <a:gd name="T5" fmla="*/ 6 h 8"/>
                  <a:gd name="T6" fmla="*/ 20 w 23"/>
                  <a:gd name="T7" fmla="*/ 8 h 8"/>
                  <a:gd name="T8" fmla="*/ 3 w 23"/>
                  <a:gd name="T9" fmla="*/ 8 h 8"/>
                  <a:gd name="T10" fmla="*/ 0 w 23"/>
                  <a:gd name="T11" fmla="*/ 4 h 8"/>
                  <a:gd name="T12" fmla="*/ 2 w 23"/>
                  <a:gd name="T13" fmla="*/ 1 h 8"/>
                  <a:gd name="T14" fmla="*/ 11 w 23"/>
                  <a:gd name="T15" fmla="*/ 1 h 8"/>
                  <a:gd name="T16" fmla="*/ 11 w 23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8">
                    <a:moveTo>
                      <a:pt x="11" y="1"/>
                    </a:moveTo>
                    <a:cubicBezTo>
                      <a:pt x="13" y="1"/>
                      <a:pt x="16" y="1"/>
                      <a:pt x="18" y="1"/>
                    </a:cubicBezTo>
                    <a:cubicBezTo>
                      <a:pt x="22" y="0"/>
                      <a:pt x="22" y="4"/>
                      <a:pt x="22" y="6"/>
                    </a:cubicBezTo>
                    <a:cubicBezTo>
                      <a:pt x="23" y="8"/>
                      <a:pt x="21" y="8"/>
                      <a:pt x="20" y="8"/>
                    </a:cubicBezTo>
                    <a:cubicBezTo>
                      <a:pt x="14" y="8"/>
                      <a:pt x="9" y="8"/>
                      <a:pt x="3" y="8"/>
                    </a:cubicBezTo>
                    <a:cubicBezTo>
                      <a:pt x="0" y="8"/>
                      <a:pt x="1" y="5"/>
                      <a:pt x="0" y="4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5" y="1"/>
                      <a:pt x="8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4E3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7" name="Freeform 802"/>
              <p:cNvSpPr>
                <a:spLocks/>
              </p:cNvSpPr>
              <p:nvPr/>
            </p:nvSpPr>
            <p:spPr bwMode="auto">
              <a:xfrm>
                <a:off x="4891" y="1847"/>
                <a:ext cx="55" cy="53"/>
              </a:xfrm>
              <a:custGeom>
                <a:avLst/>
                <a:gdLst>
                  <a:gd name="T0" fmla="*/ 0 w 38"/>
                  <a:gd name="T1" fmla="*/ 6 h 37"/>
                  <a:gd name="T2" fmla="*/ 0 w 38"/>
                  <a:gd name="T3" fmla="*/ 4 h 37"/>
                  <a:gd name="T4" fmla="*/ 1 w 38"/>
                  <a:gd name="T5" fmla="*/ 0 h 37"/>
                  <a:gd name="T6" fmla="*/ 3 w 38"/>
                  <a:gd name="T7" fmla="*/ 2 h 37"/>
                  <a:gd name="T8" fmla="*/ 11 w 38"/>
                  <a:gd name="T9" fmla="*/ 10 h 37"/>
                  <a:gd name="T10" fmla="*/ 16 w 38"/>
                  <a:gd name="T11" fmla="*/ 10 h 37"/>
                  <a:gd name="T12" fmla="*/ 22 w 38"/>
                  <a:gd name="T13" fmla="*/ 9 h 37"/>
                  <a:gd name="T14" fmla="*/ 29 w 38"/>
                  <a:gd name="T15" fmla="*/ 19 h 37"/>
                  <a:gd name="T16" fmla="*/ 36 w 38"/>
                  <a:gd name="T17" fmla="*/ 33 h 37"/>
                  <a:gd name="T18" fmla="*/ 37 w 38"/>
                  <a:gd name="T19" fmla="*/ 37 h 37"/>
                  <a:gd name="T20" fmla="*/ 30 w 38"/>
                  <a:gd name="T21" fmla="*/ 28 h 37"/>
                  <a:gd name="T22" fmla="*/ 26 w 38"/>
                  <a:gd name="T23" fmla="*/ 21 h 37"/>
                  <a:gd name="T24" fmla="*/ 25 w 38"/>
                  <a:gd name="T25" fmla="*/ 20 h 37"/>
                  <a:gd name="T26" fmla="*/ 20 w 38"/>
                  <a:gd name="T27" fmla="*/ 17 h 37"/>
                  <a:gd name="T28" fmla="*/ 14 w 38"/>
                  <a:gd name="T29" fmla="*/ 15 h 37"/>
                  <a:gd name="T30" fmla="*/ 6 w 38"/>
                  <a:gd name="T31" fmla="*/ 11 h 37"/>
                  <a:gd name="T32" fmla="*/ 14 w 38"/>
                  <a:gd name="T33" fmla="*/ 25 h 37"/>
                  <a:gd name="T34" fmla="*/ 10 w 38"/>
                  <a:gd name="T35" fmla="*/ 23 h 37"/>
                  <a:gd name="T36" fmla="*/ 0 w 38"/>
                  <a:gd name="T37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7">
                    <a:moveTo>
                      <a:pt x="0" y="6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2" y="4"/>
                      <a:pt x="2" y="3"/>
                      <a:pt x="1" y="0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8"/>
                      <a:pt x="9" y="7"/>
                      <a:pt x="11" y="10"/>
                    </a:cubicBezTo>
                    <a:cubicBezTo>
                      <a:pt x="12" y="12"/>
                      <a:pt x="14" y="10"/>
                      <a:pt x="16" y="10"/>
                    </a:cubicBezTo>
                    <a:cubicBezTo>
                      <a:pt x="18" y="9"/>
                      <a:pt x="20" y="9"/>
                      <a:pt x="22" y="9"/>
                    </a:cubicBezTo>
                    <a:cubicBezTo>
                      <a:pt x="25" y="12"/>
                      <a:pt x="27" y="15"/>
                      <a:pt x="29" y="19"/>
                    </a:cubicBezTo>
                    <a:cubicBezTo>
                      <a:pt x="32" y="24"/>
                      <a:pt x="34" y="28"/>
                      <a:pt x="36" y="33"/>
                    </a:cubicBezTo>
                    <a:cubicBezTo>
                      <a:pt x="37" y="34"/>
                      <a:pt x="38" y="35"/>
                      <a:pt x="37" y="37"/>
                    </a:cubicBezTo>
                    <a:cubicBezTo>
                      <a:pt x="34" y="34"/>
                      <a:pt x="31" y="31"/>
                      <a:pt x="30" y="28"/>
                    </a:cubicBezTo>
                    <a:cubicBezTo>
                      <a:pt x="29" y="25"/>
                      <a:pt x="27" y="23"/>
                      <a:pt x="26" y="21"/>
                    </a:cubicBezTo>
                    <a:cubicBezTo>
                      <a:pt x="26" y="20"/>
                      <a:pt x="26" y="20"/>
                      <a:pt x="25" y="20"/>
                    </a:cubicBezTo>
                    <a:cubicBezTo>
                      <a:pt x="21" y="24"/>
                      <a:pt x="21" y="18"/>
                      <a:pt x="20" y="17"/>
                    </a:cubicBezTo>
                    <a:cubicBezTo>
                      <a:pt x="18" y="15"/>
                      <a:pt x="16" y="15"/>
                      <a:pt x="14" y="15"/>
                    </a:cubicBezTo>
                    <a:cubicBezTo>
                      <a:pt x="11" y="14"/>
                      <a:pt x="9" y="12"/>
                      <a:pt x="6" y="11"/>
                    </a:cubicBezTo>
                    <a:cubicBezTo>
                      <a:pt x="9" y="16"/>
                      <a:pt x="12" y="20"/>
                      <a:pt x="14" y="25"/>
                    </a:cubicBezTo>
                    <a:cubicBezTo>
                      <a:pt x="12" y="26"/>
                      <a:pt x="13" y="21"/>
                      <a:pt x="10" y="23"/>
                    </a:cubicBezTo>
                    <a:cubicBezTo>
                      <a:pt x="7" y="17"/>
                      <a:pt x="2" y="13"/>
                      <a:pt x="0" y="6"/>
                    </a:cubicBezTo>
                    <a:close/>
                  </a:path>
                </a:pathLst>
              </a:custGeom>
              <a:solidFill>
                <a:srgbClr val="7963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8" name="Freeform 803"/>
              <p:cNvSpPr>
                <a:spLocks/>
              </p:cNvSpPr>
              <p:nvPr/>
            </p:nvSpPr>
            <p:spPr bwMode="auto">
              <a:xfrm>
                <a:off x="4875" y="1854"/>
                <a:ext cx="16" cy="19"/>
              </a:xfrm>
              <a:custGeom>
                <a:avLst/>
                <a:gdLst>
                  <a:gd name="T0" fmla="*/ 11 w 11"/>
                  <a:gd name="T1" fmla="*/ 10 h 13"/>
                  <a:gd name="T2" fmla="*/ 7 w 11"/>
                  <a:gd name="T3" fmla="*/ 12 h 13"/>
                  <a:gd name="T4" fmla="*/ 4 w 11"/>
                  <a:gd name="T5" fmla="*/ 12 h 13"/>
                  <a:gd name="T6" fmla="*/ 4 w 11"/>
                  <a:gd name="T7" fmla="*/ 13 h 13"/>
                  <a:gd name="T8" fmla="*/ 0 w 11"/>
                  <a:gd name="T9" fmla="*/ 9 h 13"/>
                  <a:gd name="T10" fmla="*/ 4 w 11"/>
                  <a:gd name="T11" fmla="*/ 1 h 13"/>
                  <a:gd name="T12" fmla="*/ 6 w 11"/>
                  <a:gd name="T13" fmla="*/ 1 h 13"/>
                  <a:gd name="T14" fmla="*/ 11 w 11"/>
                  <a:gd name="T15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3">
                    <a:moveTo>
                      <a:pt x="11" y="10"/>
                    </a:moveTo>
                    <a:cubicBezTo>
                      <a:pt x="9" y="10"/>
                      <a:pt x="9" y="13"/>
                      <a:pt x="7" y="12"/>
                    </a:cubicBezTo>
                    <a:cubicBezTo>
                      <a:pt x="6" y="13"/>
                      <a:pt x="5" y="11"/>
                      <a:pt x="4" y="12"/>
                    </a:cubicBezTo>
                    <a:cubicBezTo>
                      <a:pt x="4" y="12"/>
                      <a:pt x="4" y="12"/>
                      <a:pt x="4" y="13"/>
                    </a:cubicBezTo>
                    <a:cubicBezTo>
                      <a:pt x="2" y="11"/>
                      <a:pt x="0" y="11"/>
                      <a:pt x="0" y="9"/>
                    </a:cubicBezTo>
                    <a:cubicBezTo>
                      <a:pt x="0" y="6"/>
                      <a:pt x="3" y="3"/>
                      <a:pt x="4" y="1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5"/>
                      <a:pt x="10" y="7"/>
                      <a:pt x="11" y="10"/>
                    </a:cubicBezTo>
                    <a:close/>
                  </a:path>
                </a:pathLst>
              </a:custGeom>
              <a:solidFill>
                <a:srgbClr val="5F5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9" name="Freeform 804"/>
              <p:cNvSpPr>
                <a:spLocks/>
              </p:cNvSpPr>
              <p:nvPr/>
            </p:nvSpPr>
            <p:spPr bwMode="auto">
              <a:xfrm>
                <a:off x="4865" y="1873"/>
                <a:ext cx="9" cy="19"/>
              </a:xfrm>
              <a:custGeom>
                <a:avLst/>
                <a:gdLst>
                  <a:gd name="T0" fmla="*/ 6 w 6"/>
                  <a:gd name="T1" fmla="*/ 13 h 13"/>
                  <a:gd name="T2" fmla="*/ 1 w 6"/>
                  <a:gd name="T3" fmla="*/ 5 h 13"/>
                  <a:gd name="T4" fmla="*/ 2 w 6"/>
                  <a:gd name="T5" fmla="*/ 0 h 13"/>
                  <a:gd name="T6" fmla="*/ 2 w 6"/>
                  <a:gd name="T7" fmla="*/ 0 h 13"/>
                  <a:gd name="T8" fmla="*/ 3 w 6"/>
                  <a:gd name="T9" fmla="*/ 1 h 13"/>
                  <a:gd name="T10" fmla="*/ 5 w 6"/>
                  <a:gd name="T11" fmla="*/ 6 h 13"/>
                  <a:gd name="T12" fmla="*/ 2 w 6"/>
                  <a:gd name="T13" fmla="*/ 6 h 13"/>
                  <a:gd name="T14" fmla="*/ 6 w 6"/>
                  <a:gd name="T1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3">
                    <a:moveTo>
                      <a:pt x="6" y="13"/>
                    </a:moveTo>
                    <a:cubicBezTo>
                      <a:pt x="3" y="12"/>
                      <a:pt x="1" y="9"/>
                      <a:pt x="1" y="5"/>
                    </a:cubicBezTo>
                    <a:cubicBezTo>
                      <a:pt x="0" y="4"/>
                      <a:pt x="4" y="3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3"/>
                      <a:pt x="4" y="5"/>
                      <a:pt x="5" y="6"/>
                    </a:cubicBezTo>
                    <a:cubicBezTo>
                      <a:pt x="3" y="7"/>
                      <a:pt x="3" y="5"/>
                      <a:pt x="2" y="6"/>
                    </a:cubicBezTo>
                    <a:cubicBezTo>
                      <a:pt x="3" y="8"/>
                      <a:pt x="5" y="11"/>
                      <a:pt x="6" y="13"/>
                    </a:cubicBezTo>
                    <a:close/>
                  </a:path>
                </a:pathLst>
              </a:custGeom>
              <a:solidFill>
                <a:srgbClr val="98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0" name="Freeform 805"/>
              <p:cNvSpPr>
                <a:spLocks/>
              </p:cNvSpPr>
              <p:nvPr/>
            </p:nvSpPr>
            <p:spPr bwMode="auto">
              <a:xfrm>
                <a:off x="4855" y="1883"/>
                <a:ext cx="6" cy="9"/>
              </a:xfrm>
              <a:custGeom>
                <a:avLst/>
                <a:gdLst>
                  <a:gd name="T0" fmla="*/ 4 w 4"/>
                  <a:gd name="T1" fmla="*/ 0 h 6"/>
                  <a:gd name="T2" fmla="*/ 3 w 4"/>
                  <a:gd name="T3" fmla="*/ 6 h 6"/>
                  <a:gd name="T4" fmla="*/ 4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1" y="2"/>
                      <a:pt x="3" y="4"/>
                      <a:pt x="3" y="6"/>
                    </a:cubicBezTo>
                    <a:cubicBezTo>
                      <a:pt x="0" y="2"/>
                      <a:pt x="0" y="2"/>
                      <a:pt x="4" y="0"/>
                    </a:cubicBezTo>
                    <a:close/>
                  </a:path>
                </a:pathLst>
              </a:custGeom>
              <a:solidFill>
                <a:srgbClr val="735E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1" name="Freeform 806"/>
              <p:cNvSpPr>
                <a:spLocks/>
              </p:cNvSpPr>
              <p:nvPr/>
            </p:nvSpPr>
            <p:spPr bwMode="auto">
              <a:xfrm>
                <a:off x="4248" y="1387"/>
                <a:ext cx="62" cy="35"/>
              </a:xfrm>
              <a:custGeom>
                <a:avLst/>
                <a:gdLst>
                  <a:gd name="T0" fmla="*/ 9 w 43"/>
                  <a:gd name="T1" fmla="*/ 22 h 24"/>
                  <a:gd name="T2" fmla="*/ 1 w 43"/>
                  <a:gd name="T3" fmla="*/ 11 h 24"/>
                  <a:gd name="T4" fmla="*/ 5 w 43"/>
                  <a:gd name="T5" fmla="*/ 7 h 24"/>
                  <a:gd name="T6" fmla="*/ 43 w 43"/>
                  <a:gd name="T7" fmla="*/ 3 h 24"/>
                  <a:gd name="T8" fmla="*/ 39 w 43"/>
                  <a:gd name="T9" fmla="*/ 6 h 24"/>
                  <a:gd name="T10" fmla="*/ 42 w 43"/>
                  <a:gd name="T11" fmla="*/ 7 h 24"/>
                  <a:gd name="T12" fmla="*/ 22 w 43"/>
                  <a:gd name="T13" fmla="*/ 10 h 24"/>
                  <a:gd name="T14" fmla="*/ 17 w 43"/>
                  <a:gd name="T15" fmla="*/ 13 h 24"/>
                  <a:gd name="T16" fmla="*/ 14 w 43"/>
                  <a:gd name="T17" fmla="*/ 14 h 24"/>
                  <a:gd name="T18" fmla="*/ 14 w 43"/>
                  <a:gd name="T19" fmla="*/ 15 h 24"/>
                  <a:gd name="T20" fmla="*/ 14 w 43"/>
                  <a:gd name="T21" fmla="*/ 16 h 24"/>
                  <a:gd name="T22" fmla="*/ 15 w 43"/>
                  <a:gd name="T23" fmla="*/ 18 h 24"/>
                  <a:gd name="T24" fmla="*/ 9 w 43"/>
                  <a:gd name="T2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24">
                    <a:moveTo>
                      <a:pt x="9" y="22"/>
                    </a:moveTo>
                    <a:cubicBezTo>
                      <a:pt x="6" y="18"/>
                      <a:pt x="4" y="14"/>
                      <a:pt x="1" y="11"/>
                    </a:cubicBezTo>
                    <a:cubicBezTo>
                      <a:pt x="0" y="7"/>
                      <a:pt x="4" y="9"/>
                      <a:pt x="5" y="7"/>
                    </a:cubicBezTo>
                    <a:cubicBezTo>
                      <a:pt x="17" y="0"/>
                      <a:pt x="30" y="1"/>
                      <a:pt x="43" y="3"/>
                    </a:cubicBezTo>
                    <a:cubicBezTo>
                      <a:pt x="43" y="6"/>
                      <a:pt x="40" y="5"/>
                      <a:pt x="39" y="6"/>
                    </a:cubicBezTo>
                    <a:cubicBezTo>
                      <a:pt x="39" y="6"/>
                      <a:pt x="41" y="5"/>
                      <a:pt x="42" y="7"/>
                    </a:cubicBezTo>
                    <a:cubicBezTo>
                      <a:pt x="35" y="9"/>
                      <a:pt x="28" y="7"/>
                      <a:pt x="22" y="10"/>
                    </a:cubicBezTo>
                    <a:cubicBezTo>
                      <a:pt x="20" y="11"/>
                      <a:pt x="19" y="12"/>
                      <a:pt x="17" y="13"/>
                    </a:cubicBezTo>
                    <a:cubicBezTo>
                      <a:pt x="16" y="13"/>
                      <a:pt x="15" y="13"/>
                      <a:pt x="14" y="14"/>
                    </a:cubicBezTo>
                    <a:cubicBezTo>
                      <a:pt x="13" y="14"/>
                      <a:pt x="14" y="14"/>
                      <a:pt x="14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5" y="16"/>
                      <a:pt x="17" y="16"/>
                      <a:pt x="15" y="18"/>
                    </a:cubicBezTo>
                    <a:cubicBezTo>
                      <a:pt x="14" y="21"/>
                      <a:pt x="13" y="24"/>
                      <a:pt x="9" y="22"/>
                    </a:cubicBez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2" name="Freeform 807"/>
              <p:cNvSpPr>
                <a:spLocks/>
              </p:cNvSpPr>
              <p:nvPr/>
            </p:nvSpPr>
            <p:spPr bwMode="auto">
              <a:xfrm>
                <a:off x="4278" y="1392"/>
                <a:ext cx="62" cy="14"/>
              </a:xfrm>
              <a:custGeom>
                <a:avLst/>
                <a:gdLst>
                  <a:gd name="T0" fmla="*/ 0 w 43"/>
                  <a:gd name="T1" fmla="*/ 7 h 10"/>
                  <a:gd name="T2" fmla="*/ 12 w 43"/>
                  <a:gd name="T3" fmla="*/ 4 h 10"/>
                  <a:gd name="T4" fmla="*/ 21 w 43"/>
                  <a:gd name="T5" fmla="*/ 4 h 10"/>
                  <a:gd name="T6" fmla="*/ 16 w 43"/>
                  <a:gd name="T7" fmla="*/ 3 h 10"/>
                  <a:gd name="T8" fmla="*/ 22 w 43"/>
                  <a:gd name="T9" fmla="*/ 0 h 10"/>
                  <a:gd name="T10" fmla="*/ 29 w 43"/>
                  <a:gd name="T11" fmla="*/ 1 h 10"/>
                  <a:gd name="T12" fmla="*/ 31 w 43"/>
                  <a:gd name="T13" fmla="*/ 2 h 10"/>
                  <a:gd name="T14" fmla="*/ 41 w 43"/>
                  <a:gd name="T15" fmla="*/ 7 h 10"/>
                  <a:gd name="T16" fmla="*/ 42 w 43"/>
                  <a:gd name="T17" fmla="*/ 8 h 10"/>
                  <a:gd name="T18" fmla="*/ 26 w 43"/>
                  <a:gd name="T19" fmla="*/ 7 h 10"/>
                  <a:gd name="T20" fmla="*/ 16 w 43"/>
                  <a:gd name="T21" fmla="*/ 8 h 10"/>
                  <a:gd name="T22" fmla="*/ 5 w 43"/>
                  <a:gd name="T23" fmla="*/ 7 h 10"/>
                  <a:gd name="T24" fmla="*/ 0 w 43"/>
                  <a:gd name="T2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0">
                    <a:moveTo>
                      <a:pt x="0" y="7"/>
                    </a:moveTo>
                    <a:cubicBezTo>
                      <a:pt x="3" y="4"/>
                      <a:pt x="8" y="4"/>
                      <a:pt x="12" y="4"/>
                    </a:cubicBezTo>
                    <a:cubicBezTo>
                      <a:pt x="15" y="4"/>
                      <a:pt x="17" y="4"/>
                      <a:pt x="21" y="4"/>
                    </a:cubicBezTo>
                    <a:cubicBezTo>
                      <a:pt x="19" y="2"/>
                      <a:pt x="17" y="4"/>
                      <a:pt x="16" y="3"/>
                    </a:cubicBezTo>
                    <a:cubicBezTo>
                      <a:pt x="18" y="1"/>
                      <a:pt x="21" y="1"/>
                      <a:pt x="22" y="0"/>
                    </a:cubicBezTo>
                    <a:cubicBezTo>
                      <a:pt x="25" y="0"/>
                      <a:pt x="27" y="1"/>
                      <a:pt x="29" y="1"/>
                    </a:cubicBezTo>
                    <a:cubicBezTo>
                      <a:pt x="29" y="2"/>
                      <a:pt x="30" y="2"/>
                      <a:pt x="31" y="2"/>
                    </a:cubicBezTo>
                    <a:cubicBezTo>
                      <a:pt x="34" y="6"/>
                      <a:pt x="34" y="6"/>
                      <a:pt x="41" y="7"/>
                    </a:cubicBezTo>
                    <a:cubicBezTo>
                      <a:pt x="42" y="7"/>
                      <a:pt x="43" y="7"/>
                      <a:pt x="42" y="8"/>
                    </a:cubicBezTo>
                    <a:cubicBezTo>
                      <a:pt x="37" y="8"/>
                      <a:pt x="32" y="7"/>
                      <a:pt x="26" y="7"/>
                    </a:cubicBezTo>
                    <a:cubicBezTo>
                      <a:pt x="23" y="6"/>
                      <a:pt x="20" y="10"/>
                      <a:pt x="16" y="8"/>
                    </a:cubicBezTo>
                    <a:cubicBezTo>
                      <a:pt x="13" y="6"/>
                      <a:pt x="9" y="7"/>
                      <a:pt x="5" y="7"/>
                    </a:cubicBezTo>
                    <a:cubicBezTo>
                      <a:pt x="3" y="8"/>
                      <a:pt x="1" y="9"/>
                      <a:pt x="0" y="7"/>
                    </a:cubicBezTo>
                    <a:close/>
                  </a:path>
                </a:pathLst>
              </a:custGeom>
              <a:solidFill>
                <a:srgbClr val="717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25" name="Group 1009"/>
            <p:cNvGrpSpPr>
              <a:grpSpLocks/>
            </p:cNvGrpSpPr>
            <p:nvPr/>
          </p:nvGrpSpPr>
          <p:grpSpPr bwMode="auto">
            <a:xfrm>
              <a:off x="6352621" y="2022008"/>
              <a:ext cx="1527545" cy="3529666"/>
              <a:chOff x="3967" y="1000"/>
              <a:chExt cx="1030" cy="2380"/>
            </a:xfrm>
          </p:grpSpPr>
          <p:sp>
            <p:nvSpPr>
              <p:cNvPr id="173" name="Freeform 809"/>
              <p:cNvSpPr>
                <a:spLocks/>
              </p:cNvSpPr>
              <p:nvPr/>
            </p:nvSpPr>
            <p:spPr bwMode="auto">
              <a:xfrm>
                <a:off x="4356" y="1397"/>
                <a:ext cx="10" cy="6"/>
              </a:xfrm>
              <a:custGeom>
                <a:avLst/>
                <a:gdLst>
                  <a:gd name="T0" fmla="*/ 2 w 7"/>
                  <a:gd name="T1" fmla="*/ 2 h 4"/>
                  <a:gd name="T2" fmla="*/ 7 w 7"/>
                  <a:gd name="T3" fmla="*/ 0 h 4"/>
                  <a:gd name="T4" fmla="*/ 1 w 7"/>
                  <a:gd name="T5" fmla="*/ 4 h 4"/>
                  <a:gd name="T6" fmla="*/ 2 w 7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2" y="2"/>
                    </a:moveTo>
                    <a:cubicBezTo>
                      <a:pt x="4" y="2"/>
                      <a:pt x="5" y="0"/>
                      <a:pt x="7" y="0"/>
                    </a:cubicBezTo>
                    <a:cubicBezTo>
                      <a:pt x="6" y="3"/>
                      <a:pt x="3" y="3"/>
                      <a:pt x="1" y="4"/>
                    </a:cubicBezTo>
                    <a:cubicBezTo>
                      <a:pt x="0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232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4" name="Freeform 810"/>
              <p:cNvSpPr>
                <a:spLocks/>
              </p:cNvSpPr>
              <p:nvPr/>
            </p:nvSpPr>
            <p:spPr bwMode="auto">
              <a:xfrm>
                <a:off x="4359" y="1389"/>
                <a:ext cx="6" cy="8"/>
              </a:xfrm>
              <a:custGeom>
                <a:avLst/>
                <a:gdLst>
                  <a:gd name="T0" fmla="*/ 4 w 4"/>
                  <a:gd name="T1" fmla="*/ 0 h 6"/>
                  <a:gd name="T2" fmla="*/ 0 w 4"/>
                  <a:gd name="T3" fmla="*/ 5 h 6"/>
                  <a:gd name="T4" fmla="*/ 4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2" y="1"/>
                      <a:pt x="4" y="6"/>
                      <a:pt x="0" y="5"/>
                    </a:cubicBezTo>
                    <a:cubicBezTo>
                      <a:pt x="0" y="2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232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5" name="Freeform 811"/>
              <p:cNvSpPr>
                <a:spLocks/>
              </p:cNvSpPr>
              <p:nvPr/>
            </p:nvSpPr>
            <p:spPr bwMode="auto">
              <a:xfrm>
                <a:off x="3980" y="2668"/>
                <a:ext cx="6" cy="22"/>
              </a:xfrm>
              <a:custGeom>
                <a:avLst/>
                <a:gdLst>
                  <a:gd name="T0" fmla="*/ 0 w 4"/>
                  <a:gd name="T1" fmla="*/ 15 h 15"/>
                  <a:gd name="T2" fmla="*/ 3 w 4"/>
                  <a:gd name="T3" fmla="*/ 0 h 15"/>
                  <a:gd name="T4" fmla="*/ 2 w 4"/>
                  <a:gd name="T5" fmla="*/ 8 h 15"/>
                  <a:gd name="T6" fmla="*/ 1 w 4"/>
                  <a:gd name="T7" fmla="*/ 15 h 15"/>
                  <a:gd name="T8" fmla="*/ 1 w 4"/>
                  <a:gd name="T9" fmla="*/ 15 h 15"/>
                  <a:gd name="T10" fmla="*/ 0 w 4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0"/>
                      <a:pt x="2" y="5"/>
                      <a:pt x="3" y="0"/>
                    </a:cubicBezTo>
                    <a:cubicBezTo>
                      <a:pt x="4" y="3"/>
                      <a:pt x="3" y="6"/>
                      <a:pt x="2" y="8"/>
                    </a:cubicBezTo>
                    <a:cubicBezTo>
                      <a:pt x="2" y="11"/>
                      <a:pt x="2" y="13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211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6" name="Freeform 812"/>
              <p:cNvSpPr>
                <a:spLocks/>
              </p:cNvSpPr>
              <p:nvPr/>
            </p:nvSpPr>
            <p:spPr bwMode="auto">
              <a:xfrm>
                <a:off x="3969" y="2727"/>
                <a:ext cx="4" cy="16"/>
              </a:xfrm>
              <a:custGeom>
                <a:avLst/>
                <a:gdLst>
                  <a:gd name="T0" fmla="*/ 0 w 3"/>
                  <a:gd name="T1" fmla="*/ 10 h 11"/>
                  <a:gd name="T2" fmla="*/ 2 w 3"/>
                  <a:gd name="T3" fmla="*/ 0 h 11"/>
                  <a:gd name="T4" fmla="*/ 3 w 3"/>
                  <a:gd name="T5" fmla="*/ 1 h 11"/>
                  <a:gd name="T6" fmla="*/ 2 w 3"/>
                  <a:gd name="T7" fmla="*/ 11 h 11"/>
                  <a:gd name="T8" fmla="*/ 0 w 3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0" y="10"/>
                    </a:moveTo>
                    <a:cubicBezTo>
                      <a:pt x="1" y="7"/>
                      <a:pt x="2" y="4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2" y="8"/>
                      <a:pt x="2" y="11"/>
                    </a:cubicBezTo>
                    <a:cubicBezTo>
                      <a:pt x="1" y="11"/>
                      <a:pt x="1" y="11"/>
                      <a:pt x="0" y="10"/>
                    </a:cubicBezTo>
                    <a:close/>
                  </a:path>
                </a:pathLst>
              </a:custGeom>
              <a:solidFill>
                <a:srgbClr val="D6D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7" name="Freeform 813"/>
              <p:cNvSpPr>
                <a:spLocks/>
              </p:cNvSpPr>
              <p:nvPr/>
            </p:nvSpPr>
            <p:spPr bwMode="auto">
              <a:xfrm>
                <a:off x="3967" y="2742"/>
                <a:ext cx="5" cy="17"/>
              </a:xfrm>
              <a:custGeom>
                <a:avLst/>
                <a:gdLst>
                  <a:gd name="T0" fmla="*/ 1 w 3"/>
                  <a:gd name="T1" fmla="*/ 0 h 12"/>
                  <a:gd name="T2" fmla="*/ 3 w 3"/>
                  <a:gd name="T3" fmla="*/ 1 h 12"/>
                  <a:gd name="T4" fmla="*/ 1 w 3"/>
                  <a:gd name="T5" fmla="*/ 12 h 12"/>
                  <a:gd name="T6" fmla="*/ 1 w 3"/>
                  <a:gd name="T7" fmla="*/ 12 h 12"/>
                  <a:gd name="T8" fmla="*/ 0 w 3"/>
                  <a:gd name="T9" fmla="*/ 11 h 12"/>
                  <a:gd name="T10" fmla="*/ 1 w 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2">
                    <a:moveTo>
                      <a:pt x="1" y="0"/>
                    </a:moveTo>
                    <a:cubicBezTo>
                      <a:pt x="2" y="1"/>
                      <a:pt x="2" y="1"/>
                      <a:pt x="3" y="1"/>
                    </a:cubicBezTo>
                    <a:cubicBezTo>
                      <a:pt x="2" y="5"/>
                      <a:pt x="2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1" y="8"/>
                      <a:pt x="1" y="4"/>
                      <a:pt x="1" y="0"/>
                    </a:cubicBezTo>
                    <a:close/>
                  </a:path>
                </a:pathLst>
              </a:custGeom>
              <a:solidFill>
                <a:srgbClr val="B6B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8" name="Freeform 814"/>
              <p:cNvSpPr>
                <a:spLocks/>
              </p:cNvSpPr>
              <p:nvPr/>
            </p:nvSpPr>
            <p:spPr bwMode="auto">
              <a:xfrm>
                <a:off x="3978" y="2694"/>
                <a:ext cx="4" cy="11"/>
              </a:xfrm>
              <a:custGeom>
                <a:avLst/>
                <a:gdLst>
                  <a:gd name="T0" fmla="*/ 1 w 3"/>
                  <a:gd name="T1" fmla="*/ 7 h 8"/>
                  <a:gd name="T2" fmla="*/ 2 w 3"/>
                  <a:gd name="T3" fmla="*/ 0 h 8"/>
                  <a:gd name="T4" fmla="*/ 3 w 3"/>
                  <a:gd name="T5" fmla="*/ 6 h 8"/>
                  <a:gd name="T6" fmla="*/ 1 w 3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0" y="5"/>
                      <a:pt x="1" y="2"/>
                      <a:pt x="2" y="0"/>
                    </a:cubicBezTo>
                    <a:cubicBezTo>
                      <a:pt x="2" y="2"/>
                      <a:pt x="3" y="4"/>
                      <a:pt x="3" y="6"/>
                    </a:cubicBezTo>
                    <a:cubicBezTo>
                      <a:pt x="3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211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9" name="Freeform 815"/>
              <p:cNvSpPr>
                <a:spLocks/>
              </p:cNvSpPr>
              <p:nvPr/>
            </p:nvSpPr>
            <p:spPr bwMode="auto">
              <a:xfrm>
                <a:off x="4379" y="2068"/>
                <a:ext cx="8" cy="17"/>
              </a:xfrm>
              <a:custGeom>
                <a:avLst/>
                <a:gdLst>
                  <a:gd name="T0" fmla="*/ 5 w 5"/>
                  <a:gd name="T1" fmla="*/ 12 h 12"/>
                  <a:gd name="T2" fmla="*/ 0 w 5"/>
                  <a:gd name="T3" fmla="*/ 0 h 12"/>
                  <a:gd name="T4" fmla="*/ 5 w 5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2">
                    <a:moveTo>
                      <a:pt x="5" y="12"/>
                    </a:moveTo>
                    <a:cubicBezTo>
                      <a:pt x="2" y="8"/>
                      <a:pt x="0" y="4"/>
                      <a:pt x="0" y="0"/>
                    </a:cubicBezTo>
                    <a:cubicBezTo>
                      <a:pt x="2" y="4"/>
                      <a:pt x="5" y="7"/>
                      <a:pt x="5" y="12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0" name="Freeform 816"/>
              <p:cNvSpPr>
                <a:spLocks/>
              </p:cNvSpPr>
              <p:nvPr/>
            </p:nvSpPr>
            <p:spPr bwMode="auto">
              <a:xfrm>
                <a:off x="4919" y="1853"/>
                <a:ext cx="39" cy="62"/>
              </a:xfrm>
              <a:custGeom>
                <a:avLst/>
                <a:gdLst>
                  <a:gd name="T0" fmla="*/ 18 w 27"/>
                  <a:gd name="T1" fmla="*/ 33 h 43"/>
                  <a:gd name="T2" fmla="*/ 3 w 27"/>
                  <a:gd name="T3" fmla="*/ 5 h 43"/>
                  <a:gd name="T4" fmla="*/ 1 w 27"/>
                  <a:gd name="T5" fmla="*/ 0 h 43"/>
                  <a:gd name="T6" fmla="*/ 6 w 27"/>
                  <a:gd name="T7" fmla="*/ 7 h 43"/>
                  <a:gd name="T8" fmla="*/ 11 w 27"/>
                  <a:gd name="T9" fmla="*/ 10 h 43"/>
                  <a:gd name="T10" fmla="*/ 13 w 27"/>
                  <a:gd name="T11" fmla="*/ 11 h 43"/>
                  <a:gd name="T12" fmla="*/ 20 w 27"/>
                  <a:gd name="T13" fmla="*/ 26 h 43"/>
                  <a:gd name="T14" fmla="*/ 21 w 27"/>
                  <a:gd name="T15" fmla="*/ 28 h 43"/>
                  <a:gd name="T16" fmla="*/ 25 w 27"/>
                  <a:gd name="T17" fmla="*/ 35 h 43"/>
                  <a:gd name="T18" fmla="*/ 26 w 27"/>
                  <a:gd name="T19" fmla="*/ 43 h 43"/>
                  <a:gd name="T20" fmla="*/ 20 w 27"/>
                  <a:gd name="T21" fmla="*/ 37 h 43"/>
                  <a:gd name="T22" fmla="*/ 18 w 27"/>
                  <a:gd name="T23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43">
                    <a:moveTo>
                      <a:pt x="18" y="33"/>
                    </a:moveTo>
                    <a:cubicBezTo>
                      <a:pt x="13" y="23"/>
                      <a:pt x="9" y="14"/>
                      <a:pt x="3" y="5"/>
                    </a:cubicBezTo>
                    <a:cubicBezTo>
                      <a:pt x="2" y="4"/>
                      <a:pt x="0" y="2"/>
                      <a:pt x="1" y="0"/>
                    </a:cubicBezTo>
                    <a:cubicBezTo>
                      <a:pt x="4" y="2"/>
                      <a:pt x="4" y="5"/>
                      <a:pt x="6" y="7"/>
                    </a:cubicBezTo>
                    <a:cubicBezTo>
                      <a:pt x="7" y="9"/>
                      <a:pt x="8" y="12"/>
                      <a:pt x="11" y="10"/>
                    </a:cubicBezTo>
                    <a:cubicBezTo>
                      <a:pt x="12" y="9"/>
                      <a:pt x="13" y="11"/>
                      <a:pt x="13" y="11"/>
                    </a:cubicBezTo>
                    <a:cubicBezTo>
                      <a:pt x="15" y="16"/>
                      <a:pt x="18" y="21"/>
                      <a:pt x="20" y="26"/>
                    </a:cubicBezTo>
                    <a:cubicBezTo>
                      <a:pt x="20" y="27"/>
                      <a:pt x="20" y="28"/>
                      <a:pt x="21" y="28"/>
                    </a:cubicBezTo>
                    <a:cubicBezTo>
                      <a:pt x="24" y="30"/>
                      <a:pt x="26" y="32"/>
                      <a:pt x="25" y="35"/>
                    </a:cubicBezTo>
                    <a:cubicBezTo>
                      <a:pt x="24" y="38"/>
                      <a:pt x="27" y="40"/>
                      <a:pt x="26" y="43"/>
                    </a:cubicBezTo>
                    <a:cubicBezTo>
                      <a:pt x="23" y="43"/>
                      <a:pt x="22" y="39"/>
                      <a:pt x="20" y="37"/>
                    </a:cubicBezTo>
                    <a:cubicBezTo>
                      <a:pt x="19" y="36"/>
                      <a:pt x="19" y="34"/>
                      <a:pt x="18" y="33"/>
                    </a:cubicBezTo>
                    <a:close/>
                  </a:path>
                </a:pathLst>
              </a:custGeom>
              <a:solidFill>
                <a:srgbClr val="E4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1" name="Freeform 817"/>
              <p:cNvSpPr>
                <a:spLocks/>
              </p:cNvSpPr>
              <p:nvPr/>
            </p:nvSpPr>
            <p:spPr bwMode="auto">
              <a:xfrm>
                <a:off x="4948" y="1928"/>
                <a:ext cx="14" cy="43"/>
              </a:xfrm>
              <a:custGeom>
                <a:avLst/>
                <a:gdLst>
                  <a:gd name="T0" fmla="*/ 10 w 10"/>
                  <a:gd name="T1" fmla="*/ 27 h 30"/>
                  <a:gd name="T2" fmla="*/ 5 w 10"/>
                  <a:gd name="T3" fmla="*/ 29 h 30"/>
                  <a:gd name="T4" fmla="*/ 4 w 10"/>
                  <a:gd name="T5" fmla="*/ 24 h 30"/>
                  <a:gd name="T6" fmla="*/ 2 w 10"/>
                  <a:gd name="T7" fmla="*/ 8 h 30"/>
                  <a:gd name="T8" fmla="*/ 4 w 10"/>
                  <a:gd name="T9" fmla="*/ 0 h 30"/>
                  <a:gd name="T10" fmla="*/ 10 w 10"/>
                  <a:gd name="T11" fmla="*/ 23 h 30"/>
                  <a:gd name="T12" fmla="*/ 10 w 10"/>
                  <a:gd name="T13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0">
                    <a:moveTo>
                      <a:pt x="10" y="27"/>
                    </a:moveTo>
                    <a:cubicBezTo>
                      <a:pt x="9" y="30"/>
                      <a:pt x="7" y="29"/>
                      <a:pt x="5" y="29"/>
                    </a:cubicBezTo>
                    <a:cubicBezTo>
                      <a:pt x="6" y="27"/>
                      <a:pt x="2" y="26"/>
                      <a:pt x="4" y="24"/>
                    </a:cubicBezTo>
                    <a:cubicBezTo>
                      <a:pt x="4" y="18"/>
                      <a:pt x="4" y="13"/>
                      <a:pt x="2" y="8"/>
                    </a:cubicBezTo>
                    <a:cubicBezTo>
                      <a:pt x="1" y="5"/>
                      <a:pt x="0" y="2"/>
                      <a:pt x="4" y="0"/>
                    </a:cubicBezTo>
                    <a:cubicBezTo>
                      <a:pt x="8" y="7"/>
                      <a:pt x="8" y="15"/>
                      <a:pt x="10" y="23"/>
                    </a:cubicBezTo>
                    <a:cubicBezTo>
                      <a:pt x="10" y="24"/>
                      <a:pt x="9" y="26"/>
                      <a:pt x="10" y="27"/>
                    </a:cubicBezTo>
                    <a:close/>
                  </a:path>
                </a:pathLst>
              </a:custGeom>
              <a:solidFill>
                <a:srgbClr val="826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2" name="Freeform 818"/>
              <p:cNvSpPr>
                <a:spLocks/>
              </p:cNvSpPr>
              <p:nvPr/>
            </p:nvSpPr>
            <p:spPr bwMode="auto">
              <a:xfrm>
                <a:off x="4942" y="1921"/>
                <a:ext cx="16" cy="42"/>
              </a:xfrm>
              <a:custGeom>
                <a:avLst/>
                <a:gdLst>
                  <a:gd name="T0" fmla="*/ 8 w 11"/>
                  <a:gd name="T1" fmla="*/ 5 h 29"/>
                  <a:gd name="T2" fmla="*/ 8 w 11"/>
                  <a:gd name="T3" fmla="*/ 14 h 29"/>
                  <a:gd name="T4" fmla="*/ 10 w 11"/>
                  <a:gd name="T5" fmla="*/ 27 h 29"/>
                  <a:gd name="T6" fmla="*/ 8 w 11"/>
                  <a:gd name="T7" fmla="*/ 29 h 29"/>
                  <a:gd name="T8" fmla="*/ 4 w 11"/>
                  <a:gd name="T9" fmla="*/ 14 h 29"/>
                  <a:gd name="T10" fmla="*/ 0 w 11"/>
                  <a:gd name="T11" fmla="*/ 7 h 29"/>
                  <a:gd name="T12" fmla="*/ 7 w 11"/>
                  <a:gd name="T13" fmla="*/ 1 h 29"/>
                  <a:gd name="T14" fmla="*/ 7 w 11"/>
                  <a:gd name="T15" fmla="*/ 0 h 29"/>
                  <a:gd name="T16" fmla="*/ 10 w 11"/>
                  <a:gd name="T17" fmla="*/ 4 h 29"/>
                  <a:gd name="T18" fmla="*/ 8 w 11"/>
                  <a:gd name="T1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29">
                    <a:moveTo>
                      <a:pt x="8" y="5"/>
                    </a:moveTo>
                    <a:cubicBezTo>
                      <a:pt x="6" y="8"/>
                      <a:pt x="6" y="11"/>
                      <a:pt x="8" y="14"/>
                    </a:cubicBezTo>
                    <a:cubicBezTo>
                      <a:pt x="10" y="18"/>
                      <a:pt x="8" y="23"/>
                      <a:pt x="10" y="27"/>
                    </a:cubicBezTo>
                    <a:cubicBezTo>
                      <a:pt x="10" y="28"/>
                      <a:pt x="9" y="29"/>
                      <a:pt x="8" y="29"/>
                    </a:cubicBezTo>
                    <a:cubicBezTo>
                      <a:pt x="6" y="24"/>
                      <a:pt x="6" y="19"/>
                      <a:pt x="4" y="14"/>
                    </a:cubicBezTo>
                    <a:cubicBezTo>
                      <a:pt x="3" y="11"/>
                      <a:pt x="2" y="9"/>
                      <a:pt x="0" y="7"/>
                    </a:cubicBezTo>
                    <a:cubicBezTo>
                      <a:pt x="2" y="5"/>
                      <a:pt x="7" y="5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1"/>
                      <a:pt x="8" y="3"/>
                      <a:pt x="10" y="4"/>
                    </a:cubicBezTo>
                    <a:cubicBezTo>
                      <a:pt x="11" y="5"/>
                      <a:pt x="9" y="5"/>
                      <a:pt x="8" y="5"/>
                    </a:cubicBezTo>
                    <a:close/>
                  </a:path>
                </a:pathLst>
              </a:custGeom>
              <a:solidFill>
                <a:srgbClr val="D8C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3" name="Freeform 819"/>
              <p:cNvSpPr>
                <a:spLocks/>
              </p:cNvSpPr>
              <p:nvPr/>
            </p:nvSpPr>
            <p:spPr bwMode="auto">
              <a:xfrm>
                <a:off x="4948" y="1906"/>
                <a:ext cx="8" cy="13"/>
              </a:xfrm>
              <a:custGeom>
                <a:avLst/>
                <a:gdLst>
                  <a:gd name="T0" fmla="*/ 0 w 6"/>
                  <a:gd name="T1" fmla="*/ 0 h 9"/>
                  <a:gd name="T2" fmla="*/ 6 w 6"/>
                  <a:gd name="T3" fmla="*/ 6 h 9"/>
                  <a:gd name="T4" fmla="*/ 6 w 6"/>
                  <a:gd name="T5" fmla="*/ 9 h 9"/>
                  <a:gd name="T6" fmla="*/ 0 w 6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cubicBezTo>
                      <a:pt x="3" y="1"/>
                      <a:pt x="4" y="4"/>
                      <a:pt x="6" y="6"/>
                    </a:cubicBezTo>
                    <a:cubicBezTo>
                      <a:pt x="6" y="7"/>
                      <a:pt x="6" y="8"/>
                      <a:pt x="6" y="9"/>
                    </a:cubicBezTo>
                    <a:cubicBezTo>
                      <a:pt x="2" y="7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8F6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4" name="Freeform 820"/>
              <p:cNvSpPr>
                <a:spLocks/>
              </p:cNvSpPr>
              <p:nvPr/>
            </p:nvSpPr>
            <p:spPr bwMode="auto">
              <a:xfrm>
                <a:off x="4910" y="1890"/>
                <a:ext cx="9" cy="9"/>
              </a:xfrm>
              <a:custGeom>
                <a:avLst/>
                <a:gdLst>
                  <a:gd name="T0" fmla="*/ 1 w 6"/>
                  <a:gd name="T1" fmla="*/ 2 h 6"/>
                  <a:gd name="T2" fmla="*/ 4 w 6"/>
                  <a:gd name="T3" fmla="*/ 0 h 6"/>
                  <a:gd name="T4" fmla="*/ 4 w 6"/>
                  <a:gd name="T5" fmla="*/ 6 h 6"/>
                  <a:gd name="T6" fmla="*/ 2 w 6"/>
                  <a:gd name="T7" fmla="*/ 6 h 6"/>
                  <a:gd name="T8" fmla="*/ 1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1" y="2"/>
                    </a:moveTo>
                    <a:cubicBezTo>
                      <a:pt x="5" y="4"/>
                      <a:pt x="2" y="0"/>
                      <a:pt x="4" y="0"/>
                    </a:cubicBezTo>
                    <a:cubicBezTo>
                      <a:pt x="6" y="2"/>
                      <a:pt x="3" y="4"/>
                      <a:pt x="4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0" y="5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C0B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5" name="Freeform 821"/>
              <p:cNvSpPr>
                <a:spLocks/>
              </p:cNvSpPr>
              <p:nvPr/>
            </p:nvSpPr>
            <p:spPr bwMode="auto">
              <a:xfrm>
                <a:off x="4914" y="1885"/>
                <a:ext cx="8" cy="5"/>
              </a:xfrm>
              <a:custGeom>
                <a:avLst/>
                <a:gdLst>
                  <a:gd name="T0" fmla="*/ 0 w 5"/>
                  <a:gd name="T1" fmla="*/ 1 h 4"/>
                  <a:gd name="T2" fmla="*/ 5 w 5"/>
                  <a:gd name="T3" fmla="*/ 4 h 4"/>
                  <a:gd name="T4" fmla="*/ 4 w 5"/>
                  <a:gd name="T5" fmla="*/ 4 h 4"/>
                  <a:gd name="T6" fmla="*/ 0 w 5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3" y="0"/>
                      <a:pt x="4" y="2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4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C7B9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6" name="Freeform 822"/>
              <p:cNvSpPr>
                <a:spLocks/>
              </p:cNvSpPr>
              <p:nvPr/>
            </p:nvSpPr>
            <p:spPr bwMode="auto">
              <a:xfrm>
                <a:off x="4968" y="1977"/>
                <a:ext cx="29" cy="78"/>
              </a:xfrm>
              <a:custGeom>
                <a:avLst/>
                <a:gdLst>
                  <a:gd name="T0" fmla="*/ 17 w 20"/>
                  <a:gd name="T1" fmla="*/ 53 h 54"/>
                  <a:gd name="T2" fmla="*/ 15 w 20"/>
                  <a:gd name="T3" fmla="*/ 52 h 54"/>
                  <a:gd name="T4" fmla="*/ 8 w 20"/>
                  <a:gd name="T5" fmla="*/ 36 h 54"/>
                  <a:gd name="T6" fmla="*/ 9 w 20"/>
                  <a:gd name="T7" fmla="*/ 27 h 54"/>
                  <a:gd name="T8" fmla="*/ 5 w 20"/>
                  <a:gd name="T9" fmla="*/ 19 h 54"/>
                  <a:gd name="T10" fmla="*/ 0 w 20"/>
                  <a:gd name="T11" fmla="*/ 3 h 54"/>
                  <a:gd name="T12" fmla="*/ 2 w 20"/>
                  <a:gd name="T13" fmla="*/ 1 h 54"/>
                  <a:gd name="T14" fmla="*/ 2 w 20"/>
                  <a:gd name="T15" fmla="*/ 0 h 54"/>
                  <a:gd name="T16" fmla="*/ 5 w 20"/>
                  <a:gd name="T17" fmla="*/ 6 h 54"/>
                  <a:gd name="T18" fmla="*/ 12 w 20"/>
                  <a:gd name="T19" fmla="*/ 29 h 54"/>
                  <a:gd name="T20" fmla="*/ 15 w 20"/>
                  <a:gd name="T21" fmla="*/ 44 h 54"/>
                  <a:gd name="T22" fmla="*/ 18 w 20"/>
                  <a:gd name="T23" fmla="*/ 50 h 54"/>
                  <a:gd name="T24" fmla="*/ 17 w 20"/>
                  <a:gd name="T25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54">
                    <a:moveTo>
                      <a:pt x="17" y="53"/>
                    </a:moveTo>
                    <a:cubicBezTo>
                      <a:pt x="16" y="54"/>
                      <a:pt x="15" y="53"/>
                      <a:pt x="15" y="52"/>
                    </a:cubicBezTo>
                    <a:cubicBezTo>
                      <a:pt x="13" y="47"/>
                      <a:pt x="10" y="42"/>
                      <a:pt x="8" y="36"/>
                    </a:cubicBezTo>
                    <a:cubicBezTo>
                      <a:pt x="7" y="33"/>
                      <a:pt x="7" y="30"/>
                      <a:pt x="9" y="27"/>
                    </a:cubicBezTo>
                    <a:cubicBezTo>
                      <a:pt x="10" y="24"/>
                      <a:pt x="8" y="21"/>
                      <a:pt x="5" y="19"/>
                    </a:cubicBezTo>
                    <a:cubicBezTo>
                      <a:pt x="1" y="14"/>
                      <a:pt x="1" y="8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7" y="13"/>
                      <a:pt x="10" y="21"/>
                      <a:pt x="12" y="29"/>
                    </a:cubicBezTo>
                    <a:cubicBezTo>
                      <a:pt x="14" y="34"/>
                      <a:pt x="14" y="39"/>
                      <a:pt x="15" y="44"/>
                    </a:cubicBezTo>
                    <a:cubicBezTo>
                      <a:pt x="16" y="46"/>
                      <a:pt x="14" y="49"/>
                      <a:pt x="18" y="50"/>
                    </a:cubicBezTo>
                    <a:cubicBezTo>
                      <a:pt x="20" y="51"/>
                      <a:pt x="16" y="52"/>
                      <a:pt x="17" y="53"/>
                    </a:cubicBezTo>
                    <a:close/>
                  </a:path>
                </a:pathLst>
              </a:custGeom>
              <a:solidFill>
                <a:srgbClr val="7F63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7" name="Freeform 823"/>
              <p:cNvSpPr>
                <a:spLocks/>
              </p:cNvSpPr>
              <p:nvPr/>
            </p:nvSpPr>
            <p:spPr bwMode="auto">
              <a:xfrm>
                <a:off x="4961" y="1961"/>
                <a:ext cx="10" cy="16"/>
              </a:xfrm>
              <a:custGeom>
                <a:avLst/>
                <a:gdLst>
                  <a:gd name="T0" fmla="*/ 7 w 7"/>
                  <a:gd name="T1" fmla="*/ 10 h 11"/>
                  <a:gd name="T2" fmla="*/ 2 w 7"/>
                  <a:gd name="T3" fmla="*/ 10 h 11"/>
                  <a:gd name="T4" fmla="*/ 4 w 7"/>
                  <a:gd name="T5" fmla="*/ 6 h 11"/>
                  <a:gd name="T6" fmla="*/ 4 w 7"/>
                  <a:gd name="T7" fmla="*/ 0 h 11"/>
                  <a:gd name="T8" fmla="*/ 6 w 7"/>
                  <a:gd name="T9" fmla="*/ 3 h 11"/>
                  <a:gd name="T10" fmla="*/ 7 w 7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7" y="10"/>
                    </a:moveTo>
                    <a:cubicBezTo>
                      <a:pt x="5" y="11"/>
                      <a:pt x="3" y="11"/>
                      <a:pt x="2" y="10"/>
                    </a:cubicBezTo>
                    <a:cubicBezTo>
                      <a:pt x="0" y="8"/>
                      <a:pt x="3" y="7"/>
                      <a:pt x="4" y="6"/>
                    </a:cubicBezTo>
                    <a:cubicBezTo>
                      <a:pt x="5" y="4"/>
                      <a:pt x="4" y="2"/>
                      <a:pt x="4" y="0"/>
                    </a:cubicBezTo>
                    <a:cubicBezTo>
                      <a:pt x="6" y="0"/>
                      <a:pt x="6" y="2"/>
                      <a:pt x="6" y="3"/>
                    </a:cubicBezTo>
                    <a:cubicBezTo>
                      <a:pt x="6" y="6"/>
                      <a:pt x="6" y="8"/>
                      <a:pt x="7" y="10"/>
                    </a:cubicBezTo>
                    <a:close/>
                  </a:path>
                </a:pathLst>
              </a:custGeom>
              <a:solidFill>
                <a:srgbClr val="5A4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8" name="Freeform 824"/>
              <p:cNvSpPr>
                <a:spLocks/>
              </p:cNvSpPr>
              <p:nvPr/>
            </p:nvSpPr>
            <p:spPr bwMode="auto">
              <a:xfrm>
                <a:off x="4025" y="2367"/>
                <a:ext cx="8" cy="10"/>
              </a:xfrm>
              <a:custGeom>
                <a:avLst/>
                <a:gdLst>
                  <a:gd name="T0" fmla="*/ 0 w 5"/>
                  <a:gd name="T1" fmla="*/ 0 h 7"/>
                  <a:gd name="T2" fmla="*/ 5 w 5"/>
                  <a:gd name="T3" fmla="*/ 7 h 7"/>
                  <a:gd name="T4" fmla="*/ 0 w 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2" y="3"/>
                      <a:pt x="4" y="4"/>
                      <a:pt x="5" y="7"/>
                    </a:cubicBezTo>
                    <a:cubicBezTo>
                      <a:pt x="4" y="4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9" name="Freeform 825"/>
              <p:cNvSpPr>
                <a:spLocks/>
              </p:cNvSpPr>
              <p:nvPr/>
            </p:nvSpPr>
            <p:spPr bwMode="auto">
              <a:xfrm>
                <a:off x="4695" y="1390"/>
                <a:ext cx="10" cy="10"/>
              </a:xfrm>
              <a:custGeom>
                <a:avLst/>
                <a:gdLst>
                  <a:gd name="T0" fmla="*/ 1 w 7"/>
                  <a:gd name="T1" fmla="*/ 0 h 7"/>
                  <a:gd name="T2" fmla="*/ 7 w 7"/>
                  <a:gd name="T3" fmla="*/ 7 h 7"/>
                  <a:gd name="T4" fmla="*/ 1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1" y="0"/>
                    </a:moveTo>
                    <a:cubicBezTo>
                      <a:pt x="4" y="1"/>
                      <a:pt x="6" y="3"/>
                      <a:pt x="7" y="7"/>
                    </a:cubicBezTo>
                    <a:cubicBezTo>
                      <a:pt x="3" y="5"/>
                      <a:pt x="0" y="5"/>
                      <a:pt x="1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0" name="Freeform 826"/>
              <p:cNvSpPr>
                <a:spLocks/>
              </p:cNvSpPr>
              <p:nvPr/>
            </p:nvSpPr>
            <p:spPr bwMode="auto">
              <a:xfrm>
                <a:off x="4686" y="1386"/>
                <a:ext cx="7" cy="7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1 h 5"/>
                  <a:gd name="T4" fmla="*/ 1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3" y="4"/>
                      <a:pt x="1" y="3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4" y="1"/>
                      <a:pt x="4" y="3"/>
                      <a:pt x="5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1" name="Freeform 827"/>
              <p:cNvSpPr>
                <a:spLocks/>
              </p:cNvSpPr>
              <p:nvPr/>
            </p:nvSpPr>
            <p:spPr bwMode="auto">
              <a:xfrm>
                <a:off x="4927" y="1916"/>
                <a:ext cx="12" cy="12"/>
              </a:xfrm>
              <a:custGeom>
                <a:avLst/>
                <a:gdLst>
                  <a:gd name="T0" fmla="*/ 0 w 8"/>
                  <a:gd name="T1" fmla="*/ 5 h 8"/>
                  <a:gd name="T2" fmla="*/ 4 w 8"/>
                  <a:gd name="T3" fmla="*/ 5 h 8"/>
                  <a:gd name="T4" fmla="*/ 2 w 8"/>
                  <a:gd name="T5" fmla="*/ 0 h 8"/>
                  <a:gd name="T6" fmla="*/ 8 w 8"/>
                  <a:gd name="T7" fmla="*/ 8 h 8"/>
                  <a:gd name="T8" fmla="*/ 0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5"/>
                    </a:moveTo>
                    <a:cubicBezTo>
                      <a:pt x="2" y="4"/>
                      <a:pt x="3" y="6"/>
                      <a:pt x="4" y="5"/>
                    </a:cubicBezTo>
                    <a:cubicBezTo>
                      <a:pt x="5" y="3"/>
                      <a:pt x="3" y="3"/>
                      <a:pt x="2" y="0"/>
                    </a:cubicBezTo>
                    <a:cubicBezTo>
                      <a:pt x="5" y="3"/>
                      <a:pt x="7" y="4"/>
                      <a:pt x="8" y="8"/>
                    </a:cubicBezTo>
                    <a:cubicBezTo>
                      <a:pt x="5" y="7"/>
                      <a:pt x="3" y="6"/>
                      <a:pt x="0" y="5"/>
                    </a:cubicBezTo>
                    <a:close/>
                  </a:path>
                </a:pathLst>
              </a:custGeom>
              <a:solidFill>
                <a:srgbClr val="9D7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2" name="Freeform 828"/>
              <p:cNvSpPr>
                <a:spLocks/>
              </p:cNvSpPr>
              <p:nvPr/>
            </p:nvSpPr>
            <p:spPr bwMode="auto">
              <a:xfrm>
                <a:off x="4534" y="1012"/>
                <a:ext cx="19" cy="43"/>
              </a:xfrm>
              <a:custGeom>
                <a:avLst/>
                <a:gdLst>
                  <a:gd name="T0" fmla="*/ 12 w 13"/>
                  <a:gd name="T1" fmla="*/ 25 h 30"/>
                  <a:gd name="T2" fmla="*/ 9 w 13"/>
                  <a:gd name="T3" fmla="*/ 29 h 30"/>
                  <a:gd name="T4" fmla="*/ 9 w 13"/>
                  <a:gd name="T5" fmla="*/ 25 h 30"/>
                  <a:gd name="T6" fmla="*/ 3 w 13"/>
                  <a:gd name="T7" fmla="*/ 30 h 30"/>
                  <a:gd name="T8" fmla="*/ 3 w 13"/>
                  <a:gd name="T9" fmla="*/ 23 h 30"/>
                  <a:gd name="T10" fmla="*/ 0 w 13"/>
                  <a:gd name="T11" fmla="*/ 25 h 30"/>
                  <a:gd name="T12" fmla="*/ 0 w 13"/>
                  <a:gd name="T13" fmla="*/ 24 h 30"/>
                  <a:gd name="T14" fmla="*/ 0 w 13"/>
                  <a:gd name="T15" fmla="*/ 4 h 30"/>
                  <a:gd name="T16" fmla="*/ 1 w 13"/>
                  <a:gd name="T17" fmla="*/ 2 h 30"/>
                  <a:gd name="T18" fmla="*/ 4 w 13"/>
                  <a:gd name="T19" fmla="*/ 0 h 30"/>
                  <a:gd name="T20" fmla="*/ 4 w 13"/>
                  <a:gd name="T21" fmla="*/ 8 h 30"/>
                  <a:gd name="T22" fmla="*/ 8 w 13"/>
                  <a:gd name="T23" fmla="*/ 7 h 30"/>
                  <a:gd name="T24" fmla="*/ 8 w 13"/>
                  <a:gd name="T25" fmla="*/ 11 h 30"/>
                  <a:gd name="T26" fmla="*/ 8 w 13"/>
                  <a:gd name="T27" fmla="*/ 17 h 30"/>
                  <a:gd name="T28" fmla="*/ 10 w 13"/>
                  <a:gd name="T29" fmla="*/ 19 h 30"/>
                  <a:gd name="T30" fmla="*/ 13 w 13"/>
                  <a:gd name="T31" fmla="*/ 17 h 30"/>
                  <a:gd name="T32" fmla="*/ 12 w 13"/>
                  <a:gd name="T33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30">
                    <a:moveTo>
                      <a:pt x="12" y="25"/>
                    </a:moveTo>
                    <a:cubicBezTo>
                      <a:pt x="11" y="26"/>
                      <a:pt x="11" y="28"/>
                      <a:pt x="9" y="29"/>
                    </a:cubicBezTo>
                    <a:cubicBezTo>
                      <a:pt x="8" y="27"/>
                      <a:pt x="10" y="27"/>
                      <a:pt x="9" y="25"/>
                    </a:cubicBezTo>
                    <a:cubicBezTo>
                      <a:pt x="7" y="26"/>
                      <a:pt x="6" y="29"/>
                      <a:pt x="3" y="30"/>
                    </a:cubicBezTo>
                    <a:cubicBezTo>
                      <a:pt x="4" y="28"/>
                      <a:pt x="1" y="26"/>
                      <a:pt x="3" y="23"/>
                    </a:cubicBezTo>
                    <a:cubicBezTo>
                      <a:pt x="1" y="23"/>
                      <a:pt x="1" y="25"/>
                      <a:pt x="0" y="25"/>
                    </a:cubicBezTo>
                    <a:cubicBezTo>
                      <a:pt x="0" y="25"/>
                      <a:pt x="0" y="24"/>
                      <a:pt x="0" y="24"/>
                    </a:cubicBezTo>
                    <a:cubicBezTo>
                      <a:pt x="3" y="17"/>
                      <a:pt x="4" y="11"/>
                      <a:pt x="0" y="4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2" y="3"/>
                      <a:pt x="6" y="5"/>
                      <a:pt x="4" y="8"/>
                    </a:cubicBezTo>
                    <a:cubicBezTo>
                      <a:pt x="6" y="9"/>
                      <a:pt x="7" y="6"/>
                      <a:pt x="8" y="7"/>
                    </a:cubicBezTo>
                    <a:cubicBezTo>
                      <a:pt x="9" y="8"/>
                      <a:pt x="9" y="10"/>
                      <a:pt x="8" y="11"/>
                    </a:cubicBezTo>
                    <a:cubicBezTo>
                      <a:pt x="8" y="13"/>
                      <a:pt x="8" y="15"/>
                      <a:pt x="8" y="17"/>
                    </a:cubicBezTo>
                    <a:cubicBezTo>
                      <a:pt x="10" y="16"/>
                      <a:pt x="10" y="17"/>
                      <a:pt x="10" y="19"/>
                    </a:cubicBezTo>
                    <a:cubicBezTo>
                      <a:pt x="11" y="18"/>
                      <a:pt x="12" y="17"/>
                      <a:pt x="13" y="17"/>
                    </a:cubicBezTo>
                    <a:cubicBezTo>
                      <a:pt x="13" y="19"/>
                      <a:pt x="13" y="22"/>
                      <a:pt x="12" y="25"/>
                    </a:cubicBezTo>
                    <a:close/>
                  </a:path>
                </a:pathLst>
              </a:custGeom>
              <a:solidFill>
                <a:srgbClr val="3E52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3" name="Freeform 829"/>
              <p:cNvSpPr>
                <a:spLocks/>
              </p:cNvSpPr>
              <p:nvPr/>
            </p:nvSpPr>
            <p:spPr bwMode="auto">
              <a:xfrm>
                <a:off x="4943" y="1871"/>
                <a:ext cx="18" cy="45"/>
              </a:xfrm>
              <a:custGeom>
                <a:avLst/>
                <a:gdLst>
                  <a:gd name="T0" fmla="*/ 8 w 12"/>
                  <a:gd name="T1" fmla="*/ 22 h 31"/>
                  <a:gd name="T2" fmla="*/ 4 w 12"/>
                  <a:gd name="T3" fmla="*/ 15 h 31"/>
                  <a:gd name="T4" fmla="*/ 0 w 12"/>
                  <a:gd name="T5" fmla="*/ 0 h 31"/>
                  <a:gd name="T6" fmla="*/ 3 w 12"/>
                  <a:gd name="T7" fmla="*/ 6 h 31"/>
                  <a:gd name="T8" fmla="*/ 12 w 12"/>
                  <a:gd name="T9" fmla="*/ 31 h 31"/>
                  <a:gd name="T10" fmla="*/ 8 w 12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1">
                    <a:moveTo>
                      <a:pt x="8" y="22"/>
                    </a:moveTo>
                    <a:cubicBezTo>
                      <a:pt x="7" y="20"/>
                      <a:pt x="6" y="17"/>
                      <a:pt x="4" y="15"/>
                    </a:cubicBezTo>
                    <a:cubicBezTo>
                      <a:pt x="4" y="9"/>
                      <a:pt x="0" y="5"/>
                      <a:pt x="0" y="0"/>
                    </a:cubicBezTo>
                    <a:cubicBezTo>
                      <a:pt x="2" y="2"/>
                      <a:pt x="1" y="4"/>
                      <a:pt x="3" y="6"/>
                    </a:cubicBezTo>
                    <a:cubicBezTo>
                      <a:pt x="6" y="14"/>
                      <a:pt x="10" y="21"/>
                      <a:pt x="12" y="31"/>
                    </a:cubicBezTo>
                    <a:cubicBezTo>
                      <a:pt x="9" y="28"/>
                      <a:pt x="9" y="25"/>
                      <a:pt x="8" y="22"/>
                    </a:cubicBezTo>
                    <a:close/>
                  </a:path>
                </a:pathLst>
              </a:custGeom>
              <a:solidFill>
                <a:srgbClr val="4E3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4" name="Freeform 830"/>
              <p:cNvSpPr>
                <a:spLocks/>
              </p:cNvSpPr>
              <p:nvPr/>
            </p:nvSpPr>
            <p:spPr bwMode="auto">
              <a:xfrm>
                <a:off x="4923" y="1835"/>
                <a:ext cx="14" cy="26"/>
              </a:xfrm>
              <a:custGeom>
                <a:avLst/>
                <a:gdLst>
                  <a:gd name="T0" fmla="*/ 3 w 10"/>
                  <a:gd name="T1" fmla="*/ 1 h 18"/>
                  <a:gd name="T2" fmla="*/ 10 w 10"/>
                  <a:gd name="T3" fmla="*/ 18 h 18"/>
                  <a:gd name="T4" fmla="*/ 8 w 10"/>
                  <a:gd name="T5" fmla="*/ 17 h 18"/>
                  <a:gd name="T6" fmla="*/ 1 w 10"/>
                  <a:gd name="T7" fmla="*/ 3 h 18"/>
                  <a:gd name="T8" fmla="*/ 3 w 10"/>
                  <a:gd name="T9" fmla="*/ 1 h 18"/>
                  <a:gd name="T10" fmla="*/ 3 w 1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8">
                    <a:moveTo>
                      <a:pt x="3" y="1"/>
                    </a:moveTo>
                    <a:cubicBezTo>
                      <a:pt x="4" y="7"/>
                      <a:pt x="8" y="12"/>
                      <a:pt x="10" y="18"/>
                    </a:cubicBezTo>
                    <a:cubicBezTo>
                      <a:pt x="10" y="18"/>
                      <a:pt x="8" y="18"/>
                      <a:pt x="8" y="17"/>
                    </a:cubicBezTo>
                    <a:cubicBezTo>
                      <a:pt x="6" y="12"/>
                      <a:pt x="3" y="8"/>
                      <a:pt x="1" y="3"/>
                    </a:cubicBezTo>
                    <a:cubicBezTo>
                      <a:pt x="0" y="0"/>
                      <a:pt x="2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14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5" name="Freeform 831"/>
              <p:cNvSpPr>
                <a:spLocks/>
              </p:cNvSpPr>
              <p:nvPr/>
            </p:nvSpPr>
            <p:spPr bwMode="auto">
              <a:xfrm>
                <a:off x="4901" y="1819"/>
                <a:ext cx="18" cy="12"/>
              </a:xfrm>
              <a:custGeom>
                <a:avLst/>
                <a:gdLst>
                  <a:gd name="T0" fmla="*/ 12 w 12"/>
                  <a:gd name="T1" fmla="*/ 5 h 8"/>
                  <a:gd name="T2" fmla="*/ 0 w 12"/>
                  <a:gd name="T3" fmla="*/ 1 h 8"/>
                  <a:gd name="T4" fmla="*/ 12 w 12"/>
                  <a:gd name="T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12" y="5"/>
                    </a:moveTo>
                    <a:cubicBezTo>
                      <a:pt x="6" y="8"/>
                      <a:pt x="4" y="2"/>
                      <a:pt x="0" y="1"/>
                    </a:cubicBezTo>
                    <a:cubicBezTo>
                      <a:pt x="5" y="0"/>
                      <a:pt x="7" y="5"/>
                      <a:pt x="12" y="5"/>
                    </a:cubicBezTo>
                    <a:close/>
                  </a:path>
                </a:pathLst>
              </a:custGeom>
              <a:solidFill>
                <a:srgbClr val="8578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6" name="Freeform 832"/>
              <p:cNvSpPr>
                <a:spLocks/>
              </p:cNvSpPr>
              <p:nvPr/>
            </p:nvSpPr>
            <p:spPr bwMode="auto">
              <a:xfrm>
                <a:off x="4351" y="1293"/>
                <a:ext cx="5" cy="9"/>
              </a:xfrm>
              <a:custGeom>
                <a:avLst/>
                <a:gdLst>
                  <a:gd name="T0" fmla="*/ 4 w 4"/>
                  <a:gd name="T1" fmla="*/ 1 h 6"/>
                  <a:gd name="T2" fmla="*/ 0 w 4"/>
                  <a:gd name="T3" fmla="*/ 6 h 6"/>
                  <a:gd name="T4" fmla="*/ 4 w 4"/>
                  <a:gd name="T5" fmla="*/ 0 h 6"/>
                  <a:gd name="T6" fmla="*/ 4 w 4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1"/>
                    </a:moveTo>
                    <a:cubicBezTo>
                      <a:pt x="4" y="3"/>
                      <a:pt x="2" y="5"/>
                      <a:pt x="0" y="6"/>
                    </a:cubicBezTo>
                    <a:cubicBezTo>
                      <a:pt x="0" y="4"/>
                      <a:pt x="2" y="2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263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7" name="Freeform 833"/>
              <p:cNvSpPr>
                <a:spLocks/>
              </p:cNvSpPr>
              <p:nvPr/>
            </p:nvSpPr>
            <p:spPr bwMode="auto">
              <a:xfrm>
                <a:off x="4755" y="1561"/>
                <a:ext cx="15" cy="6"/>
              </a:xfrm>
              <a:custGeom>
                <a:avLst/>
                <a:gdLst>
                  <a:gd name="T0" fmla="*/ 10 w 10"/>
                  <a:gd name="T1" fmla="*/ 0 h 4"/>
                  <a:gd name="T2" fmla="*/ 0 w 10"/>
                  <a:gd name="T3" fmla="*/ 1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10" y="0"/>
                    </a:moveTo>
                    <a:cubicBezTo>
                      <a:pt x="7" y="4"/>
                      <a:pt x="4" y="2"/>
                      <a:pt x="0" y="1"/>
                    </a:cubicBezTo>
                    <a:cubicBezTo>
                      <a:pt x="4" y="1"/>
                      <a:pt x="7" y="1"/>
                      <a:pt x="10" y="0"/>
                    </a:cubicBezTo>
                    <a:close/>
                  </a:path>
                </a:pathLst>
              </a:custGeom>
              <a:solidFill>
                <a:srgbClr val="CFC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8" name="Freeform 834"/>
              <p:cNvSpPr>
                <a:spLocks/>
              </p:cNvSpPr>
              <p:nvPr/>
            </p:nvSpPr>
            <p:spPr bwMode="auto">
              <a:xfrm>
                <a:off x="4809" y="1512"/>
                <a:ext cx="6" cy="8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2" y="1"/>
                      <a:pt x="3" y="4"/>
                      <a:pt x="4" y="6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D0BD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9" name="Freeform 835"/>
              <p:cNvSpPr>
                <a:spLocks/>
              </p:cNvSpPr>
              <p:nvPr/>
            </p:nvSpPr>
            <p:spPr bwMode="auto">
              <a:xfrm>
                <a:off x="4816" y="1526"/>
                <a:ext cx="6" cy="10"/>
              </a:xfrm>
              <a:custGeom>
                <a:avLst/>
                <a:gdLst>
                  <a:gd name="T0" fmla="*/ 1 w 4"/>
                  <a:gd name="T1" fmla="*/ 0 h 7"/>
                  <a:gd name="T2" fmla="*/ 4 w 4"/>
                  <a:gd name="T3" fmla="*/ 7 h 7"/>
                  <a:gd name="T4" fmla="*/ 1 w 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1" y="0"/>
                    </a:moveTo>
                    <a:cubicBezTo>
                      <a:pt x="2" y="2"/>
                      <a:pt x="3" y="4"/>
                      <a:pt x="4" y="7"/>
                    </a:cubicBezTo>
                    <a:cubicBezTo>
                      <a:pt x="2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DED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0" name="Freeform 836"/>
              <p:cNvSpPr>
                <a:spLocks/>
              </p:cNvSpPr>
              <p:nvPr/>
            </p:nvSpPr>
            <p:spPr bwMode="auto">
              <a:xfrm>
                <a:off x="4524" y="1000"/>
                <a:ext cx="14" cy="14"/>
              </a:xfrm>
              <a:custGeom>
                <a:avLst/>
                <a:gdLst>
                  <a:gd name="T0" fmla="*/ 8 w 10"/>
                  <a:gd name="T1" fmla="*/ 3 h 10"/>
                  <a:gd name="T2" fmla="*/ 8 w 10"/>
                  <a:gd name="T3" fmla="*/ 10 h 10"/>
                  <a:gd name="T4" fmla="*/ 2 w 10"/>
                  <a:gd name="T5" fmla="*/ 9 h 10"/>
                  <a:gd name="T6" fmla="*/ 1 w 10"/>
                  <a:gd name="T7" fmla="*/ 3 h 10"/>
                  <a:gd name="T8" fmla="*/ 8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8" y="3"/>
                    </a:moveTo>
                    <a:cubicBezTo>
                      <a:pt x="10" y="4"/>
                      <a:pt x="10" y="4"/>
                      <a:pt x="8" y="10"/>
                    </a:cubicBezTo>
                    <a:cubicBezTo>
                      <a:pt x="7" y="8"/>
                      <a:pt x="6" y="3"/>
                      <a:pt x="2" y="9"/>
                    </a:cubicBezTo>
                    <a:cubicBezTo>
                      <a:pt x="2" y="6"/>
                      <a:pt x="0" y="5"/>
                      <a:pt x="1" y="3"/>
                    </a:cubicBezTo>
                    <a:cubicBezTo>
                      <a:pt x="3" y="4"/>
                      <a:pt x="5" y="0"/>
                      <a:pt x="8" y="3"/>
                    </a:cubicBezTo>
                    <a:close/>
                  </a:path>
                </a:pathLst>
              </a:custGeom>
              <a:solidFill>
                <a:srgbClr val="3E52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1" name="Freeform 837"/>
              <p:cNvSpPr>
                <a:spLocks/>
              </p:cNvSpPr>
              <p:nvPr/>
            </p:nvSpPr>
            <p:spPr bwMode="auto">
              <a:xfrm>
                <a:off x="4559" y="1029"/>
                <a:ext cx="7" cy="6"/>
              </a:xfrm>
              <a:custGeom>
                <a:avLst/>
                <a:gdLst>
                  <a:gd name="T0" fmla="*/ 4 w 5"/>
                  <a:gd name="T1" fmla="*/ 3 h 4"/>
                  <a:gd name="T2" fmla="*/ 1 w 5"/>
                  <a:gd name="T3" fmla="*/ 2 h 4"/>
                  <a:gd name="T4" fmla="*/ 3 w 5"/>
                  <a:gd name="T5" fmla="*/ 0 h 4"/>
                  <a:gd name="T6" fmla="*/ 4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4" y="3"/>
                    </a:moveTo>
                    <a:cubicBezTo>
                      <a:pt x="3" y="2"/>
                      <a:pt x="1" y="4"/>
                      <a:pt x="1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5" y="0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272F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2" name="Freeform 838"/>
              <p:cNvSpPr>
                <a:spLocks/>
              </p:cNvSpPr>
              <p:nvPr/>
            </p:nvSpPr>
            <p:spPr bwMode="auto">
              <a:xfrm>
                <a:off x="4971" y="2074"/>
                <a:ext cx="16" cy="19"/>
              </a:xfrm>
              <a:custGeom>
                <a:avLst/>
                <a:gdLst>
                  <a:gd name="T0" fmla="*/ 7 w 11"/>
                  <a:gd name="T1" fmla="*/ 0 h 13"/>
                  <a:gd name="T2" fmla="*/ 11 w 11"/>
                  <a:gd name="T3" fmla="*/ 12 h 13"/>
                  <a:gd name="T4" fmla="*/ 8 w 11"/>
                  <a:gd name="T5" fmla="*/ 11 h 13"/>
                  <a:gd name="T6" fmla="*/ 0 w 11"/>
                  <a:gd name="T7" fmla="*/ 3 h 13"/>
                  <a:gd name="T8" fmla="*/ 7 w 1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0"/>
                    </a:moveTo>
                    <a:cubicBezTo>
                      <a:pt x="8" y="4"/>
                      <a:pt x="11" y="8"/>
                      <a:pt x="11" y="12"/>
                    </a:cubicBezTo>
                    <a:cubicBezTo>
                      <a:pt x="10" y="13"/>
                      <a:pt x="9" y="12"/>
                      <a:pt x="8" y="11"/>
                    </a:cubicBezTo>
                    <a:cubicBezTo>
                      <a:pt x="6" y="7"/>
                      <a:pt x="4" y="5"/>
                      <a:pt x="0" y="3"/>
                    </a:cubicBezTo>
                    <a:cubicBezTo>
                      <a:pt x="2" y="1"/>
                      <a:pt x="4" y="0"/>
                      <a:pt x="7" y="0"/>
                    </a:cubicBezTo>
                    <a:close/>
                  </a:path>
                </a:pathLst>
              </a:custGeom>
              <a:solidFill>
                <a:srgbClr val="B190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3" name="Freeform 839"/>
              <p:cNvSpPr>
                <a:spLocks/>
              </p:cNvSpPr>
              <p:nvPr/>
            </p:nvSpPr>
            <p:spPr bwMode="auto">
              <a:xfrm>
                <a:off x="4063" y="1851"/>
                <a:ext cx="37" cy="39"/>
              </a:xfrm>
              <a:custGeom>
                <a:avLst/>
                <a:gdLst>
                  <a:gd name="T0" fmla="*/ 25 w 26"/>
                  <a:gd name="T1" fmla="*/ 25 h 27"/>
                  <a:gd name="T2" fmla="*/ 20 w 26"/>
                  <a:gd name="T3" fmla="*/ 22 h 27"/>
                  <a:gd name="T4" fmla="*/ 14 w 26"/>
                  <a:gd name="T5" fmla="*/ 16 h 27"/>
                  <a:gd name="T6" fmla="*/ 18 w 26"/>
                  <a:gd name="T7" fmla="*/ 27 h 27"/>
                  <a:gd name="T8" fmla="*/ 3 w 26"/>
                  <a:gd name="T9" fmla="*/ 6 h 27"/>
                  <a:gd name="T10" fmla="*/ 1 w 26"/>
                  <a:gd name="T11" fmla="*/ 7 h 27"/>
                  <a:gd name="T12" fmla="*/ 0 w 26"/>
                  <a:gd name="T13" fmla="*/ 8 h 27"/>
                  <a:gd name="T14" fmla="*/ 1 w 26"/>
                  <a:gd name="T15" fmla="*/ 0 h 27"/>
                  <a:gd name="T16" fmla="*/ 5 w 26"/>
                  <a:gd name="T17" fmla="*/ 2 h 27"/>
                  <a:gd name="T18" fmla="*/ 8 w 26"/>
                  <a:gd name="T19" fmla="*/ 8 h 27"/>
                  <a:gd name="T20" fmla="*/ 10 w 26"/>
                  <a:gd name="T21" fmla="*/ 4 h 27"/>
                  <a:gd name="T22" fmla="*/ 26 w 26"/>
                  <a:gd name="T23" fmla="*/ 23 h 27"/>
                  <a:gd name="T24" fmla="*/ 25 w 26"/>
                  <a:gd name="T2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7">
                    <a:moveTo>
                      <a:pt x="25" y="25"/>
                    </a:moveTo>
                    <a:cubicBezTo>
                      <a:pt x="22" y="26"/>
                      <a:pt x="21" y="23"/>
                      <a:pt x="20" y="22"/>
                    </a:cubicBezTo>
                    <a:cubicBezTo>
                      <a:pt x="18" y="20"/>
                      <a:pt x="16" y="18"/>
                      <a:pt x="14" y="16"/>
                    </a:cubicBezTo>
                    <a:cubicBezTo>
                      <a:pt x="15" y="21"/>
                      <a:pt x="20" y="23"/>
                      <a:pt x="18" y="27"/>
                    </a:cubicBezTo>
                    <a:cubicBezTo>
                      <a:pt x="15" y="19"/>
                      <a:pt x="8" y="13"/>
                      <a:pt x="3" y="6"/>
                    </a:cubicBezTo>
                    <a:cubicBezTo>
                      <a:pt x="2" y="5"/>
                      <a:pt x="1" y="5"/>
                      <a:pt x="1" y="7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5"/>
                      <a:pt x="2" y="2"/>
                      <a:pt x="1" y="0"/>
                    </a:cubicBezTo>
                    <a:cubicBezTo>
                      <a:pt x="3" y="0"/>
                      <a:pt x="3" y="2"/>
                      <a:pt x="5" y="2"/>
                    </a:cubicBezTo>
                    <a:cubicBezTo>
                      <a:pt x="4" y="5"/>
                      <a:pt x="7" y="6"/>
                      <a:pt x="8" y="8"/>
                    </a:cubicBezTo>
                    <a:cubicBezTo>
                      <a:pt x="10" y="7"/>
                      <a:pt x="9" y="5"/>
                      <a:pt x="10" y="4"/>
                    </a:cubicBezTo>
                    <a:cubicBezTo>
                      <a:pt x="16" y="10"/>
                      <a:pt x="20" y="17"/>
                      <a:pt x="26" y="23"/>
                    </a:cubicBezTo>
                    <a:cubicBezTo>
                      <a:pt x="26" y="24"/>
                      <a:pt x="25" y="25"/>
                      <a:pt x="25" y="25"/>
                    </a:cubicBezTo>
                    <a:close/>
                  </a:path>
                </a:pathLst>
              </a:custGeom>
              <a:solidFill>
                <a:srgbClr val="D2D4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4" name="Freeform 840"/>
              <p:cNvSpPr>
                <a:spLocks/>
              </p:cNvSpPr>
              <p:nvPr/>
            </p:nvSpPr>
            <p:spPr bwMode="auto">
              <a:xfrm>
                <a:off x="4598" y="1390"/>
                <a:ext cx="46" cy="57"/>
              </a:xfrm>
              <a:custGeom>
                <a:avLst/>
                <a:gdLst>
                  <a:gd name="T0" fmla="*/ 31 w 32"/>
                  <a:gd name="T1" fmla="*/ 39 h 39"/>
                  <a:gd name="T2" fmla="*/ 28 w 32"/>
                  <a:gd name="T3" fmla="*/ 37 h 39"/>
                  <a:gd name="T4" fmla="*/ 25 w 32"/>
                  <a:gd name="T5" fmla="*/ 34 h 39"/>
                  <a:gd name="T6" fmla="*/ 28 w 32"/>
                  <a:gd name="T7" fmla="*/ 37 h 39"/>
                  <a:gd name="T8" fmla="*/ 27 w 32"/>
                  <a:gd name="T9" fmla="*/ 38 h 39"/>
                  <a:gd name="T10" fmla="*/ 1 w 32"/>
                  <a:gd name="T11" fmla="*/ 14 h 39"/>
                  <a:gd name="T12" fmla="*/ 1 w 32"/>
                  <a:gd name="T13" fmla="*/ 10 h 39"/>
                  <a:gd name="T14" fmla="*/ 2 w 32"/>
                  <a:gd name="T15" fmla="*/ 11 h 39"/>
                  <a:gd name="T16" fmla="*/ 2 w 32"/>
                  <a:gd name="T17" fmla="*/ 14 h 39"/>
                  <a:gd name="T18" fmla="*/ 3 w 32"/>
                  <a:gd name="T19" fmla="*/ 10 h 39"/>
                  <a:gd name="T20" fmla="*/ 6 w 32"/>
                  <a:gd name="T21" fmla="*/ 13 h 39"/>
                  <a:gd name="T22" fmla="*/ 5 w 32"/>
                  <a:gd name="T23" fmla="*/ 0 h 39"/>
                  <a:gd name="T24" fmla="*/ 10 w 32"/>
                  <a:gd name="T25" fmla="*/ 12 h 39"/>
                  <a:gd name="T26" fmla="*/ 19 w 32"/>
                  <a:gd name="T27" fmla="*/ 27 h 39"/>
                  <a:gd name="T28" fmla="*/ 25 w 32"/>
                  <a:gd name="T29" fmla="*/ 28 h 39"/>
                  <a:gd name="T30" fmla="*/ 27 w 32"/>
                  <a:gd name="T31" fmla="*/ 30 h 39"/>
                  <a:gd name="T32" fmla="*/ 29 w 32"/>
                  <a:gd name="T33" fmla="*/ 31 h 39"/>
                  <a:gd name="T34" fmla="*/ 32 w 32"/>
                  <a:gd name="T35" fmla="*/ 35 h 39"/>
                  <a:gd name="T36" fmla="*/ 28 w 32"/>
                  <a:gd name="T37" fmla="*/ 34 h 39"/>
                  <a:gd name="T38" fmla="*/ 31 w 32"/>
                  <a:gd name="T39" fmla="*/ 38 h 39"/>
                  <a:gd name="T40" fmla="*/ 31 w 32"/>
                  <a:gd name="T4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9">
                    <a:moveTo>
                      <a:pt x="31" y="39"/>
                    </a:moveTo>
                    <a:cubicBezTo>
                      <a:pt x="30" y="39"/>
                      <a:pt x="29" y="38"/>
                      <a:pt x="28" y="37"/>
                    </a:cubicBezTo>
                    <a:cubicBezTo>
                      <a:pt x="27" y="36"/>
                      <a:pt x="26" y="35"/>
                      <a:pt x="25" y="34"/>
                    </a:cubicBezTo>
                    <a:cubicBezTo>
                      <a:pt x="26" y="35"/>
                      <a:pt x="27" y="36"/>
                      <a:pt x="28" y="37"/>
                    </a:cubicBezTo>
                    <a:cubicBezTo>
                      <a:pt x="28" y="38"/>
                      <a:pt x="27" y="38"/>
                      <a:pt x="27" y="38"/>
                    </a:cubicBezTo>
                    <a:cubicBezTo>
                      <a:pt x="16" y="32"/>
                      <a:pt x="6" y="26"/>
                      <a:pt x="1" y="14"/>
                    </a:cubicBezTo>
                    <a:cubicBezTo>
                      <a:pt x="1" y="13"/>
                      <a:pt x="0" y="11"/>
                      <a:pt x="1" y="10"/>
                    </a:cubicBezTo>
                    <a:cubicBezTo>
                      <a:pt x="1" y="10"/>
                      <a:pt x="2" y="11"/>
                      <a:pt x="2" y="11"/>
                    </a:cubicBezTo>
                    <a:cubicBezTo>
                      <a:pt x="2" y="12"/>
                      <a:pt x="2" y="13"/>
                      <a:pt x="2" y="14"/>
                    </a:cubicBezTo>
                    <a:cubicBezTo>
                      <a:pt x="4" y="12"/>
                      <a:pt x="3" y="11"/>
                      <a:pt x="3" y="10"/>
                    </a:cubicBezTo>
                    <a:cubicBezTo>
                      <a:pt x="4" y="10"/>
                      <a:pt x="4" y="12"/>
                      <a:pt x="6" y="13"/>
                    </a:cubicBezTo>
                    <a:cubicBezTo>
                      <a:pt x="5" y="8"/>
                      <a:pt x="5" y="4"/>
                      <a:pt x="5" y="0"/>
                    </a:cubicBezTo>
                    <a:cubicBezTo>
                      <a:pt x="5" y="4"/>
                      <a:pt x="9" y="8"/>
                      <a:pt x="10" y="12"/>
                    </a:cubicBezTo>
                    <a:cubicBezTo>
                      <a:pt x="11" y="19"/>
                      <a:pt x="15" y="22"/>
                      <a:pt x="19" y="27"/>
                    </a:cubicBezTo>
                    <a:cubicBezTo>
                      <a:pt x="21" y="29"/>
                      <a:pt x="24" y="26"/>
                      <a:pt x="25" y="28"/>
                    </a:cubicBezTo>
                    <a:cubicBezTo>
                      <a:pt x="26" y="28"/>
                      <a:pt x="27" y="29"/>
                      <a:pt x="27" y="30"/>
                    </a:cubicBezTo>
                    <a:cubicBezTo>
                      <a:pt x="28" y="30"/>
                      <a:pt x="28" y="31"/>
                      <a:pt x="29" y="31"/>
                    </a:cubicBezTo>
                    <a:cubicBezTo>
                      <a:pt x="30" y="32"/>
                      <a:pt x="31" y="34"/>
                      <a:pt x="32" y="35"/>
                    </a:cubicBezTo>
                    <a:cubicBezTo>
                      <a:pt x="31" y="36"/>
                      <a:pt x="30" y="34"/>
                      <a:pt x="28" y="34"/>
                    </a:cubicBezTo>
                    <a:cubicBezTo>
                      <a:pt x="29" y="36"/>
                      <a:pt x="30" y="37"/>
                      <a:pt x="31" y="38"/>
                    </a:cubicBezTo>
                    <a:cubicBezTo>
                      <a:pt x="32" y="39"/>
                      <a:pt x="32" y="39"/>
                      <a:pt x="31" y="39"/>
                    </a:cubicBezTo>
                    <a:close/>
                  </a:path>
                </a:pathLst>
              </a:custGeom>
              <a:solidFill>
                <a:srgbClr val="374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5" name="Freeform 841"/>
              <p:cNvSpPr>
                <a:spLocks/>
              </p:cNvSpPr>
              <p:nvPr/>
            </p:nvSpPr>
            <p:spPr bwMode="auto">
              <a:xfrm>
                <a:off x="4644" y="1395"/>
                <a:ext cx="17" cy="43"/>
              </a:xfrm>
              <a:custGeom>
                <a:avLst/>
                <a:gdLst>
                  <a:gd name="T0" fmla="*/ 10 w 12"/>
                  <a:gd name="T1" fmla="*/ 9 h 30"/>
                  <a:gd name="T2" fmla="*/ 5 w 12"/>
                  <a:gd name="T3" fmla="*/ 25 h 30"/>
                  <a:gd name="T4" fmla="*/ 3 w 12"/>
                  <a:gd name="T5" fmla="*/ 30 h 30"/>
                  <a:gd name="T6" fmla="*/ 2 w 12"/>
                  <a:gd name="T7" fmla="*/ 30 h 30"/>
                  <a:gd name="T8" fmla="*/ 1 w 12"/>
                  <a:gd name="T9" fmla="*/ 27 h 30"/>
                  <a:gd name="T10" fmla="*/ 6 w 12"/>
                  <a:gd name="T11" fmla="*/ 4 h 30"/>
                  <a:gd name="T12" fmla="*/ 8 w 12"/>
                  <a:gd name="T13" fmla="*/ 0 h 30"/>
                  <a:gd name="T14" fmla="*/ 10 w 12"/>
                  <a:gd name="T15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0">
                    <a:moveTo>
                      <a:pt x="10" y="9"/>
                    </a:moveTo>
                    <a:cubicBezTo>
                      <a:pt x="9" y="14"/>
                      <a:pt x="7" y="20"/>
                      <a:pt x="5" y="25"/>
                    </a:cubicBezTo>
                    <a:cubicBezTo>
                      <a:pt x="6" y="27"/>
                      <a:pt x="4" y="28"/>
                      <a:pt x="3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29"/>
                      <a:pt x="0" y="28"/>
                      <a:pt x="1" y="27"/>
                    </a:cubicBezTo>
                    <a:cubicBezTo>
                      <a:pt x="4" y="20"/>
                      <a:pt x="4" y="12"/>
                      <a:pt x="6" y="4"/>
                    </a:cubicBezTo>
                    <a:cubicBezTo>
                      <a:pt x="7" y="3"/>
                      <a:pt x="7" y="1"/>
                      <a:pt x="8" y="0"/>
                    </a:cubicBezTo>
                    <a:cubicBezTo>
                      <a:pt x="12" y="2"/>
                      <a:pt x="10" y="6"/>
                      <a:pt x="10" y="9"/>
                    </a:cubicBezTo>
                    <a:close/>
                  </a:path>
                </a:pathLst>
              </a:custGeom>
              <a:solidFill>
                <a:srgbClr val="E4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6" name="Freeform 842"/>
              <p:cNvSpPr>
                <a:spLocks/>
              </p:cNvSpPr>
              <p:nvPr/>
            </p:nvSpPr>
            <p:spPr bwMode="auto">
              <a:xfrm>
                <a:off x="4656" y="1387"/>
                <a:ext cx="14" cy="21"/>
              </a:xfrm>
              <a:custGeom>
                <a:avLst/>
                <a:gdLst>
                  <a:gd name="T0" fmla="*/ 2 w 10"/>
                  <a:gd name="T1" fmla="*/ 14 h 14"/>
                  <a:gd name="T2" fmla="*/ 0 w 10"/>
                  <a:gd name="T3" fmla="*/ 5 h 14"/>
                  <a:gd name="T4" fmla="*/ 6 w 10"/>
                  <a:gd name="T5" fmla="*/ 0 h 14"/>
                  <a:gd name="T6" fmla="*/ 8 w 10"/>
                  <a:gd name="T7" fmla="*/ 3 h 14"/>
                  <a:gd name="T8" fmla="*/ 7 w 10"/>
                  <a:gd name="T9" fmla="*/ 12 h 14"/>
                  <a:gd name="T10" fmla="*/ 2 w 10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4">
                    <a:moveTo>
                      <a:pt x="2" y="14"/>
                    </a:moveTo>
                    <a:cubicBezTo>
                      <a:pt x="0" y="11"/>
                      <a:pt x="2" y="8"/>
                      <a:pt x="0" y="5"/>
                    </a:cubicBezTo>
                    <a:cubicBezTo>
                      <a:pt x="2" y="3"/>
                      <a:pt x="3" y="1"/>
                      <a:pt x="6" y="0"/>
                    </a:cubicBezTo>
                    <a:cubicBezTo>
                      <a:pt x="6" y="1"/>
                      <a:pt x="6" y="2"/>
                      <a:pt x="8" y="3"/>
                    </a:cubicBezTo>
                    <a:cubicBezTo>
                      <a:pt x="9" y="6"/>
                      <a:pt x="10" y="9"/>
                      <a:pt x="7" y="12"/>
                    </a:cubicBezTo>
                    <a:cubicBezTo>
                      <a:pt x="5" y="12"/>
                      <a:pt x="3" y="12"/>
                      <a:pt x="2" y="14"/>
                    </a:cubicBezTo>
                    <a:close/>
                  </a:path>
                </a:pathLst>
              </a:custGeom>
              <a:solidFill>
                <a:srgbClr val="969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7" name="Freeform 843"/>
              <p:cNvSpPr>
                <a:spLocks/>
              </p:cNvSpPr>
              <p:nvPr/>
            </p:nvSpPr>
            <p:spPr bwMode="auto">
              <a:xfrm>
                <a:off x="4965" y="1977"/>
                <a:ext cx="11" cy="43"/>
              </a:xfrm>
              <a:custGeom>
                <a:avLst/>
                <a:gdLst>
                  <a:gd name="T0" fmla="*/ 4 w 8"/>
                  <a:gd name="T1" fmla="*/ 1 h 30"/>
                  <a:gd name="T2" fmla="*/ 6 w 8"/>
                  <a:gd name="T3" fmla="*/ 14 h 30"/>
                  <a:gd name="T4" fmla="*/ 7 w 8"/>
                  <a:gd name="T5" fmla="*/ 19 h 30"/>
                  <a:gd name="T6" fmla="*/ 7 w 8"/>
                  <a:gd name="T7" fmla="*/ 30 h 30"/>
                  <a:gd name="T8" fmla="*/ 4 w 8"/>
                  <a:gd name="T9" fmla="*/ 19 h 30"/>
                  <a:gd name="T10" fmla="*/ 1 w 8"/>
                  <a:gd name="T11" fmla="*/ 5 h 30"/>
                  <a:gd name="T12" fmla="*/ 4 w 8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0">
                    <a:moveTo>
                      <a:pt x="4" y="1"/>
                    </a:moveTo>
                    <a:cubicBezTo>
                      <a:pt x="3" y="5"/>
                      <a:pt x="5" y="9"/>
                      <a:pt x="6" y="14"/>
                    </a:cubicBezTo>
                    <a:cubicBezTo>
                      <a:pt x="6" y="16"/>
                      <a:pt x="7" y="17"/>
                      <a:pt x="7" y="19"/>
                    </a:cubicBezTo>
                    <a:cubicBezTo>
                      <a:pt x="6" y="23"/>
                      <a:pt x="8" y="26"/>
                      <a:pt x="7" y="30"/>
                    </a:cubicBezTo>
                    <a:cubicBezTo>
                      <a:pt x="6" y="26"/>
                      <a:pt x="5" y="23"/>
                      <a:pt x="4" y="19"/>
                    </a:cubicBezTo>
                    <a:cubicBezTo>
                      <a:pt x="3" y="14"/>
                      <a:pt x="3" y="9"/>
                      <a:pt x="1" y="5"/>
                    </a:cubicBezTo>
                    <a:cubicBezTo>
                      <a:pt x="0" y="1"/>
                      <a:pt x="1" y="0"/>
                      <a:pt x="4" y="1"/>
                    </a:cubicBezTo>
                    <a:close/>
                  </a:path>
                </a:pathLst>
              </a:custGeom>
              <a:solidFill>
                <a:srgbClr val="2F2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8" name="Freeform 844"/>
              <p:cNvSpPr>
                <a:spLocks/>
              </p:cNvSpPr>
              <p:nvPr/>
            </p:nvSpPr>
            <p:spPr bwMode="auto">
              <a:xfrm>
                <a:off x="4965" y="2035"/>
                <a:ext cx="10" cy="6"/>
              </a:xfrm>
              <a:custGeom>
                <a:avLst/>
                <a:gdLst>
                  <a:gd name="T0" fmla="*/ 0 w 7"/>
                  <a:gd name="T1" fmla="*/ 0 h 4"/>
                  <a:gd name="T2" fmla="*/ 7 w 7"/>
                  <a:gd name="T3" fmla="*/ 2 h 4"/>
                  <a:gd name="T4" fmla="*/ 5 w 7"/>
                  <a:gd name="T5" fmla="*/ 4 h 4"/>
                  <a:gd name="T6" fmla="*/ 0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3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D4B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9" name="Freeform 845"/>
              <p:cNvSpPr>
                <a:spLocks/>
              </p:cNvSpPr>
              <p:nvPr/>
            </p:nvSpPr>
            <p:spPr bwMode="auto">
              <a:xfrm>
                <a:off x="4021" y="1869"/>
                <a:ext cx="45" cy="140"/>
              </a:xfrm>
              <a:custGeom>
                <a:avLst/>
                <a:gdLst>
                  <a:gd name="T0" fmla="*/ 21 w 31"/>
                  <a:gd name="T1" fmla="*/ 66 h 97"/>
                  <a:gd name="T2" fmla="*/ 14 w 31"/>
                  <a:gd name="T3" fmla="*/ 81 h 97"/>
                  <a:gd name="T4" fmla="*/ 8 w 31"/>
                  <a:gd name="T5" fmla="*/ 87 h 97"/>
                  <a:gd name="T6" fmla="*/ 4 w 31"/>
                  <a:gd name="T7" fmla="*/ 95 h 97"/>
                  <a:gd name="T8" fmla="*/ 2 w 31"/>
                  <a:gd name="T9" fmla="*/ 96 h 97"/>
                  <a:gd name="T10" fmla="*/ 1 w 31"/>
                  <a:gd name="T11" fmla="*/ 94 h 97"/>
                  <a:gd name="T12" fmla="*/ 2 w 31"/>
                  <a:gd name="T13" fmla="*/ 78 h 97"/>
                  <a:gd name="T14" fmla="*/ 11 w 31"/>
                  <a:gd name="T15" fmla="*/ 38 h 97"/>
                  <a:gd name="T16" fmla="*/ 26 w 31"/>
                  <a:gd name="T17" fmla="*/ 0 h 97"/>
                  <a:gd name="T18" fmla="*/ 26 w 31"/>
                  <a:gd name="T19" fmla="*/ 9 h 97"/>
                  <a:gd name="T20" fmla="*/ 23 w 31"/>
                  <a:gd name="T21" fmla="*/ 25 h 97"/>
                  <a:gd name="T22" fmla="*/ 19 w 31"/>
                  <a:gd name="T23" fmla="*/ 46 h 97"/>
                  <a:gd name="T24" fmla="*/ 19 w 31"/>
                  <a:gd name="T25" fmla="*/ 49 h 97"/>
                  <a:gd name="T26" fmla="*/ 22 w 31"/>
                  <a:gd name="T27" fmla="*/ 49 h 97"/>
                  <a:gd name="T28" fmla="*/ 30 w 31"/>
                  <a:gd name="T29" fmla="*/ 44 h 97"/>
                  <a:gd name="T30" fmla="*/ 23 w 31"/>
                  <a:gd name="T31" fmla="*/ 53 h 97"/>
                  <a:gd name="T32" fmla="*/ 21 w 31"/>
                  <a:gd name="T33" fmla="*/ 6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97">
                    <a:moveTo>
                      <a:pt x="21" y="66"/>
                    </a:moveTo>
                    <a:cubicBezTo>
                      <a:pt x="17" y="70"/>
                      <a:pt x="16" y="76"/>
                      <a:pt x="14" y="81"/>
                    </a:cubicBezTo>
                    <a:cubicBezTo>
                      <a:pt x="10" y="81"/>
                      <a:pt x="9" y="84"/>
                      <a:pt x="8" y="87"/>
                    </a:cubicBezTo>
                    <a:cubicBezTo>
                      <a:pt x="7" y="90"/>
                      <a:pt x="6" y="93"/>
                      <a:pt x="4" y="95"/>
                    </a:cubicBezTo>
                    <a:cubicBezTo>
                      <a:pt x="4" y="96"/>
                      <a:pt x="3" y="97"/>
                      <a:pt x="2" y="96"/>
                    </a:cubicBezTo>
                    <a:cubicBezTo>
                      <a:pt x="1" y="96"/>
                      <a:pt x="0" y="95"/>
                      <a:pt x="1" y="94"/>
                    </a:cubicBezTo>
                    <a:cubicBezTo>
                      <a:pt x="2" y="89"/>
                      <a:pt x="0" y="83"/>
                      <a:pt x="2" y="78"/>
                    </a:cubicBezTo>
                    <a:cubicBezTo>
                      <a:pt x="5" y="64"/>
                      <a:pt x="8" y="51"/>
                      <a:pt x="11" y="38"/>
                    </a:cubicBezTo>
                    <a:cubicBezTo>
                      <a:pt x="13" y="25"/>
                      <a:pt x="18" y="12"/>
                      <a:pt x="26" y="0"/>
                    </a:cubicBezTo>
                    <a:cubicBezTo>
                      <a:pt x="29" y="3"/>
                      <a:pt x="29" y="5"/>
                      <a:pt x="26" y="9"/>
                    </a:cubicBezTo>
                    <a:cubicBezTo>
                      <a:pt x="23" y="13"/>
                      <a:pt x="23" y="19"/>
                      <a:pt x="23" y="25"/>
                    </a:cubicBezTo>
                    <a:cubicBezTo>
                      <a:pt x="23" y="32"/>
                      <a:pt x="21" y="39"/>
                      <a:pt x="19" y="46"/>
                    </a:cubicBezTo>
                    <a:cubicBezTo>
                      <a:pt x="18" y="47"/>
                      <a:pt x="18" y="48"/>
                      <a:pt x="19" y="49"/>
                    </a:cubicBezTo>
                    <a:cubicBezTo>
                      <a:pt x="20" y="50"/>
                      <a:pt x="21" y="49"/>
                      <a:pt x="22" y="49"/>
                    </a:cubicBezTo>
                    <a:cubicBezTo>
                      <a:pt x="25" y="48"/>
                      <a:pt x="27" y="45"/>
                      <a:pt x="30" y="44"/>
                    </a:cubicBezTo>
                    <a:cubicBezTo>
                      <a:pt x="31" y="50"/>
                      <a:pt x="24" y="48"/>
                      <a:pt x="23" y="53"/>
                    </a:cubicBezTo>
                    <a:cubicBezTo>
                      <a:pt x="22" y="57"/>
                      <a:pt x="22" y="61"/>
                      <a:pt x="21" y="66"/>
                    </a:cubicBezTo>
                    <a:close/>
                  </a:path>
                </a:pathLst>
              </a:custGeom>
              <a:solidFill>
                <a:srgbClr val="5E4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0" name="Freeform 846"/>
              <p:cNvSpPr>
                <a:spLocks/>
              </p:cNvSpPr>
              <p:nvPr/>
            </p:nvSpPr>
            <p:spPr bwMode="auto">
              <a:xfrm>
                <a:off x="4512" y="1382"/>
                <a:ext cx="157" cy="130"/>
              </a:xfrm>
              <a:custGeom>
                <a:avLst/>
                <a:gdLst>
                  <a:gd name="T0" fmla="*/ 86 w 108"/>
                  <a:gd name="T1" fmla="*/ 90 h 90"/>
                  <a:gd name="T2" fmla="*/ 85 w 108"/>
                  <a:gd name="T3" fmla="*/ 86 h 90"/>
                  <a:gd name="T4" fmla="*/ 82 w 108"/>
                  <a:gd name="T5" fmla="*/ 78 h 90"/>
                  <a:gd name="T6" fmla="*/ 70 w 108"/>
                  <a:gd name="T7" fmla="*/ 72 h 90"/>
                  <a:gd name="T8" fmla="*/ 68 w 108"/>
                  <a:gd name="T9" fmla="*/ 69 h 90"/>
                  <a:gd name="T10" fmla="*/ 60 w 108"/>
                  <a:gd name="T11" fmla="*/ 67 h 90"/>
                  <a:gd name="T12" fmla="*/ 59 w 108"/>
                  <a:gd name="T13" fmla="*/ 70 h 90"/>
                  <a:gd name="T14" fmla="*/ 38 w 108"/>
                  <a:gd name="T15" fmla="*/ 71 h 90"/>
                  <a:gd name="T16" fmla="*/ 35 w 108"/>
                  <a:gd name="T17" fmla="*/ 77 h 90"/>
                  <a:gd name="T18" fmla="*/ 41 w 108"/>
                  <a:gd name="T19" fmla="*/ 78 h 90"/>
                  <a:gd name="T20" fmla="*/ 32 w 108"/>
                  <a:gd name="T21" fmla="*/ 79 h 90"/>
                  <a:gd name="T22" fmla="*/ 36 w 108"/>
                  <a:gd name="T23" fmla="*/ 80 h 90"/>
                  <a:gd name="T24" fmla="*/ 28 w 108"/>
                  <a:gd name="T25" fmla="*/ 82 h 90"/>
                  <a:gd name="T26" fmla="*/ 35 w 108"/>
                  <a:gd name="T27" fmla="*/ 67 h 90"/>
                  <a:gd name="T28" fmla="*/ 30 w 108"/>
                  <a:gd name="T29" fmla="*/ 56 h 90"/>
                  <a:gd name="T30" fmla="*/ 28 w 108"/>
                  <a:gd name="T31" fmla="*/ 59 h 90"/>
                  <a:gd name="T32" fmla="*/ 23 w 108"/>
                  <a:gd name="T33" fmla="*/ 72 h 90"/>
                  <a:gd name="T34" fmla="*/ 23 w 108"/>
                  <a:gd name="T35" fmla="*/ 82 h 90"/>
                  <a:gd name="T36" fmla="*/ 14 w 108"/>
                  <a:gd name="T37" fmla="*/ 82 h 90"/>
                  <a:gd name="T38" fmla="*/ 12 w 108"/>
                  <a:gd name="T39" fmla="*/ 73 h 90"/>
                  <a:gd name="T40" fmla="*/ 2 w 108"/>
                  <a:gd name="T41" fmla="*/ 45 h 90"/>
                  <a:gd name="T42" fmla="*/ 10 w 108"/>
                  <a:gd name="T43" fmla="*/ 45 h 90"/>
                  <a:gd name="T44" fmla="*/ 14 w 108"/>
                  <a:gd name="T45" fmla="*/ 39 h 90"/>
                  <a:gd name="T46" fmla="*/ 17 w 108"/>
                  <a:gd name="T47" fmla="*/ 50 h 90"/>
                  <a:gd name="T48" fmla="*/ 12 w 108"/>
                  <a:gd name="T49" fmla="*/ 58 h 90"/>
                  <a:gd name="T50" fmla="*/ 16 w 108"/>
                  <a:gd name="T51" fmla="*/ 54 h 90"/>
                  <a:gd name="T52" fmla="*/ 20 w 108"/>
                  <a:gd name="T53" fmla="*/ 58 h 90"/>
                  <a:gd name="T54" fmla="*/ 22 w 108"/>
                  <a:gd name="T55" fmla="*/ 53 h 90"/>
                  <a:gd name="T56" fmla="*/ 20 w 108"/>
                  <a:gd name="T57" fmla="*/ 36 h 90"/>
                  <a:gd name="T58" fmla="*/ 19 w 108"/>
                  <a:gd name="T59" fmla="*/ 32 h 90"/>
                  <a:gd name="T60" fmla="*/ 22 w 108"/>
                  <a:gd name="T61" fmla="*/ 33 h 90"/>
                  <a:gd name="T62" fmla="*/ 22 w 108"/>
                  <a:gd name="T63" fmla="*/ 19 h 90"/>
                  <a:gd name="T64" fmla="*/ 25 w 108"/>
                  <a:gd name="T65" fmla="*/ 19 h 90"/>
                  <a:gd name="T66" fmla="*/ 28 w 108"/>
                  <a:gd name="T67" fmla="*/ 37 h 90"/>
                  <a:gd name="T68" fmla="*/ 31 w 108"/>
                  <a:gd name="T69" fmla="*/ 3 h 90"/>
                  <a:gd name="T70" fmla="*/ 35 w 108"/>
                  <a:gd name="T71" fmla="*/ 5 h 90"/>
                  <a:gd name="T72" fmla="*/ 39 w 108"/>
                  <a:gd name="T73" fmla="*/ 32 h 90"/>
                  <a:gd name="T74" fmla="*/ 42 w 108"/>
                  <a:gd name="T75" fmla="*/ 41 h 90"/>
                  <a:gd name="T76" fmla="*/ 47 w 108"/>
                  <a:gd name="T77" fmla="*/ 44 h 90"/>
                  <a:gd name="T78" fmla="*/ 74 w 108"/>
                  <a:gd name="T79" fmla="*/ 58 h 90"/>
                  <a:gd name="T80" fmla="*/ 91 w 108"/>
                  <a:gd name="T81" fmla="*/ 63 h 90"/>
                  <a:gd name="T82" fmla="*/ 94 w 108"/>
                  <a:gd name="T83" fmla="*/ 55 h 90"/>
                  <a:gd name="T84" fmla="*/ 86 w 108"/>
                  <a:gd name="T85" fmla="*/ 46 h 90"/>
                  <a:gd name="T86" fmla="*/ 95 w 108"/>
                  <a:gd name="T87" fmla="*/ 53 h 90"/>
                  <a:gd name="T88" fmla="*/ 107 w 108"/>
                  <a:gd name="T89" fmla="*/ 81 h 90"/>
                  <a:gd name="T90" fmla="*/ 93 w 108"/>
                  <a:gd name="T91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8" h="90">
                    <a:moveTo>
                      <a:pt x="93" y="87"/>
                    </a:moveTo>
                    <a:cubicBezTo>
                      <a:pt x="90" y="88"/>
                      <a:pt x="88" y="89"/>
                      <a:pt x="86" y="90"/>
                    </a:cubicBezTo>
                    <a:cubicBezTo>
                      <a:pt x="85" y="90"/>
                      <a:pt x="84" y="89"/>
                      <a:pt x="84" y="88"/>
                    </a:cubicBezTo>
                    <a:cubicBezTo>
                      <a:pt x="84" y="87"/>
                      <a:pt x="85" y="87"/>
                      <a:pt x="85" y="86"/>
                    </a:cubicBezTo>
                    <a:cubicBezTo>
                      <a:pt x="88" y="86"/>
                      <a:pt x="89" y="85"/>
                      <a:pt x="88" y="82"/>
                    </a:cubicBezTo>
                    <a:cubicBezTo>
                      <a:pt x="87" y="79"/>
                      <a:pt x="85" y="78"/>
                      <a:pt x="82" y="78"/>
                    </a:cubicBezTo>
                    <a:cubicBezTo>
                      <a:pt x="80" y="78"/>
                      <a:pt x="79" y="78"/>
                      <a:pt x="77" y="76"/>
                    </a:cubicBezTo>
                    <a:cubicBezTo>
                      <a:pt x="76" y="73"/>
                      <a:pt x="72" y="73"/>
                      <a:pt x="70" y="72"/>
                    </a:cubicBezTo>
                    <a:cubicBezTo>
                      <a:pt x="68" y="71"/>
                      <a:pt x="68" y="71"/>
                      <a:pt x="69" y="69"/>
                    </a:cubicBezTo>
                    <a:cubicBezTo>
                      <a:pt x="69" y="69"/>
                      <a:pt x="69" y="69"/>
                      <a:pt x="68" y="69"/>
                    </a:cubicBezTo>
                    <a:cubicBezTo>
                      <a:pt x="60" y="67"/>
                      <a:pt x="53" y="63"/>
                      <a:pt x="49" y="59"/>
                    </a:cubicBezTo>
                    <a:cubicBezTo>
                      <a:pt x="51" y="61"/>
                      <a:pt x="55" y="64"/>
                      <a:pt x="60" y="67"/>
                    </a:cubicBezTo>
                    <a:cubicBezTo>
                      <a:pt x="60" y="67"/>
                      <a:pt x="61" y="67"/>
                      <a:pt x="61" y="68"/>
                    </a:cubicBezTo>
                    <a:cubicBezTo>
                      <a:pt x="61" y="69"/>
                      <a:pt x="60" y="69"/>
                      <a:pt x="59" y="70"/>
                    </a:cubicBezTo>
                    <a:cubicBezTo>
                      <a:pt x="57" y="70"/>
                      <a:pt x="54" y="70"/>
                      <a:pt x="52" y="70"/>
                    </a:cubicBezTo>
                    <a:cubicBezTo>
                      <a:pt x="47" y="71"/>
                      <a:pt x="43" y="70"/>
                      <a:pt x="38" y="71"/>
                    </a:cubicBezTo>
                    <a:cubicBezTo>
                      <a:pt x="39" y="72"/>
                      <a:pt x="41" y="73"/>
                      <a:pt x="41" y="74"/>
                    </a:cubicBezTo>
                    <a:cubicBezTo>
                      <a:pt x="40" y="77"/>
                      <a:pt x="37" y="77"/>
                      <a:pt x="35" y="77"/>
                    </a:cubicBezTo>
                    <a:cubicBezTo>
                      <a:pt x="36" y="77"/>
                      <a:pt x="37" y="77"/>
                      <a:pt x="38" y="77"/>
                    </a:cubicBezTo>
                    <a:cubicBezTo>
                      <a:pt x="40" y="76"/>
                      <a:pt x="41" y="76"/>
                      <a:pt x="41" y="78"/>
                    </a:cubicBezTo>
                    <a:cubicBezTo>
                      <a:pt x="42" y="80"/>
                      <a:pt x="40" y="80"/>
                      <a:pt x="39" y="80"/>
                    </a:cubicBezTo>
                    <a:cubicBezTo>
                      <a:pt x="36" y="80"/>
                      <a:pt x="34" y="79"/>
                      <a:pt x="32" y="79"/>
                    </a:cubicBezTo>
                    <a:cubicBezTo>
                      <a:pt x="32" y="79"/>
                      <a:pt x="33" y="79"/>
                      <a:pt x="34" y="79"/>
                    </a:cubicBezTo>
                    <a:cubicBezTo>
                      <a:pt x="35" y="79"/>
                      <a:pt x="36" y="79"/>
                      <a:pt x="36" y="80"/>
                    </a:cubicBezTo>
                    <a:cubicBezTo>
                      <a:pt x="36" y="81"/>
                      <a:pt x="35" y="81"/>
                      <a:pt x="34" y="82"/>
                    </a:cubicBezTo>
                    <a:cubicBezTo>
                      <a:pt x="32" y="82"/>
                      <a:pt x="30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5" y="74"/>
                      <a:pt x="28" y="68"/>
                      <a:pt x="35" y="67"/>
                    </a:cubicBezTo>
                    <a:cubicBezTo>
                      <a:pt x="27" y="67"/>
                      <a:pt x="32" y="62"/>
                      <a:pt x="32" y="61"/>
                    </a:cubicBezTo>
                    <a:cubicBezTo>
                      <a:pt x="33" y="58"/>
                      <a:pt x="32" y="57"/>
                      <a:pt x="30" y="56"/>
                    </a:cubicBezTo>
                    <a:cubicBezTo>
                      <a:pt x="29" y="56"/>
                      <a:pt x="28" y="56"/>
                      <a:pt x="27" y="56"/>
                    </a:cubicBezTo>
                    <a:cubicBezTo>
                      <a:pt x="27" y="57"/>
                      <a:pt x="27" y="58"/>
                      <a:pt x="28" y="59"/>
                    </a:cubicBezTo>
                    <a:cubicBezTo>
                      <a:pt x="30" y="60"/>
                      <a:pt x="29" y="62"/>
                      <a:pt x="28" y="64"/>
                    </a:cubicBezTo>
                    <a:cubicBezTo>
                      <a:pt x="26" y="66"/>
                      <a:pt x="25" y="70"/>
                      <a:pt x="23" y="72"/>
                    </a:cubicBezTo>
                    <a:cubicBezTo>
                      <a:pt x="21" y="73"/>
                      <a:pt x="21" y="75"/>
                      <a:pt x="23" y="76"/>
                    </a:cubicBezTo>
                    <a:cubicBezTo>
                      <a:pt x="24" y="78"/>
                      <a:pt x="24" y="80"/>
                      <a:pt x="23" y="82"/>
                    </a:cubicBezTo>
                    <a:cubicBezTo>
                      <a:pt x="21" y="83"/>
                      <a:pt x="19" y="83"/>
                      <a:pt x="17" y="82"/>
                    </a:cubicBezTo>
                    <a:cubicBezTo>
                      <a:pt x="16" y="82"/>
                      <a:pt x="15" y="80"/>
                      <a:pt x="14" y="82"/>
                    </a:cubicBezTo>
                    <a:cubicBezTo>
                      <a:pt x="11" y="80"/>
                      <a:pt x="11" y="78"/>
                      <a:pt x="12" y="76"/>
                    </a:cubicBezTo>
                    <a:cubicBezTo>
                      <a:pt x="12" y="75"/>
                      <a:pt x="13" y="73"/>
                      <a:pt x="12" y="73"/>
                    </a:cubicBezTo>
                    <a:cubicBezTo>
                      <a:pt x="11" y="72"/>
                      <a:pt x="11" y="74"/>
                      <a:pt x="9" y="75"/>
                    </a:cubicBezTo>
                    <a:cubicBezTo>
                      <a:pt x="9" y="64"/>
                      <a:pt x="0" y="56"/>
                      <a:pt x="2" y="45"/>
                    </a:cubicBezTo>
                    <a:cubicBezTo>
                      <a:pt x="3" y="46"/>
                      <a:pt x="4" y="48"/>
                      <a:pt x="7" y="48"/>
                    </a:cubicBezTo>
                    <a:cubicBezTo>
                      <a:pt x="10" y="49"/>
                      <a:pt x="11" y="48"/>
                      <a:pt x="10" y="45"/>
                    </a:cubicBezTo>
                    <a:cubicBezTo>
                      <a:pt x="9" y="42"/>
                      <a:pt x="11" y="40"/>
                      <a:pt x="12" y="38"/>
                    </a:cubicBezTo>
                    <a:cubicBezTo>
                      <a:pt x="12" y="36"/>
                      <a:pt x="13" y="37"/>
                      <a:pt x="14" y="39"/>
                    </a:cubicBezTo>
                    <a:cubicBezTo>
                      <a:pt x="16" y="42"/>
                      <a:pt x="17" y="44"/>
                      <a:pt x="19" y="47"/>
                    </a:cubicBezTo>
                    <a:cubicBezTo>
                      <a:pt x="20" y="49"/>
                      <a:pt x="19" y="49"/>
                      <a:pt x="17" y="50"/>
                    </a:cubicBezTo>
                    <a:cubicBezTo>
                      <a:pt x="14" y="50"/>
                      <a:pt x="10" y="50"/>
                      <a:pt x="10" y="55"/>
                    </a:cubicBezTo>
                    <a:cubicBezTo>
                      <a:pt x="11" y="56"/>
                      <a:pt x="10" y="58"/>
                      <a:pt x="12" y="58"/>
                    </a:cubicBezTo>
                    <a:cubicBezTo>
                      <a:pt x="14" y="58"/>
                      <a:pt x="14" y="57"/>
                      <a:pt x="15" y="56"/>
                    </a:cubicBezTo>
                    <a:cubicBezTo>
                      <a:pt x="15" y="55"/>
                      <a:pt x="15" y="54"/>
                      <a:pt x="16" y="54"/>
                    </a:cubicBezTo>
                    <a:cubicBezTo>
                      <a:pt x="18" y="54"/>
                      <a:pt x="16" y="56"/>
                      <a:pt x="18" y="57"/>
                    </a:cubicBezTo>
                    <a:cubicBezTo>
                      <a:pt x="18" y="57"/>
                      <a:pt x="19" y="58"/>
                      <a:pt x="20" y="58"/>
                    </a:cubicBezTo>
                    <a:cubicBezTo>
                      <a:pt x="20" y="57"/>
                      <a:pt x="20" y="56"/>
                      <a:pt x="20" y="56"/>
                    </a:cubicBezTo>
                    <a:cubicBezTo>
                      <a:pt x="18" y="53"/>
                      <a:pt x="18" y="51"/>
                      <a:pt x="22" y="53"/>
                    </a:cubicBezTo>
                    <a:cubicBezTo>
                      <a:pt x="24" y="53"/>
                      <a:pt x="25" y="53"/>
                      <a:pt x="25" y="51"/>
                    </a:cubicBezTo>
                    <a:cubicBezTo>
                      <a:pt x="23" y="46"/>
                      <a:pt x="21" y="41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5"/>
                      <a:pt x="18" y="34"/>
                      <a:pt x="19" y="32"/>
                    </a:cubicBezTo>
                    <a:cubicBezTo>
                      <a:pt x="20" y="32"/>
                      <a:pt x="20" y="32"/>
                      <a:pt x="21" y="31"/>
                    </a:cubicBezTo>
                    <a:cubicBezTo>
                      <a:pt x="22" y="32"/>
                      <a:pt x="22" y="32"/>
                      <a:pt x="22" y="33"/>
                    </a:cubicBezTo>
                    <a:cubicBezTo>
                      <a:pt x="22" y="33"/>
                      <a:pt x="22" y="32"/>
                      <a:pt x="22" y="32"/>
                    </a:cubicBezTo>
                    <a:cubicBezTo>
                      <a:pt x="21" y="28"/>
                      <a:pt x="22" y="23"/>
                      <a:pt x="22" y="19"/>
                    </a:cubicBezTo>
                    <a:cubicBezTo>
                      <a:pt x="22" y="18"/>
                      <a:pt x="23" y="17"/>
                      <a:pt x="24" y="17"/>
                    </a:cubicBezTo>
                    <a:cubicBezTo>
                      <a:pt x="25" y="17"/>
                      <a:pt x="25" y="18"/>
                      <a:pt x="25" y="19"/>
                    </a:cubicBezTo>
                    <a:cubicBezTo>
                      <a:pt x="24" y="23"/>
                      <a:pt x="25" y="26"/>
                      <a:pt x="25" y="30"/>
                    </a:cubicBezTo>
                    <a:cubicBezTo>
                      <a:pt x="25" y="33"/>
                      <a:pt x="25" y="36"/>
                      <a:pt x="28" y="37"/>
                    </a:cubicBezTo>
                    <a:cubicBezTo>
                      <a:pt x="24" y="33"/>
                      <a:pt x="24" y="26"/>
                      <a:pt x="25" y="21"/>
                    </a:cubicBezTo>
                    <a:cubicBezTo>
                      <a:pt x="26" y="15"/>
                      <a:pt x="26" y="8"/>
                      <a:pt x="31" y="3"/>
                    </a:cubicBezTo>
                    <a:cubicBezTo>
                      <a:pt x="32" y="2"/>
                      <a:pt x="32" y="0"/>
                      <a:pt x="34" y="1"/>
                    </a:cubicBezTo>
                    <a:cubicBezTo>
                      <a:pt x="36" y="2"/>
                      <a:pt x="35" y="4"/>
                      <a:pt x="35" y="5"/>
                    </a:cubicBezTo>
                    <a:cubicBezTo>
                      <a:pt x="34" y="9"/>
                      <a:pt x="34" y="12"/>
                      <a:pt x="34" y="16"/>
                    </a:cubicBezTo>
                    <a:cubicBezTo>
                      <a:pt x="35" y="22"/>
                      <a:pt x="37" y="27"/>
                      <a:pt x="39" y="32"/>
                    </a:cubicBezTo>
                    <a:cubicBezTo>
                      <a:pt x="41" y="34"/>
                      <a:pt x="43" y="36"/>
                      <a:pt x="42" y="40"/>
                    </a:cubicBezTo>
                    <a:cubicBezTo>
                      <a:pt x="41" y="40"/>
                      <a:pt x="42" y="40"/>
                      <a:pt x="42" y="41"/>
                    </a:cubicBezTo>
                    <a:cubicBezTo>
                      <a:pt x="44" y="41"/>
                      <a:pt x="45" y="42"/>
                      <a:pt x="46" y="43"/>
                    </a:cubicBezTo>
                    <a:cubicBezTo>
                      <a:pt x="47" y="43"/>
                      <a:pt x="47" y="44"/>
                      <a:pt x="47" y="44"/>
                    </a:cubicBezTo>
                    <a:cubicBezTo>
                      <a:pt x="49" y="47"/>
                      <a:pt x="52" y="49"/>
                      <a:pt x="55" y="51"/>
                    </a:cubicBezTo>
                    <a:cubicBezTo>
                      <a:pt x="61" y="53"/>
                      <a:pt x="68" y="55"/>
                      <a:pt x="74" y="58"/>
                    </a:cubicBezTo>
                    <a:cubicBezTo>
                      <a:pt x="78" y="58"/>
                      <a:pt x="80" y="61"/>
                      <a:pt x="83" y="62"/>
                    </a:cubicBezTo>
                    <a:cubicBezTo>
                      <a:pt x="85" y="64"/>
                      <a:pt x="88" y="63"/>
                      <a:pt x="91" y="63"/>
                    </a:cubicBezTo>
                    <a:cubicBezTo>
                      <a:pt x="95" y="62"/>
                      <a:pt x="95" y="62"/>
                      <a:pt x="94" y="57"/>
                    </a:cubicBezTo>
                    <a:cubicBezTo>
                      <a:pt x="94" y="56"/>
                      <a:pt x="94" y="55"/>
                      <a:pt x="94" y="55"/>
                    </a:cubicBezTo>
                    <a:cubicBezTo>
                      <a:pt x="91" y="53"/>
                      <a:pt x="89" y="51"/>
                      <a:pt x="87" y="49"/>
                    </a:cubicBezTo>
                    <a:cubicBezTo>
                      <a:pt x="86" y="48"/>
                      <a:pt x="85" y="48"/>
                      <a:pt x="86" y="46"/>
                    </a:cubicBezTo>
                    <a:cubicBezTo>
                      <a:pt x="87" y="45"/>
                      <a:pt x="88" y="47"/>
                      <a:pt x="88" y="47"/>
                    </a:cubicBezTo>
                    <a:cubicBezTo>
                      <a:pt x="90" y="49"/>
                      <a:pt x="92" y="51"/>
                      <a:pt x="95" y="53"/>
                    </a:cubicBezTo>
                    <a:cubicBezTo>
                      <a:pt x="102" y="59"/>
                      <a:pt x="104" y="68"/>
                      <a:pt x="107" y="77"/>
                    </a:cubicBezTo>
                    <a:cubicBezTo>
                      <a:pt x="108" y="79"/>
                      <a:pt x="107" y="80"/>
                      <a:pt x="107" y="81"/>
                    </a:cubicBezTo>
                    <a:cubicBezTo>
                      <a:pt x="103" y="82"/>
                      <a:pt x="100" y="83"/>
                      <a:pt x="97" y="85"/>
                    </a:cubicBezTo>
                    <a:cubicBezTo>
                      <a:pt x="96" y="87"/>
                      <a:pt x="94" y="87"/>
                      <a:pt x="93" y="87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1" name="Freeform 847"/>
              <p:cNvSpPr>
                <a:spLocks/>
              </p:cNvSpPr>
              <p:nvPr/>
            </p:nvSpPr>
            <p:spPr bwMode="auto">
              <a:xfrm>
                <a:off x="4797" y="1574"/>
                <a:ext cx="12" cy="4"/>
              </a:xfrm>
              <a:custGeom>
                <a:avLst/>
                <a:gdLst>
                  <a:gd name="T0" fmla="*/ 0 w 8"/>
                  <a:gd name="T1" fmla="*/ 1 h 3"/>
                  <a:gd name="T2" fmla="*/ 8 w 8"/>
                  <a:gd name="T3" fmla="*/ 0 h 3"/>
                  <a:gd name="T4" fmla="*/ 0 w 8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1"/>
                    </a:moveTo>
                    <a:cubicBezTo>
                      <a:pt x="3" y="0"/>
                      <a:pt x="5" y="0"/>
                      <a:pt x="8" y="0"/>
                    </a:cubicBezTo>
                    <a:cubicBezTo>
                      <a:pt x="5" y="1"/>
                      <a:pt x="3" y="3"/>
                      <a:pt x="0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2" name="Freeform 848"/>
              <p:cNvSpPr>
                <a:spLocks/>
              </p:cNvSpPr>
              <p:nvPr/>
            </p:nvSpPr>
            <p:spPr bwMode="auto">
              <a:xfrm>
                <a:off x="4455" y="2489"/>
                <a:ext cx="1" cy="18"/>
              </a:xfrm>
              <a:custGeom>
                <a:avLst/>
                <a:gdLst>
                  <a:gd name="T0" fmla="*/ 1 w 1"/>
                  <a:gd name="T1" fmla="*/ 0 h 13"/>
                  <a:gd name="T2" fmla="*/ 1 w 1"/>
                  <a:gd name="T3" fmla="*/ 13 h 13"/>
                  <a:gd name="T4" fmla="*/ 0 w 1"/>
                  <a:gd name="T5" fmla="*/ 13 h 13"/>
                  <a:gd name="T6" fmla="*/ 0 w 1"/>
                  <a:gd name="T7" fmla="*/ 0 h 13"/>
                  <a:gd name="T8" fmla="*/ 1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1" y="0"/>
                    </a:moveTo>
                    <a:cubicBezTo>
                      <a:pt x="1" y="4"/>
                      <a:pt x="1" y="9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3" name="Freeform 849"/>
              <p:cNvSpPr>
                <a:spLocks/>
              </p:cNvSpPr>
              <p:nvPr/>
            </p:nvSpPr>
            <p:spPr bwMode="auto">
              <a:xfrm>
                <a:off x="4793" y="1619"/>
                <a:ext cx="13" cy="33"/>
              </a:xfrm>
              <a:custGeom>
                <a:avLst/>
                <a:gdLst>
                  <a:gd name="T0" fmla="*/ 8 w 9"/>
                  <a:gd name="T1" fmla="*/ 23 h 23"/>
                  <a:gd name="T2" fmla="*/ 4 w 9"/>
                  <a:gd name="T3" fmla="*/ 7 h 23"/>
                  <a:gd name="T4" fmla="*/ 3 w 9"/>
                  <a:gd name="T5" fmla="*/ 0 h 23"/>
                  <a:gd name="T6" fmla="*/ 9 w 9"/>
                  <a:gd name="T7" fmla="*/ 20 h 23"/>
                  <a:gd name="T8" fmla="*/ 8 w 9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3">
                    <a:moveTo>
                      <a:pt x="8" y="23"/>
                    </a:moveTo>
                    <a:cubicBezTo>
                      <a:pt x="6" y="18"/>
                      <a:pt x="5" y="13"/>
                      <a:pt x="4" y="7"/>
                    </a:cubicBezTo>
                    <a:cubicBezTo>
                      <a:pt x="4" y="5"/>
                      <a:pt x="0" y="3"/>
                      <a:pt x="3" y="0"/>
                    </a:cubicBezTo>
                    <a:cubicBezTo>
                      <a:pt x="6" y="6"/>
                      <a:pt x="6" y="13"/>
                      <a:pt x="9" y="20"/>
                    </a:cubicBezTo>
                    <a:cubicBezTo>
                      <a:pt x="9" y="21"/>
                      <a:pt x="9" y="22"/>
                      <a:pt x="8" y="23"/>
                    </a:cubicBezTo>
                    <a:close/>
                  </a:path>
                </a:pathLst>
              </a:custGeom>
              <a:solidFill>
                <a:srgbClr val="6B6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4" name="Freeform 850"/>
              <p:cNvSpPr>
                <a:spLocks/>
              </p:cNvSpPr>
              <p:nvPr/>
            </p:nvSpPr>
            <p:spPr bwMode="auto">
              <a:xfrm>
                <a:off x="4881" y="1869"/>
                <a:ext cx="7" cy="10"/>
              </a:xfrm>
              <a:custGeom>
                <a:avLst/>
                <a:gdLst>
                  <a:gd name="T0" fmla="*/ 0 w 5"/>
                  <a:gd name="T1" fmla="*/ 2 h 7"/>
                  <a:gd name="T2" fmla="*/ 0 w 5"/>
                  <a:gd name="T3" fmla="*/ 0 h 7"/>
                  <a:gd name="T4" fmla="*/ 3 w 5"/>
                  <a:gd name="T5" fmla="*/ 2 h 7"/>
                  <a:gd name="T6" fmla="*/ 5 w 5"/>
                  <a:gd name="T7" fmla="*/ 6 h 7"/>
                  <a:gd name="T8" fmla="*/ 4 w 5"/>
                  <a:gd name="T9" fmla="*/ 7 h 7"/>
                  <a:gd name="T10" fmla="*/ 0 w 5"/>
                  <a:gd name="T1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4"/>
                      <a:pt x="4" y="5"/>
                      <a:pt x="5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2" y="5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E0D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5" name="Freeform 851"/>
              <p:cNvSpPr>
                <a:spLocks/>
              </p:cNvSpPr>
              <p:nvPr/>
            </p:nvSpPr>
            <p:spPr bwMode="auto">
              <a:xfrm>
                <a:off x="4187" y="1419"/>
                <a:ext cx="18" cy="6"/>
              </a:xfrm>
              <a:custGeom>
                <a:avLst/>
                <a:gdLst>
                  <a:gd name="T0" fmla="*/ 9 w 12"/>
                  <a:gd name="T1" fmla="*/ 1 h 4"/>
                  <a:gd name="T2" fmla="*/ 0 w 12"/>
                  <a:gd name="T3" fmla="*/ 4 h 4"/>
                  <a:gd name="T4" fmla="*/ 4 w 12"/>
                  <a:gd name="T5" fmla="*/ 1 h 4"/>
                  <a:gd name="T6" fmla="*/ 11 w 12"/>
                  <a:gd name="T7" fmla="*/ 0 h 4"/>
                  <a:gd name="T8" fmla="*/ 12 w 12"/>
                  <a:gd name="T9" fmla="*/ 0 h 4"/>
                  <a:gd name="T10" fmla="*/ 9 w 12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">
                    <a:moveTo>
                      <a:pt x="9" y="1"/>
                    </a:moveTo>
                    <a:cubicBezTo>
                      <a:pt x="6" y="1"/>
                      <a:pt x="3" y="4"/>
                      <a:pt x="0" y="4"/>
                    </a:cubicBezTo>
                    <a:cubicBezTo>
                      <a:pt x="1" y="3"/>
                      <a:pt x="2" y="1"/>
                      <a:pt x="4" y="1"/>
                    </a:cubicBezTo>
                    <a:cubicBezTo>
                      <a:pt x="6" y="0"/>
                      <a:pt x="9" y="0"/>
                      <a:pt x="11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352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6" name="Freeform 852"/>
              <p:cNvSpPr>
                <a:spLocks/>
              </p:cNvSpPr>
              <p:nvPr/>
            </p:nvSpPr>
            <p:spPr bwMode="auto">
              <a:xfrm>
                <a:off x="4663" y="1382"/>
                <a:ext cx="14" cy="50"/>
              </a:xfrm>
              <a:custGeom>
                <a:avLst/>
                <a:gdLst>
                  <a:gd name="T0" fmla="*/ 2 w 10"/>
                  <a:gd name="T1" fmla="*/ 16 h 35"/>
                  <a:gd name="T2" fmla="*/ 3 w 10"/>
                  <a:gd name="T3" fmla="*/ 7 h 35"/>
                  <a:gd name="T4" fmla="*/ 6 w 10"/>
                  <a:gd name="T5" fmla="*/ 0 h 35"/>
                  <a:gd name="T6" fmla="*/ 6 w 10"/>
                  <a:gd name="T7" fmla="*/ 3 h 35"/>
                  <a:gd name="T8" fmla="*/ 9 w 10"/>
                  <a:gd name="T9" fmla="*/ 24 h 35"/>
                  <a:gd name="T10" fmla="*/ 2 w 10"/>
                  <a:gd name="T11" fmla="*/ 35 h 35"/>
                  <a:gd name="T12" fmla="*/ 1 w 10"/>
                  <a:gd name="T13" fmla="*/ 32 h 35"/>
                  <a:gd name="T14" fmla="*/ 2 w 10"/>
                  <a:gd name="T15" fmla="*/ 20 h 35"/>
                  <a:gd name="T16" fmla="*/ 2 w 10"/>
                  <a:gd name="T17" fmla="*/ 1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2" y="16"/>
                    </a:moveTo>
                    <a:cubicBezTo>
                      <a:pt x="3" y="13"/>
                      <a:pt x="2" y="10"/>
                      <a:pt x="3" y="7"/>
                    </a:cubicBezTo>
                    <a:cubicBezTo>
                      <a:pt x="4" y="5"/>
                      <a:pt x="4" y="3"/>
                      <a:pt x="6" y="0"/>
                    </a:cubicBezTo>
                    <a:cubicBezTo>
                      <a:pt x="7" y="1"/>
                      <a:pt x="6" y="2"/>
                      <a:pt x="6" y="3"/>
                    </a:cubicBezTo>
                    <a:cubicBezTo>
                      <a:pt x="6" y="10"/>
                      <a:pt x="6" y="18"/>
                      <a:pt x="9" y="24"/>
                    </a:cubicBezTo>
                    <a:cubicBezTo>
                      <a:pt x="10" y="27"/>
                      <a:pt x="5" y="34"/>
                      <a:pt x="2" y="35"/>
                    </a:cubicBezTo>
                    <a:cubicBezTo>
                      <a:pt x="0" y="35"/>
                      <a:pt x="1" y="33"/>
                      <a:pt x="1" y="32"/>
                    </a:cubicBezTo>
                    <a:cubicBezTo>
                      <a:pt x="0" y="28"/>
                      <a:pt x="1" y="24"/>
                      <a:pt x="2" y="20"/>
                    </a:cubicBezTo>
                    <a:cubicBezTo>
                      <a:pt x="2" y="19"/>
                      <a:pt x="2" y="17"/>
                      <a:pt x="2" y="16"/>
                    </a:cubicBezTo>
                    <a:close/>
                  </a:path>
                </a:pathLst>
              </a:custGeom>
              <a:solidFill>
                <a:srgbClr val="4239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7" name="Freeform 853"/>
              <p:cNvSpPr>
                <a:spLocks/>
              </p:cNvSpPr>
              <p:nvPr/>
            </p:nvSpPr>
            <p:spPr bwMode="auto">
              <a:xfrm>
                <a:off x="4828" y="1903"/>
                <a:ext cx="10" cy="15"/>
              </a:xfrm>
              <a:custGeom>
                <a:avLst/>
                <a:gdLst>
                  <a:gd name="T0" fmla="*/ 2 w 7"/>
                  <a:gd name="T1" fmla="*/ 0 h 10"/>
                  <a:gd name="T2" fmla="*/ 6 w 7"/>
                  <a:gd name="T3" fmla="*/ 7 h 10"/>
                  <a:gd name="T4" fmla="*/ 6 w 7"/>
                  <a:gd name="T5" fmla="*/ 9 h 10"/>
                  <a:gd name="T6" fmla="*/ 4 w 7"/>
                  <a:gd name="T7" fmla="*/ 8 h 10"/>
                  <a:gd name="T8" fmla="*/ 2 w 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2" y="0"/>
                    </a:moveTo>
                    <a:cubicBezTo>
                      <a:pt x="4" y="3"/>
                      <a:pt x="5" y="5"/>
                      <a:pt x="6" y="7"/>
                    </a:cubicBezTo>
                    <a:cubicBezTo>
                      <a:pt x="7" y="8"/>
                      <a:pt x="6" y="9"/>
                      <a:pt x="6" y="9"/>
                    </a:cubicBezTo>
                    <a:cubicBezTo>
                      <a:pt x="4" y="10"/>
                      <a:pt x="4" y="8"/>
                      <a:pt x="4" y="8"/>
                    </a:cubicBezTo>
                    <a:cubicBezTo>
                      <a:pt x="3" y="6"/>
                      <a:pt x="0" y="4"/>
                      <a:pt x="2" y="0"/>
                    </a:cubicBezTo>
                    <a:close/>
                  </a:path>
                </a:pathLst>
              </a:custGeom>
              <a:solidFill>
                <a:srgbClr val="EDE8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8" name="Freeform 854"/>
              <p:cNvSpPr>
                <a:spLocks/>
              </p:cNvSpPr>
              <p:nvPr/>
            </p:nvSpPr>
            <p:spPr bwMode="auto">
              <a:xfrm>
                <a:off x="4833" y="1902"/>
                <a:ext cx="8" cy="11"/>
              </a:xfrm>
              <a:custGeom>
                <a:avLst/>
                <a:gdLst>
                  <a:gd name="T0" fmla="*/ 1 w 5"/>
                  <a:gd name="T1" fmla="*/ 0 h 8"/>
                  <a:gd name="T2" fmla="*/ 2 w 5"/>
                  <a:gd name="T3" fmla="*/ 1 h 8"/>
                  <a:gd name="T4" fmla="*/ 5 w 5"/>
                  <a:gd name="T5" fmla="*/ 8 h 8"/>
                  <a:gd name="T6" fmla="*/ 3 w 5"/>
                  <a:gd name="T7" fmla="*/ 8 h 8"/>
                  <a:gd name="T8" fmla="*/ 1 w 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3" y="3"/>
                      <a:pt x="5" y="5"/>
                      <a:pt x="5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2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F1ED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9" name="Freeform 855"/>
              <p:cNvSpPr>
                <a:spLocks/>
              </p:cNvSpPr>
              <p:nvPr/>
            </p:nvSpPr>
            <p:spPr bwMode="auto">
              <a:xfrm>
                <a:off x="4813" y="1900"/>
                <a:ext cx="10" cy="13"/>
              </a:xfrm>
              <a:custGeom>
                <a:avLst/>
                <a:gdLst>
                  <a:gd name="T0" fmla="*/ 2 w 7"/>
                  <a:gd name="T1" fmla="*/ 3 h 9"/>
                  <a:gd name="T2" fmla="*/ 3 w 7"/>
                  <a:gd name="T3" fmla="*/ 2 h 9"/>
                  <a:gd name="T4" fmla="*/ 4 w 7"/>
                  <a:gd name="T5" fmla="*/ 3 h 9"/>
                  <a:gd name="T6" fmla="*/ 5 w 7"/>
                  <a:gd name="T7" fmla="*/ 5 h 9"/>
                  <a:gd name="T8" fmla="*/ 6 w 7"/>
                  <a:gd name="T9" fmla="*/ 9 h 9"/>
                  <a:gd name="T10" fmla="*/ 2 w 7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9">
                    <a:moveTo>
                      <a:pt x="2" y="3"/>
                    </a:moveTo>
                    <a:cubicBezTo>
                      <a:pt x="2" y="3"/>
                      <a:pt x="0" y="0"/>
                      <a:pt x="3" y="2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ubicBezTo>
                      <a:pt x="5" y="6"/>
                      <a:pt x="7" y="7"/>
                      <a:pt x="6" y="9"/>
                    </a:cubicBezTo>
                    <a:cubicBezTo>
                      <a:pt x="4" y="7"/>
                      <a:pt x="3" y="5"/>
                      <a:pt x="2" y="3"/>
                    </a:cubicBezTo>
                    <a:close/>
                  </a:path>
                </a:pathLst>
              </a:custGeom>
              <a:solidFill>
                <a:srgbClr val="615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0" name="Freeform 856"/>
              <p:cNvSpPr>
                <a:spLocks/>
              </p:cNvSpPr>
              <p:nvPr/>
            </p:nvSpPr>
            <p:spPr bwMode="auto">
              <a:xfrm>
                <a:off x="4666" y="1445"/>
                <a:ext cx="23" cy="12"/>
              </a:xfrm>
              <a:custGeom>
                <a:avLst/>
                <a:gdLst>
                  <a:gd name="T0" fmla="*/ 0 w 16"/>
                  <a:gd name="T1" fmla="*/ 1 h 8"/>
                  <a:gd name="T2" fmla="*/ 6 w 16"/>
                  <a:gd name="T3" fmla="*/ 1 h 8"/>
                  <a:gd name="T4" fmla="*/ 16 w 16"/>
                  <a:gd name="T5" fmla="*/ 8 h 8"/>
                  <a:gd name="T6" fmla="*/ 0 w 16"/>
                  <a:gd name="T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8">
                    <a:moveTo>
                      <a:pt x="0" y="1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9" y="4"/>
                      <a:pt x="12" y="6"/>
                      <a:pt x="16" y="8"/>
                    </a:cubicBezTo>
                    <a:cubicBezTo>
                      <a:pt x="10" y="6"/>
                      <a:pt x="5" y="5"/>
                      <a:pt x="0" y="1"/>
                    </a:cubicBezTo>
                    <a:close/>
                  </a:path>
                </a:pathLst>
              </a:custGeom>
              <a:solidFill>
                <a:srgbClr val="C1B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1" name="Freeform 857"/>
              <p:cNvSpPr>
                <a:spLocks/>
              </p:cNvSpPr>
              <p:nvPr/>
            </p:nvSpPr>
            <p:spPr bwMode="auto">
              <a:xfrm>
                <a:off x="4647" y="1423"/>
                <a:ext cx="14" cy="19"/>
              </a:xfrm>
              <a:custGeom>
                <a:avLst/>
                <a:gdLst>
                  <a:gd name="T0" fmla="*/ 1 w 10"/>
                  <a:gd name="T1" fmla="*/ 10 h 13"/>
                  <a:gd name="T2" fmla="*/ 3 w 10"/>
                  <a:gd name="T3" fmla="*/ 5 h 13"/>
                  <a:gd name="T4" fmla="*/ 5 w 10"/>
                  <a:gd name="T5" fmla="*/ 8 h 13"/>
                  <a:gd name="T6" fmla="*/ 7 w 10"/>
                  <a:gd name="T7" fmla="*/ 0 h 13"/>
                  <a:gd name="T8" fmla="*/ 10 w 10"/>
                  <a:gd name="T9" fmla="*/ 9 h 13"/>
                  <a:gd name="T10" fmla="*/ 1 w 10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3">
                    <a:moveTo>
                      <a:pt x="1" y="10"/>
                    </a:moveTo>
                    <a:cubicBezTo>
                      <a:pt x="0" y="7"/>
                      <a:pt x="2" y="7"/>
                      <a:pt x="3" y="5"/>
                    </a:cubicBezTo>
                    <a:cubicBezTo>
                      <a:pt x="4" y="6"/>
                      <a:pt x="4" y="7"/>
                      <a:pt x="5" y="8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10" y="3"/>
                      <a:pt x="6" y="7"/>
                      <a:pt x="10" y="9"/>
                    </a:cubicBezTo>
                    <a:cubicBezTo>
                      <a:pt x="7" y="12"/>
                      <a:pt x="4" y="13"/>
                      <a:pt x="1" y="10"/>
                    </a:cubicBezTo>
                    <a:close/>
                  </a:path>
                </a:pathLst>
              </a:custGeom>
              <a:solidFill>
                <a:srgbClr val="A09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2" name="Freeform 858"/>
              <p:cNvSpPr>
                <a:spLocks/>
              </p:cNvSpPr>
              <p:nvPr/>
            </p:nvSpPr>
            <p:spPr bwMode="auto">
              <a:xfrm>
                <a:off x="4962" y="2010"/>
                <a:ext cx="10" cy="6"/>
              </a:xfrm>
              <a:custGeom>
                <a:avLst/>
                <a:gdLst>
                  <a:gd name="T0" fmla="*/ 0 w 7"/>
                  <a:gd name="T1" fmla="*/ 3 h 4"/>
                  <a:gd name="T2" fmla="*/ 7 w 7"/>
                  <a:gd name="T3" fmla="*/ 3 h 4"/>
                  <a:gd name="T4" fmla="*/ 1 w 7"/>
                  <a:gd name="T5" fmla="*/ 3 h 4"/>
                  <a:gd name="T6" fmla="*/ 0 w 7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3"/>
                    </a:moveTo>
                    <a:cubicBezTo>
                      <a:pt x="3" y="1"/>
                      <a:pt x="5" y="0"/>
                      <a:pt x="7" y="3"/>
                    </a:cubicBezTo>
                    <a:cubicBezTo>
                      <a:pt x="4" y="4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3" name="Freeform 859"/>
              <p:cNvSpPr>
                <a:spLocks/>
              </p:cNvSpPr>
              <p:nvPr/>
            </p:nvSpPr>
            <p:spPr bwMode="auto">
              <a:xfrm>
                <a:off x="4923" y="1929"/>
                <a:ext cx="6" cy="12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0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3" y="2"/>
                      <a:pt x="3" y="5"/>
                      <a:pt x="4" y="8"/>
                    </a:cubicBezTo>
                    <a:cubicBezTo>
                      <a:pt x="2" y="6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2A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4" name="Freeform 860"/>
              <p:cNvSpPr>
                <a:spLocks/>
              </p:cNvSpPr>
              <p:nvPr/>
            </p:nvSpPr>
            <p:spPr bwMode="auto">
              <a:xfrm>
                <a:off x="4883" y="1885"/>
                <a:ext cx="5" cy="5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1" y="4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DDD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5" name="Freeform 861"/>
              <p:cNvSpPr>
                <a:spLocks/>
              </p:cNvSpPr>
              <p:nvPr/>
            </p:nvSpPr>
            <p:spPr bwMode="auto">
              <a:xfrm>
                <a:off x="4436" y="1536"/>
                <a:ext cx="95" cy="116"/>
              </a:xfrm>
              <a:custGeom>
                <a:avLst/>
                <a:gdLst>
                  <a:gd name="T0" fmla="*/ 60 w 66"/>
                  <a:gd name="T1" fmla="*/ 13 h 80"/>
                  <a:gd name="T2" fmla="*/ 63 w 66"/>
                  <a:gd name="T3" fmla="*/ 49 h 80"/>
                  <a:gd name="T4" fmla="*/ 62 w 66"/>
                  <a:gd name="T5" fmla="*/ 75 h 80"/>
                  <a:gd name="T6" fmla="*/ 60 w 66"/>
                  <a:gd name="T7" fmla="*/ 76 h 80"/>
                  <a:gd name="T8" fmla="*/ 54 w 66"/>
                  <a:gd name="T9" fmla="*/ 66 h 80"/>
                  <a:gd name="T10" fmla="*/ 49 w 66"/>
                  <a:gd name="T11" fmla="*/ 59 h 80"/>
                  <a:gd name="T12" fmla="*/ 49 w 66"/>
                  <a:gd name="T13" fmla="*/ 60 h 80"/>
                  <a:gd name="T14" fmla="*/ 47 w 66"/>
                  <a:gd name="T15" fmla="*/ 62 h 80"/>
                  <a:gd name="T16" fmla="*/ 45 w 66"/>
                  <a:gd name="T17" fmla="*/ 65 h 80"/>
                  <a:gd name="T18" fmla="*/ 41 w 66"/>
                  <a:gd name="T19" fmla="*/ 66 h 80"/>
                  <a:gd name="T20" fmla="*/ 27 w 66"/>
                  <a:gd name="T21" fmla="*/ 65 h 80"/>
                  <a:gd name="T22" fmla="*/ 9 w 66"/>
                  <a:gd name="T23" fmla="*/ 78 h 80"/>
                  <a:gd name="T24" fmla="*/ 3 w 66"/>
                  <a:gd name="T25" fmla="*/ 75 h 80"/>
                  <a:gd name="T26" fmla="*/ 3 w 66"/>
                  <a:gd name="T27" fmla="*/ 66 h 80"/>
                  <a:gd name="T28" fmla="*/ 50 w 66"/>
                  <a:gd name="T29" fmla="*/ 46 h 80"/>
                  <a:gd name="T30" fmla="*/ 47 w 66"/>
                  <a:gd name="T31" fmla="*/ 46 h 80"/>
                  <a:gd name="T32" fmla="*/ 45 w 66"/>
                  <a:gd name="T33" fmla="*/ 43 h 80"/>
                  <a:gd name="T34" fmla="*/ 43 w 66"/>
                  <a:gd name="T35" fmla="*/ 43 h 80"/>
                  <a:gd name="T36" fmla="*/ 41 w 66"/>
                  <a:gd name="T37" fmla="*/ 40 h 80"/>
                  <a:gd name="T38" fmla="*/ 36 w 66"/>
                  <a:gd name="T39" fmla="*/ 43 h 80"/>
                  <a:gd name="T40" fmla="*/ 31 w 66"/>
                  <a:gd name="T41" fmla="*/ 44 h 80"/>
                  <a:gd name="T42" fmla="*/ 40 w 66"/>
                  <a:gd name="T43" fmla="*/ 33 h 80"/>
                  <a:gd name="T44" fmla="*/ 28 w 66"/>
                  <a:gd name="T45" fmla="*/ 40 h 80"/>
                  <a:gd name="T46" fmla="*/ 42 w 66"/>
                  <a:gd name="T47" fmla="*/ 21 h 80"/>
                  <a:gd name="T48" fmla="*/ 42 w 66"/>
                  <a:gd name="T49" fmla="*/ 21 h 80"/>
                  <a:gd name="T50" fmla="*/ 29 w 66"/>
                  <a:gd name="T51" fmla="*/ 37 h 80"/>
                  <a:gd name="T52" fmla="*/ 29 w 66"/>
                  <a:gd name="T53" fmla="*/ 30 h 80"/>
                  <a:gd name="T54" fmla="*/ 21 w 66"/>
                  <a:gd name="T55" fmla="*/ 36 h 80"/>
                  <a:gd name="T56" fmla="*/ 24 w 66"/>
                  <a:gd name="T57" fmla="*/ 29 h 80"/>
                  <a:gd name="T58" fmla="*/ 13 w 66"/>
                  <a:gd name="T59" fmla="*/ 35 h 80"/>
                  <a:gd name="T60" fmla="*/ 14 w 66"/>
                  <a:gd name="T61" fmla="*/ 31 h 80"/>
                  <a:gd name="T62" fmla="*/ 16 w 66"/>
                  <a:gd name="T63" fmla="*/ 25 h 80"/>
                  <a:gd name="T64" fmla="*/ 13 w 66"/>
                  <a:gd name="T65" fmla="*/ 17 h 80"/>
                  <a:gd name="T66" fmla="*/ 15 w 66"/>
                  <a:gd name="T67" fmla="*/ 6 h 80"/>
                  <a:gd name="T68" fmla="*/ 17 w 66"/>
                  <a:gd name="T69" fmla="*/ 4 h 80"/>
                  <a:gd name="T70" fmla="*/ 22 w 66"/>
                  <a:gd name="T71" fmla="*/ 5 h 80"/>
                  <a:gd name="T72" fmla="*/ 26 w 66"/>
                  <a:gd name="T73" fmla="*/ 4 h 80"/>
                  <a:gd name="T74" fmla="*/ 28 w 66"/>
                  <a:gd name="T75" fmla="*/ 10 h 80"/>
                  <a:gd name="T76" fmla="*/ 30 w 66"/>
                  <a:gd name="T77" fmla="*/ 4 h 80"/>
                  <a:gd name="T78" fmla="*/ 34 w 66"/>
                  <a:gd name="T79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" h="80">
                    <a:moveTo>
                      <a:pt x="39" y="2"/>
                    </a:moveTo>
                    <a:cubicBezTo>
                      <a:pt x="46" y="6"/>
                      <a:pt x="52" y="11"/>
                      <a:pt x="60" y="13"/>
                    </a:cubicBezTo>
                    <a:cubicBezTo>
                      <a:pt x="65" y="15"/>
                      <a:pt x="66" y="18"/>
                      <a:pt x="66" y="23"/>
                    </a:cubicBezTo>
                    <a:cubicBezTo>
                      <a:pt x="66" y="32"/>
                      <a:pt x="66" y="40"/>
                      <a:pt x="63" y="49"/>
                    </a:cubicBezTo>
                    <a:cubicBezTo>
                      <a:pt x="63" y="50"/>
                      <a:pt x="63" y="52"/>
                      <a:pt x="63" y="53"/>
                    </a:cubicBezTo>
                    <a:cubicBezTo>
                      <a:pt x="65" y="61"/>
                      <a:pt x="61" y="68"/>
                      <a:pt x="62" y="75"/>
                    </a:cubicBezTo>
                    <a:cubicBezTo>
                      <a:pt x="63" y="76"/>
                      <a:pt x="63" y="77"/>
                      <a:pt x="62" y="77"/>
                    </a:cubicBezTo>
                    <a:cubicBezTo>
                      <a:pt x="61" y="78"/>
                      <a:pt x="61" y="77"/>
                      <a:pt x="60" y="76"/>
                    </a:cubicBezTo>
                    <a:cubicBezTo>
                      <a:pt x="60" y="75"/>
                      <a:pt x="60" y="74"/>
                      <a:pt x="60" y="73"/>
                    </a:cubicBezTo>
                    <a:cubicBezTo>
                      <a:pt x="59" y="70"/>
                      <a:pt x="59" y="66"/>
                      <a:pt x="54" y="66"/>
                    </a:cubicBezTo>
                    <a:cubicBezTo>
                      <a:pt x="53" y="66"/>
                      <a:pt x="52" y="65"/>
                      <a:pt x="51" y="64"/>
                    </a:cubicBezTo>
                    <a:cubicBezTo>
                      <a:pt x="51" y="62"/>
                      <a:pt x="50" y="61"/>
                      <a:pt x="49" y="59"/>
                    </a:cubicBezTo>
                    <a:cubicBezTo>
                      <a:pt x="47" y="58"/>
                      <a:pt x="46" y="56"/>
                      <a:pt x="47" y="53"/>
                    </a:cubicBezTo>
                    <a:cubicBezTo>
                      <a:pt x="46" y="57"/>
                      <a:pt x="48" y="58"/>
                      <a:pt x="49" y="60"/>
                    </a:cubicBezTo>
                    <a:cubicBezTo>
                      <a:pt x="50" y="61"/>
                      <a:pt x="52" y="62"/>
                      <a:pt x="50" y="63"/>
                    </a:cubicBezTo>
                    <a:cubicBezTo>
                      <a:pt x="49" y="64"/>
                      <a:pt x="48" y="63"/>
                      <a:pt x="47" y="62"/>
                    </a:cubicBezTo>
                    <a:cubicBezTo>
                      <a:pt x="48" y="63"/>
                      <a:pt x="50" y="64"/>
                      <a:pt x="48" y="66"/>
                    </a:cubicBezTo>
                    <a:cubicBezTo>
                      <a:pt x="47" y="67"/>
                      <a:pt x="46" y="66"/>
                      <a:pt x="45" y="65"/>
                    </a:cubicBezTo>
                    <a:cubicBezTo>
                      <a:pt x="44" y="64"/>
                      <a:pt x="43" y="63"/>
                      <a:pt x="42" y="62"/>
                    </a:cubicBezTo>
                    <a:cubicBezTo>
                      <a:pt x="41" y="63"/>
                      <a:pt x="42" y="65"/>
                      <a:pt x="41" y="66"/>
                    </a:cubicBezTo>
                    <a:cubicBezTo>
                      <a:pt x="39" y="66"/>
                      <a:pt x="38" y="66"/>
                      <a:pt x="37" y="65"/>
                    </a:cubicBezTo>
                    <a:cubicBezTo>
                      <a:pt x="33" y="64"/>
                      <a:pt x="30" y="64"/>
                      <a:pt x="27" y="65"/>
                    </a:cubicBezTo>
                    <a:cubicBezTo>
                      <a:pt x="23" y="67"/>
                      <a:pt x="19" y="69"/>
                      <a:pt x="16" y="72"/>
                    </a:cubicBezTo>
                    <a:cubicBezTo>
                      <a:pt x="14" y="74"/>
                      <a:pt x="12" y="76"/>
                      <a:pt x="9" y="78"/>
                    </a:cubicBezTo>
                    <a:cubicBezTo>
                      <a:pt x="7" y="80"/>
                      <a:pt x="5" y="80"/>
                      <a:pt x="4" y="77"/>
                    </a:cubicBezTo>
                    <a:cubicBezTo>
                      <a:pt x="4" y="76"/>
                      <a:pt x="3" y="75"/>
                      <a:pt x="3" y="75"/>
                    </a:cubicBezTo>
                    <a:cubicBezTo>
                      <a:pt x="2" y="73"/>
                      <a:pt x="0" y="71"/>
                      <a:pt x="1" y="69"/>
                    </a:cubicBezTo>
                    <a:cubicBezTo>
                      <a:pt x="2" y="67"/>
                      <a:pt x="2" y="66"/>
                      <a:pt x="3" y="66"/>
                    </a:cubicBezTo>
                    <a:cubicBezTo>
                      <a:pt x="11" y="65"/>
                      <a:pt x="18" y="61"/>
                      <a:pt x="25" y="58"/>
                    </a:cubicBezTo>
                    <a:cubicBezTo>
                      <a:pt x="34" y="54"/>
                      <a:pt x="42" y="51"/>
                      <a:pt x="50" y="46"/>
                    </a:cubicBezTo>
                    <a:cubicBezTo>
                      <a:pt x="52" y="44"/>
                      <a:pt x="55" y="42"/>
                      <a:pt x="56" y="41"/>
                    </a:cubicBezTo>
                    <a:cubicBezTo>
                      <a:pt x="54" y="42"/>
                      <a:pt x="51" y="44"/>
                      <a:pt x="47" y="46"/>
                    </a:cubicBezTo>
                    <a:cubicBezTo>
                      <a:pt x="46" y="46"/>
                      <a:pt x="45" y="47"/>
                      <a:pt x="44" y="46"/>
                    </a:cubicBezTo>
                    <a:cubicBezTo>
                      <a:pt x="43" y="45"/>
                      <a:pt x="44" y="44"/>
                      <a:pt x="45" y="43"/>
                    </a:cubicBezTo>
                    <a:cubicBezTo>
                      <a:pt x="48" y="41"/>
                      <a:pt x="50" y="39"/>
                      <a:pt x="51" y="38"/>
                    </a:cubicBezTo>
                    <a:cubicBezTo>
                      <a:pt x="49" y="40"/>
                      <a:pt x="46" y="41"/>
                      <a:pt x="43" y="43"/>
                    </a:cubicBezTo>
                    <a:cubicBezTo>
                      <a:pt x="42" y="44"/>
                      <a:pt x="41" y="44"/>
                      <a:pt x="40" y="43"/>
                    </a:cubicBezTo>
                    <a:cubicBezTo>
                      <a:pt x="39" y="42"/>
                      <a:pt x="40" y="41"/>
                      <a:pt x="41" y="40"/>
                    </a:cubicBezTo>
                    <a:cubicBezTo>
                      <a:pt x="43" y="37"/>
                      <a:pt x="46" y="35"/>
                      <a:pt x="48" y="33"/>
                    </a:cubicBezTo>
                    <a:cubicBezTo>
                      <a:pt x="44" y="36"/>
                      <a:pt x="41" y="41"/>
                      <a:pt x="36" y="43"/>
                    </a:cubicBezTo>
                    <a:cubicBezTo>
                      <a:pt x="35" y="43"/>
                      <a:pt x="34" y="44"/>
                      <a:pt x="33" y="44"/>
                    </a:cubicBezTo>
                    <a:cubicBezTo>
                      <a:pt x="32" y="45"/>
                      <a:pt x="31" y="45"/>
                      <a:pt x="31" y="44"/>
                    </a:cubicBezTo>
                    <a:cubicBezTo>
                      <a:pt x="30" y="43"/>
                      <a:pt x="31" y="42"/>
                      <a:pt x="32" y="42"/>
                    </a:cubicBezTo>
                    <a:cubicBezTo>
                      <a:pt x="35" y="39"/>
                      <a:pt x="37" y="36"/>
                      <a:pt x="40" y="33"/>
                    </a:cubicBezTo>
                    <a:cubicBezTo>
                      <a:pt x="37" y="36"/>
                      <a:pt x="35" y="40"/>
                      <a:pt x="30" y="41"/>
                    </a:cubicBezTo>
                    <a:cubicBezTo>
                      <a:pt x="29" y="41"/>
                      <a:pt x="29" y="40"/>
                      <a:pt x="28" y="40"/>
                    </a:cubicBezTo>
                    <a:cubicBezTo>
                      <a:pt x="29" y="36"/>
                      <a:pt x="32" y="35"/>
                      <a:pt x="34" y="33"/>
                    </a:cubicBezTo>
                    <a:cubicBezTo>
                      <a:pt x="37" y="29"/>
                      <a:pt x="40" y="25"/>
                      <a:pt x="42" y="21"/>
                    </a:cubicBezTo>
                    <a:cubicBezTo>
                      <a:pt x="42" y="20"/>
                      <a:pt x="41" y="20"/>
                      <a:pt x="42" y="20"/>
                    </a:cubicBezTo>
                    <a:cubicBezTo>
                      <a:pt x="42" y="20"/>
                      <a:pt x="42" y="21"/>
                      <a:pt x="42" y="21"/>
                    </a:cubicBezTo>
                    <a:cubicBezTo>
                      <a:pt x="40" y="25"/>
                      <a:pt x="37" y="29"/>
                      <a:pt x="34" y="32"/>
                    </a:cubicBezTo>
                    <a:cubicBezTo>
                      <a:pt x="33" y="34"/>
                      <a:pt x="31" y="36"/>
                      <a:pt x="29" y="37"/>
                    </a:cubicBezTo>
                    <a:cubicBezTo>
                      <a:pt x="28" y="39"/>
                      <a:pt x="26" y="40"/>
                      <a:pt x="24" y="39"/>
                    </a:cubicBezTo>
                    <a:cubicBezTo>
                      <a:pt x="24" y="34"/>
                      <a:pt x="28" y="33"/>
                      <a:pt x="29" y="30"/>
                    </a:cubicBezTo>
                    <a:cubicBezTo>
                      <a:pt x="28" y="32"/>
                      <a:pt x="26" y="34"/>
                      <a:pt x="23" y="36"/>
                    </a:cubicBezTo>
                    <a:cubicBezTo>
                      <a:pt x="22" y="36"/>
                      <a:pt x="21" y="36"/>
                      <a:pt x="21" y="36"/>
                    </a:cubicBezTo>
                    <a:cubicBezTo>
                      <a:pt x="20" y="35"/>
                      <a:pt x="20" y="34"/>
                      <a:pt x="21" y="33"/>
                    </a:cubicBezTo>
                    <a:cubicBezTo>
                      <a:pt x="22" y="31"/>
                      <a:pt x="23" y="30"/>
                      <a:pt x="24" y="29"/>
                    </a:cubicBezTo>
                    <a:cubicBezTo>
                      <a:pt x="23" y="32"/>
                      <a:pt x="19" y="33"/>
                      <a:pt x="16" y="35"/>
                    </a:cubicBezTo>
                    <a:cubicBezTo>
                      <a:pt x="15" y="35"/>
                      <a:pt x="14" y="36"/>
                      <a:pt x="13" y="35"/>
                    </a:cubicBezTo>
                    <a:cubicBezTo>
                      <a:pt x="12" y="34"/>
                      <a:pt x="13" y="33"/>
                      <a:pt x="14" y="33"/>
                    </a:cubicBezTo>
                    <a:cubicBezTo>
                      <a:pt x="14" y="32"/>
                      <a:pt x="15" y="32"/>
                      <a:pt x="14" y="31"/>
                    </a:cubicBezTo>
                    <a:cubicBezTo>
                      <a:pt x="11" y="28"/>
                      <a:pt x="13" y="27"/>
                      <a:pt x="15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5" y="25"/>
                      <a:pt x="15" y="25"/>
                    </a:cubicBezTo>
                    <a:cubicBezTo>
                      <a:pt x="11" y="23"/>
                      <a:pt x="9" y="21"/>
                      <a:pt x="13" y="17"/>
                    </a:cubicBezTo>
                    <a:cubicBezTo>
                      <a:pt x="13" y="16"/>
                      <a:pt x="13" y="15"/>
                      <a:pt x="13" y="14"/>
                    </a:cubicBezTo>
                    <a:cubicBezTo>
                      <a:pt x="14" y="11"/>
                      <a:pt x="15" y="8"/>
                      <a:pt x="15" y="6"/>
                    </a:cubicBezTo>
                    <a:cubicBezTo>
                      <a:pt x="15" y="4"/>
                      <a:pt x="15" y="3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6"/>
                      <a:pt x="17" y="9"/>
                      <a:pt x="19" y="9"/>
                    </a:cubicBezTo>
                    <a:cubicBezTo>
                      <a:pt x="22" y="9"/>
                      <a:pt x="22" y="6"/>
                      <a:pt x="22" y="5"/>
                    </a:cubicBezTo>
                    <a:cubicBezTo>
                      <a:pt x="23" y="4"/>
                      <a:pt x="23" y="3"/>
                      <a:pt x="24" y="3"/>
                    </a:cubicBezTo>
                    <a:cubicBezTo>
                      <a:pt x="25" y="3"/>
                      <a:pt x="25" y="4"/>
                      <a:pt x="26" y="4"/>
                    </a:cubicBezTo>
                    <a:cubicBezTo>
                      <a:pt x="26" y="5"/>
                      <a:pt x="26" y="6"/>
                      <a:pt x="26" y="7"/>
                    </a:cubicBezTo>
                    <a:cubicBezTo>
                      <a:pt x="27" y="8"/>
                      <a:pt x="26" y="10"/>
                      <a:pt x="28" y="10"/>
                    </a:cubicBezTo>
                    <a:cubicBezTo>
                      <a:pt x="30" y="10"/>
                      <a:pt x="30" y="8"/>
                      <a:pt x="30" y="7"/>
                    </a:cubicBezTo>
                    <a:cubicBezTo>
                      <a:pt x="31" y="6"/>
                      <a:pt x="30" y="5"/>
                      <a:pt x="30" y="4"/>
                    </a:cubicBezTo>
                    <a:cubicBezTo>
                      <a:pt x="31" y="3"/>
                      <a:pt x="30" y="1"/>
                      <a:pt x="32" y="1"/>
                    </a:cubicBezTo>
                    <a:cubicBezTo>
                      <a:pt x="33" y="0"/>
                      <a:pt x="34" y="1"/>
                      <a:pt x="34" y="2"/>
                    </a:cubicBezTo>
                    <a:cubicBezTo>
                      <a:pt x="36" y="5"/>
                      <a:pt x="37" y="3"/>
                      <a:pt x="39" y="2"/>
                    </a:cubicBezTo>
                    <a:close/>
                  </a:path>
                </a:pathLst>
              </a:custGeom>
              <a:solidFill>
                <a:srgbClr val="BC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6" name="Freeform 862"/>
              <p:cNvSpPr>
                <a:spLocks/>
              </p:cNvSpPr>
              <p:nvPr/>
            </p:nvSpPr>
            <p:spPr bwMode="auto">
              <a:xfrm>
                <a:off x="4453" y="1668"/>
                <a:ext cx="74" cy="82"/>
              </a:xfrm>
              <a:custGeom>
                <a:avLst/>
                <a:gdLst>
                  <a:gd name="T0" fmla="*/ 51 w 51"/>
                  <a:gd name="T1" fmla="*/ 14 h 57"/>
                  <a:gd name="T2" fmla="*/ 48 w 51"/>
                  <a:gd name="T3" fmla="*/ 51 h 57"/>
                  <a:gd name="T4" fmla="*/ 47 w 51"/>
                  <a:gd name="T5" fmla="*/ 57 h 57"/>
                  <a:gd name="T6" fmla="*/ 47 w 51"/>
                  <a:gd name="T7" fmla="*/ 46 h 57"/>
                  <a:gd name="T8" fmla="*/ 34 w 51"/>
                  <a:gd name="T9" fmla="*/ 51 h 57"/>
                  <a:gd name="T10" fmla="*/ 20 w 51"/>
                  <a:gd name="T11" fmla="*/ 47 h 57"/>
                  <a:gd name="T12" fmla="*/ 17 w 51"/>
                  <a:gd name="T13" fmla="*/ 49 h 57"/>
                  <a:gd name="T14" fmla="*/ 0 w 51"/>
                  <a:gd name="T15" fmla="*/ 9 h 57"/>
                  <a:gd name="T16" fmla="*/ 0 w 51"/>
                  <a:gd name="T17" fmla="*/ 6 h 57"/>
                  <a:gd name="T18" fmla="*/ 1 w 51"/>
                  <a:gd name="T19" fmla="*/ 5 h 57"/>
                  <a:gd name="T20" fmla="*/ 3 w 51"/>
                  <a:gd name="T21" fmla="*/ 9 h 57"/>
                  <a:gd name="T22" fmla="*/ 7 w 51"/>
                  <a:gd name="T23" fmla="*/ 9 h 57"/>
                  <a:gd name="T24" fmla="*/ 36 w 51"/>
                  <a:gd name="T25" fmla="*/ 3 h 57"/>
                  <a:gd name="T26" fmla="*/ 43 w 51"/>
                  <a:gd name="T27" fmla="*/ 6 h 57"/>
                  <a:gd name="T28" fmla="*/ 44 w 51"/>
                  <a:gd name="T29" fmla="*/ 9 h 57"/>
                  <a:gd name="T30" fmla="*/ 41 w 51"/>
                  <a:gd name="T31" fmla="*/ 9 h 57"/>
                  <a:gd name="T32" fmla="*/ 37 w 51"/>
                  <a:gd name="T33" fmla="*/ 7 h 57"/>
                  <a:gd name="T34" fmla="*/ 37 w 51"/>
                  <a:gd name="T35" fmla="*/ 7 h 57"/>
                  <a:gd name="T36" fmla="*/ 37 w 51"/>
                  <a:gd name="T37" fmla="*/ 7 h 57"/>
                  <a:gd name="T38" fmla="*/ 38 w 51"/>
                  <a:gd name="T39" fmla="*/ 9 h 57"/>
                  <a:gd name="T40" fmla="*/ 36 w 51"/>
                  <a:gd name="T41" fmla="*/ 9 h 57"/>
                  <a:gd name="T42" fmla="*/ 18 w 51"/>
                  <a:gd name="T43" fmla="*/ 12 h 57"/>
                  <a:gd name="T44" fmla="*/ 48 w 51"/>
                  <a:gd name="T45" fmla="*/ 21 h 57"/>
                  <a:gd name="T46" fmla="*/ 46 w 51"/>
                  <a:gd name="T47" fmla="*/ 12 h 57"/>
                  <a:gd name="T48" fmla="*/ 48 w 51"/>
                  <a:gd name="T49" fmla="*/ 10 h 57"/>
                  <a:gd name="T50" fmla="*/ 51 w 51"/>
                  <a:gd name="T51" fmla="*/ 1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7">
                    <a:moveTo>
                      <a:pt x="51" y="14"/>
                    </a:moveTo>
                    <a:cubicBezTo>
                      <a:pt x="50" y="27"/>
                      <a:pt x="49" y="39"/>
                      <a:pt x="48" y="51"/>
                    </a:cubicBezTo>
                    <a:cubicBezTo>
                      <a:pt x="47" y="53"/>
                      <a:pt x="47" y="55"/>
                      <a:pt x="47" y="57"/>
                    </a:cubicBezTo>
                    <a:cubicBezTo>
                      <a:pt x="44" y="53"/>
                      <a:pt x="44" y="52"/>
                      <a:pt x="47" y="46"/>
                    </a:cubicBezTo>
                    <a:cubicBezTo>
                      <a:pt x="43" y="53"/>
                      <a:pt x="43" y="54"/>
                      <a:pt x="34" y="51"/>
                    </a:cubicBezTo>
                    <a:cubicBezTo>
                      <a:pt x="30" y="49"/>
                      <a:pt x="24" y="51"/>
                      <a:pt x="20" y="47"/>
                    </a:cubicBezTo>
                    <a:cubicBezTo>
                      <a:pt x="19" y="46"/>
                      <a:pt x="18" y="49"/>
                      <a:pt x="17" y="49"/>
                    </a:cubicBezTo>
                    <a:cubicBezTo>
                      <a:pt x="11" y="35"/>
                      <a:pt x="6" y="22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6"/>
                      <a:pt x="3" y="7"/>
                      <a:pt x="3" y="9"/>
                    </a:cubicBezTo>
                    <a:cubicBezTo>
                      <a:pt x="4" y="11"/>
                      <a:pt x="5" y="11"/>
                      <a:pt x="7" y="9"/>
                    </a:cubicBezTo>
                    <a:cubicBezTo>
                      <a:pt x="16" y="4"/>
                      <a:pt x="26" y="0"/>
                      <a:pt x="36" y="3"/>
                    </a:cubicBezTo>
                    <a:cubicBezTo>
                      <a:pt x="39" y="4"/>
                      <a:pt x="41" y="5"/>
                      <a:pt x="43" y="6"/>
                    </a:cubicBezTo>
                    <a:cubicBezTo>
                      <a:pt x="44" y="7"/>
                      <a:pt x="45" y="8"/>
                      <a:pt x="44" y="9"/>
                    </a:cubicBezTo>
                    <a:cubicBezTo>
                      <a:pt x="44" y="11"/>
                      <a:pt x="42" y="10"/>
                      <a:pt x="41" y="9"/>
                    </a:cubicBezTo>
                    <a:cubicBezTo>
                      <a:pt x="40" y="9"/>
                      <a:pt x="39" y="7"/>
                      <a:pt x="37" y="7"/>
                    </a:cubicBezTo>
                    <a:cubicBezTo>
                      <a:pt x="37" y="6"/>
                      <a:pt x="36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8" y="7"/>
                      <a:pt x="38" y="8"/>
                      <a:pt x="38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29" y="7"/>
                      <a:pt x="24" y="8"/>
                      <a:pt x="18" y="12"/>
                    </a:cubicBezTo>
                    <a:cubicBezTo>
                      <a:pt x="32" y="5"/>
                      <a:pt x="43" y="8"/>
                      <a:pt x="48" y="21"/>
                    </a:cubicBezTo>
                    <a:cubicBezTo>
                      <a:pt x="46" y="19"/>
                      <a:pt x="48" y="15"/>
                      <a:pt x="46" y="12"/>
                    </a:cubicBezTo>
                    <a:cubicBezTo>
                      <a:pt x="45" y="11"/>
                      <a:pt x="46" y="10"/>
                      <a:pt x="48" y="10"/>
                    </a:cubicBezTo>
                    <a:cubicBezTo>
                      <a:pt x="50" y="11"/>
                      <a:pt x="50" y="12"/>
                      <a:pt x="51" y="14"/>
                    </a:cubicBezTo>
                    <a:close/>
                  </a:path>
                </a:pathLst>
              </a:custGeom>
              <a:solidFill>
                <a:srgbClr val="C8B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7" name="Freeform 863"/>
              <p:cNvSpPr>
                <a:spLocks/>
              </p:cNvSpPr>
              <p:nvPr/>
            </p:nvSpPr>
            <p:spPr bwMode="auto">
              <a:xfrm>
                <a:off x="4553" y="1555"/>
                <a:ext cx="120" cy="74"/>
              </a:xfrm>
              <a:custGeom>
                <a:avLst/>
                <a:gdLst>
                  <a:gd name="T0" fmla="*/ 3 w 83"/>
                  <a:gd name="T1" fmla="*/ 25 h 51"/>
                  <a:gd name="T2" fmla="*/ 22 w 83"/>
                  <a:gd name="T3" fmla="*/ 16 h 51"/>
                  <a:gd name="T4" fmla="*/ 24 w 83"/>
                  <a:gd name="T5" fmla="*/ 17 h 51"/>
                  <a:gd name="T6" fmla="*/ 43 w 83"/>
                  <a:gd name="T7" fmla="*/ 17 h 51"/>
                  <a:gd name="T8" fmla="*/ 58 w 83"/>
                  <a:gd name="T9" fmla="*/ 12 h 51"/>
                  <a:gd name="T10" fmla="*/ 63 w 83"/>
                  <a:gd name="T11" fmla="*/ 12 h 51"/>
                  <a:gd name="T12" fmla="*/ 68 w 83"/>
                  <a:gd name="T13" fmla="*/ 1 h 51"/>
                  <a:gd name="T14" fmla="*/ 70 w 83"/>
                  <a:gd name="T15" fmla="*/ 1 h 51"/>
                  <a:gd name="T16" fmla="*/ 72 w 83"/>
                  <a:gd name="T17" fmla="*/ 5 h 51"/>
                  <a:gd name="T18" fmla="*/ 77 w 83"/>
                  <a:gd name="T19" fmla="*/ 0 h 51"/>
                  <a:gd name="T20" fmla="*/ 79 w 83"/>
                  <a:gd name="T21" fmla="*/ 17 h 51"/>
                  <a:gd name="T22" fmla="*/ 48 w 83"/>
                  <a:gd name="T23" fmla="*/ 39 h 51"/>
                  <a:gd name="T24" fmla="*/ 34 w 83"/>
                  <a:gd name="T25" fmla="*/ 39 h 51"/>
                  <a:gd name="T26" fmla="*/ 68 w 83"/>
                  <a:gd name="T27" fmla="*/ 27 h 51"/>
                  <a:gd name="T28" fmla="*/ 34 w 83"/>
                  <a:gd name="T29" fmla="*/ 36 h 51"/>
                  <a:gd name="T30" fmla="*/ 18 w 83"/>
                  <a:gd name="T31" fmla="*/ 38 h 51"/>
                  <a:gd name="T32" fmla="*/ 9 w 83"/>
                  <a:gd name="T33" fmla="*/ 40 h 51"/>
                  <a:gd name="T34" fmla="*/ 6 w 83"/>
                  <a:gd name="T35" fmla="*/ 45 h 51"/>
                  <a:gd name="T36" fmla="*/ 7 w 83"/>
                  <a:gd name="T37" fmla="*/ 50 h 51"/>
                  <a:gd name="T38" fmla="*/ 6 w 83"/>
                  <a:gd name="T39" fmla="*/ 51 h 51"/>
                  <a:gd name="T40" fmla="*/ 2 w 83"/>
                  <a:gd name="T41" fmla="*/ 43 h 51"/>
                  <a:gd name="T42" fmla="*/ 0 w 83"/>
                  <a:gd name="T43" fmla="*/ 36 h 51"/>
                  <a:gd name="T44" fmla="*/ 1 w 83"/>
                  <a:gd name="T45" fmla="*/ 28 h 51"/>
                  <a:gd name="T46" fmla="*/ 3 w 83"/>
                  <a:gd name="T47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3" h="51">
                    <a:moveTo>
                      <a:pt x="3" y="25"/>
                    </a:moveTo>
                    <a:cubicBezTo>
                      <a:pt x="9" y="21"/>
                      <a:pt x="16" y="19"/>
                      <a:pt x="22" y="16"/>
                    </a:cubicBezTo>
                    <a:cubicBezTo>
                      <a:pt x="23" y="17"/>
                      <a:pt x="24" y="16"/>
                      <a:pt x="24" y="17"/>
                    </a:cubicBezTo>
                    <a:cubicBezTo>
                      <a:pt x="30" y="18"/>
                      <a:pt x="37" y="17"/>
                      <a:pt x="43" y="17"/>
                    </a:cubicBezTo>
                    <a:cubicBezTo>
                      <a:pt x="48" y="16"/>
                      <a:pt x="54" y="16"/>
                      <a:pt x="58" y="12"/>
                    </a:cubicBezTo>
                    <a:cubicBezTo>
                      <a:pt x="60" y="10"/>
                      <a:pt x="61" y="14"/>
                      <a:pt x="63" y="12"/>
                    </a:cubicBezTo>
                    <a:cubicBezTo>
                      <a:pt x="67" y="9"/>
                      <a:pt x="69" y="6"/>
                      <a:pt x="68" y="1"/>
                    </a:cubicBezTo>
                    <a:cubicBezTo>
                      <a:pt x="69" y="1"/>
                      <a:pt x="70" y="1"/>
                      <a:pt x="70" y="1"/>
                    </a:cubicBezTo>
                    <a:cubicBezTo>
                      <a:pt x="71" y="2"/>
                      <a:pt x="69" y="6"/>
                      <a:pt x="72" y="5"/>
                    </a:cubicBezTo>
                    <a:cubicBezTo>
                      <a:pt x="74" y="5"/>
                      <a:pt x="76" y="2"/>
                      <a:pt x="77" y="0"/>
                    </a:cubicBezTo>
                    <a:cubicBezTo>
                      <a:pt x="83" y="5"/>
                      <a:pt x="82" y="11"/>
                      <a:pt x="79" y="17"/>
                    </a:cubicBezTo>
                    <a:cubicBezTo>
                      <a:pt x="73" y="31"/>
                      <a:pt x="63" y="37"/>
                      <a:pt x="48" y="39"/>
                    </a:cubicBezTo>
                    <a:cubicBezTo>
                      <a:pt x="44" y="39"/>
                      <a:pt x="39" y="40"/>
                      <a:pt x="34" y="39"/>
                    </a:cubicBezTo>
                    <a:cubicBezTo>
                      <a:pt x="46" y="36"/>
                      <a:pt x="59" y="38"/>
                      <a:pt x="68" y="27"/>
                    </a:cubicBezTo>
                    <a:cubicBezTo>
                      <a:pt x="58" y="35"/>
                      <a:pt x="45" y="35"/>
                      <a:pt x="34" y="36"/>
                    </a:cubicBezTo>
                    <a:cubicBezTo>
                      <a:pt x="28" y="36"/>
                      <a:pt x="23" y="37"/>
                      <a:pt x="18" y="38"/>
                    </a:cubicBezTo>
                    <a:cubicBezTo>
                      <a:pt x="15" y="38"/>
                      <a:pt x="12" y="40"/>
                      <a:pt x="9" y="40"/>
                    </a:cubicBezTo>
                    <a:cubicBezTo>
                      <a:pt x="7" y="40"/>
                      <a:pt x="6" y="43"/>
                      <a:pt x="6" y="45"/>
                    </a:cubicBezTo>
                    <a:cubicBezTo>
                      <a:pt x="7" y="46"/>
                      <a:pt x="8" y="48"/>
                      <a:pt x="7" y="50"/>
                    </a:cubicBezTo>
                    <a:cubicBezTo>
                      <a:pt x="7" y="50"/>
                      <a:pt x="6" y="50"/>
                      <a:pt x="6" y="51"/>
                    </a:cubicBezTo>
                    <a:cubicBezTo>
                      <a:pt x="2" y="49"/>
                      <a:pt x="2" y="46"/>
                      <a:pt x="2" y="43"/>
                    </a:cubicBezTo>
                    <a:cubicBezTo>
                      <a:pt x="3" y="40"/>
                      <a:pt x="2" y="38"/>
                      <a:pt x="0" y="36"/>
                    </a:cubicBezTo>
                    <a:cubicBezTo>
                      <a:pt x="0" y="33"/>
                      <a:pt x="1" y="31"/>
                      <a:pt x="1" y="28"/>
                    </a:cubicBezTo>
                    <a:cubicBezTo>
                      <a:pt x="1" y="26"/>
                      <a:pt x="2" y="25"/>
                      <a:pt x="3" y="25"/>
                    </a:cubicBezTo>
                    <a:close/>
                  </a:path>
                </a:pathLst>
              </a:custGeom>
              <a:solidFill>
                <a:srgbClr val="9F97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8" name="Freeform 864"/>
              <p:cNvSpPr>
                <a:spLocks/>
              </p:cNvSpPr>
              <p:nvPr/>
            </p:nvSpPr>
            <p:spPr bwMode="auto">
              <a:xfrm>
                <a:off x="4345" y="1494"/>
                <a:ext cx="118" cy="67"/>
              </a:xfrm>
              <a:custGeom>
                <a:avLst/>
                <a:gdLst>
                  <a:gd name="T0" fmla="*/ 67 w 82"/>
                  <a:gd name="T1" fmla="*/ 14 h 46"/>
                  <a:gd name="T2" fmla="*/ 82 w 82"/>
                  <a:gd name="T3" fmla="*/ 20 h 46"/>
                  <a:gd name="T4" fmla="*/ 78 w 82"/>
                  <a:gd name="T5" fmla="*/ 22 h 46"/>
                  <a:gd name="T6" fmla="*/ 70 w 82"/>
                  <a:gd name="T7" fmla="*/ 27 h 46"/>
                  <a:gd name="T8" fmla="*/ 67 w 82"/>
                  <a:gd name="T9" fmla="*/ 30 h 46"/>
                  <a:gd name="T10" fmla="*/ 49 w 82"/>
                  <a:gd name="T11" fmla="*/ 36 h 46"/>
                  <a:gd name="T12" fmla="*/ 46 w 82"/>
                  <a:gd name="T13" fmla="*/ 33 h 46"/>
                  <a:gd name="T14" fmla="*/ 39 w 82"/>
                  <a:gd name="T15" fmla="*/ 34 h 46"/>
                  <a:gd name="T16" fmla="*/ 35 w 82"/>
                  <a:gd name="T17" fmla="*/ 33 h 46"/>
                  <a:gd name="T18" fmla="*/ 31 w 82"/>
                  <a:gd name="T19" fmla="*/ 30 h 46"/>
                  <a:gd name="T20" fmla="*/ 32 w 82"/>
                  <a:gd name="T21" fmla="*/ 28 h 46"/>
                  <a:gd name="T22" fmla="*/ 32 w 82"/>
                  <a:gd name="T23" fmla="*/ 27 h 46"/>
                  <a:gd name="T24" fmla="*/ 32 w 82"/>
                  <a:gd name="T25" fmla="*/ 28 h 46"/>
                  <a:gd name="T26" fmla="*/ 31 w 82"/>
                  <a:gd name="T27" fmla="*/ 30 h 46"/>
                  <a:gd name="T28" fmla="*/ 29 w 82"/>
                  <a:gd name="T29" fmla="*/ 40 h 46"/>
                  <a:gd name="T30" fmla="*/ 27 w 82"/>
                  <a:gd name="T31" fmla="*/ 43 h 46"/>
                  <a:gd name="T32" fmla="*/ 26 w 82"/>
                  <a:gd name="T33" fmla="*/ 34 h 46"/>
                  <a:gd name="T34" fmla="*/ 28 w 82"/>
                  <a:gd name="T35" fmla="*/ 28 h 46"/>
                  <a:gd name="T36" fmla="*/ 26 w 82"/>
                  <a:gd name="T37" fmla="*/ 36 h 46"/>
                  <a:gd name="T38" fmla="*/ 25 w 82"/>
                  <a:gd name="T39" fmla="*/ 42 h 46"/>
                  <a:gd name="T40" fmla="*/ 23 w 82"/>
                  <a:gd name="T41" fmla="*/ 43 h 46"/>
                  <a:gd name="T42" fmla="*/ 22 w 82"/>
                  <a:gd name="T43" fmla="*/ 40 h 46"/>
                  <a:gd name="T44" fmla="*/ 25 w 82"/>
                  <a:gd name="T45" fmla="*/ 25 h 46"/>
                  <a:gd name="T46" fmla="*/ 23 w 82"/>
                  <a:gd name="T47" fmla="*/ 32 h 46"/>
                  <a:gd name="T48" fmla="*/ 21 w 82"/>
                  <a:gd name="T49" fmla="*/ 35 h 46"/>
                  <a:gd name="T50" fmla="*/ 20 w 82"/>
                  <a:gd name="T51" fmla="*/ 31 h 46"/>
                  <a:gd name="T52" fmla="*/ 20 w 82"/>
                  <a:gd name="T53" fmla="*/ 29 h 46"/>
                  <a:gd name="T54" fmla="*/ 18 w 82"/>
                  <a:gd name="T55" fmla="*/ 33 h 46"/>
                  <a:gd name="T56" fmla="*/ 19 w 82"/>
                  <a:gd name="T57" fmla="*/ 23 h 46"/>
                  <a:gd name="T58" fmla="*/ 16 w 82"/>
                  <a:gd name="T59" fmla="*/ 35 h 46"/>
                  <a:gd name="T60" fmla="*/ 15 w 82"/>
                  <a:gd name="T61" fmla="*/ 43 h 46"/>
                  <a:gd name="T62" fmla="*/ 13 w 82"/>
                  <a:gd name="T63" fmla="*/ 46 h 46"/>
                  <a:gd name="T64" fmla="*/ 12 w 82"/>
                  <a:gd name="T65" fmla="*/ 43 h 46"/>
                  <a:gd name="T66" fmla="*/ 13 w 82"/>
                  <a:gd name="T67" fmla="*/ 29 h 46"/>
                  <a:gd name="T68" fmla="*/ 18 w 82"/>
                  <a:gd name="T69" fmla="*/ 20 h 46"/>
                  <a:gd name="T70" fmla="*/ 15 w 82"/>
                  <a:gd name="T71" fmla="*/ 26 h 46"/>
                  <a:gd name="T72" fmla="*/ 13 w 82"/>
                  <a:gd name="T73" fmla="*/ 20 h 46"/>
                  <a:gd name="T74" fmla="*/ 12 w 82"/>
                  <a:gd name="T75" fmla="*/ 20 h 46"/>
                  <a:gd name="T76" fmla="*/ 10 w 82"/>
                  <a:gd name="T77" fmla="*/ 24 h 46"/>
                  <a:gd name="T78" fmla="*/ 8 w 82"/>
                  <a:gd name="T79" fmla="*/ 20 h 46"/>
                  <a:gd name="T80" fmla="*/ 6 w 82"/>
                  <a:gd name="T81" fmla="*/ 10 h 46"/>
                  <a:gd name="T82" fmla="*/ 4 w 82"/>
                  <a:gd name="T83" fmla="*/ 10 h 46"/>
                  <a:gd name="T84" fmla="*/ 1 w 82"/>
                  <a:gd name="T85" fmla="*/ 12 h 46"/>
                  <a:gd name="T86" fmla="*/ 0 w 82"/>
                  <a:gd name="T87" fmla="*/ 11 h 46"/>
                  <a:gd name="T88" fmla="*/ 1 w 82"/>
                  <a:gd name="T89" fmla="*/ 8 h 46"/>
                  <a:gd name="T90" fmla="*/ 2 w 82"/>
                  <a:gd name="T91" fmla="*/ 5 h 46"/>
                  <a:gd name="T92" fmla="*/ 3 w 82"/>
                  <a:gd name="T93" fmla="*/ 4 h 46"/>
                  <a:gd name="T94" fmla="*/ 7 w 82"/>
                  <a:gd name="T95" fmla="*/ 1 h 46"/>
                  <a:gd name="T96" fmla="*/ 24 w 82"/>
                  <a:gd name="T97" fmla="*/ 3 h 46"/>
                  <a:gd name="T98" fmla="*/ 56 w 82"/>
                  <a:gd name="T99" fmla="*/ 10 h 46"/>
                  <a:gd name="T100" fmla="*/ 67 w 82"/>
                  <a:gd name="T101" fmla="*/ 1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2" h="46">
                    <a:moveTo>
                      <a:pt x="67" y="14"/>
                    </a:moveTo>
                    <a:cubicBezTo>
                      <a:pt x="72" y="16"/>
                      <a:pt x="77" y="18"/>
                      <a:pt x="82" y="20"/>
                    </a:cubicBezTo>
                    <a:cubicBezTo>
                      <a:pt x="82" y="23"/>
                      <a:pt x="80" y="22"/>
                      <a:pt x="78" y="22"/>
                    </a:cubicBezTo>
                    <a:cubicBezTo>
                      <a:pt x="72" y="21"/>
                      <a:pt x="72" y="21"/>
                      <a:pt x="70" y="27"/>
                    </a:cubicBezTo>
                    <a:cubicBezTo>
                      <a:pt x="70" y="28"/>
                      <a:pt x="69" y="30"/>
                      <a:pt x="67" y="30"/>
                    </a:cubicBezTo>
                    <a:cubicBezTo>
                      <a:pt x="61" y="33"/>
                      <a:pt x="55" y="35"/>
                      <a:pt x="49" y="36"/>
                    </a:cubicBezTo>
                    <a:cubicBezTo>
                      <a:pt x="46" y="37"/>
                      <a:pt x="45" y="35"/>
                      <a:pt x="46" y="33"/>
                    </a:cubicBezTo>
                    <a:cubicBezTo>
                      <a:pt x="45" y="36"/>
                      <a:pt x="41" y="37"/>
                      <a:pt x="39" y="34"/>
                    </a:cubicBezTo>
                    <a:cubicBezTo>
                      <a:pt x="38" y="33"/>
                      <a:pt x="37" y="32"/>
                      <a:pt x="35" y="33"/>
                    </a:cubicBezTo>
                    <a:cubicBezTo>
                      <a:pt x="32" y="34"/>
                      <a:pt x="31" y="34"/>
                      <a:pt x="31" y="30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7"/>
                      <a:pt x="33" y="28"/>
                      <a:pt x="32" y="27"/>
                    </a:cubicBezTo>
                    <a:cubicBezTo>
                      <a:pt x="32" y="27"/>
                      <a:pt x="32" y="28"/>
                      <a:pt x="32" y="28"/>
                    </a:cubicBezTo>
                    <a:cubicBezTo>
                      <a:pt x="31" y="29"/>
                      <a:pt x="31" y="29"/>
                      <a:pt x="31" y="30"/>
                    </a:cubicBezTo>
                    <a:cubicBezTo>
                      <a:pt x="31" y="33"/>
                      <a:pt x="29" y="36"/>
                      <a:pt x="29" y="40"/>
                    </a:cubicBezTo>
                    <a:cubicBezTo>
                      <a:pt x="29" y="41"/>
                      <a:pt x="29" y="42"/>
                      <a:pt x="27" y="43"/>
                    </a:cubicBezTo>
                    <a:cubicBezTo>
                      <a:pt x="24" y="40"/>
                      <a:pt x="26" y="37"/>
                      <a:pt x="26" y="34"/>
                    </a:cubicBezTo>
                    <a:cubicBezTo>
                      <a:pt x="26" y="32"/>
                      <a:pt x="27" y="30"/>
                      <a:pt x="28" y="28"/>
                    </a:cubicBezTo>
                    <a:cubicBezTo>
                      <a:pt x="27" y="30"/>
                      <a:pt x="26" y="33"/>
                      <a:pt x="26" y="36"/>
                    </a:cubicBezTo>
                    <a:cubicBezTo>
                      <a:pt x="25" y="38"/>
                      <a:pt x="26" y="40"/>
                      <a:pt x="25" y="42"/>
                    </a:cubicBezTo>
                    <a:cubicBezTo>
                      <a:pt x="24" y="43"/>
                      <a:pt x="24" y="43"/>
                      <a:pt x="23" y="43"/>
                    </a:cubicBezTo>
                    <a:cubicBezTo>
                      <a:pt x="22" y="43"/>
                      <a:pt x="22" y="41"/>
                      <a:pt x="22" y="40"/>
                    </a:cubicBezTo>
                    <a:cubicBezTo>
                      <a:pt x="22" y="34"/>
                      <a:pt x="23" y="29"/>
                      <a:pt x="25" y="25"/>
                    </a:cubicBezTo>
                    <a:cubicBezTo>
                      <a:pt x="25" y="27"/>
                      <a:pt x="23" y="29"/>
                      <a:pt x="23" y="32"/>
                    </a:cubicBezTo>
                    <a:cubicBezTo>
                      <a:pt x="23" y="33"/>
                      <a:pt x="22" y="35"/>
                      <a:pt x="21" y="35"/>
                    </a:cubicBezTo>
                    <a:cubicBezTo>
                      <a:pt x="19" y="34"/>
                      <a:pt x="19" y="33"/>
                      <a:pt x="20" y="31"/>
                    </a:cubicBezTo>
                    <a:cubicBezTo>
                      <a:pt x="20" y="30"/>
                      <a:pt x="20" y="30"/>
                      <a:pt x="20" y="29"/>
                    </a:cubicBezTo>
                    <a:cubicBezTo>
                      <a:pt x="20" y="30"/>
                      <a:pt x="20" y="32"/>
                      <a:pt x="18" y="33"/>
                    </a:cubicBezTo>
                    <a:cubicBezTo>
                      <a:pt x="16" y="30"/>
                      <a:pt x="16" y="30"/>
                      <a:pt x="19" y="23"/>
                    </a:cubicBezTo>
                    <a:cubicBezTo>
                      <a:pt x="18" y="27"/>
                      <a:pt x="16" y="31"/>
                      <a:pt x="16" y="35"/>
                    </a:cubicBezTo>
                    <a:cubicBezTo>
                      <a:pt x="16" y="38"/>
                      <a:pt x="15" y="40"/>
                      <a:pt x="15" y="43"/>
                    </a:cubicBezTo>
                    <a:cubicBezTo>
                      <a:pt x="15" y="44"/>
                      <a:pt x="15" y="46"/>
                      <a:pt x="13" y="46"/>
                    </a:cubicBezTo>
                    <a:cubicBezTo>
                      <a:pt x="12" y="46"/>
                      <a:pt x="12" y="44"/>
                      <a:pt x="12" y="43"/>
                    </a:cubicBezTo>
                    <a:cubicBezTo>
                      <a:pt x="11" y="38"/>
                      <a:pt x="12" y="33"/>
                      <a:pt x="13" y="29"/>
                    </a:cubicBezTo>
                    <a:cubicBezTo>
                      <a:pt x="15" y="26"/>
                      <a:pt x="17" y="23"/>
                      <a:pt x="18" y="20"/>
                    </a:cubicBezTo>
                    <a:cubicBezTo>
                      <a:pt x="17" y="22"/>
                      <a:pt x="16" y="24"/>
                      <a:pt x="15" y="26"/>
                    </a:cubicBezTo>
                    <a:cubicBezTo>
                      <a:pt x="12" y="24"/>
                      <a:pt x="10" y="22"/>
                      <a:pt x="13" y="20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1" y="21"/>
                      <a:pt x="12" y="24"/>
                      <a:pt x="10" y="24"/>
                    </a:cubicBezTo>
                    <a:cubicBezTo>
                      <a:pt x="8" y="24"/>
                      <a:pt x="8" y="21"/>
                      <a:pt x="8" y="20"/>
                    </a:cubicBezTo>
                    <a:cubicBezTo>
                      <a:pt x="7" y="16"/>
                      <a:pt x="5" y="14"/>
                      <a:pt x="6" y="10"/>
                    </a:cubicBezTo>
                    <a:cubicBezTo>
                      <a:pt x="6" y="10"/>
                      <a:pt x="5" y="10"/>
                      <a:pt x="4" y="10"/>
                    </a:cubicBezTo>
                    <a:cubicBezTo>
                      <a:pt x="3" y="10"/>
                      <a:pt x="3" y="13"/>
                      <a:pt x="1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1" y="9"/>
                      <a:pt x="1" y="8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5" y="1"/>
                      <a:pt x="7" y="1"/>
                    </a:cubicBezTo>
                    <a:cubicBezTo>
                      <a:pt x="13" y="0"/>
                      <a:pt x="18" y="2"/>
                      <a:pt x="24" y="3"/>
                    </a:cubicBezTo>
                    <a:cubicBezTo>
                      <a:pt x="35" y="5"/>
                      <a:pt x="45" y="8"/>
                      <a:pt x="56" y="10"/>
                    </a:cubicBezTo>
                    <a:cubicBezTo>
                      <a:pt x="60" y="11"/>
                      <a:pt x="64" y="12"/>
                      <a:pt x="67" y="14"/>
                    </a:cubicBezTo>
                    <a:close/>
                  </a:path>
                </a:pathLst>
              </a:custGeom>
              <a:solidFill>
                <a:srgbClr val="F4F3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9" name="Freeform 865"/>
              <p:cNvSpPr>
                <a:spLocks/>
              </p:cNvSpPr>
              <p:nvPr/>
            </p:nvSpPr>
            <p:spPr bwMode="auto">
              <a:xfrm>
                <a:off x="4368" y="1556"/>
                <a:ext cx="155" cy="89"/>
              </a:xfrm>
              <a:custGeom>
                <a:avLst/>
                <a:gdLst>
                  <a:gd name="T0" fmla="*/ 77 w 107"/>
                  <a:gd name="T1" fmla="*/ 26 h 61"/>
                  <a:gd name="T2" fmla="*/ 90 w 107"/>
                  <a:gd name="T3" fmla="*/ 16 h 61"/>
                  <a:gd name="T4" fmla="*/ 78 w 107"/>
                  <a:gd name="T5" fmla="*/ 30 h 61"/>
                  <a:gd name="T6" fmla="*/ 99 w 107"/>
                  <a:gd name="T7" fmla="*/ 15 h 61"/>
                  <a:gd name="T8" fmla="*/ 87 w 107"/>
                  <a:gd name="T9" fmla="*/ 29 h 61"/>
                  <a:gd name="T10" fmla="*/ 102 w 107"/>
                  <a:gd name="T11" fmla="*/ 20 h 61"/>
                  <a:gd name="T12" fmla="*/ 91 w 107"/>
                  <a:gd name="T13" fmla="*/ 32 h 61"/>
                  <a:gd name="T14" fmla="*/ 107 w 107"/>
                  <a:gd name="T15" fmla="*/ 23 h 61"/>
                  <a:gd name="T16" fmla="*/ 50 w 107"/>
                  <a:gd name="T17" fmla="*/ 53 h 61"/>
                  <a:gd name="T18" fmla="*/ 50 w 107"/>
                  <a:gd name="T19" fmla="*/ 61 h 61"/>
                  <a:gd name="T20" fmla="*/ 16 w 107"/>
                  <a:gd name="T21" fmla="*/ 34 h 61"/>
                  <a:gd name="T22" fmla="*/ 3 w 107"/>
                  <a:gd name="T23" fmla="*/ 16 h 61"/>
                  <a:gd name="T24" fmla="*/ 2 w 107"/>
                  <a:gd name="T25" fmla="*/ 15 h 61"/>
                  <a:gd name="T26" fmla="*/ 0 w 107"/>
                  <a:gd name="T27" fmla="*/ 3 h 61"/>
                  <a:gd name="T28" fmla="*/ 2 w 107"/>
                  <a:gd name="T29" fmla="*/ 1 h 61"/>
                  <a:gd name="T30" fmla="*/ 4 w 107"/>
                  <a:gd name="T31" fmla="*/ 3 h 61"/>
                  <a:gd name="T32" fmla="*/ 5 w 107"/>
                  <a:gd name="T33" fmla="*/ 5 h 61"/>
                  <a:gd name="T34" fmla="*/ 5 w 107"/>
                  <a:gd name="T35" fmla="*/ 9 h 61"/>
                  <a:gd name="T36" fmla="*/ 12 w 107"/>
                  <a:gd name="T37" fmla="*/ 23 h 61"/>
                  <a:gd name="T38" fmla="*/ 38 w 107"/>
                  <a:gd name="T39" fmla="*/ 40 h 61"/>
                  <a:gd name="T40" fmla="*/ 11 w 107"/>
                  <a:gd name="T41" fmla="*/ 21 h 61"/>
                  <a:gd name="T42" fmla="*/ 14 w 107"/>
                  <a:gd name="T43" fmla="*/ 21 h 61"/>
                  <a:gd name="T44" fmla="*/ 18 w 107"/>
                  <a:gd name="T45" fmla="*/ 25 h 61"/>
                  <a:gd name="T46" fmla="*/ 59 w 107"/>
                  <a:gd name="T47" fmla="*/ 31 h 61"/>
                  <a:gd name="T48" fmla="*/ 67 w 107"/>
                  <a:gd name="T49" fmla="*/ 26 h 61"/>
                  <a:gd name="T50" fmla="*/ 71 w 107"/>
                  <a:gd name="T51" fmla="*/ 25 h 61"/>
                  <a:gd name="T52" fmla="*/ 81 w 107"/>
                  <a:gd name="T53" fmla="*/ 17 h 61"/>
                  <a:gd name="T54" fmla="*/ 82 w 107"/>
                  <a:gd name="T55" fmla="*/ 19 h 61"/>
                  <a:gd name="T56" fmla="*/ 76 w 107"/>
                  <a:gd name="T57" fmla="*/ 25 h 61"/>
                  <a:gd name="T58" fmla="*/ 70 w 107"/>
                  <a:gd name="T59" fmla="*/ 31 h 61"/>
                  <a:gd name="T60" fmla="*/ 77 w 107"/>
                  <a:gd name="T61" fmla="*/ 2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" h="61">
                    <a:moveTo>
                      <a:pt x="77" y="26"/>
                    </a:moveTo>
                    <a:cubicBezTo>
                      <a:pt x="82" y="24"/>
                      <a:pt x="86" y="20"/>
                      <a:pt x="90" y="16"/>
                    </a:cubicBezTo>
                    <a:cubicBezTo>
                      <a:pt x="87" y="21"/>
                      <a:pt x="83" y="26"/>
                      <a:pt x="78" y="30"/>
                    </a:cubicBezTo>
                    <a:cubicBezTo>
                      <a:pt x="86" y="26"/>
                      <a:pt x="93" y="21"/>
                      <a:pt x="99" y="15"/>
                    </a:cubicBezTo>
                    <a:cubicBezTo>
                      <a:pt x="96" y="20"/>
                      <a:pt x="90" y="23"/>
                      <a:pt x="87" y="29"/>
                    </a:cubicBezTo>
                    <a:cubicBezTo>
                      <a:pt x="93" y="27"/>
                      <a:pt x="98" y="24"/>
                      <a:pt x="102" y="20"/>
                    </a:cubicBezTo>
                    <a:cubicBezTo>
                      <a:pt x="99" y="24"/>
                      <a:pt x="95" y="28"/>
                      <a:pt x="91" y="32"/>
                    </a:cubicBezTo>
                    <a:cubicBezTo>
                      <a:pt x="97" y="29"/>
                      <a:pt x="102" y="26"/>
                      <a:pt x="107" y="23"/>
                    </a:cubicBezTo>
                    <a:cubicBezTo>
                      <a:pt x="104" y="32"/>
                      <a:pt x="62" y="52"/>
                      <a:pt x="50" y="53"/>
                    </a:cubicBezTo>
                    <a:cubicBezTo>
                      <a:pt x="49" y="56"/>
                      <a:pt x="50" y="58"/>
                      <a:pt x="50" y="61"/>
                    </a:cubicBezTo>
                    <a:cubicBezTo>
                      <a:pt x="39" y="51"/>
                      <a:pt x="27" y="43"/>
                      <a:pt x="16" y="34"/>
                    </a:cubicBezTo>
                    <a:cubicBezTo>
                      <a:pt x="12" y="28"/>
                      <a:pt x="5" y="24"/>
                      <a:pt x="3" y="16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1" y="11"/>
                      <a:pt x="0" y="7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3" y="0"/>
                      <a:pt x="3" y="2"/>
                      <a:pt x="4" y="3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7" y="14"/>
                      <a:pt x="9" y="19"/>
                      <a:pt x="12" y="23"/>
                    </a:cubicBezTo>
                    <a:cubicBezTo>
                      <a:pt x="18" y="32"/>
                      <a:pt x="27" y="38"/>
                      <a:pt x="38" y="40"/>
                    </a:cubicBezTo>
                    <a:cubicBezTo>
                      <a:pt x="26" y="37"/>
                      <a:pt x="17" y="32"/>
                      <a:pt x="11" y="21"/>
                    </a:cubicBezTo>
                    <a:cubicBezTo>
                      <a:pt x="12" y="19"/>
                      <a:pt x="13" y="20"/>
                      <a:pt x="14" y="21"/>
                    </a:cubicBezTo>
                    <a:cubicBezTo>
                      <a:pt x="16" y="22"/>
                      <a:pt x="17" y="24"/>
                      <a:pt x="18" y="25"/>
                    </a:cubicBezTo>
                    <a:cubicBezTo>
                      <a:pt x="31" y="37"/>
                      <a:pt x="42" y="37"/>
                      <a:pt x="59" y="31"/>
                    </a:cubicBezTo>
                    <a:cubicBezTo>
                      <a:pt x="62" y="30"/>
                      <a:pt x="65" y="29"/>
                      <a:pt x="67" y="26"/>
                    </a:cubicBezTo>
                    <a:cubicBezTo>
                      <a:pt x="68" y="25"/>
                      <a:pt x="69" y="24"/>
                      <a:pt x="71" y="25"/>
                    </a:cubicBezTo>
                    <a:cubicBezTo>
                      <a:pt x="75" y="24"/>
                      <a:pt x="78" y="20"/>
                      <a:pt x="81" y="17"/>
                    </a:cubicBezTo>
                    <a:cubicBezTo>
                      <a:pt x="82" y="18"/>
                      <a:pt x="82" y="18"/>
                      <a:pt x="82" y="19"/>
                    </a:cubicBezTo>
                    <a:cubicBezTo>
                      <a:pt x="80" y="21"/>
                      <a:pt x="78" y="23"/>
                      <a:pt x="76" y="25"/>
                    </a:cubicBezTo>
                    <a:cubicBezTo>
                      <a:pt x="75" y="28"/>
                      <a:pt x="72" y="28"/>
                      <a:pt x="70" y="31"/>
                    </a:cubicBezTo>
                    <a:cubicBezTo>
                      <a:pt x="72" y="29"/>
                      <a:pt x="74" y="27"/>
                      <a:pt x="77" y="26"/>
                    </a:cubicBezTo>
                    <a:close/>
                  </a:path>
                </a:pathLst>
              </a:custGeom>
              <a:solidFill>
                <a:srgbClr val="7D7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0" name="Freeform 866"/>
              <p:cNvSpPr>
                <a:spLocks/>
              </p:cNvSpPr>
              <p:nvPr/>
            </p:nvSpPr>
            <p:spPr bwMode="auto">
              <a:xfrm>
                <a:off x="4442" y="1627"/>
                <a:ext cx="72" cy="61"/>
              </a:xfrm>
              <a:custGeom>
                <a:avLst/>
                <a:gdLst>
                  <a:gd name="T0" fmla="*/ 44 w 50"/>
                  <a:gd name="T1" fmla="*/ 32 h 42"/>
                  <a:gd name="T2" fmla="*/ 25 w 50"/>
                  <a:gd name="T3" fmla="*/ 34 h 42"/>
                  <a:gd name="T4" fmla="*/ 14 w 50"/>
                  <a:gd name="T5" fmla="*/ 40 h 42"/>
                  <a:gd name="T6" fmla="*/ 11 w 50"/>
                  <a:gd name="T7" fmla="*/ 40 h 42"/>
                  <a:gd name="T8" fmla="*/ 8 w 50"/>
                  <a:gd name="T9" fmla="*/ 34 h 42"/>
                  <a:gd name="T10" fmla="*/ 0 w 50"/>
                  <a:gd name="T11" fmla="*/ 14 h 42"/>
                  <a:gd name="T12" fmla="*/ 2 w 50"/>
                  <a:gd name="T13" fmla="*/ 16 h 42"/>
                  <a:gd name="T14" fmla="*/ 19 w 50"/>
                  <a:gd name="T15" fmla="*/ 2 h 42"/>
                  <a:gd name="T16" fmla="*/ 22 w 50"/>
                  <a:gd name="T17" fmla="*/ 2 h 42"/>
                  <a:gd name="T18" fmla="*/ 34 w 50"/>
                  <a:gd name="T19" fmla="*/ 2 h 42"/>
                  <a:gd name="T20" fmla="*/ 40 w 50"/>
                  <a:gd name="T21" fmla="*/ 5 h 42"/>
                  <a:gd name="T22" fmla="*/ 46 w 50"/>
                  <a:gd name="T23" fmla="*/ 10 h 42"/>
                  <a:gd name="T24" fmla="*/ 47 w 50"/>
                  <a:gd name="T25" fmla="*/ 12 h 42"/>
                  <a:gd name="T26" fmla="*/ 45 w 50"/>
                  <a:gd name="T27" fmla="*/ 11 h 42"/>
                  <a:gd name="T28" fmla="*/ 45 w 50"/>
                  <a:gd name="T29" fmla="*/ 12 h 42"/>
                  <a:gd name="T30" fmla="*/ 48 w 50"/>
                  <a:gd name="T31" fmla="*/ 14 h 42"/>
                  <a:gd name="T32" fmla="*/ 44 w 50"/>
                  <a:gd name="T33" fmla="*/ 16 h 42"/>
                  <a:gd name="T34" fmla="*/ 37 w 50"/>
                  <a:gd name="T35" fmla="*/ 14 h 42"/>
                  <a:gd name="T36" fmla="*/ 22 w 50"/>
                  <a:gd name="T37" fmla="*/ 15 h 42"/>
                  <a:gd name="T38" fmla="*/ 36 w 50"/>
                  <a:gd name="T39" fmla="*/ 14 h 42"/>
                  <a:gd name="T40" fmla="*/ 44 w 50"/>
                  <a:gd name="T41" fmla="*/ 16 h 42"/>
                  <a:gd name="T42" fmla="*/ 47 w 50"/>
                  <a:gd name="T43" fmla="*/ 22 h 42"/>
                  <a:gd name="T44" fmla="*/ 48 w 50"/>
                  <a:gd name="T45" fmla="*/ 25 h 42"/>
                  <a:gd name="T46" fmla="*/ 46 w 50"/>
                  <a:gd name="T47" fmla="*/ 28 h 42"/>
                  <a:gd name="T48" fmla="*/ 41 w 50"/>
                  <a:gd name="T49" fmla="*/ 28 h 42"/>
                  <a:gd name="T50" fmla="*/ 33 w 50"/>
                  <a:gd name="T51" fmla="*/ 29 h 42"/>
                  <a:gd name="T52" fmla="*/ 44 w 50"/>
                  <a:gd name="T53" fmla="*/ 29 h 42"/>
                  <a:gd name="T54" fmla="*/ 44 w 50"/>
                  <a:gd name="T55" fmla="*/ 3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" h="42">
                    <a:moveTo>
                      <a:pt x="44" y="32"/>
                    </a:moveTo>
                    <a:cubicBezTo>
                      <a:pt x="37" y="30"/>
                      <a:pt x="31" y="33"/>
                      <a:pt x="25" y="34"/>
                    </a:cubicBezTo>
                    <a:cubicBezTo>
                      <a:pt x="20" y="36"/>
                      <a:pt x="17" y="38"/>
                      <a:pt x="14" y="40"/>
                    </a:cubicBezTo>
                    <a:cubicBezTo>
                      <a:pt x="13" y="42"/>
                      <a:pt x="12" y="41"/>
                      <a:pt x="11" y="40"/>
                    </a:cubicBezTo>
                    <a:cubicBezTo>
                      <a:pt x="10" y="38"/>
                      <a:pt x="11" y="35"/>
                      <a:pt x="8" y="34"/>
                    </a:cubicBezTo>
                    <a:cubicBezTo>
                      <a:pt x="5" y="28"/>
                      <a:pt x="3" y="21"/>
                      <a:pt x="0" y="14"/>
                    </a:cubicBezTo>
                    <a:cubicBezTo>
                      <a:pt x="2" y="13"/>
                      <a:pt x="2" y="15"/>
                      <a:pt x="2" y="16"/>
                    </a:cubicBezTo>
                    <a:cubicBezTo>
                      <a:pt x="8" y="12"/>
                      <a:pt x="13" y="6"/>
                      <a:pt x="19" y="2"/>
                    </a:cubicBezTo>
                    <a:cubicBezTo>
                      <a:pt x="20" y="1"/>
                      <a:pt x="21" y="2"/>
                      <a:pt x="22" y="2"/>
                    </a:cubicBezTo>
                    <a:cubicBezTo>
                      <a:pt x="26" y="0"/>
                      <a:pt x="30" y="0"/>
                      <a:pt x="34" y="2"/>
                    </a:cubicBezTo>
                    <a:cubicBezTo>
                      <a:pt x="36" y="3"/>
                      <a:pt x="38" y="4"/>
                      <a:pt x="40" y="5"/>
                    </a:cubicBezTo>
                    <a:cubicBezTo>
                      <a:pt x="43" y="6"/>
                      <a:pt x="45" y="8"/>
                      <a:pt x="46" y="10"/>
                    </a:cubicBezTo>
                    <a:cubicBezTo>
                      <a:pt x="47" y="10"/>
                      <a:pt x="47" y="11"/>
                      <a:pt x="47" y="12"/>
                    </a:cubicBezTo>
                    <a:cubicBezTo>
                      <a:pt x="46" y="12"/>
                      <a:pt x="45" y="12"/>
                      <a:pt x="45" y="11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6" y="13"/>
                      <a:pt x="48" y="13"/>
                      <a:pt x="48" y="14"/>
                    </a:cubicBezTo>
                    <a:cubicBezTo>
                      <a:pt x="47" y="16"/>
                      <a:pt x="46" y="16"/>
                      <a:pt x="44" y="16"/>
                    </a:cubicBezTo>
                    <a:cubicBezTo>
                      <a:pt x="42" y="16"/>
                      <a:pt x="40" y="15"/>
                      <a:pt x="37" y="14"/>
                    </a:cubicBezTo>
                    <a:cubicBezTo>
                      <a:pt x="32" y="14"/>
                      <a:pt x="27" y="13"/>
                      <a:pt x="22" y="15"/>
                    </a:cubicBezTo>
                    <a:cubicBezTo>
                      <a:pt x="27" y="13"/>
                      <a:pt x="32" y="14"/>
                      <a:pt x="36" y="14"/>
                    </a:cubicBezTo>
                    <a:cubicBezTo>
                      <a:pt x="39" y="15"/>
                      <a:pt x="42" y="15"/>
                      <a:pt x="44" y="16"/>
                    </a:cubicBezTo>
                    <a:cubicBezTo>
                      <a:pt x="48" y="17"/>
                      <a:pt x="49" y="18"/>
                      <a:pt x="47" y="22"/>
                    </a:cubicBezTo>
                    <a:cubicBezTo>
                      <a:pt x="47" y="23"/>
                      <a:pt x="47" y="24"/>
                      <a:pt x="48" y="25"/>
                    </a:cubicBezTo>
                    <a:cubicBezTo>
                      <a:pt x="50" y="27"/>
                      <a:pt x="49" y="28"/>
                      <a:pt x="46" y="28"/>
                    </a:cubicBezTo>
                    <a:cubicBezTo>
                      <a:pt x="44" y="29"/>
                      <a:pt x="43" y="28"/>
                      <a:pt x="41" y="28"/>
                    </a:cubicBezTo>
                    <a:cubicBezTo>
                      <a:pt x="38" y="28"/>
                      <a:pt x="35" y="27"/>
                      <a:pt x="33" y="29"/>
                    </a:cubicBezTo>
                    <a:cubicBezTo>
                      <a:pt x="36" y="27"/>
                      <a:pt x="40" y="27"/>
                      <a:pt x="44" y="29"/>
                    </a:cubicBezTo>
                    <a:cubicBezTo>
                      <a:pt x="46" y="30"/>
                      <a:pt x="46" y="31"/>
                      <a:pt x="44" y="32"/>
                    </a:cubicBezTo>
                    <a:close/>
                  </a:path>
                </a:pathLst>
              </a:custGeom>
              <a:solidFill>
                <a:srgbClr val="9E98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1" name="Freeform 867"/>
              <p:cNvSpPr>
                <a:spLocks/>
              </p:cNvSpPr>
              <p:nvPr/>
            </p:nvSpPr>
            <p:spPr bwMode="auto">
              <a:xfrm>
                <a:off x="4528" y="1621"/>
                <a:ext cx="22" cy="138"/>
              </a:xfrm>
              <a:custGeom>
                <a:avLst/>
                <a:gdLst>
                  <a:gd name="T0" fmla="*/ 12 w 15"/>
                  <a:gd name="T1" fmla="*/ 8 h 95"/>
                  <a:gd name="T2" fmla="*/ 14 w 15"/>
                  <a:gd name="T3" fmla="*/ 36 h 95"/>
                  <a:gd name="T4" fmla="*/ 14 w 15"/>
                  <a:gd name="T5" fmla="*/ 52 h 95"/>
                  <a:gd name="T6" fmla="*/ 12 w 15"/>
                  <a:gd name="T7" fmla="*/ 76 h 95"/>
                  <a:gd name="T8" fmla="*/ 10 w 15"/>
                  <a:gd name="T9" fmla="*/ 90 h 95"/>
                  <a:gd name="T10" fmla="*/ 5 w 15"/>
                  <a:gd name="T11" fmla="*/ 94 h 95"/>
                  <a:gd name="T12" fmla="*/ 3 w 15"/>
                  <a:gd name="T13" fmla="*/ 81 h 95"/>
                  <a:gd name="T14" fmla="*/ 0 w 15"/>
                  <a:gd name="T15" fmla="*/ 85 h 95"/>
                  <a:gd name="T16" fmla="*/ 3 w 15"/>
                  <a:gd name="T17" fmla="*/ 16 h 95"/>
                  <a:gd name="T18" fmla="*/ 4 w 15"/>
                  <a:gd name="T19" fmla="*/ 5 h 95"/>
                  <a:gd name="T20" fmla="*/ 5 w 15"/>
                  <a:gd name="T21" fmla="*/ 0 h 95"/>
                  <a:gd name="T22" fmla="*/ 12 w 15"/>
                  <a:gd name="T23" fmla="*/ 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95">
                    <a:moveTo>
                      <a:pt x="12" y="8"/>
                    </a:moveTo>
                    <a:cubicBezTo>
                      <a:pt x="15" y="17"/>
                      <a:pt x="13" y="27"/>
                      <a:pt x="14" y="36"/>
                    </a:cubicBezTo>
                    <a:cubicBezTo>
                      <a:pt x="14" y="41"/>
                      <a:pt x="14" y="47"/>
                      <a:pt x="14" y="52"/>
                    </a:cubicBezTo>
                    <a:cubicBezTo>
                      <a:pt x="14" y="60"/>
                      <a:pt x="13" y="68"/>
                      <a:pt x="12" y="76"/>
                    </a:cubicBezTo>
                    <a:cubicBezTo>
                      <a:pt x="11" y="80"/>
                      <a:pt x="10" y="85"/>
                      <a:pt x="10" y="90"/>
                    </a:cubicBezTo>
                    <a:cubicBezTo>
                      <a:pt x="9" y="94"/>
                      <a:pt x="8" y="95"/>
                      <a:pt x="5" y="94"/>
                    </a:cubicBezTo>
                    <a:cubicBezTo>
                      <a:pt x="9" y="89"/>
                      <a:pt x="7" y="84"/>
                      <a:pt x="3" y="81"/>
                    </a:cubicBezTo>
                    <a:cubicBezTo>
                      <a:pt x="2" y="82"/>
                      <a:pt x="4" y="85"/>
                      <a:pt x="0" y="85"/>
                    </a:cubicBezTo>
                    <a:cubicBezTo>
                      <a:pt x="2" y="62"/>
                      <a:pt x="3" y="39"/>
                      <a:pt x="3" y="16"/>
                    </a:cubicBezTo>
                    <a:cubicBezTo>
                      <a:pt x="3" y="12"/>
                      <a:pt x="3" y="9"/>
                      <a:pt x="4" y="5"/>
                    </a:cubicBezTo>
                    <a:cubicBezTo>
                      <a:pt x="6" y="4"/>
                      <a:pt x="3" y="2"/>
                      <a:pt x="5" y="0"/>
                    </a:cubicBezTo>
                    <a:cubicBezTo>
                      <a:pt x="8" y="2"/>
                      <a:pt x="10" y="5"/>
                      <a:pt x="12" y="8"/>
                    </a:cubicBezTo>
                    <a:close/>
                  </a:path>
                </a:pathLst>
              </a:custGeom>
              <a:solidFill>
                <a:srgbClr val="8D8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2" name="Freeform 868"/>
              <p:cNvSpPr>
                <a:spLocks/>
              </p:cNvSpPr>
              <p:nvPr/>
            </p:nvSpPr>
            <p:spPr bwMode="auto">
              <a:xfrm>
                <a:off x="4553" y="1489"/>
                <a:ext cx="84" cy="37"/>
              </a:xfrm>
              <a:custGeom>
                <a:avLst/>
                <a:gdLst>
                  <a:gd name="T0" fmla="*/ 56 w 58"/>
                  <a:gd name="T1" fmla="*/ 14 h 26"/>
                  <a:gd name="T2" fmla="*/ 58 w 58"/>
                  <a:gd name="T3" fmla="*/ 16 h 26"/>
                  <a:gd name="T4" fmla="*/ 46 w 58"/>
                  <a:gd name="T5" fmla="*/ 22 h 26"/>
                  <a:gd name="T6" fmla="*/ 37 w 58"/>
                  <a:gd name="T7" fmla="*/ 23 h 26"/>
                  <a:gd name="T8" fmla="*/ 38 w 58"/>
                  <a:gd name="T9" fmla="*/ 23 h 26"/>
                  <a:gd name="T10" fmla="*/ 38 w 58"/>
                  <a:gd name="T11" fmla="*/ 23 h 26"/>
                  <a:gd name="T12" fmla="*/ 41 w 58"/>
                  <a:gd name="T13" fmla="*/ 25 h 26"/>
                  <a:gd name="T14" fmla="*/ 40 w 58"/>
                  <a:gd name="T15" fmla="*/ 26 h 26"/>
                  <a:gd name="T16" fmla="*/ 6 w 58"/>
                  <a:gd name="T17" fmla="*/ 20 h 26"/>
                  <a:gd name="T18" fmla="*/ 3 w 58"/>
                  <a:gd name="T19" fmla="*/ 21 h 26"/>
                  <a:gd name="T20" fmla="*/ 2 w 58"/>
                  <a:gd name="T21" fmla="*/ 17 h 26"/>
                  <a:gd name="T22" fmla="*/ 16 w 58"/>
                  <a:gd name="T23" fmla="*/ 17 h 26"/>
                  <a:gd name="T24" fmla="*/ 2 w 58"/>
                  <a:gd name="T25" fmla="*/ 16 h 26"/>
                  <a:gd name="T26" fmla="*/ 1 w 58"/>
                  <a:gd name="T27" fmla="*/ 12 h 26"/>
                  <a:gd name="T28" fmla="*/ 15 w 58"/>
                  <a:gd name="T29" fmla="*/ 13 h 26"/>
                  <a:gd name="T30" fmla="*/ 1 w 58"/>
                  <a:gd name="T31" fmla="*/ 10 h 26"/>
                  <a:gd name="T32" fmla="*/ 1 w 58"/>
                  <a:gd name="T33" fmla="*/ 10 h 26"/>
                  <a:gd name="T34" fmla="*/ 3 w 58"/>
                  <a:gd name="T35" fmla="*/ 8 h 26"/>
                  <a:gd name="T36" fmla="*/ 9 w 58"/>
                  <a:gd name="T37" fmla="*/ 8 h 26"/>
                  <a:gd name="T38" fmla="*/ 25 w 58"/>
                  <a:gd name="T39" fmla="*/ 6 h 26"/>
                  <a:gd name="T40" fmla="*/ 25 w 58"/>
                  <a:gd name="T41" fmla="*/ 6 h 26"/>
                  <a:gd name="T42" fmla="*/ 24 w 58"/>
                  <a:gd name="T43" fmla="*/ 6 h 26"/>
                  <a:gd name="T44" fmla="*/ 16 w 58"/>
                  <a:gd name="T45" fmla="*/ 6 h 26"/>
                  <a:gd name="T46" fmla="*/ 15 w 58"/>
                  <a:gd name="T47" fmla="*/ 4 h 26"/>
                  <a:gd name="T48" fmla="*/ 16 w 58"/>
                  <a:gd name="T49" fmla="*/ 3 h 26"/>
                  <a:gd name="T50" fmla="*/ 26 w 58"/>
                  <a:gd name="T51" fmla="*/ 3 h 26"/>
                  <a:gd name="T52" fmla="*/ 25 w 58"/>
                  <a:gd name="T53" fmla="*/ 4 h 26"/>
                  <a:gd name="T54" fmla="*/ 25 w 58"/>
                  <a:gd name="T55" fmla="*/ 4 h 26"/>
                  <a:gd name="T56" fmla="*/ 40 w 58"/>
                  <a:gd name="T57" fmla="*/ 4 h 26"/>
                  <a:gd name="T58" fmla="*/ 45 w 58"/>
                  <a:gd name="T59" fmla="*/ 5 h 26"/>
                  <a:gd name="T60" fmla="*/ 54 w 58"/>
                  <a:gd name="T61" fmla="*/ 7 h 26"/>
                  <a:gd name="T62" fmla="*/ 55 w 58"/>
                  <a:gd name="T63" fmla="*/ 8 h 26"/>
                  <a:gd name="T64" fmla="*/ 57 w 58"/>
                  <a:gd name="T65" fmla="*/ 11 h 26"/>
                  <a:gd name="T66" fmla="*/ 53 w 58"/>
                  <a:gd name="T67" fmla="*/ 14 h 26"/>
                  <a:gd name="T68" fmla="*/ 46 w 58"/>
                  <a:gd name="T69" fmla="*/ 17 h 26"/>
                  <a:gd name="T70" fmla="*/ 56 w 58"/>
                  <a:gd name="T71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8" h="26">
                    <a:moveTo>
                      <a:pt x="56" y="14"/>
                    </a:moveTo>
                    <a:cubicBezTo>
                      <a:pt x="57" y="14"/>
                      <a:pt x="58" y="15"/>
                      <a:pt x="58" y="16"/>
                    </a:cubicBezTo>
                    <a:cubicBezTo>
                      <a:pt x="54" y="19"/>
                      <a:pt x="51" y="21"/>
                      <a:pt x="46" y="22"/>
                    </a:cubicBezTo>
                    <a:cubicBezTo>
                      <a:pt x="44" y="24"/>
                      <a:pt x="41" y="23"/>
                      <a:pt x="37" y="23"/>
                    </a:cubicBezTo>
                    <a:cubicBezTo>
                      <a:pt x="37" y="23"/>
                      <a:pt x="38" y="24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9" y="23"/>
                      <a:pt x="40" y="24"/>
                      <a:pt x="41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28" y="24"/>
                      <a:pt x="17" y="22"/>
                      <a:pt x="6" y="20"/>
                    </a:cubicBezTo>
                    <a:cubicBezTo>
                      <a:pt x="5" y="20"/>
                      <a:pt x="4" y="21"/>
                      <a:pt x="3" y="21"/>
                    </a:cubicBezTo>
                    <a:cubicBezTo>
                      <a:pt x="2" y="20"/>
                      <a:pt x="1" y="18"/>
                      <a:pt x="2" y="17"/>
                    </a:cubicBezTo>
                    <a:cubicBezTo>
                      <a:pt x="7" y="15"/>
                      <a:pt x="12" y="19"/>
                      <a:pt x="16" y="17"/>
                    </a:cubicBezTo>
                    <a:cubicBezTo>
                      <a:pt x="12" y="18"/>
                      <a:pt x="7" y="16"/>
                      <a:pt x="2" y="16"/>
                    </a:cubicBezTo>
                    <a:cubicBezTo>
                      <a:pt x="1" y="15"/>
                      <a:pt x="1" y="13"/>
                      <a:pt x="1" y="12"/>
                    </a:cubicBezTo>
                    <a:cubicBezTo>
                      <a:pt x="6" y="10"/>
                      <a:pt x="10" y="12"/>
                      <a:pt x="15" y="13"/>
                    </a:cubicBezTo>
                    <a:cubicBezTo>
                      <a:pt x="11" y="11"/>
                      <a:pt x="5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1" y="8"/>
                      <a:pt x="3" y="8"/>
                    </a:cubicBezTo>
                    <a:cubicBezTo>
                      <a:pt x="5" y="8"/>
                      <a:pt x="7" y="8"/>
                      <a:pt x="9" y="8"/>
                    </a:cubicBezTo>
                    <a:cubicBezTo>
                      <a:pt x="15" y="10"/>
                      <a:pt x="20" y="8"/>
                      <a:pt x="25" y="6"/>
                    </a:cubicBezTo>
                    <a:cubicBezTo>
                      <a:pt x="25" y="6"/>
                      <a:pt x="24" y="5"/>
                      <a:pt x="25" y="6"/>
                    </a:cubicBezTo>
                    <a:cubicBezTo>
                      <a:pt x="25" y="6"/>
                      <a:pt x="24" y="6"/>
                      <a:pt x="24" y="6"/>
                    </a:cubicBezTo>
                    <a:cubicBezTo>
                      <a:pt x="21" y="6"/>
                      <a:pt x="19" y="9"/>
                      <a:pt x="16" y="6"/>
                    </a:cubicBezTo>
                    <a:cubicBezTo>
                      <a:pt x="15" y="5"/>
                      <a:pt x="14" y="5"/>
                      <a:pt x="15" y="4"/>
                    </a:cubicBezTo>
                    <a:cubicBezTo>
                      <a:pt x="15" y="3"/>
                      <a:pt x="16" y="3"/>
                      <a:pt x="16" y="3"/>
                    </a:cubicBezTo>
                    <a:cubicBezTo>
                      <a:pt x="19" y="2"/>
                      <a:pt x="23" y="0"/>
                      <a:pt x="26" y="3"/>
                    </a:cubicBezTo>
                    <a:cubicBezTo>
                      <a:pt x="26" y="3"/>
                      <a:pt x="26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30" y="1"/>
                      <a:pt x="35" y="1"/>
                      <a:pt x="40" y="4"/>
                    </a:cubicBezTo>
                    <a:cubicBezTo>
                      <a:pt x="41" y="5"/>
                      <a:pt x="43" y="6"/>
                      <a:pt x="45" y="5"/>
                    </a:cubicBezTo>
                    <a:cubicBezTo>
                      <a:pt x="48" y="4"/>
                      <a:pt x="51" y="6"/>
                      <a:pt x="54" y="7"/>
                    </a:cubicBezTo>
                    <a:cubicBezTo>
                      <a:pt x="54" y="7"/>
                      <a:pt x="55" y="8"/>
                      <a:pt x="55" y="8"/>
                    </a:cubicBezTo>
                    <a:cubicBezTo>
                      <a:pt x="54" y="10"/>
                      <a:pt x="56" y="10"/>
                      <a:pt x="57" y="11"/>
                    </a:cubicBezTo>
                    <a:cubicBezTo>
                      <a:pt x="57" y="13"/>
                      <a:pt x="54" y="13"/>
                      <a:pt x="53" y="14"/>
                    </a:cubicBezTo>
                    <a:cubicBezTo>
                      <a:pt x="51" y="16"/>
                      <a:pt x="48" y="17"/>
                      <a:pt x="46" y="17"/>
                    </a:cubicBezTo>
                    <a:cubicBezTo>
                      <a:pt x="49" y="17"/>
                      <a:pt x="52" y="13"/>
                      <a:pt x="56" y="14"/>
                    </a:cubicBezTo>
                    <a:close/>
                  </a:path>
                </a:pathLst>
              </a:custGeom>
              <a:solidFill>
                <a:srgbClr val="716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3" name="Freeform 869"/>
              <p:cNvSpPr>
                <a:spLocks/>
              </p:cNvSpPr>
              <p:nvPr/>
            </p:nvSpPr>
            <p:spPr bwMode="auto">
              <a:xfrm>
                <a:off x="4387" y="1522"/>
                <a:ext cx="86" cy="43"/>
              </a:xfrm>
              <a:custGeom>
                <a:avLst/>
                <a:gdLst>
                  <a:gd name="T0" fmla="*/ 2 w 60"/>
                  <a:gd name="T1" fmla="*/ 10 h 30"/>
                  <a:gd name="T2" fmla="*/ 5 w 60"/>
                  <a:gd name="T3" fmla="*/ 5 h 30"/>
                  <a:gd name="T4" fmla="*/ 4 w 60"/>
                  <a:gd name="T5" fmla="*/ 14 h 30"/>
                  <a:gd name="T6" fmla="*/ 10 w 60"/>
                  <a:gd name="T7" fmla="*/ 14 h 30"/>
                  <a:gd name="T8" fmla="*/ 14 w 60"/>
                  <a:gd name="T9" fmla="*/ 16 h 30"/>
                  <a:gd name="T10" fmla="*/ 16 w 60"/>
                  <a:gd name="T11" fmla="*/ 14 h 30"/>
                  <a:gd name="T12" fmla="*/ 18 w 60"/>
                  <a:gd name="T13" fmla="*/ 10 h 30"/>
                  <a:gd name="T14" fmla="*/ 19 w 60"/>
                  <a:gd name="T15" fmla="*/ 11 h 30"/>
                  <a:gd name="T16" fmla="*/ 18 w 60"/>
                  <a:gd name="T17" fmla="*/ 16 h 30"/>
                  <a:gd name="T18" fmla="*/ 23 w 60"/>
                  <a:gd name="T19" fmla="*/ 15 h 30"/>
                  <a:gd name="T20" fmla="*/ 38 w 60"/>
                  <a:gd name="T21" fmla="*/ 10 h 30"/>
                  <a:gd name="T22" fmla="*/ 40 w 60"/>
                  <a:gd name="T23" fmla="*/ 7 h 30"/>
                  <a:gd name="T24" fmla="*/ 49 w 60"/>
                  <a:gd name="T25" fmla="*/ 2 h 30"/>
                  <a:gd name="T26" fmla="*/ 53 w 60"/>
                  <a:gd name="T27" fmla="*/ 1 h 30"/>
                  <a:gd name="T28" fmla="*/ 60 w 60"/>
                  <a:gd name="T29" fmla="*/ 5 h 30"/>
                  <a:gd name="T30" fmla="*/ 56 w 60"/>
                  <a:gd name="T31" fmla="*/ 7 h 30"/>
                  <a:gd name="T32" fmla="*/ 51 w 60"/>
                  <a:gd name="T33" fmla="*/ 14 h 30"/>
                  <a:gd name="T34" fmla="*/ 50 w 60"/>
                  <a:gd name="T35" fmla="*/ 16 h 30"/>
                  <a:gd name="T36" fmla="*/ 31 w 60"/>
                  <a:gd name="T37" fmla="*/ 24 h 30"/>
                  <a:gd name="T38" fmla="*/ 22 w 60"/>
                  <a:gd name="T39" fmla="*/ 25 h 30"/>
                  <a:gd name="T40" fmla="*/ 19 w 60"/>
                  <a:gd name="T41" fmla="*/ 27 h 30"/>
                  <a:gd name="T42" fmla="*/ 14 w 60"/>
                  <a:gd name="T43" fmla="*/ 28 h 30"/>
                  <a:gd name="T44" fmla="*/ 7 w 60"/>
                  <a:gd name="T45" fmla="*/ 29 h 30"/>
                  <a:gd name="T46" fmla="*/ 0 w 60"/>
                  <a:gd name="T47" fmla="*/ 24 h 30"/>
                  <a:gd name="T48" fmla="*/ 2 w 60"/>
                  <a:gd name="T4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30">
                    <a:moveTo>
                      <a:pt x="2" y="10"/>
                    </a:moveTo>
                    <a:cubicBezTo>
                      <a:pt x="2" y="8"/>
                      <a:pt x="3" y="7"/>
                      <a:pt x="5" y="5"/>
                    </a:cubicBezTo>
                    <a:cubicBezTo>
                      <a:pt x="4" y="8"/>
                      <a:pt x="3" y="11"/>
                      <a:pt x="4" y="14"/>
                    </a:cubicBezTo>
                    <a:cubicBezTo>
                      <a:pt x="6" y="12"/>
                      <a:pt x="9" y="12"/>
                      <a:pt x="10" y="14"/>
                    </a:cubicBezTo>
                    <a:cubicBezTo>
                      <a:pt x="11" y="16"/>
                      <a:pt x="13" y="15"/>
                      <a:pt x="14" y="16"/>
                    </a:cubicBezTo>
                    <a:cubicBezTo>
                      <a:pt x="16" y="16"/>
                      <a:pt x="16" y="15"/>
                      <a:pt x="16" y="14"/>
                    </a:cubicBezTo>
                    <a:cubicBezTo>
                      <a:pt x="17" y="12"/>
                      <a:pt x="18" y="11"/>
                      <a:pt x="18" y="10"/>
                    </a:cubicBezTo>
                    <a:cubicBezTo>
                      <a:pt x="19" y="10"/>
                      <a:pt x="19" y="11"/>
                      <a:pt x="19" y="11"/>
                    </a:cubicBezTo>
                    <a:cubicBezTo>
                      <a:pt x="19" y="13"/>
                      <a:pt x="16" y="14"/>
                      <a:pt x="18" y="16"/>
                    </a:cubicBezTo>
                    <a:cubicBezTo>
                      <a:pt x="19" y="17"/>
                      <a:pt x="21" y="15"/>
                      <a:pt x="23" y="15"/>
                    </a:cubicBezTo>
                    <a:cubicBezTo>
                      <a:pt x="28" y="15"/>
                      <a:pt x="33" y="11"/>
                      <a:pt x="38" y="10"/>
                    </a:cubicBezTo>
                    <a:cubicBezTo>
                      <a:pt x="40" y="10"/>
                      <a:pt x="40" y="8"/>
                      <a:pt x="40" y="7"/>
                    </a:cubicBezTo>
                    <a:cubicBezTo>
                      <a:pt x="40" y="1"/>
                      <a:pt x="44" y="0"/>
                      <a:pt x="49" y="2"/>
                    </a:cubicBezTo>
                    <a:cubicBezTo>
                      <a:pt x="51" y="2"/>
                      <a:pt x="52" y="3"/>
                      <a:pt x="53" y="1"/>
                    </a:cubicBezTo>
                    <a:cubicBezTo>
                      <a:pt x="56" y="3"/>
                      <a:pt x="58" y="4"/>
                      <a:pt x="60" y="5"/>
                    </a:cubicBezTo>
                    <a:cubicBezTo>
                      <a:pt x="59" y="8"/>
                      <a:pt x="57" y="5"/>
                      <a:pt x="56" y="7"/>
                    </a:cubicBezTo>
                    <a:cubicBezTo>
                      <a:pt x="56" y="13"/>
                      <a:pt x="55" y="14"/>
                      <a:pt x="51" y="14"/>
                    </a:cubicBezTo>
                    <a:cubicBezTo>
                      <a:pt x="49" y="14"/>
                      <a:pt x="50" y="15"/>
                      <a:pt x="50" y="16"/>
                    </a:cubicBezTo>
                    <a:cubicBezTo>
                      <a:pt x="43" y="19"/>
                      <a:pt x="38" y="23"/>
                      <a:pt x="31" y="24"/>
                    </a:cubicBezTo>
                    <a:cubicBezTo>
                      <a:pt x="28" y="25"/>
                      <a:pt x="25" y="26"/>
                      <a:pt x="22" y="25"/>
                    </a:cubicBezTo>
                    <a:cubicBezTo>
                      <a:pt x="21" y="25"/>
                      <a:pt x="20" y="25"/>
                      <a:pt x="19" y="27"/>
                    </a:cubicBezTo>
                    <a:cubicBezTo>
                      <a:pt x="18" y="28"/>
                      <a:pt x="16" y="29"/>
                      <a:pt x="14" y="28"/>
                    </a:cubicBezTo>
                    <a:cubicBezTo>
                      <a:pt x="11" y="28"/>
                      <a:pt x="9" y="29"/>
                      <a:pt x="7" y="29"/>
                    </a:cubicBezTo>
                    <a:cubicBezTo>
                      <a:pt x="2" y="30"/>
                      <a:pt x="1" y="29"/>
                      <a:pt x="0" y="24"/>
                    </a:cubicBezTo>
                    <a:cubicBezTo>
                      <a:pt x="0" y="19"/>
                      <a:pt x="1" y="15"/>
                      <a:pt x="2" y="10"/>
                    </a:cubicBezTo>
                    <a:close/>
                  </a:path>
                </a:pathLst>
              </a:custGeom>
              <a:solidFill>
                <a:srgbClr val="F0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4" name="Freeform 870"/>
              <p:cNvSpPr>
                <a:spLocks/>
              </p:cNvSpPr>
              <p:nvPr/>
            </p:nvSpPr>
            <p:spPr bwMode="auto">
              <a:xfrm>
                <a:off x="4475" y="1621"/>
                <a:ext cx="53" cy="83"/>
              </a:xfrm>
              <a:custGeom>
                <a:avLst/>
                <a:gdLst>
                  <a:gd name="T0" fmla="*/ 14 w 37"/>
                  <a:gd name="T1" fmla="*/ 18 h 57"/>
                  <a:gd name="T2" fmla="*/ 24 w 37"/>
                  <a:gd name="T3" fmla="*/ 18 h 57"/>
                  <a:gd name="T4" fmla="*/ 20 w 37"/>
                  <a:gd name="T5" fmla="*/ 16 h 57"/>
                  <a:gd name="T6" fmla="*/ 22 w 37"/>
                  <a:gd name="T7" fmla="*/ 15 h 57"/>
                  <a:gd name="T8" fmla="*/ 23 w 37"/>
                  <a:gd name="T9" fmla="*/ 15 h 57"/>
                  <a:gd name="T10" fmla="*/ 18 w 37"/>
                  <a:gd name="T11" fmla="*/ 10 h 57"/>
                  <a:gd name="T12" fmla="*/ 14 w 37"/>
                  <a:gd name="T13" fmla="*/ 7 h 57"/>
                  <a:gd name="T14" fmla="*/ 13 w 37"/>
                  <a:gd name="T15" fmla="*/ 1 h 57"/>
                  <a:gd name="T16" fmla="*/ 21 w 37"/>
                  <a:gd name="T17" fmla="*/ 7 h 57"/>
                  <a:gd name="T18" fmla="*/ 17 w 37"/>
                  <a:gd name="T19" fmla="*/ 1 h 57"/>
                  <a:gd name="T20" fmla="*/ 23 w 37"/>
                  <a:gd name="T21" fmla="*/ 4 h 57"/>
                  <a:gd name="T22" fmla="*/ 22 w 37"/>
                  <a:gd name="T23" fmla="*/ 1 h 57"/>
                  <a:gd name="T24" fmla="*/ 22 w 37"/>
                  <a:gd name="T25" fmla="*/ 0 h 57"/>
                  <a:gd name="T26" fmla="*/ 25 w 37"/>
                  <a:gd name="T27" fmla="*/ 4 h 57"/>
                  <a:gd name="T28" fmla="*/ 28 w 37"/>
                  <a:gd name="T29" fmla="*/ 5 h 57"/>
                  <a:gd name="T30" fmla="*/ 29 w 37"/>
                  <a:gd name="T31" fmla="*/ 5 h 57"/>
                  <a:gd name="T32" fmla="*/ 34 w 37"/>
                  <a:gd name="T33" fmla="*/ 17 h 57"/>
                  <a:gd name="T34" fmla="*/ 35 w 37"/>
                  <a:gd name="T35" fmla="*/ 18 h 57"/>
                  <a:gd name="T36" fmla="*/ 35 w 37"/>
                  <a:gd name="T37" fmla="*/ 16 h 57"/>
                  <a:gd name="T38" fmla="*/ 36 w 37"/>
                  <a:gd name="T39" fmla="*/ 31 h 57"/>
                  <a:gd name="T40" fmla="*/ 36 w 37"/>
                  <a:gd name="T41" fmla="*/ 46 h 57"/>
                  <a:gd name="T42" fmla="*/ 32 w 37"/>
                  <a:gd name="T43" fmla="*/ 43 h 57"/>
                  <a:gd name="T44" fmla="*/ 34 w 37"/>
                  <a:gd name="T45" fmla="*/ 57 h 57"/>
                  <a:gd name="T46" fmla="*/ 20 w 37"/>
                  <a:gd name="T47" fmla="*/ 42 h 57"/>
                  <a:gd name="T48" fmla="*/ 0 w 37"/>
                  <a:gd name="T49" fmla="*/ 46 h 57"/>
                  <a:gd name="T50" fmla="*/ 22 w 37"/>
                  <a:gd name="T51" fmla="*/ 40 h 57"/>
                  <a:gd name="T52" fmla="*/ 18 w 37"/>
                  <a:gd name="T53" fmla="*/ 37 h 57"/>
                  <a:gd name="T54" fmla="*/ 29 w 37"/>
                  <a:gd name="T55" fmla="*/ 41 h 57"/>
                  <a:gd name="T56" fmla="*/ 21 w 37"/>
                  <a:gd name="T57" fmla="*/ 36 h 57"/>
                  <a:gd name="T58" fmla="*/ 21 w 37"/>
                  <a:gd name="T59" fmla="*/ 34 h 57"/>
                  <a:gd name="T60" fmla="*/ 11 w 37"/>
                  <a:gd name="T61" fmla="*/ 33 h 57"/>
                  <a:gd name="T62" fmla="*/ 8 w 37"/>
                  <a:gd name="T63" fmla="*/ 33 h 57"/>
                  <a:gd name="T64" fmla="*/ 25 w 37"/>
                  <a:gd name="T65" fmla="*/ 31 h 57"/>
                  <a:gd name="T66" fmla="*/ 24 w 37"/>
                  <a:gd name="T67" fmla="*/ 25 h 57"/>
                  <a:gd name="T68" fmla="*/ 22 w 37"/>
                  <a:gd name="T69" fmla="*/ 21 h 57"/>
                  <a:gd name="T70" fmla="*/ 14 w 37"/>
                  <a:gd name="T71" fmla="*/ 18 h 57"/>
                  <a:gd name="T72" fmla="*/ 14 w 37"/>
                  <a:gd name="T7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" h="57">
                    <a:moveTo>
                      <a:pt x="14" y="18"/>
                    </a:moveTo>
                    <a:cubicBezTo>
                      <a:pt x="18" y="18"/>
                      <a:pt x="21" y="20"/>
                      <a:pt x="24" y="18"/>
                    </a:cubicBezTo>
                    <a:cubicBezTo>
                      <a:pt x="23" y="17"/>
                      <a:pt x="22" y="16"/>
                      <a:pt x="20" y="16"/>
                    </a:cubicBezTo>
                    <a:cubicBezTo>
                      <a:pt x="20" y="14"/>
                      <a:pt x="21" y="15"/>
                      <a:pt x="22" y="15"/>
                    </a:cubicBezTo>
                    <a:cubicBezTo>
                      <a:pt x="22" y="15"/>
                      <a:pt x="23" y="16"/>
                      <a:pt x="23" y="15"/>
                    </a:cubicBezTo>
                    <a:cubicBezTo>
                      <a:pt x="21" y="13"/>
                      <a:pt x="19" y="12"/>
                      <a:pt x="18" y="10"/>
                    </a:cubicBezTo>
                    <a:cubicBezTo>
                      <a:pt x="17" y="9"/>
                      <a:pt x="14" y="9"/>
                      <a:pt x="14" y="7"/>
                    </a:cubicBezTo>
                    <a:cubicBezTo>
                      <a:pt x="13" y="5"/>
                      <a:pt x="13" y="3"/>
                      <a:pt x="13" y="1"/>
                    </a:cubicBezTo>
                    <a:cubicBezTo>
                      <a:pt x="16" y="2"/>
                      <a:pt x="18" y="5"/>
                      <a:pt x="21" y="7"/>
                    </a:cubicBezTo>
                    <a:cubicBezTo>
                      <a:pt x="21" y="4"/>
                      <a:pt x="18" y="3"/>
                      <a:pt x="17" y="1"/>
                    </a:cubicBezTo>
                    <a:cubicBezTo>
                      <a:pt x="20" y="1"/>
                      <a:pt x="20" y="4"/>
                      <a:pt x="23" y="4"/>
                    </a:cubicBezTo>
                    <a:cubicBezTo>
                      <a:pt x="23" y="3"/>
                      <a:pt x="22" y="2"/>
                      <a:pt x="22" y="1"/>
                    </a:cubicBezTo>
                    <a:cubicBezTo>
                      <a:pt x="22" y="1"/>
                      <a:pt x="22" y="0"/>
                      <a:pt x="22" y="0"/>
                    </a:cubicBezTo>
                    <a:cubicBezTo>
                      <a:pt x="23" y="1"/>
                      <a:pt x="24" y="3"/>
                      <a:pt x="25" y="4"/>
                    </a:cubicBezTo>
                    <a:cubicBezTo>
                      <a:pt x="26" y="5"/>
                      <a:pt x="26" y="9"/>
                      <a:pt x="28" y="5"/>
                    </a:cubicBezTo>
                    <a:cubicBezTo>
                      <a:pt x="28" y="4"/>
                      <a:pt x="29" y="5"/>
                      <a:pt x="29" y="5"/>
                    </a:cubicBezTo>
                    <a:cubicBezTo>
                      <a:pt x="32" y="9"/>
                      <a:pt x="36" y="11"/>
                      <a:pt x="34" y="17"/>
                    </a:cubicBezTo>
                    <a:cubicBezTo>
                      <a:pt x="34" y="17"/>
                      <a:pt x="34" y="18"/>
                      <a:pt x="35" y="18"/>
                    </a:cubicBezTo>
                    <a:cubicBezTo>
                      <a:pt x="35" y="17"/>
                      <a:pt x="35" y="17"/>
                      <a:pt x="35" y="16"/>
                    </a:cubicBezTo>
                    <a:cubicBezTo>
                      <a:pt x="37" y="21"/>
                      <a:pt x="36" y="26"/>
                      <a:pt x="36" y="31"/>
                    </a:cubicBezTo>
                    <a:cubicBezTo>
                      <a:pt x="36" y="36"/>
                      <a:pt x="36" y="41"/>
                      <a:pt x="36" y="46"/>
                    </a:cubicBezTo>
                    <a:cubicBezTo>
                      <a:pt x="35" y="45"/>
                      <a:pt x="33" y="44"/>
                      <a:pt x="32" y="43"/>
                    </a:cubicBezTo>
                    <a:cubicBezTo>
                      <a:pt x="36" y="47"/>
                      <a:pt x="32" y="52"/>
                      <a:pt x="34" y="57"/>
                    </a:cubicBezTo>
                    <a:cubicBezTo>
                      <a:pt x="32" y="49"/>
                      <a:pt x="27" y="44"/>
                      <a:pt x="20" y="42"/>
                    </a:cubicBezTo>
                    <a:cubicBezTo>
                      <a:pt x="12" y="39"/>
                      <a:pt x="6" y="42"/>
                      <a:pt x="0" y="46"/>
                    </a:cubicBezTo>
                    <a:cubicBezTo>
                      <a:pt x="3" y="41"/>
                      <a:pt x="12" y="39"/>
                      <a:pt x="22" y="40"/>
                    </a:cubicBezTo>
                    <a:cubicBezTo>
                      <a:pt x="22" y="39"/>
                      <a:pt x="19" y="39"/>
                      <a:pt x="18" y="37"/>
                    </a:cubicBezTo>
                    <a:cubicBezTo>
                      <a:pt x="22" y="37"/>
                      <a:pt x="25" y="40"/>
                      <a:pt x="29" y="41"/>
                    </a:cubicBezTo>
                    <a:cubicBezTo>
                      <a:pt x="27" y="38"/>
                      <a:pt x="24" y="38"/>
                      <a:pt x="21" y="36"/>
                    </a:cubicBezTo>
                    <a:cubicBezTo>
                      <a:pt x="21" y="35"/>
                      <a:pt x="23" y="34"/>
                      <a:pt x="21" y="34"/>
                    </a:cubicBezTo>
                    <a:cubicBezTo>
                      <a:pt x="18" y="32"/>
                      <a:pt x="14" y="32"/>
                      <a:pt x="11" y="33"/>
                    </a:cubicBezTo>
                    <a:cubicBezTo>
                      <a:pt x="10" y="33"/>
                      <a:pt x="9" y="34"/>
                      <a:pt x="8" y="33"/>
                    </a:cubicBezTo>
                    <a:cubicBezTo>
                      <a:pt x="14" y="30"/>
                      <a:pt x="20" y="33"/>
                      <a:pt x="25" y="31"/>
                    </a:cubicBezTo>
                    <a:cubicBezTo>
                      <a:pt x="23" y="29"/>
                      <a:pt x="19" y="28"/>
                      <a:pt x="24" y="25"/>
                    </a:cubicBezTo>
                    <a:cubicBezTo>
                      <a:pt x="26" y="23"/>
                      <a:pt x="24" y="22"/>
                      <a:pt x="22" y="21"/>
                    </a:cubicBezTo>
                    <a:cubicBezTo>
                      <a:pt x="19" y="20"/>
                      <a:pt x="16" y="20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lose/>
                  </a:path>
                </a:pathLst>
              </a:custGeom>
              <a:solidFill>
                <a:srgbClr val="8B85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5" name="Freeform 871"/>
              <p:cNvSpPr>
                <a:spLocks/>
              </p:cNvSpPr>
              <p:nvPr/>
            </p:nvSpPr>
            <p:spPr bwMode="auto">
              <a:xfrm>
                <a:off x="4478" y="1731"/>
                <a:ext cx="45" cy="44"/>
              </a:xfrm>
              <a:custGeom>
                <a:avLst/>
                <a:gdLst>
                  <a:gd name="T0" fmla="*/ 0 w 31"/>
                  <a:gd name="T1" fmla="*/ 5 h 30"/>
                  <a:gd name="T2" fmla="*/ 5 w 31"/>
                  <a:gd name="T3" fmla="*/ 3 h 30"/>
                  <a:gd name="T4" fmla="*/ 13 w 31"/>
                  <a:gd name="T5" fmla="*/ 4 h 30"/>
                  <a:gd name="T6" fmla="*/ 16 w 31"/>
                  <a:gd name="T7" fmla="*/ 6 h 30"/>
                  <a:gd name="T8" fmla="*/ 25 w 31"/>
                  <a:gd name="T9" fmla="*/ 7 h 30"/>
                  <a:gd name="T10" fmla="*/ 27 w 31"/>
                  <a:gd name="T11" fmla="*/ 6 h 30"/>
                  <a:gd name="T12" fmla="*/ 30 w 31"/>
                  <a:gd name="T13" fmla="*/ 0 h 30"/>
                  <a:gd name="T14" fmla="*/ 30 w 31"/>
                  <a:gd name="T15" fmla="*/ 13 h 30"/>
                  <a:gd name="T16" fmla="*/ 29 w 31"/>
                  <a:gd name="T17" fmla="*/ 20 h 30"/>
                  <a:gd name="T18" fmla="*/ 24 w 31"/>
                  <a:gd name="T19" fmla="*/ 25 h 30"/>
                  <a:gd name="T20" fmla="*/ 28 w 31"/>
                  <a:gd name="T21" fmla="*/ 20 h 30"/>
                  <a:gd name="T22" fmla="*/ 29 w 31"/>
                  <a:gd name="T23" fmla="*/ 28 h 30"/>
                  <a:gd name="T24" fmla="*/ 27 w 31"/>
                  <a:gd name="T25" fmla="*/ 30 h 30"/>
                  <a:gd name="T26" fmla="*/ 12 w 31"/>
                  <a:gd name="T27" fmla="*/ 29 h 30"/>
                  <a:gd name="T28" fmla="*/ 7 w 31"/>
                  <a:gd name="T29" fmla="*/ 25 h 30"/>
                  <a:gd name="T30" fmla="*/ 0 w 31"/>
                  <a:gd name="T31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30">
                    <a:moveTo>
                      <a:pt x="0" y="5"/>
                    </a:moveTo>
                    <a:cubicBezTo>
                      <a:pt x="1" y="1"/>
                      <a:pt x="3" y="0"/>
                      <a:pt x="5" y="3"/>
                    </a:cubicBezTo>
                    <a:cubicBezTo>
                      <a:pt x="7" y="5"/>
                      <a:pt x="10" y="5"/>
                      <a:pt x="13" y="4"/>
                    </a:cubicBezTo>
                    <a:cubicBezTo>
                      <a:pt x="15" y="3"/>
                      <a:pt x="14" y="6"/>
                      <a:pt x="16" y="6"/>
                    </a:cubicBezTo>
                    <a:cubicBezTo>
                      <a:pt x="19" y="6"/>
                      <a:pt x="22" y="5"/>
                      <a:pt x="25" y="7"/>
                    </a:cubicBezTo>
                    <a:cubicBezTo>
                      <a:pt x="26" y="8"/>
                      <a:pt x="26" y="7"/>
                      <a:pt x="27" y="6"/>
                    </a:cubicBezTo>
                    <a:cubicBezTo>
                      <a:pt x="28" y="4"/>
                      <a:pt x="29" y="2"/>
                      <a:pt x="30" y="0"/>
                    </a:cubicBezTo>
                    <a:cubicBezTo>
                      <a:pt x="29" y="4"/>
                      <a:pt x="27" y="8"/>
                      <a:pt x="30" y="13"/>
                    </a:cubicBezTo>
                    <a:cubicBezTo>
                      <a:pt x="31" y="15"/>
                      <a:pt x="31" y="18"/>
                      <a:pt x="29" y="20"/>
                    </a:cubicBezTo>
                    <a:cubicBezTo>
                      <a:pt x="27" y="22"/>
                      <a:pt x="26" y="24"/>
                      <a:pt x="24" y="25"/>
                    </a:cubicBezTo>
                    <a:cubicBezTo>
                      <a:pt x="25" y="24"/>
                      <a:pt x="27" y="22"/>
                      <a:pt x="28" y="20"/>
                    </a:cubicBezTo>
                    <a:cubicBezTo>
                      <a:pt x="31" y="23"/>
                      <a:pt x="29" y="26"/>
                      <a:pt x="29" y="28"/>
                    </a:cubicBezTo>
                    <a:cubicBezTo>
                      <a:pt x="29" y="30"/>
                      <a:pt x="28" y="30"/>
                      <a:pt x="27" y="30"/>
                    </a:cubicBezTo>
                    <a:cubicBezTo>
                      <a:pt x="22" y="29"/>
                      <a:pt x="17" y="30"/>
                      <a:pt x="12" y="29"/>
                    </a:cubicBezTo>
                    <a:cubicBezTo>
                      <a:pt x="9" y="29"/>
                      <a:pt x="7" y="27"/>
                      <a:pt x="7" y="25"/>
                    </a:cubicBezTo>
                    <a:cubicBezTo>
                      <a:pt x="5" y="18"/>
                      <a:pt x="2" y="12"/>
                      <a:pt x="0" y="5"/>
                    </a:cubicBezTo>
                    <a:close/>
                  </a:path>
                </a:pathLst>
              </a:custGeom>
              <a:solidFill>
                <a:srgbClr val="6B5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6" name="Freeform 872"/>
              <p:cNvSpPr>
                <a:spLocks/>
              </p:cNvSpPr>
              <p:nvPr/>
            </p:nvSpPr>
            <p:spPr bwMode="auto">
              <a:xfrm>
                <a:off x="4359" y="1467"/>
                <a:ext cx="97" cy="43"/>
              </a:xfrm>
              <a:custGeom>
                <a:avLst/>
                <a:gdLst>
                  <a:gd name="T0" fmla="*/ 32 w 67"/>
                  <a:gd name="T1" fmla="*/ 7 h 30"/>
                  <a:gd name="T2" fmla="*/ 25 w 67"/>
                  <a:gd name="T3" fmla="*/ 14 h 30"/>
                  <a:gd name="T4" fmla="*/ 24 w 67"/>
                  <a:gd name="T5" fmla="*/ 16 h 30"/>
                  <a:gd name="T6" fmla="*/ 27 w 67"/>
                  <a:gd name="T7" fmla="*/ 16 h 30"/>
                  <a:gd name="T8" fmla="*/ 30 w 67"/>
                  <a:gd name="T9" fmla="*/ 14 h 30"/>
                  <a:gd name="T10" fmla="*/ 37 w 67"/>
                  <a:gd name="T11" fmla="*/ 15 h 30"/>
                  <a:gd name="T12" fmla="*/ 46 w 67"/>
                  <a:gd name="T13" fmla="*/ 17 h 30"/>
                  <a:gd name="T14" fmla="*/ 58 w 67"/>
                  <a:gd name="T15" fmla="*/ 17 h 30"/>
                  <a:gd name="T16" fmla="*/ 59 w 67"/>
                  <a:gd name="T17" fmla="*/ 18 h 30"/>
                  <a:gd name="T18" fmla="*/ 62 w 67"/>
                  <a:gd name="T19" fmla="*/ 20 h 30"/>
                  <a:gd name="T20" fmla="*/ 43 w 67"/>
                  <a:gd name="T21" fmla="*/ 21 h 30"/>
                  <a:gd name="T22" fmla="*/ 67 w 67"/>
                  <a:gd name="T23" fmla="*/ 23 h 30"/>
                  <a:gd name="T24" fmla="*/ 47 w 67"/>
                  <a:gd name="T25" fmla="*/ 22 h 30"/>
                  <a:gd name="T26" fmla="*/ 67 w 67"/>
                  <a:gd name="T27" fmla="*/ 26 h 30"/>
                  <a:gd name="T28" fmla="*/ 51 w 67"/>
                  <a:gd name="T29" fmla="*/ 25 h 30"/>
                  <a:gd name="T30" fmla="*/ 64 w 67"/>
                  <a:gd name="T31" fmla="*/ 28 h 30"/>
                  <a:gd name="T32" fmla="*/ 62 w 67"/>
                  <a:gd name="T33" fmla="*/ 30 h 30"/>
                  <a:gd name="T34" fmla="*/ 56 w 67"/>
                  <a:gd name="T35" fmla="*/ 30 h 30"/>
                  <a:gd name="T36" fmla="*/ 34 w 67"/>
                  <a:gd name="T37" fmla="*/ 24 h 30"/>
                  <a:gd name="T38" fmla="*/ 2 w 67"/>
                  <a:gd name="T39" fmla="*/ 18 h 30"/>
                  <a:gd name="T40" fmla="*/ 2 w 67"/>
                  <a:gd name="T41" fmla="*/ 14 h 30"/>
                  <a:gd name="T42" fmla="*/ 16 w 67"/>
                  <a:gd name="T43" fmla="*/ 0 h 30"/>
                  <a:gd name="T44" fmla="*/ 19 w 67"/>
                  <a:gd name="T45" fmla="*/ 4 h 30"/>
                  <a:gd name="T46" fmla="*/ 15 w 67"/>
                  <a:gd name="T47" fmla="*/ 5 h 30"/>
                  <a:gd name="T48" fmla="*/ 19 w 67"/>
                  <a:gd name="T49" fmla="*/ 4 h 30"/>
                  <a:gd name="T50" fmla="*/ 21 w 67"/>
                  <a:gd name="T51" fmla="*/ 4 h 30"/>
                  <a:gd name="T52" fmla="*/ 24 w 67"/>
                  <a:gd name="T53" fmla="*/ 5 h 30"/>
                  <a:gd name="T54" fmla="*/ 32 w 67"/>
                  <a:gd name="T5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" h="30">
                    <a:moveTo>
                      <a:pt x="32" y="7"/>
                    </a:moveTo>
                    <a:cubicBezTo>
                      <a:pt x="30" y="9"/>
                      <a:pt x="27" y="11"/>
                      <a:pt x="25" y="14"/>
                    </a:cubicBezTo>
                    <a:cubicBezTo>
                      <a:pt x="25" y="15"/>
                      <a:pt x="23" y="15"/>
                      <a:pt x="24" y="16"/>
                    </a:cubicBezTo>
                    <a:cubicBezTo>
                      <a:pt x="25" y="17"/>
                      <a:pt x="26" y="17"/>
                      <a:pt x="27" y="16"/>
                    </a:cubicBezTo>
                    <a:cubicBezTo>
                      <a:pt x="27" y="15"/>
                      <a:pt x="28" y="14"/>
                      <a:pt x="30" y="14"/>
                    </a:cubicBezTo>
                    <a:cubicBezTo>
                      <a:pt x="33" y="11"/>
                      <a:pt x="34" y="12"/>
                      <a:pt x="37" y="15"/>
                    </a:cubicBezTo>
                    <a:cubicBezTo>
                      <a:pt x="39" y="16"/>
                      <a:pt x="42" y="19"/>
                      <a:pt x="46" y="17"/>
                    </a:cubicBezTo>
                    <a:cubicBezTo>
                      <a:pt x="50" y="17"/>
                      <a:pt x="54" y="16"/>
                      <a:pt x="58" y="17"/>
                    </a:cubicBezTo>
                    <a:cubicBezTo>
                      <a:pt x="58" y="17"/>
                      <a:pt x="58" y="18"/>
                      <a:pt x="59" y="18"/>
                    </a:cubicBezTo>
                    <a:cubicBezTo>
                      <a:pt x="59" y="19"/>
                      <a:pt x="61" y="18"/>
                      <a:pt x="62" y="20"/>
                    </a:cubicBezTo>
                    <a:cubicBezTo>
                      <a:pt x="56" y="20"/>
                      <a:pt x="50" y="17"/>
                      <a:pt x="43" y="21"/>
                    </a:cubicBezTo>
                    <a:cubicBezTo>
                      <a:pt x="52" y="19"/>
                      <a:pt x="59" y="20"/>
                      <a:pt x="67" y="23"/>
                    </a:cubicBezTo>
                    <a:cubicBezTo>
                      <a:pt x="60" y="22"/>
                      <a:pt x="53" y="21"/>
                      <a:pt x="47" y="22"/>
                    </a:cubicBezTo>
                    <a:cubicBezTo>
                      <a:pt x="53" y="22"/>
                      <a:pt x="60" y="22"/>
                      <a:pt x="67" y="26"/>
                    </a:cubicBezTo>
                    <a:cubicBezTo>
                      <a:pt x="61" y="25"/>
                      <a:pt x="56" y="23"/>
                      <a:pt x="51" y="25"/>
                    </a:cubicBezTo>
                    <a:cubicBezTo>
                      <a:pt x="56" y="25"/>
                      <a:pt x="60" y="25"/>
                      <a:pt x="64" y="28"/>
                    </a:cubicBezTo>
                    <a:cubicBezTo>
                      <a:pt x="64" y="29"/>
                      <a:pt x="62" y="29"/>
                      <a:pt x="62" y="30"/>
                    </a:cubicBezTo>
                    <a:cubicBezTo>
                      <a:pt x="60" y="30"/>
                      <a:pt x="58" y="30"/>
                      <a:pt x="56" y="30"/>
                    </a:cubicBezTo>
                    <a:cubicBezTo>
                      <a:pt x="49" y="28"/>
                      <a:pt x="41" y="26"/>
                      <a:pt x="34" y="24"/>
                    </a:cubicBezTo>
                    <a:cubicBezTo>
                      <a:pt x="24" y="21"/>
                      <a:pt x="13" y="19"/>
                      <a:pt x="2" y="18"/>
                    </a:cubicBezTo>
                    <a:cubicBezTo>
                      <a:pt x="0" y="17"/>
                      <a:pt x="1" y="16"/>
                      <a:pt x="2" y="14"/>
                    </a:cubicBezTo>
                    <a:cubicBezTo>
                      <a:pt x="6" y="9"/>
                      <a:pt x="11" y="4"/>
                      <a:pt x="16" y="0"/>
                    </a:cubicBezTo>
                    <a:cubicBezTo>
                      <a:pt x="17" y="2"/>
                      <a:pt x="18" y="2"/>
                      <a:pt x="19" y="4"/>
                    </a:cubicBezTo>
                    <a:cubicBezTo>
                      <a:pt x="17" y="4"/>
                      <a:pt x="16" y="5"/>
                      <a:pt x="15" y="5"/>
                    </a:cubicBezTo>
                    <a:cubicBezTo>
                      <a:pt x="16" y="6"/>
                      <a:pt x="18" y="4"/>
                      <a:pt x="19" y="4"/>
                    </a:cubicBezTo>
                    <a:cubicBezTo>
                      <a:pt x="20" y="3"/>
                      <a:pt x="21" y="3"/>
                      <a:pt x="21" y="4"/>
                    </a:cubicBezTo>
                    <a:cubicBezTo>
                      <a:pt x="21" y="6"/>
                      <a:pt x="24" y="6"/>
                      <a:pt x="24" y="5"/>
                    </a:cubicBezTo>
                    <a:cubicBezTo>
                      <a:pt x="27" y="2"/>
                      <a:pt x="30" y="5"/>
                      <a:pt x="32" y="7"/>
                    </a:cubicBezTo>
                    <a:close/>
                  </a:path>
                </a:pathLst>
              </a:custGeom>
              <a:solidFill>
                <a:srgbClr val="857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7" name="Freeform 873"/>
              <p:cNvSpPr>
                <a:spLocks/>
              </p:cNvSpPr>
              <p:nvPr/>
            </p:nvSpPr>
            <p:spPr bwMode="auto">
              <a:xfrm>
                <a:off x="4388" y="1634"/>
                <a:ext cx="61" cy="57"/>
              </a:xfrm>
              <a:custGeom>
                <a:avLst/>
                <a:gdLst>
                  <a:gd name="T0" fmla="*/ 4 w 42"/>
                  <a:gd name="T1" fmla="*/ 24 h 39"/>
                  <a:gd name="T2" fmla="*/ 4 w 42"/>
                  <a:gd name="T3" fmla="*/ 23 h 39"/>
                  <a:gd name="T4" fmla="*/ 0 w 42"/>
                  <a:gd name="T5" fmla="*/ 2 h 39"/>
                  <a:gd name="T6" fmla="*/ 7 w 42"/>
                  <a:gd name="T7" fmla="*/ 9 h 39"/>
                  <a:gd name="T8" fmla="*/ 2 w 42"/>
                  <a:gd name="T9" fmla="*/ 0 h 39"/>
                  <a:gd name="T10" fmla="*/ 13 w 42"/>
                  <a:gd name="T11" fmla="*/ 8 h 39"/>
                  <a:gd name="T12" fmla="*/ 15 w 42"/>
                  <a:gd name="T13" fmla="*/ 17 h 39"/>
                  <a:gd name="T14" fmla="*/ 22 w 42"/>
                  <a:gd name="T15" fmla="*/ 10 h 39"/>
                  <a:gd name="T16" fmla="*/ 23 w 42"/>
                  <a:gd name="T17" fmla="*/ 10 h 39"/>
                  <a:gd name="T18" fmla="*/ 23 w 42"/>
                  <a:gd name="T19" fmla="*/ 16 h 39"/>
                  <a:gd name="T20" fmla="*/ 30 w 42"/>
                  <a:gd name="T21" fmla="*/ 14 h 39"/>
                  <a:gd name="T22" fmla="*/ 40 w 42"/>
                  <a:gd name="T23" fmla="*/ 34 h 39"/>
                  <a:gd name="T24" fmla="*/ 41 w 42"/>
                  <a:gd name="T25" fmla="*/ 38 h 39"/>
                  <a:gd name="T26" fmla="*/ 36 w 42"/>
                  <a:gd name="T27" fmla="*/ 37 h 39"/>
                  <a:gd name="T28" fmla="*/ 25 w 42"/>
                  <a:gd name="T29" fmla="*/ 32 h 39"/>
                  <a:gd name="T30" fmla="*/ 8 w 42"/>
                  <a:gd name="T31" fmla="*/ 25 h 39"/>
                  <a:gd name="T32" fmla="*/ 4 w 42"/>
                  <a:gd name="T33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39">
                    <a:moveTo>
                      <a:pt x="4" y="24"/>
                    </a:moveTo>
                    <a:cubicBezTo>
                      <a:pt x="4" y="24"/>
                      <a:pt x="4" y="24"/>
                      <a:pt x="4" y="23"/>
                    </a:cubicBezTo>
                    <a:cubicBezTo>
                      <a:pt x="5" y="12"/>
                      <a:pt x="5" y="12"/>
                      <a:pt x="0" y="2"/>
                    </a:cubicBezTo>
                    <a:cubicBezTo>
                      <a:pt x="2" y="4"/>
                      <a:pt x="4" y="6"/>
                      <a:pt x="7" y="9"/>
                    </a:cubicBezTo>
                    <a:cubicBezTo>
                      <a:pt x="6" y="5"/>
                      <a:pt x="3" y="4"/>
                      <a:pt x="2" y="0"/>
                    </a:cubicBezTo>
                    <a:cubicBezTo>
                      <a:pt x="6" y="4"/>
                      <a:pt x="10" y="6"/>
                      <a:pt x="13" y="8"/>
                    </a:cubicBezTo>
                    <a:cubicBezTo>
                      <a:pt x="15" y="11"/>
                      <a:pt x="14" y="14"/>
                      <a:pt x="15" y="17"/>
                    </a:cubicBezTo>
                    <a:cubicBezTo>
                      <a:pt x="18" y="15"/>
                      <a:pt x="21" y="14"/>
                      <a:pt x="22" y="10"/>
                    </a:cubicBezTo>
                    <a:cubicBezTo>
                      <a:pt x="22" y="10"/>
                      <a:pt x="23" y="10"/>
                      <a:pt x="23" y="10"/>
                    </a:cubicBezTo>
                    <a:cubicBezTo>
                      <a:pt x="25" y="13"/>
                      <a:pt x="25" y="13"/>
                      <a:pt x="23" y="16"/>
                    </a:cubicBezTo>
                    <a:cubicBezTo>
                      <a:pt x="25" y="14"/>
                      <a:pt x="28" y="17"/>
                      <a:pt x="30" y="14"/>
                    </a:cubicBezTo>
                    <a:cubicBezTo>
                      <a:pt x="34" y="21"/>
                      <a:pt x="37" y="27"/>
                      <a:pt x="40" y="34"/>
                    </a:cubicBezTo>
                    <a:cubicBezTo>
                      <a:pt x="41" y="35"/>
                      <a:pt x="42" y="37"/>
                      <a:pt x="41" y="38"/>
                    </a:cubicBezTo>
                    <a:cubicBezTo>
                      <a:pt x="40" y="39"/>
                      <a:pt x="38" y="38"/>
                      <a:pt x="36" y="37"/>
                    </a:cubicBezTo>
                    <a:cubicBezTo>
                      <a:pt x="33" y="36"/>
                      <a:pt x="29" y="34"/>
                      <a:pt x="25" y="32"/>
                    </a:cubicBezTo>
                    <a:cubicBezTo>
                      <a:pt x="19" y="30"/>
                      <a:pt x="14" y="27"/>
                      <a:pt x="8" y="25"/>
                    </a:cubicBezTo>
                    <a:cubicBezTo>
                      <a:pt x="7" y="24"/>
                      <a:pt x="6" y="24"/>
                      <a:pt x="4" y="24"/>
                    </a:cubicBezTo>
                    <a:close/>
                  </a:path>
                </a:pathLst>
              </a:custGeom>
              <a:solidFill>
                <a:srgbClr val="9B9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8" name="Freeform 874"/>
              <p:cNvSpPr>
                <a:spLocks/>
              </p:cNvSpPr>
              <p:nvPr/>
            </p:nvSpPr>
            <p:spPr bwMode="auto">
              <a:xfrm>
                <a:off x="4314" y="1494"/>
                <a:ext cx="32" cy="104"/>
              </a:xfrm>
              <a:custGeom>
                <a:avLst/>
                <a:gdLst>
                  <a:gd name="T0" fmla="*/ 22 w 22"/>
                  <a:gd name="T1" fmla="*/ 53 h 72"/>
                  <a:gd name="T2" fmla="*/ 17 w 22"/>
                  <a:gd name="T3" fmla="*/ 60 h 72"/>
                  <a:gd name="T4" fmla="*/ 13 w 22"/>
                  <a:gd name="T5" fmla="*/ 52 h 72"/>
                  <a:gd name="T6" fmla="*/ 13 w 22"/>
                  <a:gd name="T7" fmla="*/ 57 h 72"/>
                  <a:gd name="T8" fmla="*/ 16 w 22"/>
                  <a:gd name="T9" fmla="*/ 69 h 72"/>
                  <a:gd name="T10" fmla="*/ 15 w 22"/>
                  <a:gd name="T11" fmla="*/ 72 h 72"/>
                  <a:gd name="T12" fmla="*/ 13 w 22"/>
                  <a:gd name="T13" fmla="*/ 70 h 72"/>
                  <a:gd name="T14" fmla="*/ 6 w 22"/>
                  <a:gd name="T15" fmla="*/ 56 h 72"/>
                  <a:gd name="T16" fmla="*/ 8 w 22"/>
                  <a:gd name="T17" fmla="*/ 42 h 72"/>
                  <a:gd name="T18" fmla="*/ 5 w 22"/>
                  <a:gd name="T19" fmla="*/ 24 h 72"/>
                  <a:gd name="T20" fmla="*/ 2 w 22"/>
                  <a:gd name="T21" fmla="*/ 22 h 72"/>
                  <a:gd name="T22" fmla="*/ 0 w 22"/>
                  <a:gd name="T23" fmla="*/ 9 h 72"/>
                  <a:gd name="T24" fmla="*/ 1 w 22"/>
                  <a:gd name="T25" fmla="*/ 4 h 72"/>
                  <a:gd name="T26" fmla="*/ 5 w 22"/>
                  <a:gd name="T27" fmla="*/ 1 h 72"/>
                  <a:gd name="T28" fmla="*/ 7 w 22"/>
                  <a:gd name="T29" fmla="*/ 5 h 72"/>
                  <a:gd name="T30" fmla="*/ 7 w 22"/>
                  <a:gd name="T31" fmla="*/ 8 h 72"/>
                  <a:gd name="T32" fmla="*/ 9 w 22"/>
                  <a:gd name="T33" fmla="*/ 0 h 72"/>
                  <a:gd name="T34" fmla="*/ 10 w 22"/>
                  <a:gd name="T35" fmla="*/ 2 h 72"/>
                  <a:gd name="T36" fmla="*/ 11 w 22"/>
                  <a:gd name="T37" fmla="*/ 4 h 72"/>
                  <a:gd name="T38" fmla="*/ 12 w 22"/>
                  <a:gd name="T39" fmla="*/ 8 h 72"/>
                  <a:gd name="T40" fmla="*/ 10 w 22"/>
                  <a:gd name="T41" fmla="*/ 17 h 72"/>
                  <a:gd name="T42" fmla="*/ 10 w 22"/>
                  <a:gd name="T43" fmla="*/ 12 h 72"/>
                  <a:gd name="T44" fmla="*/ 12 w 22"/>
                  <a:gd name="T45" fmla="*/ 10 h 72"/>
                  <a:gd name="T46" fmla="*/ 14 w 22"/>
                  <a:gd name="T47" fmla="*/ 13 h 72"/>
                  <a:gd name="T48" fmla="*/ 13 w 22"/>
                  <a:gd name="T49" fmla="*/ 19 h 72"/>
                  <a:gd name="T50" fmla="*/ 12 w 22"/>
                  <a:gd name="T51" fmla="*/ 24 h 72"/>
                  <a:gd name="T52" fmla="*/ 22 w 22"/>
                  <a:gd name="T53" fmla="*/ 5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" h="72">
                    <a:moveTo>
                      <a:pt x="22" y="53"/>
                    </a:moveTo>
                    <a:cubicBezTo>
                      <a:pt x="19" y="55"/>
                      <a:pt x="21" y="61"/>
                      <a:pt x="17" y="60"/>
                    </a:cubicBezTo>
                    <a:cubicBezTo>
                      <a:pt x="16" y="59"/>
                      <a:pt x="14" y="55"/>
                      <a:pt x="13" y="52"/>
                    </a:cubicBezTo>
                    <a:cubicBezTo>
                      <a:pt x="12" y="54"/>
                      <a:pt x="12" y="56"/>
                      <a:pt x="13" y="57"/>
                    </a:cubicBezTo>
                    <a:cubicBezTo>
                      <a:pt x="16" y="61"/>
                      <a:pt x="15" y="65"/>
                      <a:pt x="16" y="69"/>
                    </a:cubicBezTo>
                    <a:cubicBezTo>
                      <a:pt x="16" y="70"/>
                      <a:pt x="16" y="71"/>
                      <a:pt x="15" y="72"/>
                    </a:cubicBezTo>
                    <a:cubicBezTo>
                      <a:pt x="14" y="72"/>
                      <a:pt x="14" y="71"/>
                      <a:pt x="13" y="70"/>
                    </a:cubicBezTo>
                    <a:cubicBezTo>
                      <a:pt x="10" y="66"/>
                      <a:pt x="8" y="61"/>
                      <a:pt x="6" y="56"/>
                    </a:cubicBezTo>
                    <a:cubicBezTo>
                      <a:pt x="5" y="51"/>
                      <a:pt x="7" y="46"/>
                      <a:pt x="8" y="42"/>
                    </a:cubicBezTo>
                    <a:cubicBezTo>
                      <a:pt x="9" y="35"/>
                      <a:pt x="5" y="30"/>
                      <a:pt x="5" y="24"/>
                    </a:cubicBezTo>
                    <a:cubicBezTo>
                      <a:pt x="3" y="26"/>
                      <a:pt x="3" y="23"/>
                      <a:pt x="2" y="22"/>
                    </a:cubicBezTo>
                    <a:cubicBezTo>
                      <a:pt x="0" y="18"/>
                      <a:pt x="0" y="13"/>
                      <a:pt x="0" y="9"/>
                    </a:cubicBezTo>
                    <a:cubicBezTo>
                      <a:pt x="0" y="7"/>
                      <a:pt x="0" y="6"/>
                      <a:pt x="1" y="4"/>
                    </a:cubicBezTo>
                    <a:cubicBezTo>
                      <a:pt x="2" y="2"/>
                      <a:pt x="3" y="1"/>
                      <a:pt x="5" y="1"/>
                    </a:cubicBezTo>
                    <a:cubicBezTo>
                      <a:pt x="8" y="2"/>
                      <a:pt x="7" y="4"/>
                      <a:pt x="7" y="5"/>
                    </a:cubicBezTo>
                    <a:cubicBezTo>
                      <a:pt x="7" y="6"/>
                      <a:pt x="6" y="7"/>
                      <a:pt x="7" y="8"/>
                    </a:cubicBezTo>
                    <a:cubicBezTo>
                      <a:pt x="7" y="5"/>
                      <a:pt x="6" y="2"/>
                      <a:pt x="9" y="0"/>
                    </a:cubicBezTo>
                    <a:cubicBezTo>
                      <a:pt x="10" y="0"/>
                      <a:pt x="10" y="1"/>
                      <a:pt x="10" y="2"/>
                    </a:cubicBezTo>
                    <a:cubicBezTo>
                      <a:pt x="11" y="2"/>
                      <a:pt x="9" y="3"/>
                      <a:pt x="11" y="4"/>
                    </a:cubicBezTo>
                    <a:cubicBezTo>
                      <a:pt x="13" y="4"/>
                      <a:pt x="13" y="7"/>
                      <a:pt x="12" y="8"/>
                    </a:cubicBezTo>
                    <a:cubicBezTo>
                      <a:pt x="10" y="11"/>
                      <a:pt x="10" y="14"/>
                      <a:pt x="10" y="17"/>
                    </a:cubicBezTo>
                    <a:cubicBezTo>
                      <a:pt x="10" y="16"/>
                      <a:pt x="10" y="14"/>
                      <a:pt x="10" y="12"/>
                    </a:cubicBezTo>
                    <a:cubicBezTo>
                      <a:pt x="11" y="11"/>
                      <a:pt x="11" y="10"/>
                      <a:pt x="12" y="10"/>
                    </a:cubicBezTo>
                    <a:cubicBezTo>
                      <a:pt x="13" y="10"/>
                      <a:pt x="14" y="12"/>
                      <a:pt x="14" y="13"/>
                    </a:cubicBezTo>
                    <a:cubicBezTo>
                      <a:pt x="14" y="15"/>
                      <a:pt x="13" y="17"/>
                      <a:pt x="13" y="19"/>
                    </a:cubicBezTo>
                    <a:cubicBezTo>
                      <a:pt x="13" y="21"/>
                      <a:pt x="12" y="22"/>
                      <a:pt x="12" y="24"/>
                    </a:cubicBezTo>
                    <a:cubicBezTo>
                      <a:pt x="12" y="35"/>
                      <a:pt x="16" y="44"/>
                      <a:pt x="22" y="53"/>
                    </a:cubicBezTo>
                    <a:close/>
                  </a:path>
                </a:pathLst>
              </a:custGeom>
              <a:solidFill>
                <a:srgbClr val="8B8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9" name="Freeform 875"/>
              <p:cNvSpPr>
                <a:spLocks/>
              </p:cNvSpPr>
              <p:nvPr/>
            </p:nvSpPr>
            <p:spPr bwMode="auto">
              <a:xfrm>
                <a:off x="4398" y="1478"/>
                <a:ext cx="107" cy="28"/>
              </a:xfrm>
              <a:custGeom>
                <a:avLst/>
                <a:gdLst>
                  <a:gd name="T0" fmla="*/ 18 w 74"/>
                  <a:gd name="T1" fmla="*/ 10 h 19"/>
                  <a:gd name="T2" fmla="*/ 9 w 74"/>
                  <a:gd name="T3" fmla="*/ 7 h 19"/>
                  <a:gd name="T4" fmla="*/ 3 w 74"/>
                  <a:gd name="T5" fmla="*/ 6 h 19"/>
                  <a:gd name="T6" fmla="*/ 4 w 74"/>
                  <a:gd name="T7" fmla="*/ 2 h 19"/>
                  <a:gd name="T8" fmla="*/ 6 w 74"/>
                  <a:gd name="T9" fmla="*/ 0 h 19"/>
                  <a:gd name="T10" fmla="*/ 15 w 74"/>
                  <a:gd name="T11" fmla="*/ 1 h 19"/>
                  <a:gd name="T12" fmla="*/ 26 w 74"/>
                  <a:gd name="T13" fmla="*/ 2 h 19"/>
                  <a:gd name="T14" fmla="*/ 20 w 74"/>
                  <a:gd name="T15" fmla="*/ 3 h 19"/>
                  <a:gd name="T16" fmla="*/ 20 w 74"/>
                  <a:gd name="T17" fmla="*/ 3 h 19"/>
                  <a:gd name="T18" fmla="*/ 28 w 74"/>
                  <a:gd name="T19" fmla="*/ 4 h 19"/>
                  <a:gd name="T20" fmla="*/ 20 w 74"/>
                  <a:gd name="T21" fmla="*/ 6 h 19"/>
                  <a:gd name="T22" fmla="*/ 27 w 74"/>
                  <a:gd name="T23" fmla="*/ 6 h 19"/>
                  <a:gd name="T24" fmla="*/ 30 w 74"/>
                  <a:gd name="T25" fmla="*/ 4 h 19"/>
                  <a:gd name="T26" fmla="*/ 35 w 74"/>
                  <a:gd name="T27" fmla="*/ 5 h 19"/>
                  <a:gd name="T28" fmla="*/ 36 w 74"/>
                  <a:gd name="T29" fmla="*/ 7 h 19"/>
                  <a:gd name="T30" fmla="*/ 58 w 74"/>
                  <a:gd name="T31" fmla="*/ 8 h 19"/>
                  <a:gd name="T32" fmla="*/ 59 w 74"/>
                  <a:gd name="T33" fmla="*/ 10 h 19"/>
                  <a:gd name="T34" fmla="*/ 60 w 74"/>
                  <a:gd name="T35" fmla="*/ 11 h 19"/>
                  <a:gd name="T36" fmla="*/ 74 w 74"/>
                  <a:gd name="T37" fmla="*/ 17 h 19"/>
                  <a:gd name="T38" fmla="*/ 65 w 74"/>
                  <a:gd name="T39" fmla="*/ 17 h 19"/>
                  <a:gd name="T40" fmla="*/ 59 w 74"/>
                  <a:gd name="T41" fmla="*/ 16 h 19"/>
                  <a:gd name="T42" fmla="*/ 58 w 74"/>
                  <a:gd name="T43" fmla="*/ 14 h 19"/>
                  <a:gd name="T44" fmla="*/ 55 w 74"/>
                  <a:gd name="T45" fmla="*/ 13 h 19"/>
                  <a:gd name="T46" fmla="*/ 51 w 74"/>
                  <a:gd name="T47" fmla="*/ 13 h 19"/>
                  <a:gd name="T48" fmla="*/ 36 w 74"/>
                  <a:gd name="T49" fmla="*/ 10 h 19"/>
                  <a:gd name="T50" fmla="*/ 32 w 74"/>
                  <a:gd name="T51" fmla="*/ 10 h 19"/>
                  <a:gd name="T52" fmla="*/ 32 w 74"/>
                  <a:gd name="T53" fmla="*/ 10 h 19"/>
                  <a:gd name="T54" fmla="*/ 18 w 74"/>
                  <a:gd name="T5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19">
                    <a:moveTo>
                      <a:pt x="18" y="10"/>
                    </a:moveTo>
                    <a:cubicBezTo>
                      <a:pt x="15" y="11"/>
                      <a:pt x="11" y="9"/>
                      <a:pt x="9" y="7"/>
                    </a:cubicBezTo>
                    <a:cubicBezTo>
                      <a:pt x="8" y="5"/>
                      <a:pt x="5" y="5"/>
                      <a:pt x="3" y="6"/>
                    </a:cubicBezTo>
                    <a:cubicBezTo>
                      <a:pt x="0" y="4"/>
                      <a:pt x="4" y="4"/>
                      <a:pt x="4" y="2"/>
                    </a:cubicBezTo>
                    <a:cubicBezTo>
                      <a:pt x="4" y="2"/>
                      <a:pt x="5" y="0"/>
                      <a:pt x="6" y="0"/>
                    </a:cubicBezTo>
                    <a:cubicBezTo>
                      <a:pt x="9" y="3"/>
                      <a:pt x="11" y="2"/>
                      <a:pt x="15" y="1"/>
                    </a:cubicBezTo>
                    <a:cubicBezTo>
                      <a:pt x="18" y="0"/>
                      <a:pt x="22" y="1"/>
                      <a:pt x="26" y="2"/>
                    </a:cubicBezTo>
                    <a:cubicBezTo>
                      <a:pt x="24" y="2"/>
                      <a:pt x="22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3"/>
                      <a:pt x="24" y="3"/>
                      <a:pt x="28" y="4"/>
                    </a:cubicBezTo>
                    <a:cubicBezTo>
                      <a:pt x="24" y="6"/>
                      <a:pt x="22" y="5"/>
                      <a:pt x="20" y="6"/>
                    </a:cubicBezTo>
                    <a:cubicBezTo>
                      <a:pt x="22" y="6"/>
                      <a:pt x="24" y="6"/>
                      <a:pt x="27" y="6"/>
                    </a:cubicBezTo>
                    <a:cubicBezTo>
                      <a:pt x="28" y="6"/>
                      <a:pt x="30" y="7"/>
                      <a:pt x="30" y="4"/>
                    </a:cubicBezTo>
                    <a:cubicBezTo>
                      <a:pt x="30" y="2"/>
                      <a:pt x="33" y="5"/>
                      <a:pt x="35" y="5"/>
                    </a:cubicBezTo>
                    <a:cubicBezTo>
                      <a:pt x="33" y="7"/>
                      <a:pt x="35" y="7"/>
                      <a:pt x="36" y="7"/>
                    </a:cubicBezTo>
                    <a:cubicBezTo>
                      <a:pt x="43" y="4"/>
                      <a:pt x="51" y="7"/>
                      <a:pt x="58" y="8"/>
                    </a:cubicBezTo>
                    <a:cubicBezTo>
                      <a:pt x="59" y="8"/>
                      <a:pt x="59" y="9"/>
                      <a:pt x="59" y="10"/>
                    </a:cubicBezTo>
                    <a:cubicBezTo>
                      <a:pt x="59" y="10"/>
                      <a:pt x="60" y="11"/>
                      <a:pt x="60" y="11"/>
                    </a:cubicBezTo>
                    <a:cubicBezTo>
                      <a:pt x="65" y="13"/>
                      <a:pt x="69" y="15"/>
                      <a:pt x="74" y="17"/>
                    </a:cubicBezTo>
                    <a:cubicBezTo>
                      <a:pt x="71" y="16"/>
                      <a:pt x="67" y="15"/>
                      <a:pt x="65" y="17"/>
                    </a:cubicBezTo>
                    <a:cubicBezTo>
                      <a:pt x="62" y="19"/>
                      <a:pt x="61" y="17"/>
                      <a:pt x="59" y="16"/>
                    </a:cubicBezTo>
                    <a:cubicBezTo>
                      <a:pt x="58" y="16"/>
                      <a:pt x="54" y="16"/>
                      <a:pt x="58" y="14"/>
                    </a:cubicBezTo>
                    <a:cubicBezTo>
                      <a:pt x="57" y="13"/>
                      <a:pt x="56" y="12"/>
                      <a:pt x="55" y="13"/>
                    </a:cubicBezTo>
                    <a:cubicBezTo>
                      <a:pt x="53" y="14"/>
                      <a:pt x="52" y="13"/>
                      <a:pt x="51" y="13"/>
                    </a:cubicBezTo>
                    <a:cubicBezTo>
                      <a:pt x="45" y="15"/>
                      <a:pt x="41" y="11"/>
                      <a:pt x="36" y="10"/>
                    </a:cubicBezTo>
                    <a:cubicBezTo>
                      <a:pt x="35" y="10"/>
                      <a:pt x="33" y="10"/>
                      <a:pt x="32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7" y="9"/>
                      <a:pt x="22" y="9"/>
                      <a:pt x="18" y="10"/>
                    </a:cubicBezTo>
                    <a:close/>
                  </a:path>
                </a:pathLst>
              </a:custGeom>
              <a:solidFill>
                <a:srgbClr val="655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0" name="Freeform 876"/>
              <p:cNvSpPr>
                <a:spLocks/>
              </p:cNvSpPr>
              <p:nvPr/>
            </p:nvSpPr>
            <p:spPr bwMode="auto">
              <a:xfrm>
                <a:off x="4443" y="1753"/>
                <a:ext cx="49" cy="59"/>
              </a:xfrm>
              <a:custGeom>
                <a:avLst/>
                <a:gdLst>
                  <a:gd name="T0" fmla="*/ 20 w 34"/>
                  <a:gd name="T1" fmla="*/ 20 h 41"/>
                  <a:gd name="T2" fmla="*/ 32 w 34"/>
                  <a:gd name="T3" fmla="*/ 30 h 41"/>
                  <a:gd name="T4" fmla="*/ 34 w 34"/>
                  <a:gd name="T5" fmla="*/ 33 h 41"/>
                  <a:gd name="T6" fmla="*/ 32 w 34"/>
                  <a:gd name="T7" fmla="*/ 37 h 41"/>
                  <a:gd name="T8" fmla="*/ 20 w 34"/>
                  <a:gd name="T9" fmla="*/ 34 h 41"/>
                  <a:gd name="T10" fmla="*/ 23 w 34"/>
                  <a:gd name="T11" fmla="*/ 38 h 41"/>
                  <a:gd name="T12" fmla="*/ 17 w 34"/>
                  <a:gd name="T13" fmla="*/ 37 h 41"/>
                  <a:gd name="T14" fmla="*/ 13 w 34"/>
                  <a:gd name="T15" fmla="*/ 27 h 41"/>
                  <a:gd name="T16" fmla="*/ 2 w 34"/>
                  <a:gd name="T17" fmla="*/ 7 h 41"/>
                  <a:gd name="T18" fmla="*/ 0 w 34"/>
                  <a:gd name="T19" fmla="*/ 2 h 41"/>
                  <a:gd name="T20" fmla="*/ 16 w 34"/>
                  <a:gd name="T21" fmla="*/ 24 h 41"/>
                  <a:gd name="T22" fmla="*/ 2 w 34"/>
                  <a:gd name="T23" fmla="*/ 0 h 41"/>
                  <a:gd name="T24" fmla="*/ 20 w 34"/>
                  <a:gd name="T25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41">
                    <a:moveTo>
                      <a:pt x="20" y="20"/>
                    </a:moveTo>
                    <a:cubicBezTo>
                      <a:pt x="23" y="25"/>
                      <a:pt x="25" y="30"/>
                      <a:pt x="32" y="30"/>
                    </a:cubicBezTo>
                    <a:cubicBezTo>
                      <a:pt x="34" y="30"/>
                      <a:pt x="34" y="32"/>
                      <a:pt x="34" y="33"/>
                    </a:cubicBezTo>
                    <a:cubicBezTo>
                      <a:pt x="34" y="35"/>
                      <a:pt x="34" y="36"/>
                      <a:pt x="32" y="37"/>
                    </a:cubicBezTo>
                    <a:cubicBezTo>
                      <a:pt x="27" y="39"/>
                      <a:pt x="24" y="36"/>
                      <a:pt x="20" y="34"/>
                    </a:cubicBezTo>
                    <a:cubicBezTo>
                      <a:pt x="20" y="36"/>
                      <a:pt x="23" y="36"/>
                      <a:pt x="23" y="38"/>
                    </a:cubicBezTo>
                    <a:cubicBezTo>
                      <a:pt x="20" y="41"/>
                      <a:pt x="18" y="39"/>
                      <a:pt x="17" y="37"/>
                    </a:cubicBezTo>
                    <a:cubicBezTo>
                      <a:pt x="15" y="34"/>
                      <a:pt x="14" y="30"/>
                      <a:pt x="13" y="27"/>
                    </a:cubicBezTo>
                    <a:cubicBezTo>
                      <a:pt x="12" y="19"/>
                      <a:pt x="7" y="14"/>
                      <a:pt x="2" y="7"/>
                    </a:cubicBezTo>
                    <a:cubicBezTo>
                      <a:pt x="1" y="6"/>
                      <a:pt x="0" y="5"/>
                      <a:pt x="0" y="2"/>
                    </a:cubicBezTo>
                    <a:cubicBezTo>
                      <a:pt x="6" y="10"/>
                      <a:pt x="11" y="17"/>
                      <a:pt x="16" y="24"/>
                    </a:cubicBezTo>
                    <a:cubicBezTo>
                      <a:pt x="14" y="15"/>
                      <a:pt x="6" y="9"/>
                      <a:pt x="2" y="0"/>
                    </a:cubicBezTo>
                    <a:cubicBezTo>
                      <a:pt x="8" y="7"/>
                      <a:pt x="13" y="14"/>
                      <a:pt x="20" y="20"/>
                    </a:cubicBezTo>
                    <a:close/>
                  </a:path>
                </a:pathLst>
              </a:custGeom>
              <a:solidFill>
                <a:srgbClr val="4B4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1" name="Freeform 877"/>
              <p:cNvSpPr>
                <a:spLocks/>
              </p:cNvSpPr>
              <p:nvPr/>
            </p:nvSpPr>
            <p:spPr bwMode="auto">
              <a:xfrm>
                <a:off x="4271" y="1415"/>
                <a:ext cx="43" cy="65"/>
              </a:xfrm>
              <a:custGeom>
                <a:avLst/>
                <a:gdLst>
                  <a:gd name="T0" fmla="*/ 0 w 30"/>
                  <a:gd name="T1" fmla="*/ 8 h 45"/>
                  <a:gd name="T2" fmla="*/ 2 w 30"/>
                  <a:gd name="T3" fmla="*/ 5 h 45"/>
                  <a:gd name="T4" fmla="*/ 8 w 30"/>
                  <a:gd name="T5" fmla="*/ 3 h 45"/>
                  <a:gd name="T6" fmla="*/ 2 w 30"/>
                  <a:gd name="T7" fmla="*/ 2 h 45"/>
                  <a:gd name="T8" fmla="*/ 2 w 30"/>
                  <a:gd name="T9" fmla="*/ 0 h 45"/>
                  <a:gd name="T10" fmla="*/ 3 w 30"/>
                  <a:gd name="T11" fmla="*/ 0 h 45"/>
                  <a:gd name="T12" fmla="*/ 14 w 30"/>
                  <a:gd name="T13" fmla="*/ 1 h 45"/>
                  <a:gd name="T14" fmla="*/ 11 w 30"/>
                  <a:gd name="T15" fmla="*/ 3 h 45"/>
                  <a:gd name="T16" fmla="*/ 16 w 30"/>
                  <a:gd name="T17" fmla="*/ 6 h 45"/>
                  <a:gd name="T18" fmla="*/ 28 w 30"/>
                  <a:gd name="T19" fmla="*/ 25 h 45"/>
                  <a:gd name="T20" fmla="*/ 29 w 30"/>
                  <a:gd name="T21" fmla="*/ 27 h 45"/>
                  <a:gd name="T22" fmla="*/ 26 w 30"/>
                  <a:gd name="T23" fmla="*/ 33 h 45"/>
                  <a:gd name="T24" fmla="*/ 24 w 30"/>
                  <a:gd name="T25" fmla="*/ 37 h 45"/>
                  <a:gd name="T26" fmla="*/ 29 w 30"/>
                  <a:gd name="T27" fmla="*/ 39 h 45"/>
                  <a:gd name="T28" fmla="*/ 21 w 30"/>
                  <a:gd name="T29" fmla="*/ 43 h 45"/>
                  <a:gd name="T30" fmla="*/ 21 w 30"/>
                  <a:gd name="T31" fmla="*/ 37 h 45"/>
                  <a:gd name="T32" fmla="*/ 20 w 30"/>
                  <a:gd name="T33" fmla="*/ 26 h 45"/>
                  <a:gd name="T34" fmla="*/ 9 w 30"/>
                  <a:gd name="T35" fmla="*/ 9 h 45"/>
                  <a:gd name="T36" fmla="*/ 0 w 30"/>
                  <a:gd name="T37" fmla="*/ 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5">
                    <a:moveTo>
                      <a:pt x="0" y="8"/>
                    </a:moveTo>
                    <a:cubicBezTo>
                      <a:pt x="1" y="7"/>
                      <a:pt x="1" y="6"/>
                      <a:pt x="2" y="5"/>
                    </a:cubicBezTo>
                    <a:cubicBezTo>
                      <a:pt x="3" y="4"/>
                      <a:pt x="6" y="5"/>
                      <a:pt x="8" y="3"/>
                    </a:cubicBezTo>
                    <a:cubicBezTo>
                      <a:pt x="5" y="2"/>
                      <a:pt x="4" y="3"/>
                      <a:pt x="2" y="2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6" y="0"/>
                      <a:pt x="10" y="0"/>
                      <a:pt x="14" y="1"/>
                    </a:cubicBezTo>
                    <a:cubicBezTo>
                      <a:pt x="13" y="2"/>
                      <a:pt x="11" y="1"/>
                      <a:pt x="11" y="3"/>
                    </a:cubicBezTo>
                    <a:cubicBezTo>
                      <a:pt x="14" y="3"/>
                      <a:pt x="15" y="4"/>
                      <a:pt x="16" y="6"/>
                    </a:cubicBezTo>
                    <a:cubicBezTo>
                      <a:pt x="20" y="13"/>
                      <a:pt x="24" y="19"/>
                      <a:pt x="28" y="25"/>
                    </a:cubicBezTo>
                    <a:cubicBezTo>
                      <a:pt x="29" y="25"/>
                      <a:pt x="30" y="26"/>
                      <a:pt x="29" y="27"/>
                    </a:cubicBezTo>
                    <a:cubicBezTo>
                      <a:pt x="28" y="29"/>
                      <a:pt x="27" y="31"/>
                      <a:pt x="26" y="33"/>
                    </a:cubicBezTo>
                    <a:cubicBezTo>
                      <a:pt x="25" y="35"/>
                      <a:pt x="24" y="35"/>
                      <a:pt x="24" y="37"/>
                    </a:cubicBezTo>
                    <a:cubicBezTo>
                      <a:pt x="25" y="39"/>
                      <a:pt x="27" y="36"/>
                      <a:pt x="29" y="39"/>
                    </a:cubicBezTo>
                    <a:cubicBezTo>
                      <a:pt x="24" y="38"/>
                      <a:pt x="26" y="45"/>
                      <a:pt x="21" y="43"/>
                    </a:cubicBezTo>
                    <a:cubicBezTo>
                      <a:pt x="24" y="41"/>
                      <a:pt x="20" y="39"/>
                      <a:pt x="21" y="37"/>
                    </a:cubicBezTo>
                    <a:cubicBezTo>
                      <a:pt x="24" y="33"/>
                      <a:pt x="22" y="29"/>
                      <a:pt x="20" y="26"/>
                    </a:cubicBezTo>
                    <a:cubicBezTo>
                      <a:pt x="17" y="20"/>
                      <a:pt x="13" y="15"/>
                      <a:pt x="9" y="9"/>
                    </a:cubicBezTo>
                    <a:cubicBezTo>
                      <a:pt x="7" y="6"/>
                      <a:pt x="3" y="8"/>
                      <a:pt x="0" y="8"/>
                    </a:cubicBezTo>
                    <a:close/>
                  </a:path>
                </a:pathLst>
              </a:custGeom>
              <a:solidFill>
                <a:srgbClr val="8E84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2" name="Freeform 878"/>
              <p:cNvSpPr>
                <a:spLocks/>
              </p:cNvSpPr>
              <p:nvPr/>
            </p:nvSpPr>
            <p:spPr bwMode="auto">
              <a:xfrm>
                <a:off x="4340" y="1503"/>
                <a:ext cx="34" cy="53"/>
              </a:xfrm>
              <a:custGeom>
                <a:avLst/>
                <a:gdLst>
                  <a:gd name="T0" fmla="*/ 4 w 23"/>
                  <a:gd name="T1" fmla="*/ 5 h 37"/>
                  <a:gd name="T2" fmla="*/ 12 w 23"/>
                  <a:gd name="T3" fmla="*/ 0 h 37"/>
                  <a:gd name="T4" fmla="*/ 13 w 23"/>
                  <a:gd name="T5" fmla="*/ 17 h 37"/>
                  <a:gd name="T6" fmla="*/ 17 w 23"/>
                  <a:gd name="T7" fmla="*/ 10 h 37"/>
                  <a:gd name="T8" fmla="*/ 17 w 23"/>
                  <a:gd name="T9" fmla="*/ 19 h 37"/>
                  <a:gd name="T10" fmla="*/ 23 w 23"/>
                  <a:gd name="T11" fmla="*/ 10 h 37"/>
                  <a:gd name="T12" fmla="*/ 18 w 23"/>
                  <a:gd name="T13" fmla="*/ 22 h 37"/>
                  <a:gd name="T14" fmla="*/ 15 w 23"/>
                  <a:gd name="T15" fmla="*/ 33 h 37"/>
                  <a:gd name="T16" fmla="*/ 13 w 23"/>
                  <a:gd name="T17" fmla="*/ 36 h 37"/>
                  <a:gd name="T18" fmla="*/ 12 w 23"/>
                  <a:gd name="T19" fmla="*/ 33 h 37"/>
                  <a:gd name="T20" fmla="*/ 13 w 23"/>
                  <a:gd name="T21" fmla="*/ 29 h 37"/>
                  <a:gd name="T22" fmla="*/ 12 w 23"/>
                  <a:gd name="T23" fmla="*/ 37 h 37"/>
                  <a:gd name="T24" fmla="*/ 9 w 23"/>
                  <a:gd name="T25" fmla="*/ 33 h 37"/>
                  <a:gd name="T26" fmla="*/ 11 w 23"/>
                  <a:gd name="T27" fmla="*/ 25 h 37"/>
                  <a:gd name="T28" fmla="*/ 9 w 23"/>
                  <a:gd name="T29" fmla="*/ 32 h 37"/>
                  <a:gd name="T30" fmla="*/ 8 w 23"/>
                  <a:gd name="T31" fmla="*/ 25 h 37"/>
                  <a:gd name="T32" fmla="*/ 7 w 23"/>
                  <a:gd name="T33" fmla="*/ 28 h 37"/>
                  <a:gd name="T34" fmla="*/ 6 w 23"/>
                  <a:gd name="T35" fmla="*/ 27 h 37"/>
                  <a:gd name="T36" fmla="*/ 5 w 23"/>
                  <a:gd name="T37" fmla="*/ 30 h 37"/>
                  <a:gd name="T38" fmla="*/ 3 w 23"/>
                  <a:gd name="T39" fmla="*/ 29 h 37"/>
                  <a:gd name="T40" fmla="*/ 3 w 23"/>
                  <a:gd name="T41" fmla="*/ 28 h 37"/>
                  <a:gd name="T42" fmla="*/ 1 w 23"/>
                  <a:gd name="T43" fmla="*/ 13 h 37"/>
                  <a:gd name="T44" fmla="*/ 1 w 23"/>
                  <a:gd name="T45" fmla="*/ 11 h 37"/>
                  <a:gd name="T46" fmla="*/ 0 w 23"/>
                  <a:gd name="T47" fmla="*/ 9 h 37"/>
                  <a:gd name="T48" fmla="*/ 4 w 23"/>
                  <a:gd name="T49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" h="37">
                    <a:moveTo>
                      <a:pt x="4" y="5"/>
                    </a:moveTo>
                    <a:cubicBezTo>
                      <a:pt x="6" y="4"/>
                      <a:pt x="8" y="2"/>
                      <a:pt x="12" y="0"/>
                    </a:cubicBezTo>
                    <a:cubicBezTo>
                      <a:pt x="6" y="7"/>
                      <a:pt x="14" y="11"/>
                      <a:pt x="13" y="17"/>
                    </a:cubicBezTo>
                    <a:cubicBezTo>
                      <a:pt x="14" y="15"/>
                      <a:pt x="15" y="12"/>
                      <a:pt x="17" y="10"/>
                    </a:cubicBezTo>
                    <a:cubicBezTo>
                      <a:pt x="17" y="13"/>
                      <a:pt x="13" y="16"/>
                      <a:pt x="17" y="19"/>
                    </a:cubicBezTo>
                    <a:cubicBezTo>
                      <a:pt x="20" y="16"/>
                      <a:pt x="20" y="12"/>
                      <a:pt x="23" y="10"/>
                    </a:cubicBezTo>
                    <a:cubicBezTo>
                      <a:pt x="21" y="14"/>
                      <a:pt x="20" y="18"/>
                      <a:pt x="18" y="22"/>
                    </a:cubicBezTo>
                    <a:cubicBezTo>
                      <a:pt x="16" y="25"/>
                      <a:pt x="16" y="30"/>
                      <a:pt x="15" y="33"/>
                    </a:cubicBezTo>
                    <a:cubicBezTo>
                      <a:pt x="15" y="35"/>
                      <a:pt x="15" y="36"/>
                      <a:pt x="13" y="36"/>
                    </a:cubicBezTo>
                    <a:cubicBezTo>
                      <a:pt x="12" y="36"/>
                      <a:pt x="12" y="34"/>
                      <a:pt x="12" y="33"/>
                    </a:cubicBezTo>
                    <a:cubicBezTo>
                      <a:pt x="12" y="32"/>
                      <a:pt x="13" y="31"/>
                      <a:pt x="13" y="29"/>
                    </a:cubicBezTo>
                    <a:cubicBezTo>
                      <a:pt x="12" y="32"/>
                      <a:pt x="13" y="35"/>
                      <a:pt x="12" y="37"/>
                    </a:cubicBezTo>
                    <a:cubicBezTo>
                      <a:pt x="8" y="37"/>
                      <a:pt x="9" y="35"/>
                      <a:pt x="9" y="33"/>
                    </a:cubicBezTo>
                    <a:cubicBezTo>
                      <a:pt x="10" y="31"/>
                      <a:pt x="10" y="28"/>
                      <a:pt x="11" y="25"/>
                    </a:cubicBezTo>
                    <a:cubicBezTo>
                      <a:pt x="10" y="27"/>
                      <a:pt x="11" y="30"/>
                      <a:pt x="9" y="32"/>
                    </a:cubicBezTo>
                    <a:cubicBezTo>
                      <a:pt x="7" y="30"/>
                      <a:pt x="7" y="30"/>
                      <a:pt x="8" y="25"/>
                    </a:cubicBezTo>
                    <a:cubicBezTo>
                      <a:pt x="8" y="26"/>
                      <a:pt x="8" y="27"/>
                      <a:pt x="7" y="28"/>
                    </a:cubicBezTo>
                    <a:cubicBezTo>
                      <a:pt x="7" y="29"/>
                      <a:pt x="6" y="27"/>
                      <a:pt x="6" y="27"/>
                    </a:cubicBezTo>
                    <a:cubicBezTo>
                      <a:pt x="6" y="28"/>
                      <a:pt x="6" y="29"/>
                      <a:pt x="5" y="30"/>
                    </a:cubicBezTo>
                    <a:cubicBezTo>
                      <a:pt x="4" y="30"/>
                      <a:pt x="4" y="30"/>
                      <a:pt x="3" y="29"/>
                    </a:cubicBezTo>
                    <a:cubicBezTo>
                      <a:pt x="3" y="29"/>
                      <a:pt x="3" y="28"/>
                      <a:pt x="3" y="28"/>
                    </a:cubicBezTo>
                    <a:cubicBezTo>
                      <a:pt x="5" y="23"/>
                      <a:pt x="2" y="18"/>
                      <a:pt x="1" y="13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1" y="7"/>
                      <a:pt x="1" y="5"/>
                      <a:pt x="4" y="5"/>
                    </a:cubicBezTo>
                    <a:close/>
                  </a:path>
                </a:pathLst>
              </a:custGeom>
              <a:solidFill>
                <a:srgbClr val="D5C8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3" name="Freeform 879"/>
              <p:cNvSpPr>
                <a:spLocks/>
              </p:cNvSpPr>
              <p:nvPr/>
            </p:nvSpPr>
            <p:spPr bwMode="auto">
              <a:xfrm>
                <a:off x="4534" y="1582"/>
                <a:ext cx="15" cy="51"/>
              </a:xfrm>
              <a:custGeom>
                <a:avLst/>
                <a:gdLst>
                  <a:gd name="T0" fmla="*/ 8 w 10"/>
                  <a:gd name="T1" fmla="*/ 35 h 35"/>
                  <a:gd name="T2" fmla="*/ 1 w 10"/>
                  <a:gd name="T3" fmla="*/ 27 h 35"/>
                  <a:gd name="T4" fmla="*/ 2 w 10"/>
                  <a:gd name="T5" fmla="*/ 31 h 35"/>
                  <a:gd name="T6" fmla="*/ 0 w 10"/>
                  <a:gd name="T7" fmla="*/ 32 h 35"/>
                  <a:gd name="T8" fmla="*/ 3 w 10"/>
                  <a:gd name="T9" fmla="*/ 4 h 35"/>
                  <a:gd name="T10" fmla="*/ 9 w 10"/>
                  <a:gd name="T11" fmla="*/ 0 h 35"/>
                  <a:gd name="T12" fmla="*/ 10 w 10"/>
                  <a:gd name="T13" fmla="*/ 1 h 35"/>
                  <a:gd name="T14" fmla="*/ 9 w 10"/>
                  <a:gd name="T15" fmla="*/ 34 h 35"/>
                  <a:gd name="T16" fmla="*/ 8 w 10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8" y="35"/>
                    </a:moveTo>
                    <a:cubicBezTo>
                      <a:pt x="5" y="33"/>
                      <a:pt x="3" y="31"/>
                      <a:pt x="1" y="27"/>
                    </a:cubicBezTo>
                    <a:cubicBezTo>
                      <a:pt x="0" y="29"/>
                      <a:pt x="2" y="30"/>
                      <a:pt x="2" y="31"/>
                    </a:cubicBezTo>
                    <a:cubicBezTo>
                      <a:pt x="2" y="34"/>
                      <a:pt x="1" y="33"/>
                      <a:pt x="0" y="32"/>
                    </a:cubicBezTo>
                    <a:cubicBezTo>
                      <a:pt x="0" y="23"/>
                      <a:pt x="0" y="13"/>
                      <a:pt x="3" y="4"/>
                    </a:cubicBezTo>
                    <a:cubicBezTo>
                      <a:pt x="4" y="2"/>
                      <a:pt x="6" y="0"/>
                      <a:pt x="9" y="0"/>
                    </a:cubicBezTo>
                    <a:cubicBezTo>
                      <a:pt x="10" y="0"/>
                      <a:pt x="10" y="0"/>
                      <a:pt x="10" y="1"/>
                    </a:cubicBezTo>
                    <a:cubicBezTo>
                      <a:pt x="10" y="12"/>
                      <a:pt x="8" y="23"/>
                      <a:pt x="9" y="34"/>
                    </a:cubicBezTo>
                    <a:cubicBezTo>
                      <a:pt x="9" y="35"/>
                      <a:pt x="8" y="35"/>
                      <a:pt x="8" y="35"/>
                    </a:cubicBezTo>
                    <a:close/>
                  </a:path>
                </a:pathLst>
              </a:custGeom>
              <a:solidFill>
                <a:srgbClr val="A4A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4" name="Freeform 880"/>
              <p:cNvSpPr>
                <a:spLocks/>
              </p:cNvSpPr>
              <p:nvPr/>
            </p:nvSpPr>
            <p:spPr bwMode="auto">
              <a:xfrm>
                <a:off x="4458" y="1528"/>
                <a:ext cx="34" cy="27"/>
              </a:xfrm>
              <a:custGeom>
                <a:avLst/>
                <a:gdLst>
                  <a:gd name="T0" fmla="*/ 2 w 24"/>
                  <a:gd name="T1" fmla="*/ 10 h 19"/>
                  <a:gd name="T2" fmla="*/ 5 w 24"/>
                  <a:gd name="T3" fmla="*/ 4 h 19"/>
                  <a:gd name="T4" fmla="*/ 5 w 24"/>
                  <a:gd name="T5" fmla="*/ 1 h 19"/>
                  <a:gd name="T6" fmla="*/ 8 w 24"/>
                  <a:gd name="T7" fmla="*/ 1 h 19"/>
                  <a:gd name="T8" fmla="*/ 11 w 24"/>
                  <a:gd name="T9" fmla="*/ 1 h 19"/>
                  <a:gd name="T10" fmla="*/ 24 w 24"/>
                  <a:gd name="T11" fmla="*/ 8 h 19"/>
                  <a:gd name="T12" fmla="*/ 20 w 24"/>
                  <a:gd name="T13" fmla="*/ 12 h 19"/>
                  <a:gd name="T14" fmla="*/ 17 w 24"/>
                  <a:gd name="T15" fmla="*/ 7 h 19"/>
                  <a:gd name="T16" fmla="*/ 15 w 24"/>
                  <a:gd name="T17" fmla="*/ 16 h 19"/>
                  <a:gd name="T18" fmla="*/ 13 w 24"/>
                  <a:gd name="T19" fmla="*/ 19 h 19"/>
                  <a:gd name="T20" fmla="*/ 10 w 24"/>
                  <a:gd name="T21" fmla="*/ 15 h 19"/>
                  <a:gd name="T22" fmla="*/ 9 w 24"/>
                  <a:gd name="T23" fmla="*/ 10 h 19"/>
                  <a:gd name="T24" fmla="*/ 8 w 24"/>
                  <a:gd name="T25" fmla="*/ 13 h 19"/>
                  <a:gd name="T26" fmla="*/ 3 w 24"/>
                  <a:gd name="T27" fmla="*/ 17 h 19"/>
                  <a:gd name="T28" fmla="*/ 2 w 24"/>
                  <a:gd name="T29" fmla="*/ 13 h 19"/>
                  <a:gd name="T30" fmla="*/ 2 w 24"/>
                  <a:gd name="T3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19">
                    <a:moveTo>
                      <a:pt x="2" y="10"/>
                    </a:moveTo>
                    <a:cubicBezTo>
                      <a:pt x="4" y="9"/>
                      <a:pt x="8" y="8"/>
                      <a:pt x="5" y="4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6" y="0"/>
                      <a:pt x="7" y="1"/>
                      <a:pt x="8" y="1"/>
                    </a:cubicBezTo>
                    <a:cubicBezTo>
                      <a:pt x="9" y="2"/>
                      <a:pt x="10" y="2"/>
                      <a:pt x="11" y="1"/>
                    </a:cubicBezTo>
                    <a:cubicBezTo>
                      <a:pt x="15" y="4"/>
                      <a:pt x="20" y="6"/>
                      <a:pt x="24" y="8"/>
                    </a:cubicBezTo>
                    <a:cubicBezTo>
                      <a:pt x="23" y="10"/>
                      <a:pt x="22" y="12"/>
                      <a:pt x="20" y="12"/>
                    </a:cubicBezTo>
                    <a:cubicBezTo>
                      <a:pt x="17" y="11"/>
                      <a:pt x="19" y="8"/>
                      <a:pt x="17" y="7"/>
                    </a:cubicBezTo>
                    <a:cubicBezTo>
                      <a:pt x="16" y="10"/>
                      <a:pt x="18" y="13"/>
                      <a:pt x="15" y="16"/>
                    </a:cubicBezTo>
                    <a:cubicBezTo>
                      <a:pt x="15" y="17"/>
                      <a:pt x="15" y="19"/>
                      <a:pt x="13" y="19"/>
                    </a:cubicBezTo>
                    <a:cubicBezTo>
                      <a:pt x="12" y="19"/>
                      <a:pt x="10" y="17"/>
                      <a:pt x="10" y="15"/>
                    </a:cubicBezTo>
                    <a:cubicBezTo>
                      <a:pt x="10" y="13"/>
                      <a:pt x="11" y="12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7"/>
                      <a:pt x="6" y="17"/>
                      <a:pt x="3" y="17"/>
                    </a:cubicBezTo>
                    <a:cubicBezTo>
                      <a:pt x="0" y="17"/>
                      <a:pt x="2" y="14"/>
                      <a:pt x="2" y="13"/>
                    </a:cubicBezTo>
                    <a:cubicBezTo>
                      <a:pt x="1" y="12"/>
                      <a:pt x="2" y="11"/>
                      <a:pt x="2" y="10"/>
                    </a:cubicBezTo>
                    <a:close/>
                  </a:path>
                </a:pathLst>
              </a:custGeom>
              <a:solidFill>
                <a:srgbClr val="D7C3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5" name="Freeform 881"/>
              <p:cNvSpPr>
                <a:spLocks/>
              </p:cNvSpPr>
              <p:nvPr/>
            </p:nvSpPr>
            <p:spPr bwMode="auto">
              <a:xfrm>
                <a:off x="4382" y="1449"/>
                <a:ext cx="34" cy="29"/>
              </a:xfrm>
              <a:custGeom>
                <a:avLst/>
                <a:gdLst>
                  <a:gd name="T0" fmla="*/ 16 w 23"/>
                  <a:gd name="T1" fmla="*/ 19 h 20"/>
                  <a:gd name="T2" fmla="*/ 8 w 23"/>
                  <a:gd name="T3" fmla="*/ 18 h 20"/>
                  <a:gd name="T4" fmla="*/ 3 w 23"/>
                  <a:gd name="T5" fmla="*/ 16 h 20"/>
                  <a:gd name="T6" fmla="*/ 3 w 23"/>
                  <a:gd name="T7" fmla="*/ 16 h 20"/>
                  <a:gd name="T8" fmla="*/ 0 w 23"/>
                  <a:gd name="T9" fmla="*/ 12 h 20"/>
                  <a:gd name="T10" fmla="*/ 16 w 23"/>
                  <a:gd name="T11" fmla="*/ 0 h 20"/>
                  <a:gd name="T12" fmla="*/ 14 w 23"/>
                  <a:gd name="T13" fmla="*/ 4 h 20"/>
                  <a:gd name="T14" fmla="*/ 21 w 23"/>
                  <a:gd name="T15" fmla="*/ 4 h 20"/>
                  <a:gd name="T16" fmla="*/ 21 w 23"/>
                  <a:gd name="T17" fmla="*/ 5 h 20"/>
                  <a:gd name="T18" fmla="*/ 15 w 23"/>
                  <a:gd name="T19" fmla="*/ 5 h 20"/>
                  <a:gd name="T20" fmla="*/ 15 w 23"/>
                  <a:gd name="T21" fmla="*/ 6 h 20"/>
                  <a:gd name="T22" fmla="*/ 23 w 23"/>
                  <a:gd name="T23" fmla="*/ 6 h 20"/>
                  <a:gd name="T24" fmla="*/ 16 w 23"/>
                  <a:gd name="T25" fmla="*/ 7 h 20"/>
                  <a:gd name="T26" fmla="*/ 22 w 23"/>
                  <a:gd name="T27" fmla="*/ 8 h 20"/>
                  <a:gd name="T28" fmla="*/ 11 w 23"/>
                  <a:gd name="T29" fmla="*/ 12 h 20"/>
                  <a:gd name="T30" fmla="*/ 21 w 23"/>
                  <a:gd name="T31" fmla="*/ 15 h 20"/>
                  <a:gd name="T32" fmla="*/ 16 w 23"/>
                  <a:gd name="T33" fmla="*/ 16 h 20"/>
                  <a:gd name="T34" fmla="*/ 16 w 23"/>
                  <a:gd name="T35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0">
                    <a:moveTo>
                      <a:pt x="16" y="19"/>
                    </a:moveTo>
                    <a:cubicBezTo>
                      <a:pt x="13" y="19"/>
                      <a:pt x="11" y="15"/>
                      <a:pt x="8" y="18"/>
                    </a:cubicBezTo>
                    <a:cubicBezTo>
                      <a:pt x="7" y="20"/>
                      <a:pt x="5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5" y="8"/>
                      <a:pt x="10" y="4"/>
                      <a:pt x="16" y="0"/>
                    </a:cubicBezTo>
                    <a:cubicBezTo>
                      <a:pt x="17" y="2"/>
                      <a:pt x="14" y="2"/>
                      <a:pt x="14" y="4"/>
                    </a:cubicBezTo>
                    <a:cubicBezTo>
                      <a:pt x="16" y="4"/>
                      <a:pt x="19" y="4"/>
                      <a:pt x="21" y="4"/>
                    </a:cubicBezTo>
                    <a:cubicBezTo>
                      <a:pt x="21" y="4"/>
                      <a:pt x="21" y="4"/>
                      <a:pt x="21" y="5"/>
                    </a:cubicBezTo>
                    <a:cubicBezTo>
                      <a:pt x="19" y="5"/>
                      <a:pt x="17" y="5"/>
                      <a:pt x="15" y="5"/>
                    </a:cubicBezTo>
                    <a:cubicBezTo>
                      <a:pt x="15" y="5"/>
                      <a:pt x="15" y="5"/>
                      <a:pt x="15" y="6"/>
                    </a:cubicBezTo>
                    <a:cubicBezTo>
                      <a:pt x="17" y="6"/>
                      <a:pt x="20" y="6"/>
                      <a:pt x="23" y="6"/>
                    </a:cubicBezTo>
                    <a:cubicBezTo>
                      <a:pt x="21" y="8"/>
                      <a:pt x="18" y="6"/>
                      <a:pt x="16" y="7"/>
                    </a:cubicBezTo>
                    <a:cubicBezTo>
                      <a:pt x="19" y="7"/>
                      <a:pt x="20" y="8"/>
                      <a:pt x="22" y="8"/>
                    </a:cubicBezTo>
                    <a:cubicBezTo>
                      <a:pt x="18" y="8"/>
                      <a:pt x="15" y="11"/>
                      <a:pt x="11" y="12"/>
                    </a:cubicBezTo>
                    <a:cubicBezTo>
                      <a:pt x="14" y="14"/>
                      <a:pt x="18" y="11"/>
                      <a:pt x="21" y="15"/>
                    </a:cubicBezTo>
                    <a:cubicBezTo>
                      <a:pt x="19" y="17"/>
                      <a:pt x="17" y="15"/>
                      <a:pt x="16" y="16"/>
                    </a:cubicBezTo>
                    <a:cubicBezTo>
                      <a:pt x="15" y="17"/>
                      <a:pt x="19" y="17"/>
                      <a:pt x="16" y="19"/>
                    </a:cubicBezTo>
                    <a:close/>
                  </a:path>
                </a:pathLst>
              </a:custGeom>
              <a:solidFill>
                <a:srgbClr val="4F4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6" name="Freeform 882"/>
              <p:cNvSpPr>
                <a:spLocks/>
              </p:cNvSpPr>
              <p:nvPr/>
            </p:nvSpPr>
            <p:spPr bwMode="auto">
              <a:xfrm>
                <a:off x="4312" y="1487"/>
                <a:ext cx="96" cy="42"/>
              </a:xfrm>
              <a:custGeom>
                <a:avLst/>
                <a:gdLst>
                  <a:gd name="T0" fmla="*/ 11 w 67"/>
                  <a:gd name="T1" fmla="*/ 6 h 29"/>
                  <a:gd name="T2" fmla="*/ 9 w 67"/>
                  <a:gd name="T3" fmla="*/ 15 h 29"/>
                  <a:gd name="T4" fmla="*/ 8 w 67"/>
                  <a:gd name="T5" fmla="*/ 13 h 29"/>
                  <a:gd name="T6" fmla="*/ 7 w 67"/>
                  <a:gd name="T7" fmla="*/ 7 h 29"/>
                  <a:gd name="T8" fmla="*/ 3 w 67"/>
                  <a:gd name="T9" fmla="*/ 13 h 29"/>
                  <a:gd name="T10" fmla="*/ 4 w 67"/>
                  <a:gd name="T11" fmla="*/ 28 h 29"/>
                  <a:gd name="T12" fmla="*/ 4 w 67"/>
                  <a:gd name="T13" fmla="*/ 29 h 29"/>
                  <a:gd name="T14" fmla="*/ 1 w 67"/>
                  <a:gd name="T15" fmla="*/ 21 h 29"/>
                  <a:gd name="T16" fmla="*/ 4 w 67"/>
                  <a:gd name="T17" fmla="*/ 0 h 29"/>
                  <a:gd name="T18" fmla="*/ 6 w 67"/>
                  <a:gd name="T19" fmla="*/ 1 h 29"/>
                  <a:gd name="T20" fmla="*/ 14 w 67"/>
                  <a:gd name="T21" fmla="*/ 2 h 29"/>
                  <a:gd name="T22" fmla="*/ 35 w 67"/>
                  <a:gd name="T23" fmla="*/ 4 h 29"/>
                  <a:gd name="T24" fmla="*/ 39 w 67"/>
                  <a:gd name="T25" fmla="*/ 3 h 29"/>
                  <a:gd name="T26" fmla="*/ 66 w 67"/>
                  <a:gd name="T27" fmla="*/ 8 h 29"/>
                  <a:gd name="T28" fmla="*/ 67 w 67"/>
                  <a:gd name="T29" fmla="*/ 9 h 29"/>
                  <a:gd name="T30" fmla="*/ 67 w 67"/>
                  <a:gd name="T31" fmla="*/ 11 h 29"/>
                  <a:gd name="T32" fmla="*/ 44 w 67"/>
                  <a:gd name="T33" fmla="*/ 7 h 29"/>
                  <a:gd name="T34" fmla="*/ 31 w 67"/>
                  <a:gd name="T35" fmla="*/ 6 h 29"/>
                  <a:gd name="T36" fmla="*/ 10 w 67"/>
                  <a:gd name="T37" fmla="*/ 5 h 29"/>
                  <a:gd name="T38" fmla="*/ 9 w 67"/>
                  <a:gd name="T39" fmla="*/ 5 h 29"/>
                  <a:gd name="T40" fmla="*/ 11 w 67"/>
                  <a:gd name="T4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7" h="29">
                    <a:moveTo>
                      <a:pt x="11" y="6"/>
                    </a:moveTo>
                    <a:cubicBezTo>
                      <a:pt x="10" y="8"/>
                      <a:pt x="9" y="11"/>
                      <a:pt x="9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10" y="8"/>
                      <a:pt x="7" y="7"/>
                    </a:cubicBezTo>
                    <a:cubicBezTo>
                      <a:pt x="3" y="7"/>
                      <a:pt x="3" y="11"/>
                      <a:pt x="3" y="13"/>
                    </a:cubicBezTo>
                    <a:cubicBezTo>
                      <a:pt x="3" y="18"/>
                      <a:pt x="3" y="23"/>
                      <a:pt x="4" y="28"/>
                    </a:cubicBezTo>
                    <a:cubicBezTo>
                      <a:pt x="5" y="28"/>
                      <a:pt x="5" y="29"/>
                      <a:pt x="4" y="29"/>
                    </a:cubicBezTo>
                    <a:cubicBezTo>
                      <a:pt x="3" y="27"/>
                      <a:pt x="2" y="24"/>
                      <a:pt x="1" y="21"/>
                    </a:cubicBezTo>
                    <a:cubicBezTo>
                      <a:pt x="0" y="14"/>
                      <a:pt x="0" y="7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8" y="3"/>
                      <a:pt x="11" y="3"/>
                      <a:pt x="14" y="2"/>
                    </a:cubicBezTo>
                    <a:cubicBezTo>
                      <a:pt x="21" y="2"/>
                      <a:pt x="28" y="3"/>
                      <a:pt x="35" y="4"/>
                    </a:cubicBezTo>
                    <a:cubicBezTo>
                      <a:pt x="36" y="3"/>
                      <a:pt x="37" y="3"/>
                      <a:pt x="39" y="3"/>
                    </a:cubicBezTo>
                    <a:cubicBezTo>
                      <a:pt x="48" y="5"/>
                      <a:pt x="57" y="6"/>
                      <a:pt x="66" y="8"/>
                    </a:cubicBezTo>
                    <a:cubicBezTo>
                      <a:pt x="67" y="8"/>
                      <a:pt x="67" y="9"/>
                      <a:pt x="67" y="9"/>
                    </a:cubicBezTo>
                    <a:cubicBezTo>
                      <a:pt x="67" y="10"/>
                      <a:pt x="67" y="10"/>
                      <a:pt x="67" y="11"/>
                    </a:cubicBezTo>
                    <a:cubicBezTo>
                      <a:pt x="59" y="10"/>
                      <a:pt x="52" y="8"/>
                      <a:pt x="44" y="7"/>
                    </a:cubicBezTo>
                    <a:cubicBezTo>
                      <a:pt x="40" y="6"/>
                      <a:pt x="36" y="5"/>
                      <a:pt x="31" y="6"/>
                    </a:cubicBezTo>
                    <a:cubicBezTo>
                      <a:pt x="24" y="6"/>
                      <a:pt x="17" y="7"/>
                      <a:pt x="10" y="5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10" y="5"/>
                      <a:pt x="11" y="5"/>
                      <a:pt x="11" y="6"/>
                    </a:cubicBezTo>
                    <a:close/>
                  </a:path>
                </a:pathLst>
              </a:custGeom>
              <a:solidFill>
                <a:srgbClr val="D4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7" name="Freeform 883"/>
              <p:cNvSpPr>
                <a:spLocks/>
              </p:cNvSpPr>
              <p:nvPr/>
            </p:nvSpPr>
            <p:spPr bwMode="auto">
              <a:xfrm>
                <a:off x="4353" y="1491"/>
                <a:ext cx="94" cy="25"/>
              </a:xfrm>
              <a:custGeom>
                <a:avLst/>
                <a:gdLst>
                  <a:gd name="T0" fmla="*/ 3 w 65"/>
                  <a:gd name="T1" fmla="*/ 3 h 17"/>
                  <a:gd name="T2" fmla="*/ 11 w 65"/>
                  <a:gd name="T3" fmla="*/ 2 h 17"/>
                  <a:gd name="T4" fmla="*/ 38 w 65"/>
                  <a:gd name="T5" fmla="*/ 7 h 17"/>
                  <a:gd name="T6" fmla="*/ 40 w 65"/>
                  <a:gd name="T7" fmla="*/ 7 h 17"/>
                  <a:gd name="T8" fmla="*/ 63 w 65"/>
                  <a:gd name="T9" fmla="*/ 13 h 17"/>
                  <a:gd name="T10" fmla="*/ 64 w 65"/>
                  <a:gd name="T11" fmla="*/ 14 h 17"/>
                  <a:gd name="T12" fmla="*/ 61 w 65"/>
                  <a:gd name="T13" fmla="*/ 16 h 17"/>
                  <a:gd name="T14" fmla="*/ 13 w 65"/>
                  <a:gd name="T15" fmla="*/ 5 h 17"/>
                  <a:gd name="T16" fmla="*/ 0 w 65"/>
                  <a:gd name="T17" fmla="*/ 4 h 17"/>
                  <a:gd name="T18" fmla="*/ 3 w 65"/>
                  <a:gd name="T1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7">
                    <a:moveTo>
                      <a:pt x="3" y="3"/>
                    </a:moveTo>
                    <a:cubicBezTo>
                      <a:pt x="5" y="0"/>
                      <a:pt x="8" y="1"/>
                      <a:pt x="11" y="2"/>
                    </a:cubicBezTo>
                    <a:cubicBezTo>
                      <a:pt x="20" y="4"/>
                      <a:pt x="29" y="4"/>
                      <a:pt x="38" y="7"/>
                    </a:cubicBezTo>
                    <a:cubicBezTo>
                      <a:pt x="38" y="7"/>
                      <a:pt x="39" y="7"/>
                      <a:pt x="40" y="7"/>
                    </a:cubicBezTo>
                    <a:cubicBezTo>
                      <a:pt x="48" y="9"/>
                      <a:pt x="55" y="11"/>
                      <a:pt x="63" y="13"/>
                    </a:cubicBezTo>
                    <a:cubicBezTo>
                      <a:pt x="64" y="13"/>
                      <a:pt x="64" y="13"/>
                      <a:pt x="64" y="14"/>
                    </a:cubicBezTo>
                    <a:cubicBezTo>
                      <a:pt x="65" y="17"/>
                      <a:pt x="61" y="15"/>
                      <a:pt x="61" y="16"/>
                    </a:cubicBezTo>
                    <a:cubicBezTo>
                      <a:pt x="45" y="13"/>
                      <a:pt x="29" y="9"/>
                      <a:pt x="13" y="5"/>
                    </a:cubicBezTo>
                    <a:cubicBezTo>
                      <a:pt x="9" y="4"/>
                      <a:pt x="5" y="3"/>
                      <a:pt x="0" y="4"/>
                    </a:cubicBezTo>
                    <a:cubicBezTo>
                      <a:pt x="1" y="2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6C6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8" name="Freeform 884"/>
              <p:cNvSpPr>
                <a:spLocks/>
              </p:cNvSpPr>
              <p:nvPr/>
            </p:nvSpPr>
            <p:spPr bwMode="auto">
              <a:xfrm>
                <a:off x="4353" y="1535"/>
                <a:ext cx="25" cy="56"/>
              </a:xfrm>
              <a:custGeom>
                <a:avLst/>
                <a:gdLst>
                  <a:gd name="T0" fmla="*/ 2 w 17"/>
                  <a:gd name="T1" fmla="*/ 15 h 39"/>
                  <a:gd name="T2" fmla="*/ 4 w 17"/>
                  <a:gd name="T3" fmla="*/ 6 h 39"/>
                  <a:gd name="T4" fmla="*/ 4 w 17"/>
                  <a:gd name="T5" fmla="*/ 13 h 39"/>
                  <a:gd name="T6" fmla="*/ 9 w 17"/>
                  <a:gd name="T7" fmla="*/ 0 h 39"/>
                  <a:gd name="T8" fmla="*/ 7 w 17"/>
                  <a:gd name="T9" fmla="*/ 17 h 39"/>
                  <a:gd name="T10" fmla="*/ 9 w 17"/>
                  <a:gd name="T11" fmla="*/ 6 h 39"/>
                  <a:gd name="T12" fmla="*/ 11 w 17"/>
                  <a:gd name="T13" fmla="*/ 14 h 39"/>
                  <a:gd name="T14" fmla="*/ 13 w 17"/>
                  <a:gd name="T15" fmla="*/ 31 h 39"/>
                  <a:gd name="T16" fmla="*/ 13 w 17"/>
                  <a:gd name="T17" fmla="*/ 31 h 39"/>
                  <a:gd name="T18" fmla="*/ 16 w 17"/>
                  <a:gd name="T19" fmla="*/ 39 h 39"/>
                  <a:gd name="T20" fmla="*/ 1 w 17"/>
                  <a:gd name="T21" fmla="*/ 23 h 39"/>
                  <a:gd name="T22" fmla="*/ 2 w 17"/>
                  <a:gd name="T23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39">
                    <a:moveTo>
                      <a:pt x="2" y="15"/>
                    </a:moveTo>
                    <a:cubicBezTo>
                      <a:pt x="2" y="12"/>
                      <a:pt x="2" y="9"/>
                      <a:pt x="4" y="6"/>
                    </a:cubicBezTo>
                    <a:cubicBezTo>
                      <a:pt x="5" y="8"/>
                      <a:pt x="3" y="11"/>
                      <a:pt x="4" y="13"/>
                    </a:cubicBezTo>
                    <a:cubicBezTo>
                      <a:pt x="6" y="9"/>
                      <a:pt x="6" y="4"/>
                      <a:pt x="9" y="0"/>
                    </a:cubicBezTo>
                    <a:cubicBezTo>
                      <a:pt x="8" y="5"/>
                      <a:pt x="7" y="11"/>
                      <a:pt x="7" y="17"/>
                    </a:cubicBezTo>
                    <a:cubicBezTo>
                      <a:pt x="7" y="13"/>
                      <a:pt x="8" y="10"/>
                      <a:pt x="9" y="6"/>
                    </a:cubicBezTo>
                    <a:cubicBezTo>
                      <a:pt x="12" y="8"/>
                      <a:pt x="11" y="11"/>
                      <a:pt x="11" y="14"/>
                    </a:cubicBezTo>
                    <a:cubicBezTo>
                      <a:pt x="10" y="20"/>
                      <a:pt x="11" y="26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4" y="34"/>
                      <a:pt x="17" y="36"/>
                      <a:pt x="16" y="39"/>
                    </a:cubicBezTo>
                    <a:cubicBezTo>
                      <a:pt x="10" y="35"/>
                      <a:pt x="5" y="29"/>
                      <a:pt x="1" y="23"/>
                    </a:cubicBezTo>
                    <a:cubicBezTo>
                      <a:pt x="1" y="20"/>
                      <a:pt x="0" y="17"/>
                      <a:pt x="2" y="15"/>
                    </a:cubicBezTo>
                    <a:close/>
                  </a:path>
                </a:pathLst>
              </a:custGeom>
              <a:solidFill>
                <a:srgbClr val="A08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9" name="Freeform 885"/>
              <p:cNvSpPr>
                <a:spLocks/>
              </p:cNvSpPr>
              <p:nvPr/>
            </p:nvSpPr>
            <p:spPr bwMode="auto">
              <a:xfrm>
                <a:off x="4338" y="1522"/>
                <a:ext cx="20" cy="46"/>
              </a:xfrm>
              <a:custGeom>
                <a:avLst/>
                <a:gdLst>
                  <a:gd name="T0" fmla="*/ 13 w 14"/>
                  <a:gd name="T1" fmla="*/ 24 h 32"/>
                  <a:gd name="T2" fmla="*/ 12 w 14"/>
                  <a:gd name="T3" fmla="*/ 32 h 32"/>
                  <a:gd name="T4" fmla="*/ 2 w 14"/>
                  <a:gd name="T5" fmla="*/ 1 h 32"/>
                  <a:gd name="T6" fmla="*/ 3 w 14"/>
                  <a:gd name="T7" fmla="*/ 0 h 32"/>
                  <a:gd name="T8" fmla="*/ 7 w 14"/>
                  <a:gd name="T9" fmla="*/ 6 h 32"/>
                  <a:gd name="T10" fmla="*/ 7 w 14"/>
                  <a:gd name="T11" fmla="*/ 10 h 32"/>
                  <a:gd name="T12" fmla="*/ 6 w 14"/>
                  <a:gd name="T13" fmla="*/ 16 h 32"/>
                  <a:gd name="T14" fmla="*/ 8 w 14"/>
                  <a:gd name="T15" fmla="*/ 11 h 32"/>
                  <a:gd name="T16" fmla="*/ 9 w 14"/>
                  <a:gd name="T17" fmla="*/ 14 h 32"/>
                  <a:gd name="T18" fmla="*/ 11 w 14"/>
                  <a:gd name="T19" fmla="*/ 10 h 32"/>
                  <a:gd name="T20" fmla="*/ 11 w 14"/>
                  <a:gd name="T21" fmla="*/ 18 h 32"/>
                  <a:gd name="T22" fmla="*/ 14 w 14"/>
                  <a:gd name="T23" fmla="*/ 9 h 32"/>
                  <a:gd name="T24" fmla="*/ 13 w 14"/>
                  <a:gd name="T25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32">
                    <a:moveTo>
                      <a:pt x="13" y="24"/>
                    </a:moveTo>
                    <a:cubicBezTo>
                      <a:pt x="13" y="27"/>
                      <a:pt x="14" y="29"/>
                      <a:pt x="12" y="32"/>
                    </a:cubicBezTo>
                    <a:cubicBezTo>
                      <a:pt x="4" y="23"/>
                      <a:pt x="0" y="13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7" y="6"/>
                    </a:cubicBezTo>
                    <a:cubicBezTo>
                      <a:pt x="8" y="6"/>
                      <a:pt x="8" y="8"/>
                      <a:pt x="7" y="10"/>
                    </a:cubicBezTo>
                    <a:cubicBezTo>
                      <a:pt x="6" y="12"/>
                      <a:pt x="6" y="14"/>
                      <a:pt x="6" y="16"/>
                    </a:cubicBezTo>
                    <a:cubicBezTo>
                      <a:pt x="7" y="14"/>
                      <a:pt x="7" y="13"/>
                      <a:pt x="8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10" y="13"/>
                      <a:pt x="9" y="11"/>
                      <a:pt x="11" y="10"/>
                    </a:cubicBezTo>
                    <a:cubicBezTo>
                      <a:pt x="12" y="13"/>
                      <a:pt x="10" y="15"/>
                      <a:pt x="11" y="18"/>
                    </a:cubicBezTo>
                    <a:cubicBezTo>
                      <a:pt x="12" y="15"/>
                      <a:pt x="13" y="12"/>
                      <a:pt x="14" y="9"/>
                    </a:cubicBezTo>
                    <a:cubicBezTo>
                      <a:pt x="14" y="14"/>
                      <a:pt x="11" y="19"/>
                      <a:pt x="13" y="24"/>
                    </a:cubicBezTo>
                    <a:close/>
                  </a:path>
                </a:pathLst>
              </a:custGeom>
              <a:solidFill>
                <a:srgbClr val="A99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0" name="Freeform 886"/>
              <p:cNvSpPr>
                <a:spLocks/>
              </p:cNvSpPr>
              <p:nvPr/>
            </p:nvSpPr>
            <p:spPr bwMode="auto">
              <a:xfrm>
                <a:off x="4536" y="1558"/>
                <a:ext cx="15" cy="30"/>
              </a:xfrm>
              <a:custGeom>
                <a:avLst/>
                <a:gdLst>
                  <a:gd name="T0" fmla="*/ 8 w 11"/>
                  <a:gd name="T1" fmla="*/ 17 h 21"/>
                  <a:gd name="T2" fmla="*/ 2 w 11"/>
                  <a:gd name="T3" fmla="*/ 21 h 21"/>
                  <a:gd name="T4" fmla="*/ 1 w 11"/>
                  <a:gd name="T5" fmla="*/ 19 h 21"/>
                  <a:gd name="T6" fmla="*/ 1 w 11"/>
                  <a:gd name="T7" fmla="*/ 3 h 21"/>
                  <a:gd name="T8" fmla="*/ 5 w 11"/>
                  <a:gd name="T9" fmla="*/ 0 h 21"/>
                  <a:gd name="T10" fmla="*/ 9 w 11"/>
                  <a:gd name="T11" fmla="*/ 0 h 21"/>
                  <a:gd name="T12" fmla="*/ 11 w 11"/>
                  <a:gd name="T13" fmla="*/ 2 h 21"/>
                  <a:gd name="T14" fmla="*/ 8 w 11"/>
                  <a:gd name="T15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1">
                    <a:moveTo>
                      <a:pt x="8" y="17"/>
                    </a:moveTo>
                    <a:cubicBezTo>
                      <a:pt x="6" y="18"/>
                      <a:pt x="4" y="20"/>
                      <a:pt x="2" y="21"/>
                    </a:cubicBezTo>
                    <a:cubicBezTo>
                      <a:pt x="0" y="21"/>
                      <a:pt x="1" y="20"/>
                      <a:pt x="1" y="19"/>
                    </a:cubicBezTo>
                    <a:cubicBezTo>
                      <a:pt x="0" y="14"/>
                      <a:pt x="1" y="9"/>
                      <a:pt x="1" y="3"/>
                    </a:cubicBezTo>
                    <a:cubicBezTo>
                      <a:pt x="1" y="1"/>
                      <a:pt x="2" y="0"/>
                      <a:pt x="5" y="0"/>
                    </a:cubicBezTo>
                    <a:cubicBezTo>
                      <a:pt x="6" y="0"/>
                      <a:pt x="8" y="1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ubicBezTo>
                      <a:pt x="11" y="7"/>
                      <a:pt x="11" y="12"/>
                      <a:pt x="8" y="17"/>
                    </a:cubicBezTo>
                    <a:close/>
                  </a:path>
                </a:pathLst>
              </a:custGeom>
              <a:solidFill>
                <a:srgbClr val="B8AE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1" name="Freeform 887"/>
              <p:cNvSpPr>
                <a:spLocks/>
              </p:cNvSpPr>
              <p:nvPr/>
            </p:nvSpPr>
            <p:spPr bwMode="auto">
              <a:xfrm>
                <a:off x="4456" y="1759"/>
                <a:ext cx="51" cy="36"/>
              </a:xfrm>
              <a:custGeom>
                <a:avLst/>
                <a:gdLst>
                  <a:gd name="T0" fmla="*/ 11 w 35"/>
                  <a:gd name="T1" fmla="*/ 16 h 25"/>
                  <a:gd name="T2" fmla="*/ 3 w 35"/>
                  <a:gd name="T3" fmla="*/ 5 h 25"/>
                  <a:gd name="T4" fmla="*/ 0 w 35"/>
                  <a:gd name="T5" fmla="*/ 0 h 25"/>
                  <a:gd name="T6" fmla="*/ 6 w 35"/>
                  <a:gd name="T7" fmla="*/ 5 h 25"/>
                  <a:gd name="T8" fmla="*/ 17 w 35"/>
                  <a:gd name="T9" fmla="*/ 15 h 25"/>
                  <a:gd name="T10" fmla="*/ 30 w 35"/>
                  <a:gd name="T11" fmla="*/ 16 h 25"/>
                  <a:gd name="T12" fmla="*/ 35 w 35"/>
                  <a:gd name="T13" fmla="*/ 15 h 25"/>
                  <a:gd name="T14" fmla="*/ 24 w 35"/>
                  <a:gd name="T15" fmla="*/ 19 h 25"/>
                  <a:gd name="T16" fmla="*/ 23 w 35"/>
                  <a:gd name="T17" fmla="*/ 24 h 25"/>
                  <a:gd name="T18" fmla="*/ 16 w 35"/>
                  <a:gd name="T19" fmla="*/ 22 h 25"/>
                  <a:gd name="T20" fmla="*/ 11 w 35"/>
                  <a:gd name="T21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25">
                    <a:moveTo>
                      <a:pt x="11" y="16"/>
                    </a:moveTo>
                    <a:cubicBezTo>
                      <a:pt x="10" y="12"/>
                      <a:pt x="6" y="9"/>
                      <a:pt x="3" y="5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2" y="1"/>
                      <a:pt x="4" y="3"/>
                      <a:pt x="6" y="5"/>
                    </a:cubicBezTo>
                    <a:cubicBezTo>
                      <a:pt x="9" y="8"/>
                      <a:pt x="12" y="12"/>
                      <a:pt x="17" y="15"/>
                    </a:cubicBezTo>
                    <a:cubicBezTo>
                      <a:pt x="21" y="17"/>
                      <a:pt x="26" y="18"/>
                      <a:pt x="30" y="16"/>
                    </a:cubicBezTo>
                    <a:cubicBezTo>
                      <a:pt x="32" y="15"/>
                      <a:pt x="33" y="15"/>
                      <a:pt x="35" y="15"/>
                    </a:cubicBezTo>
                    <a:cubicBezTo>
                      <a:pt x="32" y="19"/>
                      <a:pt x="28" y="19"/>
                      <a:pt x="24" y="19"/>
                    </a:cubicBezTo>
                    <a:cubicBezTo>
                      <a:pt x="23" y="20"/>
                      <a:pt x="26" y="23"/>
                      <a:pt x="23" y="24"/>
                    </a:cubicBezTo>
                    <a:cubicBezTo>
                      <a:pt x="20" y="25"/>
                      <a:pt x="18" y="24"/>
                      <a:pt x="16" y="22"/>
                    </a:cubicBezTo>
                    <a:cubicBezTo>
                      <a:pt x="14" y="20"/>
                      <a:pt x="13" y="17"/>
                      <a:pt x="11" y="16"/>
                    </a:cubicBezTo>
                    <a:close/>
                  </a:path>
                </a:pathLst>
              </a:custGeom>
              <a:solidFill>
                <a:srgbClr val="4B4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2" name="Freeform 888"/>
              <p:cNvSpPr>
                <a:spLocks/>
              </p:cNvSpPr>
              <p:nvPr/>
            </p:nvSpPr>
            <p:spPr bwMode="auto">
              <a:xfrm>
                <a:off x="4326" y="1493"/>
                <a:ext cx="23" cy="36"/>
              </a:xfrm>
              <a:custGeom>
                <a:avLst/>
                <a:gdLst>
                  <a:gd name="T0" fmla="*/ 4 w 16"/>
                  <a:gd name="T1" fmla="*/ 25 h 25"/>
                  <a:gd name="T2" fmla="*/ 5 w 16"/>
                  <a:gd name="T3" fmla="*/ 17 h 25"/>
                  <a:gd name="T4" fmla="*/ 5 w 16"/>
                  <a:gd name="T5" fmla="*/ 11 h 25"/>
                  <a:gd name="T6" fmla="*/ 2 w 16"/>
                  <a:gd name="T7" fmla="*/ 21 h 25"/>
                  <a:gd name="T8" fmla="*/ 3 w 16"/>
                  <a:gd name="T9" fmla="*/ 6 h 25"/>
                  <a:gd name="T10" fmla="*/ 1 w 16"/>
                  <a:gd name="T11" fmla="*/ 9 h 25"/>
                  <a:gd name="T12" fmla="*/ 2 w 16"/>
                  <a:gd name="T13" fmla="*/ 2 h 25"/>
                  <a:gd name="T14" fmla="*/ 13 w 16"/>
                  <a:gd name="T15" fmla="*/ 2 h 25"/>
                  <a:gd name="T16" fmla="*/ 16 w 16"/>
                  <a:gd name="T17" fmla="*/ 6 h 25"/>
                  <a:gd name="T18" fmla="*/ 16 w 16"/>
                  <a:gd name="T19" fmla="*/ 6 h 25"/>
                  <a:gd name="T20" fmla="*/ 15 w 16"/>
                  <a:gd name="T21" fmla="*/ 9 h 25"/>
                  <a:gd name="T22" fmla="*/ 14 w 16"/>
                  <a:gd name="T23" fmla="*/ 11 h 25"/>
                  <a:gd name="T24" fmla="*/ 9 w 16"/>
                  <a:gd name="T25" fmla="*/ 13 h 25"/>
                  <a:gd name="T26" fmla="*/ 6 w 16"/>
                  <a:gd name="T27" fmla="*/ 17 h 25"/>
                  <a:gd name="T28" fmla="*/ 4 w 16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25">
                    <a:moveTo>
                      <a:pt x="4" y="25"/>
                    </a:moveTo>
                    <a:cubicBezTo>
                      <a:pt x="3" y="22"/>
                      <a:pt x="5" y="19"/>
                      <a:pt x="5" y="17"/>
                    </a:cubicBezTo>
                    <a:cubicBezTo>
                      <a:pt x="5" y="15"/>
                      <a:pt x="5" y="14"/>
                      <a:pt x="5" y="11"/>
                    </a:cubicBezTo>
                    <a:cubicBezTo>
                      <a:pt x="2" y="15"/>
                      <a:pt x="3" y="18"/>
                      <a:pt x="2" y="21"/>
                    </a:cubicBezTo>
                    <a:cubicBezTo>
                      <a:pt x="1" y="16"/>
                      <a:pt x="2" y="11"/>
                      <a:pt x="3" y="6"/>
                    </a:cubicBezTo>
                    <a:cubicBezTo>
                      <a:pt x="3" y="7"/>
                      <a:pt x="2" y="8"/>
                      <a:pt x="1" y="9"/>
                    </a:cubicBezTo>
                    <a:cubicBezTo>
                      <a:pt x="1" y="6"/>
                      <a:pt x="0" y="4"/>
                      <a:pt x="2" y="2"/>
                    </a:cubicBezTo>
                    <a:cubicBezTo>
                      <a:pt x="5" y="0"/>
                      <a:pt x="9" y="1"/>
                      <a:pt x="13" y="2"/>
                    </a:cubicBezTo>
                    <a:cubicBezTo>
                      <a:pt x="14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3" y="8"/>
                      <a:pt x="15" y="9"/>
                    </a:cubicBezTo>
                    <a:cubicBezTo>
                      <a:pt x="15" y="10"/>
                      <a:pt x="15" y="11"/>
                      <a:pt x="14" y="11"/>
                    </a:cubicBezTo>
                    <a:cubicBezTo>
                      <a:pt x="12" y="11"/>
                      <a:pt x="10" y="12"/>
                      <a:pt x="9" y="13"/>
                    </a:cubicBezTo>
                    <a:cubicBezTo>
                      <a:pt x="8" y="14"/>
                      <a:pt x="7" y="15"/>
                      <a:pt x="6" y="17"/>
                    </a:cubicBezTo>
                    <a:cubicBezTo>
                      <a:pt x="5" y="19"/>
                      <a:pt x="5" y="22"/>
                      <a:pt x="4" y="25"/>
                    </a:cubicBezTo>
                    <a:close/>
                  </a:path>
                </a:pathLst>
              </a:custGeom>
              <a:solidFill>
                <a:srgbClr val="D5C8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3" name="Freeform 889"/>
              <p:cNvSpPr>
                <a:spLocks/>
              </p:cNvSpPr>
              <p:nvPr/>
            </p:nvSpPr>
            <p:spPr bwMode="auto">
              <a:xfrm>
                <a:off x="4261" y="1399"/>
                <a:ext cx="43" cy="22"/>
              </a:xfrm>
              <a:custGeom>
                <a:avLst/>
                <a:gdLst>
                  <a:gd name="T0" fmla="*/ 12 w 30"/>
                  <a:gd name="T1" fmla="*/ 2 h 15"/>
                  <a:gd name="T2" fmla="*/ 26 w 30"/>
                  <a:gd name="T3" fmla="*/ 1 h 15"/>
                  <a:gd name="T4" fmla="*/ 28 w 30"/>
                  <a:gd name="T5" fmla="*/ 3 h 15"/>
                  <a:gd name="T6" fmla="*/ 16 w 30"/>
                  <a:gd name="T7" fmla="*/ 5 h 15"/>
                  <a:gd name="T8" fmla="*/ 19 w 30"/>
                  <a:gd name="T9" fmla="*/ 6 h 15"/>
                  <a:gd name="T10" fmla="*/ 10 w 30"/>
                  <a:gd name="T11" fmla="*/ 11 h 15"/>
                  <a:gd name="T12" fmla="*/ 10 w 30"/>
                  <a:gd name="T13" fmla="*/ 11 h 15"/>
                  <a:gd name="T14" fmla="*/ 7 w 30"/>
                  <a:gd name="T15" fmla="*/ 14 h 15"/>
                  <a:gd name="T16" fmla="*/ 0 w 30"/>
                  <a:gd name="T17" fmla="*/ 14 h 15"/>
                  <a:gd name="T18" fmla="*/ 6 w 30"/>
                  <a:gd name="T19" fmla="*/ 9 h 15"/>
                  <a:gd name="T20" fmla="*/ 2 w 30"/>
                  <a:gd name="T21" fmla="*/ 10 h 15"/>
                  <a:gd name="T22" fmla="*/ 5 w 30"/>
                  <a:gd name="T23" fmla="*/ 6 h 15"/>
                  <a:gd name="T24" fmla="*/ 8 w 30"/>
                  <a:gd name="T25" fmla="*/ 4 h 15"/>
                  <a:gd name="T26" fmla="*/ 12 w 30"/>
                  <a:gd name="T2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15">
                    <a:moveTo>
                      <a:pt x="12" y="2"/>
                    </a:moveTo>
                    <a:cubicBezTo>
                      <a:pt x="17" y="2"/>
                      <a:pt x="21" y="0"/>
                      <a:pt x="26" y="1"/>
                    </a:cubicBezTo>
                    <a:cubicBezTo>
                      <a:pt x="28" y="1"/>
                      <a:pt x="30" y="1"/>
                      <a:pt x="28" y="3"/>
                    </a:cubicBezTo>
                    <a:cubicBezTo>
                      <a:pt x="24" y="4"/>
                      <a:pt x="20" y="3"/>
                      <a:pt x="16" y="5"/>
                    </a:cubicBezTo>
                    <a:cubicBezTo>
                      <a:pt x="17" y="6"/>
                      <a:pt x="18" y="5"/>
                      <a:pt x="19" y="6"/>
                    </a:cubicBezTo>
                    <a:cubicBezTo>
                      <a:pt x="16" y="7"/>
                      <a:pt x="12" y="9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2"/>
                      <a:pt x="7" y="12"/>
                      <a:pt x="7" y="14"/>
                    </a:cubicBezTo>
                    <a:cubicBezTo>
                      <a:pt x="5" y="15"/>
                      <a:pt x="2" y="15"/>
                      <a:pt x="0" y="14"/>
                    </a:cubicBezTo>
                    <a:cubicBezTo>
                      <a:pt x="4" y="15"/>
                      <a:pt x="3" y="9"/>
                      <a:pt x="6" y="9"/>
                    </a:cubicBezTo>
                    <a:cubicBezTo>
                      <a:pt x="5" y="9"/>
                      <a:pt x="4" y="10"/>
                      <a:pt x="2" y="10"/>
                    </a:cubicBezTo>
                    <a:cubicBezTo>
                      <a:pt x="2" y="8"/>
                      <a:pt x="5" y="8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3"/>
                      <a:pt x="11" y="2"/>
                      <a:pt x="12" y="2"/>
                    </a:cubicBezTo>
                    <a:close/>
                  </a:path>
                </a:pathLst>
              </a:custGeom>
              <a:solidFill>
                <a:srgbClr val="B3B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4" name="Freeform 890"/>
              <p:cNvSpPr>
                <a:spLocks/>
              </p:cNvSpPr>
              <p:nvPr/>
            </p:nvSpPr>
            <p:spPr bwMode="auto">
              <a:xfrm>
                <a:off x="4524" y="1731"/>
                <a:ext cx="19" cy="36"/>
              </a:xfrm>
              <a:custGeom>
                <a:avLst/>
                <a:gdLst>
                  <a:gd name="T0" fmla="*/ 3 w 13"/>
                  <a:gd name="T1" fmla="*/ 9 h 25"/>
                  <a:gd name="T2" fmla="*/ 8 w 13"/>
                  <a:gd name="T3" fmla="*/ 0 h 25"/>
                  <a:gd name="T4" fmla="*/ 10 w 13"/>
                  <a:gd name="T5" fmla="*/ 7 h 25"/>
                  <a:gd name="T6" fmla="*/ 8 w 13"/>
                  <a:gd name="T7" fmla="*/ 18 h 25"/>
                  <a:gd name="T8" fmla="*/ 2 w 13"/>
                  <a:gd name="T9" fmla="*/ 25 h 25"/>
                  <a:gd name="T10" fmla="*/ 2 w 13"/>
                  <a:gd name="T11" fmla="*/ 25 h 25"/>
                  <a:gd name="T12" fmla="*/ 1 w 13"/>
                  <a:gd name="T13" fmla="*/ 20 h 25"/>
                  <a:gd name="T14" fmla="*/ 3 w 13"/>
                  <a:gd name="T1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5">
                    <a:moveTo>
                      <a:pt x="3" y="9"/>
                    </a:moveTo>
                    <a:cubicBezTo>
                      <a:pt x="6" y="7"/>
                      <a:pt x="5" y="3"/>
                      <a:pt x="8" y="0"/>
                    </a:cubicBezTo>
                    <a:cubicBezTo>
                      <a:pt x="7" y="4"/>
                      <a:pt x="8" y="5"/>
                      <a:pt x="10" y="7"/>
                    </a:cubicBezTo>
                    <a:cubicBezTo>
                      <a:pt x="13" y="10"/>
                      <a:pt x="11" y="17"/>
                      <a:pt x="8" y="18"/>
                    </a:cubicBezTo>
                    <a:cubicBezTo>
                      <a:pt x="6" y="21"/>
                      <a:pt x="3" y="22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24"/>
                      <a:pt x="1" y="21"/>
                      <a:pt x="1" y="20"/>
                    </a:cubicBezTo>
                    <a:cubicBezTo>
                      <a:pt x="2" y="16"/>
                      <a:pt x="2" y="13"/>
                      <a:pt x="3" y="9"/>
                    </a:cubicBezTo>
                    <a:close/>
                  </a:path>
                </a:pathLst>
              </a:custGeom>
              <a:solidFill>
                <a:srgbClr val="6962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5" name="Freeform 891"/>
              <p:cNvSpPr>
                <a:spLocks/>
              </p:cNvSpPr>
              <p:nvPr/>
            </p:nvSpPr>
            <p:spPr bwMode="auto">
              <a:xfrm>
                <a:off x="4361" y="1413"/>
                <a:ext cx="56" cy="19"/>
              </a:xfrm>
              <a:custGeom>
                <a:avLst/>
                <a:gdLst>
                  <a:gd name="T0" fmla="*/ 34 w 39"/>
                  <a:gd name="T1" fmla="*/ 6 h 13"/>
                  <a:gd name="T2" fmla="*/ 39 w 39"/>
                  <a:gd name="T3" fmla="*/ 11 h 13"/>
                  <a:gd name="T4" fmla="*/ 22 w 39"/>
                  <a:gd name="T5" fmla="*/ 12 h 13"/>
                  <a:gd name="T6" fmla="*/ 7 w 39"/>
                  <a:gd name="T7" fmla="*/ 8 h 13"/>
                  <a:gd name="T8" fmla="*/ 0 w 39"/>
                  <a:gd name="T9" fmla="*/ 2 h 13"/>
                  <a:gd name="T10" fmla="*/ 3 w 39"/>
                  <a:gd name="T11" fmla="*/ 1 h 13"/>
                  <a:gd name="T12" fmla="*/ 24 w 39"/>
                  <a:gd name="T13" fmla="*/ 7 h 13"/>
                  <a:gd name="T14" fmla="*/ 33 w 39"/>
                  <a:gd name="T15" fmla="*/ 6 h 13"/>
                  <a:gd name="T16" fmla="*/ 34 w 39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3">
                    <a:moveTo>
                      <a:pt x="34" y="6"/>
                    </a:moveTo>
                    <a:cubicBezTo>
                      <a:pt x="34" y="9"/>
                      <a:pt x="37" y="10"/>
                      <a:pt x="39" y="11"/>
                    </a:cubicBezTo>
                    <a:cubicBezTo>
                      <a:pt x="33" y="11"/>
                      <a:pt x="27" y="11"/>
                      <a:pt x="22" y="12"/>
                    </a:cubicBezTo>
                    <a:cubicBezTo>
                      <a:pt x="15" y="13"/>
                      <a:pt x="11" y="10"/>
                      <a:pt x="7" y="8"/>
                    </a:cubicBezTo>
                    <a:cubicBezTo>
                      <a:pt x="4" y="6"/>
                      <a:pt x="2" y="5"/>
                      <a:pt x="0" y="2"/>
                    </a:cubicBezTo>
                    <a:cubicBezTo>
                      <a:pt x="1" y="1"/>
                      <a:pt x="1" y="0"/>
                      <a:pt x="3" y="1"/>
                    </a:cubicBezTo>
                    <a:cubicBezTo>
                      <a:pt x="9" y="7"/>
                      <a:pt x="17" y="7"/>
                      <a:pt x="24" y="7"/>
                    </a:cubicBezTo>
                    <a:cubicBezTo>
                      <a:pt x="27" y="7"/>
                      <a:pt x="30" y="5"/>
                      <a:pt x="33" y="6"/>
                    </a:cubicBezTo>
                    <a:lnTo>
                      <a:pt x="34" y="6"/>
                    </a:lnTo>
                    <a:close/>
                  </a:path>
                </a:pathLst>
              </a:custGeom>
              <a:solidFill>
                <a:srgbClr val="1E2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6" name="Freeform 892"/>
              <p:cNvSpPr>
                <a:spLocks/>
              </p:cNvSpPr>
              <p:nvPr/>
            </p:nvSpPr>
            <p:spPr bwMode="auto">
              <a:xfrm>
                <a:off x="4497" y="1489"/>
                <a:ext cx="31" cy="24"/>
              </a:xfrm>
              <a:custGeom>
                <a:avLst/>
                <a:gdLst>
                  <a:gd name="T0" fmla="*/ 16 w 22"/>
                  <a:gd name="T1" fmla="*/ 0 h 17"/>
                  <a:gd name="T2" fmla="*/ 22 w 22"/>
                  <a:gd name="T3" fmla="*/ 17 h 17"/>
                  <a:gd name="T4" fmla="*/ 11 w 22"/>
                  <a:gd name="T5" fmla="*/ 10 h 17"/>
                  <a:gd name="T6" fmla="*/ 7 w 22"/>
                  <a:gd name="T7" fmla="*/ 7 h 17"/>
                  <a:gd name="T8" fmla="*/ 0 w 22"/>
                  <a:gd name="T9" fmla="*/ 3 h 17"/>
                  <a:gd name="T10" fmla="*/ 13 w 22"/>
                  <a:gd name="T11" fmla="*/ 7 h 17"/>
                  <a:gd name="T12" fmla="*/ 11 w 22"/>
                  <a:gd name="T13" fmla="*/ 3 h 17"/>
                  <a:gd name="T14" fmla="*/ 16 w 22"/>
                  <a:gd name="T15" fmla="*/ 4 h 17"/>
                  <a:gd name="T16" fmla="*/ 16 w 22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7">
                    <a:moveTo>
                      <a:pt x="16" y="0"/>
                    </a:moveTo>
                    <a:cubicBezTo>
                      <a:pt x="19" y="5"/>
                      <a:pt x="21" y="11"/>
                      <a:pt x="22" y="17"/>
                    </a:cubicBezTo>
                    <a:cubicBezTo>
                      <a:pt x="18" y="16"/>
                      <a:pt x="16" y="11"/>
                      <a:pt x="11" y="10"/>
                    </a:cubicBezTo>
                    <a:cubicBezTo>
                      <a:pt x="12" y="7"/>
                      <a:pt x="9" y="7"/>
                      <a:pt x="7" y="7"/>
                    </a:cubicBezTo>
                    <a:cubicBezTo>
                      <a:pt x="5" y="5"/>
                      <a:pt x="2" y="4"/>
                      <a:pt x="0" y="3"/>
                    </a:cubicBezTo>
                    <a:cubicBezTo>
                      <a:pt x="5" y="3"/>
                      <a:pt x="8" y="6"/>
                      <a:pt x="13" y="7"/>
                    </a:cubicBezTo>
                    <a:cubicBezTo>
                      <a:pt x="12" y="6"/>
                      <a:pt x="11" y="5"/>
                      <a:pt x="11" y="3"/>
                    </a:cubicBezTo>
                    <a:cubicBezTo>
                      <a:pt x="13" y="2"/>
                      <a:pt x="14" y="5"/>
                      <a:pt x="16" y="4"/>
                    </a:cubicBezTo>
                    <a:cubicBezTo>
                      <a:pt x="16" y="3"/>
                      <a:pt x="16" y="1"/>
                      <a:pt x="16" y="0"/>
                    </a:cubicBezTo>
                    <a:close/>
                  </a:path>
                </a:pathLst>
              </a:custGeom>
              <a:solidFill>
                <a:srgbClr val="4C3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7" name="Freeform 893"/>
              <p:cNvSpPr>
                <a:spLocks/>
              </p:cNvSpPr>
              <p:nvPr/>
            </p:nvSpPr>
            <p:spPr bwMode="auto">
              <a:xfrm>
                <a:off x="4365" y="1632"/>
                <a:ext cx="16" cy="43"/>
              </a:xfrm>
              <a:custGeom>
                <a:avLst/>
                <a:gdLst>
                  <a:gd name="T0" fmla="*/ 6 w 11"/>
                  <a:gd name="T1" fmla="*/ 30 h 30"/>
                  <a:gd name="T2" fmla="*/ 0 w 11"/>
                  <a:gd name="T3" fmla="*/ 0 h 30"/>
                  <a:gd name="T4" fmla="*/ 8 w 11"/>
                  <a:gd name="T5" fmla="*/ 28 h 30"/>
                  <a:gd name="T6" fmla="*/ 4 w 11"/>
                  <a:gd name="T7" fmla="*/ 2 h 30"/>
                  <a:gd name="T8" fmla="*/ 11 w 11"/>
                  <a:gd name="T9" fmla="*/ 21 h 30"/>
                  <a:gd name="T10" fmla="*/ 11 w 11"/>
                  <a:gd name="T11" fmla="*/ 28 h 30"/>
                  <a:gd name="T12" fmla="*/ 6 w 11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0">
                    <a:moveTo>
                      <a:pt x="6" y="30"/>
                    </a:moveTo>
                    <a:cubicBezTo>
                      <a:pt x="5" y="20"/>
                      <a:pt x="4" y="10"/>
                      <a:pt x="0" y="0"/>
                    </a:cubicBezTo>
                    <a:cubicBezTo>
                      <a:pt x="7" y="8"/>
                      <a:pt x="5" y="19"/>
                      <a:pt x="8" y="28"/>
                    </a:cubicBezTo>
                    <a:cubicBezTo>
                      <a:pt x="10" y="19"/>
                      <a:pt x="6" y="10"/>
                      <a:pt x="4" y="2"/>
                    </a:cubicBezTo>
                    <a:cubicBezTo>
                      <a:pt x="8" y="8"/>
                      <a:pt x="11" y="14"/>
                      <a:pt x="11" y="21"/>
                    </a:cubicBezTo>
                    <a:cubicBezTo>
                      <a:pt x="10" y="24"/>
                      <a:pt x="10" y="26"/>
                      <a:pt x="11" y="28"/>
                    </a:cubicBezTo>
                    <a:cubicBezTo>
                      <a:pt x="10" y="29"/>
                      <a:pt x="8" y="29"/>
                      <a:pt x="6" y="30"/>
                    </a:cubicBezTo>
                    <a:close/>
                  </a:path>
                </a:pathLst>
              </a:custGeom>
              <a:solidFill>
                <a:srgbClr val="A49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8" name="Freeform 894"/>
              <p:cNvSpPr>
                <a:spLocks/>
              </p:cNvSpPr>
              <p:nvPr/>
            </p:nvSpPr>
            <p:spPr bwMode="auto">
              <a:xfrm>
                <a:off x="4462" y="1515"/>
                <a:ext cx="59" cy="33"/>
              </a:xfrm>
              <a:custGeom>
                <a:avLst/>
                <a:gdLst>
                  <a:gd name="T0" fmla="*/ 41 w 41"/>
                  <a:gd name="T1" fmla="*/ 23 h 23"/>
                  <a:gd name="T2" fmla="*/ 16 w 41"/>
                  <a:gd name="T3" fmla="*/ 9 h 23"/>
                  <a:gd name="T4" fmla="*/ 0 w 41"/>
                  <a:gd name="T5" fmla="*/ 0 h 23"/>
                  <a:gd name="T6" fmla="*/ 0 w 41"/>
                  <a:gd name="T7" fmla="*/ 0 h 23"/>
                  <a:gd name="T8" fmla="*/ 14 w 41"/>
                  <a:gd name="T9" fmla="*/ 6 h 23"/>
                  <a:gd name="T10" fmla="*/ 37 w 41"/>
                  <a:gd name="T11" fmla="*/ 19 h 23"/>
                  <a:gd name="T12" fmla="*/ 41 w 4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3">
                    <a:moveTo>
                      <a:pt x="41" y="23"/>
                    </a:moveTo>
                    <a:cubicBezTo>
                      <a:pt x="32" y="20"/>
                      <a:pt x="24" y="15"/>
                      <a:pt x="16" y="9"/>
                    </a:cubicBezTo>
                    <a:cubicBezTo>
                      <a:pt x="10" y="6"/>
                      <a:pt x="4" y="4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10" y="3"/>
                      <a:pt x="14" y="6"/>
                    </a:cubicBezTo>
                    <a:cubicBezTo>
                      <a:pt x="22" y="11"/>
                      <a:pt x="30" y="15"/>
                      <a:pt x="37" y="19"/>
                    </a:cubicBezTo>
                    <a:cubicBezTo>
                      <a:pt x="39" y="20"/>
                      <a:pt x="41" y="21"/>
                      <a:pt x="41" y="23"/>
                    </a:cubicBezTo>
                    <a:close/>
                  </a:path>
                </a:pathLst>
              </a:custGeom>
              <a:solidFill>
                <a:srgbClr val="EC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9" name="Freeform 895"/>
              <p:cNvSpPr>
                <a:spLocks/>
              </p:cNvSpPr>
              <p:nvPr/>
            </p:nvSpPr>
            <p:spPr bwMode="auto">
              <a:xfrm>
                <a:off x="4523" y="1759"/>
                <a:ext cx="18" cy="19"/>
              </a:xfrm>
              <a:custGeom>
                <a:avLst/>
                <a:gdLst>
                  <a:gd name="T0" fmla="*/ 3 w 13"/>
                  <a:gd name="T1" fmla="*/ 6 h 13"/>
                  <a:gd name="T2" fmla="*/ 9 w 13"/>
                  <a:gd name="T3" fmla="*/ 1 h 13"/>
                  <a:gd name="T4" fmla="*/ 13 w 13"/>
                  <a:gd name="T5" fmla="*/ 4 h 13"/>
                  <a:gd name="T6" fmla="*/ 12 w 13"/>
                  <a:gd name="T7" fmla="*/ 8 h 13"/>
                  <a:gd name="T8" fmla="*/ 2 w 13"/>
                  <a:gd name="T9" fmla="*/ 11 h 13"/>
                  <a:gd name="T10" fmla="*/ 3 w 13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3" y="6"/>
                    </a:moveTo>
                    <a:cubicBezTo>
                      <a:pt x="5" y="5"/>
                      <a:pt x="7" y="2"/>
                      <a:pt x="9" y="1"/>
                    </a:cubicBezTo>
                    <a:cubicBezTo>
                      <a:pt x="11" y="0"/>
                      <a:pt x="13" y="0"/>
                      <a:pt x="13" y="4"/>
                    </a:cubicBezTo>
                    <a:cubicBezTo>
                      <a:pt x="12" y="5"/>
                      <a:pt x="12" y="6"/>
                      <a:pt x="12" y="8"/>
                    </a:cubicBezTo>
                    <a:cubicBezTo>
                      <a:pt x="11" y="11"/>
                      <a:pt x="4" y="13"/>
                      <a:pt x="2" y="11"/>
                    </a:cubicBezTo>
                    <a:cubicBezTo>
                      <a:pt x="0" y="9"/>
                      <a:pt x="2" y="8"/>
                      <a:pt x="3" y="6"/>
                    </a:cubicBezTo>
                    <a:close/>
                  </a:path>
                </a:pathLst>
              </a:custGeom>
              <a:solidFill>
                <a:srgbClr val="625C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0" name="Freeform 896"/>
              <p:cNvSpPr>
                <a:spLocks/>
              </p:cNvSpPr>
              <p:nvPr/>
            </p:nvSpPr>
            <p:spPr bwMode="auto">
              <a:xfrm>
                <a:off x="4551" y="1604"/>
                <a:ext cx="16" cy="33"/>
              </a:xfrm>
              <a:custGeom>
                <a:avLst/>
                <a:gdLst>
                  <a:gd name="T0" fmla="*/ 1 w 11"/>
                  <a:gd name="T1" fmla="*/ 2 h 23"/>
                  <a:gd name="T2" fmla="*/ 3 w 11"/>
                  <a:gd name="T3" fmla="*/ 3 h 23"/>
                  <a:gd name="T4" fmla="*/ 7 w 11"/>
                  <a:gd name="T5" fmla="*/ 4 h 23"/>
                  <a:gd name="T6" fmla="*/ 7 w 11"/>
                  <a:gd name="T7" fmla="*/ 17 h 23"/>
                  <a:gd name="T8" fmla="*/ 11 w 11"/>
                  <a:gd name="T9" fmla="*/ 21 h 23"/>
                  <a:gd name="T10" fmla="*/ 9 w 11"/>
                  <a:gd name="T11" fmla="*/ 21 h 23"/>
                  <a:gd name="T12" fmla="*/ 4 w 11"/>
                  <a:gd name="T13" fmla="*/ 17 h 23"/>
                  <a:gd name="T14" fmla="*/ 2 w 11"/>
                  <a:gd name="T15" fmla="*/ 23 h 23"/>
                  <a:gd name="T16" fmla="*/ 1 w 11"/>
                  <a:gd name="T17" fmla="*/ 23 h 23"/>
                  <a:gd name="T18" fmla="*/ 1 w 11"/>
                  <a:gd name="T1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23">
                    <a:moveTo>
                      <a:pt x="1" y="2"/>
                    </a:moveTo>
                    <a:cubicBezTo>
                      <a:pt x="2" y="2"/>
                      <a:pt x="3" y="0"/>
                      <a:pt x="3" y="3"/>
                    </a:cubicBezTo>
                    <a:cubicBezTo>
                      <a:pt x="3" y="6"/>
                      <a:pt x="6" y="3"/>
                      <a:pt x="7" y="4"/>
                    </a:cubicBezTo>
                    <a:cubicBezTo>
                      <a:pt x="3" y="8"/>
                      <a:pt x="5" y="13"/>
                      <a:pt x="7" y="17"/>
                    </a:cubicBezTo>
                    <a:cubicBezTo>
                      <a:pt x="8" y="18"/>
                      <a:pt x="9" y="20"/>
                      <a:pt x="11" y="21"/>
                    </a:cubicBezTo>
                    <a:cubicBezTo>
                      <a:pt x="10" y="22"/>
                      <a:pt x="10" y="21"/>
                      <a:pt x="9" y="21"/>
                    </a:cubicBezTo>
                    <a:cubicBezTo>
                      <a:pt x="8" y="19"/>
                      <a:pt x="6" y="17"/>
                      <a:pt x="4" y="17"/>
                    </a:cubicBezTo>
                    <a:cubicBezTo>
                      <a:pt x="2" y="17"/>
                      <a:pt x="3" y="21"/>
                      <a:pt x="2" y="23"/>
                    </a:cubicBezTo>
                    <a:cubicBezTo>
                      <a:pt x="2" y="23"/>
                      <a:pt x="1" y="23"/>
                      <a:pt x="1" y="23"/>
                    </a:cubicBezTo>
                    <a:cubicBezTo>
                      <a:pt x="1" y="16"/>
                      <a:pt x="0" y="9"/>
                      <a:pt x="1" y="2"/>
                    </a:cubicBezTo>
                    <a:close/>
                  </a:path>
                </a:pathLst>
              </a:custGeom>
              <a:solidFill>
                <a:srgbClr val="B5B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1" name="Freeform 897"/>
              <p:cNvSpPr>
                <a:spLocks/>
              </p:cNvSpPr>
              <p:nvPr/>
            </p:nvSpPr>
            <p:spPr bwMode="auto">
              <a:xfrm>
                <a:off x="4424" y="1412"/>
                <a:ext cx="39" cy="13"/>
              </a:xfrm>
              <a:custGeom>
                <a:avLst/>
                <a:gdLst>
                  <a:gd name="T0" fmla="*/ 2 w 27"/>
                  <a:gd name="T1" fmla="*/ 7 h 9"/>
                  <a:gd name="T2" fmla="*/ 2 w 27"/>
                  <a:gd name="T3" fmla="*/ 5 h 9"/>
                  <a:gd name="T4" fmla="*/ 7 w 27"/>
                  <a:gd name="T5" fmla="*/ 5 h 9"/>
                  <a:gd name="T6" fmla="*/ 15 w 27"/>
                  <a:gd name="T7" fmla="*/ 3 h 9"/>
                  <a:gd name="T8" fmla="*/ 25 w 27"/>
                  <a:gd name="T9" fmla="*/ 2 h 9"/>
                  <a:gd name="T10" fmla="*/ 27 w 27"/>
                  <a:gd name="T11" fmla="*/ 4 h 9"/>
                  <a:gd name="T12" fmla="*/ 2 w 27"/>
                  <a:gd name="T1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9">
                    <a:moveTo>
                      <a:pt x="2" y="7"/>
                    </a:moveTo>
                    <a:cubicBezTo>
                      <a:pt x="0" y="6"/>
                      <a:pt x="2" y="6"/>
                      <a:pt x="2" y="5"/>
                    </a:cubicBezTo>
                    <a:cubicBezTo>
                      <a:pt x="4" y="5"/>
                      <a:pt x="6" y="5"/>
                      <a:pt x="7" y="5"/>
                    </a:cubicBezTo>
                    <a:cubicBezTo>
                      <a:pt x="10" y="5"/>
                      <a:pt x="12" y="6"/>
                      <a:pt x="15" y="3"/>
                    </a:cubicBezTo>
                    <a:cubicBezTo>
                      <a:pt x="16" y="0"/>
                      <a:pt x="21" y="3"/>
                      <a:pt x="25" y="2"/>
                    </a:cubicBezTo>
                    <a:cubicBezTo>
                      <a:pt x="24" y="4"/>
                      <a:pt x="26" y="3"/>
                      <a:pt x="27" y="4"/>
                    </a:cubicBezTo>
                    <a:cubicBezTo>
                      <a:pt x="19" y="9"/>
                      <a:pt x="10" y="5"/>
                      <a:pt x="2" y="7"/>
                    </a:cubicBezTo>
                    <a:close/>
                  </a:path>
                </a:pathLst>
              </a:custGeom>
              <a:solidFill>
                <a:srgbClr val="2C30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2" name="Freeform 898"/>
              <p:cNvSpPr>
                <a:spLocks/>
              </p:cNvSpPr>
              <p:nvPr/>
            </p:nvSpPr>
            <p:spPr bwMode="auto">
              <a:xfrm>
                <a:off x="4382" y="1639"/>
                <a:ext cx="15" cy="32"/>
              </a:xfrm>
              <a:custGeom>
                <a:avLst/>
                <a:gdLst>
                  <a:gd name="T0" fmla="*/ 4 w 10"/>
                  <a:gd name="T1" fmla="*/ 22 h 22"/>
                  <a:gd name="T2" fmla="*/ 0 w 10"/>
                  <a:gd name="T3" fmla="*/ 0 h 22"/>
                  <a:gd name="T4" fmla="*/ 5 w 10"/>
                  <a:gd name="T5" fmla="*/ 22 h 22"/>
                  <a:gd name="T6" fmla="*/ 4 w 10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4" y="22"/>
                    </a:moveTo>
                    <a:cubicBezTo>
                      <a:pt x="6" y="15"/>
                      <a:pt x="6" y="15"/>
                      <a:pt x="0" y="0"/>
                    </a:cubicBezTo>
                    <a:cubicBezTo>
                      <a:pt x="8" y="5"/>
                      <a:pt x="10" y="12"/>
                      <a:pt x="5" y="22"/>
                    </a:cubicBezTo>
                    <a:cubicBezTo>
                      <a:pt x="5" y="22"/>
                      <a:pt x="4" y="22"/>
                      <a:pt x="4" y="22"/>
                    </a:cubicBezTo>
                    <a:close/>
                  </a:path>
                </a:pathLst>
              </a:custGeom>
              <a:solidFill>
                <a:srgbClr val="A7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3" name="Freeform 899"/>
              <p:cNvSpPr>
                <a:spLocks/>
              </p:cNvSpPr>
              <p:nvPr/>
            </p:nvSpPr>
            <p:spPr bwMode="auto">
              <a:xfrm>
                <a:off x="4408" y="1500"/>
                <a:ext cx="54" cy="15"/>
              </a:xfrm>
              <a:custGeom>
                <a:avLst/>
                <a:gdLst>
                  <a:gd name="T0" fmla="*/ 26 w 37"/>
                  <a:gd name="T1" fmla="*/ 8 h 10"/>
                  <a:gd name="T2" fmla="*/ 0 w 37"/>
                  <a:gd name="T3" fmla="*/ 1 h 10"/>
                  <a:gd name="T4" fmla="*/ 0 w 37"/>
                  <a:gd name="T5" fmla="*/ 0 h 10"/>
                  <a:gd name="T6" fmla="*/ 22 w 37"/>
                  <a:gd name="T7" fmla="*/ 5 h 10"/>
                  <a:gd name="T8" fmla="*/ 28 w 37"/>
                  <a:gd name="T9" fmla="*/ 7 h 10"/>
                  <a:gd name="T10" fmla="*/ 37 w 37"/>
                  <a:gd name="T11" fmla="*/ 10 h 10"/>
                  <a:gd name="T12" fmla="*/ 37 w 37"/>
                  <a:gd name="T13" fmla="*/ 10 h 10"/>
                  <a:gd name="T14" fmla="*/ 26 w 37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26" y="8"/>
                    </a:moveTo>
                    <a:cubicBezTo>
                      <a:pt x="17" y="6"/>
                      <a:pt x="8" y="3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7" y="2"/>
                      <a:pt x="15" y="3"/>
                      <a:pt x="22" y="5"/>
                    </a:cubicBezTo>
                    <a:cubicBezTo>
                      <a:pt x="24" y="6"/>
                      <a:pt x="26" y="6"/>
                      <a:pt x="28" y="7"/>
                    </a:cubicBezTo>
                    <a:cubicBezTo>
                      <a:pt x="31" y="8"/>
                      <a:pt x="34" y="7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3" y="10"/>
                      <a:pt x="29" y="8"/>
                      <a:pt x="26" y="8"/>
                    </a:cubicBezTo>
                    <a:close/>
                  </a:path>
                </a:pathLst>
              </a:custGeom>
              <a:solidFill>
                <a:srgbClr val="DFD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4" name="Freeform 900"/>
              <p:cNvSpPr>
                <a:spLocks/>
              </p:cNvSpPr>
              <p:nvPr/>
            </p:nvSpPr>
            <p:spPr bwMode="auto">
              <a:xfrm>
                <a:off x="4375" y="1636"/>
                <a:ext cx="12" cy="36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0 h 25"/>
                  <a:gd name="T4" fmla="*/ 8 w 8"/>
                  <a:gd name="T5" fmla="*/ 18 h 25"/>
                  <a:gd name="T6" fmla="*/ 8 w 8"/>
                  <a:gd name="T7" fmla="*/ 24 h 25"/>
                  <a:gd name="T8" fmla="*/ 5 w 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cubicBezTo>
                      <a:pt x="8" y="16"/>
                      <a:pt x="4" y="8"/>
                      <a:pt x="0" y="0"/>
                    </a:cubicBezTo>
                    <a:cubicBezTo>
                      <a:pt x="6" y="5"/>
                      <a:pt x="8" y="12"/>
                      <a:pt x="8" y="18"/>
                    </a:cubicBezTo>
                    <a:cubicBezTo>
                      <a:pt x="8" y="20"/>
                      <a:pt x="7" y="22"/>
                      <a:pt x="8" y="24"/>
                    </a:cubicBezTo>
                    <a:cubicBezTo>
                      <a:pt x="7" y="24"/>
                      <a:pt x="6" y="25"/>
                      <a:pt x="5" y="25"/>
                    </a:cubicBezTo>
                    <a:close/>
                  </a:path>
                </a:pathLst>
              </a:custGeom>
              <a:solidFill>
                <a:srgbClr val="AEA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5" name="Freeform 901"/>
              <p:cNvSpPr>
                <a:spLocks/>
              </p:cNvSpPr>
              <p:nvPr/>
            </p:nvSpPr>
            <p:spPr bwMode="auto">
              <a:xfrm>
                <a:off x="4420" y="1643"/>
                <a:ext cx="12" cy="19"/>
              </a:xfrm>
              <a:custGeom>
                <a:avLst/>
                <a:gdLst>
                  <a:gd name="T0" fmla="*/ 8 w 8"/>
                  <a:gd name="T1" fmla="*/ 8 h 13"/>
                  <a:gd name="T2" fmla="*/ 0 w 8"/>
                  <a:gd name="T3" fmla="*/ 11 h 13"/>
                  <a:gd name="T4" fmla="*/ 1 w 8"/>
                  <a:gd name="T5" fmla="*/ 4 h 13"/>
                  <a:gd name="T6" fmla="*/ 1 w 8"/>
                  <a:gd name="T7" fmla="*/ 0 h 13"/>
                  <a:gd name="T8" fmla="*/ 8 w 8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8"/>
                    </a:moveTo>
                    <a:cubicBezTo>
                      <a:pt x="7" y="13"/>
                      <a:pt x="3" y="9"/>
                      <a:pt x="0" y="11"/>
                    </a:cubicBezTo>
                    <a:cubicBezTo>
                      <a:pt x="0" y="9"/>
                      <a:pt x="2" y="7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4" y="2"/>
                      <a:pt x="7" y="5"/>
                      <a:pt x="8" y="8"/>
                    </a:cubicBezTo>
                    <a:close/>
                  </a:path>
                </a:pathLst>
              </a:custGeom>
              <a:solidFill>
                <a:srgbClr val="C7C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6" name="Freeform 902"/>
              <p:cNvSpPr>
                <a:spLocks/>
              </p:cNvSpPr>
              <p:nvPr/>
            </p:nvSpPr>
            <p:spPr bwMode="auto">
              <a:xfrm>
                <a:off x="4563" y="1530"/>
                <a:ext cx="23" cy="18"/>
              </a:xfrm>
              <a:custGeom>
                <a:avLst/>
                <a:gdLst>
                  <a:gd name="T0" fmla="*/ 0 w 16"/>
                  <a:gd name="T1" fmla="*/ 11 h 12"/>
                  <a:gd name="T2" fmla="*/ 12 w 16"/>
                  <a:gd name="T3" fmla="*/ 1 h 12"/>
                  <a:gd name="T4" fmla="*/ 16 w 16"/>
                  <a:gd name="T5" fmla="*/ 1 h 12"/>
                  <a:gd name="T6" fmla="*/ 2 w 16"/>
                  <a:gd name="T7" fmla="*/ 12 h 12"/>
                  <a:gd name="T8" fmla="*/ 0 w 16"/>
                  <a:gd name="T9" fmla="*/ 12 h 12"/>
                  <a:gd name="T10" fmla="*/ 0 w 16"/>
                  <a:gd name="T1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2">
                    <a:moveTo>
                      <a:pt x="0" y="11"/>
                    </a:moveTo>
                    <a:cubicBezTo>
                      <a:pt x="4" y="8"/>
                      <a:pt x="6" y="3"/>
                      <a:pt x="12" y="1"/>
                    </a:cubicBezTo>
                    <a:cubicBezTo>
                      <a:pt x="14" y="1"/>
                      <a:pt x="13" y="0"/>
                      <a:pt x="16" y="1"/>
                    </a:cubicBezTo>
                    <a:cubicBezTo>
                      <a:pt x="10" y="3"/>
                      <a:pt x="7" y="9"/>
                      <a:pt x="2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D7C8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7" name="Freeform 903"/>
              <p:cNvSpPr>
                <a:spLocks/>
              </p:cNvSpPr>
              <p:nvPr/>
            </p:nvSpPr>
            <p:spPr bwMode="auto">
              <a:xfrm>
                <a:off x="4296" y="1477"/>
                <a:ext cx="17" cy="20"/>
              </a:xfrm>
              <a:custGeom>
                <a:avLst/>
                <a:gdLst>
                  <a:gd name="T0" fmla="*/ 0 w 12"/>
                  <a:gd name="T1" fmla="*/ 6 h 14"/>
                  <a:gd name="T2" fmla="*/ 3 w 12"/>
                  <a:gd name="T3" fmla="*/ 3 h 14"/>
                  <a:gd name="T4" fmla="*/ 12 w 12"/>
                  <a:gd name="T5" fmla="*/ 0 h 14"/>
                  <a:gd name="T6" fmla="*/ 4 w 12"/>
                  <a:gd name="T7" fmla="*/ 9 h 14"/>
                  <a:gd name="T8" fmla="*/ 4 w 12"/>
                  <a:gd name="T9" fmla="*/ 9 h 14"/>
                  <a:gd name="T10" fmla="*/ 3 w 12"/>
                  <a:gd name="T11" fmla="*/ 14 h 14"/>
                  <a:gd name="T12" fmla="*/ 0 w 12"/>
                  <a:gd name="T1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0" y="6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6" y="2"/>
                      <a:pt x="8" y="0"/>
                      <a:pt x="12" y="0"/>
                    </a:cubicBezTo>
                    <a:cubicBezTo>
                      <a:pt x="9" y="3"/>
                      <a:pt x="4" y="4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4" y="12"/>
                      <a:pt x="3" y="14"/>
                    </a:cubicBezTo>
                    <a:cubicBezTo>
                      <a:pt x="1" y="12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865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8" name="Freeform 904"/>
              <p:cNvSpPr>
                <a:spLocks/>
              </p:cNvSpPr>
              <p:nvPr/>
            </p:nvSpPr>
            <p:spPr bwMode="auto">
              <a:xfrm>
                <a:off x="4335" y="1406"/>
                <a:ext cx="30" cy="10"/>
              </a:xfrm>
              <a:custGeom>
                <a:avLst/>
                <a:gdLst>
                  <a:gd name="T0" fmla="*/ 20 w 21"/>
                  <a:gd name="T1" fmla="*/ 6 h 7"/>
                  <a:gd name="T2" fmla="*/ 18 w 21"/>
                  <a:gd name="T3" fmla="*/ 7 h 7"/>
                  <a:gd name="T4" fmla="*/ 5 w 21"/>
                  <a:gd name="T5" fmla="*/ 3 h 7"/>
                  <a:gd name="T6" fmla="*/ 0 w 21"/>
                  <a:gd name="T7" fmla="*/ 2 h 7"/>
                  <a:gd name="T8" fmla="*/ 16 w 21"/>
                  <a:gd name="T9" fmla="*/ 2 h 7"/>
                  <a:gd name="T10" fmla="*/ 19 w 21"/>
                  <a:gd name="T11" fmla="*/ 2 h 7"/>
                  <a:gd name="T12" fmla="*/ 20 w 21"/>
                  <a:gd name="T13" fmla="*/ 3 h 7"/>
                  <a:gd name="T14" fmla="*/ 21 w 21"/>
                  <a:gd name="T15" fmla="*/ 6 h 7"/>
                  <a:gd name="T16" fmla="*/ 20 w 21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7">
                    <a:moveTo>
                      <a:pt x="20" y="6"/>
                    </a:moveTo>
                    <a:cubicBezTo>
                      <a:pt x="19" y="6"/>
                      <a:pt x="19" y="7"/>
                      <a:pt x="18" y="7"/>
                    </a:cubicBezTo>
                    <a:cubicBezTo>
                      <a:pt x="14" y="3"/>
                      <a:pt x="9" y="4"/>
                      <a:pt x="5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5" y="0"/>
                      <a:pt x="11" y="4"/>
                      <a:pt x="16" y="2"/>
                    </a:cubicBezTo>
                    <a:cubicBezTo>
                      <a:pt x="17" y="2"/>
                      <a:pt x="18" y="2"/>
                      <a:pt x="19" y="2"/>
                    </a:cubicBezTo>
                    <a:cubicBezTo>
                      <a:pt x="20" y="2"/>
                      <a:pt x="20" y="3"/>
                      <a:pt x="20" y="3"/>
                    </a:cubicBezTo>
                    <a:cubicBezTo>
                      <a:pt x="20" y="4"/>
                      <a:pt x="21" y="5"/>
                      <a:pt x="21" y="6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rgbClr val="232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9" name="Freeform 905"/>
              <p:cNvSpPr>
                <a:spLocks/>
              </p:cNvSpPr>
              <p:nvPr/>
            </p:nvSpPr>
            <p:spPr bwMode="auto">
              <a:xfrm>
                <a:off x="4372" y="1580"/>
                <a:ext cx="19" cy="26"/>
              </a:xfrm>
              <a:custGeom>
                <a:avLst/>
                <a:gdLst>
                  <a:gd name="T0" fmla="*/ 3 w 13"/>
                  <a:gd name="T1" fmla="*/ 8 h 18"/>
                  <a:gd name="T2" fmla="*/ 0 w 13"/>
                  <a:gd name="T3" fmla="*/ 0 h 18"/>
                  <a:gd name="T4" fmla="*/ 13 w 13"/>
                  <a:gd name="T5" fmla="*/ 18 h 18"/>
                  <a:gd name="T6" fmla="*/ 3 w 13"/>
                  <a:gd name="T7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8">
                    <a:moveTo>
                      <a:pt x="3" y="8"/>
                    </a:moveTo>
                    <a:cubicBezTo>
                      <a:pt x="3" y="5"/>
                      <a:pt x="0" y="3"/>
                      <a:pt x="0" y="0"/>
                    </a:cubicBezTo>
                    <a:cubicBezTo>
                      <a:pt x="4" y="7"/>
                      <a:pt x="9" y="12"/>
                      <a:pt x="13" y="18"/>
                    </a:cubicBezTo>
                    <a:cubicBezTo>
                      <a:pt x="10" y="15"/>
                      <a:pt x="6" y="12"/>
                      <a:pt x="3" y="8"/>
                    </a:cubicBezTo>
                    <a:close/>
                  </a:path>
                </a:pathLst>
              </a:custGeom>
              <a:solidFill>
                <a:srgbClr val="D2C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0" name="Freeform 906"/>
              <p:cNvSpPr>
                <a:spLocks/>
              </p:cNvSpPr>
              <p:nvPr/>
            </p:nvSpPr>
            <p:spPr bwMode="auto">
              <a:xfrm>
                <a:off x="4301" y="1480"/>
                <a:ext cx="15" cy="16"/>
              </a:xfrm>
              <a:custGeom>
                <a:avLst/>
                <a:gdLst>
                  <a:gd name="T0" fmla="*/ 0 w 10"/>
                  <a:gd name="T1" fmla="*/ 7 h 11"/>
                  <a:gd name="T2" fmla="*/ 10 w 10"/>
                  <a:gd name="T3" fmla="*/ 0 h 11"/>
                  <a:gd name="T4" fmla="*/ 9 w 10"/>
                  <a:gd name="T5" fmla="*/ 1 h 11"/>
                  <a:gd name="T6" fmla="*/ 3 w 10"/>
                  <a:gd name="T7" fmla="*/ 8 h 11"/>
                  <a:gd name="T8" fmla="*/ 0 w 10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0" y="7"/>
                    </a:moveTo>
                    <a:cubicBezTo>
                      <a:pt x="3" y="3"/>
                      <a:pt x="6" y="1"/>
                      <a:pt x="10" y="0"/>
                    </a:cubicBezTo>
                    <a:cubicBezTo>
                      <a:pt x="10" y="0"/>
                      <a:pt x="10" y="1"/>
                      <a:pt x="9" y="1"/>
                    </a:cubicBezTo>
                    <a:cubicBezTo>
                      <a:pt x="7" y="4"/>
                      <a:pt x="4" y="5"/>
                      <a:pt x="3" y="8"/>
                    </a:cubicBezTo>
                    <a:cubicBezTo>
                      <a:pt x="1" y="11"/>
                      <a:pt x="0" y="9"/>
                      <a:pt x="0" y="7"/>
                    </a:cubicBezTo>
                    <a:close/>
                  </a:path>
                </a:pathLst>
              </a:custGeom>
              <a:solidFill>
                <a:srgbClr val="8D5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1" name="Freeform 907"/>
              <p:cNvSpPr>
                <a:spLocks/>
              </p:cNvSpPr>
              <p:nvPr/>
            </p:nvSpPr>
            <p:spPr bwMode="auto">
              <a:xfrm>
                <a:off x="4317" y="1480"/>
                <a:ext cx="13" cy="9"/>
              </a:xfrm>
              <a:custGeom>
                <a:avLst/>
                <a:gdLst>
                  <a:gd name="T0" fmla="*/ 2 w 9"/>
                  <a:gd name="T1" fmla="*/ 6 h 6"/>
                  <a:gd name="T2" fmla="*/ 0 w 9"/>
                  <a:gd name="T3" fmla="*/ 5 h 6"/>
                  <a:gd name="T4" fmla="*/ 9 w 9"/>
                  <a:gd name="T5" fmla="*/ 2 h 6"/>
                  <a:gd name="T6" fmla="*/ 2 w 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2" y="6"/>
                    </a:moveTo>
                    <a:cubicBezTo>
                      <a:pt x="1" y="6"/>
                      <a:pt x="1" y="6"/>
                      <a:pt x="0" y="5"/>
                    </a:cubicBezTo>
                    <a:cubicBezTo>
                      <a:pt x="2" y="1"/>
                      <a:pt x="5" y="0"/>
                      <a:pt x="9" y="2"/>
                    </a:cubicBezTo>
                    <a:cubicBezTo>
                      <a:pt x="6" y="4"/>
                      <a:pt x="4" y="6"/>
                      <a:pt x="2" y="6"/>
                    </a:cubicBezTo>
                    <a:close/>
                  </a:path>
                </a:pathLst>
              </a:custGeom>
              <a:solidFill>
                <a:srgbClr val="8A7B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2" name="Freeform 908"/>
              <p:cNvSpPr>
                <a:spLocks/>
              </p:cNvSpPr>
              <p:nvPr/>
            </p:nvSpPr>
            <p:spPr bwMode="auto">
              <a:xfrm>
                <a:off x="4421" y="1737"/>
                <a:ext cx="13" cy="19"/>
              </a:xfrm>
              <a:custGeom>
                <a:avLst/>
                <a:gdLst>
                  <a:gd name="T0" fmla="*/ 8 w 9"/>
                  <a:gd name="T1" fmla="*/ 13 h 13"/>
                  <a:gd name="T2" fmla="*/ 0 w 9"/>
                  <a:gd name="T3" fmla="*/ 0 h 13"/>
                  <a:gd name="T4" fmla="*/ 9 w 9"/>
                  <a:gd name="T5" fmla="*/ 12 h 13"/>
                  <a:gd name="T6" fmla="*/ 8 w 9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3">
                    <a:moveTo>
                      <a:pt x="8" y="13"/>
                    </a:moveTo>
                    <a:cubicBezTo>
                      <a:pt x="5" y="9"/>
                      <a:pt x="1" y="6"/>
                      <a:pt x="0" y="0"/>
                    </a:cubicBezTo>
                    <a:cubicBezTo>
                      <a:pt x="3" y="4"/>
                      <a:pt x="6" y="8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3" name="Freeform 909"/>
              <p:cNvSpPr>
                <a:spLocks/>
              </p:cNvSpPr>
              <p:nvPr/>
            </p:nvSpPr>
            <p:spPr bwMode="auto">
              <a:xfrm>
                <a:off x="4549" y="1546"/>
                <a:ext cx="17" cy="6"/>
              </a:xfrm>
              <a:custGeom>
                <a:avLst/>
                <a:gdLst>
                  <a:gd name="T0" fmla="*/ 10 w 12"/>
                  <a:gd name="T1" fmla="*/ 0 h 4"/>
                  <a:gd name="T2" fmla="*/ 12 w 12"/>
                  <a:gd name="T3" fmla="*/ 1 h 4"/>
                  <a:gd name="T4" fmla="*/ 0 w 12"/>
                  <a:gd name="T5" fmla="*/ 3 h 4"/>
                  <a:gd name="T6" fmla="*/ 5 w 12"/>
                  <a:gd name="T7" fmla="*/ 3 h 4"/>
                  <a:gd name="T8" fmla="*/ 6 w 12"/>
                  <a:gd name="T9" fmla="*/ 1 h 4"/>
                  <a:gd name="T10" fmla="*/ 10 w 1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11" y="0"/>
                      <a:pt x="11" y="0"/>
                      <a:pt x="12" y="1"/>
                    </a:cubicBezTo>
                    <a:cubicBezTo>
                      <a:pt x="9" y="4"/>
                      <a:pt x="4" y="4"/>
                      <a:pt x="0" y="3"/>
                    </a:cubicBezTo>
                    <a:cubicBezTo>
                      <a:pt x="2" y="3"/>
                      <a:pt x="3" y="3"/>
                      <a:pt x="5" y="3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8" y="2"/>
                      <a:pt x="9" y="0"/>
                      <a:pt x="10" y="0"/>
                    </a:cubicBezTo>
                    <a:close/>
                  </a:path>
                </a:pathLst>
              </a:custGeom>
              <a:solidFill>
                <a:srgbClr val="736E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4" name="Freeform 910"/>
              <p:cNvSpPr>
                <a:spLocks/>
              </p:cNvSpPr>
              <p:nvPr/>
            </p:nvSpPr>
            <p:spPr bwMode="auto">
              <a:xfrm>
                <a:off x="4521" y="1548"/>
                <a:ext cx="20" cy="6"/>
              </a:xfrm>
              <a:custGeom>
                <a:avLst/>
                <a:gdLst>
                  <a:gd name="T0" fmla="*/ 0 w 14"/>
                  <a:gd name="T1" fmla="*/ 0 h 4"/>
                  <a:gd name="T2" fmla="*/ 14 w 14"/>
                  <a:gd name="T3" fmla="*/ 2 h 4"/>
                  <a:gd name="T4" fmla="*/ 0 w 14"/>
                  <a:gd name="T5" fmla="*/ 0 h 4"/>
                  <a:gd name="T6" fmla="*/ 0 w 1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cubicBezTo>
                      <a:pt x="5" y="0"/>
                      <a:pt x="9" y="2"/>
                      <a:pt x="14" y="2"/>
                    </a:cubicBezTo>
                    <a:cubicBezTo>
                      <a:pt x="8" y="4"/>
                      <a:pt x="4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6E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5" name="Freeform 911"/>
              <p:cNvSpPr>
                <a:spLocks/>
              </p:cNvSpPr>
              <p:nvPr/>
            </p:nvSpPr>
            <p:spPr bwMode="auto">
              <a:xfrm>
                <a:off x="4332" y="1512"/>
                <a:ext cx="11" cy="7"/>
              </a:xfrm>
              <a:custGeom>
                <a:avLst/>
                <a:gdLst>
                  <a:gd name="T0" fmla="*/ 2 w 8"/>
                  <a:gd name="T1" fmla="*/ 4 h 5"/>
                  <a:gd name="T2" fmla="*/ 4 w 8"/>
                  <a:gd name="T3" fmla="*/ 0 h 5"/>
                  <a:gd name="T4" fmla="*/ 7 w 8"/>
                  <a:gd name="T5" fmla="*/ 4 h 5"/>
                  <a:gd name="T6" fmla="*/ 7 w 8"/>
                  <a:gd name="T7" fmla="*/ 5 h 5"/>
                  <a:gd name="T8" fmla="*/ 2 w 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2" y="4"/>
                    </a:moveTo>
                    <a:cubicBezTo>
                      <a:pt x="0" y="1"/>
                      <a:pt x="4" y="1"/>
                      <a:pt x="4" y="0"/>
                    </a:cubicBezTo>
                    <a:cubicBezTo>
                      <a:pt x="6" y="1"/>
                      <a:pt x="8" y="1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5"/>
                      <a:pt x="4" y="4"/>
                      <a:pt x="2" y="4"/>
                    </a:cubicBezTo>
                    <a:close/>
                  </a:path>
                </a:pathLst>
              </a:custGeom>
              <a:solidFill>
                <a:srgbClr val="83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6" name="Freeform 912"/>
              <p:cNvSpPr>
                <a:spLocks/>
              </p:cNvSpPr>
              <p:nvPr/>
            </p:nvSpPr>
            <p:spPr bwMode="auto">
              <a:xfrm>
                <a:off x="4307" y="1528"/>
                <a:ext cx="5" cy="15"/>
              </a:xfrm>
              <a:custGeom>
                <a:avLst/>
                <a:gdLst>
                  <a:gd name="T0" fmla="*/ 3 w 3"/>
                  <a:gd name="T1" fmla="*/ 2 h 11"/>
                  <a:gd name="T2" fmla="*/ 3 w 3"/>
                  <a:gd name="T3" fmla="*/ 7 h 11"/>
                  <a:gd name="T4" fmla="*/ 3 w 3"/>
                  <a:gd name="T5" fmla="*/ 7 h 11"/>
                  <a:gd name="T6" fmla="*/ 1 w 3"/>
                  <a:gd name="T7" fmla="*/ 11 h 11"/>
                  <a:gd name="T8" fmla="*/ 2 w 3"/>
                  <a:gd name="T9" fmla="*/ 0 h 11"/>
                  <a:gd name="T10" fmla="*/ 3 w 3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4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7"/>
                      <a:pt x="0" y="4"/>
                      <a:pt x="2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545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7" name="Freeform 913"/>
              <p:cNvSpPr>
                <a:spLocks/>
              </p:cNvSpPr>
              <p:nvPr/>
            </p:nvSpPr>
            <p:spPr bwMode="auto">
              <a:xfrm>
                <a:off x="4439" y="1763"/>
                <a:ext cx="8" cy="12"/>
              </a:xfrm>
              <a:custGeom>
                <a:avLst/>
                <a:gdLst>
                  <a:gd name="T0" fmla="*/ 6 w 6"/>
                  <a:gd name="T1" fmla="*/ 8 h 8"/>
                  <a:gd name="T2" fmla="*/ 0 w 6"/>
                  <a:gd name="T3" fmla="*/ 0 h 8"/>
                  <a:gd name="T4" fmla="*/ 6 w 6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8"/>
                    </a:moveTo>
                    <a:cubicBezTo>
                      <a:pt x="3" y="6"/>
                      <a:pt x="2" y="3"/>
                      <a:pt x="0" y="0"/>
                    </a:cubicBezTo>
                    <a:cubicBezTo>
                      <a:pt x="3" y="2"/>
                      <a:pt x="4" y="5"/>
                      <a:pt x="6" y="8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8" name="Freeform 914"/>
              <p:cNvSpPr>
                <a:spLocks/>
              </p:cNvSpPr>
              <p:nvPr/>
            </p:nvSpPr>
            <p:spPr bwMode="auto">
              <a:xfrm>
                <a:off x="4283" y="1412"/>
                <a:ext cx="11" cy="3"/>
              </a:xfrm>
              <a:custGeom>
                <a:avLst/>
                <a:gdLst>
                  <a:gd name="T0" fmla="*/ 0 w 8"/>
                  <a:gd name="T1" fmla="*/ 1 h 2"/>
                  <a:gd name="T2" fmla="*/ 8 w 8"/>
                  <a:gd name="T3" fmla="*/ 2 h 2"/>
                  <a:gd name="T4" fmla="*/ 0 w 8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1"/>
                    </a:moveTo>
                    <a:cubicBezTo>
                      <a:pt x="3" y="0"/>
                      <a:pt x="6" y="0"/>
                      <a:pt x="8" y="2"/>
                    </a:cubicBezTo>
                    <a:cubicBezTo>
                      <a:pt x="5" y="1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8E84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9" name="Freeform 915"/>
              <p:cNvSpPr>
                <a:spLocks/>
              </p:cNvSpPr>
              <p:nvPr/>
            </p:nvSpPr>
            <p:spPr bwMode="auto">
              <a:xfrm>
                <a:off x="4397" y="2010"/>
                <a:ext cx="8" cy="22"/>
              </a:xfrm>
              <a:custGeom>
                <a:avLst/>
                <a:gdLst>
                  <a:gd name="T0" fmla="*/ 6 w 6"/>
                  <a:gd name="T1" fmla="*/ 15 h 15"/>
                  <a:gd name="T2" fmla="*/ 0 w 6"/>
                  <a:gd name="T3" fmla="*/ 0 h 15"/>
                  <a:gd name="T4" fmla="*/ 6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6" y="15"/>
                    </a:moveTo>
                    <a:cubicBezTo>
                      <a:pt x="2" y="10"/>
                      <a:pt x="2" y="5"/>
                      <a:pt x="0" y="0"/>
                    </a:cubicBezTo>
                    <a:cubicBezTo>
                      <a:pt x="2" y="5"/>
                      <a:pt x="5" y="9"/>
                      <a:pt x="6" y="15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0" name="Freeform 916"/>
              <p:cNvSpPr>
                <a:spLocks/>
              </p:cNvSpPr>
              <p:nvPr/>
            </p:nvSpPr>
            <p:spPr bwMode="auto">
              <a:xfrm>
                <a:off x="4405" y="2032"/>
                <a:ext cx="3" cy="9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2 w 2"/>
                  <a:gd name="T5" fmla="*/ 6 h 6"/>
                  <a:gd name="T6" fmla="*/ 0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1" name="Freeform 917"/>
              <p:cNvSpPr>
                <a:spLocks/>
              </p:cNvSpPr>
              <p:nvPr/>
            </p:nvSpPr>
            <p:spPr bwMode="auto">
              <a:xfrm>
                <a:off x="4591" y="1921"/>
                <a:ext cx="15" cy="56"/>
              </a:xfrm>
              <a:custGeom>
                <a:avLst/>
                <a:gdLst>
                  <a:gd name="T0" fmla="*/ 0 w 11"/>
                  <a:gd name="T1" fmla="*/ 0 h 39"/>
                  <a:gd name="T2" fmla="*/ 11 w 11"/>
                  <a:gd name="T3" fmla="*/ 38 h 39"/>
                  <a:gd name="T4" fmla="*/ 9 w 11"/>
                  <a:gd name="T5" fmla="*/ 39 h 39"/>
                  <a:gd name="T6" fmla="*/ 0 w 11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9">
                    <a:moveTo>
                      <a:pt x="0" y="0"/>
                    </a:moveTo>
                    <a:cubicBezTo>
                      <a:pt x="5" y="12"/>
                      <a:pt x="9" y="25"/>
                      <a:pt x="11" y="38"/>
                    </a:cubicBezTo>
                    <a:cubicBezTo>
                      <a:pt x="10" y="39"/>
                      <a:pt x="10" y="39"/>
                      <a:pt x="9" y="39"/>
                    </a:cubicBezTo>
                    <a:cubicBezTo>
                      <a:pt x="6" y="26"/>
                      <a:pt x="3" y="13"/>
                      <a:pt x="0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2" name="Freeform 918"/>
              <p:cNvSpPr>
                <a:spLocks/>
              </p:cNvSpPr>
              <p:nvPr/>
            </p:nvSpPr>
            <p:spPr bwMode="auto">
              <a:xfrm>
                <a:off x="4434" y="1864"/>
                <a:ext cx="11" cy="19"/>
              </a:xfrm>
              <a:custGeom>
                <a:avLst/>
                <a:gdLst>
                  <a:gd name="T0" fmla="*/ 4 w 7"/>
                  <a:gd name="T1" fmla="*/ 0 h 13"/>
                  <a:gd name="T2" fmla="*/ 7 w 7"/>
                  <a:gd name="T3" fmla="*/ 13 h 13"/>
                  <a:gd name="T4" fmla="*/ 2 w 7"/>
                  <a:gd name="T5" fmla="*/ 8 h 13"/>
                  <a:gd name="T6" fmla="*/ 4 w 7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3">
                    <a:moveTo>
                      <a:pt x="4" y="0"/>
                    </a:moveTo>
                    <a:cubicBezTo>
                      <a:pt x="4" y="4"/>
                      <a:pt x="6" y="8"/>
                      <a:pt x="7" y="13"/>
                    </a:cubicBezTo>
                    <a:cubicBezTo>
                      <a:pt x="5" y="12"/>
                      <a:pt x="4" y="10"/>
                      <a:pt x="2" y="8"/>
                    </a:cubicBezTo>
                    <a:cubicBezTo>
                      <a:pt x="0" y="5"/>
                      <a:pt x="1" y="2"/>
                      <a:pt x="4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3" name="Freeform 919"/>
              <p:cNvSpPr>
                <a:spLocks/>
              </p:cNvSpPr>
              <p:nvPr/>
            </p:nvSpPr>
            <p:spPr bwMode="auto">
              <a:xfrm>
                <a:off x="4433" y="1877"/>
                <a:ext cx="3" cy="9"/>
              </a:xfrm>
              <a:custGeom>
                <a:avLst/>
                <a:gdLst>
                  <a:gd name="T0" fmla="*/ 2 w 2"/>
                  <a:gd name="T1" fmla="*/ 6 h 6"/>
                  <a:gd name="T2" fmla="*/ 1 w 2"/>
                  <a:gd name="T3" fmla="*/ 0 h 6"/>
                  <a:gd name="T4" fmla="*/ 2 w 2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2" y="6"/>
                    </a:moveTo>
                    <a:cubicBezTo>
                      <a:pt x="0" y="4"/>
                      <a:pt x="0" y="2"/>
                      <a:pt x="1" y="0"/>
                    </a:cubicBezTo>
                    <a:cubicBezTo>
                      <a:pt x="1" y="2"/>
                      <a:pt x="1" y="4"/>
                      <a:pt x="2" y="6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4" name="Freeform 920"/>
              <p:cNvSpPr>
                <a:spLocks/>
              </p:cNvSpPr>
              <p:nvPr/>
            </p:nvSpPr>
            <p:spPr bwMode="auto">
              <a:xfrm>
                <a:off x="4559" y="1607"/>
                <a:ext cx="33" cy="27"/>
              </a:xfrm>
              <a:custGeom>
                <a:avLst/>
                <a:gdLst>
                  <a:gd name="T0" fmla="*/ 3 w 23"/>
                  <a:gd name="T1" fmla="*/ 14 h 19"/>
                  <a:gd name="T2" fmla="*/ 4 w 23"/>
                  <a:gd name="T3" fmla="*/ 3 h 19"/>
                  <a:gd name="T4" fmla="*/ 14 w 23"/>
                  <a:gd name="T5" fmla="*/ 2 h 19"/>
                  <a:gd name="T6" fmla="*/ 11 w 23"/>
                  <a:gd name="T7" fmla="*/ 5 h 19"/>
                  <a:gd name="T8" fmla="*/ 23 w 23"/>
                  <a:gd name="T9" fmla="*/ 3 h 19"/>
                  <a:gd name="T10" fmla="*/ 18 w 23"/>
                  <a:gd name="T11" fmla="*/ 5 h 19"/>
                  <a:gd name="T12" fmla="*/ 19 w 23"/>
                  <a:gd name="T13" fmla="*/ 14 h 19"/>
                  <a:gd name="T14" fmla="*/ 17 w 23"/>
                  <a:gd name="T15" fmla="*/ 16 h 19"/>
                  <a:gd name="T16" fmla="*/ 10 w 23"/>
                  <a:gd name="T17" fmla="*/ 8 h 19"/>
                  <a:gd name="T18" fmla="*/ 11 w 23"/>
                  <a:gd name="T19" fmla="*/ 13 h 19"/>
                  <a:gd name="T20" fmla="*/ 13 w 23"/>
                  <a:gd name="T21" fmla="*/ 16 h 19"/>
                  <a:gd name="T22" fmla="*/ 13 w 23"/>
                  <a:gd name="T23" fmla="*/ 18 h 19"/>
                  <a:gd name="T24" fmla="*/ 11 w 23"/>
                  <a:gd name="T25" fmla="*/ 19 h 19"/>
                  <a:gd name="T26" fmla="*/ 3 w 23"/>
                  <a:gd name="T2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19">
                    <a:moveTo>
                      <a:pt x="3" y="14"/>
                    </a:moveTo>
                    <a:cubicBezTo>
                      <a:pt x="0" y="7"/>
                      <a:pt x="0" y="3"/>
                      <a:pt x="4" y="3"/>
                    </a:cubicBezTo>
                    <a:cubicBezTo>
                      <a:pt x="7" y="3"/>
                      <a:pt x="11" y="0"/>
                      <a:pt x="14" y="2"/>
                    </a:cubicBezTo>
                    <a:cubicBezTo>
                      <a:pt x="13" y="3"/>
                      <a:pt x="11" y="3"/>
                      <a:pt x="11" y="5"/>
                    </a:cubicBezTo>
                    <a:cubicBezTo>
                      <a:pt x="15" y="5"/>
                      <a:pt x="19" y="5"/>
                      <a:pt x="23" y="3"/>
                    </a:cubicBezTo>
                    <a:cubicBezTo>
                      <a:pt x="21" y="5"/>
                      <a:pt x="19" y="5"/>
                      <a:pt x="18" y="5"/>
                    </a:cubicBezTo>
                    <a:cubicBezTo>
                      <a:pt x="20" y="8"/>
                      <a:pt x="18" y="11"/>
                      <a:pt x="19" y="14"/>
                    </a:cubicBezTo>
                    <a:cubicBezTo>
                      <a:pt x="15" y="13"/>
                      <a:pt x="19" y="15"/>
                      <a:pt x="17" y="16"/>
                    </a:cubicBezTo>
                    <a:cubicBezTo>
                      <a:pt x="16" y="12"/>
                      <a:pt x="11" y="13"/>
                      <a:pt x="10" y="8"/>
                    </a:cubicBezTo>
                    <a:cubicBezTo>
                      <a:pt x="9" y="10"/>
                      <a:pt x="10" y="11"/>
                      <a:pt x="11" y="13"/>
                    </a:cubicBezTo>
                    <a:cubicBezTo>
                      <a:pt x="11" y="14"/>
                      <a:pt x="12" y="15"/>
                      <a:pt x="13" y="16"/>
                    </a:cubicBezTo>
                    <a:cubicBezTo>
                      <a:pt x="13" y="17"/>
                      <a:pt x="14" y="18"/>
                      <a:pt x="13" y="18"/>
                    </a:cubicBezTo>
                    <a:cubicBezTo>
                      <a:pt x="13" y="19"/>
                      <a:pt x="12" y="19"/>
                      <a:pt x="11" y="19"/>
                    </a:cubicBezTo>
                    <a:cubicBezTo>
                      <a:pt x="9" y="17"/>
                      <a:pt x="5" y="18"/>
                      <a:pt x="3" y="14"/>
                    </a:cubicBezTo>
                    <a:close/>
                  </a:path>
                </a:pathLst>
              </a:custGeom>
              <a:solidFill>
                <a:srgbClr val="B5B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5" name="Freeform 921"/>
              <p:cNvSpPr>
                <a:spLocks/>
              </p:cNvSpPr>
              <p:nvPr/>
            </p:nvSpPr>
            <p:spPr bwMode="auto">
              <a:xfrm>
                <a:off x="4586" y="1617"/>
                <a:ext cx="12" cy="15"/>
              </a:xfrm>
              <a:custGeom>
                <a:avLst/>
                <a:gdLst>
                  <a:gd name="T0" fmla="*/ 2 w 8"/>
                  <a:gd name="T1" fmla="*/ 6 h 10"/>
                  <a:gd name="T2" fmla="*/ 3 w 8"/>
                  <a:gd name="T3" fmla="*/ 1 h 10"/>
                  <a:gd name="T4" fmla="*/ 8 w 8"/>
                  <a:gd name="T5" fmla="*/ 5 h 10"/>
                  <a:gd name="T6" fmla="*/ 6 w 8"/>
                  <a:gd name="T7" fmla="*/ 10 h 10"/>
                  <a:gd name="T8" fmla="*/ 2 w 8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2" y="6"/>
                    </a:moveTo>
                    <a:cubicBezTo>
                      <a:pt x="1" y="4"/>
                      <a:pt x="0" y="2"/>
                      <a:pt x="3" y="1"/>
                    </a:cubicBezTo>
                    <a:cubicBezTo>
                      <a:pt x="5" y="1"/>
                      <a:pt x="8" y="0"/>
                      <a:pt x="8" y="5"/>
                    </a:cubicBezTo>
                    <a:cubicBezTo>
                      <a:pt x="8" y="6"/>
                      <a:pt x="5" y="7"/>
                      <a:pt x="6" y="10"/>
                    </a:cubicBezTo>
                    <a:cubicBezTo>
                      <a:pt x="4" y="9"/>
                      <a:pt x="5" y="6"/>
                      <a:pt x="2" y="6"/>
                    </a:cubicBezTo>
                    <a:close/>
                  </a:path>
                </a:pathLst>
              </a:custGeom>
              <a:solidFill>
                <a:srgbClr val="B5B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6" name="Freeform 922"/>
              <p:cNvSpPr>
                <a:spLocks/>
              </p:cNvSpPr>
              <p:nvPr/>
            </p:nvSpPr>
            <p:spPr bwMode="auto">
              <a:xfrm>
                <a:off x="4680" y="1555"/>
                <a:ext cx="7" cy="35"/>
              </a:xfrm>
              <a:custGeom>
                <a:avLst/>
                <a:gdLst>
                  <a:gd name="T0" fmla="*/ 4 w 5"/>
                  <a:gd name="T1" fmla="*/ 17 h 24"/>
                  <a:gd name="T2" fmla="*/ 0 w 5"/>
                  <a:gd name="T3" fmla="*/ 24 h 24"/>
                  <a:gd name="T4" fmla="*/ 4 w 5"/>
                  <a:gd name="T5" fmla="*/ 0 h 24"/>
                  <a:gd name="T6" fmla="*/ 4 w 5"/>
                  <a:gd name="T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4">
                    <a:moveTo>
                      <a:pt x="4" y="17"/>
                    </a:moveTo>
                    <a:cubicBezTo>
                      <a:pt x="2" y="19"/>
                      <a:pt x="2" y="22"/>
                      <a:pt x="0" y="24"/>
                    </a:cubicBezTo>
                    <a:cubicBezTo>
                      <a:pt x="2" y="16"/>
                      <a:pt x="4" y="8"/>
                      <a:pt x="4" y="0"/>
                    </a:cubicBezTo>
                    <a:cubicBezTo>
                      <a:pt x="5" y="6"/>
                      <a:pt x="4" y="11"/>
                      <a:pt x="4" y="17"/>
                    </a:cubicBezTo>
                    <a:close/>
                  </a:path>
                </a:pathLst>
              </a:custGeom>
              <a:solidFill>
                <a:srgbClr val="9F97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7" name="Freeform 923"/>
              <p:cNvSpPr>
                <a:spLocks/>
              </p:cNvSpPr>
              <p:nvPr/>
            </p:nvSpPr>
            <p:spPr bwMode="auto">
              <a:xfrm>
                <a:off x="4570" y="1705"/>
                <a:ext cx="8" cy="25"/>
              </a:xfrm>
              <a:custGeom>
                <a:avLst/>
                <a:gdLst>
                  <a:gd name="T0" fmla="*/ 3 w 5"/>
                  <a:gd name="T1" fmla="*/ 17 h 17"/>
                  <a:gd name="T2" fmla="*/ 0 w 5"/>
                  <a:gd name="T3" fmla="*/ 0 h 17"/>
                  <a:gd name="T4" fmla="*/ 3 w 5"/>
                  <a:gd name="T5" fmla="*/ 17 h 17"/>
                  <a:gd name="T6" fmla="*/ 3 w 5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7">
                    <a:moveTo>
                      <a:pt x="3" y="17"/>
                    </a:moveTo>
                    <a:cubicBezTo>
                      <a:pt x="3" y="11"/>
                      <a:pt x="1" y="5"/>
                      <a:pt x="0" y="0"/>
                    </a:cubicBezTo>
                    <a:cubicBezTo>
                      <a:pt x="2" y="5"/>
                      <a:pt x="5" y="11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lose/>
                  </a:path>
                </a:pathLst>
              </a:custGeom>
              <a:solidFill>
                <a:srgbClr val="7566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8" name="Freeform 924"/>
              <p:cNvSpPr>
                <a:spLocks/>
              </p:cNvSpPr>
              <p:nvPr/>
            </p:nvSpPr>
            <p:spPr bwMode="auto">
              <a:xfrm>
                <a:off x="4664" y="2132"/>
                <a:ext cx="22" cy="13"/>
              </a:xfrm>
              <a:custGeom>
                <a:avLst/>
                <a:gdLst>
                  <a:gd name="T0" fmla="*/ 15 w 15"/>
                  <a:gd name="T1" fmla="*/ 9 h 9"/>
                  <a:gd name="T2" fmla="*/ 0 w 15"/>
                  <a:gd name="T3" fmla="*/ 5 h 9"/>
                  <a:gd name="T4" fmla="*/ 15 w 15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9">
                    <a:moveTo>
                      <a:pt x="15" y="9"/>
                    </a:moveTo>
                    <a:cubicBezTo>
                      <a:pt x="11" y="5"/>
                      <a:pt x="7" y="2"/>
                      <a:pt x="0" y="5"/>
                    </a:cubicBezTo>
                    <a:cubicBezTo>
                      <a:pt x="6" y="0"/>
                      <a:pt x="11" y="2"/>
                      <a:pt x="15" y="9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9" name="Freeform 925"/>
              <p:cNvSpPr>
                <a:spLocks/>
              </p:cNvSpPr>
              <p:nvPr/>
            </p:nvSpPr>
            <p:spPr bwMode="auto">
              <a:xfrm>
                <a:off x="4184" y="1581"/>
                <a:ext cx="36" cy="77"/>
              </a:xfrm>
              <a:custGeom>
                <a:avLst/>
                <a:gdLst>
                  <a:gd name="T0" fmla="*/ 4 w 25"/>
                  <a:gd name="T1" fmla="*/ 1 h 53"/>
                  <a:gd name="T2" fmla="*/ 8 w 25"/>
                  <a:gd name="T3" fmla="*/ 3 h 53"/>
                  <a:gd name="T4" fmla="*/ 9 w 25"/>
                  <a:gd name="T5" fmla="*/ 1 h 53"/>
                  <a:gd name="T6" fmla="*/ 15 w 25"/>
                  <a:gd name="T7" fmla="*/ 3 h 53"/>
                  <a:gd name="T8" fmla="*/ 17 w 25"/>
                  <a:gd name="T9" fmla="*/ 12 h 53"/>
                  <a:gd name="T10" fmla="*/ 23 w 25"/>
                  <a:gd name="T11" fmla="*/ 24 h 53"/>
                  <a:gd name="T12" fmla="*/ 24 w 25"/>
                  <a:gd name="T13" fmla="*/ 28 h 53"/>
                  <a:gd name="T14" fmla="*/ 23 w 25"/>
                  <a:gd name="T15" fmla="*/ 31 h 53"/>
                  <a:gd name="T16" fmla="*/ 22 w 25"/>
                  <a:gd name="T17" fmla="*/ 34 h 53"/>
                  <a:gd name="T18" fmla="*/ 23 w 25"/>
                  <a:gd name="T19" fmla="*/ 36 h 53"/>
                  <a:gd name="T20" fmla="*/ 15 w 25"/>
                  <a:gd name="T21" fmla="*/ 50 h 53"/>
                  <a:gd name="T22" fmla="*/ 15 w 25"/>
                  <a:gd name="T23" fmla="*/ 50 h 53"/>
                  <a:gd name="T24" fmla="*/ 8 w 25"/>
                  <a:gd name="T25" fmla="*/ 50 h 53"/>
                  <a:gd name="T26" fmla="*/ 3 w 25"/>
                  <a:gd name="T27" fmla="*/ 42 h 53"/>
                  <a:gd name="T28" fmla="*/ 1 w 25"/>
                  <a:gd name="T29" fmla="*/ 23 h 53"/>
                  <a:gd name="T30" fmla="*/ 2 w 25"/>
                  <a:gd name="T31" fmla="*/ 9 h 53"/>
                  <a:gd name="T32" fmla="*/ 1 w 25"/>
                  <a:gd name="T33" fmla="*/ 9 h 53"/>
                  <a:gd name="T34" fmla="*/ 4 w 25"/>
                  <a:gd name="T35" fmla="*/ 7 h 53"/>
                  <a:gd name="T36" fmla="*/ 5 w 25"/>
                  <a:gd name="T37" fmla="*/ 6 h 53"/>
                  <a:gd name="T38" fmla="*/ 4 w 25"/>
                  <a:gd name="T3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53">
                    <a:moveTo>
                      <a:pt x="4" y="1"/>
                    </a:moveTo>
                    <a:cubicBezTo>
                      <a:pt x="6" y="1"/>
                      <a:pt x="7" y="2"/>
                      <a:pt x="8" y="3"/>
                    </a:cubicBezTo>
                    <a:cubicBezTo>
                      <a:pt x="10" y="3"/>
                      <a:pt x="8" y="1"/>
                      <a:pt x="9" y="1"/>
                    </a:cubicBezTo>
                    <a:cubicBezTo>
                      <a:pt x="12" y="0"/>
                      <a:pt x="14" y="1"/>
                      <a:pt x="15" y="3"/>
                    </a:cubicBezTo>
                    <a:cubicBezTo>
                      <a:pt x="14" y="6"/>
                      <a:pt x="14" y="9"/>
                      <a:pt x="17" y="12"/>
                    </a:cubicBezTo>
                    <a:cubicBezTo>
                      <a:pt x="20" y="15"/>
                      <a:pt x="20" y="20"/>
                      <a:pt x="23" y="24"/>
                    </a:cubicBezTo>
                    <a:cubicBezTo>
                      <a:pt x="24" y="25"/>
                      <a:pt x="21" y="27"/>
                      <a:pt x="24" y="28"/>
                    </a:cubicBezTo>
                    <a:cubicBezTo>
                      <a:pt x="25" y="28"/>
                      <a:pt x="24" y="30"/>
                      <a:pt x="23" y="31"/>
                    </a:cubicBezTo>
                    <a:cubicBezTo>
                      <a:pt x="23" y="32"/>
                      <a:pt x="21" y="33"/>
                      <a:pt x="22" y="34"/>
                    </a:cubicBezTo>
                    <a:cubicBezTo>
                      <a:pt x="22" y="35"/>
                      <a:pt x="23" y="36"/>
                      <a:pt x="23" y="36"/>
                    </a:cubicBezTo>
                    <a:cubicBezTo>
                      <a:pt x="21" y="41"/>
                      <a:pt x="19" y="46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3" y="52"/>
                      <a:pt x="10" y="53"/>
                      <a:pt x="8" y="50"/>
                    </a:cubicBezTo>
                    <a:cubicBezTo>
                      <a:pt x="6" y="47"/>
                      <a:pt x="5" y="44"/>
                      <a:pt x="3" y="42"/>
                    </a:cubicBezTo>
                    <a:cubicBezTo>
                      <a:pt x="1" y="36"/>
                      <a:pt x="1" y="29"/>
                      <a:pt x="1" y="23"/>
                    </a:cubicBezTo>
                    <a:cubicBezTo>
                      <a:pt x="1" y="18"/>
                      <a:pt x="0" y="14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2" y="6"/>
                      <a:pt x="4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4" y="5"/>
                      <a:pt x="4" y="3"/>
                      <a:pt x="4" y="1"/>
                    </a:cubicBezTo>
                    <a:close/>
                  </a:path>
                </a:pathLst>
              </a:custGeom>
              <a:solidFill>
                <a:srgbClr val="C0B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0" name="Freeform 926"/>
              <p:cNvSpPr>
                <a:spLocks/>
              </p:cNvSpPr>
              <p:nvPr/>
            </p:nvSpPr>
            <p:spPr bwMode="auto">
              <a:xfrm>
                <a:off x="4220" y="1507"/>
                <a:ext cx="52" cy="36"/>
              </a:xfrm>
              <a:custGeom>
                <a:avLst/>
                <a:gdLst>
                  <a:gd name="T0" fmla="*/ 3 w 36"/>
                  <a:gd name="T1" fmla="*/ 22 h 25"/>
                  <a:gd name="T2" fmla="*/ 0 w 36"/>
                  <a:gd name="T3" fmla="*/ 10 h 25"/>
                  <a:gd name="T4" fmla="*/ 6 w 36"/>
                  <a:gd name="T5" fmla="*/ 1 h 25"/>
                  <a:gd name="T6" fmla="*/ 11 w 36"/>
                  <a:gd name="T7" fmla="*/ 2 h 25"/>
                  <a:gd name="T8" fmla="*/ 13 w 36"/>
                  <a:gd name="T9" fmla="*/ 5 h 25"/>
                  <a:gd name="T10" fmla="*/ 30 w 36"/>
                  <a:gd name="T11" fmla="*/ 7 h 25"/>
                  <a:gd name="T12" fmla="*/ 34 w 36"/>
                  <a:gd name="T13" fmla="*/ 11 h 25"/>
                  <a:gd name="T14" fmla="*/ 33 w 36"/>
                  <a:gd name="T15" fmla="*/ 14 h 25"/>
                  <a:gd name="T16" fmla="*/ 24 w 36"/>
                  <a:gd name="T17" fmla="*/ 19 h 25"/>
                  <a:gd name="T18" fmla="*/ 8 w 36"/>
                  <a:gd name="T19" fmla="*/ 19 h 25"/>
                  <a:gd name="T20" fmla="*/ 8 w 36"/>
                  <a:gd name="T21" fmla="*/ 19 h 25"/>
                  <a:gd name="T22" fmla="*/ 8 w 36"/>
                  <a:gd name="T23" fmla="*/ 19 h 25"/>
                  <a:gd name="T24" fmla="*/ 16 w 36"/>
                  <a:gd name="T25" fmla="*/ 20 h 25"/>
                  <a:gd name="T26" fmla="*/ 19 w 36"/>
                  <a:gd name="T27" fmla="*/ 21 h 25"/>
                  <a:gd name="T28" fmla="*/ 19 w 36"/>
                  <a:gd name="T29" fmla="*/ 21 h 25"/>
                  <a:gd name="T30" fmla="*/ 11 w 36"/>
                  <a:gd name="T31" fmla="*/ 25 h 25"/>
                  <a:gd name="T32" fmla="*/ 3 w 36"/>
                  <a:gd name="T3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3" y="22"/>
                    </a:moveTo>
                    <a:cubicBezTo>
                      <a:pt x="1" y="18"/>
                      <a:pt x="0" y="14"/>
                      <a:pt x="0" y="10"/>
                    </a:cubicBezTo>
                    <a:cubicBezTo>
                      <a:pt x="0" y="6"/>
                      <a:pt x="2" y="3"/>
                      <a:pt x="6" y="1"/>
                    </a:cubicBezTo>
                    <a:cubicBezTo>
                      <a:pt x="8" y="0"/>
                      <a:pt x="9" y="2"/>
                      <a:pt x="11" y="2"/>
                    </a:cubicBezTo>
                    <a:cubicBezTo>
                      <a:pt x="12" y="3"/>
                      <a:pt x="13" y="3"/>
                      <a:pt x="13" y="5"/>
                    </a:cubicBezTo>
                    <a:cubicBezTo>
                      <a:pt x="18" y="8"/>
                      <a:pt x="24" y="8"/>
                      <a:pt x="30" y="7"/>
                    </a:cubicBezTo>
                    <a:cubicBezTo>
                      <a:pt x="36" y="6"/>
                      <a:pt x="35" y="8"/>
                      <a:pt x="34" y="11"/>
                    </a:cubicBezTo>
                    <a:cubicBezTo>
                      <a:pt x="33" y="12"/>
                      <a:pt x="33" y="13"/>
                      <a:pt x="33" y="14"/>
                    </a:cubicBezTo>
                    <a:cubicBezTo>
                      <a:pt x="31" y="17"/>
                      <a:pt x="27" y="17"/>
                      <a:pt x="24" y="19"/>
                    </a:cubicBezTo>
                    <a:cubicBezTo>
                      <a:pt x="19" y="20"/>
                      <a:pt x="13" y="21"/>
                      <a:pt x="8" y="19"/>
                    </a:cubicBezTo>
                    <a:cubicBezTo>
                      <a:pt x="7" y="19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1" y="20"/>
                      <a:pt x="13" y="20"/>
                      <a:pt x="16" y="20"/>
                    </a:cubicBezTo>
                    <a:cubicBezTo>
                      <a:pt x="17" y="20"/>
                      <a:pt x="19" y="19"/>
                      <a:pt x="19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22"/>
                      <a:pt x="14" y="24"/>
                      <a:pt x="11" y="25"/>
                    </a:cubicBezTo>
                    <a:cubicBezTo>
                      <a:pt x="8" y="25"/>
                      <a:pt x="5" y="25"/>
                      <a:pt x="3" y="22"/>
                    </a:cubicBezTo>
                    <a:close/>
                  </a:path>
                </a:pathLst>
              </a:custGeom>
              <a:solidFill>
                <a:srgbClr val="909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1" name="Freeform 927"/>
              <p:cNvSpPr>
                <a:spLocks/>
              </p:cNvSpPr>
              <p:nvPr/>
            </p:nvSpPr>
            <p:spPr bwMode="auto">
              <a:xfrm>
                <a:off x="4235" y="1565"/>
                <a:ext cx="29" cy="45"/>
              </a:xfrm>
              <a:custGeom>
                <a:avLst/>
                <a:gdLst>
                  <a:gd name="T0" fmla="*/ 10 w 20"/>
                  <a:gd name="T1" fmla="*/ 0 h 31"/>
                  <a:gd name="T2" fmla="*/ 18 w 20"/>
                  <a:gd name="T3" fmla="*/ 1 h 31"/>
                  <a:gd name="T4" fmla="*/ 19 w 20"/>
                  <a:gd name="T5" fmla="*/ 4 h 31"/>
                  <a:gd name="T6" fmla="*/ 17 w 20"/>
                  <a:gd name="T7" fmla="*/ 24 h 31"/>
                  <a:gd name="T8" fmla="*/ 13 w 20"/>
                  <a:gd name="T9" fmla="*/ 28 h 31"/>
                  <a:gd name="T10" fmla="*/ 5 w 20"/>
                  <a:gd name="T11" fmla="*/ 30 h 31"/>
                  <a:gd name="T12" fmla="*/ 1 w 20"/>
                  <a:gd name="T13" fmla="*/ 30 h 31"/>
                  <a:gd name="T14" fmla="*/ 1 w 20"/>
                  <a:gd name="T15" fmla="*/ 26 h 31"/>
                  <a:gd name="T16" fmla="*/ 8 w 20"/>
                  <a:gd name="T17" fmla="*/ 9 h 31"/>
                  <a:gd name="T18" fmla="*/ 4 w 20"/>
                  <a:gd name="T19" fmla="*/ 20 h 31"/>
                  <a:gd name="T20" fmla="*/ 0 w 20"/>
                  <a:gd name="T21" fmla="*/ 22 h 31"/>
                  <a:gd name="T22" fmla="*/ 4 w 20"/>
                  <a:gd name="T23" fmla="*/ 7 h 31"/>
                  <a:gd name="T24" fmla="*/ 10 w 20"/>
                  <a:gd name="T2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31">
                    <a:moveTo>
                      <a:pt x="10" y="0"/>
                    </a:moveTo>
                    <a:cubicBezTo>
                      <a:pt x="13" y="0"/>
                      <a:pt x="15" y="2"/>
                      <a:pt x="18" y="1"/>
                    </a:cubicBezTo>
                    <a:cubicBezTo>
                      <a:pt x="20" y="1"/>
                      <a:pt x="19" y="3"/>
                      <a:pt x="19" y="4"/>
                    </a:cubicBezTo>
                    <a:cubicBezTo>
                      <a:pt x="19" y="11"/>
                      <a:pt x="18" y="17"/>
                      <a:pt x="17" y="24"/>
                    </a:cubicBezTo>
                    <a:cubicBezTo>
                      <a:pt x="17" y="26"/>
                      <a:pt x="16" y="28"/>
                      <a:pt x="13" y="28"/>
                    </a:cubicBezTo>
                    <a:cubicBezTo>
                      <a:pt x="10" y="28"/>
                      <a:pt x="7" y="29"/>
                      <a:pt x="5" y="30"/>
                    </a:cubicBezTo>
                    <a:cubicBezTo>
                      <a:pt x="3" y="31"/>
                      <a:pt x="2" y="31"/>
                      <a:pt x="1" y="30"/>
                    </a:cubicBezTo>
                    <a:cubicBezTo>
                      <a:pt x="0" y="29"/>
                      <a:pt x="1" y="27"/>
                      <a:pt x="1" y="26"/>
                    </a:cubicBezTo>
                    <a:cubicBezTo>
                      <a:pt x="4" y="20"/>
                      <a:pt x="6" y="15"/>
                      <a:pt x="8" y="9"/>
                    </a:cubicBezTo>
                    <a:cubicBezTo>
                      <a:pt x="6" y="12"/>
                      <a:pt x="6" y="16"/>
                      <a:pt x="4" y="20"/>
                    </a:cubicBezTo>
                    <a:cubicBezTo>
                      <a:pt x="3" y="21"/>
                      <a:pt x="3" y="23"/>
                      <a:pt x="0" y="22"/>
                    </a:cubicBezTo>
                    <a:cubicBezTo>
                      <a:pt x="0" y="17"/>
                      <a:pt x="3" y="12"/>
                      <a:pt x="4" y="7"/>
                    </a:cubicBezTo>
                    <a:cubicBezTo>
                      <a:pt x="6" y="5"/>
                      <a:pt x="6" y="1"/>
                      <a:pt x="10" y="0"/>
                    </a:cubicBezTo>
                    <a:close/>
                  </a:path>
                </a:pathLst>
              </a:custGeom>
              <a:solidFill>
                <a:srgbClr val="626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2" name="Freeform 928"/>
              <p:cNvSpPr>
                <a:spLocks/>
              </p:cNvSpPr>
              <p:nvPr/>
            </p:nvSpPr>
            <p:spPr bwMode="auto">
              <a:xfrm>
                <a:off x="4197" y="1572"/>
                <a:ext cx="47" cy="60"/>
              </a:xfrm>
              <a:custGeom>
                <a:avLst/>
                <a:gdLst>
                  <a:gd name="T0" fmla="*/ 31 w 32"/>
                  <a:gd name="T1" fmla="*/ 2 h 41"/>
                  <a:gd name="T2" fmla="*/ 27 w 32"/>
                  <a:gd name="T3" fmla="*/ 18 h 41"/>
                  <a:gd name="T4" fmla="*/ 21 w 32"/>
                  <a:gd name="T5" fmla="*/ 27 h 41"/>
                  <a:gd name="T6" fmla="*/ 17 w 32"/>
                  <a:gd name="T7" fmla="*/ 34 h 41"/>
                  <a:gd name="T8" fmla="*/ 13 w 32"/>
                  <a:gd name="T9" fmla="*/ 40 h 41"/>
                  <a:gd name="T10" fmla="*/ 12 w 32"/>
                  <a:gd name="T11" fmla="*/ 39 h 41"/>
                  <a:gd name="T12" fmla="*/ 15 w 32"/>
                  <a:gd name="T13" fmla="*/ 33 h 41"/>
                  <a:gd name="T14" fmla="*/ 10 w 32"/>
                  <a:gd name="T15" fmla="*/ 37 h 41"/>
                  <a:gd name="T16" fmla="*/ 12 w 32"/>
                  <a:gd name="T17" fmla="*/ 33 h 41"/>
                  <a:gd name="T18" fmla="*/ 13 w 32"/>
                  <a:gd name="T19" fmla="*/ 30 h 41"/>
                  <a:gd name="T20" fmla="*/ 7 w 32"/>
                  <a:gd name="T21" fmla="*/ 19 h 41"/>
                  <a:gd name="T22" fmla="*/ 7 w 32"/>
                  <a:gd name="T23" fmla="*/ 18 h 41"/>
                  <a:gd name="T24" fmla="*/ 6 w 32"/>
                  <a:gd name="T25" fmla="*/ 10 h 41"/>
                  <a:gd name="T26" fmla="*/ 8 w 32"/>
                  <a:gd name="T27" fmla="*/ 11 h 41"/>
                  <a:gd name="T28" fmla="*/ 10 w 32"/>
                  <a:gd name="T29" fmla="*/ 17 h 41"/>
                  <a:gd name="T30" fmla="*/ 12 w 32"/>
                  <a:gd name="T31" fmla="*/ 21 h 41"/>
                  <a:gd name="T32" fmla="*/ 15 w 32"/>
                  <a:gd name="T33" fmla="*/ 19 h 41"/>
                  <a:gd name="T34" fmla="*/ 26 w 32"/>
                  <a:gd name="T35" fmla="*/ 3 h 41"/>
                  <a:gd name="T36" fmla="*/ 30 w 32"/>
                  <a:gd name="T37" fmla="*/ 0 h 41"/>
                  <a:gd name="T38" fmla="*/ 31 w 32"/>
                  <a:gd name="T39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41">
                    <a:moveTo>
                      <a:pt x="31" y="2"/>
                    </a:moveTo>
                    <a:cubicBezTo>
                      <a:pt x="30" y="7"/>
                      <a:pt x="28" y="12"/>
                      <a:pt x="27" y="18"/>
                    </a:cubicBezTo>
                    <a:cubicBezTo>
                      <a:pt x="26" y="22"/>
                      <a:pt x="24" y="25"/>
                      <a:pt x="21" y="27"/>
                    </a:cubicBezTo>
                    <a:cubicBezTo>
                      <a:pt x="19" y="29"/>
                      <a:pt x="18" y="32"/>
                      <a:pt x="17" y="34"/>
                    </a:cubicBezTo>
                    <a:cubicBezTo>
                      <a:pt x="16" y="37"/>
                      <a:pt x="15" y="39"/>
                      <a:pt x="13" y="40"/>
                    </a:cubicBezTo>
                    <a:cubicBezTo>
                      <a:pt x="12" y="41"/>
                      <a:pt x="11" y="41"/>
                      <a:pt x="12" y="39"/>
                    </a:cubicBezTo>
                    <a:cubicBezTo>
                      <a:pt x="12" y="38"/>
                      <a:pt x="14" y="36"/>
                      <a:pt x="15" y="33"/>
                    </a:cubicBezTo>
                    <a:cubicBezTo>
                      <a:pt x="13" y="35"/>
                      <a:pt x="12" y="36"/>
                      <a:pt x="10" y="37"/>
                    </a:cubicBezTo>
                    <a:cubicBezTo>
                      <a:pt x="10" y="35"/>
                      <a:pt x="12" y="34"/>
                      <a:pt x="12" y="33"/>
                    </a:cubicBezTo>
                    <a:cubicBezTo>
                      <a:pt x="13" y="32"/>
                      <a:pt x="14" y="31"/>
                      <a:pt x="13" y="30"/>
                    </a:cubicBezTo>
                    <a:cubicBezTo>
                      <a:pt x="9" y="27"/>
                      <a:pt x="9" y="23"/>
                      <a:pt x="7" y="19"/>
                    </a:cubicBezTo>
                    <a:cubicBezTo>
                      <a:pt x="7" y="19"/>
                      <a:pt x="7" y="18"/>
                      <a:pt x="7" y="18"/>
                    </a:cubicBezTo>
                    <a:cubicBezTo>
                      <a:pt x="0" y="16"/>
                      <a:pt x="4" y="13"/>
                      <a:pt x="6" y="10"/>
                    </a:cubicBezTo>
                    <a:cubicBezTo>
                      <a:pt x="7" y="9"/>
                      <a:pt x="8" y="10"/>
                      <a:pt x="8" y="11"/>
                    </a:cubicBezTo>
                    <a:cubicBezTo>
                      <a:pt x="9" y="13"/>
                      <a:pt x="9" y="15"/>
                      <a:pt x="10" y="17"/>
                    </a:cubicBezTo>
                    <a:cubicBezTo>
                      <a:pt x="10" y="19"/>
                      <a:pt x="10" y="20"/>
                      <a:pt x="12" y="21"/>
                    </a:cubicBezTo>
                    <a:cubicBezTo>
                      <a:pt x="13" y="21"/>
                      <a:pt x="14" y="20"/>
                      <a:pt x="15" y="19"/>
                    </a:cubicBezTo>
                    <a:cubicBezTo>
                      <a:pt x="19" y="14"/>
                      <a:pt x="23" y="9"/>
                      <a:pt x="26" y="3"/>
                    </a:cubicBezTo>
                    <a:cubicBezTo>
                      <a:pt x="27" y="2"/>
                      <a:pt x="28" y="1"/>
                      <a:pt x="30" y="0"/>
                    </a:cubicBezTo>
                    <a:cubicBezTo>
                      <a:pt x="32" y="0"/>
                      <a:pt x="32" y="1"/>
                      <a:pt x="31" y="2"/>
                    </a:cubicBezTo>
                    <a:close/>
                  </a:path>
                </a:pathLst>
              </a:custGeom>
              <a:solidFill>
                <a:srgbClr val="C7C8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3" name="Freeform 929"/>
              <p:cNvSpPr>
                <a:spLocks/>
              </p:cNvSpPr>
              <p:nvPr/>
            </p:nvSpPr>
            <p:spPr bwMode="auto">
              <a:xfrm>
                <a:off x="4180" y="1541"/>
                <a:ext cx="66" cy="44"/>
              </a:xfrm>
              <a:custGeom>
                <a:avLst/>
                <a:gdLst>
                  <a:gd name="T0" fmla="*/ 4 w 46"/>
                  <a:gd name="T1" fmla="*/ 0 h 31"/>
                  <a:gd name="T2" fmla="*/ 14 w 46"/>
                  <a:gd name="T3" fmla="*/ 17 h 31"/>
                  <a:gd name="T4" fmla="*/ 18 w 46"/>
                  <a:gd name="T5" fmla="*/ 20 h 31"/>
                  <a:gd name="T6" fmla="*/ 24 w 46"/>
                  <a:gd name="T7" fmla="*/ 20 h 31"/>
                  <a:gd name="T8" fmla="*/ 29 w 46"/>
                  <a:gd name="T9" fmla="*/ 21 h 31"/>
                  <a:gd name="T10" fmla="*/ 25 w 46"/>
                  <a:gd name="T11" fmla="*/ 21 h 31"/>
                  <a:gd name="T12" fmla="*/ 29 w 46"/>
                  <a:gd name="T13" fmla="*/ 15 h 31"/>
                  <a:gd name="T14" fmla="*/ 36 w 46"/>
                  <a:gd name="T15" fmla="*/ 12 h 31"/>
                  <a:gd name="T16" fmla="*/ 40 w 46"/>
                  <a:gd name="T17" fmla="*/ 11 h 31"/>
                  <a:gd name="T18" fmla="*/ 44 w 46"/>
                  <a:gd name="T19" fmla="*/ 13 h 31"/>
                  <a:gd name="T20" fmla="*/ 45 w 46"/>
                  <a:gd name="T21" fmla="*/ 14 h 31"/>
                  <a:gd name="T22" fmla="*/ 43 w 46"/>
                  <a:gd name="T23" fmla="*/ 18 h 31"/>
                  <a:gd name="T24" fmla="*/ 42 w 46"/>
                  <a:gd name="T25" fmla="*/ 18 h 31"/>
                  <a:gd name="T26" fmla="*/ 40 w 46"/>
                  <a:gd name="T27" fmla="*/ 20 h 31"/>
                  <a:gd name="T28" fmla="*/ 17 w 46"/>
                  <a:gd name="T29" fmla="*/ 25 h 31"/>
                  <a:gd name="T30" fmla="*/ 21 w 46"/>
                  <a:gd name="T31" fmla="*/ 26 h 31"/>
                  <a:gd name="T32" fmla="*/ 24 w 46"/>
                  <a:gd name="T33" fmla="*/ 28 h 31"/>
                  <a:gd name="T34" fmla="*/ 21 w 46"/>
                  <a:gd name="T35" fmla="*/ 30 h 31"/>
                  <a:gd name="T36" fmla="*/ 15 w 46"/>
                  <a:gd name="T37" fmla="*/ 29 h 31"/>
                  <a:gd name="T38" fmla="*/ 12 w 46"/>
                  <a:gd name="T39" fmla="*/ 27 h 31"/>
                  <a:gd name="T40" fmla="*/ 0 w 46"/>
                  <a:gd name="T41" fmla="*/ 14 h 31"/>
                  <a:gd name="T42" fmla="*/ 13 w 46"/>
                  <a:gd name="T43" fmla="*/ 21 h 31"/>
                  <a:gd name="T44" fmla="*/ 2 w 46"/>
                  <a:gd name="T45" fmla="*/ 1 h 31"/>
                  <a:gd name="T46" fmla="*/ 4 w 46"/>
                  <a:gd name="T4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4" y="0"/>
                    </a:moveTo>
                    <a:cubicBezTo>
                      <a:pt x="6" y="6"/>
                      <a:pt x="10" y="12"/>
                      <a:pt x="14" y="17"/>
                    </a:cubicBezTo>
                    <a:cubicBezTo>
                      <a:pt x="15" y="19"/>
                      <a:pt x="17" y="19"/>
                      <a:pt x="18" y="20"/>
                    </a:cubicBezTo>
                    <a:cubicBezTo>
                      <a:pt x="20" y="20"/>
                      <a:pt x="22" y="19"/>
                      <a:pt x="24" y="20"/>
                    </a:cubicBezTo>
                    <a:cubicBezTo>
                      <a:pt x="26" y="22"/>
                      <a:pt x="28" y="20"/>
                      <a:pt x="29" y="21"/>
                    </a:cubicBezTo>
                    <a:cubicBezTo>
                      <a:pt x="28" y="21"/>
                      <a:pt x="26" y="22"/>
                      <a:pt x="25" y="21"/>
                    </a:cubicBezTo>
                    <a:cubicBezTo>
                      <a:pt x="24" y="17"/>
                      <a:pt x="26" y="16"/>
                      <a:pt x="29" y="15"/>
                    </a:cubicBezTo>
                    <a:cubicBezTo>
                      <a:pt x="31" y="14"/>
                      <a:pt x="34" y="13"/>
                      <a:pt x="36" y="12"/>
                    </a:cubicBezTo>
                    <a:cubicBezTo>
                      <a:pt x="37" y="11"/>
                      <a:pt x="39" y="10"/>
                      <a:pt x="40" y="11"/>
                    </a:cubicBezTo>
                    <a:cubicBezTo>
                      <a:pt x="40" y="15"/>
                      <a:pt x="43" y="12"/>
                      <a:pt x="44" y="13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6" y="16"/>
                      <a:pt x="45" y="17"/>
                      <a:pt x="43" y="18"/>
                    </a:cubicBezTo>
                    <a:cubicBezTo>
                      <a:pt x="43" y="18"/>
                      <a:pt x="43" y="18"/>
                      <a:pt x="42" y="18"/>
                    </a:cubicBezTo>
                    <a:cubicBezTo>
                      <a:pt x="41" y="19"/>
                      <a:pt x="41" y="19"/>
                      <a:pt x="40" y="20"/>
                    </a:cubicBezTo>
                    <a:cubicBezTo>
                      <a:pt x="33" y="27"/>
                      <a:pt x="26" y="28"/>
                      <a:pt x="17" y="25"/>
                    </a:cubicBezTo>
                    <a:cubicBezTo>
                      <a:pt x="18" y="26"/>
                      <a:pt x="20" y="26"/>
                      <a:pt x="21" y="26"/>
                    </a:cubicBezTo>
                    <a:cubicBezTo>
                      <a:pt x="22" y="26"/>
                      <a:pt x="24" y="26"/>
                      <a:pt x="24" y="28"/>
                    </a:cubicBezTo>
                    <a:cubicBezTo>
                      <a:pt x="24" y="29"/>
                      <a:pt x="22" y="30"/>
                      <a:pt x="21" y="30"/>
                    </a:cubicBezTo>
                    <a:cubicBezTo>
                      <a:pt x="19" y="31"/>
                      <a:pt x="17" y="29"/>
                      <a:pt x="15" y="29"/>
                    </a:cubicBezTo>
                    <a:cubicBezTo>
                      <a:pt x="14" y="29"/>
                      <a:pt x="12" y="28"/>
                      <a:pt x="12" y="27"/>
                    </a:cubicBezTo>
                    <a:cubicBezTo>
                      <a:pt x="6" y="25"/>
                      <a:pt x="5" y="18"/>
                      <a:pt x="0" y="14"/>
                    </a:cubicBezTo>
                    <a:cubicBezTo>
                      <a:pt x="6" y="16"/>
                      <a:pt x="7" y="22"/>
                      <a:pt x="13" y="21"/>
                    </a:cubicBezTo>
                    <a:cubicBezTo>
                      <a:pt x="9" y="14"/>
                      <a:pt x="5" y="8"/>
                      <a:pt x="2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9B9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4" name="Freeform 930"/>
              <p:cNvSpPr>
                <a:spLocks/>
              </p:cNvSpPr>
              <p:nvPr/>
            </p:nvSpPr>
            <p:spPr bwMode="auto">
              <a:xfrm>
                <a:off x="4229" y="1496"/>
                <a:ext cx="46" cy="23"/>
              </a:xfrm>
              <a:custGeom>
                <a:avLst/>
                <a:gdLst>
                  <a:gd name="T0" fmla="*/ 7 w 32"/>
                  <a:gd name="T1" fmla="*/ 13 h 16"/>
                  <a:gd name="T2" fmla="*/ 5 w 32"/>
                  <a:gd name="T3" fmla="*/ 11 h 16"/>
                  <a:gd name="T4" fmla="*/ 4 w 32"/>
                  <a:gd name="T5" fmla="*/ 5 h 16"/>
                  <a:gd name="T6" fmla="*/ 7 w 32"/>
                  <a:gd name="T7" fmla="*/ 1 h 16"/>
                  <a:gd name="T8" fmla="*/ 6 w 32"/>
                  <a:gd name="T9" fmla="*/ 0 h 16"/>
                  <a:gd name="T10" fmla="*/ 18 w 32"/>
                  <a:gd name="T11" fmla="*/ 4 h 16"/>
                  <a:gd name="T12" fmla="*/ 24 w 32"/>
                  <a:gd name="T13" fmla="*/ 5 h 16"/>
                  <a:gd name="T14" fmla="*/ 32 w 32"/>
                  <a:gd name="T15" fmla="*/ 5 h 16"/>
                  <a:gd name="T16" fmla="*/ 15 w 32"/>
                  <a:gd name="T17" fmla="*/ 14 h 16"/>
                  <a:gd name="T18" fmla="*/ 7 w 32"/>
                  <a:gd name="T19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6">
                    <a:moveTo>
                      <a:pt x="7" y="13"/>
                    </a:moveTo>
                    <a:cubicBezTo>
                      <a:pt x="6" y="12"/>
                      <a:pt x="5" y="11"/>
                      <a:pt x="5" y="11"/>
                    </a:cubicBezTo>
                    <a:cubicBezTo>
                      <a:pt x="2" y="9"/>
                      <a:pt x="0" y="8"/>
                      <a:pt x="4" y="5"/>
                    </a:cubicBezTo>
                    <a:cubicBezTo>
                      <a:pt x="5" y="4"/>
                      <a:pt x="7" y="2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11" y="0"/>
                      <a:pt x="14" y="3"/>
                      <a:pt x="18" y="4"/>
                    </a:cubicBezTo>
                    <a:cubicBezTo>
                      <a:pt x="20" y="5"/>
                      <a:pt x="22" y="5"/>
                      <a:pt x="24" y="5"/>
                    </a:cubicBezTo>
                    <a:cubicBezTo>
                      <a:pt x="27" y="5"/>
                      <a:pt x="29" y="5"/>
                      <a:pt x="32" y="5"/>
                    </a:cubicBezTo>
                    <a:cubicBezTo>
                      <a:pt x="29" y="14"/>
                      <a:pt x="25" y="16"/>
                      <a:pt x="15" y="14"/>
                    </a:cubicBezTo>
                    <a:cubicBezTo>
                      <a:pt x="12" y="14"/>
                      <a:pt x="9" y="13"/>
                      <a:pt x="7" y="13"/>
                    </a:cubicBezTo>
                    <a:close/>
                  </a:path>
                </a:pathLst>
              </a:custGeom>
              <a:solidFill>
                <a:srgbClr val="A09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5" name="Freeform 931"/>
              <p:cNvSpPr>
                <a:spLocks/>
              </p:cNvSpPr>
              <p:nvPr/>
            </p:nvSpPr>
            <p:spPr bwMode="auto">
              <a:xfrm>
                <a:off x="4193" y="1639"/>
                <a:ext cx="36" cy="81"/>
              </a:xfrm>
              <a:custGeom>
                <a:avLst/>
                <a:gdLst>
                  <a:gd name="T0" fmla="*/ 25 w 25"/>
                  <a:gd name="T1" fmla="*/ 2 h 56"/>
                  <a:gd name="T2" fmla="*/ 5 w 25"/>
                  <a:gd name="T3" fmla="*/ 50 h 56"/>
                  <a:gd name="T4" fmla="*/ 3 w 25"/>
                  <a:gd name="T5" fmla="*/ 54 h 56"/>
                  <a:gd name="T6" fmla="*/ 0 w 25"/>
                  <a:gd name="T7" fmla="*/ 56 h 56"/>
                  <a:gd name="T8" fmla="*/ 1 w 25"/>
                  <a:gd name="T9" fmla="*/ 53 h 56"/>
                  <a:gd name="T10" fmla="*/ 17 w 25"/>
                  <a:gd name="T11" fmla="*/ 13 h 56"/>
                  <a:gd name="T12" fmla="*/ 23 w 25"/>
                  <a:gd name="T13" fmla="*/ 1 h 56"/>
                  <a:gd name="T14" fmla="*/ 25 w 25"/>
                  <a:gd name="T15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6">
                    <a:moveTo>
                      <a:pt x="25" y="2"/>
                    </a:moveTo>
                    <a:cubicBezTo>
                      <a:pt x="18" y="18"/>
                      <a:pt x="12" y="34"/>
                      <a:pt x="5" y="50"/>
                    </a:cubicBezTo>
                    <a:cubicBezTo>
                      <a:pt x="4" y="51"/>
                      <a:pt x="3" y="53"/>
                      <a:pt x="3" y="54"/>
                    </a:cubicBezTo>
                    <a:cubicBezTo>
                      <a:pt x="2" y="55"/>
                      <a:pt x="2" y="56"/>
                      <a:pt x="0" y="56"/>
                    </a:cubicBezTo>
                    <a:cubicBezTo>
                      <a:pt x="0" y="55"/>
                      <a:pt x="0" y="54"/>
                      <a:pt x="1" y="53"/>
                    </a:cubicBezTo>
                    <a:cubicBezTo>
                      <a:pt x="7" y="40"/>
                      <a:pt x="11" y="26"/>
                      <a:pt x="17" y="13"/>
                    </a:cubicBezTo>
                    <a:cubicBezTo>
                      <a:pt x="19" y="9"/>
                      <a:pt x="20" y="4"/>
                      <a:pt x="23" y="1"/>
                    </a:cubicBezTo>
                    <a:cubicBezTo>
                      <a:pt x="24" y="0"/>
                      <a:pt x="25" y="0"/>
                      <a:pt x="25" y="2"/>
                    </a:cubicBezTo>
                    <a:close/>
                  </a:path>
                </a:pathLst>
              </a:custGeom>
              <a:solidFill>
                <a:srgbClr val="ABA1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6" name="Freeform 932"/>
              <p:cNvSpPr>
                <a:spLocks/>
              </p:cNvSpPr>
              <p:nvPr/>
            </p:nvSpPr>
            <p:spPr bwMode="auto">
              <a:xfrm>
                <a:off x="4222" y="1538"/>
                <a:ext cx="26" cy="26"/>
              </a:xfrm>
              <a:custGeom>
                <a:avLst/>
                <a:gdLst>
                  <a:gd name="T0" fmla="*/ 12 w 18"/>
                  <a:gd name="T1" fmla="*/ 13 h 18"/>
                  <a:gd name="T2" fmla="*/ 3 w 18"/>
                  <a:gd name="T3" fmla="*/ 17 h 18"/>
                  <a:gd name="T4" fmla="*/ 0 w 18"/>
                  <a:gd name="T5" fmla="*/ 17 h 18"/>
                  <a:gd name="T6" fmla="*/ 3 w 18"/>
                  <a:gd name="T7" fmla="*/ 10 h 18"/>
                  <a:gd name="T8" fmla="*/ 2 w 18"/>
                  <a:gd name="T9" fmla="*/ 1 h 18"/>
                  <a:gd name="T10" fmla="*/ 13 w 18"/>
                  <a:gd name="T11" fmla="*/ 1 h 18"/>
                  <a:gd name="T12" fmla="*/ 18 w 18"/>
                  <a:gd name="T13" fmla="*/ 0 h 18"/>
                  <a:gd name="T14" fmla="*/ 14 w 18"/>
                  <a:gd name="T15" fmla="*/ 12 h 18"/>
                  <a:gd name="T16" fmla="*/ 12 w 18"/>
                  <a:gd name="T17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2" y="13"/>
                    </a:moveTo>
                    <a:cubicBezTo>
                      <a:pt x="9" y="14"/>
                      <a:pt x="6" y="16"/>
                      <a:pt x="3" y="17"/>
                    </a:cubicBezTo>
                    <a:cubicBezTo>
                      <a:pt x="2" y="17"/>
                      <a:pt x="1" y="18"/>
                      <a:pt x="0" y="17"/>
                    </a:cubicBezTo>
                    <a:cubicBezTo>
                      <a:pt x="0" y="14"/>
                      <a:pt x="3" y="13"/>
                      <a:pt x="3" y="10"/>
                    </a:cubicBezTo>
                    <a:cubicBezTo>
                      <a:pt x="2" y="7"/>
                      <a:pt x="3" y="4"/>
                      <a:pt x="2" y="1"/>
                    </a:cubicBezTo>
                    <a:cubicBezTo>
                      <a:pt x="5" y="3"/>
                      <a:pt x="9" y="3"/>
                      <a:pt x="13" y="1"/>
                    </a:cubicBezTo>
                    <a:cubicBezTo>
                      <a:pt x="15" y="1"/>
                      <a:pt x="16" y="0"/>
                      <a:pt x="18" y="0"/>
                    </a:cubicBezTo>
                    <a:cubicBezTo>
                      <a:pt x="13" y="3"/>
                      <a:pt x="14" y="8"/>
                      <a:pt x="14" y="12"/>
                    </a:cubicBezTo>
                    <a:cubicBezTo>
                      <a:pt x="13" y="13"/>
                      <a:pt x="13" y="14"/>
                      <a:pt x="12" y="13"/>
                    </a:cubicBezTo>
                    <a:close/>
                  </a:path>
                </a:pathLst>
              </a:custGeom>
              <a:solidFill>
                <a:srgbClr val="5A6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7" name="Freeform 933"/>
              <p:cNvSpPr>
                <a:spLocks/>
              </p:cNvSpPr>
              <p:nvPr/>
            </p:nvSpPr>
            <p:spPr bwMode="auto">
              <a:xfrm>
                <a:off x="4310" y="1535"/>
                <a:ext cx="15" cy="39"/>
              </a:xfrm>
              <a:custGeom>
                <a:avLst/>
                <a:gdLst>
                  <a:gd name="T0" fmla="*/ 1 w 10"/>
                  <a:gd name="T1" fmla="*/ 2 h 27"/>
                  <a:gd name="T2" fmla="*/ 2 w 10"/>
                  <a:gd name="T3" fmla="*/ 0 h 27"/>
                  <a:gd name="T4" fmla="*/ 5 w 10"/>
                  <a:gd name="T5" fmla="*/ 25 h 27"/>
                  <a:gd name="T6" fmla="*/ 4 w 10"/>
                  <a:gd name="T7" fmla="*/ 26 h 27"/>
                  <a:gd name="T8" fmla="*/ 0 w 10"/>
                  <a:gd name="T9" fmla="*/ 22 h 27"/>
                  <a:gd name="T10" fmla="*/ 1 w 10"/>
                  <a:gd name="T11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7">
                    <a:moveTo>
                      <a:pt x="1" y="2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0" y="7"/>
                      <a:pt x="6" y="16"/>
                      <a:pt x="5" y="25"/>
                    </a:cubicBezTo>
                    <a:cubicBezTo>
                      <a:pt x="5" y="26"/>
                      <a:pt x="5" y="27"/>
                      <a:pt x="4" y="26"/>
                    </a:cubicBezTo>
                    <a:cubicBezTo>
                      <a:pt x="3" y="25"/>
                      <a:pt x="1" y="25"/>
                      <a:pt x="0" y="22"/>
                    </a:cubicBezTo>
                    <a:cubicBezTo>
                      <a:pt x="0" y="16"/>
                      <a:pt x="0" y="9"/>
                      <a:pt x="1" y="2"/>
                    </a:cubicBezTo>
                    <a:close/>
                  </a:path>
                </a:pathLst>
              </a:custGeom>
              <a:solidFill>
                <a:srgbClr val="545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8" name="Freeform 934"/>
              <p:cNvSpPr>
                <a:spLocks/>
              </p:cNvSpPr>
              <p:nvPr/>
            </p:nvSpPr>
            <p:spPr bwMode="auto">
              <a:xfrm>
                <a:off x="4166" y="1620"/>
                <a:ext cx="13" cy="78"/>
              </a:xfrm>
              <a:custGeom>
                <a:avLst/>
                <a:gdLst>
                  <a:gd name="T0" fmla="*/ 9 w 9"/>
                  <a:gd name="T1" fmla="*/ 54 h 54"/>
                  <a:gd name="T2" fmla="*/ 2 w 9"/>
                  <a:gd name="T3" fmla="*/ 32 h 54"/>
                  <a:gd name="T4" fmla="*/ 2 w 9"/>
                  <a:gd name="T5" fmla="*/ 2 h 54"/>
                  <a:gd name="T6" fmla="*/ 3 w 9"/>
                  <a:gd name="T7" fmla="*/ 3 h 54"/>
                  <a:gd name="T8" fmla="*/ 3 w 9"/>
                  <a:gd name="T9" fmla="*/ 20 h 54"/>
                  <a:gd name="T10" fmla="*/ 7 w 9"/>
                  <a:gd name="T11" fmla="*/ 48 h 54"/>
                  <a:gd name="T12" fmla="*/ 9 w 9"/>
                  <a:gd name="T13" fmla="*/ 52 h 54"/>
                  <a:gd name="T14" fmla="*/ 9 w 9"/>
                  <a:gd name="T1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4">
                    <a:moveTo>
                      <a:pt x="9" y="54"/>
                    </a:moveTo>
                    <a:cubicBezTo>
                      <a:pt x="3" y="48"/>
                      <a:pt x="3" y="40"/>
                      <a:pt x="2" y="32"/>
                    </a:cubicBezTo>
                    <a:cubicBezTo>
                      <a:pt x="0" y="22"/>
                      <a:pt x="0" y="12"/>
                      <a:pt x="2" y="2"/>
                    </a:cubicBezTo>
                    <a:cubicBezTo>
                      <a:pt x="2" y="2"/>
                      <a:pt x="4" y="0"/>
                      <a:pt x="3" y="3"/>
                    </a:cubicBezTo>
                    <a:cubicBezTo>
                      <a:pt x="2" y="8"/>
                      <a:pt x="2" y="14"/>
                      <a:pt x="3" y="20"/>
                    </a:cubicBezTo>
                    <a:cubicBezTo>
                      <a:pt x="3" y="30"/>
                      <a:pt x="3" y="39"/>
                      <a:pt x="7" y="48"/>
                    </a:cubicBezTo>
                    <a:cubicBezTo>
                      <a:pt x="8" y="50"/>
                      <a:pt x="8" y="51"/>
                      <a:pt x="9" y="52"/>
                    </a:cubicBezTo>
                    <a:cubicBezTo>
                      <a:pt x="9" y="53"/>
                      <a:pt x="9" y="53"/>
                      <a:pt x="9" y="54"/>
                    </a:cubicBezTo>
                    <a:close/>
                  </a:path>
                </a:pathLst>
              </a:custGeom>
              <a:solidFill>
                <a:srgbClr val="8C7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9" name="Freeform 935"/>
              <p:cNvSpPr>
                <a:spLocks/>
              </p:cNvSpPr>
              <p:nvPr/>
            </p:nvSpPr>
            <p:spPr bwMode="auto">
              <a:xfrm>
                <a:off x="4317" y="1525"/>
                <a:ext cx="13" cy="57"/>
              </a:xfrm>
              <a:custGeom>
                <a:avLst/>
                <a:gdLst>
                  <a:gd name="T0" fmla="*/ 0 w 9"/>
                  <a:gd name="T1" fmla="*/ 3 h 40"/>
                  <a:gd name="T2" fmla="*/ 0 w 9"/>
                  <a:gd name="T3" fmla="*/ 2 h 40"/>
                  <a:gd name="T4" fmla="*/ 5 w 9"/>
                  <a:gd name="T5" fmla="*/ 1 h 40"/>
                  <a:gd name="T6" fmla="*/ 5 w 9"/>
                  <a:gd name="T7" fmla="*/ 8 h 40"/>
                  <a:gd name="T8" fmla="*/ 4 w 9"/>
                  <a:gd name="T9" fmla="*/ 33 h 40"/>
                  <a:gd name="T10" fmla="*/ 4 w 9"/>
                  <a:gd name="T11" fmla="*/ 35 h 40"/>
                  <a:gd name="T12" fmla="*/ 2 w 9"/>
                  <a:gd name="T13" fmla="*/ 40 h 40"/>
                  <a:gd name="T14" fmla="*/ 4 w 9"/>
                  <a:gd name="T15" fmla="*/ 23 h 40"/>
                  <a:gd name="T16" fmla="*/ 0 w 9"/>
                  <a:gd name="T17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0">
                    <a:moveTo>
                      <a:pt x="0" y="3"/>
                    </a:moveTo>
                    <a:cubicBezTo>
                      <a:pt x="0" y="3"/>
                      <a:pt x="0" y="2"/>
                      <a:pt x="0" y="2"/>
                    </a:cubicBezTo>
                    <a:cubicBezTo>
                      <a:pt x="3" y="4"/>
                      <a:pt x="2" y="0"/>
                      <a:pt x="5" y="1"/>
                    </a:cubicBezTo>
                    <a:cubicBezTo>
                      <a:pt x="2" y="3"/>
                      <a:pt x="4" y="7"/>
                      <a:pt x="5" y="8"/>
                    </a:cubicBezTo>
                    <a:cubicBezTo>
                      <a:pt x="9" y="17"/>
                      <a:pt x="6" y="25"/>
                      <a:pt x="4" y="33"/>
                    </a:cubicBezTo>
                    <a:cubicBezTo>
                      <a:pt x="4" y="34"/>
                      <a:pt x="4" y="35"/>
                      <a:pt x="4" y="35"/>
                    </a:cubicBezTo>
                    <a:cubicBezTo>
                      <a:pt x="4" y="37"/>
                      <a:pt x="4" y="39"/>
                      <a:pt x="2" y="40"/>
                    </a:cubicBezTo>
                    <a:cubicBezTo>
                      <a:pt x="3" y="34"/>
                      <a:pt x="3" y="29"/>
                      <a:pt x="4" y="23"/>
                    </a:cubicBezTo>
                    <a:cubicBezTo>
                      <a:pt x="6" y="16"/>
                      <a:pt x="4" y="9"/>
                      <a:pt x="0" y="3"/>
                    </a:cubicBezTo>
                    <a:close/>
                  </a:path>
                </a:pathLst>
              </a:custGeom>
              <a:solidFill>
                <a:srgbClr val="C2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0" name="Freeform 936"/>
              <p:cNvSpPr>
                <a:spLocks/>
              </p:cNvSpPr>
              <p:nvPr/>
            </p:nvSpPr>
            <p:spPr bwMode="auto">
              <a:xfrm>
                <a:off x="4226" y="1617"/>
                <a:ext cx="22" cy="28"/>
              </a:xfrm>
              <a:custGeom>
                <a:avLst/>
                <a:gdLst>
                  <a:gd name="T0" fmla="*/ 2 w 15"/>
                  <a:gd name="T1" fmla="*/ 17 h 19"/>
                  <a:gd name="T2" fmla="*/ 0 w 15"/>
                  <a:gd name="T3" fmla="*/ 16 h 19"/>
                  <a:gd name="T4" fmla="*/ 1 w 15"/>
                  <a:gd name="T5" fmla="*/ 14 h 19"/>
                  <a:gd name="T6" fmla="*/ 4 w 15"/>
                  <a:gd name="T7" fmla="*/ 6 h 19"/>
                  <a:gd name="T8" fmla="*/ 11 w 15"/>
                  <a:gd name="T9" fmla="*/ 2 h 19"/>
                  <a:gd name="T10" fmla="*/ 14 w 15"/>
                  <a:gd name="T11" fmla="*/ 2 h 19"/>
                  <a:gd name="T12" fmla="*/ 13 w 15"/>
                  <a:gd name="T13" fmla="*/ 5 h 19"/>
                  <a:gd name="T14" fmla="*/ 4 w 15"/>
                  <a:gd name="T15" fmla="*/ 17 h 19"/>
                  <a:gd name="T16" fmla="*/ 2 w 15"/>
                  <a:gd name="T1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2" y="17"/>
                    </a:moveTo>
                    <a:cubicBezTo>
                      <a:pt x="2" y="16"/>
                      <a:pt x="1" y="16"/>
                      <a:pt x="0" y="16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2" y="11"/>
                      <a:pt x="4" y="9"/>
                      <a:pt x="4" y="6"/>
                    </a:cubicBezTo>
                    <a:cubicBezTo>
                      <a:pt x="6" y="3"/>
                      <a:pt x="8" y="3"/>
                      <a:pt x="11" y="2"/>
                    </a:cubicBezTo>
                    <a:cubicBezTo>
                      <a:pt x="12" y="2"/>
                      <a:pt x="13" y="0"/>
                      <a:pt x="14" y="2"/>
                    </a:cubicBezTo>
                    <a:cubicBezTo>
                      <a:pt x="15" y="3"/>
                      <a:pt x="14" y="5"/>
                      <a:pt x="13" y="5"/>
                    </a:cubicBezTo>
                    <a:cubicBezTo>
                      <a:pt x="7" y="8"/>
                      <a:pt x="6" y="13"/>
                      <a:pt x="4" y="17"/>
                    </a:cubicBezTo>
                    <a:cubicBezTo>
                      <a:pt x="3" y="19"/>
                      <a:pt x="3" y="17"/>
                      <a:pt x="2" y="17"/>
                    </a:cubicBezTo>
                    <a:close/>
                  </a:path>
                </a:pathLst>
              </a:custGeom>
              <a:solidFill>
                <a:srgbClr val="7268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1" name="Freeform 937"/>
              <p:cNvSpPr>
                <a:spLocks/>
              </p:cNvSpPr>
              <p:nvPr/>
            </p:nvSpPr>
            <p:spPr bwMode="auto">
              <a:xfrm>
                <a:off x="4197" y="1662"/>
                <a:ext cx="15" cy="26"/>
              </a:xfrm>
              <a:custGeom>
                <a:avLst/>
                <a:gdLst>
                  <a:gd name="T0" fmla="*/ 3 w 10"/>
                  <a:gd name="T1" fmla="*/ 18 h 18"/>
                  <a:gd name="T2" fmla="*/ 1 w 10"/>
                  <a:gd name="T3" fmla="*/ 15 h 18"/>
                  <a:gd name="T4" fmla="*/ 7 w 10"/>
                  <a:gd name="T5" fmla="*/ 2 h 18"/>
                  <a:gd name="T6" fmla="*/ 9 w 10"/>
                  <a:gd name="T7" fmla="*/ 1 h 18"/>
                  <a:gd name="T8" fmla="*/ 10 w 10"/>
                  <a:gd name="T9" fmla="*/ 4 h 18"/>
                  <a:gd name="T10" fmla="*/ 3 w 10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8">
                    <a:moveTo>
                      <a:pt x="3" y="18"/>
                    </a:moveTo>
                    <a:cubicBezTo>
                      <a:pt x="2" y="17"/>
                      <a:pt x="0" y="17"/>
                      <a:pt x="1" y="15"/>
                    </a:cubicBezTo>
                    <a:cubicBezTo>
                      <a:pt x="3" y="11"/>
                      <a:pt x="4" y="6"/>
                      <a:pt x="7" y="2"/>
                    </a:cubicBezTo>
                    <a:cubicBezTo>
                      <a:pt x="7" y="2"/>
                      <a:pt x="8" y="0"/>
                      <a:pt x="9" y="1"/>
                    </a:cubicBezTo>
                    <a:cubicBezTo>
                      <a:pt x="10" y="1"/>
                      <a:pt x="10" y="3"/>
                      <a:pt x="10" y="4"/>
                    </a:cubicBezTo>
                    <a:cubicBezTo>
                      <a:pt x="7" y="9"/>
                      <a:pt x="7" y="14"/>
                      <a:pt x="3" y="18"/>
                    </a:cubicBezTo>
                    <a:close/>
                  </a:path>
                </a:pathLst>
              </a:custGeom>
              <a:solidFill>
                <a:srgbClr val="A79C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2" name="Freeform 938"/>
              <p:cNvSpPr>
                <a:spLocks/>
              </p:cNvSpPr>
              <p:nvPr/>
            </p:nvSpPr>
            <p:spPr bwMode="auto">
              <a:xfrm>
                <a:off x="4167" y="1708"/>
                <a:ext cx="17" cy="20"/>
              </a:xfrm>
              <a:custGeom>
                <a:avLst/>
                <a:gdLst>
                  <a:gd name="T0" fmla="*/ 4 w 12"/>
                  <a:gd name="T1" fmla="*/ 2 h 14"/>
                  <a:gd name="T2" fmla="*/ 7 w 12"/>
                  <a:gd name="T3" fmla="*/ 4 h 14"/>
                  <a:gd name="T4" fmla="*/ 9 w 12"/>
                  <a:gd name="T5" fmla="*/ 11 h 14"/>
                  <a:gd name="T6" fmla="*/ 5 w 12"/>
                  <a:gd name="T7" fmla="*/ 11 h 14"/>
                  <a:gd name="T8" fmla="*/ 4 w 12"/>
                  <a:gd name="T9" fmla="*/ 9 h 14"/>
                  <a:gd name="T10" fmla="*/ 1 w 12"/>
                  <a:gd name="T11" fmla="*/ 5 h 14"/>
                  <a:gd name="T12" fmla="*/ 2 w 12"/>
                  <a:gd name="T13" fmla="*/ 2 h 14"/>
                  <a:gd name="T14" fmla="*/ 4 w 12"/>
                  <a:gd name="T15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4" y="2"/>
                    </a:moveTo>
                    <a:cubicBezTo>
                      <a:pt x="5" y="3"/>
                      <a:pt x="6" y="3"/>
                      <a:pt x="7" y="4"/>
                    </a:cubicBezTo>
                    <a:cubicBezTo>
                      <a:pt x="12" y="4"/>
                      <a:pt x="10" y="9"/>
                      <a:pt x="9" y="11"/>
                    </a:cubicBezTo>
                    <a:cubicBezTo>
                      <a:pt x="9" y="14"/>
                      <a:pt x="7" y="11"/>
                      <a:pt x="5" y="11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2" y="8"/>
                      <a:pt x="1" y="7"/>
                      <a:pt x="1" y="5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rgbClr val="8C8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3" name="Freeform 939"/>
              <p:cNvSpPr>
                <a:spLocks/>
              </p:cNvSpPr>
              <p:nvPr/>
            </p:nvSpPr>
            <p:spPr bwMode="auto">
              <a:xfrm>
                <a:off x="4226" y="1528"/>
                <a:ext cx="42" cy="11"/>
              </a:xfrm>
              <a:custGeom>
                <a:avLst/>
                <a:gdLst>
                  <a:gd name="T0" fmla="*/ 15 w 29"/>
                  <a:gd name="T1" fmla="*/ 7 h 8"/>
                  <a:gd name="T2" fmla="*/ 3 w 29"/>
                  <a:gd name="T3" fmla="*/ 6 h 8"/>
                  <a:gd name="T4" fmla="*/ 0 w 29"/>
                  <a:gd name="T5" fmla="*/ 3 h 8"/>
                  <a:gd name="T6" fmla="*/ 29 w 29"/>
                  <a:gd name="T7" fmla="*/ 0 h 8"/>
                  <a:gd name="T8" fmla="*/ 15 w 29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8">
                    <a:moveTo>
                      <a:pt x="15" y="7"/>
                    </a:moveTo>
                    <a:cubicBezTo>
                      <a:pt x="11" y="5"/>
                      <a:pt x="7" y="7"/>
                      <a:pt x="3" y="6"/>
                    </a:cubicBezTo>
                    <a:cubicBezTo>
                      <a:pt x="2" y="5"/>
                      <a:pt x="0" y="6"/>
                      <a:pt x="0" y="3"/>
                    </a:cubicBezTo>
                    <a:cubicBezTo>
                      <a:pt x="10" y="8"/>
                      <a:pt x="19" y="3"/>
                      <a:pt x="29" y="0"/>
                    </a:cubicBezTo>
                    <a:cubicBezTo>
                      <a:pt x="26" y="5"/>
                      <a:pt x="20" y="6"/>
                      <a:pt x="15" y="7"/>
                    </a:cubicBezTo>
                    <a:close/>
                  </a:path>
                </a:pathLst>
              </a:custGeom>
              <a:solidFill>
                <a:srgbClr val="5A6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4" name="Freeform 940"/>
              <p:cNvSpPr>
                <a:spLocks/>
              </p:cNvSpPr>
              <p:nvPr/>
            </p:nvSpPr>
            <p:spPr bwMode="auto">
              <a:xfrm>
                <a:off x="4228" y="1574"/>
                <a:ext cx="20" cy="39"/>
              </a:xfrm>
              <a:custGeom>
                <a:avLst/>
                <a:gdLst>
                  <a:gd name="T0" fmla="*/ 0 w 14"/>
                  <a:gd name="T1" fmla="*/ 26 h 27"/>
                  <a:gd name="T2" fmla="*/ 6 w 14"/>
                  <a:gd name="T3" fmla="*/ 17 h 27"/>
                  <a:gd name="T4" fmla="*/ 14 w 14"/>
                  <a:gd name="T5" fmla="*/ 0 h 27"/>
                  <a:gd name="T6" fmla="*/ 7 w 14"/>
                  <a:gd name="T7" fmla="*/ 20 h 27"/>
                  <a:gd name="T8" fmla="*/ 3 w 14"/>
                  <a:gd name="T9" fmla="*/ 26 h 27"/>
                  <a:gd name="T10" fmla="*/ 0 w 14"/>
                  <a:gd name="T11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7">
                    <a:moveTo>
                      <a:pt x="0" y="26"/>
                    </a:moveTo>
                    <a:cubicBezTo>
                      <a:pt x="2" y="23"/>
                      <a:pt x="3" y="20"/>
                      <a:pt x="6" y="17"/>
                    </a:cubicBezTo>
                    <a:cubicBezTo>
                      <a:pt x="10" y="12"/>
                      <a:pt x="11" y="5"/>
                      <a:pt x="14" y="0"/>
                    </a:cubicBezTo>
                    <a:cubicBezTo>
                      <a:pt x="13" y="7"/>
                      <a:pt x="10" y="14"/>
                      <a:pt x="7" y="20"/>
                    </a:cubicBezTo>
                    <a:cubicBezTo>
                      <a:pt x="6" y="22"/>
                      <a:pt x="5" y="24"/>
                      <a:pt x="3" y="26"/>
                    </a:cubicBezTo>
                    <a:cubicBezTo>
                      <a:pt x="2" y="27"/>
                      <a:pt x="1" y="26"/>
                      <a:pt x="0" y="26"/>
                    </a:cubicBezTo>
                    <a:close/>
                  </a:path>
                </a:pathLst>
              </a:custGeom>
              <a:solidFill>
                <a:srgbClr val="B3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5" name="Freeform 941"/>
              <p:cNvSpPr>
                <a:spLocks/>
              </p:cNvSpPr>
              <p:nvPr/>
            </p:nvSpPr>
            <p:spPr bwMode="auto">
              <a:xfrm>
                <a:off x="4190" y="1717"/>
                <a:ext cx="10" cy="30"/>
              </a:xfrm>
              <a:custGeom>
                <a:avLst/>
                <a:gdLst>
                  <a:gd name="T0" fmla="*/ 2 w 7"/>
                  <a:gd name="T1" fmla="*/ 2 h 21"/>
                  <a:gd name="T2" fmla="*/ 5 w 7"/>
                  <a:gd name="T3" fmla="*/ 0 h 21"/>
                  <a:gd name="T4" fmla="*/ 6 w 7"/>
                  <a:gd name="T5" fmla="*/ 16 h 21"/>
                  <a:gd name="T6" fmla="*/ 7 w 7"/>
                  <a:gd name="T7" fmla="*/ 21 h 21"/>
                  <a:gd name="T8" fmla="*/ 1 w 7"/>
                  <a:gd name="T9" fmla="*/ 7 h 21"/>
                  <a:gd name="T10" fmla="*/ 2 w 7"/>
                  <a:gd name="T11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2" y="2"/>
                    </a:moveTo>
                    <a:cubicBezTo>
                      <a:pt x="3" y="1"/>
                      <a:pt x="4" y="0"/>
                      <a:pt x="5" y="0"/>
                    </a:cubicBezTo>
                    <a:cubicBezTo>
                      <a:pt x="2" y="5"/>
                      <a:pt x="4" y="11"/>
                      <a:pt x="6" y="16"/>
                    </a:cubicBezTo>
                    <a:cubicBezTo>
                      <a:pt x="7" y="18"/>
                      <a:pt x="7" y="19"/>
                      <a:pt x="7" y="21"/>
                    </a:cubicBezTo>
                    <a:cubicBezTo>
                      <a:pt x="4" y="16"/>
                      <a:pt x="3" y="11"/>
                      <a:pt x="1" y="7"/>
                    </a:cubicBezTo>
                    <a:cubicBezTo>
                      <a:pt x="0" y="5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rgbClr val="988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6" name="Freeform 942"/>
              <p:cNvSpPr>
                <a:spLocks/>
              </p:cNvSpPr>
              <p:nvPr/>
            </p:nvSpPr>
            <p:spPr bwMode="auto">
              <a:xfrm>
                <a:off x="4235" y="1561"/>
                <a:ext cx="14" cy="17"/>
              </a:xfrm>
              <a:custGeom>
                <a:avLst/>
                <a:gdLst>
                  <a:gd name="T0" fmla="*/ 5 w 10"/>
                  <a:gd name="T1" fmla="*/ 10 h 12"/>
                  <a:gd name="T2" fmla="*/ 1 w 10"/>
                  <a:gd name="T3" fmla="*/ 12 h 12"/>
                  <a:gd name="T4" fmla="*/ 0 w 10"/>
                  <a:gd name="T5" fmla="*/ 11 h 12"/>
                  <a:gd name="T6" fmla="*/ 4 w 10"/>
                  <a:gd name="T7" fmla="*/ 4 h 12"/>
                  <a:gd name="T8" fmla="*/ 5 w 10"/>
                  <a:gd name="T9" fmla="*/ 4 h 12"/>
                  <a:gd name="T10" fmla="*/ 5 w 10"/>
                  <a:gd name="T11" fmla="*/ 5 h 12"/>
                  <a:gd name="T12" fmla="*/ 8 w 10"/>
                  <a:gd name="T13" fmla="*/ 1 h 12"/>
                  <a:gd name="T14" fmla="*/ 10 w 10"/>
                  <a:gd name="T15" fmla="*/ 2 h 12"/>
                  <a:gd name="T16" fmla="*/ 10 w 10"/>
                  <a:gd name="T17" fmla="*/ 3 h 12"/>
                  <a:gd name="T18" fmla="*/ 5 w 10"/>
                  <a:gd name="T1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2">
                    <a:moveTo>
                      <a:pt x="5" y="10"/>
                    </a:moveTo>
                    <a:cubicBezTo>
                      <a:pt x="3" y="7"/>
                      <a:pt x="2" y="11"/>
                      <a:pt x="1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7"/>
                      <a:pt x="1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7" y="4"/>
                      <a:pt x="7" y="2"/>
                      <a:pt x="8" y="1"/>
                    </a:cubicBezTo>
                    <a:cubicBezTo>
                      <a:pt x="9" y="1"/>
                      <a:pt x="10" y="0"/>
                      <a:pt x="10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8" y="5"/>
                      <a:pt x="7" y="8"/>
                      <a:pt x="5" y="10"/>
                    </a:cubicBezTo>
                    <a:close/>
                  </a:path>
                </a:pathLst>
              </a:custGeom>
              <a:solidFill>
                <a:srgbClr val="9B9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7" name="Freeform 943"/>
              <p:cNvSpPr>
                <a:spLocks/>
              </p:cNvSpPr>
              <p:nvPr/>
            </p:nvSpPr>
            <p:spPr bwMode="auto">
              <a:xfrm>
                <a:off x="4239" y="1561"/>
                <a:ext cx="18" cy="11"/>
              </a:xfrm>
              <a:custGeom>
                <a:avLst/>
                <a:gdLst>
                  <a:gd name="T0" fmla="*/ 7 w 12"/>
                  <a:gd name="T1" fmla="*/ 2 h 8"/>
                  <a:gd name="T2" fmla="*/ 5 w 12"/>
                  <a:gd name="T3" fmla="*/ 3 h 8"/>
                  <a:gd name="T4" fmla="*/ 0 w 12"/>
                  <a:gd name="T5" fmla="*/ 8 h 8"/>
                  <a:gd name="T6" fmla="*/ 2 w 12"/>
                  <a:gd name="T7" fmla="*/ 4 h 8"/>
                  <a:gd name="T8" fmla="*/ 4 w 12"/>
                  <a:gd name="T9" fmla="*/ 0 h 8"/>
                  <a:gd name="T10" fmla="*/ 12 w 12"/>
                  <a:gd name="T11" fmla="*/ 2 h 8"/>
                  <a:gd name="T12" fmla="*/ 7 w 12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7" y="2"/>
                    </a:moveTo>
                    <a:cubicBezTo>
                      <a:pt x="6" y="1"/>
                      <a:pt x="5" y="3"/>
                      <a:pt x="5" y="3"/>
                    </a:cubicBezTo>
                    <a:cubicBezTo>
                      <a:pt x="3" y="5"/>
                      <a:pt x="2" y="7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3" y="3"/>
                      <a:pt x="3" y="1"/>
                      <a:pt x="4" y="0"/>
                    </a:cubicBezTo>
                    <a:cubicBezTo>
                      <a:pt x="7" y="0"/>
                      <a:pt x="10" y="0"/>
                      <a:pt x="12" y="2"/>
                    </a:cubicBezTo>
                    <a:cubicBezTo>
                      <a:pt x="10" y="2"/>
                      <a:pt x="9" y="1"/>
                      <a:pt x="7" y="2"/>
                    </a:cubicBezTo>
                    <a:close/>
                  </a:path>
                </a:pathLst>
              </a:custGeom>
              <a:solidFill>
                <a:srgbClr val="626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8" name="Freeform 944"/>
              <p:cNvSpPr>
                <a:spLocks/>
              </p:cNvSpPr>
              <p:nvPr/>
            </p:nvSpPr>
            <p:spPr bwMode="auto">
              <a:xfrm>
                <a:off x="4193" y="1688"/>
                <a:ext cx="9" cy="12"/>
              </a:xfrm>
              <a:custGeom>
                <a:avLst/>
                <a:gdLst>
                  <a:gd name="T0" fmla="*/ 6 w 6"/>
                  <a:gd name="T1" fmla="*/ 0 h 8"/>
                  <a:gd name="T2" fmla="*/ 3 w 6"/>
                  <a:gd name="T3" fmla="*/ 5 h 8"/>
                  <a:gd name="T4" fmla="*/ 3 w 6"/>
                  <a:gd name="T5" fmla="*/ 6 h 8"/>
                  <a:gd name="T6" fmla="*/ 3 w 6"/>
                  <a:gd name="T7" fmla="*/ 8 h 8"/>
                  <a:gd name="T8" fmla="*/ 1 w 6"/>
                  <a:gd name="T9" fmla="*/ 7 h 8"/>
                  <a:gd name="T10" fmla="*/ 6 w 6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cubicBezTo>
                      <a:pt x="5" y="2"/>
                      <a:pt x="6" y="4"/>
                      <a:pt x="3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0" y="4"/>
                      <a:pt x="2" y="1"/>
                      <a:pt x="6" y="0"/>
                    </a:cubicBezTo>
                    <a:close/>
                  </a:path>
                </a:pathLst>
              </a:custGeom>
              <a:solidFill>
                <a:srgbClr val="7D66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9" name="Freeform 945"/>
              <p:cNvSpPr>
                <a:spLocks/>
              </p:cNvSpPr>
              <p:nvPr/>
            </p:nvSpPr>
            <p:spPr bwMode="auto">
              <a:xfrm>
                <a:off x="4277" y="1510"/>
                <a:ext cx="11" cy="10"/>
              </a:xfrm>
              <a:custGeom>
                <a:avLst/>
                <a:gdLst>
                  <a:gd name="T0" fmla="*/ 0 w 8"/>
                  <a:gd name="T1" fmla="*/ 2 h 7"/>
                  <a:gd name="T2" fmla="*/ 8 w 8"/>
                  <a:gd name="T3" fmla="*/ 1 h 7"/>
                  <a:gd name="T4" fmla="*/ 0 w 8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2"/>
                    </a:moveTo>
                    <a:cubicBezTo>
                      <a:pt x="3" y="1"/>
                      <a:pt x="5" y="0"/>
                      <a:pt x="8" y="1"/>
                    </a:cubicBezTo>
                    <a:cubicBezTo>
                      <a:pt x="5" y="0"/>
                      <a:pt x="3" y="7"/>
                      <a:pt x="0" y="2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0" name="Freeform 946"/>
              <p:cNvSpPr>
                <a:spLocks/>
              </p:cNvSpPr>
              <p:nvPr/>
            </p:nvSpPr>
            <p:spPr bwMode="auto">
              <a:xfrm>
                <a:off x="4236" y="1555"/>
                <a:ext cx="8" cy="9"/>
              </a:xfrm>
              <a:custGeom>
                <a:avLst/>
                <a:gdLst>
                  <a:gd name="T0" fmla="*/ 2 w 5"/>
                  <a:gd name="T1" fmla="*/ 1 h 6"/>
                  <a:gd name="T2" fmla="*/ 4 w 5"/>
                  <a:gd name="T3" fmla="*/ 0 h 6"/>
                  <a:gd name="T4" fmla="*/ 5 w 5"/>
                  <a:gd name="T5" fmla="*/ 3 h 6"/>
                  <a:gd name="T6" fmla="*/ 0 w 5"/>
                  <a:gd name="T7" fmla="*/ 6 h 6"/>
                  <a:gd name="T8" fmla="*/ 2 w 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3" y="1"/>
                      <a:pt x="3" y="1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3" y="3"/>
                      <a:pt x="2" y="5"/>
                      <a:pt x="0" y="6"/>
                    </a:cubicBezTo>
                    <a:cubicBezTo>
                      <a:pt x="1" y="4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626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1" name="Freeform 947"/>
              <p:cNvSpPr>
                <a:spLocks/>
              </p:cNvSpPr>
              <p:nvPr/>
            </p:nvSpPr>
            <p:spPr bwMode="auto">
              <a:xfrm>
                <a:off x="4228" y="1626"/>
                <a:ext cx="5" cy="11"/>
              </a:xfrm>
              <a:custGeom>
                <a:avLst/>
                <a:gdLst>
                  <a:gd name="T0" fmla="*/ 3 w 4"/>
                  <a:gd name="T1" fmla="*/ 0 h 8"/>
                  <a:gd name="T2" fmla="*/ 0 w 4"/>
                  <a:gd name="T3" fmla="*/ 8 h 8"/>
                  <a:gd name="T4" fmla="*/ 3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3" y="0"/>
                    </a:moveTo>
                    <a:cubicBezTo>
                      <a:pt x="4" y="2"/>
                      <a:pt x="4" y="3"/>
                      <a:pt x="0" y="8"/>
                    </a:cubicBezTo>
                    <a:cubicBezTo>
                      <a:pt x="0" y="4"/>
                      <a:pt x="2" y="2"/>
                      <a:pt x="3" y="0"/>
                    </a:cubicBezTo>
                    <a:close/>
                  </a:path>
                </a:pathLst>
              </a:custGeom>
              <a:solidFill>
                <a:srgbClr val="C6B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2" name="Freeform 948"/>
              <p:cNvSpPr>
                <a:spLocks/>
              </p:cNvSpPr>
              <p:nvPr/>
            </p:nvSpPr>
            <p:spPr bwMode="auto">
              <a:xfrm>
                <a:off x="4232" y="1603"/>
                <a:ext cx="6" cy="8"/>
              </a:xfrm>
              <a:custGeom>
                <a:avLst/>
                <a:gdLst>
                  <a:gd name="T0" fmla="*/ 0 w 4"/>
                  <a:gd name="T1" fmla="*/ 6 h 6"/>
                  <a:gd name="T2" fmla="*/ 4 w 4"/>
                  <a:gd name="T3" fmla="*/ 0 h 6"/>
                  <a:gd name="T4" fmla="*/ 3 w 4"/>
                  <a:gd name="T5" fmla="*/ 4 h 6"/>
                  <a:gd name="T6" fmla="*/ 0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2"/>
                      <a:pt x="3" y="2"/>
                      <a:pt x="4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C7C8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3" name="Freeform 949"/>
              <p:cNvSpPr>
                <a:spLocks/>
              </p:cNvSpPr>
              <p:nvPr/>
            </p:nvSpPr>
            <p:spPr bwMode="auto">
              <a:xfrm>
                <a:off x="4150" y="1688"/>
                <a:ext cx="18" cy="52"/>
              </a:xfrm>
              <a:custGeom>
                <a:avLst/>
                <a:gdLst>
                  <a:gd name="T0" fmla="*/ 5 w 13"/>
                  <a:gd name="T1" fmla="*/ 33 h 36"/>
                  <a:gd name="T2" fmla="*/ 2 w 13"/>
                  <a:gd name="T3" fmla="*/ 20 h 36"/>
                  <a:gd name="T4" fmla="*/ 2 w 13"/>
                  <a:gd name="T5" fmla="*/ 0 h 36"/>
                  <a:gd name="T6" fmla="*/ 12 w 13"/>
                  <a:gd name="T7" fmla="*/ 34 h 36"/>
                  <a:gd name="T8" fmla="*/ 13 w 13"/>
                  <a:gd name="T9" fmla="*/ 36 h 36"/>
                  <a:gd name="T10" fmla="*/ 7 w 13"/>
                  <a:gd name="T11" fmla="*/ 32 h 36"/>
                  <a:gd name="T12" fmla="*/ 5 w 13"/>
                  <a:gd name="T13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6">
                    <a:moveTo>
                      <a:pt x="5" y="33"/>
                    </a:moveTo>
                    <a:cubicBezTo>
                      <a:pt x="2" y="29"/>
                      <a:pt x="3" y="24"/>
                      <a:pt x="2" y="20"/>
                    </a:cubicBezTo>
                    <a:cubicBezTo>
                      <a:pt x="0" y="14"/>
                      <a:pt x="0" y="7"/>
                      <a:pt x="2" y="0"/>
                    </a:cubicBezTo>
                    <a:cubicBezTo>
                      <a:pt x="2" y="13"/>
                      <a:pt x="2" y="25"/>
                      <a:pt x="12" y="34"/>
                    </a:cubicBezTo>
                    <a:cubicBezTo>
                      <a:pt x="9" y="35"/>
                      <a:pt x="13" y="35"/>
                      <a:pt x="13" y="36"/>
                    </a:cubicBezTo>
                    <a:cubicBezTo>
                      <a:pt x="10" y="36"/>
                      <a:pt x="9" y="34"/>
                      <a:pt x="7" y="32"/>
                    </a:cubicBezTo>
                    <a:cubicBezTo>
                      <a:pt x="6" y="32"/>
                      <a:pt x="5" y="30"/>
                      <a:pt x="5" y="33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4" name="Freeform 950"/>
              <p:cNvSpPr>
                <a:spLocks/>
              </p:cNvSpPr>
              <p:nvPr/>
            </p:nvSpPr>
            <p:spPr bwMode="auto">
              <a:xfrm>
                <a:off x="4145" y="1704"/>
                <a:ext cx="10" cy="39"/>
              </a:xfrm>
              <a:custGeom>
                <a:avLst/>
                <a:gdLst>
                  <a:gd name="T0" fmla="*/ 4 w 7"/>
                  <a:gd name="T1" fmla="*/ 25 h 27"/>
                  <a:gd name="T2" fmla="*/ 1 w 7"/>
                  <a:gd name="T3" fmla="*/ 0 h 27"/>
                  <a:gd name="T4" fmla="*/ 7 w 7"/>
                  <a:gd name="T5" fmla="*/ 24 h 27"/>
                  <a:gd name="T6" fmla="*/ 4 w 7"/>
                  <a:gd name="T7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7">
                    <a:moveTo>
                      <a:pt x="4" y="25"/>
                    </a:moveTo>
                    <a:cubicBezTo>
                      <a:pt x="0" y="17"/>
                      <a:pt x="1" y="8"/>
                      <a:pt x="1" y="0"/>
                    </a:cubicBezTo>
                    <a:cubicBezTo>
                      <a:pt x="1" y="8"/>
                      <a:pt x="3" y="17"/>
                      <a:pt x="7" y="24"/>
                    </a:cubicBezTo>
                    <a:cubicBezTo>
                      <a:pt x="7" y="27"/>
                      <a:pt x="6" y="27"/>
                      <a:pt x="4" y="25"/>
                    </a:cubicBezTo>
                    <a:close/>
                  </a:path>
                </a:pathLst>
              </a:custGeom>
              <a:solidFill>
                <a:srgbClr val="BFA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5" name="Freeform 951"/>
              <p:cNvSpPr>
                <a:spLocks/>
              </p:cNvSpPr>
              <p:nvPr/>
            </p:nvSpPr>
            <p:spPr bwMode="auto">
              <a:xfrm>
                <a:off x="4157" y="1757"/>
                <a:ext cx="33" cy="16"/>
              </a:xfrm>
              <a:custGeom>
                <a:avLst/>
                <a:gdLst>
                  <a:gd name="T0" fmla="*/ 0 w 23"/>
                  <a:gd name="T1" fmla="*/ 7 h 11"/>
                  <a:gd name="T2" fmla="*/ 23 w 23"/>
                  <a:gd name="T3" fmla="*/ 0 h 11"/>
                  <a:gd name="T4" fmla="*/ 0 w 23"/>
                  <a:gd name="T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1">
                    <a:moveTo>
                      <a:pt x="0" y="7"/>
                    </a:moveTo>
                    <a:cubicBezTo>
                      <a:pt x="9" y="10"/>
                      <a:pt x="16" y="5"/>
                      <a:pt x="23" y="0"/>
                    </a:cubicBezTo>
                    <a:cubicBezTo>
                      <a:pt x="19" y="8"/>
                      <a:pt x="8" y="11"/>
                      <a:pt x="0" y="7"/>
                    </a:cubicBezTo>
                    <a:close/>
                  </a:path>
                </a:pathLst>
              </a:custGeom>
              <a:solidFill>
                <a:srgbClr val="5B58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6" name="Freeform 952"/>
              <p:cNvSpPr>
                <a:spLocks/>
              </p:cNvSpPr>
              <p:nvPr/>
            </p:nvSpPr>
            <p:spPr bwMode="auto">
              <a:xfrm>
                <a:off x="4184" y="1593"/>
                <a:ext cx="5" cy="49"/>
              </a:xfrm>
              <a:custGeom>
                <a:avLst/>
                <a:gdLst>
                  <a:gd name="T0" fmla="*/ 2 w 3"/>
                  <a:gd name="T1" fmla="*/ 1 h 34"/>
                  <a:gd name="T2" fmla="*/ 3 w 3"/>
                  <a:gd name="T3" fmla="*/ 34 h 34"/>
                  <a:gd name="T4" fmla="*/ 0 w 3"/>
                  <a:gd name="T5" fmla="*/ 23 h 34"/>
                  <a:gd name="T6" fmla="*/ 0 w 3"/>
                  <a:gd name="T7" fmla="*/ 0 h 34"/>
                  <a:gd name="T8" fmla="*/ 2 w 3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4">
                    <a:moveTo>
                      <a:pt x="2" y="1"/>
                    </a:moveTo>
                    <a:cubicBezTo>
                      <a:pt x="3" y="12"/>
                      <a:pt x="0" y="23"/>
                      <a:pt x="3" y="34"/>
                    </a:cubicBezTo>
                    <a:cubicBezTo>
                      <a:pt x="1" y="32"/>
                      <a:pt x="1" y="29"/>
                      <a:pt x="0" y="23"/>
                    </a:cubicBezTo>
                    <a:cubicBezTo>
                      <a:pt x="0" y="15"/>
                      <a:pt x="1" y="7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7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7" name="Freeform 953"/>
              <p:cNvSpPr>
                <a:spLocks/>
              </p:cNvSpPr>
              <p:nvPr/>
            </p:nvSpPr>
            <p:spPr bwMode="auto">
              <a:xfrm>
                <a:off x="4196" y="1653"/>
                <a:ext cx="10" cy="5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0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2"/>
                      <a:pt x="5" y="1"/>
                      <a:pt x="7" y="0"/>
                    </a:cubicBezTo>
                    <a:cubicBezTo>
                      <a:pt x="4" y="3"/>
                      <a:pt x="2" y="3"/>
                      <a:pt x="0" y="0"/>
                    </a:cubicBezTo>
                    <a:close/>
                  </a:path>
                </a:pathLst>
              </a:custGeom>
              <a:solidFill>
                <a:srgbClr val="2B2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8" name="Freeform 954"/>
              <p:cNvSpPr>
                <a:spLocks/>
              </p:cNvSpPr>
              <p:nvPr/>
            </p:nvSpPr>
            <p:spPr bwMode="auto">
              <a:xfrm>
                <a:off x="4017" y="2133"/>
                <a:ext cx="7" cy="9"/>
              </a:xfrm>
              <a:custGeom>
                <a:avLst/>
                <a:gdLst>
                  <a:gd name="T0" fmla="*/ 3 w 5"/>
                  <a:gd name="T1" fmla="*/ 6 h 6"/>
                  <a:gd name="T2" fmla="*/ 2 w 5"/>
                  <a:gd name="T3" fmla="*/ 0 h 6"/>
                  <a:gd name="T4" fmla="*/ 3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0" y="4"/>
                      <a:pt x="3" y="2"/>
                      <a:pt x="2" y="0"/>
                    </a:cubicBezTo>
                    <a:cubicBezTo>
                      <a:pt x="4" y="2"/>
                      <a:pt x="5" y="4"/>
                      <a:pt x="3" y="6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9" name="Freeform 955"/>
              <p:cNvSpPr>
                <a:spLocks/>
              </p:cNvSpPr>
              <p:nvPr/>
            </p:nvSpPr>
            <p:spPr bwMode="auto">
              <a:xfrm>
                <a:off x="4056" y="1977"/>
                <a:ext cx="11" cy="25"/>
              </a:xfrm>
              <a:custGeom>
                <a:avLst/>
                <a:gdLst>
                  <a:gd name="T0" fmla="*/ 0 w 8"/>
                  <a:gd name="T1" fmla="*/ 17 h 17"/>
                  <a:gd name="T2" fmla="*/ 4 w 8"/>
                  <a:gd name="T3" fmla="*/ 0 h 17"/>
                  <a:gd name="T4" fmla="*/ 5 w 8"/>
                  <a:gd name="T5" fmla="*/ 4 h 17"/>
                  <a:gd name="T6" fmla="*/ 0 w 8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7">
                    <a:moveTo>
                      <a:pt x="0" y="17"/>
                    </a:moveTo>
                    <a:cubicBezTo>
                      <a:pt x="1" y="11"/>
                      <a:pt x="3" y="6"/>
                      <a:pt x="4" y="0"/>
                    </a:cubicBezTo>
                    <a:cubicBezTo>
                      <a:pt x="8" y="1"/>
                      <a:pt x="6" y="4"/>
                      <a:pt x="5" y="4"/>
                    </a:cubicBezTo>
                    <a:cubicBezTo>
                      <a:pt x="3" y="8"/>
                      <a:pt x="5" y="15"/>
                      <a:pt x="0" y="17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0" name="Freeform 956"/>
              <p:cNvSpPr>
                <a:spLocks/>
              </p:cNvSpPr>
              <p:nvPr/>
            </p:nvSpPr>
            <p:spPr bwMode="auto">
              <a:xfrm>
                <a:off x="4051" y="2213"/>
                <a:ext cx="19" cy="7"/>
              </a:xfrm>
              <a:custGeom>
                <a:avLst/>
                <a:gdLst>
                  <a:gd name="T0" fmla="*/ 0 w 13"/>
                  <a:gd name="T1" fmla="*/ 4 h 5"/>
                  <a:gd name="T2" fmla="*/ 13 w 13"/>
                  <a:gd name="T3" fmla="*/ 5 h 5"/>
                  <a:gd name="T4" fmla="*/ 0 w 13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">
                    <a:moveTo>
                      <a:pt x="0" y="4"/>
                    </a:moveTo>
                    <a:cubicBezTo>
                      <a:pt x="5" y="0"/>
                      <a:pt x="8" y="0"/>
                      <a:pt x="13" y="5"/>
                    </a:cubicBezTo>
                    <a:cubicBezTo>
                      <a:pt x="8" y="3"/>
                      <a:pt x="4" y="2"/>
                      <a:pt x="0" y="4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1" name="Freeform 957"/>
              <p:cNvSpPr>
                <a:spLocks/>
              </p:cNvSpPr>
              <p:nvPr/>
            </p:nvSpPr>
            <p:spPr bwMode="auto">
              <a:xfrm>
                <a:off x="4196" y="1580"/>
                <a:ext cx="14" cy="10"/>
              </a:xfrm>
              <a:custGeom>
                <a:avLst/>
                <a:gdLst>
                  <a:gd name="T0" fmla="*/ 1 w 10"/>
                  <a:gd name="T1" fmla="*/ 0 h 7"/>
                  <a:gd name="T2" fmla="*/ 3 w 10"/>
                  <a:gd name="T3" fmla="*/ 1 h 7"/>
                  <a:gd name="T4" fmla="*/ 10 w 10"/>
                  <a:gd name="T5" fmla="*/ 5 h 7"/>
                  <a:gd name="T6" fmla="*/ 8 w 10"/>
                  <a:gd name="T7" fmla="*/ 6 h 7"/>
                  <a:gd name="T8" fmla="*/ 7 w 10"/>
                  <a:gd name="T9" fmla="*/ 5 h 7"/>
                  <a:gd name="T10" fmla="*/ 1 w 10"/>
                  <a:gd name="T11" fmla="*/ 2 h 7"/>
                  <a:gd name="T12" fmla="*/ 0 w 10"/>
                  <a:gd name="T13" fmla="*/ 1 h 7"/>
                  <a:gd name="T14" fmla="*/ 1 w 10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7">
                    <a:moveTo>
                      <a:pt x="1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6" y="2"/>
                      <a:pt x="9" y="2"/>
                      <a:pt x="10" y="5"/>
                    </a:cubicBezTo>
                    <a:cubicBezTo>
                      <a:pt x="10" y="6"/>
                      <a:pt x="9" y="7"/>
                      <a:pt x="8" y="6"/>
                    </a:cubicBezTo>
                    <a:cubicBezTo>
                      <a:pt x="8" y="6"/>
                      <a:pt x="7" y="5"/>
                      <a:pt x="7" y="5"/>
                    </a:cubicBezTo>
                    <a:cubicBezTo>
                      <a:pt x="5" y="4"/>
                      <a:pt x="3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B4C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2" name="Freeform 958"/>
              <p:cNvSpPr>
                <a:spLocks/>
              </p:cNvSpPr>
              <p:nvPr/>
            </p:nvSpPr>
            <p:spPr bwMode="auto">
              <a:xfrm>
                <a:off x="4194" y="1581"/>
                <a:ext cx="6" cy="7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4 w 4"/>
                  <a:gd name="T5" fmla="*/ 4 h 5"/>
                  <a:gd name="T6" fmla="*/ 1 w 4"/>
                  <a:gd name="T7" fmla="*/ 3 h 5"/>
                  <a:gd name="T8" fmla="*/ 1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2" y="2"/>
                      <a:pt x="4" y="2"/>
                      <a:pt x="4" y="4"/>
                    </a:cubicBezTo>
                    <a:cubicBezTo>
                      <a:pt x="2" y="5"/>
                      <a:pt x="2" y="4"/>
                      <a:pt x="1" y="3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9B9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3" name="Freeform 959"/>
              <p:cNvSpPr>
                <a:spLocks/>
              </p:cNvSpPr>
              <p:nvPr/>
            </p:nvSpPr>
            <p:spPr bwMode="auto">
              <a:xfrm>
                <a:off x="4160" y="1653"/>
                <a:ext cx="13" cy="68"/>
              </a:xfrm>
              <a:custGeom>
                <a:avLst/>
                <a:gdLst>
                  <a:gd name="T0" fmla="*/ 9 w 9"/>
                  <a:gd name="T1" fmla="*/ 40 h 47"/>
                  <a:gd name="T2" fmla="*/ 7 w 9"/>
                  <a:gd name="T3" fmla="*/ 44 h 47"/>
                  <a:gd name="T4" fmla="*/ 9 w 9"/>
                  <a:gd name="T5" fmla="*/ 47 h 47"/>
                  <a:gd name="T6" fmla="*/ 3 w 9"/>
                  <a:gd name="T7" fmla="*/ 38 h 47"/>
                  <a:gd name="T8" fmla="*/ 0 w 9"/>
                  <a:gd name="T9" fmla="*/ 0 h 47"/>
                  <a:gd name="T10" fmla="*/ 9 w 9"/>
                  <a:gd name="T11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47">
                    <a:moveTo>
                      <a:pt x="9" y="40"/>
                    </a:moveTo>
                    <a:cubicBezTo>
                      <a:pt x="6" y="40"/>
                      <a:pt x="5" y="42"/>
                      <a:pt x="7" y="44"/>
                    </a:cubicBezTo>
                    <a:cubicBezTo>
                      <a:pt x="8" y="46"/>
                      <a:pt x="8" y="46"/>
                      <a:pt x="9" y="47"/>
                    </a:cubicBezTo>
                    <a:cubicBezTo>
                      <a:pt x="5" y="46"/>
                      <a:pt x="4" y="42"/>
                      <a:pt x="3" y="38"/>
                    </a:cubicBezTo>
                    <a:cubicBezTo>
                      <a:pt x="0" y="25"/>
                      <a:pt x="0" y="13"/>
                      <a:pt x="0" y="0"/>
                    </a:cubicBezTo>
                    <a:cubicBezTo>
                      <a:pt x="2" y="14"/>
                      <a:pt x="1" y="28"/>
                      <a:pt x="9" y="40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4" name="Freeform 960"/>
              <p:cNvSpPr>
                <a:spLocks/>
              </p:cNvSpPr>
              <p:nvPr/>
            </p:nvSpPr>
            <p:spPr bwMode="auto">
              <a:xfrm>
                <a:off x="4186" y="1580"/>
                <a:ext cx="7" cy="15"/>
              </a:xfrm>
              <a:custGeom>
                <a:avLst/>
                <a:gdLst>
                  <a:gd name="T0" fmla="*/ 3 w 5"/>
                  <a:gd name="T1" fmla="*/ 2 h 11"/>
                  <a:gd name="T2" fmla="*/ 5 w 5"/>
                  <a:gd name="T3" fmla="*/ 11 h 11"/>
                  <a:gd name="T4" fmla="*/ 0 w 5"/>
                  <a:gd name="T5" fmla="*/ 10 h 11"/>
                  <a:gd name="T6" fmla="*/ 0 w 5"/>
                  <a:gd name="T7" fmla="*/ 1 h 11"/>
                  <a:gd name="T8" fmla="*/ 3 w 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3" y="2"/>
                    </a:moveTo>
                    <a:cubicBezTo>
                      <a:pt x="5" y="4"/>
                      <a:pt x="4" y="8"/>
                      <a:pt x="5" y="11"/>
                    </a:cubicBezTo>
                    <a:cubicBezTo>
                      <a:pt x="4" y="9"/>
                      <a:pt x="2" y="8"/>
                      <a:pt x="0" y="10"/>
                    </a:cubicBezTo>
                    <a:cubicBezTo>
                      <a:pt x="2" y="7"/>
                      <a:pt x="0" y="4"/>
                      <a:pt x="0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847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5" name="Freeform 961"/>
              <p:cNvSpPr>
                <a:spLocks/>
              </p:cNvSpPr>
              <p:nvPr/>
            </p:nvSpPr>
            <p:spPr bwMode="auto">
              <a:xfrm>
                <a:off x="4358" y="1964"/>
                <a:ext cx="3" cy="10"/>
              </a:xfrm>
              <a:custGeom>
                <a:avLst/>
                <a:gdLst>
                  <a:gd name="T0" fmla="*/ 0 w 2"/>
                  <a:gd name="T1" fmla="*/ 0 h 7"/>
                  <a:gd name="T2" fmla="*/ 2 w 2"/>
                  <a:gd name="T3" fmla="*/ 7 h 7"/>
                  <a:gd name="T4" fmla="*/ 0 w 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cubicBezTo>
                      <a:pt x="2" y="2"/>
                      <a:pt x="2" y="4"/>
                      <a:pt x="2" y="7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6" name="Freeform 962"/>
              <p:cNvSpPr>
                <a:spLocks/>
              </p:cNvSpPr>
              <p:nvPr/>
            </p:nvSpPr>
            <p:spPr bwMode="auto">
              <a:xfrm>
                <a:off x="4410" y="1643"/>
                <a:ext cx="11" cy="17"/>
              </a:xfrm>
              <a:custGeom>
                <a:avLst/>
                <a:gdLst>
                  <a:gd name="T0" fmla="*/ 7 w 8"/>
                  <a:gd name="T1" fmla="*/ 4 h 12"/>
                  <a:gd name="T2" fmla="*/ 7 w 8"/>
                  <a:gd name="T3" fmla="*/ 7 h 12"/>
                  <a:gd name="T4" fmla="*/ 2 w 8"/>
                  <a:gd name="T5" fmla="*/ 10 h 12"/>
                  <a:gd name="T6" fmla="*/ 0 w 8"/>
                  <a:gd name="T7" fmla="*/ 11 h 12"/>
                  <a:gd name="T8" fmla="*/ 0 w 8"/>
                  <a:gd name="T9" fmla="*/ 5 h 12"/>
                  <a:gd name="T10" fmla="*/ 1 w 8"/>
                  <a:gd name="T11" fmla="*/ 0 h 12"/>
                  <a:gd name="T12" fmla="*/ 7 w 8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7" y="5"/>
                      <a:pt x="7" y="6"/>
                      <a:pt x="7" y="7"/>
                    </a:cubicBezTo>
                    <a:cubicBezTo>
                      <a:pt x="6" y="9"/>
                      <a:pt x="6" y="12"/>
                      <a:pt x="2" y="10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0" y="9"/>
                      <a:pt x="1" y="7"/>
                      <a:pt x="0" y="5"/>
                    </a:cubicBezTo>
                    <a:cubicBezTo>
                      <a:pt x="0" y="3"/>
                      <a:pt x="0" y="0"/>
                      <a:pt x="1" y="0"/>
                    </a:cubicBezTo>
                    <a:cubicBezTo>
                      <a:pt x="3" y="0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CAC5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7" name="Freeform 963"/>
              <p:cNvSpPr>
                <a:spLocks/>
              </p:cNvSpPr>
              <p:nvPr/>
            </p:nvSpPr>
            <p:spPr bwMode="auto">
              <a:xfrm>
                <a:off x="4338" y="1627"/>
                <a:ext cx="11" cy="51"/>
              </a:xfrm>
              <a:custGeom>
                <a:avLst/>
                <a:gdLst>
                  <a:gd name="T0" fmla="*/ 2 w 8"/>
                  <a:gd name="T1" fmla="*/ 0 h 35"/>
                  <a:gd name="T2" fmla="*/ 7 w 8"/>
                  <a:gd name="T3" fmla="*/ 26 h 35"/>
                  <a:gd name="T4" fmla="*/ 7 w 8"/>
                  <a:gd name="T5" fmla="*/ 35 h 35"/>
                  <a:gd name="T6" fmla="*/ 5 w 8"/>
                  <a:gd name="T7" fmla="*/ 34 h 35"/>
                  <a:gd name="T8" fmla="*/ 1 w 8"/>
                  <a:gd name="T9" fmla="*/ 6 h 35"/>
                  <a:gd name="T10" fmla="*/ 2 w 8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5">
                    <a:moveTo>
                      <a:pt x="2" y="0"/>
                    </a:moveTo>
                    <a:cubicBezTo>
                      <a:pt x="2" y="9"/>
                      <a:pt x="5" y="17"/>
                      <a:pt x="7" y="26"/>
                    </a:cubicBezTo>
                    <a:cubicBezTo>
                      <a:pt x="8" y="29"/>
                      <a:pt x="8" y="32"/>
                      <a:pt x="7" y="35"/>
                    </a:cubicBezTo>
                    <a:cubicBezTo>
                      <a:pt x="6" y="35"/>
                      <a:pt x="5" y="35"/>
                      <a:pt x="5" y="34"/>
                    </a:cubicBezTo>
                    <a:cubicBezTo>
                      <a:pt x="6" y="24"/>
                      <a:pt x="2" y="15"/>
                      <a:pt x="1" y="6"/>
                    </a:cubicBezTo>
                    <a:cubicBezTo>
                      <a:pt x="1" y="4"/>
                      <a:pt x="0" y="2"/>
                      <a:pt x="2" y="0"/>
                    </a:cubicBezTo>
                    <a:close/>
                  </a:path>
                </a:pathLst>
              </a:custGeom>
              <a:solidFill>
                <a:srgbClr val="645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8" name="Freeform 964"/>
              <p:cNvSpPr>
                <a:spLocks/>
              </p:cNvSpPr>
              <p:nvPr/>
            </p:nvSpPr>
            <p:spPr bwMode="auto">
              <a:xfrm>
                <a:off x="4355" y="1630"/>
                <a:ext cx="4" cy="26"/>
              </a:xfrm>
              <a:custGeom>
                <a:avLst/>
                <a:gdLst>
                  <a:gd name="T0" fmla="*/ 0 w 3"/>
                  <a:gd name="T1" fmla="*/ 0 h 18"/>
                  <a:gd name="T2" fmla="*/ 3 w 3"/>
                  <a:gd name="T3" fmla="*/ 18 h 18"/>
                  <a:gd name="T4" fmla="*/ 0 w 3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8">
                    <a:moveTo>
                      <a:pt x="0" y="0"/>
                    </a:moveTo>
                    <a:cubicBezTo>
                      <a:pt x="2" y="5"/>
                      <a:pt x="2" y="12"/>
                      <a:pt x="3" y="18"/>
                    </a:cubicBezTo>
                    <a:cubicBezTo>
                      <a:pt x="2" y="12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A09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9" name="Freeform 965"/>
              <p:cNvSpPr>
                <a:spLocks/>
              </p:cNvSpPr>
              <p:nvPr/>
            </p:nvSpPr>
            <p:spPr bwMode="auto">
              <a:xfrm>
                <a:off x="4372" y="1916"/>
                <a:ext cx="5" cy="8"/>
              </a:xfrm>
              <a:custGeom>
                <a:avLst/>
                <a:gdLst>
                  <a:gd name="T0" fmla="*/ 3 w 3"/>
                  <a:gd name="T1" fmla="*/ 3 h 5"/>
                  <a:gd name="T2" fmla="*/ 3 w 3"/>
                  <a:gd name="T3" fmla="*/ 4 h 5"/>
                  <a:gd name="T4" fmla="*/ 2 w 3"/>
                  <a:gd name="T5" fmla="*/ 4 h 5"/>
                  <a:gd name="T6" fmla="*/ 0 w 3"/>
                  <a:gd name="T7" fmla="*/ 1 h 5"/>
                  <a:gd name="T8" fmla="*/ 3 w 3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3"/>
                      <a:pt x="1" y="2"/>
                      <a:pt x="0" y="1"/>
                    </a:cubicBezTo>
                    <a:cubicBezTo>
                      <a:pt x="2" y="0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0" name="Freeform 966"/>
              <p:cNvSpPr>
                <a:spLocks/>
              </p:cNvSpPr>
              <p:nvPr/>
            </p:nvSpPr>
            <p:spPr bwMode="auto">
              <a:xfrm>
                <a:off x="4351" y="1665"/>
                <a:ext cx="0" cy="11"/>
              </a:xfrm>
              <a:custGeom>
                <a:avLst/>
                <a:gdLst>
                  <a:gd name="T0" fmla="*/ 8 h 8"/>
                  <a:gd name="T1" fmla="*/ 0 h 8"/>
                  <a:gd name="T2" fmla="*/ 0 h 8"/>
                  <a:gd name="T3" fmla="*/ 8 h 8"/>
                  <a:gd name="T4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645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1" name="Freeform 967"/>
              <p:cNvSpPr>
                <a:spLocks/>
              </p:cNvSpPr>
              <p:nvPr/>
            </p:nvSpPr>
            <p:spPr bwMode="auto">
              <a:xfrm>
                <a:off x="4442" y="1077"/>
                <a:ext cx="98" cy="50"/>
              </a:xfrm>
              <a:custGeom>
                <a:avLst/>
                <a:gdLst>
                  <a:gd name="T0" fmla="*/ 26 w 68"/>
                  <a:gd name="T1" fmla="*/ 1 h 35"/>
                  <a:gd name="T2" fmla="*/ 31 w 68"/>
                  <a:gd name="T3" fmla="*/ 3 h 35"/>
                  <a:gd name="T4" fmla="*/ 35 w 68"/>
                  <a:gd name="T5" fmla="*/ 4 h 35"/>
                  <a:gd name="T6" fmla="*/ 43 w 68"/>
                  <a:gd name="T7" fmla="*/ 4 h 35"/>
                  <a:gd name="T8" fmla="*/ 51 w 68"/>
                  <a:gd name="T9" fmla="*/ 4 h 35"/>
                  <a:gd name="T10" fmla="*/ 60 w 68"/>
                  <a:gd name="T11" fmla="*/ 6 h 35"/>
                  <a:gd name="T12" fmla="*/ 68 w 68"/>
                  <a:gd name="T13" fmla="*/ 4 h 35"/>
                  <a:gd name="T14" fmla="*/ 62 w 68"/>
                  <a:gd name="T15" fmla="*/ 8 h 35"/>
                  <a:gd name="T16" fmla="*/ 66 w 68"/>
                  <a:gd name="T17" fmla="*/ 10 h 35"/>
                  <a:gd name="T18" fmla="*/ 68 w 68"/>
                  <a:gd name="T19" fmla="*/ 11 h 35"/>
                  <a:gd name="T20" fmla="*/ 68 w 68"/>
                  <a:gd name="T21" fmla="*/ 13 h 35"/>
                  <a:gd name="T22" fmla="*/ 63 w 68"/>
                  <a:gd name="T23" fmla="*/ 20 h 35"/>
                  <a:gd name="T24" fmla="*/ 67 w 68"/>
                  <a:gd name="T25" fmla="*/ 19 h 35"/>
                  <a:gd name="T26" fmla="*/ 67 w 68"/>
                  <a:gd name="T27" fmla="*/ 20 h 35"/>
                  <a:gd name="T28" fmla="*/ 64 w 68"/>
                  <a:gd name="T29" fmla="*/ 25 h 35"/>
                  <a:gd name="T30" fmla="*/ 62 w 68"/>
                  <a:gd name="T31" fmla="*/ 27 h 35"/>
                  <a:gd name="T32" fmla="*/ 53 w 68"/>
                  <a:gd name="T33" fmla="*/ 32 h 35"/>
                  <a:gd name="T34" fmla="*/ 49 w 68"/>
                  <a:gd name="T35" fmla="*/ 35 h 35"/>
                  <a:gd name="T36" fmla="*/ 46 w 68"/>
                  <a:gd name="T37" fmla="*/ 30 h 35"/>
                  <a:gd name="T38" fmla="*/ 44 w 68"/>
                  <a:gd name="T39" fmla="*/ 28 h 35"/>
                  <a:gd name="T40" fmla="*/ 31 w 68"/>
                  <a:gd name="T41" fmla="*/ 34 h 35"/>
                  <a:gd name="T42" fmla="*/ 29 w 68"/>
                  <a:gd name="T43" fmla="*/ 33 h 35"/>
                  <a:gd name="T44" fmla="*/ 26 w 68"/>
                  <a:gd name="T45" fmla="*/ 33 h 35"/>
                  <a:gd name="T46" fmla="*/ 23 w 68"/>
                  <a:gd name="T47" fmla="*/ 32 h 35"/>
                  <a:gd name="T48" fmla="*/ 14 w 68"/>
                  <a:gd name="T49" fmla="*/ 25 h 35"/>
                  <a:gd name="T50" fmla="*/ 4 w 68"/>
                  <a:gd name="T51" fmla="*/ 24 h 35"/>
                  <a:gd name="T52" fmla="*/ 2 w 68"/>
                  <a:gd name="T53" fmla="*/ 19 h 35"/>
                  <a:gd name="T54" fmla="*/ 8 w 68"/>
                  <a:gd name="T55" fmla="*/ 19 h 35"/>
                  <a:gd name="T56" fmla="*/ 2 w 68"/>
                  <a:gd name="T57" fmla="*/ 12 h 35"/>
                  <a:gd name="T58" fmla="*/ 1 w 68"/>
                  <a:gd name="T59" fmla="*/ 10 h 35"/>
                  <a:gd name="T60" fmla="*/ 2 w 68"/>
                  <a:gd name="T61" fmla="*/ 6 h 35"/>
                  <a:gd name="T62" fmla="*/ 4 w 68"/>
                  <a:gd name="T63" fmla="*/ 4 h 35"/>
                  <a:gd name="T64" fmla="*/ 6 w 68"/>
                  <a:gd name="T65" fmla="*/ 1 h 35"/>
                  <a:gd name="T66" fmla="*/ 15 w 68"/>
                  <a:gd name="T67" fmla="*/ 3 h 35"/>
                  <a:gd name="T68" fmla="*/ 16 w 68"/>
                  <a:gd name="T69" fmla="*/ 5 h 35"/>
                  <a:gd name="T70" fmla="*/ 15 w 68"/>
                  <a:gd name="T71" fmla="*/ 10 h 35"/>
                  <a:gd name="T72" fmla="*/ 14 w 68"/>
                  <a:gd name="T73" fmla="*/ 15 h 35"/>
                  <a:gd name="T74" fmla="*/ 22 w 68"/>
                  <a:gd name="T75" fmla="*/ 22 h 35"/>
                  <a:gd name="T76" fmla="*/ 26 w 68"/>
                  <a:gd name="T77" fmla="*/ 23 h 35"/>
                  <a:gd name="T78" fmla="*/ 34 w 68"/>
                  <a:gd name="T79" fmla="*/ 20 h 35"/>
                  <a:gd name="T80" fmla="*/ 36 w 68"/>
                  <a:gd name="T81" fmla="*/ 17 h 35"/>
                  <a:gd name="T82" fmla="*/ 32 w 68"/>
                  <a:gd name="T83" fmla="*/ 16 h 35"/>
                  <a:gd name="T84" fmla="*/ 32 w 68"/>
                  <a:gd name="T85" fmla="*/ 16 h 35"/>
                  <a:gd name="T86" fmla="*/ 17 w 68"/>
                  <a:gd name="T87" fmla="*/ 5 h 35"/>
                  <a:gd name="T88" fmla="*/ 17 w 68"/>
                  <a:gd name="T89" fmla="*/ 4 h 35"/>
                  <a:gd name="T90" fmla="*/ 25 w 68"/>
                  <a:gd name="T91" fmla="*/ 3 h 35"/>
                  <a:gd name="T92" fmla="*/ 26 w 68"/>
                  <a:gd name="T93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35">
                    <a:moveTo>
                      <a:pt x="26" y="1"/>
                    </a:moveTo>
                    <a:cubicBezTo>
                      <a:pt x="27" y="2"/>
                      <a:pt x="28" y="4"/>
                      <a:pt x="31" y="3"/>
                    </a:cubicBezTo>
                    <a:cubicBezTo>
                      <a:pt x="32" y="3"/>
                      <a:pt x="34" y="3"/>
                      <a:pt x="35" y="4"/>
                    </a:cubicBezTo>
                    <a:cubicBezTo>
                      <a:pt x="38" y="8"/>
                      <a:pt x="40" y="7"/>
                      <a:pt x="43" y="4"/>
                    </a:cubicBezTo>
                    <a:cubicBezTo>
                      <a:pt x="44" y="3"/>
                      <a:pt x="48" y="2"/>
                      <a:pt x="51" y="4"/>
                    </a:cubicBezTo>
                    <a:cubicBezTo>
                      <a:pt x="53" y="8"/>
                      <a:pt x="56" y="7"/>
                      <a:pt x="60" y="6"/>
                    </a:cubicBezTo>
                    <a:cubicBezTo>
                      <a:pt x="62" y="6"/>
                      <a:pt x="65" y="3"/>
                      <a:pt x="68" y="4"/>
                    </a:cubicBezTo>
                    <a:cubicBezTo>
                      <a:pt x="66" y="5"/>
                      <a:pt x="66" y="9"/>
                      <a:pt x="62" y="8"/>
                    </a:cubicBezTo>
                    <a:cubicBezTo>
                      <a:pt x="63" y="9"/>
                      <a:pt x="63" y="12"/>
                      <a:pt x="66" y="10"/>
                    </a:cubicBezTo>
                    <a:cubicBezTo>
                      <a:pt x="67" y="10"/>
                      <a:pt x="68" y="9"/>
                      <a:pt x="68" y="11"/>
                    </a:cubicBezTo>
                    <a:cubicBezTo>
                      <a:pt x="68" y="11"/>
                      <a:pt x="68" y="12"/>
                      <a:pt x="68" y="13"/>
                    </a:cubicBezTo>
                    <a:cubicBezTo>
                      <a:pt x="66" y="15"/>
                      <a:pt x="65" y="18"/>
                      <a:pt x="63" y="20"/>
                    </a:cubicBezTo>
                    <a:cubicBezTo>
                      <a:pt x="65" y="21"/>
                      <a:pt x="65" y="19"/>
                      <a:pt x="67" y="19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2"/>
                      <a:pt x="65" y="24"/>
                      <a:pt x="64" y="25"/>
                    </a:cubicBezTo>
                    <a:cubicBezTo>
                      <a:pt x="64" y="26"/>
                      <a:pt x="63" y="27"/>
                      <a:pt x="62" y="27"/>
                    </a:cubicBezTo>
                    <a:cubicBezTo>
                      <a:pt x="56" y="24"/>
                      <a:pt x="55" y="29"/>
                      <a:pt x="53" y="32"/>
                    </a:cubicBezTo>
                    <a:cubicBezTo>
                      <a:pt x="52" y="33"/>
                      <a:pt x="51" y="35"/>
                      <a:pt x="49" y="35"/>
                    </a:cubicBezTo>
                    <a:cubicBezTo>
                      <a:pt x="50" y="33"/>
                      <a:pt x="44" y="34"/>
                      <a:pt x="46" y="30"/>
                    </a:cubicBezTo>
                    <a:cubicBezTo>
                      <a:pt x="46" y="28"/>
                      <a:pt x="45" y="27"/>
                      <a:pt x="44" y="28"/>
                    </a:cubicBezTo>
                    <a:cubicBezTo>
                      <a:pt x="40" y="31"/>
                      <a:pt x="34" y="31"/>
                      <a:pt x="31" y="34"/>
                    </a:cubicBezTo>
                    <a:cubicBezTo>
                      <a:pt x="31" y="35"/>
                      <a:pt x="29" y="34"/>
                      <a:pt x="29" y="33"/>
                    </a:cubicBezTo>
                    <a:cubicBezTo>
                      <a:pt x="28" y="31"/>
                      <a:pt x="27" y="33"/>
                      <a:pt x="26" y="33"/>
                    </a:cubicBezTo>
                    <a:cubicBezTo>
                      <a:pt x="25" y="32"/>
                      <a:pt x="23" y="34"/>
                      <a:pt x="23" y="32"/>
                    </a:cubicBezTo>
                    <a:cubicBezTo>
                      <a:pt x="23" y="25"/>
                      <a:pt x="18" y="26"/>
                      <a:pt x="14" y="25"/>
                    </a:cubicBezTo>
                    <a:cubicBezTo>
                      <a:pt x="11" y="24"/>
                      <a:pt x="8" y="24"/>
                      <a:pt x="4" y="24"/>
                    </a:cubicBezTo>
                    <a:cubicBezTo>
                      <a:pt x="2" y="24"/>
                      <a:pt x="1" y="21"/>
                      <a:pt x="2" y="19"/>
                    </a:cubicBezTo>
                    <a:cubicBezTo>
                      <a:pt x="3" y="15"/>
                      <a:pt x="5" y="17"/>
                      <a:pt x="8" y="19"/>
                    </a:cubicBezTo>
                    <a:cubicBezTo>
                      <a:pt x="7" y="15"/>
                      <a:pt x="3" y="14"/>
                      <a:pt x="2" y="12"/>
                    </a:cubicBezTo>
                    <a:cubicBezTo>
                      <a:pt x="1" y="11"/>
                      <a:pt x="0" y="11"/>
                      <a:pt x="1" y="10"/>
                    </a:cubicBezTo>
                    <a:cubicBezTo>
                      <a:pt x="1" y="8"/>
                      <a:pt x="0" y="7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6" y="4"/>
                      <a:pt x="6" y="2"/>
                      <a:pt x="6" y="1"/>
                    </a:cubicBezTo>
                    <a:cubicBezTo>
                      <a:pt x="9" y="0"/>
                      <a:pt x="12" y="1"/>
                      <a:pt x="15" y="3"/>
                    </a:cubicBezTo>
                    <a:cubicBezTo>
                      <a:pt x="15" y="4"/>
                      <a:pt x="16" y="4"/>
                      <a:pt x="16" y="5"/>
                    </a:cubicBezTo>
                    <a:cubicBezTo>
                      <a:pt x="19" y="7"/>
                      <a:pt x="19" y="9"/>
                      <a:pt x="15" y="10"/>
                    </a:cubicBezTo>
                    <a:cubicBezTo>
                      <a:pt x="12" y="11"/>
                      <a:pt x="13" y="13"/>
                      <a:pt x="14" y="15"/>
                    </a:cubicBezTo>
                    <a:cubicBezTo>
                      <a:pt x="16" y="18"/>
                      <a:pt x="20" y="19"/>
                      <a:pt x="22" y="22"/>
                    </a:cubicBezTo>
                    <a:cubicBezTo>
                      <a:pt x="23" y="24"/>
                      <a:pt x="25" y="23"/>
                      <a:pt x="26" y="23"/>
                    </a:cubicBezTo>
                    <a:cubicBezTo>
                      <a:pt x="29" y="22"/>
                      <a:pt x="31" y="21"/>
                      <a:pt x="34" y="20"/>
                    </a:cubicBezTo>
                    <a:cubicBezTo>
                      <a:pt x="35" y="20"/>
                      <a:pt x="36" y="18"/>
                      <a:pt x="36" y="17"/>
                    </a:cubicBezTo>
                    <a:cubicBezTo>
                      <a:pt x="35" y="15"/>
                      <a:pt x="34" y="15"/>
                      <a:pt x="32" y="16"/>
                    </a:cubicBezTo>
                    <a:cubicBezTo>
                      <a:pt x="32" y="16"/>
                      <a:pt x="33" y="16"/>
                      <a:pt x="32" y="16"/>
                    </a:cubicBezTo>
                    <a:cubicBezTo>
                      <a:pt x="28" y="16"/>
                      <a:pt x="18" y="9"/>
                      <a:pt x="17" y="5"/>
                    </a:cubicBezTo>
                    <a:cubicBezTo>
                      <a:pt x="17" y="5"/>
                      <a:pt x="17" y="4"/>
                      <a:pt x="17" y="4"/>
                    </a:cubicBezTo>
                    <a:cubicBezTo>
                      <a:pt x="20" y="2"/>
                      <a:pt x="23" y="4"/>
                      <a:pt x="25" y="3"/>
                    </a:cubicBezTo>
                    <a:cubicBezTo>
                      <a:pt x="25" y="2"/>
                      <a:pt x="26" y="2"/>
                      <a:pt x="26" y="1"/>
                    </a:cubicBezTo>
                    <a:close/>
                  </a:path>
                </a:pathLst>
              </a:custGeom>
              <a:solidFill>
                <a:srgbClr val="4B4C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2" name="Freeform 968"/>
              <p:cNvSpPr>
                <a:spLocks/>
              </p:cNvSpPr>
              <p:nvPr/>
            </p:nvSpPr>
            <p:spPr bwMode="auto">
              <a:xfrm>
                <a:off x="4432" y="1108"/>
                <a:ext cx="5" cy="6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1" y="4"/>
                      <a:pt x="0" y="3"/>
                      <a:pt x="0" y="0"/>
                    </a:cubicBezTo>
                    <a:cubicBezTo>
                      <a:pt x="2" y="1"/>
                      <a:pt x="3" y="2"/>
                      <a:pt x="4" y="4"/>
                    </a:cubicBezTo>
                    <a:close/>
                  </a:path>
                </a:pathLst>
              </a:custGeom>
              <a:solidFill>
                <a:srgbClr val="0D0C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3" name="Freeform 969"/>
              <p:cNvSpPr>
                <a:spLocks/>
              </p:cNvSpPr>
              <p:nvPr/>
            </p:nvSpPr>
            <p:spPr bwMode="auto">
              <a:xfrm>
                <a:off x="4456" y="1081"/>
                <a:ext cx="41" cy="32"/>
              </a:xfrm>
              <a:custGeom>
                <a:avLst/>
                <a:gdLst>
                  <a:gd name="T0" fmla="*/ 7 w 28"/>
                  <a:gd name="T1" fmla="*/ 1 h 22"/>
                  <a:gd name="T2" fmla="*/ 16 w 28"/>
                  <a:gd name="T3" fmla="*/ 9 h 22"/>
                  <a:gd name="T4" fmla="*/ 21 w 28"/>
                  <a:gd name="T5" fmla="*/ 12 h 22"/>
                  <a:gd name="T6" fmla="*/ 24 w 28"/>
                  <a:gd name="T7" fmla="*/ 10 h 22"/>
                  <a:gd name="T8" fmla="*/ 27 w 28"/>
                  <a:gd name="T9" fmla="*/ 14 h 22"/>
                  <a:gd name="T10" fmla="*/ 25 w 28"/>
                  <a:gd name="T11" fmla="*/ 18 h 22"/>
                  <a:gd name="T12" fmla="*/ 15 w 28"/>
                  <a:gd name="T13" fmla="*/ 21 h 22"/>
                  <a:gd name="T14" fmla="*/ 9 w 28"/>
                  <a:gd name="T15" fmla="*/ 18 h 22"/>
                  <a:gd name="T16" fmla="*/ 3 w 28"/>
                  <a:gd name="T17" fmla="*/ 12 h 22"/>
                  <a:gd name="T18" fmla="*/ 5 w 28"/>
                  <a:gd name="T19" fmla="*/ 6 h 22"/>
                  <a:gd name="T20" fmla="*/ 6 w 28"/>
                  <a:gd name="T21" fmla="*/ 3 h 22"/>
                  <a:gd name="T22" fmla="*/ 5 w 28"/>
                  <a:gd name="T23" fmla="*/ 0 h 22"/>
                  <a:gd name="T24" fmla="*/ 7 w 28"/>
                  <a:gd name="T25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7" y="1"/>
                    </a:moveTo>
                    <a:cubicBezTo>
                      <a:pt x="9" y="5"/>
                      <a:pt x="12" y="8"/>
                      <a:pt x="16" y="9"/>
                    </a:cubicBezTo>
                    <a:cubicBezTo>
                      <a:pt x="19" y="9"/>
                      <a:pt x="21" y="10"/>
                      <a:pt x="21" y="12"/>
                    </a:cubicBezTo>
                    <a:cubicBezTo>
                      <a:pt x="23" y="12"/>
                      <a:pt x="22" y="9"/>
                      <a:pt x="24" y="10"/>
                    </a:cubicBezTo>
                    <a:cubicBezTo>
                      <a:pt x="26" y="11"/>
                      <a:pt x="27" y="12"/>
                      <a:pt x="27" y="14"/>
                    </a:cubicBezTo>
                    <a:cubicBezTo>
                      <a:pt x="28" y="16"/>
                      <a:pt x="27" y="18"/>
                      <a:pt x="25" y="18"/>
                    </a:cubicBezTo>
                    <a:cubicBezTo>
                      <a:pt x="22" y="19"/>
                      <a:pt x="19" y="21"/>
                      <a:pt x="15" y="21"/>
                    </a:cubicBezTo>
                    <a:cubicBezTo>
                      <a:pt x="13" y="21"/>
                      <a:pt x="10" y="22"/>
                      <a:pt x="9" y="18"/>
                    </a:cubicBezTo>
                    <a:cubicBezTo>
                      <a:pt x="9" y="16"/>
                      <a:pt x="5" y="15"/>
                      <a:pt x="3" y="12"/>
                    </a:cubicBezTo>
                    <a:cubicBezTo>
                      <a:pt x="0" y="8"/>
                      <a:pt x="1" y="7"/>
                      <a:pt x="5" y="6"/>
                    </a:cubicBezTo>
                    <a:cubicBezTo>
                      <a:pt x="8" y="6"/>
                      <a:pt x="7" y="5"/>
                      <a:pt x="6" y="3"/>
                    </a:cubicBezTo>
                    <a:cubicBezTo>
                      <a:pt x="6" y="2"/>
                      <a:pt x="3" y="2"/>
                      <a:pt x="5" y="0"/>
                    </a:cubicBezTo>
                    <a:cubicBezTo>
                      <a:pt x="6" y="0"/>
                      <a:pt x="6" y="1"/>
                      <a:pt x="7" y="1"/>
                    </a:cubicBezTo>
                    <a:close/>
                  </a:path>
                </a:pathLst>
              </a:custGeom>
              <a:solidFill>
                <a:srgbClr val="626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4" name="Freeform 970"/>
              <p:cNvSpPr>
                <a:spLocks/>
              </p:cNvSpPr>
              <p:nvPr/>
            </p:nvSpPr>
            <p:spPr bwMode="auto">
              <a:xfrm>
                <a:off x="4423" y="1048"/>
                <a:ext cx="33" cy="21"/>
              </a:xfrm>
              <a:custGeom>
                <a:avLst/>
                <a:gdLst>
                  <a:gd name="T0" fmla="*/ 3 w 23"/>
                  <a:gd name="T1" fmla="*/ 5 h 15"/>
                  <a:gd name="T2" fmla="*/ 0 w 23"/>
                  <a:gd name="T3" fmla="*/ 2 h 15"/>
                  <a:gd name="T4" fmla="*/ 17 w 23"/>
                  <a:gd name="T5" fmla="*/ 6 h 15"/>
                  <a:gd name="T6" fmla="*/ 23 w 23"/>
                  <a:gd name="T7" fmla="*/ 15 h 15"/>
                  <a:gd name="T8" fmla="*/ 16 w 23"/>
                  <a:gd name="T9" fmla="*/ 9 h 15"/>
                  <a:gd name="T10" fmla="*/ 3 w 23"/>
                  <a:gd name="T1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5">
                    <a:moveTo>
                      <a:pt x="3" y="5"/>
                    </a:moveTo>
                    <a:cubicBezTo>
                      <a:pt x="2" y="4"/>
                      <a:pt x="1" y="3"/>
                      <a:pt x="0" y="2"/>
                    </a:cubicBezTo>
                    <a:cubicBezTo>
                      <a:pt x="7" y="0"/>
                      <a:pt x="13" y="2"/>
                      <a:pt x="17" y="6"/>
                    </a:cubicBezTo>
                    <a:cubicBezTo>
                      <a:pt x="18" y="10"/>
                      <a:pt x="22" y="11"/>
                      <a:pt x="23" y="15"/>
                    </a:cubicBezTo>
                    <a:cubicBezTo>
                      <a:pt x="18" y="15"/>
                      <a:pt x="18" y="12"/>
                      <a:pt x="16" y="9"/>
                    </a:cubicBezTo>
                    <a:cubicBezTo>
                      <a:pt x="13" y="6"/>
                      <a:pt x="7" y="3"/>
                      <a:pt x="3" y="5"/>
                    </a:cubicBezTo>
                    <a:close/>
                  </a:path>
                </a:pathLst>
              </a:custGeom>
              <a:solidFill>
                <a:srgbClr val="3B49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5" name="Freeform 971"/>
              <p:cNvSpPr>
                <a:spLocks/>
              </p:cNvSpPr>
              <p:nvPr/>
            </p:nvSpPr>
            <p:spPr bwMode="auto">
              <a:xfrm>
                <a:off x="4446" y="1074"/>
                <a:ext cx="7" cy="11"/>
              </a:xfrm>
              <a:custGeom>
                <a:avLst/>
                <a:gdLst>
                  <a:gd name="T0" fmla="*/ 3 w 5"/>
                  <a:gd name="T1" fmla="*/ 3 h 8"/>
                  <a:gd name="T2" fmla="*/ 3 w 5"/>
                  <a:gd name="T3" fmla="*/ 7 h 8"/>
                  <a:gd name="T4" fmla="*/ 1 w 5"/>
                  <a:gd name="T5" fmla="*/ 6 h 8"/>
                  <a:gd name="T6" fmla="*/ 0 w 5"/>
                  <a:gd name="T7" fmla="*/ 4 h 8"/>
                  <a:gd name="T8" fmla="*/ 3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3" y="3"/>
                    </a:moveTo>
                    <a:cubicBezTo>
                      <a:pt x="4" y="5"/>
                      <a:pt x="5" y="6"/>
                      <a:pt x="3" y="7"/>
                    </a:cubicBezTo>
                    <a:cubicBezTo>
                      <a:pt x="3" y="8"/>
                      <a:pt x="2" y="6"/>
                      <a:pt x="1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0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626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6" name="Freeform 972"/>
              <p:cNvSpPr>
                <a:spLocks/>
              </p:cNvSpPr>
              <p:nvPr/>
            </p:nvSpPr>
            <p:spPr bwMode="auto">
              <a:xfrm>
                <a:off x="4443" y="1079"/>
                <a:ext cx="4" cy="6"/>
              </a:xfrm>
              <a:custGeom>
                <a:avLst/>
                <a:gdLst>
                  <a:gd name="T0" fmla="*/ 2 w 3"/>
                  <a:gd name="T1" fmla="*/ 0 h 4"/>
                  <a:gd name="T2" fmla="*/ 3 w 3"/>
                  <a:gd name="T3" fmla="*/ 2 h 4"/>
                  <a:gd name="T4" fmla="*/ 1 w 3"/>
                  <a:gd name="T5" fmla="*/ 4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292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7" name="Freeform 973"/>
              <p:cNvSpPr>
                <a:spLocks/>
              </p:cNvSpPr>
              <p:nvPr/>
            </p:nvSpPr>
            <p:spPr bwMode="auto">
              <a:xfrm>
                <a:off x="4410" y="1191"/>
                <a:ext cx="176" cy="72"/>
              </a:xfrm>
              <a:custGeom>
                <a:avLst/>
                <a:gdLst>
                  <a:gd name="T0" fmla="*/ 115 w 122"/>
                  <a:gd name="T1" fmla="*/ 6 h 50"/>
                  <a:gd name="T2" fmla="*/ 122 w 122"/>
                  <a:gd name="T3" fmla="*/ 6 h 50"/>
                  <a:gd name="T4" fmla="*/ 107 w 122"/>
                  <a:gd name="T5" fmla="*/ 21 h 50"/>
                  <a:gd name="T6" fmla="*/ 91 w 122"/>
                  <a:gd name="T7" fmla="*/ 33 h 50"/>
                  <a:gd name="T8" fmla="*/ 90 w 122"/>
                  <a:gd name="T9" fmla="*/ 36 h 50"/>
                  <a:gd name="T10" fmla="*/ 86 w 122"/>
                  <a:gd name="T11" fmla="*/ 42 h 50"/>
                  <a:gd name="T12" fmla="*/ 80 w 122"/>
                  <a:gd name="T13" fmla="*/ 45 h 50"/>
                  <a:gd name="T14" fmla="*/ 73 w 122"/>
                  <a:gd name="T15" fmla="*/ 45 h 50"/>
                  <a:gd name="T16" fmla="*/ 65 w 122"/>
                  <a:gd name="T17" fmla="*/ 46 h 50"/>
                  <a:gd name="T18" fmla="*/ 60 w 122"/>
                  <a:gd name="T19" fmla="*/ 47 h 50"/>
                  <a:gd name="T20" fmla="*/ 49 w 122"/>
                  <a:gd name="T21" fmla="*/ 47 h 50"/>
                  <a:gd name="T22" fmla="*/ 39 w 122"/>
                  <a:gd name="T23" fmla="*/ 48 h 50"/>
                  <a:gd name="T24" fmla="*/ 35 w 122"/>
                  <a:gd name="T25" fmla="*/ 47 h 50"/>
                  <a:gd name="T26" fmla="*/ 32 w 122"/>
                  <a:gd name="T27" fmla="*/ 43 h 50"/>
                  <a:gd name="T28" fmla="*/ 30 w 122"/>
                  <a:gd name="T29" fmla="*/ 31 h 50"/>
                  <a:gd name="T30" fmla="*/ 29 w 122"/>
                  <a:gd name="T31" fmla="*/ 29 h 50"/>
                  <a:gd name="T32" fmla="*/ 9 w 122"/>
                  <a:gd name="T33" fmla="*/ 15 h 50"/>
                  <a:gd name="T34" fmla="*/ 1 w 122"/>
                  <a:gd name="T35" fmla="*/ 4 h 50"/>
                  <a:gd name="T36" fmla="*/ 2 w 122"/>
                  <a:gd name="T37" fmla="*/ 0 h 50"/>
                  <a:gd name="T38" fmla="*/ 7 w 122"/>
                  <a:gd name="T39" fmla="*/ 3 h 50"/>
                  <a:gd name="T40" fmla="*/ 10 w 122"/>
                  <a:gd name="T41" fmla="*/ 4 h 50"/>
                  <a:gd name="T42" fmla="*/ 15 w 122"/>
                  <a:gd name="T43" fmla="*/ 6 h 50"/>
                  <a:gd name="T44" fmla="*/ 24 w 122"/>
                  <a:gd name="T45" fmla="*/ 14 h 50"/>
                  <a:gd name="T46" fmla="*/ 29 w 122"/>
                  <a:gd name="T47" fmla="*/ 14 h 50"/>
                  <a:gd name="T48" fmla="*/ 34 w 122"/>
                  <a:gd name="T49" fmla="*/ 12 h 50"/>
                  <a:gd name="T50" fmla="*/ 38 w 122"/>
                  <a:gd name="T51" fmla="*/ 10 h 50"/>
                  <a:gd name="T52" fmla="*/ 43 w 122"/>
                  <a:gd name="T53" fmla="*/ 12 h 50"/>
                  <a:gd name="T54" fmla="*/ 37 w 122"/>
                  <a:gd name="T55" fmla="*/ 28 h 50"/>
                  <a:gd name="T56" fmla="*/ 47 w 122"/>
                  <a:gd name="T57" fmla="*/ 30 h 50"/>
                  <a:gd name="T58" fmla="*/ 55 w 122"/>
                  <a:gd name="T59" fmla="*/ 35 h 50"/>
                  <a:gd name="T60" fmla="*/ 58 w 122"/>
                  <a:gd name="T61" fmla="*/ 37 h 50"/>
                  <a:gd name="T62" fmla="*/ 57 w 122"/>
                  <a:gd name="T63" fmla="*/ 40 h 50"/>
                  <a:gd name="T64" fmla="*/ 58 w 122"/>
                  <a:gd name="T65" fmla="*/ 43 h 50"/>
                  <a:gd name="T66" fmla="*/ 61 w 122"/>
                  <a:gd name="T67" fmla="*/ 42 h 50"/>
                  <a:gd name="T68" fmla="*/ 72 w 122"/>
                  <a:gd name="T69" fmla="*/ 35 h 50"/>
                  <a:gd name="T70" fmla="*/ 79 w 122"/>
                  <a:gd name="T71" fmla="*/ 11 h 50"/>
                  <a:gd name="T72" fmla="*/ 79 w 122"/>
                  <a:gd name="T73" fmla="*/ 6 h 50"/>
                  <a:gd name="T74" fmla="*/ 93 w 122"/>
                  <a:gd name="T75" fmla="*/ 13 h 50"/>
                  <a:gd name="T76" fmla="*/ 96 w 122"/>
                  <a:gd name="T77" fmla="*/ 15 h 50"/>
                  <a:gd name="T78" fmla="*/ 105 w 122"/>
                  <a:gd name="T79" fmla="*/ 14 h 50"/>
                  <a:gd name="T80" fmla="*/ 110 w 122"/>
                  <a:gd name="T81" fmla="*/ 10 h 50"/>
                  <a:gd name="T82" fmla="*/ 114 w 122"/>
                  <a:gd name="T83" fmla="*/ 6 h 50"/>
                  <a:gd name="T84" fmla="*/ 115 w 122"/>
                  <a:gd name="T8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2" h="50">
                    <a:moveTo>
                      <a:pt x="115" y="6"/>
                    </a:moveTo>
                    <a:cubicBezTo>
                      <a:pt x="118" y="6"/>
                      <a:pt x="120" y="6"/>
                      <a:pt x="122" y="6"/>
                    </a:cubicBezTo>
                    <a:cubicBezTo>
                      <a:pt x="118" y="12"/>
                      <a:pt x="113" y="17"/>
                      <a:pt x="107" y="21"/>
                    </a:cubicBezTo>
                    <a:cubicBezTo>
                      <a:pt x="101" y="25"/>
                      <a:pt x="97" y="30"/>
                      <a:pt x="91" y="33"/>
                    </a:cubicBezTo>
                    <a:cubicBezTo>
                      <a:pt x="89" y="34"/>
                      <a:pt x="90" y="35"/>
                      <a:pt x="90" y="36"/>
                    </a:cubicBezTo>
                    <a:cubicBezTo>
                      <a:pt x="92" y="41"/>
                      <a:pt x="91" y="41"/>
                      <a:pt x="86" y="42"/>
                    </a:cubicBezTo>
                    <a:cubicBezTo>
                      <a:pt x="84" y="43"/>
                      <a:pt x="82" y="42"/>
                      <a:pt x="80" y="45"/>
                    </a:cubicBezTo>
                    <a:cubicBezTo>
                      <a:pt x="79" y="47"/>
                      <a:pt x="76" y="46"/>
                      <a:pt x="73" y="45"/>
                    </a:cubicBezTo>
                    <a:cubicBezTo>
                      <a:pt x="71" y="45"/>
                      <a:pt x="68" y="44"/>
                      <a:pt x="65" y="46"/>
                    </a:cubicBezTo>
                    <a:cubicBezTo>
                      <a:pt x="64" y="47"/>
                      <a:pt x="62" y="48"/>
                      <a:pt x="60" y="47"/>
                    </a:cubicBezTo>
                    <a:cubicBezTo>
                      <a:pt x="56" y="46"/>
                      <a:pt x="53" y="46"/>
                      <a:pt x="49" y="47"/>
                    </a:cubicBezTo>
                    <a:cubicBezTo>
                      <a:pt x="46" y="48"/>
                      <a:pt x="43" y="50"/>
                      <a:pt x="39" y="48"/>
                    </a:cubicBezTo>
                    <a:cubicBezTo>
                      <a:pt x="38" y="48"/>
                      <a:pt x="36" y="48"/>
                      <a:pt x="35" y="47"/>
                    </a:cubicBezTo>
                    <a:cubicBezTo>
                      <a:pt x="33" y="47"/>
                      <a:pt x="31" y="46"/>
                      <a:pt x="32" y="43"/>
                    </a:cubicBezTo>
                    <a:cubicBezTo>
                      <a:pt x="32" y="39"/>
                      <a:pt x="30" y="35"/>
                      <a:pt x="30" y="31"/>
                    </a:cubicBezTo>
                    <a:cubicBezTo>
                      <a:pt x="30" y="30"/>
                      <a:pt x="29" y="29"/>
                      <a:pt x="29" y="29"/>
                    </a:cubicBezTo>
                    <a:cubicBezTo>
                      <a:pt x="21" y="26"/>
                      <a:pt x="17" y="18"/>
                      <a:pt x="9" y="15"/>
                    </a:cubicBezTo>
                    <a:cubicBezTo>
                      <a:pt x="6" y="13"/>
                      <a:pt x="3" y="9"/>
                      <a:pt x="1" y="4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4" y="1"/>
                      <a:pt x="5" y="2"/>
                      <a:pt x="7" y="3"/>
                    </a:cubicBezTo>
                    <a:cubicBezTo>
                      <a:pt x="8" y="4"/>
                      <a:pt x="9" y="4"/>
                      <a:pt x="10" y="4"/>
                    </a:cubicBezTo>
                    <a:cubicBezTo>
                      <a:pt x="12" y="3"/>
                      <a:pt x="13" y="4"/>
                      <a:pt x="15" y="6"/>
                    </a:cubicBezTo>
                    <a:cubicBezTo>
                      <a:pt x="17" y="9"/>
                      <a:pt x="21" y="11"/>
                      <a:pt x="24" y="14"/>
                    </a:cubicBezTo>
                    <a:cubicBezTo>
                      <a:pt x="26" y="15"/>
                      <a:pt x="28" y="15"/>
                      <a:pt x="29" y="14"/>
                    </a:cubicBezTo>
                    <a:cubicBezTo>
                      <a:pt x="31" y="13"/>
                      <a:pt x="32" y="12"/>
                      <a:pt x="34" y="12"/>
                    </a:cubicBezTo>
                    <a:cubicBezTo>
                      <a:pt x="35" y="11"/>
                      <a:pt x="37" y="11"/>
                      <a:pt x="38" y="10"/>
                    </a:cubicBezTo>
                    <a:cubicBezTo>
                      <a:pt x="38" y="17"/>
                      <a:pt x="42" y="10"/>
                      <a:pt x="43" y="12"/>
                    </a:cubicBezTo>
                    <a:cubicBezTo>
                      <a:pt x="45" y="18"/>
                      <a:pt x="37" y="21"/>
                      <a:pt x="37" y="28"/>
                    </a:cubicBezTo>
                    <a:cubicBezTo>
                      <a:pt x="43" y="22"/>
                      <a:pt x="45" y="27"/>
                      <a:pt x="47" y="30"/>
                    </a:cubicBezTo>
                    <a:cubicBezTo>
                      <a:pt x="50" y="33"/>
                      <a:pt x="51" y="36"/>
                      <a:pt x="55" y="35"/>
                    </a:cubicBezTo>
                    <a:cubicBezTo>
                      <a:pt x="57" y="34"/>
                      <a:pt x="58" y="35"/>
                      <a:pt x="58" y="37"/>
                    </a:cubicBezTo>
                    <a:cubicBezTo>
                      <a:pt x="57" y="38"/>
                      <a:pt x="57" y="39"/>
                      <a:pt x="57" y="40"/>
                    </a:cubicBezTo>
                    <a:cubicBezTo>
                      <a:pt x="57" y="41"/>
                      <a:pt x="57" y="43"/>
                      <a:pt x="58" y="43"/>
                    </a:cubicBezTo>
                    <a:cubicBezTo>
                      <a:pt x="60" y="44"/>
                      <a:pt x="60" y="42"/>
                      <a:pt x="61" y="42"/>
                    </a:cubicBezTo>
                    <a:cubicBezTo>
                      <a:pt x="64" y="38"/>
                      <a:pt x="67" y="36"/>
                      <a:pt x="72" y="35"/>
                    </a:cubicBezTo>
                    <a:cubicBezTo>
                      <a:pt x="83" y="33"/>
                      <a:pt x="86" y="20"/>
                      <a:pt x="79" y="11"/>
                    </a:cubicBezTo>
                    <a:cubicBezTo>
                      <a:pt x="78" y="9"/>
                      <a:pt x="76" y="8"/>
                      <a:pt x="79" y="6"/>
                    </a:cubicBezTo>
                    <a:cubicBezTo>
                      <a:pt x="83" y="9"/>
                      <a:pt x="88" y="11"/>
                      <a:pt x="93" y="13"/>
                    </a:cubicBezTo>
                    <a:cubicBezTo>
                      <a:pt x="94" y="14"/>
                      <a:pt x="96" y="14"/>
                      <a:pt x="96" y="15"/>
                    </a:cubicBezTo>
                    <a:cubicBezTo>
                      <a:pt x="99" y="20"/>
                      <a:pt x="102" y="17"/>
                      <a:pt x="105" y="14"/>
                    </a:cubicBezTo>
                    <a:cubicBezTo>
                      <a:pt x="106" y="13"/>
                      <a:pt x="108" y="11"/>
                      <a:pt x="110" y="10"/>
                    </a:cubicBezTo>
                    <a:cubicBezTo>
                      <a:pt x="111" y="9"/>
                      <a:pt x="113" y="8"/>
                      <a:pt x="114" y="6"/>
                    </a:cubicBezTo>
                    <a:cubicBezTo>
                      <a:pt x="115" y="6"/>
                      <a:pt x="115" y="6"/>
                      <a:pt x="115" y="6"/>
                    </a:cubicBezTo>
                    <a:close/>
                  </a:path>
                </a:pathLst>
              </a:custGeom>
              <a:solidFill>
                <a:srgbClr val="A19E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8" name="Freeform 974"/>
              <p:cNvSpPr>
                <a:spLocks/>
              </p:cNvSpPr>
              <p:nvPr/>
            </p:nvSpPr>
            <p:spPr bwMode="auto">
              <a:xfrm>
                <a:off x="4484" y="1181"/>
                <a:ext cx="24" cy="46"/>
              </a:xfrm>
              <a:custGeom>
                <a:avLst/>
                <a:gdLst>
                  <a:gd name="T0" fmla="*/ 6 w 17"/>
                  <a:gd name="T1" fmla="*/ 3 h 32"/>
                  <a:gd name="T2" fmla="*/ 14 w 17"/>
                  <a:gd name="T3" fmla="*/ 3 h 32"/>
                  <a:gd name="T4" fmla="*/ 14 w 17"/>
                  <a:gd name="T5" fmla="*/ 18 h 32"/>
                  <a:gd name="T6" fmla="*/ 15 w 17"/>
                  <a:gd name="T7" fmla="*/ 24 h 32"/>
                  <a:gd name="T8" fmla="*/ 9 w 17"/>
                  <a:gd name="T9" fmla="*/ 32 h 32"/>
                  <a:gd name="T10" fmla="*/ 6 w 17"/>
                  <a:gd name="T11" fmla="*/ 32 h 32"/>
                  <a:gd name="T12" fmla="*/ 6 w 17"/>
                  <a:gd name="T13" fmla="*/ 32 h 32"/>
                  <a:gd name="T14" fmla="*/ 4 w 17"/>
                  <a:gd name="T15" fmla="*/ 30 h 32"/>
                  <a:gd name="T16" fmla="*/ 4 w 17"/>
                  <a:gd name="T17" fmla="*/ 22 h 32"/>
                  <a:gd name="T18" fmla="*/ 5 w 17"/>
                  <a:gd name="T19" fmla="*/ 18 h 32"/>
                  <a:gd name="T20" fmla="*/ 6 w 17"/>
                  <a:gd name="T21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32">
                    <a:moveTo>
                      <a:pt x="6" y="3"/>
                    </a:moveTo>
                    <a:cubicBezTo>
                      <a:pt x="9" y="0"/>
                      <a:pt x="11" y="2"/>
                      <a:pt x="14" y="3"/>
                    </a:cubicBezTo>
                    <a:cubicBezTo>
                      <a:pt x="15" y="8"/>
                      <a:pt x="14" y="13"/>
                      <a:pt x="14" y="18"/>
                    </a:cubicBezTo>
                    <a:cubicBezTo>
                      <a:pt x="14" y="20"/>
                      <a:pt x="14" y="22"/>
                      <a:pt x="15" y="24"/>
                    </a:cubicBezTo>
                    <a:cubicBezTo>
                      <a:pt x="17" y="30"/>
                      <a:pt x="16" y="32"/>
                      <a:pt x="9" y="32"/>
                    </a:cubicBezTo>
                    <a:cubicBezTo>
                      <a:pt x="8" y="32"/>
                      <a:pt x="7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1"/>
                      <a:pt x="5" y="30"/>
                      <a:pt x="4" y="30"/>
                    </a:cubicBezTo>
                    <a:cubicBezTo>
                      <a:pt x="3" y="27"/>
                      <a:pt x="0" y="25"/>
                      <a:pt x="4" y="22"/>
                    </a:cubicBezTo>
                    <a:cubicBezTo>
                      <a:pt x="5" y="21"/>
                      <a:pt x="5" y="20"/>
                      <a:pt x="5" y="18"/>
                    </a:cubicBezTo>
                    <a:cubicBezTo>
                      <a:pt x="5" y="13"/>
                      <a:pt x="5" y="8"/>
                      <a:pt x="6" y="3"/>
                    </a:cubicBezTo>
                    <a:close/>
                  </a:path>
                </a:pathLst>
              </a:custGeom>
              <a:solidFill>
                <a:srgbClr val="BEB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9" name="Freeform 975"/>
              <p:cNvSpPr>
                <a:spLocks/>
              </p:cNvSpPr>
              <p:nvPr/>
            </p:nvSpPr>
            <p:spPr bwMode="auto">
              <a:xfrm>
                <a:off x="4476" y="1218"/>
                <a:ext cx="52" cy="23"/>
              </a:xfrm>
              <a:custGeom>
                <a:avLst/>
                <a:gdLst>
                  <a:gd name="T0" fmla="*/ 11 w 36"/>
                  <a:gd name="T1" fmla="*/ 6 h 16"/>
                  <a:gd name="T2" fmla="*/ 19 w 36"/>
                  <a:gd name="T3" fmla="*/ 8 h 16"/>
                  <a:gd name="T4" fmla="*/ 29 w 36"/>
                  <a:gd name="T5" fmla="*/ 6 h 16"/>
                  <a:gd name="T6" fmla="*/ 31 w 36"/>
                  <a:gd name="T7" fmla="*/ 4 h 16"/>
                  <a:gd name="T8" fmla="*/ 32 w 36"/>
                  <a:gd name="T9" fmla="*/ 0 h 16"/>
                  <a:gd name="T10" fmla="*/ 31 w 36"/>
                  <a:gd name="T11" fmla="*/ 7 h 16"/>
                  <a:gd name="T12" fmla="*/ 28 w 36"/>
                  <a:gd name="T13" fmla="*/ 11 h 16"/>
                  <a:gd name="T14" fmla="*/ 11 w 36"/>
                  <a:gd name="T15" fmla="*/ 12 h 16"/>
                  <a:gd name="T16" fmla="*/ 8 w 36"/>
                  <a:gd name="T17" fmla="*/ 12 h 16"/>
                  <a:gd name="T18" fmla="*/ 3 w 36"/>
                  <a:gd name="T19" fmla="*/ 11 h 16"/>
                  <a:gd name="T20" fmla="*/ 2 w 36"/>
                  <a:gd name="T21" fmla="*/ 6 h 16"/>
                  <a:gd name="T22" fmla="*/ 6 w 36"/>
                  <a:gd name="T23" fmla="*/ 5 h 16"/>
                  <a:gd name="T24" fmla="*/ 11 w 36"/>
                  <a:gd name="T25" fmla="*/ 6 h 16"/>
                  <a:gd name="T26" fmla="*/ 11 w 36"/>
                  <a:gd name="T27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16">
                    <a:moveTo>
                      <a:pt x="11" y="6"/>
                    </a:moveTo>
                    <a:cubicBezTo>
                      <a:pt x="13" y="9"/>
                      <a:pt x="16" y="9"/>
                      <a:pt x="19" y="8"/>
                    </a:cubicBezTo>
                    <a:cubicBezTo>
                      <a:pt x="22" y="6"/>
                      <a:pt x="25" y="4"/>
                      <a:pt x="29" y="6"/>
                    </a:cubicBezTo>
                    <a:cubicBezTo>
                      <a:pt x="30" y="7"/>
                      <a:pt x="31" y="5"/>
                      <a:pt x="31" y="4"/>
                    </a:cubicBezTo>
                    <a:cubicBezTo>
                      <a:pt x="31" y="3"/>
                      <a:pt x="31" y="1"/>
                      <a:pt x="32" y="0"/>
                    </a:cubicBezTo>
                    <a:cubicBezTo>
                      <a:pt x="36" y="3"/>
                      <a:pt x="35" y="4"/>
                      <a:pt x="31" y="7"/>
                    </a:cubicBezTo>
                    <a:cubicBezTo>
                      <a:pt x="30" y="8"/>
                      <a:pt x="29" y="10"/>
                      <a:pt x="28" y="11"/>
                    </a:cubicBezTo>
                    <a:cubicBezTo>
                      <a:pt x="23" y="16"/>
                      <a:pt x="17" y="16"/>
                      <a:pt x="11" y="12"/>
                    </a:cubicBezTo>
                    <a:cubicBezTo>
                      <a:pt x="10" y="12"/>
                      <a:pt x="9" y="12"/>
                      <a:pt x="8" y="12"/>
                    </a:cubicBezTo>
                    <a:cubicBezTo>
                      <a:pt x="6" y="13"/>
                      <a:pt x="4" y="12"/>
                      <a:pt x="3" y="11"/>
                    </a:cubicBezTo>
                    <a:cubicBezTo>
                      <a:pt x="2" y="10"/>
                      <a:pt x="0" y="8"/>
                      <a:pt x="2" y="6"/>
                    </a:cubicBezTo>
                    <a:cubicBezTo>
                      <a:pt x="3" y="5"/>
                      <a:pt x="4" y="4"/>
                      <a:pt x="6" y="5"/>
                    </a:cubicBezTo>
                    <a:cubicBezTo>
                      <a:pt x="8" y="5"/>
                      <a:pt x="9" y="7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lose/>
                  </a:path>
                </a:pathLst>
              </a:custGeom>
              <a:solidFill>
                <a:srgbClr val="443E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0" name="Freeform 976"/>
              <p:cNvSpPr>
                <a:spLocks/>
              </p:cNvSpPr>
              <p:nvPr/>
            </p:nvSpPr>
            <p:spPr bwMode="auto">
              <a:xfrm>
                <a:off x="4566" y="1199"/>
                <a:ext cx="9" cy="8"/>
              </a:xfrm>
              <a:custGeom>
                <a:avLst/>
                <a:gdLst>
                  <a:gd name="T0" fmla="*/ 6 w 6"/>
                  <a:gd name="T1" fmla="*/ 0 h 5"/>
                  <a:gd name="T2" fmla="*/ 2 w 6"/>
                  <a:gd name="T3" fmla="*/ 4 h 5"/>
                  <a:gd name="T4" fmla="*/ 2 w 6"/>
                  <a:gd name="T5" fmla="*/ 1 h 5"/>
                  <a:gd name="T6" fmla="*/ 6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cubicBezTo>
                      <a:pt x="6" y="3"/>
                      <a:pt x="5" y="5"/>
                      <a:pt x="2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4" y="1"/>
                      <a:pt x="5" y="1"/>
                      <a:pt x="6" y="0"/>
                    </a:cubicBezTo>
                    <a:close/>
                  </a:path>
                </a:pathLst>
              </a:custGeom>
              <a:solidFill>
                <a:srgbClr val="7975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1" name="Freeform 977"/>
              <p:cNvSpPr>
                <a:spLocks/>
              </p:cNvSpPr>
              <p:nvPr/>
            </p:nvSpPr>
            <p:spPr bwMode="auto">
              <a:xfrm>
                <a:off x="4420" y="1186"/>
                <a:ext cx="39" cy="29"/>
              </a:xfrm>
              <a:custGeom>
                <a:avLst/>
                <a:gdLst>
                  <a:gd name="T0" fmla="*/ 27 w 27"/>
                  <a:gd name="T1" fmla="*/ 15 h 20"/>
                  <a:gd name="T2" fmla="*/ 22 w 27"/>
                  <a:gd name="T3" fmla="*/ 19 h 20"/>
                  <a:gd name="T4" fmla="*/ 18 w 27"/>
                  <a:gd name="T5" fmla="*/ 19 h 20"/>
                  <a:gd name="T6" fmla="*/ 7 w 27"/>
                  <a:gd name="T7" fmla="*/ 10 h 20"/>
                  <a:gd name="T8" fmla="*/ 2 w 27"/>
                  <a:gd name="T9" fmla="*/ 7 h 20"/>
                  <a:gd name="T10" fmla="*/ 0 w 27"/>
                  <a:gd name="T11" fmla="*/ 6 h 20"/>
                  <a:gd name="T12" fmla="*/ 7 w 27"/>
                  <a:gd name="T13" fmla="*/ 1 h 20"/>
                  <a:gd name="T14" fmla="*/ 8 w 27"/>
                  <a:gd name="T15" fmla="*/ 1 h 20"/>
                  <a:gd name="T16" fmla="*/ 10 w 27"/>
                  <a:gd name="T17" fmla="*/ 2 h 20"/>
                  <a:gd name="T18" fmla="*/ 14 w 27"/>
                  <a:gd name="T19" fmla="*/ 6 h 20"/>
                  <a:gd name="T20" fmla="*/ 20 w 27"/>
                  <a:gd name="T21" fmla="*/ 16 h 20"/>
                  <a:gd name="T22" fmla="*/ 27 w 27"/>
                  <a:gd name="T2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20">
                    <a:moveTo>
                      <a:pt x="27" y="15"/>
                    </a:moveTo>
                    <a:cubicBezTo>
                      <a:pt x="25" y="16"/>
                      <a:pt x="24" y="18"/>
                      <a:pt x="22" y="19"/>
                    </a:cubicBezTo>
                    <a:cubicBezTo>
                      <a:pt x="21" y="19"/>
                      <a:pt x="19" y="20"/>
                      <a:pt x="18" y="19"/>
                    </a:cubicBezTo>
                    <a:cubicBezTo>
                      <a:pt x="14" y="16"/>
                      <a:pt x="10" y="14"/>
                      <a:pt x="7" y="10"/>
                    </a:cubicBezTo>
                    <a:cubicBezTo>
                      <a:pt x="6" y="8"/>
                      <a:pt x="5" y="7"/>
                      <a:pt x="2" y="7"/>
                    </a:cubicBezTo>
                    <a:cubicBezTo>
                      <a:pt x="1" y="7"/>
                      <a:pt x="1" y="6"/>
                      <a:pt x="0" y="6"/>
                    </a:cubicBezTo>
                    <a:cubicBezTo>
                      <a:pt x="2" y="5"/>
                      <a:pt x="6" y="5"/>
                      <a:pt x="7" y="1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8" y="6"/>
                      <a:pt x="12" y="5"/>
                      <a:pt x="14" y="6"/>
                    </a:cubicBezTo>
                    <a:cubicBezTo>
                      <a:pt x="18" y="8"/>
                      <a:pt x="20" y="11"/>
                      <a:pt x="20" y="16"/>
                    </a:cubicBezTo>
                    <a:cubicBezTo>
                      <a:pt x="22" y="13"/>
                      <a:pt x="24" y="10"/>
                      <a:pt x="27" y="15"/>
                    </a:cubicBezTo>
                    <a:close/>
                  </a:path>
                </a:pathLst>
              </a:custGeom>
              <a:solidFill>
                <a:srgbClr val="545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2" name="Freeform 978"/>
              <p:cNvSpPr>
                <a:spLocks/>
              </p:cNvSpPr>
              <p:nvPr/>
            </p:nvSpPr>
            <p:spPr bwMode="auto">
              <a:xfrm>
                <a:off x="4455" y="1254"/>
                <a:ext cx="42" cy="13"/>
              </a:xfrm>
              <a:custGeom>
                <a:avLst/>
                <a:gdLst>
                  <a:gd name="T0" fmla="*/ 8 w 29"/>
                  <a:gd name="T1" fmla="*/ 4 h 9"/>
                  <a:gd name="T2" fmla="*/ 21 w 29"/>
                  <a:gd name="T3" fmla="*/ 1 h 9"/>
                  <a:gd name="T4" fmla="*/ 29 w 29"/>
                  <a:gd name="T5" fmla="*/ 2 h 9"/>
                  <a:gd name="T6" fmla="*/ 23 w 29"/>
                  <a:gd name="T7" fmla="*/ 7 h 9"/>
                  <a:gd name="T8" fmla="*/ 3 w 29"/>
                  <a:gd name="T9" fmla="*/ 9 h 9"/>
                  <a:gd name="T10" fmla="*/ 0 w 29"/>
                  <a:gd name="T11" fmla="*/ 8 h 9"/>
                  <a:gd name="T12" fmla="*/ 0 w 29"/>
                  <a:gd name="T13" fmla="*/ 8 h 9"/>
                  <a:gd name="T14" fmla="*/ 8 w 29"/>
                  <a:gd name="T1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9">
                    <a:moveTo>
                      <a:pt x="8" y="4"/>
                    </a:moveTo>
                    <a:cubicBezTo>
                      <a:pt x="12" y="3"/>
                      <a:pt x="16" y="2"/>
                      <a:pt x="21" y="1"/>
                    </a:cubicBezTo>
                    <a:cubicBezTo>
                      <a:pt x="23" y="0"/>
                      <a:pt x="26" y="0"/>
                      <a:pt x="29" y="2"/>
                    </a:cubicBezTo>
                    <a:cubicBezTo>
                      <a:pt x="28" y="5"/>
                      <a:pt x="25" y="6"/>
                      <a:pt x="23" y="7"/>
                    </a:cubicBezTo>
                    <a:cubicBezTo>
                      <a:pt x="16" y="9"/>
                      <a:pt x="10" y="9"/>
                      <a:pt x="3" y="9"/>
                    </a:cubicBezTo>
                    <a:cubicBezTo>
                      <a:pt x="2" y="9"/>
                      <a:pt x="1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" y="7"/>
                      <a:pt x="6" y="7"/>
                      <a:pt x="8" y="4"/>
                    </a:cubicBezTo>
                    <a:close/>
                  </a:path>
                </a:pathLst>
              </a:custGeom>
              <a:solidFill>
                <a:srgbClr val="5B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3" name="Freeform 979"/>
              <p:cNvSpPr>
                <a:spLocks/>
              </p:cNvSpPr>
              <p:nvPr/>
            </p:nvSpPr>
            <p:spPr bwMode="auto">
              <a:xfrm>
                <a:off x="4958" y="3373"/>
                <a:ext cx="7" cy="7"/>
              </a:xfrm>
              <a:custGeom>
                <a:avLst/>
                <a:gdLst>
                  <a:gd name="T0" fmla="*/ 3 w 5"/>
                  <a:gd name="T1" fmla="*/ 0 h 5"/>
                  <a:gd name="T2" fmla="*/ 5 w 5"/>
                  <a:gd name="T3" fmla="*/ 4 h 5"/>
                  <a:gd name="T4" fmla="*/ 0 w 5"/>
                  <a:gd name="T5" fmla="*/ 3 h 5"/>
                  <a:gd name="T6" fmla="*/ 3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4" y="1"/>
                      <a:pt x="5" y="2"/>
                      <a:pt x="5" y="4"/>
                    </a:cubicBezTo>
                    <a:cubicBezTo>
                      <a:pt x="3" y="5"/>
                      <a:pt x="2" y="3"/>
                      <a:pt x="0" y="3"/>
                    </a:cubicBezTo>
                    <a:cubicBezTo>
                      <a:pt x="0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363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4" name="Freeform 980"/>
              <p:cNvSpPr>
                <a:spLocks/>
              </p:cNvSpPr>
              <p:nvPr/>
            </p:nvSpPr>
            <p:spPr bwMode="auto">
              <a:xfrm>
                <a:off x="4455" y="1256"/>
                <a:ext cx="91" cy="69"/>
              </a:xfrm>
              <a:custGeom>
                <a:avLst/>
                <a:gdLst>
                  <a:gd name="T0" fmla="*/ 0 w 63"/>
                  <a:gd name="T1" fmla="*/ 7 h 48"/>
                  <a:gd name="T2" fmla="*/ 29 w 63"/>
                  <a:gd name="T3" fmla="*/ 1 h 48"/>
                  <a:gd name="T4" fmla="*/ 34 w 63"/>
                  <a:gd name="T5" fmla="*/ 1 h 48"/>
                  <a:gd name="T6" fmla="*/ 59 w 63"/>
                  <a:gd name="T7" fmla="*/ 1 h 48"/>
                  <a:gd name="T8" fmla="*/ 61 w 63"/>
                  <a:gd name="T9" fmla="*/ 6 h 48"/>
                  <a:gd name="T10" fmla="*/ 52 w 63"/>
                  <a:gd name="T11" fmla="*/ 18 h 48"/>
                  <a:gd name="T12" fmla="*/ 46 w 63"/>
                  <a:gd name="T13" fmla="*/ 23 h 48"/>
                  <a:gd name="T14" fmla="*/ 38 w 63"/>
                  <a:gd name="T15" fmla="*/ 27 h 48"/>
                  <a:gd name="T16" fmla="*/ 37 w 63"/>
                  <a:gd name="T17" fmla="*/ 36 h 48"/>
                  <a:gd name="T18" fmla="*/ 37 w 63"/>
                  <a:gd name="T19" fmla="*/ 40 h 48"/>
                  <a:gd name="T20" fmla="*/ 37 w 63"/>
                  <a:gd name="T21" fmla="*/ 42 h 48"/>
                  <a:gd name="T22" fmla="*/ 35 w 63"/>
                  <a:gd name="T23" fmla="*/ 45 h 48"/>
                  <a:gd name="T24" fmla="*/ 35 w 63"/>
                  <a:gd name="T25" fmla="*/ 46 h 48"/>
                  <a:gd name="T26" fmla="*/ 34 w 63"/>
                  <a:gd name="T27" fmla="*/ 45 h 48"/>
                  <a:gd name="T28" fmla="*/ 27 w 63"/>
                  <a:gd name="T29" fmla="*/ 40 h 48"/>
                  <a:gd name="T30" fmla="*/ 27 w 63"/>
                  <a:gd name="T31" fmla="*/ 43 h 48"/>
                  <a:gd name="T32" fmla="*/ 24 w 63"/>
                  <a:gd name="T33" fmla="*/ 48 h 48"/>
                  <a:gd name="T34" fmla="*/ 17 w 63"/>
                  <a:gd name="T35" fmla="*/ 45 h 48"/>
                  <a:gd name="T36" fmla="*/ 23 w 63"/>
                  <a:gd name="T37" fmla="*/ 40 h 48"/>
                  <a:gd name="T38" fmla="*/ 22 w 63"/>
                  <a:gd name="T39" fmla="*/ 26 h 48"/>
                  <a:gd name="T40" fmla="*/ 16 w 63"/>
                  <a:gd name="T41" fmla="*/ 21 h 48"/>
                  <a:gd name="T42" fmla="*/ 13 w 63"/>
                  <a:gd name="T43" fmla="*/ 19 h 48"/>
                  <a:gd name="T44" fmla="*/ 9 w 63"/>
                  <a:gd name="T45" fmla="*/ 17 h 48"/>
                  <a:gd name="T46" fmla="*/ 8 w 63"/>
                  <a:gd name="T47" fmla="*/ 14 h 48"/>
                  <a:gd name="T48" fmla="*/ 12 w 63"/>
                  <a:gd name="T49" fmla="*/ 13 h 48"/>
                  <a:gd name="T50" fmla="*/ 15 w 63"/>
                  <a:gd name="T51" fmla="*/ 15 h 48"/>
                  <a:gd name="T52" fmla="*/ 23 w 63"/>
                  <a:gd name="T53" fmla="*/ 14 h 48"/>
                  <a:gd name="T54" fmla="*/ 35 w 63"/>
                  <a:gd name="T55" fmla="*/ 13 h 48"/>
                  <a:gd name="T56" fmla="*/ 44 w 63"/>
                  <a:gd name="T57" fmla="*/ 12 h 48"/>
                  <a:gd name="T58" fmla="*/ 47 w 63"/>
                  <a:gd name="T59" fmla="*/ 9 h 48"/>
                  <a:gd name="T60" fmla="*/ 39 w 63"/>
                  <a:gd name="T61" fmla="*/ 10 h 48"/>
                  <a:gd name="T62" fmla="*/ 26 w 63"/>
                  <a:gd name="T63" fmla="*/ 13 h 48"/>
                  <a:gd name="T64" fmla="*/ 24 w 63"/>
                  <a:gd name="T65" fmla="*/ 13 h 48"/>
                  <a:gd name="T66" fmla="*/ 12 w 63"/>
                  <a:gd name="T67" fmla="*/ 11 h 48"/>
                  <a:gd name="T68" fmla="*/ 6 w 63"/>
                  <a:gd name="T69" fmla="*/ 13 h 48"/>
                  <a:gd name="T70" fmla="*/ 0 w 63"/>
                  <a:gd name="T71" fmla="*/ 9 h 48"/>
                  <a:gd name="T72" fmla="*/ 0 w 63"/>
                  <a:gd name="T73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3" h="48">
                    <a:moveTo>
                      <a:pt x="0" y="7"/>
                    </a:moveTo>
                    <a:cubicBezTo>
                      <a:pt x="10" y="6"/>
                      <a:pt x="20" y="7"/>
                      <a:pt x="29" y="1"/>
                    </a:cubicBezTo>
                    <a:cubicBezTo>
                      <a:pt x="31" y="2"/>
                      <a:pt x="32" y="0"/>
                      <a:pt x="34" y="1"/>
                    </a:cubicBezTo>
                    <a:cubicBezTo>
                      <a:pt x="43" y="4"/>
                      <a:pt x="51" y="2"/>
                      <a:pt x="59" y="1"/>
                    </a:cubicBezTo>
                    <a:cubicBezTo>
                      <a:pt x="63" y="2"/>
                      <a:pt x="63" y="4"/>
                      <a:pt x="61" y="6"/>
                    </a:cubicBezTo>
                    <a:cubicBezTo>
                      <a:pt x="57" y="10"/>
                      <a:pt x="55" y="14"/>
                      <a:pt x="52" y="18"/>
                    </a:cubicBezTo>
                    <a:cubicBezTo>
                      <a:pt x="51" y="21"/>
                      <a:pt x="49" y="22"/>
                      <a:pt x="46" y="23"/>
                    </a:cubicBezTo>
                    <a:cubicBezTo>
                      <a:pt x="43" y="24"/>
                      <a:pt x="41" y="26"/>
                      <a:pt x="38" y="27"/>
                    </a:cubicBezTo>
                    <a:cubicBezTo>
                      <a:pt x="37" y="30"/>
                      <a:pt x="38" y="33"/>
                      <a:pt x="37" y="36"/>
                    </a:cubicBezTo>
                    <a:cubicBezTo>
                      <a:pt x="35" y="37"/>
                      <a:pt x="36" y="39"/>
                      <a:pt x="37" y="40"/>
                    </a:cubicBezTo>
                    <a:cubicBezTo>
                      <a:pt x="37" y="41"/>
                      <a:pt x="37" y="42"/>
                      <a:pt x="37" y="42"/>
                    </a:cubicBezTo>
                    <a:cubicBezTo>
                      <a:pt x="37" y="43"/>
                      <a:pt x="36" y="44"/>
                      <a:pt x="35" y="45"/>
                    </a:cubicBezTo>
                    <a:cubicBezTo>
                      <a:pt x="35" y="45"/>
                      <a:pt x="35" y="46"/>
                      <a:pt x="35" y="46"/>
                    </a:cubicBezTo>
                    <a:cubicBezTo>
                      <a:pt x="35" y="46"/>
                      <a:pt x="34" y="45"/>
                      <a:pt x="34" y="45"/>
                    </a:cubicBezTo>
                    <a:cubicBezTo>
                      <a:pt x="30" y="46"/>
                      <a:pt x="29" y="43"/>
                      <a:pt x="27" y="40"/>
                    </a:cubicBezTo>
                    <a:cubicBezTo>
                      <a:pt x="26" y="41"/>
                      <a:pt x="26" y="42"/>
                      <a:pt x="27" y="43"/>
                    </a:cubicBezTo>
                    <a:cubicBezTo>
                      <a:pt x="29" y="46"/>
                      <a:pt x="27" y="48"/>
                      <a:pt x="24" y="48"/>
                    </a:cubicBezTo>
                    <a:cubicBezTo>
                      <a:pt x="22" y="48"/>
                      <a:pt x="19" y="48"/>
                      <a:pt x="17" y="45"/>
                    </a:cubicBezTo>
                    <a:cubicBezTo>
                      <a:pt x="21" y="46"/>
                      <a:pt x="23" y="44"/>
                      <a:pt x="23" y="40"/>
                    </a:cubicBezTo>
                    <a:cubicBezTo>
                      <a:pt x="22" y="35"/>
                      <a:pt x="24" y="30"/>
                      <a:pt x="22" y="26"/>
                    </a:cubicBezTo>
                    <a:cubicBezTo>
                      <a:pt x="20" y="25"/>
                      <a:pt x="16" y="25"/>
                      <a:pt x="16" y="21"/>
                    </a:cubicBezTo>
                    <a:cubicBezTo>
                      <a:pt x="16" y="20"/>
                      <a:pt x="14" y="20"/>
                      <a:pt x="13" y="19"/>
                    </a:cubicBezTo>
                    <a:cubicBezTo>
                      <a:pt x="12" y="19"/>
                      <a:pt x="11" y="18"/>
                      <a:pt x="9" y="17"/>
                    </a:cubicBezTo>
                    <a:cubicBezTo>
                      <a:pt x="9" y="16"/>
                      <a:pt x="8" y="15"/>
                      <a:pt x="8" y="14"/>
                    </a:cubicBezTo>
                    <a:cubicBezTo>
                      <a:pt x="9" y="13"/>
                      <a:pt x="10" y="13"/>
                      <a:pt x="12" y="13"/>
                    </a:cubicBezTo>
                    <a:cubicBezTo>
                      <a:pt x="13" y="13"/>
                      <a:pt x="14" y="15"/>
                      <a:pt x="15" y="15"/>
                    </a:cubicBezTo>
                    <a:cubicBezTo>
                      <a:pt x="18" y="17"/>
                      <a:pt x="20" y="18"/>
                      <a:pt x="23" y="14"/>
                    </a:cubicBezTo>
                    <a:cubicBezTo>
                      <a:pt x="25" y="12"/>
                      <a:pt x="32" y="12"/>
                      <a:pt x="35" y="13"/>
                    </a:cubicBezTo>
                    <a:cubicBezTo>
                      <a:pt x="40" y="16"/>
                      <a:pt x="40" y="16"/>
                      <a:pt x="44" y="12"/>
                    </a:cubicBezTo>
                    <a:cubicBezTo>
                      <a:pt x="45" y="11"/>
                      <a:pt x="46" y="11"/>
                      <a:pt x="47" y="9"/>
                    </a:cubicBezTo>
                    <a:cubicBezTo>
                      <a:pt x="44" y="9"/>
                      <a:pt x="41" y="9"/>
                      <a:pt x="39" y="10"/>
                    </a:cubicBezTo>
                    <a:cubicBezTo>
                      <a:pt x="35" y="13"/>
                      <a:pt x="31" y="12"/>
                      <a:pt x="26" y="13"/>
                    </a:cubicBezTo>
                    <a:cubicBezTo>
                      <a:pt x="26" y="13"/>
                      <a:pt x="25" y="13"/>
                      <a:pt x="24" y="13"/>
                    </a:cubicBezTo>
                    <a:cubicBezTo>
                      <a:pt x="20" y="10"/>
                      <a:pt x="16" y="11"/>
                      <a:pt x="12" y="11"/>
                    </a:cubicBezTo>
                    <a:cubicBezTo>
                      <a:pt x="10" y="11"/>
                      <a:pt x="8" y="12"/>
                      <a:pt x="6" y="13"/>
                    </a:cubicBezTo>
                    <a:cubicBezTo>
                      <a:pt x="4" y="11"/>
                      <a:pt x="2" y="10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lose/>
                  </a:path>
                </a:pathLst>
              </a:custGeom>
              <a:solidFill>
                <a:srgbClr val="2B2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5" name="Freeform 981"/>
              <p:cNvSpPr>
                <a:spLocks/>
              </p:cNvSpPr>
              <p:nvPr/>
            </p:nvSpPr>
            <p:spPr bwMode="auto">
              <a:xfrm>
                <a:off x="4481" y="1315"/>
                <a:ext cx="65" cy="88"/>
              </a:xfrm>
              <a:custGeom>
                <a:avLst/>
                <a:gdLst>
                  <a:gd name="T0" fmla="*/ 7 w 45"/>
                  <a:gd name="T1" fmla="*/ 51 h 61"/>
                  <a:gd name="T2" fmla="*/ 2 w 45"/>
                  <a:gd name="T3" fmla="*/ 32 h 61"/>
                  <a:gd name="T4" fmla="*/ 3 w 45"/>
                  <a:gd name="T5" fmla="*/ 27 h 61"/>
                  <a:gd name="T6" fmla="*/ 21 w 45"/>
                  <a:gd name="T7" fmla="*/ 15 h 61"/>
                  <a:gd name="T8" fmla="*/ 34 w 45"/>
                  <a:gd name="T9" fmla="*/ 5 h 61"/>
                  <a:gd name="T10" fmla="*/ 42 w 45"/>
                  <a:gd name="T11" fmla="*/ 1 h 61"/>
                  <a:gd name="T12" fmla="*/ 45 w 45"/>
                  <a:gd name="T13" fmla="*/ 1 h 61"/>
                  <a:gd name="T14" fmla="*/ 44 w 45"/>
                  <a:gd name="T15" fmla="*/ 4 h 61"/>
                  <a:gd name="T16" fmla="*/ 35 w 45"/>
                  <a:gd name="T17" fmla="*/ 14 h 61"/>
                  <a:gd name="T18" fmla="*/ 24 w 45"/>
                  <a:gd name="T19" fmla="*/ 35 h 61"/>
                  <a:gd name="T20" fmla="*/ 20 w 45"/>
                  <a:gd name="T21" fmla="*/ 56 h 61"/>
                  <a:gd name="T22" fmla="*/ 15 w 45"/>
                  <a:gd name="T23" fmla="*/ 58 h 61"/>
                  <a:gd name="T24" fmla="*/ 3 w 45"/>
                  <a:gd name="T25" fmla="*/ 52 h 61"/>
                  <a:gd name="T26" fmla="*/ 0 w 45"/>
                  <a:gd name="T27" fmla="*/ 47 h 61"/>
                  <a:gd name="T28" fmla="*/ 1 w 45"/>
                  <a:gd name="T29" fmla="*/ 45 h 61"/>
                  <a:gd name="T30" fmla="*/ 3 w 45"/>
                  <a:gd name="T31" fmla="*/ 47 h 61"/>
                  <a:gd name="T32" fmla="*/ 7 w 45"/>
                  <a:gd name="T33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61">
                    <a:moveTo>
                      <a:pt x="7" y="51"/>
                    </a:moveTo>
                    <a:cubicBezTo>
                      <a:pt x="3" y="45"/>
                      <a:pt x="3" y="38"/>
                      <a:pt x="2" y="32"/>
                    </a:cubicBezTo>
                    <a:cubicBezTo>
                      <a:pt x="1" y="30"/>
                      <a:pt x="2" y="29"/>
                      <a:pt x="3" y="27"/>
                    </a:cubicBezTo>
                    <a:cubicBezTo>
                      <a:pt x="9" y="23"/>
                      <a:pt x="15" y="19"/>
                      <a:pt x="21" y="15"/>
                    </a:cubicBezTo>
                    <a:cubicBezTo>
                      <a:pt x="26" y="13"/>
                      <a:pt x="30" y="9"/>
                      <a:pt x="34" y="5"/>
                    </a:cubicBezTo>
                    <a:cubicBezTo>
                      <a:pt x="36" y="3"/>
                      <a:pt x="39" y="1"/>
                      <a:pt x="42" y="1"/>
                    </a:cubicBezTo>
                    <a:cubicBezTo>
                      <a:pt x="43" y="1"/>
                      <a:pt x="44" y="0"/>
                      <a:pt x="45" y="1"/>
                    </a:cubicBezTo>
                    <a:cubicBezTo>
                      <a:pt x="45" y="2"/>
                      <a:pt x="45" y="3"/>
                      <a:pt x="44" y="4"/>
                    </a:cubicBezTo>
                    <a:cubicBezTo>
                      <a:pt x="40" y="6"/>
                      <a:pt x="39" y="11"/>
                      <a:pt x="35" y="14"/>
                    </a:cubicBezTo>
                    <a:cubicBezTo>
                      <a:pt x="27" y="19"/>
                      <a:pt x="26" y="27"/>
                      <a:pt x="24" y="35"/>
                    </a:cubicBezTo>
                    <a:cubicBezTo>
                      <a:pt x="22" y="42"/>
                      <a:pt x="21" y="49"/>
                      <a:pt x="20" y="56"/>
                    </a:cubicBezTo>
                    <a:cubicBezTo>
                      <a:pt x="19" y="60"/>
                      <a:pt x="18" y="61"/>
                      <a:pt x="15" y="58"/>
                    </a:cubicBezTo>
                    <a:cubicBezTo>
                      <a:pt x="12" y="55"/>
                      <a:pt x="7" y="54"/>
                      <a:pt x="3" y="52"/>
                    </a:cubicBezTo>
                    <a:cubicBezTo>
                      <a:pt x="1" y="51"/>
                      <a:pt x="0" y="50"/>
                      <a:pt x="0" y="47"/>
                    </a:cubicBezTo>
                    <a:cubicBezTo>
                      <a:pt x="0" y="46"/>
                      <a:pt x="0" y="46"/>
                      <a:pt x="1" y="45"/>
                    </a:cubicBezTo>
                    <a:cubicBezTo>
                      <a:pt x="3" y="45"/>
                      <a:pt x="3" y="46"/>
                      <a:pt x="3" y="47"/>
                    </a:cubicBezTo>
                    <a:cubicBezTo>
                      <a:pt x="3" y="49"/>
                      <a:pt x="5" y="50"/>
                      <a:pt x="7" y="51"/>
                    </a:cubicBezTo>
                    <a:close/>
                  </a:path>
                </a:pathLst>
              </a:custGeom>
              <a:solidFill>
                <a:srgbClr val="373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6" name="Freeform 982"/>
              <p:cNvSpPr>
                <a:spLocks/>
              </p:cNvSpPr>
              <p:nvPr/>
            </p:nvSpPr>
            <p:spPr bwMode="auto">
              <a:xfrm>
                <a:off x="4541" y="1308"/>
                <a:ext cx="51" cy="137"/>
              </a:xfrm>
              <a:custGeom>
                <a:avLst/>
                <a:gdLst>
                  <a:gd name="T0" fmla="*/ 26 w 35"/>
                  <a:gd name="T1" fmla="*/ 95 h 95"/>
                  <a:gd name="T2" fmla="*/ 22 w 35"/>
                  <a:gd name="T3" fmla="*/ 93 h 95"/>
                  <a:gd name="T4" fmla="*/ 18 w 35"/>
                  <a:gd name="T5" fmla="*/ 90 h 95"/>
                  <a:gd name="T6" fmla="*/ 22 w 35"/>
                  <a:gd name="T7" fmla="*/ 90 h 95"/>
                  <a:gd name="T8" fmla="*/ 14 w 35"/>
                  <a:gd name="T9" fmla="*/ 52 h 95"/>
                  <a:gd name="T10" fmla="*/ 11 w 35"/>
                  <a:gd name="T11" fmla="*/ 90 h 95"/>
                  <a:gd name="T12" fmla="*/ 4 w 35"/>
                  <a:gd name="T13" fmla="*/ 82 h 95"/>
                  <a:gd name="T14" fmla="*/ 4 w 35"/>
                  <a:gd name="T15" fmla="*/ 69 h 95"/>
                  <a:gd name="T16" fmla="*/ 2 w 35"/>
                  <a:gd name="T17" fmla="*/ 85 h 95"/>
                  <a:gd name="T18" fmla="*/ 1 w 35"/>
                  <a:gd name="T19" fmla="*/ 82 h 95"/>
                  <a:gd name="T20" fmla="*/ 3 w 35"/>
                  <a:gd name="T21" fmla="*/ 63 h 95"/>
                  <a:gd name="T22" fmla="*/ 3 w 35"/>
                  <a:gd name="T23" fmla="*/ 54 h 95"/>
                  <a:gd name="T24" fmla="*/ 10 w 35"/>
                  <a:gd name="T25" fmla="*/ 34 h 95"/>
                  <a:gd name="T26" fmla="*/ 11 w 35"/>
                  <a:gd name="T27" fmla="*/ 35 h 95"/>
                  <a:gd name="T28" fmla="*/ 7 w 35"/>
                  <a:gd name="T29" fmla="*/ 48 h 95"/>
                  <a:gd name="T30" fmla="*/ 5 w 35"/>
                  <a:gd name="T31" fmla="*/ 58 h 95"/>
                  <a:gd name="T32" fmla="*/ 5 w 35"/>
                  <a:gd name="T33" fmla="*/ 60 h 95"/>
                  <a:gd name="T34" fmla="*/ 6 w 35"/>
                  <a:gd name="T35" fmla="*/ 59 h 95"/>
                  <a:gd name="T36" fmla="*/ 8 w 35"/>
                  <a:gd name="T37" fmla="*/ 56 h 95"/>
                  <a:gd name="T38" fmla="*/ 5 w 35"/>
                  <a:gd name="T39" fmla="*/ 58 h 95"/>
                  <a:gd name="T40" fmla="*/ 7 w 35"/>
                  <a:gd name="T41" fmla="*/ 48 h 95"/>
                  <a:gd name="T42" fmla="*/ 13 w 35"/>
                  <a:gd name="T43" fmla="*/ 35 h 95"/>
                  <a:gd name="T44" fmla="*/ 17 w 35"/>
                  <a:gd name="T45" fmla="*/ 30 h 95"/>
                  <a:gd name="T46" fmla="*/ 23 w 35"/>
                  <a:gd name="T47" fmla="*/ 20 h 95"/>
                  <a:gd name="T48" fmla="*/ 28 w 35"/>
                  <a:gd name="T49" fmla="*/ 17 h 95"/>
                  <a:gd name="T50" fmla="*/ 20 w 35"/>
                  <a:gd name="T51" fmla="*/ 49 h 95"/>
                  <a:gd name="T52" fmla="*/ 32 w 35"/>
                  <a:gd name="T53" fmla="*/ 0 h 95"/>
                  <a:gd name="T54" fmla="*/ 33 w 35"/>
                  <a:gd name="T55" fmla="*/ 19 h 95"/>
                  <a:gd name="T56" fmla="*/ 24 w 35"/>
                  <a:gd name="T57" fmla="*/ 52 h 95"/>
                  <a:gd name="T58" fmla="*/ 23 w 35"/>
                  <a:gd name="T59" fmla="*/ 54 h 95"/>
                  <a:gd name="T60" fmla="*/ 24 w 35"/>
                  <a:gd name="T61" fmla="*/ 82 h 95"/>
                  <a:gd name="T62" fmla="*/ 29 w 35"/>
                  <a:gd name="T63" fmla="*/ 93 h 95"/>
                  <a:gd name="T64" fmla="*/ 26 w 35"/>
                  <a:gd name="T6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" h="95">
                    <a:moveTo>
                      <a:pt x="26" y="95"/>
                    </a:moveTo>
                    <a:cubicBezTo>
                      <a:pt x="24" y="95"/>
                      <a:pt x="24" y="93"/>
                      <a:pt x="22" y="93"/>
                    </a:cubicBezTo>
                    <a:cubicBezTo>
                      <a:pt x="20" y="92"/>
                      <a:pt x="19" y="91"/>
                      <a:pt x="18" y="90"/>
                    </a:cubicBezTo>
                    <a:cubicBezTo>
                      <a:pt x="20" y="89"/>
                      <a:pt x="20" y="90"/>
                      <a:pt x="22" y="90"/>
                    </a:cubicBezTo>
                    <a:cubicBezTo>
                      <a:pt x="14" y="79"/>
                      <a:pt x="10" y="66"/>
                      <a:pt x="14" y="52"/>
                    </a:cubicBezTo>
                    <a:cubicBezTo>
                      <a:pt x="5" y="64"/>
                      <a:pt x="2" y="80"/>
                      <a:pt x="11" y="90"/>
                    </a:cubicBezTo>
                    <a:cubicBezTo>
                      <a:pt x="4" y="89"/>
                      <a:pt x="4" y="89"/>
                      <a:pt x="4" y="82"/>
                    </a:cubicBezTo>
                    <a:cubicBezTo>
                      <a:pt x="4" y="78"/>
                      <a:pt x="4" y="73"/>
                      <a:pt x="4" y="69"/>
                    </a:cubicBezTo>
                    <a:cubicBezTo>
                      <a:pt x="2" y="74"/>
                      <a:pt x="2" y="80"/>
                      <a:pt x="2" y="85"/>
                    </a:cubicBezTo>
                    <a:cubicBezTo>
                      <a:pt x="1" y="85"/>
                      <a:pt x="1" y="83"/>
                      <a:pt x="1" y="82"/>
                    </a:cubicBezTo>
                    <a:cubicBezTo>
                      <a:pt x="2" y="76"/>
                      <a:pt x="0" y="70"/>
                      <a:pt x="3" y="63"/>
                    </a:cubicBezTo>
                    <a:cubicBezTo>
                      <a:pt x="3" y="61"/>
                      <a:pt x="2" y="57"/>
                      <a:pt x="3" y="54"/>
                    </a:cubicBezTo>
                    <a:cubicBezTo>
                      <a:pt x="4" y="47"/>
                      <a:pt x="6" y="40"/>
                      <a:pt x="10" y="34"/>
                    </a:cubicBezTo>
                    <a:cubicBezTo>
                      <a:pt x="10" y="34"/>
                      <a:pt x="10" y="35"/>
                      <a:pt x="11" y="35"/>
                    </a:cubicBezTo>
                    <a:cubicBezTo>
                      <a:pt x="10" y="40"/>
                      <a:pt x="9" y="44"/>
                      <a:pt x="7" y="48"/>
                    </a:cubicBezTo>
                    <a:cubicBezTo>
                      <a:pt x="6" y="51"/>
                      <a:pt x="4" y="54"/>
                      <a:pt x="5" y="58"/>
                    </a:cubicBezTo>
                    <a:cubicBezTo>
                      <a:pt x="5" y="59"/>
                      <a:pt x="6" y="59"/>
                      <a:pt x="5" y="60"/>
                    </a:cubicBezTo>
                    <a:cubicBezTo>
                      <a:pt x="6" y="60"/>
                      <a:pt x="6" y="59"/>
                      <a:pt x="6" y="59"/>
                    </a:cubicBezTo>
                    <a:cubicBezTo>
                      <a:pt x="7" y="58"/>
                      <a:pt x="7" y="57"/>
                      <a:pt x="8" y="56"/>
                    </a:cubicBezTo>
                    <a:cubicBezTo>
                      <a:pt x="7" y="56"/>
                      <a:pt x="7" y="59"/>
                      <a:pt x="5" y="58"/>
                    </a:cubicBezTo>
                    <a:cubicBezTo>
                      <a:pt x="4" y="54"/>
                      <a:pt x="6" y="51"/>
                      <a:pt x="7" y="48"/>
                    </a:cubicBezTo>
                    <a:cubicBezTo>
                      <a:pt x="9" y="44"/>
                      <a:pt x="12" y="40"/>
                      <a:pt x="13" y="35"/>
                    </a:cubicBezTo>
                    <a:cubicBezTo>
                      <a:pt x="13" y="33"/>
                      <a:pt x="15" y="32"/>
                      <a:pt x="17" y="30"/>
                    </a:cubicBezTo>
                    <a:cubicBezTo>
                      <a:pt x="19" y="27"/>
                      <a:pt x="19" y="22"/>
                      <a:pt x="23" y="20"/>
                    </a:cubicBezTo>
                    <a:cubicBezTo>
                      <a:pt x="25" y="20"/>
                      <a:pt x="26" y="19"/>
                      <a:pt x="28" y="17"/>
                    </a:cubicBezTo>
                    <a:cubicBezTo>
                      <a:pt x="27" y="28"/>
                      <a:pt x="22" y="38"/>
                      <a:pt x="20" y="49"/>
                    </a:cubicBezTo>
                    <a:cubicBezTo>
                      <a:pt x="30" y="33"/>
                      <a:pt x="32" y="17"/>
                      <a:pt x="32" y="0"/>
                    </a:cubicBezTo>
                    <a:cubicBezTo>
                      <a:pt x="32" y="6"/>
                      <a:pt x="35" y="13"/>
                      <a:pt x="33" y="19"/>
                    </a:cubicBezTo>
                    <a:cubicBezTo>
                      <a:pt x="31" y="30"/>
                      <a:pt x="28" y="41"/>
                      <a:pt x="24" y="52"/>
                    </a:cubicBezTo>
                    <a:cubicBezTo>
                      <a:pt x="24" y="53"/>
                      <a:pt x="24" y="54"/>
                      <a:pt x="23" y="54"/>
                    </a:cubicBezTo>
                    <a:cubicBezTo>
                      <a:pt x="19" y="64"/>
                      <a:pt x="21" y="73"/>
                      <a:pt x="24" y="82"/>
                    </a:cubicBezTo>
                    <a:cubicBezTo>
                      <a:pt x="26" y="86"/>
                      <a:pt x="26" y="90"/>
                      <a:pt x="29" y="93"/>
                    </a:cubicBezTo>
                    <a:cubicBezTo>
                      <a:pt x="30" y="95"/>
                      <a:pt x="28" y="95"/>
                      <a:pt x="26" y="95"/>
                    </a:cubicBezTo>
                    <a:close/>
                  </a:path>
                </a:pathLst>
              </a:custGeom>
              <a:solidFill>
                <a:srgbClr val="202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7" name="Freeform 983"/>
              <p:cNvSpPr>
                <a:spLocks/>
              </p:cNvSpPr>
              <p:nvPr/>
            </p:nvSpPr>
            <p:spPr bwMode="auto">
              <a:xfrm>
                <a:off x="4533" y="1496"/>
                <a:ext cx="17" cy="23"/>
              </a:xfrm>
              <a:custGeom>
                <a:avLst/>
                <a:gdLst>
                  <a:gd name="T0" fmla="*/ 0 w 12"/>
                  <a:gd name="T1" fmla="*/ 3 h 16"/>
                  <a:gd name="T2" fmla="*/ 1 w 12"/>
                  <a:gd name="T3" fmla="*/ 1 h 16"/>
                  <a:gd name="T4" fmla="*/ 9 w 12"/>
                  <a:gd name="T5" fmla="*/ 3 h 16"/>
                  <a:gd name="T6" fmla="*/ 11 w 12"/>
                  <a:gd name="T7" fmla="*/ 12 h 16"/>
                  <a:gd name="T8" fmla="*/ 7 w 12"/>
                  <a:gd name="T9" fmla="*/ 13 h 16"/>
                  <a:gd name="T10" fmla="*/ 5 w 12"/>
                  <a:gd name="T11" fmla="*/ 13 h 16"/>
                  <a:gd name="T12" fmla="*/ 0 w 12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0" y="3"/>
                    </a:moveTo>
                    <a:cubicBezTo>
                      <a:pt x="0" y="2"/>
                      <a:pt x="0" y="0"/>
                      <a:pt x="1" y="1"/>
                    </a:cubicBezTo>
                    <a:cubicBezTo>
                      <a:pt x="4" y="2"/>
                      <a:pt x="7" y="2"/>
                      <a:pt x="9" y="3"/>
                    </a:cubicBezTo>
                    <a:cubicBezTo>
                      <a:pt x="9" y="6"/>
                      <a:pt x="12" y="9"/>
                      <a:pt x="11" y="12"/>
                    </a:cubicBezTo>
                    <a:cubicBezTo>
                      <a:pt x="11" y="14"/>
                      <a:pt x="10" y="16"/>
                      <a:pt x="7" y="13"/>
                    </a:cubicBezTo>
                    <a:cubicBezTo>
                      <a:pt x="7" y="13"/>
                      <a:pt x="6" y="12"/>
                      <a:pt x="5" y="13"/>
                    </a:cubicBezTo>
                    <a:cubicBezTo>
                      <a:pt x="0" y="11"/>
                      <a:pt x="1" y="6"/>
                      <a:pt x="0" y="3"/>
                    </a:cubicBezTo>
                    <a:close/>
                  </a:path>
                </a:pathLst>
              </a:custGeom>
              <a:solidFill>
                <a:srgbClr val="716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8" name="Freeform 984"/>
              <p:cNvSpPr>
                <a:spLocks/>
              </p:cNvSpPr>
              <p:nvPr/>
            </p:nvSpPr>
            <p:spPr bwMode="auto">
              <a:xfrm>
                <a:off x="4536" y="1512"/>
                <a:ext cx="15" cy="13"/>
              </a:xfrm>
              <a:custGeom>
                <a:avLst/>
                <a:gdLst>
                  <a:gd name="T0" fmla="*/ 3 w 11"/>
                  <a:gd name="T1" fmla="*/ 2 h 9"/>
                  <a:gd name="T2" fmla="*/ 6 w 11"/>
                  <a:gd name="T3" fmla="*/ 1 h 9"/>
                  <a:gd name="T4" fmla="*/ 9 w 11"/>
                  <a:gd name="T5" fmla="*/ 1 h 9"/>
                  <a:gd name="T6" fmla="*/ 11 w 11"/>
                  <a:gd name="T7" fmla="*/ 9 h 9"/>
                  <a:gd name="T8" fmla="*/ 0 w 11"/>
                  <a:gd name="T9" fmla="*/ 3 h 9"/>
                  <a:gd name="T10" fmla="*/ 3 w 11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3" y="2"/>
                    </a:moveTo>
                    <a:cubicBezTo>
                      <a:pt x="4" y="0"/>
                      <a:pt x="6" y="0"/>
                      <a:pt x="6" y="1"/>
                    </a:cubicBezTo>
                    <a:cubicBezTo>
                      <a:pt x="7" y="5"/>
                      <a:pt x="8" y="1"/>
                      <a:pt x="9" y="1"/>
                    </a:cubicBezTo>
                    <a:cubicBezTo>
                      <a:pt x="10" y="4"/>
                      <a:pt x="11" y="6"/>
                      <a:pt x="11" y="9"/>
                    </a:cubicBezTo>
                    <a:cubicBezTo>
                      <a:pt x="8" y="6"/>
                      <a:pt x="4" y="6"/>
                      <a:pt x="0" y="3"/>
                    </a:cubicBezTo>
                    <a:cubicBezTo>
                      <a:pt x="1" y="2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9" name="Freeform 985"/>
              <p:cNvSpPr>
                <a:spLocks/>
              </p:cNvSpPr>
              <p:nvPr/>
            </p:nvSpPr>
            <p:spPr bwMode="auto">
              <a:xfrm>
                <a:off x="4540" y="1434"/>
                <a:ext cx="9" cy="21"/>
              </a:xfrm>
              <a:custGeom>
                <a:avLst/>
                <a:gdLst>
                  <a:gd name="T0" fmla="*/ 1 w 6"/>
                  <a:gd name="T1" fmla="*/ 0 h 15"/>
                  <a:gd name="T2" fmla="*/ 6 w 6"/>
                  <a:gd name="T3" fmla="*/ 15 h 15"/>
                  <a:gd name="T4" fmla="*/ 1 w 6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1" y="0"/>
                    </a:moveTo>
                    <a:cubicBezTo>
                      <a:pt x="4" y="5"/>
                      <a:pt x="5" y="10"/>
                      <a:pt x="6" y="15"/>
                    </a:cubicBezTo>
                    <a:cubicBezTo>
                      <a:pt x="3" y="10"/>
                      <a:pt x="0" y="6"/>
                      <a:pt x="1" y="0"/>
                    </a:cubicBezTo>
                    <a:close/>
                  </a:path>
                </a:pathLst>
              </a:custGeom>
              <a:solidFill>
                <a:srgbClr val="202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0" name="Freeform 986"/>
              <p:cNvSpPr>
                <a:spLocks/>
              </p:cNvSpPr>
              <p:nvPr/>
            </p:nvSpPr>
            <p:spPr bwMode="auto">
              <a:xfrm>
                <a:off x="4531" y="1418"/>
                <a:ext cx="10" cy="16"/>
              </a:xfrm>
              <a:custGeom>
                <a:avLst/>
                <a:gdLst>
                  <a:gd name="T0" fmla="*/ 6 w 7"/>
                  <a:gd name="T1" fmla="*/ 7 h 11"/>
                  <a:gd name="T2" fmla="*/ 7 w 7"/>
                  <a:gd name="T3" fmla="*/ 11 h 11"/>
                  <a:gd name="T4" fmla="*/ 0 w 7"/>
                  <a:gd name="T5" fmla="*/ 2 h 11"/>
                  <a:gd name="T6" fmla="*/ 1 w 7"/>
                  <a:gd name="T7" fmla="*/ 1 h 11"/>
                  <a:gd name="T8" fmla="*/ 2 w 7"/>
                  <a:gd name="T9" fmla="*/ 1 h 11"/>
                  <a:gd name="T10" fmla="*/ 6 w 7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6" y="7"/>
                    </a:moveTo>
                    <a:cubicBezTo>
                      <a:pt x="7" y="9"/>
                      <a:pt x="7" y="10"/>
                      <a:pt x="7" y="11"/>
                    </a:cubicBezTo>
                    <a:cubicBezTo>
                      <a:pt x="3" y="9"/>
                      <a:pt x="3" y="5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3"/>
                      <a:pt x="5" y="5"/>
                      <a:pt x="6" y="7"/>
                    </a:cubicBezTo>
                    <a:close/>
                  </a:path>
                </a:pathLst>
              </a:custGeom>
              <a:solidFill>
                <a:srgbClr val="867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1" name="Freeform 987"/>
              <p:cNvSpPr>
                <a:spLocks/>
              </p:cNvSpPr>
              <p:nvPr/>
            </p:nvSpPr>
            <p:spPr bwMode="auto">
              <a:xfrm>
                <a:off x="4554" y="1503"/>
                <a:ext cx="24" cy="4"/>
              </a:xfrm>
              <a:custGeom>
                <a:avLst/>
                <a:gdLst>
                  <a:gd name="T0" fmla="*/ 0 w 16"/>
                  <a:gd name="T1" fmla="*/ 0 h 3"/>
                  <a:gd name="T2" fmla="*/ 16 w 16"/>
                  <a:gd name="T3" fmla="*/ 3 h 3"/>
                  <a:gd name="T4" fmla="*/ 0 w 16"/>
                  <a:gd name="T5" fmla="*/ 2 h 3"/>
                  <a:gd name="T6" fmla="*/ 0 w 1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">
                    <a:moveTo>
                      <a:pt x="0" y="0"/>
                    </a:moveTo>
                    <a:cubicBezTo>
                      <a:pt x="5" y="1"/>
                      <a:pt x="10" y="2"/>
                      <a:pt x="16" y="3"/>
                    </a:cubicBezTo>
                    <a:cubicBezTo>
                      <a:pt x="10" y="3"/>
                      <a:pt x="5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2" name="Freeform 988"/>
              <p:cNvSpPr>
                <a:spLocks/>
              </p:cNvSpPr>
              <p:nvPr/>
            </p:nvSpPr>
            <p:spPr bwMode="auto">
              <a:xfrm>
                <a:off x="4556" y="1512"/>
                <a:ext cx="22" cy="4"/>
              </a:xfrm>
              <a:custGeom>
                <a:avLst/>
                <a:gdLst>
                  <a:gd name="T0" fmla="*/ 0 w 15"/>
                  <a:gd name="T1" fmla="*/ 0 h 3"/>
                  <a:gd name="T2" fmla="*/ 15 w 15"/>
                  <a:gd name="T3" fmla="*/ 1 h 3"/>
                  <a:gd name="T4" fmla="*/ 0 w 15"/>
                  <a:gd name="T5" fmla="*/ 1 h 3"/>
                  <a:gd name="T6" fmla="*/ 0 w 1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3">
                    <a:moveTo>
                      <a:pt x="0" y="0"/>
                    </a:moveTo>
                    <a:cubicBezTo>
                      <a:pt x="4" y="0"/>
                      <a:pt x="9" y="1"/>
                      <a:pt x="15" y="1"/>
                    </a:cubicBezTo>
                    <a:cubicBezTo>
                      <a:pt x="9" y="3"/>
                      <a:pt x="4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3" name="Freeform 989"/>
              <p:cNvSpPr>
                <a:spLocks/>
              </p:cNvSpPr>
              <p:nvPr/>
            </p:nvSpPr>
            <p:spPr bwMode="auto">
              <a:xfrm>
                <a:off x="4414" y="1357"/>
                <a:ext cx="6" cy="13"/>
              </a:xfrm>
              <a:custGeom>
                <a:avLst/>
                <a:gdLst>
                  <a:gd name="T0" fmla="*/ 3 w 4"/>
                  <a:gd name="T1" fmla="*/ 0 h 9"/>
                  <a:gd name="T2" fmla="*/ 0 w 4"/>
                  <a:gd name="T3" fmla="*/ 9 h 9"/>
                  <a:gd name="T4" fmla="*/ 3 w 4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3" y="0"/>
                    </a:moveTo>
                    <a:cubicBezTo>
                      <a:pt x="4" y="4"/>
                      <a:pt x="1" y="6"/>
                      <a:pt x="0" y="9"/>
                    </a:cubicBezTo>
                    <a:cubicBezTo>
                      <a:pt x="0" y="5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1E2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4" name="Freeform 990"/>
              <p:cNvSpPr>
                <a:spLocks/>
              </p:cNvSpPr>
              <p:nvPr/>
            </p:nvSpPr>
            <p:spPr bwMode="auto">
              <a:xfrm>
                <a:off x="4553" y="1499"/>
                <a:ext cx="14" cy="4"/>
              </a:xfrm>
              <a:custGeom>
                <a:avLst/>
                <a:gdLst>
                  <a:gd name="T0" fmla="*/ 10 w 10"/>
                  <a:gd name="T1" fmla="*/ 2 h 3"/>
                  <a:gd name="T2" fmla="*/ 3 w 10"/>
                  <a:gd name="T3" fmla="*/ 2 h 3"/>
                  <a:gd name="T4" fmla="*/ 1 w 10"/>
                  <a:gd name="T5" fmla="*/ 3 h 3"/>
                  <a:gd name="T6" fmla="*/ 0 w 10"/>
                  <a:gd name="T7" fmla="*/ 1 h 3"/>
                  <a:gd name="T8" fmla="*/ 0 w 10"/>
                  <a:gd name="T9" fmla="*/ 0 h 3"/>
                  <a:gd name="T10" fmla="*/ 10 w 10"/>
                  <a:gd name="T11" fmla="*/ 1 h 3"/>
                  <a:gd name="T12" fmla="*/ 10 w 10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">
                    <a:moveTo>
                      <a:pt x="10" y="2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3" y="0"/>
                      <a:pt x="6" y="0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5" name="Freeform 991"/>
              <p:cNvSpPr>
                <a:spLocks/>
              </p:cNvSpPr>
              <p:nvPr/>
            </p:nvSpPr>
            <p:spPr bwMode="auto">
              <a:xfrm>
                <a:off x="4505" y="1241"/>
                <a:ext cx="49" cy="83"/>
              </a:xfrm>
              <a:custGeom>
                <a:avLst/>
                <a:gdLst>
                  <a:gd name="T0" fmla="*/ 0 w 34"/>
                  <a:gd name="T1" fmla="*/ 55 h 57"/>
                  <a:gd name="T2" fmla="*/ 1 w 34"/>
                  <a:gd name="T3" fmla="*/ 52 h 57"/>
                  <a:gd name="T4" fmla="*/ 6 w 34"/>
                  <a:gd name="T5" fmla="*/ 50 h 57"/>
                  <a:gd name="T6" fmla="*/ 11 w 34"/>
                  <a:gd name="T7" fmla="*/ 44 h 57"/>
                  <a:gd name="T8" fmla="*/ 6 w 34"/>
                  <a:gd name="T9" fmla="*/ 39 h 57"/>
                  <a:gd name="T10" fmla="*/ 1 w 34"/>
                  <a:gd name="T11" fmla="*/ 37 h 57"/>
                  <a:gd name="T12" fmla="*/ 12 w 34"/>
                  <a:gd name="T13" fmla="*/ 32 h 57"/>
                  <a:gd name="T14" fmla="*/ 16 w 34"/>
                  <a:gd name="T15" fmla="*/ 28 h 57"/>
                  <a:gd name="T16" fmla="*/ 25 w 34"/>
                  <a:gd name="T17" fmla="*/ 15 h 57"/>
                  <a:gd name="T18" fmla="*/ 24 w 34"/>
                  <a:gd name="T19" fmla="*/ 11 h 57"/>
                  <a:gd name="T20" fmla="*/ 28 w 34"/>
                  <a:gd name="T21" fmla="*/ 4 h 57"/>
                  <a:gd name="T22" fmla="*/ 34 w 34"/>
                  <a:gd name="T23" fmla="*/ 0 h 57"/>
                  <a:gd name="T24" fmla="*/ 29 w 34"/>
                  <a:gd name="T25" fmla="*/ 13 h 57"/>
                  <a:gd name="T26" fmla="*/ 29 w 34"/>
                  <a:gd name="T27" fmla="*/ 22 h 57"/>
                  <a:gd name="T28" fmla="*/ 30 w 34"/>
                  <a:gd name="T29" fmla="*/ 29 h 57"/>
                  <a:gd name="T30" fmla="*/ 13 w 34"/>
                  <a:gd name="T31" fmla="*/ 52 h 57"/>
                  <a:gd name="T32" fmla="*/ 0 w 34"/>
                  <a:gd name="T33" fmla="*/ 5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57">
                    <a:moveTo>
                      <a:pt x="0" y="55"/>
                    </a:moveTo>
                    <a:cubicBezTo>
                      <a:pt x="0" y="54"/>
                      <a:pt x="0" y="53"/>
                      <a:pt x="1" y="52"/>
                    </a:cubicBezTo>
                    <a:cubicBezTo>
                      <a:pt x="3" y="51"/>
                      <a:pt x="5" y="51"/>
                      <a:pt x="6" y="50"/>
                    </a:cubicBezTo>
                    <a:cubicBezTo>
                      <a:pt x="9" y="49"/>
                      <a:pt x="11" y="47"/>
                      <a:pt x="11" y="44"/>
                    </a:cubicBezTo>
                    <a:cubicBezTo>
                      <a:pt x="11" y="40"/>
                      <a:pt x="8" y="39"/>
                      <a:pt x="6" y="39"/>
                    </a:cubicBezTo>
                    <a:cubicBezTo>
                      <a:pt x="4" y="38"/>
                      <a:pt x="2" y="38"/>
                      <a:pt x="1" y="37"/>
                    </a:cubicBezTo>
                    <a:cubicBezTo>
                      <a:pt x="5" y="35"/>
                      <a:pt x="8" y="33"/>
                      <a:pt x="12" y="32"/>
                    </a:cubicBezTo>
                    <a:cubicBezTo>
                      <a:pt x="14" y="31"/>
                      <a:pt x="15" y="29"/>
                      <a:pt x="16" y="28"/>
                    </a:cubicBezTo>
                    <a:cubicBezTo>
                      <a:pt x="19" y="24"/>
                      <a:pt x="20" y="18"/>
                      <a:pt x="25" y="15"/>
                    </a:cubicBezTo>
                    <a:cubicBezTo>
                      <a:pt x="27" y="14"/>
                      <a:pt x="26" y="13"/>
                      <a:pt x="24" y="11"/>
                    </a:cubicBezTo>
                    <a:cubicBezTo>
                      <a:pt x="26" y="9"/>
                      <a:pt x="28" y="7"/>
                      <a:pt x="28" y="4"/>
                    </a:cubicBezTo>
                    <a:cubicBezTo>
                      <a:pt x="29" y="2"/>
                      <a:pt x="31" y="0"/>
                      <a:pt x="34" y="0"/>
                    </a:cubicBezTo>
                    <a:cubicBezTo>
                      <a:pt x="30" y="4"/>
                      <a:pt x="31" y="9"/>
                      <a:pt x="29" y="13"/>
                    </a:cubicBezTo>
                    <a:cubicBezTo>
                      <a:pt x="27" y="16"/>
                      <a:pt x="27" y="19"/>
                      <a:pt x="29" y="22"/>
                    </a:cubicBezTo>
                    <a:cubicBezTo>
                      <a:pt x="30" y="24"/>
                      <a:pt x="30" y="26"/>
                      <a:pt x="30" y="29"/>
                    </a:cubicBezTo>
                    <a:cubicBezTo>
                      <a:pt x="28" y="39"/>
                      <a:pt x="22" y="46"/>
                      <a:pt x="13" y="52"/>
                    </a:cubicBezTo>
                    <a:cubicBezTo>
                      <a:pt x="9" y="54"/>
                      <a:pt x="5" y="57"/>
                      <a:pt x="0" y="55"/>
                    </a:cubicBezTo>
                    <a:close/>
                  </a:path>
                </a:pathLst>
              </a:custGeom>
              <a:solidFill>
                <a:srgbClr val="615C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6" name="Freeform 992"/>
              <p:cNvSpPr>
                <a:spLocks/>
              </p:cNvSpPr>
              <p:nvPr/>
            </p:nvSpPr>
            <p:spPr bwMode="auto">
              <a:xfrm>
                <a:off x="4566" y="1371"/>
                <a:ext cx="71" cy="96"/>
              </a:xfrm>
              <a:custGeom>
                <a:avLst/>
                <a:gdLst>
                  <a:gd name="T0" fmla="*/ 9 w 49"/>
                  <a:gd name="T1" fmla="*/ 51 h 66"/>
                  <a:gd name="T2" fmla="*/ 9 w 49"/>
                  <a:gd name="T3" fmla="*/ 48 h 66"/>
                  <a:gd name="T4" fmla="*/ 8 w 49"/>
                  <a:gd name="T5" fmla="*/ 46 h 66"/>
                  <a:gd name="T6" fmla="*/ 6 w 49"/>
                  <a:gd name="T7" fmla="*/ 39 h 66"/>
                  <a:gd name="T8" fmla="*/ 7 w 49"/>
                  <a:gd name="T9" fmla="*/ 8 h 66"/>
                  <a:gd name="T10" fmla="*/ 8 w 49"/>
                  <a:gd name="T11" fmla="*/ 7 h 66"/>
                  <a:gd name="T12" fmla="*/ 14 w 49"/>
                  <a:gd name="T13" fmla="*/ 7 h 66"/>
                  <a:gd name="T14" fmla="*/ 17 w 49"/>
                  <a:gd name="T15" fmla="*/ 1 h 66"/>
                  <a:gd name="T16" fmla="*/ 19 w 49"/>
                  <a:gd name="T17" fmla="*/ 0 h 66"/>
                  <a:gd name="T18" fmla="*/ 17 w 49"/>
                  <a:gd name="T19" fmla="*/ 11 h 66"/>
                  <a:gd name="T20" fmla="*/ 17 w 49"/>
                  <a:gd name="T21" fmla="*/ 13 h 66"/>
                  <a:gd name="T22" fmla="*/ 19 w 49"/>
                  <a:gd name="T23" fmla="*/ 30 h 66"/>
                  <a:gd name="T24" fmla="*/ 26 w 49"/>
                  <a:gd name="T25" fmla="*/ 41 h 66"/>
                  <a:gd name="T26" fmla="*/ 28 w 49"/>
                  <a:gd name="T27" fmla="*/ 46 h 66"/>
                  <a:gd name="T28" fmla="*/ 29 w 49"/>
                  <a:gd name="T29" fmla="*/ 48 h 66"/>
                  <a:gd name="T30" fmla="*/ 44 w 49"/>
                  <a:gd name="T31" fmla="*/ 55 h 66"/>
                  <a:gd name="T32" fmla="*/ 48 w 49"/>
                  <a:gd name="T33" fmla="*/ 57 h 66"/>
                  <a:gd name="T34" fmla="*/ 46 w 49"/>
                  <a:gd name="T35" fmla="*/ 61 h 66"/>
                  <a:gd name="T36" fmla="*/ 37 w 49"/>
                  <a:gd name="T37" fmla="*/ 66 h 66"/>
                  <a:gd name="T38" fmla="*/ 23 w 49"/>
                  <a:gd name="T39" fmla="*/ 60 h 66"/>
                  <a:gd name="T40" fmla="*/ 9 w 49"/>
                  <a:gd name="T41" fmla="*/ 5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66">
                    <a:moveTo>
                      <a:pt x="9" y="51"/>
                    </a:moveTo>
                    <a:cubicBezTo>
                      <a:pt x="11" y="50"/>
                      <a:pt x="12" y="48"/>
                      <a:pt x="9" y="48"/>
                    </a:cubicBezTo>
                    <a:cubicBezTo>
                      <a:pt x="7" y="47"/>
                      <a:pt x="6" y="47"/>
                      <a:pt x="8" y="46"/>
                    </a:cubicBezTo>
                    <a:cubicBezTo>
                      <a:pt x="7" y="44"/>
                      <a:pt x="7" y="41"/>
                      <a:pt x="6" y="39"/>
                    </a:cubicBezTo>
                    <a:cubicBezTo>
                      <a:pt x="2" y="28"/>
                      <a:pt x="0" y="18"/>
                      <a:pt x="7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10" y="5"/>
                      <a:pt x="12" y="11"/>
                      <a:pt x="14" y="7"/>
                    </a:cubicBezTo>
                    <a:cubicBezTo>
                      <a:pt x="14" y="5"/>
                      <a:pt x="16" y="3"/>
                      <a:pt x="17" y="1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18" y="4"/>
                      <a:pt x="19" y="8"/>
                      <a:pt x="17" y="11"/>
                    </a:cubicBezTo>
                    <a:cubicBezTo>
                      <a:pt x="17" y="12"/>
                      <a:pt x="17" y="12"/>
                      <a:pt x="17" y="13"/>
                    </a:cubicBezTo>
                    <a:cubicBezTo>
                      <a:pt x="21" y="18"/>
                      <a:pt x="17" y="24"/>
                      <a:pt x="19" y="30"/>
                    </a:cubicBezTo>
                    <a:cubicBezTo>
                      <a:pt x="20" y="34"/>
                      <a:pt x="22" y="38"/>
                      <a:pt x="26" y="41"/>
                    </a:cubicBezTo>
                    <a:cubicBezTo>
                      <a:pt x="27" y="42"/>
                      <a:pt x="31" y="43"/>
                      <a:pt x="28" y="46"/>
                    </a:cubicBezTo>
                    <a:cubicBezTo>
                      <a:pt x="27" y="47"/>
                      <a:pt x="28" y="48"/>
                      <a:pt x="29" y="48"/>
                    </a:cubicBezTo>
                    <a:cubicBezTo>
                      <a:pt x="33" y="53"/>
                      <a:pt x="38" y="55"/>
                      <a:pt x="44" y="55"/>
                    </a:cubicBezTo>
                    <a:cubicBezTo>
                      <a:pt x="46" y="55"/>
                      <a:pt x="47" y="55"/>
                      <a:pt x="48" y="57"/>
                    </a:cubicBezTo>
                    <a:cubicBezTo>
                      <a:pt x="49" y="59"/>
                      <a:pt x="47" y="60"/>
                      <a:pt x="46" y="61"/>
                    </a:cubicBezTo>
                    <a:cubicBezTo>
                      <a:pt x="43" y="62"/>
                      <a:pt x="40" y="65"/>
                      <a:pt x="37" y="66"/>
                    </a:cubicBezTo>
                    <a:cubicBezTo>
                      <a:pt x="32" y="63"/>
                      <a:pt x="27" y="61"/>
                      <a:pt x="23" y="60"/>
                    </a:cubicBezTo>
                    <a:cubicBezTo>
                      <a:pt x="17" y="58"/>
                      <a:pt x="12" y="56"/>
                      <a:pt x="9" y="51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7" name="Freeform 993"/>
              <p:cNvSpPr>
                <a:spLocks/>
              </p:cNvSpPr>
              <p:nvPr/>
            </p:nvSpPr>
            <p:spPr bwMode="auto">
              <a:xfrm>
                <a:off x="4632" y="1402"/>
                <a:ext cx="12" cy="32"/>
              </a:xfrm>
              <a:custGeom>
                <a:avLst/>
                <a:gdLst>
                  <a:gd name="T0" fmla="*/ 3 w 8"/>
                  <a:gd name="T1" fmla="*/ 22 h 22"/>
                  <a:gd name="T2" fmla="*/ 1 w 8"/>
                  <a:gd name="T3" fmla="*/ 20 h 22"/>
                  <a:gd name="T4" fmla="*/ 4 w 8"/>
                  <a:gd name="T5" fmla="*/ 1 h 22"/>
                  <a:gd name="T6" fmla="*/ 5 w 8"/>
                  <a:gd name="T7" fmla="*/ 0 h 22"/>
                  <a:gd name="T8" fmla="*/ 8 w 8"/>
                  <a:gd name="T9" fmla="*/ 3 h 22"/>
                  <a:gd name="T10" fmla="*/ 6 w 8"/>
                  <a:gd name="T11" fmla="*/ 16 h 22"/>
                  <a:gd name="T12" fmla="*/ 3 w 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2">
                    <a:moveTo>
                      <a:pt x="3" y="22"/>
                    </a:moveTo>
                    <a:cubicBezTo>
                      <a:pt x="2" y="21"/>
                      <a:pt x="2" y="21"/>
                      <a:pt x="1" y="20"/>
                    </a:cubicBezTo>
                    <a:cubicBezTo>
                      <a:pt x="0" y="14"/>
                      <a:pt x="5" y="8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7" y="1"/>
                      <a:pt x="7" y="1"/>
                      <a:pt x="8" y="3"/>
                    </a:cubicBezTo>
                    <a:cubicBezTo>
                      <a:pt x="8" y="7"/>
                      <a:pt x="8" y="12"/>
                      <a:pt x="6" y="16"/>
                    </a:cubicBezTo>
                    <a:cubicBezTo>
                      <a:pt x="5" y="18"/>
                      <a:pt x="5" y="21"/>
                      <a:pt x="3" y="22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8" name="Freeform 994"/>
              <p:cNvSpPr>
                <a:spLocks/>
              </p:cNvSpPr>
              <p:nvPr/>
            </p:nvSpPr>
            <p:spPr bwMode="auto">
              <a:xfrm>
                <a:off x="4631" y="1454"/>
                <a:ext cx="23" cy="20"/>
              </a:xfrm>
              <a:custGeom>
                <a:avLst/>
                <a:gdLst>
                  <a:gd name="T0" fmla="*/ 0 w 16"/>
                  <a:gd name="T1" fmla="*/ 3 h 14"/>
                  <a:gd name="T2" fmla="*/ 3 w 16"/>
                  <a:gd name="T3" fmla="*/ 0 h 14"/>
                  <a:gd name="T4" fmla="*/ 8 w 16"/>
                  <a:gd name="T5" fmla="*/ 3 h 14"/>
                  <a:gd name="T6" fmla="*/ 12 w 16"/>
                  <a:gd name="T7" fmla="*/ 5 h 14"/>
                  <a:gd name="T8" fmla="*/ 15 w 16"/>
                  <a:gd name="T9" fmla="*/ 10 h 14"/>
                  <a:gd name="T10" fmla="*/ 14 w 16"/>
                  <a:gd name="T11" fmla="*/ 13 h 14"/>
                  <a:gd name="T12" fmla="*/ 9 w 16"/>
                  <a:gd name="T13" fmla="*/ 14 h 14"/>
                  <a:gd name="T14" fmla="*/ 7 w 16"/>
                  <a:gd name="T15" fmla="*/ 7 h 14"/>
                  <a:gd name="T16" fmla="*/ 0 w 16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4">
                    <a:moveTo>
                      <a:pt x="0" y="3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5" y="1"/>
                      <a:pt x="6" y="2"/>
                      <a:pt x="8" y="3"/>
                    </a:cubicBezTo>
                    <a:cubicBezTo>
                      <a:pt x="9" y="4"/>
                      <a:pt x="10" y="6"/>
                      <a:pt x="12" y="5"/>
                    </a:cubicBezTo>
                    <a:cubicBezTo>
                      <a:pt x="14" y="5"/>
                      <a:pt x="12" y="9"/>
                      <a:pt x="15" y="10"/>
                    </a:cubicBezTo>
                    <a:cubicBezTo>
                      <a:pt x="16" y="10"/>
                      <a:pt x="15" y="12"/>
                      <a:pt x="14" y="13"/>
                    </a:cubicBezTo>
                    <a:cubicBezTo>
                      <a:pt x="12" y="14"/>
                      <a:pt x="11" y="14"/>
                      <a:pt x="9" y="14"/>
                    </a:cubicBezTo>
                    <a:cubicBezTo>
                      <a:pt x="9" y="11"/>
                      <a:pt x="8" y="9"/>
                      <a:pt x="7" y="7"/>
                    </a:cubicBezTo>
                    <a:cubicBezTo>
                      <a:pt x="5" y="6"/>
                      <a:pt x="2" y="5"/>
                      <a:pt x="0" y="3"/>
                    </a:cubicBezTo>
                    <a:close/>
                  </a:path>
                </a:pathLst>
              </a:custGeom>
              <a:solidFill>
                <a:srgbClr val="4F4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9" name="Freeform 995"/>
              <p:cNvSpPr>
                <a:spLocks/>
              </p:cNvSpPr>
              <p:nvPr/>
            </p:nvSpPr>
            <p:spPr bwMode="auto">
              <a:xfrm>
                <a:off x="4546" y="1332"/>
                <a:ext cx="29" cy="60"/>
              </a:xfrm>
              <a:custGeom>
                <a:avLst/>
                <a:gdLst>
                  <a:gd name="T0" fmla="*/ 2 w 20"/>
                  <a:gd name="T1" fmla="*/ 41 h 41"/>
                  <a:gd name="T2" fmla="*/ 1 w 20"/>
                  <a:gd name="T3" fmla="*/ 37 h 41"/>
                  <a:gd name="T4" fmla="*/ 8 w 20"/>
                  <a:gd name="T5" fmla="*/ 18 h 41"/>
                  <a:gd name="T6" fmla="*/ 20 w 20"/>
                  <a:gd name="T7" fmla="*/ 0 h 41"/>
                  <a:gd name="T8" fmla="*/ 20 w 20"/>
                  <a:gd name="T9" fmla="*/ 0 h 41"/>
                  <a:gd name="T10" fmla="*/ 20 w 20"/>
                  <a:gd name="T11" fmla="*/ 3 h 41"/>
                  <a:gd name="T12" fmla="*/ 14 w 20"/>
                  <a:gd name="T13" fmla="*/ 15 h 41"/>
                  <a:gd name="T14" fmla="*/ 6 w 20"/>
                  <a:gd name="T15" fmla="*/ 30 h 41"/>
                  <a:gd name="T16" fmla="*/ 2 w 20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1">
                    <a:moveTo>
                      <a:pt x="2" y="41"/>
                    </a:moveTo>
                    <a:cubicBezTo>
                      <a:pt x="0" y="40"/>
                      <a:pt x="1" y="38"/>
                      <a:pt x="1" y="37"/>
                    </a:cubicBezTo>
                    <a:cubicBezTo>
                      <a:pt x="4" y="31"/>
                      <a:pt x="4" y="24"/>
                      <a:pt x="8" y="18"/>
                    </a:cubicBezTo>
                    <a:cubicBezTo>
                      <a:pt x="12" y="12"/>
                      <a:pt x="16" y="6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2"/>
                      <a:pt x="20" y="3"/>
                    </a:cubicBezTo>
                    <a:cubicBezTo>
                      <a:pt x="18" y="7"/>
                      <a:pt x="16" y="11"/>
                      <a:pt x="14" y="15"/>
                    </a:cubicBezTo>
                    <a:cubicBezTo>
                      <a:pt x="10" y="20"/>
                      <a:pt x="9" y="25"/>
                      <a:pt x="6" y="30"/>
                    </a:cubicBezTo>
                    <a:cubicBezTo>
                      <a:pt x="4" y="33"/>
                      <a:pt x="2" y="37"/>
                      <a:pt x="2" y="41"/>
                    </a:cubicBezTo>
                    <a:close/>
                  </a:path>
                </a:pathLst>
              </a:custGeom>
              <a:solidFill>
                <a:srgbClr val="060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0" name="Freeform 996"/>
              <p:cNvSpPr>
                <a:spLocks/>
              </p:cNvSpPr>
              <p:nvPr/>
            </p:nvSpPr>
            <p:spPr bwMode="auto">
              <a:xfrm>
                <a:off x="4570" y="1309"/>
                <a:ext cx="10" cy="25"/>
              </a:xfrm>
              <a:custGeom>
                <a:avLst/>
                <a:gdLst>
                  <a:gd name="T0" fmla="*/ 0 w 7"/>
                  <a:gd name="T1" fmla="*/ 17 h 17"/>
                  <a:gd name="T2" fmla="*/ 6 w 7"/>
                  <a:gd name="T3" fmla="*/ 0 h 17"/>
                  <a:gd name="T4" fmla="*/ 0 w 7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7">
                    <a:moveTo>
                      <a:pt x="0" y="17"/>
                    </a:moveTo>
                    <a:cubicBezTo>
                      <a:pt x="3" y="10"/>
                      <a:pt x="4" y="6"/>
                      <a:pt x="6" y="0"/>
                    </a:cubicBezTo>
                    <a:cubicBezTo>
                      <a:pt x="7" y="4"/>
                      <a:pt x="5" y="9"/>
                      <a:pt x="0" y="17"/>
                    </a:cubicBezTo>
                    <a:close/>
                  </a:path>
                </a:pathLst>
              </a:custGeom>
              <a:solidFill>
                <a:srgbClr val="060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1" name="Freeform 997"/>
              <p:cNvSpPr>
                <a:spLocks/>
              </p:cNvSpPr>
              <p:nvPr/>
            </p:nvSpPr>
            <p:spPr bwMode="auto">
              <a:xfrm>
                <a:off x="4575" y="1325"/>
                <a:ext cx="5" cy="7"/>
              </a:xfrm>
              <a:custGeom>
                <a:avLst/>
                <a:gdLst>
                  <a:gd name="T0" fmla="*/ 0 w 4"/>
                  <a:gd name="T1" fmla="*/ 5 h 5"/>
                  <a:gd name="T2" fmla="*/ 3 w 4"/>
                  <a:gd name="T3" fmla="*/ 0 h 5"/>
                  <a:gd name="T4" fmla="*/ 0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1" y="3"/>
                      <a:pt x="2" y="1"/>
                      <a:pt x="3" y="0"/>
                    </a:cubicBezTo>
                    <a:cubicBezTo>
                      <a:pt x="4" y="2"/>
                      <a:pt x="3" y="5"/>
                      <a:pt x="0" y="5"/>
                    </a:cubicBezTo>
                    <a:close/>
                  </a:path>
                </a:pathLst>
              </a:custGeom>
              <a:solidFill>
                <a:srgbClr val="060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2" name="Freeform 998"/>
              <p:cNvSpPr>
                <a:spLocks/>
              </p:cNvSpPr>
              <p:nvPr/>
            </p:nvSpPr>
            <p:spPr bwMode="auto">
              <a:xfrm>
                <a:off x="4463" y="1266"/>
                <a:ext cx="64" cy="27"/>
              </a:xfrm>
              <a:custGeom>
                <a:avLst/>
                <a:gdLst>
                  <a:gd name="T0" fmla="*/ 0 w 44"/>
                  <a:gd name="T1" fmla="*/ 6 h 19"/>
                  <a:gd name="T2" fmla="*/ 4 w 44"/>
                  <a:gd name="T3" fmla="*/ 3 h 19"/>
                  <a:gd name="T4" fmla="*/ 9 w 44"/>
                  <a:gd name="T5" fmla="*/ 2 h 19"/>
                  <a:gd name="T6" fmla="*/ 15 w 44"/>
                  <a:gd name="T7" fmla="*/ 3 h 19"/>
                  <a:gd name="T8" fmla="*/ 30 w 44"/>
                  <a:gd name="T9" fmla="*/ 2 h 19"/>
                  <a:gd name="T10" fmla="*/ 44 w 44"/>
                  <a:gd name="T11" fmla="*/ 2 h 19"/>
                  <a:gd name="T12" fmla="*/ 37 w 44"/>
                  <a:gd name="T13" fmla="*/ 9 h 19"/>
                  <a:gd name="T14" fmla="*/ 30 w 44"/>
                  <a:gd name="T15" fmla="*/ 8 h 19"/>
                  <a:gd name="T16" fmla="*/ 17 w 44"/>
                  <a:gd name="T17" fmla="*/ 10 h 19"/>
                  <a:gd name="T18" fmla="*/ 14 w 44"/>
                  <a:gd name="T19" fmla="*/ 11 h 19"/>
                  <a:gd name="T20" fmla="*/ 7 w 44"/>
                  <a:gd name="T21" fmla="*/ 8 h 19"/>
                  <a:gd name="T22" fmla="*/ 4 w 44"/>
                  <a:gd name="T23" fmla="*/ 7 h 19"/>
                  <a:gd name="T24" fmla="*/ 3 w 44"/>
                  <a:gd name="T25" fmla="*/ 8 h 19"/>
                  <a:gd name="T26" fmla="*/ 5 w 44"/>
                  <a:gd name="T27" fmla="*/ 10 h 19"/>
                  <a:gd name="T28" fmla="*/ 9 w 44"/>
                  <a:gd name="T29" fmla="*/ 12 h 19"/>
                  <a:gd name="T30" fmla="*/ 12 w 44"/>
                  <a:gd name="T31" fmla="*/ 16 h 19"/>
                  <a:gd name="T32" fmla="*/ 16 w 44"/>
                  <a:gd name="T33" fmla="*/ 19 h 19"/>
                  <a:gd name="T34" fmla="*/ 3 w 44"/>
                  <a:gd name="T35" fmla="*/ 10 h 19"/>
                  <a:gd name="T36" fmla="*/ 0 w 44"/>
                  <a:gd name="T37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19">
                    <a:moveTo>
                      <a:pt x="0" y="6"/>
                    </a:moveTo>
                    <a:cubicBezTo>
                      <a:pt x="0" y="4"/>
                      <a:pt x="1" y="2"/>
                      <a:pt x="4" y="3"/>
                    </a:cubicBezTo>
                    <a:cubicBezTo>
                      <a:pt x="6" y="3"/>
                      <a:pt x="7" y="3"/>
                      <a:pt x="9" y="2"/>
                    </a:cubicBezTo>
                    <a:cubicBezTo>
                      <a:pt x="11" y="2"/>
                      <a:pt x="13" y="2"/>
                      <a:pt x="15" y="3"/>
                    </a:cubicBezTo>
                    <a:cubicBezTo>
                      <a:pt x="20" y="6"/>
                      <a:pt x="25" y="5"/>
                      <a:pt x="30" y="2"/>
                    </a:cubicBezTo>
                    <a:cubicBezTo>
                      <a:pt x="34" y="1"/>
                      <a:pt x="39" y="0"/>
                      <a:pt x="44" y="2"/>
                    </a:cubicBezTo>
                    <a:cubicBezTo>
                      <a:pt x="42" y="4"/>
                      <a:pt x="39" y="6"/>
                      <a:pt x="37" y="9"/>
                    </a:cubicBezTo>
                    <a:cubicBezTo>
                      <a:pt x="35" y="10"/>
                      <a:pt x="32" y="11"/>
                      <a:pt x="30" y="8"/>
                    </a:cubicBezTo>
                    <a:cubicBezTo>
                      <a:pt x="26" y="5"/>
                      <a:pt x="19" y="6"/>
                      <a:pt x="17" y="10"/>
                    </a:cubicBezTo>
                    <a:cubicBezTo>
                      <a:pt x="16" y="12"/>
                      <a:pt x="15" y="11"/>
                      <a:pt x="14" y="11"/>
                    </a:cubicBezTo>
                    <a:cubicBezTo>
                      <a:pt x="11" y="11"/>
                      <a:pt x="9" y="10"/>
                      <a:pt x="7" y="8"/>
                    </a:cubicBezTo>
                    <a:cubicBezTo>
                      <a:pt x="6" y="7"/>
                      <a:pt x="5" y="6"/>
                      <a:pt x="4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9"/>
                      <a:pt x="4" y="9"/>
                      <a:pt x="5" y="10"/>
                    </a:cubicBezTo>
                    <a:cubicBezTo>
                      <a:pt x="7" y="11"/>
                      <a:pt x="8" y="11"/>
                      <a:pt x="9" y="12"/>
                    </a:cubicBezTo>
                    <a:cubicBezTo>
                      <a:pt x="10" y="13"/>
                      <a:pt x="15" y="11"/>
                      <a:pt x="12" y="16"/>
                    </a:cubicBezTo>
                    <a:cubicBezTo>
                      <a:pt x="11" y="17"/>
                      <a:pt x="15" y="17"/>
                      <a:pt x="16" y="19"/>
                    </a:cubicBezTo>
                    <a:cubicBezTo>
                      <a:pt x="10" y="19"/>
                      <a:pt x="5" y="16"/>
                      <a:pt x="3" y="10"/>
                    </a:cubicBezTo>
                    <a:cubicBezTo>
                      <a:pt x="2" y="9"/>
                      <a:pt x="1" y="7"/>
                      <a:pt x="0" y="6"/>
                    </a:cubicBezTo>
                    <a:close/>
                  </a:path>
                </a:pathLst>
              </a:custGeom>
              <a:solidFill>
                <a:srgbClr val="5B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3" name="Freeform 999"/>
              <p:cNvSpPr>
                <a:spLocks/>
              </p:cNvSpPr>
              <p:nvPr/>
            </p:nvSpPr>
            <p:spPr bwMode="auto">
              <a:xfrm>
                <a:off x="4361" y="1397"/>
                <a:ext cx="47" cy="31"/>
              </a:xfrm>
              <a:custGeom>
                <a:avLst/>
                <a:gdLst>
                  <a:gd name="T0" fmla="*/ 2 w 33"/>
                  <a:gd name="T1" fmla="*/ 9 h 21"/>
                  <a:gd name="T2" fmla="*/ 1 w 33"/>
                  <a:gd name="T3" fmla="*/ 8 h 21"/>
                  <a:gd name="T4" fmla="*/ 5 w 33"/>
                  <a:gd name="T5" fmla="*/ 5 h 21"/>
                  <a:gd name="T6" fmla="*/ 5 w 33"/>
                  <a:gd name="T7" fmla="*/ 4 h 21"/>
                  <a:gd name="T8" fmla="*/ 8 w 33"/>
                  <a:gd name="T9" fmla="*/ 3 h 21"/>
                  <a:gd name="T10" fmla="*/ 10 w 33"/>
                  <a:gd name="T11" fmla="*/ 2 h 21"/>
                  <a:gd name="T12" fmla="*/ 15 w 33"/>
                  <a:gd name="T13" fmla="*/ 1 h 21"/>
                  <a:gd name="T14" fmla="*/ 18 w 33"/>
                  <a:gd name="T15" fmla="*/ 1 h 21"/>
                  <a:gd name="T16" fmla="*/ 19 w 33"/>
                  <a:gd name="T17" fmla="*/ 3 h 21"/>
                  <a:gd name="T18" fmla="*/ 16 w 33"/>
                  <a:gd name="T19" fmla="*/ 4 h 21"/>
                  <a:gd name="T20" fmla="*/ 12 w 33"/>
                  <a:gd name="T21" fmla="*/ 6 h 21"/>
                  <a:gd name="T22" fmla="*/ 22 w 33"/>
                  <a:gd name="T23" fmla="*/ 7 h 21"/>
                  <a:gd name="T24" fmla="*/ 31 w 33"/>
                  <a:gd name="T25" fmla="*/ 12 h 21"/>
                  <a:gd name="T26" fmla="*/ 23 w 33"/>
                  <a:gd name="T27" fmla="*/ 13 h 21"/>
                  <a:gd name="T28" fmla="*/ 33 w 33"/>
                  <a:gd name="T29" fmla="*/ 17 h 21"/>
                  <a:gd name="T30" fmla="*/ 8 w 33"/>
                  <a:gd name="T31" fmla="*/ 17 h 21"/>
                  <a:gd name="T32" fmla="*/ 2 w 33"/>
                  <a:gd name="T33" fmla="*/ 12 h 21"/>
                  <a:gd name="T34" fmla="*/ 3 w 33"/>
                  <a:gd name="T35" fmla="*/ 12 h 21"/>
                  <a:gd name="T36" fmla="*/ 7 w 33"/>
                  <a:gd name="T37" fmla="*/ 12 h 21"/>
                  <a:gd name="T38" fmla="*/ 2 w 33"/>
                  <a:gd name="T3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21">
                    <a:moveTo>
                      <a:pt x="2" y="9"/>
                    </a:moveTo>
                    <a:cubicBezTo>
                      <a:pt x="1" y="9"/>
                      <a:pt x="1" y="9"/>
                      <a:pt x="1" y="8"/>
                    </a:cubicBezTo>
                    <a:cubicBezTo>
                      <a:pt x="0" y="5"/>
                      <a:pt x="3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7" y="5"/>
                      <a:pt x="7" y="5"/>
                      <a:pt x="8" y="3"/>
                    </a:cubicBezTo>
                    <a:cubicBezTo>
                      <a:pt x="8" y="3"/>
                      <a:pt x="9" y="2"/>
                      <a:pt x="10" y="2"/>
                    </a:cubicBezTo>
                    <a:cubicBezTo>
                      <a:pt x="11" y="2"/>
                      <a:pt x="13" y="3"/>
                      <a:pt x="15" y="1"/>
                    </a:cubicBezTo>
                    <a:cubicBezTo>
                      <a:pt x="15" y="0"/>
                      <a:pt x="17" y="0"/>
                      <a:pt x="18" y="1"/>
                    </a:cubicBezTo>
                    <a:cubicBezTo>
                      <a:pt x="18" y="1"/>
                      <a:pt x="19" y="2"/>
                      <a:pt x="19" y="3"/>
                    </a:cubicBezTo>
                    <a:cubicBezTo>
                      <a:pt x="18" y="4"/>
                      <a:pt x="17" y="4"/>
                      <a:pt x="16" y="4"/>
                    </a:cubicBezTo>
                    <a:cubicBezTo>
                      <a:pt x="15" y="4"/>
                      <a:pt x="14" y="5"/>
                      <a:pt x="12" y="6"/>
                    </a:cubicBezTo>
                    <a:cubicBezTo>
                      <a:pt x="16" y="8"/>
                      <a:pt x="19" y="5"/>
                      <a:pt x="22" y="7"/>
                    </a:cubicBezTo>
                    <a:cubicBezTo>
                      <a:pt x="25" y="9"/>
                      <a:pt x="27" y="11"/>
                      <a:pt x="31" y="12"/>
                    </a:cubicBezTo>
                    <a:cubicBezTo>
                      <a:pt x="28" y="15"/>
                      <a:pt x="26" y="13"/>
                      <a:pt x="23" y="13"/>
                    </a:cubicBezTo>
                    <a:cubicBezTo>
                      <a:pt x="26" y="16"/>
                      <a:pt x="30" y="15"/>
                      <a:pt x="33" y="17"/>
                    </a:cubicBezTo>
                    <a:cubicBezTo>
                      <a:pt x="25" y="21"/>
                      <a:pt x="16" y="20"/>
                      <a:pt x="8" y="17"/>
                    </a:cubicBezTo>
                    <a:cubicBezTo>
                      <a:pt x="5" y="16"/>
                      <a:pt x="3" y="15"/>
                      <a:pt x="2" y="12"/>
                    </a:cubicBezTo>
                    <a:cubicBezTo>
                      <a:pt x="2" y="12"/>
                      <a:pt x="2" y="12"/>
                      <a:pt x="3" y="12"/>
                    </a:cubicBezTo>
                    <a:cubicBezTo>
                      <a:pt x="4" y="11"/>
                      <a:pt x="5" y="11"/>
                      <a:pt x="7" y="12"/>
                    </a:cubicBezTo>
                    <a:cubicBezTo>
                      <a:pt x="5" y="10"/>
                      <a:pt x="3" y="11"/>
                      <a:pt x="2" y="9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4" name="Freeform 1000"/>
              <p:cNvSpPr>
                <a:spLocks/>
              </p:cNvSpPr>
              <p:nvPr/>
            </p:nvSpPr>
            <p:spPr bwMode="auto">
              <a:xfrm>
                <a:off x="4365" y="1399"/>
                <a:ext cx="10" cy="7"/>
              </a:xfrm>
              <a:custGeom>
                <a:avLst/>
                <a:gdLst>
                  <a:gd name="T0" fmla="*/ 7 w 7"/>
                  <a:gd name="T1" fmla="*/ 1 h 5"/>
                  <a:gd name="T2" fmla="*/ 6 w 7"/>
                  <a:gd name="T3" fmla="*/ 2 h 5"/>
                  <a:gd name="T4" fmla="*/ 2 w 7"/>
                  <a:gd name="T5" fmla="*/ 4 h 5"/>
                  <a:gd name="T6" fmla="*/ 1 w 7"/>
                  <a:gd name="T7" fmla="*/ 3 h 5"/>
                  <a:gd name="T8" fmla="*/ 1 w 7"/>
                  <a:gd name="T9" fmla="*/ 3 h 5"/>
                  <a:gd name="T10" fmla="*/ 7 w 7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6" y="1"/>
                      <a:pt x="6" y="2"/>
                      <a:pt x="6" y="2"/>
                    </a:cubicBezTo>
                    <a:cubicBezTo>
                      <a:pt x="5" y="5"/>
                      <a:pt x="4" y="5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3" y="3"/>
                      <a:pt x="4" y="0"/>
                      <a:pt x="7" y="1"/>
                    </a:cubicBezTo>
                    <a:close/>
                  </a:path>
                </a:pathLst>
              </a:custGeom>
              <a:solidFill>
                <a:srgbClr val="232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5" name="Freeform 1001"/>
              <p:cNvSpPr>
                <a:spLocks/>
              </p:cNvSpPr>
              <p:nvPr/>
            </p:nvSpPr>
            <p:spPr bwMode="auto">
              <a:xfrm>
                <a:off x="4205" y="1552"/>
                <a:ext cx="26" cy="20"/>
              </a:xfrm>
              <a:custGeom>
                <a:avLst/>
                <a:gdLst>
                  <a:gd name="T0" fmla="*/ 15 w 18"/>
                  <a:gd name="T1" fmla="*/ 0 h 14"/>
                  <a:gd name="T2" fmla="*/ 12 w 18"/>
                  <a:gd name="T3" fmla="*/ 7 h 14"/>
                  <a:gd name="T4" fmla="*/ 8 w 18"/>
                  <a:gd name="T5" fmla="*/ 13 h 14"/>
                  <a:gd name="T6" fmla="*/ 7 w 18"/>
                  <a:gd name="T7" fmla="*/ 13 h 14"/>
                  <a:gd name="T8" fmla="*/ 2 w 18"/>
                  <a:gd name="T9" fmla="*/ 13 h 14"/>
                  <a:gd name="T10" fmla="*/ 1 w 18"/>
                  <a:gd name="T11" fmla="*/ 12 h 14"/>
                  <a:gd name="T12" fmla="*/ 15 w 18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4">
                    <a:moveTo>
                      <a:pt x="15" y="0"/>
                    </a:moveTo>
                    <a:cubicBezTo>
                      <a:pt x="18" y="4"/>
                      <a:pt x="13" y="5"/>
                      <a:pt x="12" y="7"/>
                    </a:cubicBezTo>
                    <a:cubicBezTo>
                      <a:pt x="10" y="9"/>
                      <a:pt x="8" y="10"/>
                      <a:pt x="8" y="13"/>
                    </a:cubicBezTo>
                    <a:cubicBezTo>
                      <a:pt x="8" y="13"/>
                      <a:pt x="7" y="13"/>
                      <a:pt x="7" y="13"/>
                    </a:cubicBezTo>
                    <a:cubicBezTo>
                      <a:pt x="5" y="13"/>
                      <a:pt x="4" y="13"/>
                      <a:pt x="2" y="13"/>
                    </a:cubicBezTo>
                    <a:cubicBezTo>
                      <a:pt x="0" y="14"/>
                      <a:pt x="1" y="12"/>
                      <a:pt x="1" y="12"/>
                    </a:cubicBezTo>
                    <a:cubicBezTo>
                      <a:pt x="7" y="9"/>
                      <a:pt x="11" y="4"/>
                      <a:pt x="15" y="0"/>
                    </a:cubicBezTo>
                    <a:close/>
                  </a:path>
                </a:pathLst>
              </a:custGeom>
              <a:solidFill>
                <a:srgbClr val="E1D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6" name="Freeform 1002"/>
              <p:cNvSpPr>
                <a:spLocks/>
              </p:cNvSpPr>
              <p:nvPr/>
            </p:nvSpPr>
            <p:spPr bwMode="auto">
              <a:xfrm>
                <a:off x="4229" y="1497"/>
                <a:ext cx="13" cy="15"/>
              </a:xfrm>
              <a:custGeom>
                <a:avLst/>
                <a:gdLst>
                  <a:gd name="T0" fmla="*/ 7 w 9"/>
                  <a:gd name="T1" fmla="*/ 0 h 10"/>
                  <a:gd name="T2" fmla="*/ 5 w 9"/>
                  <a:gd name="T3" fmla="*/ 3 h 10"/>
                  <a:gd name="T4" fmla="*/ 5 w 9"/>
                  <a:gd name="T5" fmla="*/ 10 h 10"/>
                  <a:gd name="T6" fmla="*/ 0 w 9"/>
                  <a:gd name="T7" fmla="*/ 8 h 10"/>
                  <a:gd name="T8" fmla="*/ 4 w 9"/>
                  <a:gd name="T9" fmla="*/ 2 h 10"/>
                  <a:gd name="T10" fmla="*/ 7 w 9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7" y="0"/>
                    </a:moveTo>
                    <a:cubicBezTo>
                      <a:pt x="9" y="2"/>
                      <a:pt x="6" y="2"/>
                      <a:pt x="5" y="3"/>
                    </a:cubicBezTo>
                    <a:cubicBezTo>
                      <a:pt x="4" y="5"/>
                      <a:pt x="2" y="7"/>
                      <a:pt x="5" y="10"/>
                    </a:cubicBezTo>
                    <a:cubicBezTo>
                      <a:pt x="3" y="10"/>
                      <a:pt x="2" y="9"/>
                      <a:pt x="0" y="8"/>
                    </a:cubicBezTo>
                    <a:cubicBezTo>
                      <a:pt x="0" y="5"/>
                      <a:pt x="3" y="4"/>
                      <a:pt x="4" y="2"/>
                    </a:cubicBezTo>
                    <a:cubicBezTo>
                      <a:pt x="5" y="1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CEB7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7" name="Freeform 1003"/>
              <p:cNvSpPr>
                <a:spLocks/>
              </p:cNvSpPr>
              <p:nvPr/>
            </p:nvSpPr>
            <p:spPr bwMode="auto">
              <a:xfrm>
                <a:off x="4270" y="1415"/>
                <a:ext cx="16" cy="10"/>
              </a:xfrm>
              <a:custGeom>
                <a:avLst/>
                <a:gdLst>
                  <a:gd name="T0" fmla="*/ 1 w 11"/>
                  <a:gd name="T1" fmla="*/ 3 h 7"/>
                  <a:gd name="T2" fmla="*/ 4 w 11"/>
                  <a:gd name="T3" fmla="*/ 0 h 7"/>
                  <a:gd name="T4" fmla="*/ 3 w 11"/>
                  <a:gd name="T5" fmla="*/ 1 h 7"/>
                  <a:gd name="T6" fmla="*/ 4 w 11"/>
                  <a:gd name="T7" fmla="*/ 2 h 7"/>
                  <a:gd name="T8" fmla="*/ 11 w 11"/>
                  <a:gd name="T9" fmla="*/ 2 h 7"/>
                  <a:gd name="T10" fmla="*/ 3 w 11"/>
                  <a:gd name="T11" fmla="*/ 5 h 7"/>
                  <a:gd name="T12" fmla="*/ 1 w 11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1" y="3"/>
                    </a:moveTo>
                    <a:cubicBezTo>
                      <a:pt x="0" y="1"/>
                      <a:pt x="0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1"/>
                      <a:pt x="8" y="1"/>
                      <a:pt x="11" y="2"/>
                    </a:cubicBezTo>
                    <a:cubicBezTo>
                      <a:pt x="9" y="4"/>
                      <a:pt x="7" y="7"/>
                      <a:pt x="3" y="5"/>
                    </a:cubicBezTo>
                    <a:cubicBezTo>
                      <a:pt x="4" y="3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3027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8" name="Freeform 1004"/>
              <p:cNvSpPr>
                <a:spLocks/>
              </p:cNvSpPr>
              <p:nvPr/>
            </p:nvSpPr>
            <p:spPr bwMode="auto">
              <a:xfrm>
                <a:off x="4585" y="1575"/>
                <a:ext cx="40" cy="6"/>
              </a:xfrm>
              <a:custGeom>
                <a:avLst/>
                <a:gdLst>
                  <a:gd name="T0" fmla="*/ 2 w 28"/>
                  <a:gd name="T1" fmla="*/ 3 h 4"/>
                  <a:gd name="T2" fmla="*/ 0 w 28"/>
                  <a:gd name="T3" fmla="*/ 2 h 4"/>
                  <a:gd name="T4" fmla="*/ 28 w 28"/>
                  <a:gd name="T5" fmla="*/ 0 h 4"/>
                  <a:gd name="T6" fmla="*/ 14 w 28"/>
                  <a:gd name="T7" fmla="*/ 2 h 4"/>
                  <a:gd name="T8" fmla="*/ 2 w 2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">
                    <a:moveTo>
                      <a:pt x="2" y="3"/>
                    </a:moveTo>
                    <a:cubicBezTo>
                      <a:pt x="1" y="3"/>
                      <a:pt x="0" y="4"/>
                      <a:pt x="0" y="2"/>
                    </a:cubicBezTo>
                    <a:cubicBezTo>
                      <a:pt x="9" y="0"/>
                      <a:pt x="19" y="1"/>
                      <a:pt x="28" y="0"/>
                    </a:cubicBezTo>
                    <a:cubicBezTo>
                      <a:pt x="24" y="2"/>
                      <a:pt x="19" y="2"/>
                      <a:pt x="14" y="2"/>
                    </a:cubicBezTo>
                    <a:cubicBezTo>
                      <a:pt x="10" y="2"/>
                      <a:pt x="6" y="2"/>
                      <a:pt x="2" y="3"/>
                    </a:cubicBezTo>
                    <a:close/>
                  </a:path>
                </a:pathLst>
              </a:custGeom>
              <a:solidFill>
                <a:srgbClr val="4C4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9" name="Freeform 1005"/>
              <p:cNvSpPr>
                <a:spLocks/>
              </p:cNvSpPr>
              <p:nvPr/>
            </p:nvSpPr>
            <p:spPr bwMode="auto">
              <a:xfrm>
                <a:off x="4564" y="1559"/>
                <a:ext cx="12" cy="10"/>
              </a:xfrm>
              <a:custGeom>
                <a:avLst/>
                <a:gdLst>
                  <a:gd name="T0" fmla="*/ 0 w 8"/>
                  <a:gd name="T1" fmla="*/ 6 h 7"/>
                  <a:gd name="T2" fmla="*/ 7 w 8"/>
                  <a:gd name="T3" fmla="*/ 0 h 7"/>
                  <a:gd name="T4" fmla="*/ 8 w 8"/>
                  <a:gd name="T5" fmla="*/ 0 h 7"/>
                  <a:gd name="T6" fmla="*/ 1 w 8"/>
                  <a:gd name="T7" fmla="*/ 7 h 7"/>
                  <a:gd name="T8" fmla="*/ 0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6"/>
                    </a:moveTo>
                    <a:cubicBezTo>
                      <a:pt x="3" y="4"/>
                      <a:pt x="5" y="2"/>
                      <a:pt x="7" y="0"/>
                    </a:cubicBezTo>
                    <a:cubicBezTo>
                      <a:pt x="7" y="0"/>
                      <a:pt x="7" y="0"/>
                      <a:pt x="8" y="0"/>
                    </a:cubicBezTo>
                    <a:cubicBezTo>
                      <a:pt x="5" y="2"/>
                      <a:pt x="3" y="5"/>
                      <a:pt x="1" y="7"/>
                    </a:cubicBezTo>
                    <a:cubicBezTo>
                      <a:pt x="1" y="7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53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0" name="Freeform 1006"/>
              <p:cNvSpPr>
                <a:spLocks/>
              </p:cNvSpPr>
              <p:nvPr/>
            </p:nvSpPr>
            <p:spPr bwMode="auto">
              <a:xfrm>
                <a:off x="4647" y="1504"/>
                <a:ext cx="9" cy="12"/>
              </a:xfrm>
              <a:custGeom>
                <a:avLst/>
                <a:gdLst>
                  <a:gd name="T0" fmla="*/ 0 w 6"/>
                  <a:gd name="T1" fmla="*/ 2 h 8"/>
                  <a:gd name="T2" fmla="*/ 4 w 6"/>
                  <a:gd name="T3" fmla="*/ 0 h 8"/>
                  <a:gd name="T4" fmla="*/ 3 w 6"/>
                  <a:gd name="T5" fmla="*/ 8 h 8"/>
                  <a:gd name="T6" fmla="*/ 0 w 6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6" y="3"/>
                      <a:pt x="6" y="6"/>
                      <a:pt x="3" y="8"/>
                    </a:cubicBezTo>
                    <a:cubicBezTo>
                      <a:pt x="1" y="7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7772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1" name="Freeform 1007"/>
              <p:cNvSpPr>
                <a:spLocks/>
              </p:cNvSpPr>
              <p:nvPr/>
            </p:nvSpPr>
            <p:spPr bwMode="auto">
              <a:xfrm>
                <a:off x="4604" y="1519"/>
                <a:ext cx="15" cy="6"/>
              </a:xfrm>
              <a:custGeom>
                <a:avLst/>
                <a:gdLst>
                  <a:gd name="T0" fmla="*/ 6 w 11"/>
                  <a:gd name="T1" fmla="*/ 4 h 4"/>
                  <a:gd name="T2" fmla="*/ 0 w 11"/>
                  <a:gd name="T3" fmla="*/ 3 h 4"/>
                  <a:gd name="T4" fmla="*/ 11 w 11"/>
                  <a:gd name="T5" fmla="*/ 1 h 4"/>
                  <a:gd name="T6" fmla="*/ 6 w 1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4">
                    <a:moveTo>
                      <a:pt x="6" y="4"/>
                    </a:moveTo>
                    <a:cubicBezTo>
                      <a:pt x="4" y="3"/>
                      <a:pt x="2" y="3"/>
                      <a:pt x="0" y="3"/>
                    </a:cubicBezTo>
                    <a:cubicBezTo>
                      <a:pt x="4" y="0"/>
                      <a:pt x="8" y="2"/>
                      <a:pt x="11" y="1"/>
                    </a:cubicBezTo>
                    <a:cubicBezTo>
                      <a:pt x="10" y="3"/>
                      <a:pt x="8" y="4"/>
                      <a:pt x="6" y="4"/>
                    </a:cubicBezTo>
                    <a:close/>
                  </a:path>
                </a:pathLst>
              </a:custGeom>
              <a:solidFill>
                <a:srgbClr val="231E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2" name="Freeform 1008"/>
              <p:cNvSpPr>
                <a:spLocks/>
              </p:cNvSpPr>
              <p:nvPr/>
            </p:nvSpPr>
            <p:spPr bwMode="auto">
              <a:xfrm>
                <a:off x="4264" y="1405"/>
                <a:ext cx="8" cy="5"/>
              </a:xfrm>
              <a:custGeom>
                <a:avLst/>
                <a:gdLst>
                  <a:gd name="T0" fmla="*/ 6 w 6"/>
                  <a:gd name="T1" fmla="*/ 0 h 4"/>
                  <a:gd name="T2" fmla="*/ 3 w 6"/>
                  <a:gd name="T3" fmla="*/ 2 h 4"/>
                  <a:gd name="T4" fmla="*/ 0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6" y="1"/>
                      <a:pt x="4" y="1"/>
                      <a:pt x="3" y="2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1" y="1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585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sp>
          <p:nvSpPr>
            <p:cNvPr id="126" name="Freeform 1010"/>
            <p:cNvSpPr>
              <a:spLocks/>
            </p:cNvSpPr>
            <p:nvPr/>
          </p:nvSpPr>
          <p:spPr bwMode="auto">
            <a:xfrm>
              <a:off x="6794570" y="2613746"/>
              <a:ext cx="13347" cy="8898"/>
            </a:xfrm>
            <a:custGeom>
              <a:avLst/>
              <a:gdLst>
                <a:gd name="T0" fmla="*/ 0 w 6"/>
                <a:gd name="T1" fmla="*/ 4 h 4"/>
                <a:gd name="T2" fmla="*/ 6 w 6"/>
                <a:gd name="T3" fmla="*/ 0 h 4"/>
                <a:gd name="T4" fmla="*/ 0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cubicBezTo>
                    <a:pt x="1" y="2"/>
                    <a:pt x="3" y="0"/>
                    <a:pt x="6" y="0"/>
                  </a:cubicBezTo>
                  <a:cubicBezTo>
                    <a:pt x="4" y="2"/>
                    <a:pt x="2" y="3"/>
                    <a:pt x="0" y="4"/>
                  </a:cubicBezTo>
                  <a:close/>
                </a:path>
              </a:pathLst>
            </a:custGeom>
            <a:solidFill>
              <a:srgbClr val="6F8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27" name="Freeform 1011"/>
            <p:cNvSpPr>
              <a:spLocks/>
            </p:cNvSpPr>
            <p:nvPr/>
          </p:nvSpPr>
          <p:spPr bwMode="auto">
            <a:xfrm>
              <a:off x="7338851" y="2668619"/>
              <a:ext cx="8898" cy="11864"/>
            </a:xfrm>
            <a:custGeom>
              <a:avLst/>
              <a:gdLst>
                <a:gd name="T0" fmla="*/ 4 w 4"/>
                <a:gd name="T1" fmla="*/ 5 h 5"/>
                <a:gd name="T2" fmla="*/ 0 w 4"/>
                <a:gd name="T3" fmla="*/ 0 h 5"/>
                <a:gd name="T4" fmla="*/ 4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3" y="4"/>
                    <a:pt x="1" y="2"/>
                    <a:pt x="0" y="0"/>
                  </a:cubicBezTo>
                  <a:cubicBezTo>
                    <a:pt x="1" y="2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28" name="Freeform 1012"/>
            <p:cNvSpPr>
              <a:spLocks/>
            </p:cNvSpPr>
            <p:nvPr/>
          </p:nvSpPr>
          <p:spPr bwMode="auto">
            <a:xfrm>
              <a:off x="7223173" y="2704212"/>
              <a:ext cx="131992" cy="68220"/>
            </a:xfrm>
            <a:custGeom>
              <a:avLst/>
              <a:gdLst>
                <a:gd name="T0" fmla="*/ 9 w 61"/>
                <a:gd name="T1" fmla="*/ 29 h 32"/>
                <a:gd name="T2" fmla="*/ 9 w 61"/>
                <a:gd name="T3" fmla="*/ 29 h 32"/>
                <a:gd name="T4" fmla="*/ 11 w 61"/>
                <a:gd name="T5" fmla="*/ 28 h 32"/>
                <a:gd name="T6" fmla="*/ 5 w 61"/>
                <a:gd name="T7" fmla="*/ 27 h 32"/>
                <a:gd name="T8" fmla="*/ 6 w 61"/>
                <a:gd name="T9" fmla="*/ 26 h 32"/>
                <a:gd name="T10" fmla="*/ 6 w 61"/>
                <a:gd name="T11" fmla="*/ 26 h 32"/>
                <a:gd name="T12" fmla="*/ 0 w 61"/>
                <a:gd name="T13" fmla="*/ 25 h 32"/>
                <a:gd name="T14" fmla="*/ 12 w 61"/>
                <a:gd name="T15" fmla="*/ 25 h 32"/>
                <a:gd name="T16" fmla="*/ 12 w 61"/>
                <a:gd name="T17" fmla="*/ 24 h 32"/>
                <a:gd name="T18" fmla="*/ 4 w 61"/>
                <a:gd name="T19" fmla="*/ 24 h 32"/>
                <a:gd name="T20" fmla="*/ 11 w 61"/>
                <a:gd name="T21" fmla="*/ 20 h 32"/>
                <a:gd name="T22" fmla="*/ 6 w 61"/>
                <a:gd name="T23" fmla="*/ 15 h 32"/>
                <a:gd name="T24" fmla="*/ 31 w 61"/>
                <a:gd name="T25" fmla="*/ 14 h 32"/>
                <a:gd name="T26" fmla="*/ 16 w 61"/>
                <a:gd name="T27" fmla="*/ 0 h 32"/>
                <a:gd name="T28" fmla="*/ 44 w 61"/>
                <a:gd name="T29" fmla="*/ 15 h 32"/>
                <a:gd name="T30" fmla="*/ 40 w 61"/>
                <a:gd name="T31" fmla="*/ 16 h 32"/>
                <a:gd name="T32" fmla="*/ 51 w 61"/>
                <a:gd name="T33" fmla="*/ 23 h 32"/>
                <a:gd name="T34" fmla="*/ 58 w 61"/>
                <a:gd name="T35" fmla="*/ 25 h 32"/>
                <a:gd name="T36" fmla="*/ 59 w 61"/>
                <a:gd name="T37" fmla="*/ 29 h 32"/>
                <a:gd name="T38" fmla="*/ 56 w 61"/>
                <a:gd name="T39" fmla="*/ 31 h 32"/>
                <a:gd name="T40" fmla="*/ 55 w 61"/>
                <a:gd name="T41" fmla="*/ 31 h 32"/>
                <a:gd name="T42" fmla="*/ 51 w 61"/>
                <a:gd name="T43" fmla="*/ 30 h 32"/>
                <a:gd name="T44" fmla="*/ 53 w 61"/>
                <a:gd name="T45" fmla="*/ 29 h 32"/>
                <a:gd name="T46" fmla="*/ 52 w 61"/>
                <a:gd name="T47" fmla="*/ 27 h 32"/>
                <a:gd name="T48" fmla="*/ 44 w 61"/>
                <a:gd name="T49" fmla="*/ 26 h 32"/>
                <a:gd name="T50" fmla="*/ 36 w 61"/>
                <a:gd name="T51" fmla="*/ 24 h 32"/>
                <a:gd name="T52" fmla="*/ 26 w 61"/>
                <a:gd name="T53" fmla="*/ 24 h 32"/>
                <a:gd name="T54" fmla="*/ 21 w 61"/>
                <a:gd name="T55" fmla="*/ 25 h 32"/>
                <a:gd name="T56" fmla="*/ 24 w 61"/>
                <a:gd name="T57" fmla="*/ 23 h 32"/>
                <a:gd name="T58" fmla="*/ 15 w 61"/>
                <a:gd name="T59" fmla="*/ 24 h 32"/>
                <a:gd name="T60" fmla="*/ 27 w 61"/>
                <a:gd name="T61" fmla="*/ 26 h 32"/>
                <a:gd name="T62" fmla="*/ 16 w 61"/>
                <a:gd name="T63" fmla="*/ 30 h 32"/>
                <a:gd name="T64" fmla="*/ 9 w 61"/>
                <a:gd name="T65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" h="32">
                  <a:moveTo>
                    <a:pt x="9" y="29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9" y="27"/>
                    <a:pt x="11" y="28"/>
                    <a:pt x="11" y="28"/>
                  </a:cubicBezTo>
                  <a:cubicBezTo>
                    <a:pt x="9" y="27"/>
                    <a:pt x="7" y="30"/>
                    <a:pt x="5" y="27"/>
                  </a:cubicBezTo>
                  <a:cubicBezTo>
                    <a:pt x="5" y="27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2" y="26"/>
                    <a:pt x="0" y="25"/>
                  </a:cubicBezTo>
                  <a:cubicBezTo>
                    <a:pt x="4" y="25"/>
                    <a:pt x="8" y="25"/>
                    <a:pt x="12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9" y="24"/>
                    <a:pt x="6" y="24"/>
                    <a:pt x="4" y="24"/>
                  </a:cubicBezTo>
                  <a:cubicBezTo>
                    <a:pt x="7" y="24"/>
                    <a:pt x="8" y="20"/>
                    <a:pt x="11" y="20"/>
                  </a:cubicBezTo>
                  <a:cubicBezTo>
                    <a:pt x="10" y="18"/>
                    <a:pt x="8" y="18"/>
                    <a:pt x="6" y="15"/>
                  </a:cubicBezTo>
                  <a:cubicBezTo>
                    <a:pt x="15" y="15"/>
                    <a:pt x="23" y="16"/>
                    <a:pt x="31" y="14"/>
                  </a:cubicBezTo>
                  <a:cubicBezTo>
                    <a:pt x="25" y="10"/>
                    <a:pt x="20" y="6"/>
                    <a:pt x="16" y="0"/>
                  </a:cubicBezTo>
                  <a:cubicBezTo>
                    <a:pt x="23" y="9"/>
                    <a:pt x="33" y="12"/>
                    <a:pt x="44" y="15"/>
                  </a:cubicBezTo>
                  <a:cubicBezTo>
                    <a:pt x="42" y="17"/>
                    <a:pt x="41" y="15"/>
                    <a:pt x="40" y="16"/>
                  </a:cubicBezTo>
                  <a:cubicBezTo>
                    <a:pt x="43" y="19"/>
                    <a:pt x="49" y="17"/>
                    <a:pt x="51" y="23"/>
                  </a:cubicBezTo>
                  <a:cubicBezTo>
                    <a:pt x="54" y="21"/>
                    <a:pt x="56" y="23"/>
                    <a:pt x="58" y="25"/>
                  </a:cubicBezTo>
                  <a:cubicBezTo>
                    <a:pt x="59" y="26"/>
                    <a:pt x="61" y="27"/>
                    <a:pt x="59" y="29"/>
                  </a:cubicBezTo>
                  <a:cubicBezTo>
                    <a:pt x="59" y="30"/>
                    <a:pt x="57" y="31"/>
                    <a:pt x="56" y="31"/>
                  </a:cubicBezTo>
                  <a:cubicBezTo>
                    <a:pt x="56" y="32"/>
                    <a:pt x="56" y="32"/>
                    <a:pt x="55" y="31"/>
                  </a:cubicBezTo>
                  <a:cubicBezTo>
                    <a:pt x="54" y="30"/>
                    <a:pt x="53" y="31"/>
                    <a:pt x="51" y="30"/>
                  </a:cubicBezTo>
                  <a:cubicBezTo>
                    <a:pt x="52" y="30"/>
                    <a:pt x="53" y="29"/>
                    <a:pt x="53" y="29"/>
                  </a:cubicBezTo>
                  <a:cubicBezTo>
                    <a:pt x="53" y="28"/>
                    <a:pt x="53" y="27"/>
                    <a:pt x="52" y="27"/>
                  </a:cubicBezTo>
                  <a:cubicBezTo>
                    <a:pt x="49" y="28"/>
                    <a:pt x="47" y="25"/>
                    <a:pt x="44" y="26"/>
                  </a:cubicBezTo>
                  <a:cubicBezTo>
                    <a:pt x="42" y="27"/>
                    <a:pt x="39" y="28"/>
                    <a:pt x="36" y="24"/>
                  </a:cubicBezTo>
                  <a:cubicBezTo>
                    <a:pt x="35" y="23"/>
                    <a:pt x="29" y="23"/>
                    <a:pt x="26" y="24"/>
                  </a:cubicBezTo>
                  <a:cubicBezTo>
                    <a:pt x="24" y="25"/>
                    <a:pt x="23" y="24"/>
                    <a:pt x="21" y="25"/>
                  </a:cubicBezTo>
                  <a:cubicBezTo>
                    <a:pt x="21" y="23"/>
                    <a:pt x="23" y="24"/>
                    <a:pt x="24" y="23"/>
                  </a:cubicBezTo>
                  <a:cubicBezTo>
                    <a:pt x="21" y="22"/>
                    <a:pt x="18" y="24"/>
                    <a:pt x="15" y="24"/>
                  </a:cubicBezTo>
                  <a:cubicBezTo>
                    <a:pt x="18" y="28"/>
                    <a:pt x="22" y="25"/>
                    <a:pt x="27" y="26"/>
                  </a:cubicBezTo>
                  <a:cubicBezTo>
                    <a:pt x="23" y="27"/>
                    <a:pt x="19" y="28"/>
                    <a:pt x="16" y="30"/>
                  </a:cubicBezTo>
                  <a:cubicBezTo>
                    <a:pt x="14" y="31"/>
                    <a:pt x="11" y="30"/>
                    <a:pt x="9" y="29"/>
                  </a:cubicBezTo>
                  <a:close/>
                </a:path>
              </a:pathLst>
            </a:custGeom>
            <a:solidFill>
              <a:srgbClr val="493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29" name="Freeform 1013"/>
            <p:cNvSpPr>
              <a:spLocks/>
            </p:cNvSpPr>
            <p:nvPr/>
          </p:nvSpPr>
          <p:spPr bwMode="auto">
            <a:xfrm>
              <a:off x="7319571" y="2701246"/>
              <a:ext cx="35593" cy="23729"/>
            </a:xfrm>
            <a:custGeom>
              <a:avLst/>
              <a:gdLst>
                <a:gd name="T0" fmla="*/ 8 w 16"/>
                <a:gd name="T1" fmla="*/ 0 h 11"/>
                <a:gd name="T2" fmla="*/ 16 w 16"/>
                <a:gd name="T3" fmla="*/ 3 h 11"/>
                <a:gd name="T4" fmla="*/ 9 w 16"/>
                <a:gd name="T5" fmla="*/ 10 h 11"/>
                <a:gd name="T6" fmla="*/ 0 w 16"/>
                <a:gd name="T7" fmla="*/ 6 h 11"/>
                <a:gd name="T8" fmla="*/ 0 w 16"/>
                <a:gd name="T9" fmla="*/ 5 h 11"/>
                <a:gd name="T10" fmla="*/ 8 w 1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1">
                  <a:moveTo>
                    <a:pt x="8" y="0"/>
                  </a:moveTo>
                  <a:cubicBezTo>
                    <a:pt x="11" y="0"/>
                    <a:pt x="14" y="2"/>
                    <a:pt x="16" y="3"/>
                  </a:cubicBezTo>
                  <a:cubicBezTo>
                    <a:pt x="14" y="10"/>
                    <a:pt x="13" y="11"/>
                    <a:pt x="9" y="10"/>
                  </a:cubicBezTo>
                  <a:cubicBezTo>
                    <a:pt x="5" y="9"/>
                    <a:pt x="3" y="7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D8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0" name="Freeform 1014"/>
            <p:cNvSpPr>
              <a:spLocks/>
            </p:cNvSpPr>
            <p:nvPr/>
          </p:nvSpPr>
          <p:spPr bwMode="auto">
            <a:xfrm>
              <a:off x="7260249" y="2681966"/>
              <a:ext cx="59322" cy="32627"/>
            </a:xfrm>
            <a:custGeom>
              <a:avLst/>
              <a:gdLst>
                <a:gd name="T0" fmla="*/ 28 w 28"/>
                <a:gd name="T1" fmla="*/ 14 h 15"/>
                <a:gd name="T2" fmla="*/ 28 w 28"/>
                <a:gd name="T3" fmla="*/ 15 h 15"/>
                <a:gd name="T4" fmla="*/ 3 w 28"/>
                <a:gd name="T5" fmla="*/ 4 h 15"/>
                <a:gd name="T6" fmla="*/ 0 w 28"/>
                <a:gd name="T7" fmla="*/ 0 h 15"/>
                <a:gd name="T8" fmla="*/ 19 w 28"/>
                <a:gd name="T9" fmla="*/ 9 h 15"/>
                <a:gd name="T10" fmla="*/ 28 w 28"/>
                <a:gd name="T1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5">
                  <a:moveTo>
                    <a:pt x="28" y="14"/>
                  </a:moveTo>
                  <a:cubicBezTo>
                    <a:pt x="28" y="15"/>
                    <a:pt x="28" y="15"/>
                    <a:pt x="28" y="15"/>
                  </a:cubicBezTo>
                  <a:cubicBezTo>
                    <a:pt x="20" y="12"/>
                    <a:pt x="10" y="10"/>
                    <a:pt x="3" y="4"/>
                  </a:cubicBezTo>
                  <a:cubicBezTo>
                    <a:pt x="2" y="3"/>
                    <a:pt x="0" y="2"/>
                    <a:pt x="0" y="0"/>
                  </a:cubicBezTo>
                  <a:cubicBezTo>
                    <a:pt x="6" y="5"/>
                    <a:pt x="12" y="8"/>
                    <a:pt x="19" y="9"/>
                  </a:cubicBezTo>
                  <a:cubicBezTo>
                    <a:pt x="22" y="10"/>
                    <a:pt x="25" y="12"/>
                    <a:pt x="28" y="14"/>
                  </a:cubicBezTo>
                  <a:close/>
                </a:path>
              </a:pathLst>
            </a:custGeom>
            <a:solidFill>
              <a:srgbClr val="212A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1" name="Freeform 1015"/>
            <p:cNvSpPr>
              <a:spLocks/>
            </p:cNvSpPr>
            <p:nvPr/>
          </p:nvSpPr>
          <p:spPr bwMode="auto">
            <a:xfrm>
              <a:off x="7338851" y="2707178"/>
              <a:ext cx="23729" cy="19280"/>
            </a:xfrm>
            <a:custGeom>
              <a:avLst/>
              <a:gdLst>
                <a:gd name="T0" fmla="*/ 0 w 11"/>
                <a:gd name="T1" fmla="*/ 7 h 9"/>
                <a:gd name="T2" fmla="*/ 4 w 11"/>
                <a:gd name="T3" fmla="*/ 2 h 9"/>
                <a:gd name="T4" fmla="*/ 7 w 11"/>
                <a:gd name="T5" fmla="*/ 0 h 9"/>
                <a:gd name="T6" fmla="*/ 10 w 11"/>
                <a:gd name="T7" fmla="*/ 3 h 9"/>
                <a:gd name="T8" fmla="*/ 8 w 11"/>
                <a:gd name="T9" fmla="*/ 4 h 9"/>
                <a:gd name="T10" fmla="*/ 11 w 11"/>
                <a:gd name="T11" fmla="*/ 5 h 9"/>
                <a:gd name="T12" fmla="*/ 8 w 11"/>
                <a:gd name="T13" fmla="*/ 8 h 9"/>
                <a:gd name="T14" fmla="*/ 0 w 11"/>
                <a:gd name="T1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">
                  <a:moveTo>
                    <a:pt x="0" y="7"/>
                  </a:moveTo>
                  <a:cubicBezTo>
                    <a:pt x="2" y="6"/>
                    <a:pt x="6" y="7"/>
                    <a:pt x="4" y="2"/>
                  </a:cubicBezTo>
                  <a:cubicBezTo>
                    <a:pt x="4" y="1"/>
                    <a:pt x="7" y="2"/>
                    <a:pt x="7" y="0"/>
                  </a:cubicBezTo>
                  <a:cubicBezTo>
                    <a:pt x="9" y="0"/>
                    <a:pt x="10" y="2"/>
                    <a:pt x="10" y="3"/>
                  </a:cubicBezTo>
                  <a:cubicBezTo>
                    <a:pt x="10" y="4"/>
                    <a:pt x="8" y="1"/>
                    <a:pt x="8" y="4"/>
                  </a:cubicBezTo>
                  <a:cubicBezTo>
                    <a:pt x="8" y="5"/>
                    <a:pt x="10" y="4"/>
                    <a:pt x="11" y="5"/>
                  </a:cubicBezTo>
                  <a:cubicBezTo>
                    <a:pt x="10" y="7"/>
                    <a:pt x="9" y="7"/>
                    <a:pt x="8" y="8"/>
                  </a:cubicBezTo>
                  <a:cubicBezTo>
                    <a:pt x="5" y="9"/>
                    <a:pt x="2" y="9"/>
                    <a:pt x="0" y="7"/>
                  </a:cubicBezTo>
                  <a:close/>
                </a:path>
              </a:pathLst>
            </a:custGeom>
            <a:solidFill>
              <a:srgbClr val="998B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2" name="Freeform 1016"/>
            <p:cNvSpPr>
              <a:spLocks/>
            </p:cNvSpPr>
            <p:nvPr/>
          </p:nvSpPr>
          <p:spPr bwMode="auto">
            <a:xfrm>
              <a:off x="7278046" y="2704212"/>
              <a:ext cx="40042" cy="2224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0 h 11"/>
                <a:gd name="T4" fmla="*/ 19 w 19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3" y="7"/>
                    <a:pt x="5" y="5"/>
                    <a:pt x="0" y="0"/>
                  </a:cubicBezTo>
                  <a:cubicBezTo>
                    <a:pt x="7" y="3"/>
                    <a:pt x="14" y="5"/>
                    <a:pt x="19" y="11"/>
                  </a:cubicBezTo>
                  <a:close/>
                </a:path>
              </a:pathLst>
            </a:custGeom>
            <a:solidFill>
              <a:srgbClr val="212A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3" name="Freeform 1017"/>
            <p:cNvSpPr>
              <a:spLocks/>
            </p:cNvSpPr>
            <p:nvPr/>
          </p:nvSpPr>
          <p:spPr bwMode="auto">
            <a:xfrm>
              <a:off x="7221690" y="2615229"/>
              <a:ext cx="13347" cy="51907"/>
            </a:xfrm>
            <a:custGeom>
              <a:avLst/>
              <a:gdLst>
                <a:gd name="T0" fmla="*/ 6 w 6"/>
                <a:gd name="T1" fmla="*/ 24 h 24"/>
                <a:gd name="T2" fmla="*/ 1 w 6"/>
                <a:gd name="T3" fmla="*/ 0 h 24"/>
                <a:gd name="T4" fmla="*/ 2 w 6"/>
                <a:gd name="T5" fmla="*/ 8 h 24"/>
                <a:gd name="T6" fmla="*/ 4 w 6"/>
                <a:gd name="T7" fmla="*/ 16 h 24"/>
                <a:gd name="T8" fmla="*/ 6 w 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6" y="24"/>
                  </a:moveTo>
                  <a:cubicBezTo>
                    <a:pt x="1" y="17"/>
                    <a:pt x="0" y="9"/>
                    <a:pt x="1" y="0"/>
                  </a:cubicBezTo>
                  <a:cubicBezTo>
                    <a:pt x="3" y="2"/>
                    <a:pt x="3" y="5"/>
                    <a:pt x="2" y="8"/>
                  </a:cubicBezTo>
                  <a:cubicBezTo>
                    <a:pt x="2" y="11"/>
                    <a:pt x="3" y="13"/>
                    <a:pt x="4" y="16"/>
                  </a:cubicBezTo>
                  <a:cubicBezTo>
                    <a:pt x="4" y="19"/>
                    <a:pt x="5" y="21"/>
                    <a:pt x="6" y="24"/>
                  </a:cubicBezTo>
                  <a:close/>
                </a:path>
              </a:pathLst>
            </a:custGeom>
            <a:solidFill>
              <a:srgbClr val="2028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4" name="Freeform 1018"/>
            <p:cNvSpPr>
              <a:spLocks/>
            </p:cNvSpPr>
            <p:nvPr/>
          </p:nvSpPr>
          <p:spPr bwMode="auto">
            <a:xfrm>
              <a:off x="7312156" y="2769466"/>
              <a:ext cx="35593" cy="17797"/>
            </a:xfrm>
            <a:custGeom>
              <a:avLst/>
              <a:gdLst>
                <a:gd name="T0" fmla="*/ 14 w 17"/>
                <a:gd name="T1" fmla="*/ 0 h 8"/>
                <a:gd name="T2" fmla="*/ 15 w 17"/>
                <a:gd name="T3" fmla="*/ 0 h 8"/>
                <a:gd name="T4" fmla="*/ 17 w 17"/>
                <a:gd name="T5" fmla="*/ 0 h 8"/>
                <a:gd name="T6" fmla="*/ 15 w 17"/>
                <a:gd name="T7" fmla="*/ 2 h 8"/>
                <a:gd name="T8" fmla="*/ 14 w 17"/>
                <a:gd name="T9" fmla="*/ 3 h 8"/>
                <a:gd name="T10" fmla="*/ 0 w 17"/>
                <a:gd name="T11" fmla="*/ 8 h 8"/>
                <a:gd name="T12" fmla="*/ 14 w 1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4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9" y="4"/>
                    <a:pt x="5" y="8"/>
                    <a:pt x="0" y="8"/>
                  </a:cubicBezTo>
                  <a:cubicBezTo>
                    <a:pt x="4" y="5"/>
                    <a:pt x="10" y="4"/>
                    <a:pt x="14" y="0"/>
                  </a:cubicBezTo>
                  <a:close/>
                </a:path>
              </a:pathLst>
            </a:custGeom>
            <a:solidFill>
              <a:srgbClr val="C4B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5" name="Freeform 1019"/>
            <p:cNvSpPr>
              <a:spLocks/>
            </p:cNvSpPr>
            <p:nvPr/>
          </p:nvSpPr>
          <p:spPr bwMode="auto">
            <a:xfrm>
              <a:off x="7343300" y="2763534"/>
              <a:ext cx="13347" cy="13347"/>
            </a:xfrm>
            <a:custGeom>
              <a:avLst/>
              <a:gdLst>
                <a:gd name="T0" fmla="*/ 0 w 6"/>
                <a:gd name="T1" fmla="*/ 5 h 6"/>
                <a:gd name="T2" fmla="*/ 2 w 6"/>
                <a:gd name="T3" fmla="*/ 4 h 6"/>
                <a:gd name="T4" fmla="*/ 0 w 6"/>
                <a:gd name="T5" fmla="*/ 3 h 6"/>
                <a:gd name="T6" fmla="*/ 3 w 6"/>
                <a:gd name="T7" fmla="*/ 1 h 6"/>
                <a:gd name="T8" fmla="*/ 6 w 6"/>
                <a:gd name="T9" fmla="*/ 1 h 6"/>
                <a:gd name="T10" fmla="*/ 3 w 6"/>
                <a:gd name="T11" fmla="*/ 5 h 6"/>
                <a:gd name="T12" fmla="*/ 0 w 6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0" y="5"/>
                  </a:moveTo>
                  <a:cubicBezTo>
                    <a:pt x="1" y="5"/>
                    <a:pt x="1" y="4"/>
                    <a:pt x="2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1"/>
                    <a:pt x="2" y="2"/>
                    <a:pt x="3" y="1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716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6" name="Freeform 1020"/>
            <p:cNvSpPr>
              <a:spLocks/>
            </p:cNvSpPr>
            <p:nvPr/>
          </p:nvSpPr>
          <p:spPr bwMode="auto">
            <a:xfrm>
              <a:off x="7221690" y="2759085"/>
              <a:ext cx="34110" cy="8898"/>
            </a:xfrm>
            <a:custGeom>
              <a:avLst/>
              <a:gdLst>
                <a:gd name="T0" fmla="*/ 6 w 16"/>
                <a:gd name="T1" fmla="*/ 1 h 4"/>
                <a:gd name="T2" fmla="*/ 16 w 16"/>
                <a:gd name="T3" fmla="*/ 3 h 4"/>
                <a:gd name="T4" fmla="*/ 10 w 16"/>
                <a:gd name="T5" fmla="*/ 3 h 4"/>
                <a:gd name="T6" fmla="*/ 0 w 16"/>
                <a:gd name="T7" fmla="*/ 1 h 4"/>
                <a:gd name="T8" fmla="*/ 6 w 16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6" y="1"/>
                  </a:moveTo>
                  <a:cubicBezTo>
                    <a:pt x="9" y="2"/>
                    <a:pt x="13" y="0"/>
                    <a:pt x="16" y="3"/>
                  </a:cubicBezTo>
                  <a:cubicBezTo>
                    <a:pt x="14" y="4"/>
                    <a:pt x="12" y="2"/>
                    <a:pt x="10" y="3"/>
                  </a:cubicBezTo>
                  <a:cubicBezTo>
                    <a:pt x="6" y="2"/>
                    <a:pt x="3" y="2"/>
                    <a:pt x="0" y="1"/>
                  </a:cubicBezTo>
                  <a:cubicBezTo>
                    <a:pt x="2" y="0"/>
                    <a:pt x="4" y="1"/>
                    <a:pt x="6" y="1"/>
                  </a:cubicBezTo>
                  <a:close/>
                </a:path>
              </a:pathLst>
            </a:custGeom>
            <a:solidFill>
              <a:srgbClr val="716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7" name="Freeform 1021"/>
            <p:cNvSpPr>
              <a:spLocks/>
            </p:cNvSpPr>
            <p:nvPr/>
          </p:nvSpPr>
          <p:spPr bwMode="auto">
            <a:xfrm>
              <a:off x="6953257" y="2839170"/>
              <a:ext cx="163136" cy="88983"/>
            </a:xfrm>
            <a:custGeom>
              <a:avLst/>
              <a:gdLst>
                <a:gd name="T0" fmla="*/ 68 w 76"/>
                <a:gd name="T1" fmla="*/ 29 h 42"/>
                <a:gd name="T2" fmla="*/ 42 w 76"/>
                <a:gd name="T3" fmla="*/ 40 h 42"/>
                <a:gd name="T4" fmla="*/ 12 w 76"/>
                <a:gd name="T5" fmla="*/ 27 h 42"/>
                <a:gd name="T6" fmla="*/ 9 w 76"/>
                <a:gd name="T7" fmla="*/ 26 h 42"/>
                <a:gd name="T8" fmla="*/ 8 w 76"/>
                <a:gd name="T9" fmla="*/ 26 h 42"/>
                <a:gd name="T10" fmla="*/ 2 w 76"/>
                <a:gd name="T11" fmla="*/ 13 h 42"/>
                <a:gd name="T12" fmla="*/ 2 w 76"/>
                <a:gd name="T13" fmla="*/ 13 h 42"/>
                <a:gd name="T14" fmla="*/ 1 w 76"/>
                <a:gd name="T15" fmla="*/ 14 h 42"/>
                <a:gd name="T16" fmla="*/ 0 w 76"/>
                <a:gd name="T17" fmla="*/ 10 h 42"/>
                <a:gd name="T18" fmla="*/ 0 w 76"/>
                <a:gd name="T19" fmla="*/ 4 h 42"/>
                <a:gd name="T20" fmla="*/ 4 w 76"/>
                <a:gd name="T21" fmla="*/ 2 h 42"/>
                <a:gd name="T22" fmla="*/ 4 w 76"/>
                <a:gd name="T23" fmla="*/ 4 h 42"/>
                <a:gd name="T24" fmla="*/ 6 w 76"/>
                <a:gd name="T25" fmla="*/ 13 h 42"/>
                <a:gd name="T26" fmla="*/ 5 w 76"/>
                <a:gd name="T27" fmla="*/ 6 h 42"/>
                <a:gd name="T28" fmla="*/ 8 w 76"/>
                <a:gd name="T29" fmla="*/ 7 h 42"/>
                <a:gd name="T30" fmla="*/ 10 w 76"/>
                <a:gd name="T31" fmla="*/ 13 h 42"/>
                <a:gd name="T32" fmla="*/ 11 w 76"/>
                <a:gd name="T33" fmla="*/ 14 h 42"/>
                <a:gd name="T34" fmla="*/ 18 w 76"/>
                <a:gd name="T35" fmla="*/ 24 h 42"/>
                <a:gd name="T36" fmla="*/ 14 w 76"/>
                <a:gd name="T37" fmla="*/ 17 h 42"/>
                <a:gd name="T38" fmla="*/ 13 w 76"/>
                <a:gd name="T39" fmla="*/ 14 h 42"/>
                <a:gd name="T40" fmla="*/ 16 w 76"/>
                <a:gd name="T41" fmla="*/ 15 h 42"/>
                <a:gd name="T42" fmla="*/ 26 w 76"/>
                <a:gd name="T43" fmla="*/ 23 h 42"/>
                <a:gd name="T44" fmla="*/ 35 w 76"/>
                <a:gd name="T45" fmla="*/ 19 h 42"/>
                <a:gd name="T46" fmla="*/ 45 w 76"/>
                <a:gd name="T47" fmla="*/ 19 h 42"/>
                <a:gd name="T48" fmla="*/ 49 w 76"/>
                <a:gd name="T49" fmla="*/ 17 h 42"/>
                <a:gd name="T50" fmla="*/ 59 w 76"/>
                <a:gd name="T51" fmla="*/ 15 h 42"/>
                <a:gd name="T52" fmla="*/ 64 w 76"/>
                <a:gd name="T53" fmla="*/ 11 h 42"/>
                <a:gd name="T54" fmla="*/ 57 w 76"/>
                <a:gd name="T55" fmla="*/ 19 h 42"/>
                <a:gd name="T56" fmla="*/ 61 w 76"/>
                <a:gd name="T57" fmla="*/ 20 h 42"/>
                <a:gd name="T58" fmla="*/ 57 w 76"/>
                <a:gd name="T59" fmla="*/ 25 h 42"/>
                <a:gd name="T60" fmla="*/ 71 w 76"/>
                <a:gd name="T61" fmla="*/ 16 h 42"/>
                <a:gd name="T62" fmla="*/ 64 w 76"/>
                <a:gd name="T63" fmla="*/ 26 h 42"/>
                <a:gd name="T64" fmla="*/ 76 w 76"/>
                <a:gd name="T65" fmla="*/ 17 h 42"/>
                <a:gd name="T66" fmla="*/ 68 w 76"/>
                <a:gd name="T67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42">
                  <a:moveTo>
                    <a:pt x="68" y="29"/>
                  </a:moveTo>
                  <a:cubicBezTo>
                    <a:pt x="61" y="36"/>
                    <a:pt x="52" y="39"/>
                    <a:pt x="42" y="40"/>
                  </a:cubicBezTo>
                  <a:cubicBezTo>
                    <a:pt x="30" y="42"/>
                    <a:pt x="20" y="36"/>
                    <a:pt x="12" y="27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9" y="26"/>
                    <a:pt x="8" y="26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0" y="13"/>
                    <a:pt x="0" y="11"/>
                    <a:pt x="0" y="10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1" y="2"/>
                    <a:pt x="1" y="0"/>
                    <a:pt x="4" y="2"/>
                  </a:cubicBezTo>
                  <a:cubicBezTo>
                    <a:pt x="4" y="2"/>
                    <a:pt x="3" y="3"/>
                    <a:pt x="4" y="4"/>
                  </a:cubicBezTo>
                  <a:cubicBezTo>
                    <a:pt x="5" y="7"/>
                    <a:pt x="5" y="10"/>
                    <a:pt x="6" y="13"/>
                  </a:cubicBezTo>
                  <a:cubicBezTo>
                    <a:pt x="6" y="11"/>
                    <a:pt x="5" y="9"/>
                    <a:pt x="5" y="6"/>
                  </a:cubicBezTo>
                  <a:cubicBezTo>
                    <a:pt x="7" y="4"/>
                    <a:pt x="7" y="6"/>
                    <a:pt x="8" y="7"/>
                  </a:cubicBezTo>
                  <a:cubicBezTo>
                    <a:pt x="9" y="9"/>
                    <a:pt x="9" y="11"/>
                    <a:pt x="10" y="13"/>
                  </a:cubicBezTo>
                  <a:cubicBezTo>
                    <a:pt x="10" y="13"/>
                    <a:pt x="11" y="13"/>
                    <a:pt x="11" y="14"/>
                  </a:cubicBezTo>
                  <a:cubicBezTo>
                    <a:pt x="12" y="18"/>
                    <a:pt x="15" y="21"/>
                    <a:pt x="18" y="24"/>
                  </a:cubicBezTo>
                  <a:cubicBezTo>
                    <a:pt x="17" y="22"/>
                    <a:pt x="15" y="20"/>
                    <a:pt x="14" y="17"/>
                  </a:cubicBezTo>
                  <a:cubicBezTo>
                    <a:pt x="13" y="16"/>
                    <a:pt x="12" y="15"/>
                    <a:pt x="13" y="14"/>
                  </a:cubicBezTo>
                  <a:cubicBezTo>
                    <a:pt x="15" y="13"/>
                    <a:pt x="16" y="14"/>
                    <a:pt x="16" y="15"/>
                  </a:cubicBezTo>
                  <a:cubicBezTo>
                    <a:pt x="19" y="19"/>
                    <a:pt x="22" y="21"/>
                    <a:pt x="26" y="23"/>
                  </a:cubicBezTo>
                  <a:cubicBezTo>
                    <a:pt x="29" y="17"/>
                    <a:pt x="29" y="17"/>
                    <a:pt x="35" y="19"/>
                  </a:cubicBezTo>
                  <a:cubicBezTo>
                    <a:pt x="38" y="20"/>
                    <a:pt x="41" y="21"/>
                    <a:pt x="45" y="19"/>
                  </a:cubicBezTo>
                  <a:cubicBezTo>
                    <a:pt x="46" y="18"/>
                    <a:pt x="47" y="17"/>
                    <a:pt x="49" y="17"/>
                  </a:cubicBezTo>
                  <a:cubicBezTo>
                    <a:pt x="52" y="18"/>
                    <a:pt x="56" y="16"/>
                    <a:pt x="59" y="15"/>
                  </a:cubicBezTo>
                  <a:cubicBezTo>
                    <a:pt x="60" y="14"/>
                    <a:pt x="62" y="12"/>
                    <a:pt x="64" y="11"/>
                  </a:cubicBezTo>
                  <a:cubicBezTo>
                    <a:pt x="62" y="15"/>
                    <a:pt x="59" y="16"/>
                    <a:pt x="57" y="19"/>
                  </a:cubicBezTo>
                  <a:cubicBezTo>
                    <a:pt x="58" y="21"/>
                    <a:pt x="61" y="18"/>
                    <a:pt x="61" y="20"/>
                  </a:cubicBezTo>
                  <a:cubicBezTo>
                    <a:pt x="61" y="23"/>
                    <a:pt x="58" y="22"/>
                    <a:pt x="57" y="25"/>
                  </a:cubicBezTo>
                  <a:cubicBezTo>
                    <a:pt x="63" y="23"/>
                    <a:pt x="67" y="20"/>
                    <a:pt x="71" y="16"/>
                  </a:cubicBezTo>
                  <a:cubicBezTo>
                    <a:pt x="69" y="19"/>
                    <a:pt x="67" y="22"/>
                    <a:pt x="64" y="26"/>
                  </a:cubicBezTo>
                  <a:cubicBezTo>
                    <a:pt x="69" y="23"/>
                    <a:pt x="73" y="20"/>
                    <a:pt x="76" y="17"/>
                  </a:cubicBezTo>
                  <a:cubicBezTo>
                    <a:pt x="75" y="22"/>
                    <a:pt x="71" y="25"/>
                    <a:pt x="68" y="29"/>
                  </a:cubicBezTo>
                  <a:close/>
                </a:path>
              </a:pathLst>
            </a:custGeom>
            <a:solidFill>
              <a:srgbClr val="928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8" name="Freeform 1022"/>
            <p:cNvSpPr>
              <a:spLocks/>
            </p:cNvSpPr>
            <p:nvPr/>
          </p:nvSpPr>
          <p:spPr bwMode="auto">
            <a:xfrm>
              <a:off x="6972537" y="2845102"/>
              <a:ext cx="108263" cy="51907"/>
            </a:xfrm>
            <a:custGeom>
              <a:avLst/>
              <a:gdLst>
                <a:gd name="T0" fmla="*/ 50 w 50"/>
                <a:gd name="T1" fmla="*/ 12 h 24"/>
                <a:gd name="T2" fmla="*/ 41 w 50"/>
                <a:gd name="T3" fmla="*/ 15 h 24"/>
                <a:gd name="T4" fmla="*/ 37 w 50"/>
                <a:gd name="T5" fmla="*/ 16 h 24"/>
                <a:gd name="T6" fmla="*/ 24 w 50"/>
                <a:gd name="T7" fmla="*/ 17 h 24"/>
                <a:gd name="T8" fmla="*/ 20 w 50"/>
                <a:gd name="T9" fmla="*/ 16 h 24"/>
                <a:gd name="T10" fmla="*/ 20 w 50"/>
                <a:gd name="T11" fmla="*/ 22 h 24"/>
                <a:gd name="T12" fmla="*/ 5 w 50"/>
                <a:gd name="T13" fmla="*/ 11 h 24"/>
                <a:gd name="T14" fmla="*/ 12 w 50"/>
                <a:gd name="T15" fmla="*/ 24 h 24"/>
                <a:gd name="T16" fmla="*/ 1 w 50"/>
                <a:gd name="T17" fmla="*/ 11 h 24"/>
                <a:gd name="T18" fmla="*/ 0 w 50"/>
                <a:gd name="T19" fmla="*/ 4 h 24"/>
                <a:gd name="T20" fmla="*/ 3 w 50"/>
                <a:gd name="T21" fmla="*/ 0 h 24"/>
                <a:gd name="T22" fmla="*/ 8 w 50"/>
                <a:gd name="T23" fmla="*/ 4 h 24"/>
                <a:gd name="T24" fmla="*/ 13 w 50"/>
                <a:gd name="T25" fmla="*/ 4 h 24"/>
                <a:gd name="T26" fmla="*/ 19 w 50"/>
                <a:gd name="T27" fmla="*/ 2 h 24"/>
                <a:gd name="T28" fmla="*/ 25 w 50"/>
                <a:gd name="T29" fmla="*/ 5 h 24"/>
                <a:gd name="T30" fmla="*/ 32 w 50"/>
                <a:gd name="T31" fmla="*/ 7 h 24"/>
                <a:gd name="T32" fmla="*/ 40 w 50"/>
                <a:gd name="T33" fmla="*/ 5 h 24"/>
                <a:gd name="T34" fmla="*/ 47 w 50"/>
                <a:gd name="T35" fmla="*/ 2 h 24"/>
                <a:gd name="T36" fmla="*/ 49 w 50"/>
                <a:gd name="T37" fmla="*/ 1 h 24"/>
                <a:gd name="T38" fmla="*/ 49 w 50"/>
                <a:gd name="T39" fmla="*/ 3 h 24"/>
                <a:gd name="T40" fmla="*/ 50 w 50"/>
                <a:gd name="T4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4">
                  <a:moveTo>
                    <a:pt x="50" y="12"/>
                  </a:moveTo>
                  <a:cubicBezTo>
                    <a:pt x="48" y="15"/>
                    <a:pt x="45" y="17"/>
                    <a:pt x="41" y="15"/>
                  </a:cubicBezTo>
                  <a:cubicBezTo>
                    <a:pt x="40" y="15"/>
                    <a:pt x="38" y="15"/>
                    <a:pt x="37" y="16"/>
                  </a:cubicBezTo>
                  <a:cubicBezTo>
                    <a:pt x="32" y="21"/>
                    <a:pt x="28" y="18"/>
                    <a:pt x="24" y="17"/>
                  </a:cubicBezTo>
                  <a:cubicBezTo>
                    <a:pt x="23" y="16"/>
                    <a:pt x="22" y="14"/>
                    <a:pt x="20" y="16"/>
                  </a:cubicBezTo>
                  <a:cubicBezTo>
                    <a:pt x="20" y="18"/>
                    <a:pt x="17" y="20"/>
                    <a:pt x="20" y="22"/>
                  </a:cubicBezTo>
                  <a:cubicBezTo>
                    <a:pt x="14" y="20"/>
                    <a:pt x="8" y="17"/>
                    <a:pt x="5" y="11"/>
                  </a:cubicBezTo>
                  <a:cubicBezTo>
                    <a:pt x="7" y="16"/>
                    <a:pt x="9" y="20"/>
                    <a:pt x="12" y="24"/>
                  </a:cubicBezTo>
                  <a:cubicBezTo>
                    <a:pt x="7" y="20"/>
                    <a:pt x="1" y="18"/>
                    <a:pt x="1" y="11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1" y="3"/>
                    <a:pt x="0" y="1"/>
                    <a:pt x="3" y="0"/>
                  </a:cubicBezTo>
                  <a:cubicBezTo>
                    <a:pt x="3" y="5"/>
                    <a:pt x="4" y="6"/>
                    <a:pt x="8" y="4"/>
                  </a:cubicBezTo>
                  <a:cubicBezTo>
                    <a:pt x="10" y="4"/>
                    <a:pt x="12" y="4"/>
                    <a:pt x="13" y="4"/>
                  </a:cubicBezTo>
                  <a:cubicBezTo>
                    <a:pt x="15" y="4"/>
                    <a:pt x="18" y="6"/>
                    <a:pt x="19" y="2"/>
                  </a:cubicBezTo>
                  <a:cubicBezTo>
                    <a:pt x="22" y="2"/>
                    <a:pt x="23" y="4"/>
                    <a:pt x="25" y="5"/>
                  </a:cubicBezTo>
                  <a:cubicBezTo>
                    <a:pt x="27" y="7"/>
                    <a:pt x="29" y="8"/>
                    <a:pt x="32" y="7"/>
                  </a:cubicBezTo>
                  <a:cubicBezTo>
                    <a:pt x="34" y="5"/>
                    <a:pt x="37" y="5"/>
                    <a:pt x="40" y="5"/>
                  </a:cubicBezTo>
                  <a:cubicBezTo>
                    <a:pt x="43" y="5"/>
                    <a:pt x="45" y="4"/>
                    <a:pt x="47" y="2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0" y="2"/>
                    <a:pt x="50" y="3"/>
                    <a:pt x="49" y="3"/>
                  </a:cubicBezTo>
                  <a:cubicBezTo>
                    <a:pt x="46" y="6"/>
                    <a:pt x="48" y="9"/>
                    <a:pt x="50" y="12"/>
                  </a:cubicBezTo>
                  <a:close/>
                </a:path>
              </a:pathLst>
            </a:custGeom>
            <a:solidFill>
              <a:srgbClr val="B2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9" name="Freeform 1023"/>
            <p:cNvSpPr>
              <a:spLocks/>
            </p:cNvSpPr>
            <p:nvPr/>
          </p:nvSpPr>
          <p:spPr bwMode="auto">
            <a:xfrm>
              <a:off x="7014062" y="2827306"/>
              <a:ext cx="68220" cy="32627"/>
            </a:xfrm>
            <a:custGeom>
              <a:avLst/>
              <a:gdLst>
                <a:gd name="T0" fmla="*/ 5 w 32"/>
                <a:gd name="T1" fmla="*/ 14 h 15"/>
                <a:gd name="T2" fmla="*/ 0 w 32"/>
                <a:gd name="T3" fmla="*/ 10 h 15"/>
                <a:gd name="T4" fmla="*/ 3 w 32"/>
                <a:gd name="T5" fmla="*/ 9 h 15"/>
                <a:gd name="T6" fmla="*/ 27 w 32"/>
                <a:gd name="T7" fmla="*/ 2 h 15"/>
                <a:gd name="T8" fmla="*/ 32 w 32"/>
                <a:gd name="T9" fmla="*/ 1 h 15"/>
                <a:gd name="T10" fmla="*/ 30 w 32"/>
                <a:gd name="T11" fmla="*/ 9 h 15"/>
                <a:gd name="T12" fmla="*/ 29 w 32"/>
                <a:gd name="T13" fmla="*/ 10 h 15"/>
                <a:gd name="T14" fmla="*/ 5 w 32"/>
                <a:gd name="T15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5">
                  <a:moveTo>
                    <a:pt x="5" y="14"/>
                  </a:moveTo>
                  <a:cubicBezTo>
                    <a:pt x="3" y="13"/>
                    <a:pt x="2" y="12"/>
                    <a:pt x="0" y="10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12" y="10"/>
                    <a:pt x="20" y="6"/>
                    <a:pt x="27" y="2"/>
                  </a:cubicBezTo>
                  <a:cubicBezTo>
                    <a:pt x="29" y="1"/>
                    <a:pt x="30" y="0"/>
                    <a:pt x="32" y="1"/>
                  </a:cubicBezTo>
                  <a:cubicBezTo>
                    <a:pt x="32" y="4"/>
                    <a:pt x="32" y="7"/>
                    <a:pt x="30" y="9"/>
                  </a:cubicBezTo>
                  <a:cubicBezTo>
                    <a:pt x="30" y="10"/>
                    <a:pt x="29" y="10"/>
                    <a:pt x="29" y="10"/>
                  </a:cubicBezTo>
                  <a:cubicBezTo>
                    <a:pt x="21" y="14"/>
                    <a:pt x="13" y="15"/>
                    <a:pt x="5" y="14"/>
                  </a:cubicBezTo>
                  <a:close/>
                </a:path>
              </a:pathLst>
            </a:custGeom>
            <a:solidFill>
              <a:srgbClr val="D7C3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0" name="Freeform 1024"/>
            <p:cNvSpPr>
              <a:spLocks/>
            </p:cNvSpPr>
            <p:nvPr/>
          </p:nvSpPr>
          <p:spPr bwMode="auto">
            <a:xfrm>
              <a:off x="7103046" y="2950399"/>
              <a:ext cx="41525" cy="14831"/>
            </a:xfrm>
            <a:custGeom>
              <a:avLst/>
              <a:gdLst>
                <a:gd name="T0" fmla="*/ 15 w 19"/>
                <a:gd name="T1" fmla="*/ 4 h 7"/>
                <a:gd name="T2" fmla="*/ 19 w 19"/>
                <a:gd name="T3" fmla="*/ 7 h 7"/>
                <a:gd name="T4" fmla="*/ 15 w 19"/>
                <a:gd name="T5" fmla="*/ 6 h 7"/>
                <a:gd name="T6" fmla="*/ 0 w 19"/>
                <a:gd name="T7" fmla="*/ 3 h 7"/>
                <a:gd name="T8" fmla="*/ 11 w 19"/>
                <a:gd name="T9" fmla="*/ 2 h 7"/>
                <a:gd name="T10" fmla="*/ 15 w 19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7">
                  <a:moveTo>
                    <a:pt x="15" y="4"/>
                  </a:moveTo>
                  <a:cubicBezTo>
                    <a:pt x="16" y="5"/>
                    <a:pt x="18" y="5"/>
                    <a:pt x="19" y="7"/>
                  </a:cubicBezTo>
                  <a:cubicBezTo>
                    <a:pt x="17" y="7"/>
                    <a:pt x="16" y="7"/>
                    <a:pt x="15" y="6"/>
                  </a:cubicBezTo>
                  <a:cubicBezTo>
                    <a:pt x="11" y="2"/>
                    <a:pt x="5" y="2"/>
                    <a:pt x="0" y="3"/>
                  </a:cubicBezTo>
                  <a:cubicBezTo>
                    <a:pt x="3" y="0"/>
                    <a:pt x="7" y="1"/>
                    <a:pt x="11" y="2"/>
                  </a:cubicBezTo>
                  <a:cubicBezTo>
                    <a:pt x="12" y="2"/>
                    <a:pt x="14" y="3"/>
                    <a:pt x="15" y="4"/>
                  </a:cubicBezTo>
                  <a:close/>
                </a:path>
              </a:pathLst>
            </a:custGeom>
            <a:solidFill>
              <a:srgbClr val="4F4E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1" name="Freeform 1025"/>
            <p:cNvSpPr>
              <a:spLocks/>
            </p:cNvSpPr>
            <p:nvPr/>
          </p:nvSpPr>
          <p:spPr bwMode="auto">
            <a:xfrm>
              <a:off x="7120842" y="2855484"/>
              <a:ext cx="19280" cy="32627"/>
            </a:xfrm>
            <a:custGeom>
              <a:avLst/>
              <a:gdLst>
                <a:gd name="T0" fmla="*/ 1 w 9"/>
                <a:gd name="T1" fmla="*/ 15 h 15"/>
                <a:gd name="T2" fmla="*/ 0 w 9"/>
                <a:gd name="T3" fmla="*/ 13 h 15"/>
                <a:gd name="T4" fmla="*/ 9 w 9"/>
                <a:gd name="T5" fmla="*/ 0 h 15"/>
                <a:gd name="T6" fmla="*/ 1 w 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15"/>
                  </a:moveTo>
                  <a:cubicBezTo>
                    <a:pt x="0" y="14"/>
                    <a:pt x="0" y="14"/>
                    <a:pt x="0" y="13"/>
                  </a:cubicBezTo>
                  <a:cubicBezTo>
                    <a:pt x="4" y="9"/>
                    <a:pt x="7" y="5"/>
                    <a:pt x="9" y="0"/>
                  </a:cubicBezTo>
                  <a:cubicBezTo>
                    <a:pt x="8" y="6"/>
                    <a:pt x="5" y="11"/>
                    <a:pt x="1" y="15"/>
                  </a:cubicBezTo>
                  <a:close/>
                </a:path>
              </a:pathLst>
            </a:custGeom>
            <a:solidFill>
              <a:srgbClr val="928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2" name="Freeform 1026"/>
            <p:cNvSpPr>
              <a:spLocks/>
            </p:cNvSpPr>
            <p:nvPr/>
          </p:nvSpPr>
          <p:spPr bwMode="auto">
            <a:xfrm>
              <a:off x="7091181" y="2901458"/>
              <a:ext cx="20763" cy="14831"/>
            </a:xfrm>
            <a:custGeom>
              <a:avLst/>
              <a:gdLst>
                <a:gd name="T0" fmla="*/ 10 w 10"/>
                <a:gd name="T1" fmla="*/ 1 h 7"/>
                <a:gd name="T2" fmla="*/ 0 w 10"/>
                <a:gd name="T3" fmla="*/ 7 h 7"/>
                <a:gd name="T4" fmla="*/ 9 w 10"/>
                <a:gd name="T5" fmla="*/ 0 h 7"/>
                <a:gd name="T6" fmla="*/ 10 w 10"/>
                <a:gd name="T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1"/>
                  </a:moveTo>
                  <a:cubicBezTo>
                    <a:pt x="7" y="4"/>
                    <a:pt x="4" y="6"/>
                    <a:pt x="0" y="7"/>
                  </a:cubicBezTo>
                  <a:cubicBezTo>
                    <a:pt x="2" y="4"/>
                    <a:pt x="6" y="3"/>
                    <a:pt x="9" y="0"/>
                  </a:cubicBezTo>
                  <a:cubicBezTo>
                    <a:pt x="9" y="1"/>
                    <a:pt x="9" y="1"/>
                    <a:pt x="10" y="1"/>
                  </a:cubicBezTo>
                  <a:close/>
                </a:path>
              </a:pathLst>
            </a:custGeom>
            <a:solidFill>
              <a:srgbClr val="928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3" name="Freeform 1027"/>
            <p:cNvSpPr>
              <a:spLocks/>
            </p:cNvSpPr>
            <p:nvPr/>
          </p:nvSpPr>
          <p:spPr bwMode="auto">
            <a:xfrm>
              <a:off x="7144571" y="2926670"/>
              <a:ext cx="10381" cy="19280"/>
            </a:xfrm>
            <a:custGeom>
              <a:avLst/>
              <a:gdLst>
                <a:gd name="T0" fmla="*/ 4 w 5"/>
                <a:gd name="T1" fmla="*/ 8 h 9"/>
                <a:gd name="T2" fmla="*/ 4 w 5"/>
                <a:gd name="T3" fmla="*/ 9 h 9"/>
                <a:gd name="T4" fmla="*/ 5 w 5"/>
                <a:gd name="T5" fmla="*/ 0 h 9"/>
                <a:gd name="T6" fmla="*/ 4 w 5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9">
                  <a:moveTo>
                    <a:pt x="4" y="8"/>
                  </a:moveTo>
                  <a:cubicBezTo>
                    <a:pt x="4" y="8"/>
                    <a:pt x="4" y="9"/>
                    <a:pt x="4" y="9"/>
                  </a:cubicBezTo>
                  <a:cubicBezTo>
                    <a:pt x="0" y="4"/>
                    <a:pt x="0" y="3"/>
                    <a:pt x="5" y="0"/>
                  </a:cubicBezTo>
                  <a:cubicBezTo>
                    <a:pt x="2" y="2"/>
                    <a:pt x="1" y="5"/>
                    <a:pt x="4" y="8"/>
                  </a:cubicBezTo>
                  <a:close/>
                </a:path>
              </a:pathLst>
            </a:custGeom>
            <a:solidFill>
              <a:srgbClr val="5A5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4" name="Freeform 1028"/>
            <p:cNvSpPr>
              <a:spLocks/>
            </p:cNvSpPr>
            <p:nvPr/>
          </p:nvSpPr>
          <p:spPr bwMode="auto">
            <a:xfrm>
              <a:off x="6944359" y="2797644"/>
              <a:ext cx="26695" cy="84534"/>
            </a:xfrm>
            <a:custGeom>
              <a:avLst/>
              <a:gdLst>
                <a:gd name="T0" fmla="*/ 8 w 12"/>
                <a:gd name="T1" fmla="*/ 21 h 39"/>
                <a:gd name="T2" fmla="*/ 5 w 12"/>
                <a:gd name="T3" fmla="*/ 23 h 39"/>
                <a:gd name="T4" fmla="*/ 4 w 12"/>
                <a:gd name="T5" fmla="*/ 29 h 39"/>
                <a:gd name="T6" fmla="*/ 3 w 12"/>
                <a:gd name="T7" fmla="*/ 24 h 39"/>
                <a:gd name="T8" fmla="*/ 4 w 12"/>
                <a:gd name="T9" fmla="*/ 39 h 39"/>
                <a:gd name="T10" fmla="*/ 1 w 12"/>
                <a:gd name="T11" fmla="*/ 20 h 39"/>
                <a:gd name="T12" fmla="*/ 0 w 12"/>
                <a:gd name="T13" fmla="*/ 14 h 39"/>
                <a:gd name="T14" fmla="*/ 6 w 12"/>
                <a:gd name="T15" fmla="*/ 0 h 39"/>
                <a:gd name="T16" fmla="*/ 3 w 12"/>
                <a:gd name="T17" fmla="*/ 12 h 39"/>
                <a:gd name="T18" fmla="*/ 6 w 12"/>
                <a:gd name="T19" fmla="*/ 6 h 39"/>
                <a:gd name="T20" fmla="*/ 6 w 12"/>
                <a:gd name="T21" fmla="*/ 14 h 39"/>
                <a:gd name="T22" fmla="*/ 12 w 12"/>
                <a:gd name="T23" fmla="*/ 1 h 39"/>
                <a:gd name="T24" fmla="*/ 8 w 12"/>
                <a:gd name="T25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9">
                  <a:moveTo>
                    <a:pt x="8" y="21"/>
                  </a:moveTo>
                  <a:cubicBezTo>
                    <a:pt x="6" y="20"/>
                    <a:pt x="6" y="22"/>
                    <a:pt x="5" y="23"/>
                  </a:cubicBezTo>
                  <a:cubicBezTo>
                    <a:pt x="5" y="25"/>
                    <a:pt x="6" y="27"/>
                    <a:pt x="4" y="29"/>
                  </a:cubicBezTo>
                  <a:cubicBezTo>
                    <a:pt x="4" y="27"/>
                    <a:pt x="4" y="26"/>
                    <a:pt x="3" y="24"/>
                  </a:cubicBezTo>
                  <a:cubicBezTo>
                    <a:pt x="2" y="30"/>
                    <a:pt x="4" y="34"/>
                    <a:pt x="4" y="39"/>
                  </a:cubicBezTo>
                  <a:cubicBezTo>
                    <a:pt x="1" y="33"/>
                    <a:pt x="1" y="26"/>
                    <a:pt x="1" y="20"/>
                  </a:cubicBezTo>
                  <a:cubicBezTo>
                    <a:pt x="1" y="18"/>
                    <a:pt x="2" y="16"/>
                    <a:pt x="0" y="14"/>
                  </a:cubicBezTo>
                  <a:cubicBezTo>
                    <a:pt x="1" y="9"/>
                    <a:pt x="2" y="4"/>
                    <a:pt x="6" y="0"/>
                  </a:cubicBezTo>
                  <a:cubicBezTo>
                    <a:pt x="5" y="4"/>
                    <a:pt x="3" y="8"/>
                    <a:pt x="3" y="12"/>
                  </a:cubicBezTo>
                  <a:cubicBezTo>
                    <a:pt x="4" y="11"/>
                    <a:pt x="4" y="8"/>
                    <a:pt x="6" y="6"/>
                  </a:cubicBezTo>
                  <a:cubicBezTo>
                    <a:pt x="7" y="9"/>
                    <a:pt x="5" y="12"/>
                    <a:pt x="6" y="14"/>
                  </a:cubicBezTo>
                  <a:cubicBezTo>
                    <a:pt x="8" y="10"/>
                    <a:pt x="9" y="5"/>
                    <a:pt x="12" y="1"/>
                  </a:cubicBezTo>
                  <a:cubicBezTo>
                    <a:pt x="10" y="7"/>
                    <a:pt x="8" y="14"/>
                    <a:pt x="8" y="21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5" name="Freeform 1029"/>
            <p:cNvSpPr>
              <a:spLocks/>
            </p:cNvSpPr>
            <p:nvPr/>
          </p:nvSpPr>
          <p:spPr bwMode="auto">
            <a:xfrm>
              <a:off x="6874655" y="2750187"/>
              <a:ext cx="57839" cy="16314"/>
            </a:xfrm>
            <a:custGeom>
              <a:avLst/>
              <a:gdLst>
                <a:gd name="T0" fmla="*/ 21 w 27"/>
                <a:gd name="T1" fmla="*/ 7 h 7"/>
                <a:gd name="T2" fmla="*/ 7 w 27"/>
                <a:gd name="T3" fmla="*/ 3 h 7"/>
                <a:gd name="T4" fmla="*/ 6 w 27"/>
                <a:gd name="T5" fmla="*/ 3 h 7"/>
                <a:gd name="T6" fmla="*/ 0 w 27"/>
                <a:gd name="T7" fmla="*/ 1 h 7"/>
                <a:gd name="T8" fmla="*/ 27 w 27"/>
                <a:gd name="T9" fmla="*/ 3 h 7"/>
                <a:gd name="T10" fmla="*/ 24 w 27"/>
                <a:gd name="T11" fmla="*/ 4 h 7"/>
                <a:gd name="T12" fmla="*/ 21 w 2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7">
                  <a:moveTo>
                    <a:pt x="21" y="7"/>
                  </a:moveTo>
                  <a:cubicBezTo>
                    <a:pt x="18" y="0"/>
                    <a:pt x="12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3"/>
                    <a:pt x="2" y="2"/>
                    <a:pt x="0" y="1"/>
                  </a:cubicBezTo>
                  <a:cubicBezTo>
                    <a:pt x="9" y="3"/>
                    <a:pt x="18" y="0"/>
                    <a:pt x="27" y="3"/>
                  </a:cubicBezTo>
                  <a:cubicBezTo>
                    <a:pt x="26" y="2"/>
                    <a:pt x="25" y="3"/>
                    <a:pt x="24" y="4"/>
                  </a:cubicBezTo>
                  <a:cubicBezTo>
                    <a:pt x="23" y="5"/>
                    <a:pt x="23" y="7"/>
                    <a:pt x="21" y="7"/>
                  </a:cubicBez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6" name="Freeform 1030"/>
            <p:cNvSpPr>
              <a:spLocks/>
            </p:cNvSpPr>
            <p:nvPr/>
          </p:nvSpPr>
          <p:spPr bwMode="auto">
            <a:xfrm>
              <a:off x="6968088" y="2816924"/>
              <a:ext cx="11864" cy="56356"/>
            </a:xfrm>
            <a:custGeom>
              <a:avLst/>
              <a:gdLst>
                <a:gd name="T0" fmla="*/ 5 w 5"/>
                <a:gd name="T1" fmla="*/ 13 h 26"/>
                <a:gd name="T2" fmla="*/ 4 w 5"/>
                <a:gd name="T3" fmla="*/ 23 h 26"/>
                <a:gd name="T4" fmla="*/ 3 w 5"/>
                <a:gd name="T5" fmla="*/ 24 h 26"/>
                <a:gd name="T6" fmla="*/ 3 w 5"/>
                <a:gd name="T7" fmla="*/ 24 h 26"/>
                <a:gd name="T8" fmla="*/ 0 w 5"/>
                <a:gd name="T9" fmla="*/ 14 h 26"/>
                <a:gd name="T10" fmla="*/ 1 w 5"/>
                <a:gd name="T11" fmla="*/ 13 h 26"/>
                <a:gd name="T12" fmla="*/ 5 w 5"/>
                <a:gd name="T13" fmla="*/ 0 h 26"/>
                <a:gd name="T14" fmla="*/ 5 w 5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6">
                  <a:moveTo>
                    <a:pt x="5" y="13"/>
                  </a:moveTo>
                  <a:cubicBezTo>
                    <a:pt x="3" y="17"/>
                    <a:pt x="4" y="20"/>
                    <a:pt x="4" y="23"/>
                  </a:cubicBezTo>
                  <a:cubicBezTo>
                    <a:pt x="5" y="26"/>
                    <a:pt x="4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0"/>
                    <a:pt x="0" y="17"/>
                    <a:pt x="0" y="14"/>
                  </a:cubicBezTo>
                  <a:cubicBezTo>
                    <a:pt x="1" y="14"/>
                    <a:pt x="1" y="14"/>
                    <a:pt x="1" y="13"/>
                  </a:cubicBezTo>
                  <a:cubicBezTo>
                    <a:pt x="2" y="9"/>
                    <a:pt x="2" y="4"/>
                    <a:pt x="5" y="0"/>
                  </a:cubicBezTo>
                  <a:cubicBezTo>
                    <a:pt x="5" y="5"/>
                    <a:pt x="5" y="9"/>
                    <a:pt x="5" y="13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7" name="Freeform 1031"/>
            <p:cNvSpPr>
              <a:spLocks/>
            </p:cNvSpPr>
            <p:nvPr/>
          </p:nvSpPr>
          <p:spPr bwMode="auto">
            <a:xfrm>
              <a:off x="6962156" y="2808026"/>
              <a:ext cx="13347" cy="38559"/>
            </a:xfrm>
            <a:custGeom>
              <a:avLst/>
              <a:gdLst>
                <a:gd name="T0" fmla="*/ 2 w 6"/>
                <a:gd name="T1" fmla="*/ 11 h 18"/>
                <a:gd name="T2" fmla="*/ 6 w 6"/>
                <a:gd name="T3" fmla="*/ 0 h 18"/>
                <a:gd name="T4" fmla="*/ 4 w 6"/>
                <a:gd name="T5" fmla="*/ 17 h 18"/>
                <a:gd name="T6" fmla="*/ 4 w 6"/>
                <a:gd name="T7" fmla="*/ 18 h 18"/>
                <a:gd name="T8" fmla="*/ 2 w 6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2" y="11"/>
                  </a:moveTo>
                  <a:cubicBezTo>
                    <a:pt x="2" y="6"/>
                    <a:pt x="4" y="3"/>
                    <a:pt x="6" y="0"/>
                  </a:cubicBezTo>
                  <a:cubicBezTo>
                    <a:pt x="5" y="5"/>
                    <a:pt x="3" y="11"/>
                    <a:pt x="4" y="17"/>
                  </a:cubicBezTo>
                  <a:cubicBezTo>
                    <a:pt x="4" y="17"/>
                    <a:pt x="4" y="18"/>
                    <a:pt x="4" y="18"/>
                  </a:cubicBezTo>
                  <a:cubicBezTo>
                    <a:pt x="0" y="16"/>
                    <a:pt x="3" y="13"/>
                    <a:pt x="2" y="11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8" name="Freeform 1032"/>
            <p:cNvSpPr>
              <a:spLocks/>
            </p:cNvSpPr>
            <p:nvPr/>
          </p:nvSpPr>
          <p:spPr bwMode="auto">
            <a:xfrm>
              <a:off x="6962156" y="2831755"/>
              <a:ext cx="13347" cy="37076"/>
            </a:xfrm>
            <a:custGeom>
              <a:avLst/>
              <a:gdLst>
                <a:gd name="T0" fmla="*/ 2 w 6"/>
                <a:gd name="T1" fmla="*/ 0 h 17"/>
                <a:gd name="T2" fmla="*/ 4 w 6"/>
                <a:gd name="T3" fmla="*/ 7 h 17"/>
                <a:gd name="T4" fmla="*/ 6 w 6"/>
                <a:gd name="T5" fmla="*/ 17 h 17"/>
                <a:gd name="T6" fmla="*/ 2 w 6"/>
                <a:gd name="T7" fmla="*/ 9 h 17"/>
                <a:gd name="T8" fmla="*/ 1 w 6"/>
                <a:gd name="T9" fmla="*/ 6 h 17"/>
                <a:gd name="T10" fmla="*/ 2 w 6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cubicBezTo>
                    <a:pt x="4" y="2"/>
                    <a:pt x="2" y="5"/>
                    <a:pt x="4" y="7"/>
                  </a:cubicBezTo>
                  <a:cubicBezTo>
                    <a:pt x="4" y="10"/>
                    <a:pt x="5" y="13"/>
                    <a:pt x="6" y="17"/>
                  </a:cubicBezTo>
                  <a:cubicBezTo>
                    <a:pt x="3" y="15"/>
                    <a:pt x="5" y="11"/>
                    <a:pt x="2" y="9"/>
                  </a:cubicBezTo>
                  <a:cubicBezTo>
                    <a:pt x="0" y="9"/>
                    <a:pt x="1" y="8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lose/>
                </a:path>
              </a:pathLst>
            </a:custGeom>
            <a:solidFill>
              <a:srgbClr val="B2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9" name="Freeform 1033"/>
            <p:cNvSpPr>
              <a:spLocks/>
            </p:cNvSpPr>
            <p:nvPr/>
          </p:nvSpPr>
          <p:spPr bwMode="auto">
            <a:xfrm>
              <a:off x="6902833" y="2767983"/>
              <a:ext cx="11864" cy="20763"/>
            </a:xfrm>
            <a:custGeom>
              <a:avLst/>
              <a:gdLst>
                <a:gd name="T0" fmla="*/ 3 w 6"/>
                <a:gd name="T1" fmla="*/ 10 h 10"/>
                <a:gd name="T2" fmla="*/ 0 w 6"/>
                <a:gd name="T3" fmla="*/ 6 h 10"/>
                <a:gd name="T4" fmla="*/ 6 w 6"/>
                <a:gd name="T5" fmla="*/ 4 h 10"/>
                <a:gd name="T6" fmla="*/ 6 w 6"/>
                <a:gd name="T7" fmla="*/ 5 h 10"/>
                <a:gd name="T8" fmla="*/ 3 w 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0"/>
                  </a:moveTo>
                  <a:cubicBezTo>
                    <a:pt x="3" y="8"/>
                    <a:pt x="0" y="8"/>
                    <a:pt x="0" y="6"/>
                  </a:cubicBezTo>
                  <a:cubicBezTo>
                    <a:pt x="2" y="3"/>
                    <a:pt x="2" y="0"/>
                    <a:pt x="6" y="4"/>
                  </a:cubicBezTo>
                  <a:cubicBezTo>
                    <a:pt x="6" y="4"/>
                    <a:pt x="6" y="5"/>
                    <a:pt x="6" y="5"/>
                  </a:cubicBezTo>
                  <a:cubicBezTo>
                    <a:pt x="3" y="6"/>
                    <a:pt x="5" y="8"/>
                    <a:pt x="3" y="10"/>
                  </a:cubicBezTo>
                  <a:close/>
                </a:path>
              </a:pathLst>
            </a:custGeom>
            <a:solidFill>
              <a:srgbClr val="4335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0" name="Freeform 1034"/>
            <p:cNvSpPr>
              <a:spLocks/>
            </p:cNvSpPr>
            <p:nvPr/>
          </p:nvSpPr>
          <p:spPr bwMode="auto">
            <a:xfrm>
              <a:off x="6960672" y="2845102"/>
              <a:ext cx="7415" cy="28178"/>
            </a:xfrm>
            <a:custGeom>
              <a:avLst/>
              <a:gdLst>
                <a:gd name="T0" fmla="*/ 2 w 4"/>
                <a:gd name="T1" fmla="*/ 0 h 13"/>
                <a:gd name="T2" fmla="*/ 3 w 4"/>
                <a:gd name="T3" fmla="*/ 3 h 13"/>
                <a:gd name="T4" fmla="*/ 4 w 4"/>
                <a:gd name="T5" fmla="*/ 13 h 13"/>
                <a:gd name="T6" fmla="*/ 1 w 4"/>
                <a:gd name="T7" fmla="*/ 1 h 13"/>
                <a:gd name="T8" fmla="*/ 2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2" y="1"/>
                    <a:pt x="2" y="3"/>
                    <a:pt x="3" y="3"/>
                  </a:cubicBezTo>
                  <a:cubicBezTo>
                    <a:pt x="3" y="6"/>
                    <a:pt x="3" y="10"/>
                    <a:pt x="4" y="13"/>
                  </a:cubicBezTo>
                  <a:cubicBezTo>
                    <a:pt x="2" y="9"/>
                    <a:pt x="0" y="5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1" name="Freeform 1035"/>
            <p:cNvSpPr>
              <a:spLocks/>
            </p:cNvSpPr>
            <p:nvPr/>
          </p:nvSpPr>
          <p:spPr bwMode="auto">
            <a:xfrm>
              <a:off x="6908766" y="2762051"/>
              <a:ext cx="10381" cy="10381"/>
            </a:xfrm>
            <a:custGeom>
              <a:avLst/>
              <a:gdLst>
                <a:gd name="T0" fmla="*/ 4 w 5"/>
                <a:gd name="T1" fmla="*/ 5 h 5"/>
                <a:gd name="T2" fmla="*/ 1 w 5"/>
                <a:gd name="T3" fmla="*/ 3 h 5"/>
                <a:gd name="T4" fmla="*/ 5 w 5"/>
                <a:gd name="T5" fmla="*/ 2 h 5"/>
                <a:gd name="T6" fmla="*/ 4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3" y="5"/>
                    <a:pt x="0" y="5"/>
                    <a:pt x="1" y="3"/>
                  </a:cubicBezTo>
                  <a:cubicBezTo>
                    <a:pt x="1" y="0"/>
                    <a:pt x="3" y="3"/>
                    <a:pt x="5" y="2"/>
                  </a:cubicBezTo>
                  <a:cubicBezTo>
                    <a:pt x="5" y="3"/>
                    <a:pt x="5" y="4"/>
                    <a:pt x="4" y="5"/>
                  </a:cubicBezTo>
                  <a:close/>
                </a:path>
              </a:pathLst>
            </a:custGeom>
            <a:solidFill>
              <a:srgbClr val="3E33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2" name="Freeform 1036"/>
            <p:cNvSpPr>
              <a:spLocks/>
            </p:cNvSpPr>
            <p:nvPr/>
          </p:nvSpPr>
          <p:spPr bwMode="auto">
            <a:xfrm>
              <a:off x="6971054" y="2894043"/>
              <a:ext cx="68220" cy="45975"/>
            </a:xfrm>
            <a:custGeom>
              <a:avLst/>
              <a:gdLst>
                <a:gd name="T0" fmla="*/ 1 w 32"/>
                <a:gd name="T1" fmla="*/ 0 h 21"/>
                <a:gd name="T2" fmla="*/ 24 w 32"/>
                <a:gd name="T3" fmla="*/ 16 h 21"/>
                <a:gd name="T4" fmla="*/ 32 w 32"/>
                <a:gd name="T5" fmla="*/ 17 h 21"/>
                <a:gd name="T6" fmla="*/ 0 w 32"/>
                <a:gd name="T7" fmla="*/ 1 h 21"/>
                <a:gd name="T8" fmla="*/ 1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1" y="0"/>
                  </a:moveTo>
                  <a:cubicBezTo>
                    <a:pt x="7" y="7"/>
                    <a:pt x="14" y="14"/>
                    <a:pt x="24" y="16"/>
                  </a:cubicBezTo>
                  <a:cubicBezTo>
                    <a:pt x="26" y="16"/>
                    <a:pt x="29" y="17"/>
                    <a:pt x="32" y="17"/>
                  </a:cubicBezTo>
                  <a:cubicBezTo>
                    <a:pt x="22" y="21"/>
                    <a:pt x="5" y="1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928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3" name="Freeform 1037"/>
            <p:cNvSpPr>
              <a:spLocks/>
            </p:cNvSpPr>
            <p:nvPr/>
          </p:nvSpPr>
          <p:spPr bwMode="auto">
            <a:xfrm>
              <a:off x="6956223" y="2862899"/>
              <a:ext cx="16314" cy="34110"/>
            </a:xfrm>
            <a:custGeom>
              <a:avLst/>
              <a:gdLst>
                <a:gd name="T0" fmla="*/ 8 w 8"/>
                <a:gd name="T1" fmla="*/ 15 h 16"/>
                <a:gd name="T2" fmla="*/ 7 w 8"/>
                <a:gd name="T3" fmla="*/ 16 h 16"/>
                <a:gd name="T4" fmla="*/ 0 w 8"/>
                <a:gd name="T5" fmla="*/ 3 h 16"/>
                <a:gd name="T6" fmla="*/ 1 w 8"/>
                <a:gd name="T7" fmla="*/ 0 h 16"/>
                <a:gd name="T8" fmla="*/ 8 w 8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5"/>
                  </a:moveTo>
                  <a:cubicBezTo>
                    <a:pt x="8" y="16"/>
                    <a:pt x="8" y="16"/>
                    <a:pt x="7" y="16"/>
                  </a:cubicBezTo>
                  <a:cubicBezTo>
                    <a:pt x="4" y="12"/>
                    <a:pt x="2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6"/>
                    <a:pt x="4" y="11"/>
                    <a:pt x="8" y="15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4" name="Freeform 1038"/>
            <p:cNvSpPr>
              <a:spLocks/>
            </p:cNvSpPr>
            <p:nvPr/>
          </p:nvSpPr>
          <p:spPr bwMode="auto">
            <a:xfrm>
              <a:off x="7100079" y="2978577"/>
              <a:ext cx="35593" cy="7415"/>
            </a:xfrm>
            <a:custGeom>
              <a:avLst/>
              <a:gdLst>
                <a:gd name="T0" fmla="*/ 17 w 17"/>
                <a:gd name="T1" fmla="*/ 2 h 4"/>
                <a:gd name="T2" fmla="*/ 17 w 17"/>
                <a:gd name="T3" fmla="*/ 2 h 4"/>
                <a:gd name="T4" fmla="*/ 0 w 17"/>
                <a:gd name="T5" fmla="*/ 4 h 4"/>
                <a:gd name="T6" fmla="*/ 17 w 17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1" y="2"/>
                    <a:pt x="5" y="2"/>
                    <a:pt x="0" y="4"/>
                  </a:cubicBezTo>
                  <a:cubicBezTo>
                    <a:pt x="5" y="0"/>
                    <a:pt x="11" y="1"/>
                    <a:pt x="17" y="2"/>
                  </a:cubicBezTo>
                  <a:close/>
                </a:path>
              </a:pathLst>
            </a:custGeom>
            <a:solidFill>
              <a:srgbClr val="5151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5" name="Freeform 1039"/>
            <p:cNvSpPr>
              <a:spLocks/>
            </p:cNvSpPr>
            <p:nvPr/>
          </p:nvSpPr>
          <p:spPr bwMode="auto">
            <a:xfrm>
              <a:off x="7242453" y="2787263"/>
              <a:ext cx="51907" cy="8898"/>
            </a:xfrm>
            <a:custGeom>
              <a:avLst/>
              <a:gdLst>
                <a:gd name="T0" fmla="*/ 0 w 24"/>
                <a:gd name="T1" fmla="*/ 0 h 4"/>
                <a:gd name="T2" fmla="*/ 24 w 24"/>
                <a:gd name="T3" fmla="*/ 3 h 4"/>
                <a:gd name="T4" fmla="*/ 0 w 2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0" y="0"/>
                  </a:moveTo>
                  <a:cubicBezTo>
                    <a:pt x="8" y="0"/>
                    <a:pt x="16" y="1"/>
                    <a:pt x="24" y="3"/>
                  </a:cubicBezTo>
                  <a:cubicBezTo>
                    <a:pt x="16" y="4"/>
                    <a:pt x="8" y="1"/>
                    <a:pt x="0" y="0"/>
                  </a:cubicBezTo>
                  <a:close/>
                </a:path>
              </a:pathLst>
            </a:custGeom>
            <a:solidFill>
              <a:srgbClr val="332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6" name="Freeform 1040"/>
            <p:cNvSpPr>
              <a:spLocks/>
            </p:cNvSpPr>
            <p:nvPr/>
          </p:nvSpPr>
          <p:spPr bwMode="auto">
            <a:xfrm>
              <a:off x="7154952" y="3149128"/>
              <a:ext cx="17797" cy="14831"/>
            </a:xfrm>
            <a:custGeom>
              <a:avLst/>
              <a:gdLst>
                <a:gd name="T0" fmla="*/ 7 w 8"/>
                <a:gd name="T1" fmla="*/ 0 h 7"/>
                <a:gd name="T2" fmla="*/ 0 w 8"/>
                <a:gd name="T3" fmla="*/ 7 h 7"/>
                <a:gd name="T4" fmla="*/ 8 w 8"/>
                <a:gd name="T5" fmla="*/ 0 h 7"/>
                <a:gd name="T6" fmla="*/ 7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7" y="0"/>
                  </a:moveTo>
                  <a:cubicBezTo>
                    <a:pt x="7" y="4"/>
                    <a:pt x="4" y="5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7" name="Freeform 1041"/>
            <p:cNvSpPr>
              <a:spLocks/>
            </p:cNvSpPr>
            <p:nvPr/>
          </p:nvSpPr>
          <p:spPr bwMode="auto">
            <a:xfrm>
              <a:off x="7030376" y="2748704"/>
              <a:ext cx="31144" cy="4449"/>
            </a:xfrm>
            <a:custGeom>
              <a:avLst/>
              <a:gdLst>
                <a:gd name="T0" fmla="*/ 0 w 14"/>
                <a:gd name="T1" fmla="*/ 2 h 2"/>
                <a:gd name="T2" fmla="*/ 14 w 14"/>
                <a:gd name="T3" fmla="*/ 2 h 2"/>
                <a:gd name="T4" fmla="*/ 0 w 1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">
                  <a:moveTo>
                    <a:pt x="0" y="2"/>
                  </a:moveTo>
                  <a:cubicBezTo>
                    <a:pt x="4" y="1"/>
                    <a:pt x="9" y="0"/>
                    <a:pt x="14" y="2"/>
                  </a:cubicBezTo>
                  <a:cubicBezTo>
                    <a:pt x="9" y="2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8" name="Freeform 1042"/>
            <p:cNvSpPr>
              <a:spLocks/>
            </p:cNvSpPr>
            <p:nvPr/>
          </p:nvSpPr>
          <p:spPr bwMode="auto">
            <a:xfrm>
              <a:off x="6960672" y="2723492"/>
              <a:ext cx="14831" cy="7415"/>
            </a:xfrm>
            <a:custGeom>
              <a:avLst/>
              <a:gdLst>
                <a:gd name="T0" fmla="*/ 7 w 7"/>
                <a:gd name="T1" fmla="*/ 0 h 4"/>
                <a:gd name="T2" fmla="*/ 0 w 7"/>
                <a:gd name="T3" fmla="*/ 1 h 4"/>
                <a:gd name="T4" fmla="*/ 7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cubicBezTo>
                    <a:pt x="6" y="4"/>
                    <a:pt x="3" y="2"/>
                    <a:pt x="0" y="1"/>
                  </a:cubicBezTo>
                  <a:cubicBezTo>
                    <a:pt x="3" y="1"/>
                    <a:pt x="5" y="0"/>
                    <a:pt x="7" y="0"/>
                  </a:cubicBezTo>
                  <a:close/>
                </a:path>
              </a:pathLst>
            </a:custGeom>
            <a:solidFill>
              <a:srgbClr val="4F4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9" name="Freeform 1043"/>
            <p:cNvSpPr>
              <a:spLocks/>
            </p:cNvSpPr>
            <p:nvPr/>
          </p:nvSpPr>
          <p:spPr bwMode="auto">
            <a:xfrm>
              <a:off x="6879105" y="2781331"/>
              <a:ext cx="1483" cy="1631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0 h 8"/>
                <a:gd name="T4" fmla="*/ 1 w 1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cubicBezTo>
                    <a:pt x="0" y="5"/>
                    <a:pt x="0" y="2"/>
                    <a:pt x="1" y="0"/>
                  </a:cubicBezTo>
                  <a:cubicBezTo>
                    <a:pt x="1" y="2"/>
                    <a:pt x="1" y="5"/>
                    <a:pt x="1" y="8"/>
                  </a:cubicBezTo>
                  <a:close/>
                </a:path>
              </a:pathLst>
            </a:custGeom>
            <a:solidFill>
              <a:srgbClr val="D5C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0" name="Freeform 1044"/>
            <p:cNvSpPr>
              <a:spLocks/>
            </p:cNvSpPr>
            <p:nvPr/>
          </p:nvSpPr>
          <p:spPr bwMode="auto">
            <a:xfrm>
              <a:off x="6933977" y="2630059"/>
              <a:ext cx="23729" cy="8898"/>
            </a:xfrm>
            <a:custGeom>
              <a:avLst/>
              <a:gdLst>
                <a:gd name="T0" fmla="*/ 3 w 11"/>
                <a:gd name="T1" fmla="*/ 0 h 4"/>
                <a:gd name="T2" fmla="*/ 11 w 11"/>
                <a:gd name="T3" fmla="*/ 1 h 4"/>
                <a:gd name="T4" fmla="*/ 4 w 11"/>
                <a:gd name="T5" fmla="*/ 3 h 4"/>
                <a:gd name="T6" fmla="*/ 3 w 1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">
                  <a:moveTo>
                    <a:pt x="3" y="0"/>
                  </a:moveTo>
                  <a:cubicBezTo>
                    <a:pt x="5" y="1"/>
                    <a:pt x="8" y="1"/>
                    <a:pt x="11" y="1"/>
                  </a:cubicBezTo>
                  <a:cubicBezTo>
                    <a:pt x="9" y="4"/>
                    <a:pt x="6" y="3"/>
                    <a:pt x="4" y="3"/>
                  </a:cubicBezTo>
                  <a:cubicBezTo>
                    <a:pt x="3" y="2"/>
                    <a:pt x="0" y="2"/>
                    <a:pt x="3" y="0"/>
                  </a:cubicBezTo>
                  <a:close/>
                </a:path>
              </a:pathLst>
            </a:custGeom>
            <a:solidFill>
              <a:srgbClr val="878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1" name="Freeform 1045"/>
            <p:cNvSpPr>
              <a:spLocks/>
            </p:cNvSpPr>
            <p:nvPr/>
          </p:nvSpPr>
          <p:spPr bwMode="auto">
            <a:xfrm>
              <a:off x="6698172" y="2965229"/>
              <a:ext cx="17797" cy="889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0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3"/>
                    <a:pt x="5" y="1"/>
                    <a:pt x="8" y="0"/>
                  </a:cubicBezTo>
                  <a:cubicBezTo>
                    <a:pt x="6" y="3"/>
                    <a:pt x="3" y="4"/>
                    <a:pt x="0" y="1"/>
                  </a:cubicBezTo>
                  <a:close/>
                </a:path>
              </a:pathLst>
            </a:custGeom>
            <a:solidFill>
              <a:srgbClr val="2E3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2" name="Freeform 1046"/>
            <p:cNvSpPr>
              <a:spLocks/>
            </p:cNvSpPr>
            <p:nvPr/>
          </p:nvSpPr>
          <p:spPr bwMode="auto">
            <a:xfrm>
              <a:off x="6739698" y="2797644"/>
              <a:ext cx="38559" cy="8898"/>
            </a:xfrm>
            <a:custGeom>
              <a:avLst/>
              <a:gdLst>
                <a:gd name="T0" fmla="*/ 18 w 18"/>
                <a:gd name="T1" fmla="*/ 3 h 4"/>
                <a:gd name="T2" fmla="*/ 0 w 18"/>
                <a:gd name="T3" fmla="*/ 0 h 4"/>
                <a:gd name="T4" fmla="*/ 18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18" y="3"/>
                  </a:moveTo>
                  <a:cubicBezTo>
                    <a:pt x="11" y="4"/>
                    <a:pt x="5" y="3"/>
                    <a:pt x="0" y="0"/>
                  </a:cubicBezTo>
                  <a:cubicBezTo>
                    <a:pt x="6" y="1"/>
                    <a:pt x="11" y="3"/>
                    <a:pt x="18" y="3"/>
                  </a:cubicBezTo>
                  <a:close/>
                </a:path>
              </a:pathLst>
            </a:custGeom>
            <a:solidFill>
              <a:srgbClr val="484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3" name="Freeform 1047"/>
            <p:cNvSpPr>
              <a:spLocks/>
            </p:cNvSpPr>
            <p:nvPr/>
          </p:nvSpPr>
          <p:spPr bwMode="auto">
            <a:xfrm>
              <a:off x="6708553" y="2874763"/>
              <a:ext cx="43009" cy="47458"/>
            </a:xfrm>
            <a:custGeom>
              <a:avLst/>
              <a:gdLst>
                <a:gd name="T0" fmla="*/ 0 w 20"/>
                <a:gd name="T1" fmla="*/ 9 h 22"/>
                <a:gd name="T2" fmla="*/ 1 w 20"/>
                <a:gd name="T3" fmla="*/ 9 h 22"/>
                <a:gd name="T4" fmla="*/ 4 w 20"/>
                <a:gd name="T5" fmla="*/ 14 h 22"/>
                <a:gd name="T6" fmla="*/ 8 w 20"/>
                <a:gd name="T7" fmla="*/ 15 h 22"/>
                <a:gd name="T8" fmla="*/ 16 w 20"/>
                <a:gd name="T9" fmla="*/ 4 h 22"/>
                <a:gd name="T10" fmla="*/ 20 w 20"/>
                <a:gd name="T11" fmla="*/ 0 h 22"/>
                <a:gd name="T12" fmla="*/ 20 w 20"/>
                <a:gd name="T13" fmla="*/ 2 h 22"/>
                <a:gd name="T14" fmla="*/ 8 w 20"/>
                <a:gd name="T15" fmla="*/ 19 h 22"/>
                <a:gd name="T16" fmla="*/ 2 w 20"/>
                <a:gd name="T17" fmla="*/ 17 h 22"/>
                <a:gd name="T18" fmla="*/ 0 w 20"/>
                <a:gd name="T1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2">
                  <a:moveTo>
                    <a:pt x="0" y="9"/>
                  </a:moveTo>
                  <a:cubicBezTo>
                    <a:pt x="1" y="10"/>
                    <a:pt x="1" y="9"/>
                    <a:pt x="1" y="9"/>
                  </a:cubicBezTo>
                  <a:cubicBezTo>
                    <a:pt x="4" y="9"/>
                    <a:pt x="3" y="12"/>
                    <a:pt x="4" y="14"/>
                  </a:cubicBezTo>
                  <a:cubicBezTo>
                    <a:pt x="5" y="16"/>
                    <a:pt x="6" y="17"/>
                    <a:pt x="8" y="15"/>
                  </a:cubicBezTo>
                  <a:cubicBezTo>
                    <a:pt x="11" y="12"/>
                    <a:pt x="13" y="8"/>
                    <a:pt x="16" y="4"/>
                  </a:cubicBezTo>
                  <a:cubicBezTo>
                    <a:pt x="17" y="3"/>
                    <a:pt x="17" y="1"/>
                    <a:pt x="20" y="0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17" y="8"/>
                    <a:pt x="13" y="13"/>
                    <a:pt x="8" y="19"/>
                  </a:cubicBezTo>
                  <a:cubicBezTo>
                    <a:pt x="5" y="22"/>
                    <a:pt x="3" y="21"/>
                    <a:pt x="2" y="17"/>
                  </a:cubicBezTo>
                  <a:cubicBezTo>
                    <a:pt x="1" y="15"/>
                    <a:pt x="1" y="12"/>
                    <a:pt x="0" y="9"/>
                  </a:cubicBezTo>
                  <a:close/>
                </a:path>
              </a:pathLst>
            </a:custGeom>
            <a:solidFill>
              <a:srgbClr val="C0B4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4" name="Freeform 1048"/>
            <p:cNvSpPr>
              <a:spLocks/>
            </p:cNvSpPr>
            <p:nvPr/>
          </p:nvSpPr>
          <p:spPr bwMode="auto">
            <a:xfrm>
              <a:off x="6698172" y="2859933"/>
              <a:ext cx="60805" cy="57839"/>
            </a:xfrm>
            <a:custGeom>
              <a:avLst/>
              <a:gdLst>
                <a:gd name="T0" fmla="*/ 25 w 28"/>
                <a:gd name="T1" fmla="*/ 7 h 27"/>
                <a:gd name="T2" fmla="*/ 13 w 28"/>
                <a:gd name="T3" fmla="*/ 24 h 27"/>
                <a:gd name="T4" fmla="*/ 8 w 28"/>
                <a:gd name="T5" fmla="*/ 22 h 27"/>
                <a:gd name="T6" fmla="*/ 6 w 28"/>
                <a:gd name="T7" fmla="*/ 16 h 27"/>
                <a:gd name="T8" fmla="*/ 0 w 28"/>
                <a:gd name="T9" fmla="*/ 11 h 27"/>
                <a:gd name="T10" fmla="*/ 9 w 28"/>
                <a:gd name="T11" fmla="*/ 11 h 27"/>
                <a:gd name="T12" fmla="*/ 0 w 28"/>
                <a:gd name="T13" fmla="*/ 7 h 27"/>
                <a:gd name="T14" fmla="*/ 10 w 28"/>
                <a:gd name="T15" fmla="*/ 8 h 27"/>
                <a:gd name="T16" fmla="*/ 25 w 28"/>
                <a:gd name="T17" fmla="*/ 2 h 27"/>
                <a:gd name="T18" fmla="*/ 28 w 28"/>
                <a:gd name="T19" fmla="*/ 0 h 27"/>
                <a:gd name="T20" fmla="*/ 28 w 28"/>
                <a:gd name="T21" fmla="*/ 0 h 27"/>
                <a:gd name="T22" fmla="*/ 28 w 28"/>
                <a:gd name="T23" fmla="*/ 1 h 27"/>
                <a:gd name="T24" fmla="*/ 25 w 28"/>
                <a:gd name="T25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7">
                  <a:moveTo>
                    <a:pt x="25" y="7"/>
                  </a:moveTo>
                  <a:cubicBezTo>
                    <a:pt x="21" y="13"/>
                    <a:pt x="18" y="19"/>
                    <a:pt x="13" y="24"/>
                  </a:cubicBezTo>
                  <a:cubicBezTo>
                    <a:pt x="10" y="27"/>
                    <a:pt x="9" y="26"/>
                    <a:pt x="8" y="22"/>
                  </a:cubicBezTo>
                  <a:cubicBezTo>
                    <a:pt x="7" y="20"/>
                    <a:pt x="8" y="18"/>
                    <a:pt x="6" y="16"/>
                  </a:cubicBezTo>
                  <a:cubicBezTo>
                    <a:pt x="5" y="13"/>
                    <a:pt x="2" y="13"/>
                    <a:pt x="0" y="11"/>
                  </a:cubicBezTo>
                  <a:cubicBezTo>
                    <a:pt x="3" y="11"/>
                    <a:pt x="6" y="14"/>
                    <a:pt x="9" y="11"/>
                  </a:cubicBezTo>
                  <a:cubicBezTo>
                    <a:pt x="7" y="9"/>
                    <a:pt x="3" y="10"/>
                    <a:pt x="0" y="7"/>
                  </a:cubicBezTo>
                  <a:cubicBezTo>
                    <a:pt x="4" y="8"/>
                    <a:pt x="7" y="8"/>
                    <a:pt x="10" y="8"/>
                  </a:cubicBezTo>
                  <a:cubicBezTo>
                    <a:pt x="16" y="9"/>
                    <a:pt x="21" y="7"/>
                    <a:pt x="25" y="2"/>
                  </a:cubicBezTo>
                  <a:cubicBezTo>
                    <a:pt x="26" y="1"/>
                    <a:pt x="27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1"/>
                    <a:pt x="28" y="1"/>
                  </a:cubicBezTo>
                  <a:cubicBezTo>
                    <a:pt x="26" y="2"/>
                    <a:pt x="26" y="5"/>
                    <a:pt x="25" y="7"/>
                  </a:cubicBez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5" name="Freeform 1049"/>
            <p:cNvSpPr>
              <a:spLocks/>
            </p:cNvSpPr>
            <p:nvPr/>
          </p:nvSpPr>
          <p:spPr bwMode="auto">
            <a:xfrm>
              <a:off x="6717452" y="2865865"/>
              <a:ext cx="22246" cy="4449"/>
            </a:xfrm>
            <a:custGeom>
              <a:avLst/>
              <a:gdLst>
                <a:gd name="T0" fmla="*/ 1 w 10"/>
                <a:gd name="T1" fmla="*/ 1 h 2"/>
                <a:gd name="T2" fmla="*/ 2 w 10"/>
                <a:gd name="T3" fmla="*/ 1 h 2"/>
                <a:gd name="T4" fmla="*/ 10 w 10"/>
                <a:gd name="T5" fmla="*/ 0 h 2"/>
                <a:gd name="T6" fmla="*/ 1 w 10"/>
                <a:gd name="T7" fmla="*/ 2 h 2"/>
                <a:gd name="T8" fmla="*/ 1 w 10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7" y="2"/>
                    <a:pt x="4" y="2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E41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6" name="Freeform 1050"/>
            <p:cNvSpPr>
              <a:spLocks/>
            </p:cNvSpPr>
            <p:nvPr/>
          </p:nvSpPr>
          <p:spPr bwMode="auto">
            <a:xfrm>
              <a:off x="7159402" y="2195525"/>
              <a:ext cx="5932" cy="10381"/>
            </a:xfrm>
            <a:custGeom>
              <a:avLst/>
              <a:gdLst>
                <a:gd name="T0" fmla="*/ 2 w 3"/>
                <a:gd name="T1" fmla="*/ 5 h 5"/>
                <a:gd name="T2" fmla="*/ 0 w 3"/>
                <a:gd name="T3" fmla="*/ 0 h 5"/>
                <a:gd name="T4" fmla="*/ 1 w 3"/>
                <a:gd name="T5" fmla="*/ 0 h 5"/>
                <a:gd name="T6" fmla="*/ 2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2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2" y="3"/>
                    <a:pt x="2" y="5"/>
                  </a:cubicBezTo>
                  <a:close/>
                </a:path>
              </a:pathLst>
            </a:custGeom>
            <a:solidFill>
              <a:srgbClr val="292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7" name="Freeform 1051"/>
            <p:cNvSpPr>
              <a:spLocks/>
            </p:cNvSpPr>
            <p:nvPr/>
          </p:nvSpPr>
          <p:spPr bwMode="auto">
            <a:xfrm>
              <a:off x="7150503" y="2459508"/>
              <a:ext cx="28178" cy="32627"/>
            </a:xfrm>
            <a:custGeom>
              <a:avLst/>
              <a:gdLst>
                <a:gd name="T0" fmla="*/ 1 w 13"/>
                <a:gd name="T1" fmla="*/ 0 h 15"/>
                <a:gd name="T2" fmla="*/ 6 w 13"/>
                <a:gd name="T3" fmla="*/ 0 h 15"/>
                <a:gd name="T4" fmla="*/ 12 w 13"/>
                <a:gd name="T5" fmla="*/ 5 h 15"/>
                <a:gd name="T6" fmla="*/ 9 w 13"/>
                <a:gd name="T7" fmla="*/ 13 h 15"/>
                <a:gd name="T8" fmla="*/ 1 w 13"/>
                <a:gd name="T9" fmla="*/ 15 h 15"/>
                <a:gd name="T10" fmla="*/ 1 w 13"/>
                <a:gd name="T11" fmla="*/ 14 h 15"/>
                <a:gd name="T12" fmla="*/ 2 w 13"/>
                <a:gd name="T13" fmla="*/ 9 h 15"/>
                <a:gd name="T14" fmla="*/ 1 w 13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5">
                  <a:moveTo>
                    <a:pt x="1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9" y="1"/>
                    <a:pt x="12" y="2"/>
                    <a:pt x="12" y="5"/>
                  </a:cubicBezTo>
                  <a:cubicBezTo>
                    <a:pt x="13" y="9"/>
                    <a:pt x="12" y="12"/>
                    <a:pt x="9" y="13"/>
                  </a:cubicBezTo>
                  <a:cubicBezTo>
                    <a:pt x="6" y="15"/>
                    <a:pt x="4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cubicBezTo>
                    <a:pt x="1" y="12"/>
                    <a:pt x="1" y="10"/>
                    <a:pt x="2" y="9"/>
                  </a:cubicBezTo>
                  <a:cubicBezTo>
                    <a:pt x="0" y="6"/>
                    <a:pt x="1" y="3"/>
                    <a:pt x="1" y="0"/>
                  </a:cubicBezTo>
                  <a:close/>
                </a:path>
              </a:pathLst>
            </a:custGeom>
            <a:solidFill>
              <a:srgbClr val="827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8" name="Freeform 1052"/>
            <p:cNvSpPr>
              <a:spLocks/>
            </p:cNvSpPr>
            <p:nvPr/>
          </p:nvSpPr>
          <p:spPr bwMode="auto">
            <a:xfrm>
              <a:off x="7149020" y="2474339"/>
              <a:ext cx="5932" cy="14831"/>
            </a:xfrm>
            <a:custGeom>
              <a:avLst/>
              <a:gdLst>
                <a:gd name="T0" fmla="*/ 3 w 3"/>
                <a:gd name="T1" fmla="*/ 2 h 7"/>
                <a:gd name="T2" fmla="*/ 2 w 3"/>
                <a:gd name="T3" fmla="*/ 7 h 7"/>
                <a:gd name="T4" fmla="*/ 1 w 3"/>
                <a:gd name="T5" fmla="*/ 3 h 7"/>
                <a:gd name="T6" fmla="*/ 3 w 3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3" y="2"/>
                  </a:moveTo>
                  <a:cubicBezTo>
                    <a:pt x="3" y="3"/>
                    <a:pt x="2" y="5"/>
                    <a:pt x="2" y="7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0" y="0"/>
                    <a:pt x="2" y="1"/>
                    <a:pt x="3" y="2"/>
                  </a:cubicBezTo>
                  <a:close/>
                </a:path>
              </a:pathLst>
            </a:custGeom>
            <a:solidFill>
              <a:srgbClr val="615C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9" name="Freeform 1053"/>
            <p:cNvSpPr>
              <a:spLocks/>
            </p:cNvSpPr>
            <p:nvPr/>
          </p:nvSpPr>
          <p:spPr bwMode="auto">
            <a:xfrm>
              <a:off x="7223173" y="2564805"/>
              <a:ext cx="13347" cy="26695"/>
            </a:xfrm>
            <a:custGeom>
              <a:avLst/>
              <a:gdLst>
                <a:gd name="T0" fmla="*/ 6 w 6"/>
                <a:gd name="T1" fmla="*/ 1 h 13"/>
                <a:gd name="T2" fmla="*/ 2 w 6"/>
                <a:gd name="T3" fmla="*/ 13 h 13"/>
                <a:gd name="T4" fmla="*/ 5 w 6"/>
                <a:gd name="T5" fmla="*/ 0 h 13"/>
                <a:gd name="T6" fmla="*/ 6 w 6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1"/>
                  </a:moveTo>
                  <a:cubicBezTo>
                    <a:pt x="5" y="4"/>
                    <a:pt x="4" y="8"/>
                    <a:pt x="2" y="13"/>
                  </a:cubicBezTo>
                  <a:cubicBezTo>
                    <a:pt x="0" y="7"/>
                    <a:pt x="4" y="4"/>
                    <a:pt x="5" y="0"/>
                  </a:cubicBezTo>
                  <a:cubicBezTo>
                    <a:pt x="5" y="0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060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70" name="Freeform 1054"/>
            <p:cNvSpPr>
              <a:spLocks/>
            </p:cNvSpPr>
            <p:nvPr/>
          </p:nvSpPr>
          <p:spPr bwMode="auto">
            <a:xfrm>
              <a:off x="7212792" y="2591500"/>
              <a:ext cx="10381" cy="22246"/>
            </a:xfrm>
            <a:custGeom>
              <a:avLst/>
              <a:gdLst>
                <a:gd name="T0" fmla="*/ 1 w 5"/>
                <a:gd name="T1" fmla="*/ 5 h 10"/>
                <a:gd name="T2" fmla="*/ 4 w 5"/>
                <a:gd name="T3" fmla="*/ 0 h 10"/>
                <a:gd name="T4" fmla="*/ 1 w 5"/>
                <a:gd name="T5" fmla="*/ 10 h 10"/>
                <a:gd name="T6" fmla="*/ 1 w 5"/>
                <a:gd name="T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1" y="5"/>
                  </a:moveTo>
                  <a:cubicBezTo>
                    <a:pt x="3" y="4"/>
                    <a:pt x="3" y="2"/>
                    <a:pt x="4" y="0"/>
                  </a:cubicBezTo>
                  <a:cubicBezTo>
                    <a:pt x="5" y="4"/>
                    <a:pt x="1" y="7"/>
                    <a:pt x="1" y="10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060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71" name="Freeform 1055"/>
            <p:cNvSpPr>
              <a:spLocks/>
            </p:cNvSpPr>
            <p:nvPr/>
          </p:nvSpPr>
          <p:spPr bwMode="auto">
            <a:xfrm>
              <a:off x="7197961" y="2763534"/>
              <a:ext cx="14831" cy="14831"/>
            </a:xfrm>
            <a:custGeom>
              <a:avLst/>
              <a:gdLst>
                <a:gd name="T0" fmla="*/ 0 w 7"/>
                <a:gd name="T1" fmla="*/ 0 h 7"/>
                <a:gd name="T2" fmla="*/ 4 w 7"/>
                <a:gd name="T3" fmla="*/ 5 h 7"/>
                <a:gd name="T4" fmla="*/ 7 w 7"/>
                <a:gd name="T5" fmla="*/ 7 h 7"/>
                <a:gd name="T6" fmla="*/ 0 w 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1"/>
                    <a:pt x="4" y="5"/>
                  </a:cubicBezTo>
                  <a:cubicBezTo>
                    <a:pt x="4" y="7"/>
                    <a:pt x="7" y="5"/>
                    <a:pt x="7" y="7"/>
                  </a:cubicBezTo>
                  <a:cubicBezTo>
                    <a:pt x="2" y="7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72" name="Freeform 1056"/>
            <p:cNvSpPr>
              <a:spLocks/>
            </p:cNvSpPr>
            <p:nvPr/>
          </p:nvSpPr>
          <p:spPr bwMode="auto">
            <a:xfrm>
              <a:off x="7024444" y="2849551"/>
              <a:ext cx="51907" cy="16314"/>
            </a:xfrm>
            <a:custGeom>
              <a:avLst/>
              <a:gdLst>
                <a:gd name="T0" fmla="*/ 0 w 24"/>
                <a:gd name="T1" fmla="*/ 4 h 8"/>
                <a:gd name="T2" fmla="*/ 1 w 24"/>
                <a:gd name="T3" fmla="*/ 4 h 8"/>
                <a:gd name="T4" fmla="*/ 24 w 24"/>
                <a:gd name="T5" fmla="*/ 0 h 8"/>
                <a:gd name="T6" fmla="*/ 16 w 24"/>
                <a:gd name="T7" fmla="*/ 4 h 8"/>
                <a:gd name="T8" fmla="*/ 7 w 24"/>
                <a:gd name="T9" fmla="*/ 6 h 8"/>
                <a:gd name="T10" fmla="*/ 0 w 24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8">
                  <a:moveTo>
                    <a:pt x="0" y="4"/>
                  </a:moveTo>
                  <a:cubicBezTo>
                    <a:pt x="0" y="4"/>
                    <a:pt x="0" y="4"/>
                    <a:pt x="1" y="4"/>
                  </a:cubicBezTo>
                  <a:cubicBezTo>
                    <a:pt x="9" y="4"/>
                    <a:pt x="16" y="2"/>
                    <a:pt x="24" y="0"/>
                  </a:cubicBezTo>
                  <a:cubicBezTo>
                    <a:pt x="22" y="3"/>
                    <a:pt x="20" y="5"/>
                    <a:pt x="16" y="4"/>
                  </a:cubicBezTo>
                  <a:cubicBezTo>
                    <a:pt x="13" y="4"/>
                    <a:pt x="10" y="4"/>
                    <a:pt x="7" y="6"/>
                  </a:cubicBezTo>
                  <a:cubicBezTo>
                    <a:pt x="4" y="8"/>
                    <a:pt x="2" y="6"/>
                    <a:pt x="0" y="4"/>
                  </a:cubicBezTo>
                  <a:close/>
                </a:path>
              </a:pathLst>
            </a:custGeom>
            <a:solidFill>
              <a:srgbClr val="BC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-435433" y="6030686"/>
            <a:ext cx="13019313" cy="1219200"/>
          </a:xfrm>
          <a:prstGeom prst="ellipse">
            <a:avLst/>
          </a:prstGeom>
          <a:solidFill>
            <a:srgbClr val="4D3D32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32" name="Google Shape;2532;p71"/>
          <p:cNvSpPr txBox="1">
            <a:spLocks noGrp="1"/>
          </p:cNvSpPr>
          <p:nvPr>
            <p:ph type="title" idx="4294967295"/>
          </p:nvPr>
        </p:nvSpPr>
        <p:spPr>
          <a:xfrm>
            <a:off x="-10539" y="186332"/>
            <a:ext cx="10275887" cy="4810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609585" algn="ctr">
              <a:spcBef>
                <a:spcPts val="0"/>
              </a:spcBef>
            </a:pPr>
            <a:r>
              <a:rPr lang="en" sz="4800" b="1" dirty="0">
                <a:solidFill>
                  <a:srgbClr val="412257"/>
                </a:solidFill>
                <a:latin typeface="Arial Black" panose="020B0A04020102020204" pitchFamily="34" charset="0"/>
              </a:rPr>
              <a:t>Project cash flow</a:t>
            </a:r>
            <a:endParaRPr sz="4800" b="1" dirty="0">
              <a:solidFill>
                <a:srgbClr val="412257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761324" y="2749048"/>
            <a:ext cx="7736290" cy="2705821"/>
            <a:chOff x="966276" y="2228786"/>
            <a:chExt cx="10259448" cy="3383180"/>
          </a:xfrm>
        </p:grpSpPr>
        <p:sp>
          <p:nvSpPr>
            <p:cNvPr id="2533" name="Google Shape;2533;p71"/>
            <p:cNvSpPr txBox="1"/>
            <p:nvPr/>
          </p:nvSpPr>
          <p:spPr>
            <a:xfrm>
              <a:off x="6446825" y="2262799"/>
              <a:ext cx="2514400" cy="5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000">
                  <a:solidFill>
                    <a:schemeClr val="dk1"/>
                  </a:solidFill>
                  <a:latin typeface="Rakkas"/>
                  <a:ea typeface="Rakkas"/>
                  <a:cs typeface="Rakkas"/>
                  <a:sym typeface="Rakkas"/>
                </a:rPr>
                <a:t>Neptune</a:t>
              </a:r>
              <a:endParaRPr sz="20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endParaRPr>
            </a:p>
          </p:txBody>
        </p:sp>
        <p:sp>
          <p:nvSpPr>
            <p:cNvPr id="2534" name="Google Shape;2534;p71"/>
            <p:cNvSpPr txBox="1"/>
            <p:nvPr/>
          </p:nvSpPr>
          <p:spPr>
            <a:xfrm>
              <a:off x="6446809" y="2897300"/>
              <a:ext cx="25144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>
                  <a:solidFill>
                    <a:schemeClr val="dk2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Neptune is the farthest planet from the Sun</a:t>
              </a:r>
              <a:endParaRPr sz="16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sp>
          <p:nvSpPr>
            <p:cNvPr id="2535" name="Google Shape;2535;p71"/>
            <p:cNvSpPr txBox="1"/>
            <p:nvPr/>
          </p:nvSpPr>
          <p:spPr>
            <a:xfrm>
              <a:off x="4191553" y="4841580"/>
              <a:ext cx="2514400" cy="5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000">
                  <a:solidFill>
                    <a:schemeClr val="dk1"/>
                  </a:solidFill>
                  <a:latin typeface="Rakkas"/>
                  <a:ea typeface="Rakkas"/>
                  <a:cs typeface="Rakkas"/>
                  <a:sym typeface="Rakkas"/>
                </a:rPr>
                <a:t>Saturn</a:t>
              </a:r>
              <a:endParaRPr sz="20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endParaRPr>
            </a:p>
          </p:txBody>
        </p:sp>
        <p:sp>
          <p:nvSpPr>
            <p:cNvPr id="2536" name="Google Shape;2536;p71"/>
            <p:cNvSpPr txBox="1"/>
            <p:nvPr/>
          </p:nvSpPr>
          <p:spPr>
            <a:xfrm>
              <a:off x="4191543" y="4187572"/>
              <a:ext cx="24656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>
                  <a:solidFill>
                    <a:schemeClr val="dk2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Saturn is a gas giant made of hydrogen </a:t>
              </a:r>
              <a:endParaRPr sz="16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sp>
          <p:nvSpPr>
            <p:cNvPr id="2537" name="Google Shape;2537;p71"/>
            <p:cNvSpPr txBox="1"/>
            <p:nvPr/>
          </p:nvSpPr>
          <p:spPr>
            <a:xfrm>
              <a:off x="8760124" y="4841573"/>
              <a:ext cx="2465600" cy="5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000">
                  <a:solidFill>
                    <a:schemeClr val="dk1"/>
                  </a:solidFill>
                  <a:latin typeface="Rakkas"/>
                  <a:ea typeface="Rakkas"/>
                  <a:cs typeface="Rakkas"/>
                  <a:sym typeface="Rakkas"/>
                </a:rPr>
                <a:t>Jupiter</a:t>
              </a:r>
              <a:endParaRPr sz="20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endParaRPr>
            </a:p>
          </p:txBody>
        </p:sp>
        <p:sp>
          <p:nvSpPr>
            <p:cNvPr id="2538" name="Google Shape;2538;p71"/>
            <p:cNvSpPr txBox="1"/>
            <p:nvPr/>
          </p:nvSpPr>
          <p:spPr>
            <a:xfrm>
              <a:off x="8760109" y="4187572"/>
              <a:ext cx="24656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>
                  <a:solidFill>
                    <a:schemeClr val="dk2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Jupiter is a gas giant and the biggest planet </a:t>
              </a:r>
              <a:endParaRPr sz="16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sp>
          <p:nvSpPr>
            <p:cNvPr id="2539" name="Google Shape;2539;p71"/>
            <p:cNvSpPr txBox="1"/>
            <p:nvPr/>
          </p:nvSpPr>
          <p:spPr>
            <a:xfrm>
              <a:off x="1892020" y="2262799"/>
              <a:ext cx="2514400" cy="5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000">
                  <a:solidFill>
                    <a:schemeClr val="dk1"/>
                  </a:solidFill>
                  <a:latin typeface="Rakkas"/>
                  <a:ea typeface="Rakkas"/>
                  <a:cs typeface="Rakkas"/>
                  <a:sym typeface="Rakkas"/>
                </a:rPr>
                <a:t>Earth</a:t>
              </a:r>
              <a:endParaRPr sz="2000">
                <a:solidFill>
                  <a:schemeClr val="dk1"/>
                </a:solidFill>
                <a:latin typeface="Rakkas"/>
                <a:ea typeface="Rakkas"/>
                <a:cs typeface="Rakkas"/>
                <a:sym typeface="Rakkas"/>
              </a:endParaRPr>
            </a:p>
          </p:txBody>
        </p:sp>
        <p:sp>
          <p:nvSpPr>
            <p:cNvPr id="2540" name="Google Shape;2540;p71"/>
            <p:cNvSpPr txBox="1"/>
            <p:nvPr/>
          </p:nvSpPr>
          <p:spPr>
            <a:xfrm>
              <a:off x="1892009" y="2897300"/>
              <a:ext cx="25144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>
                  <a:solidFill>
                    <a:schemeClr val="dk2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The Earth is the third planet from the Sun</a:t>
              </a:r>
              <a:endParaRPr sz="1600">
                <a:solidFill>
                  <a:schemeClr val="dk2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grpSp>
          <p:nvGrpSpPr>
            <p:cNvPr id="2541" name="Google Shape;2541;p71"/>
            <p:cNvGrpSpPr/>
            <p:nvPr/>
          </p:nvGrpSpPr>
          <p:grpSpPr>
            <a:xfrm>
              <a:off x="966276" y="2228786"/>
              <a:ext cx="9906973" cy="3383180"/>
              <a:chOff x="730850" y="1613458"/>
              <a:chExt cx="7430230" cy="2537385"/>
            </a:xfrm>
          </p:grpSpPr>
          <p:sp>
            <p:nvSpPr>
              <p:cNvPr id="2542" name="Google Shape;2542;p71"/>
              <p:cNvSpPr/>
              <p:nvPr/>
            </p:nvSpPr>
            <p:spPr>
              <a:xfrm>
                <a:off x="4131509" y="2810825"/>
                <a:ext cx="1910173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88598" h="68492" extrusionOk="0">
                    <a:moveTo>
                      <a:pt x="42807" y="0"/>
                    </a:moveTo>
                    <a:cubicBezTo>
                      <a:pt x="29827" y="0"/>
                      <a:pt x="17320" y="651"/>
                      <a:pt x="12170" y="1894"/>
                    </a:cubicBezTo>
                    <a:cubicBezTo>
                      <a:pt x="0" y="4815"/>
                      <a:pt x="2782" y="32423"/>
                      <a:pt x="2713" y="51687"/>
                    </a:cubicBezTo>
                    <a:cubicBezTo>
                      <a:pt x="2658" y="66889"/>
                      <a:pt x="16636" y="68491"/>
                      <a:pt x="22532" y="68491"/>
                    </a:cubicBezTo>
                    <a:cubicBezTo>
                      <a:pt x="24107" y="68491"/>
                      <a:pt x="25105" y="68377"/>
                      <a:pt x="25105" y="68377"/>
                    </a:cubicBezTo>
                    <a:cubicBezTo>
                      <a:pt x="25105" y="68377"/>
                      <a:pt x="29649" y="68424"/>
                      <a:pt x="36158" y="68424"/>
                    </a:cubicBezTo>
                    <a:cubicBezTo>
                      <a:pt x="50571" y="68424"/>
                      <a:pt x="74621" y="68193"/>
                      <a:pt x="80322" y="66708"/>
                    </a:cubicBezTo>
                    <a:cubicBezTo>
                      <a:pt x="88598" y="64552"/>
                      <a:pt x="84981" y="8084"/>
                      <a:pt x="81017" y="3702"/>
                    </a:cubicBezTo>
                    <a:cubicBezTo>
                      <a:pt x="78701" y="1186"/>
                      <a:pt x="60323" y="0"/>
                      <a:pt x="428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43" name="Google Shape;2543;p71"/>
              <p:cNvSpPr/>
              <p:nvPr/>
            </p:nvSpPr>
            <p:spPr>
              <a:xfrm>
                <a:off x="4198768" y="1613458"/>
                <a:ext cx="81000" cy="8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44" name="Google Shape;2544;p71"/>
              <p:cNvSpPr/>
              <p:nvPr/>
            </p:nvSpPr>
            <p:spPr>
              <a:xfrm rot="5400000">
                <a:off x="3610153" y="2290436"/>
                <a:ext cx="1258246" cy="26124"/>
              </a:xfrm>
              <a:custGeom>
                <a:avLst/>
                <a:gdLst/>
                <a:ahLst/>
                <a:cxnLst/>
                <a:rect l="l" t="t" r="r" b="b"/>
                <a:pathLst>
                  <a:path w="281802" h="1181" extrusionOk="0">
                    <a:moveTo>
                      <a:pt x="267663" y="0"/>
                    </a:moveTo>
                    <a:cubicBezTo>
                      <a:pt x="264901" y="0"/>
                      <a:pt x="262138" y="15"/>
                      <a:pt x="259381" y="15"/>
                    </a:cubicBezTo>
                    <a:lnTo>
                      <a:pt x="33903" y="15"/>
                    </a:lnTo>
                    <a:cubicBezTo>
                      <a:pt x="30589" y="15"/>
                      <a:pt x="27275" y="6"/>
                      <a:pt x="23960" y="6"/>
                    </a:cubicBezTo>
                    <a:cubicBezTo>
                      <a:pt x="20646" y="6"/>
                      <a:pt x="17332" y="15"/>
                      <a:pt x="14018" y="52"/>
                    </a:cubicBezTo>
                    <a:cubicBezTo>
                      <a:pt x="9852" y="124"/>
                      <a:pt x="5723" y="414"/>
                      <a:pt x="1558" y="450"/>
                    </a:cubicBezTo>
                    <a:lnTo>
                      <a:pt x="181" y="450"/>
                    </a:lnTo>
                    <a:cubicBezTo>
                      <a:pt x="109" y="450"/>
                      <a:pt x="0" y="631"/>
                      <a:pt x="109" y="631"/>
                    </a:cubicBezTo>
                    <a:cubicBezTo>
                      <a:pt x="3296" y="631"/>
                      <a:pt x="6520" y="812"/>
                      <a:pt x="9707" y="957"/>
                    </a:cubicBezTo>
                    <a:cubicBezTo>
                      <a:pt x="12984" y="1094"/>
                      <a:pt x="16261" y="1125"/>
                      <a:pt x="19537" y="1125"/>
                    </a:cubicBezTo>
                    <a:cubicBezTo>
                      <a:pt x="22346" y="1125"/>
                      <a:pt x="25154" y="1102"/>
                      <a:pt x="27963" y="1102"/>
                    </a:cubicBezTo>
                    <a:lnTo>
                      <a:pt x="181976" y="1102"/>
                    </a:lnTo>
                    <a:cubicBezTo>
                      <a:pt x="199623" y="1102"/>
                      <a:pt x="217283" y="1180"/>
                      <a:pt x="234941" y="1180"/>
                    </a:cubicBezTo>
                    <a:cubicBezTo>
                      <a:pt x="246712" y="1180"/>
                      <a:pt x="258483" y="1146"/>
                      <a:pt x="270247" y="1030"/>
                    </a:cubicBezTo>
                    <a:cubicBezTo>
                      <a:pt x="273869" y="993"/>
                      <a:pt x="277528" y="993"/>
                      <a:pt x="281186" y="812"/>
                    </a:cubicBezTo>
                    <a:cubicBezTo>
                      <a:pt x="281404" y="812"/>
                      <a:pt x="281802" y="269"/>
                      <a:pt x="281440" y="269"/>
                    </a:cubicBezTo>
                    <a:cubicBezTo>
                      <a:pt x="276867" y="43"/>
                      <a:pt x="272266" y="0"/>
                      <a:pt x="26766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45" name="Google Shape;2545;p71"/>
              <p:cNvSpPr/>
              <p:nvPr/>
            </p:nvSpPr>
            <p:spPr>
              <a:xfrm>
                <a:off x="730850" y="2810825"/>
                <a:ext cx="1910173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88598" h="68492" extrusionOk="0">
                    <a:moveTo>
                      <a:pt x="42807" y="0"/>
                    </a:moveTo>
                    <a:cubicBezTo>
                      <a:pt x="29827" y="0"/>
                      <a:pt x="17320" y="651"/>
                      <a:pt x="12170" y="1894"/>
                    </a:cubicBezTo>
                    <a:cubicBezTo>
                      <a:pt x="0" y="4815"/>
                      <a:pt x="2782" y="32423"/>
                      <a:pt x="2713" y="51687"/>
                    </a:cubicBezTo>
                    <a:cubicBezTo>
                      <a:pt x="2658" y="66889"/>
                      <a:pt x="16636" y="68491"/>
                      <a:pt x="22532" y="68491"/>
                    </a:cubicBezTo>
                    <a:cubicBezTo>
                      <a:pt x="24107" y="68491"/>
                      <a:pt x="25105" y="68377"/>
                      <a:pt x="25105" y="68377"/>
                    </a:cubicBezTo>
                    <a:cubicBezTo>
                      <a:pt x="25105" y="68377"/>
                      <a:pt x="29649" y="68424"/>
                      <a:pt x="36158" y="68424"/>
                    </a:cubicBezTo>
                    <a:cubicBezTo>
                      <a:pt x="50571" y="68424"/>
                      <a:pt x="74621" y="68193"/>
                      <a:pt x="80322" y="66708"/>
                    </a:cubicBezTo>
                    <a:cubicBezTo>
                      <a:pt x="88598" y="64552"/>
                      <a:pt x="84981" y="8084"/>
                      <a:pt x="81017" y="3702"/>
                    </a:cubicBezTo>
                    <a:cubicBezTo>
                      <a:pt x="78701" y="1186"/>
                      <a:pt x="60323" y="0"/>
                      <a:pt x="428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46" name="Google Shape;2546;p71"/>
              <p:cNvSpPr/>
              <p:nvPr/>
            </p:nvSpPr>
            <p:spPr>
              <a:xfrm>
                <a:off x="757418" y="1613458"/>
                <a:ext cx="81000" cy="8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47" name="Google Shape;2547;p71"/>
              <p:cNvSpPr/>
              <p:nvPr/>
            </p:nvSpPr>
            <p:spPr>
              <a:xfrm rot="5400000">
                <a:off x="168803" y="2290436"/>
                <a:ext cx="1258246" cy="26124"/>
              </a:xfrm>
              <a:custGeom>
                <a:avLst/>
                <a:gdLst/>
                <a:ahLst/>
                <a:cxnLst/>
                <a:rect l="l" t="t" r="r" b="b"/>
                <a:pathLst>
                  <a:path w="281802" h="1181" extrusionOk="0">
                    <a:moveTo>
                      <a:pt x="267663" y="0"/>
                    </a:moveTo>
                    <a:cubicBezTo>
                      <a:pt x="264901" y="0"/>
                      <a:pt x="262138" y="15"/>
                      <a:pt x="259381" y="15"/>
                    </a:cubicBezTo>
                    <a:lnTo>
                      <a:pt x="33903" y="15"/>
                    </a:lnTo>
                    <a:cubicBezTo>
                      <a:pt x="30589" y="15"/>
                      <a:pt x="27275" y="6"/>
                      <a:pt x="23960" y="6"/>
                    </a:cubicBezTo>
                    <a:cubicBezTo>
                      <a:pt x="20646" y="6"/>
                      <a:pt x="17332" y="15"/>
                      <a:pt x="14018" y="52"/>
                    </a:cubicBezTo>
                    <a:cubicBezTo>
                      <a:pt x="9852" y="124"/>
                      <a:pt x="5723" y="414"/>
                      <a:pt x="1558" y="450"/>
                    </a:cubicBezTo>
                    <a:lnTo>
                      <a:pt x="181" y="450"/>
                    </a:lnTo>
                    <a:cubicBezTo>
                      <a:pt x="109" y="450"/>
                      <a:pt x="0" y="631"/>
                      <a:pt x="109" y="631"/>
                    </a:cubicBezTo>
                    <a:cubicBezTo>
                      <a:pt x="3296" y="631"/>
                      <a:pt x="6520" y="812"/>
                      <a:pt x="9707" y="957"/>
                    </a:cubicBezTo>
                    <a:cubicBezTo>
                      <a:pt x="12984" y="1094"/>
                      <a:pt x="16261" y="1125"/>
                      <a:pt x="19537" y="1125"/>
                    </a:cubicBezTo>
                    <a:cubicBezTo>
                      <a:pt x="22346" y="1125"/>
                      <a:pt x="25154" y="1102"/>
                      <a:pt x="27963" y="1102"/>
                    </a:cubicBezTo>
                    <a:lnTo>
                      <a:pt x="181976" y="1102"/>
                    </a:lnTo>
                    <a:cubicBezTo>
                      <a:pt x="199623" y="1102"/>
                      <a:pt x="217283" y="1180"/>
                      <a:pt x="234941" y="1180"/>
                    </a:cubicBezTo>
                    <a:cubicBezTo>
                      <a:pt x="246712" y="1180"/>
                      <a:pt x="258483" y="1146"/>
                      <a:pt x="270247" y="1030"/>
                    </a:cubicBezTo>
                    <a:cubicBezTo>
                      <a:pt x="273869" y="993"/>
                      <a:pt x="277528" y="993"/>
                      <a:pt x="281186" y="812"/>
                    </a:cubicBezTo>
                    <a:cubicBezTo>
                      <a:pt x="281404" y="812"/>
                      <a:pt x="281802" y="269"/>
                      <a:pt x="281440" y="269"/>
                    </a:cubicBezTo>
                    <a:cubicBezTo>
                      <a:pt x="276867" y="43"/>
                      <a:pt x="272266" y="0"/>
                      <a:pt x="26766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48" name="Google Shape;2548;p71"/>
              <p:cNvSpPr/>
              <p:nvPr/>
            </p:nvSpPr>
            <p:spPr>
              <a:xfrm>
                <a:off x="2423550" y="2810825"/>
                <a:ext cx="1885808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88598" h="68492" extrusionOk="0">
                    <a:moveTo>
                      <a:pt x="42807" y="0"/>
                    </a:moveTo>
                    <a:cubicBezTo>
                      <a:pt x="29827" y="0"/>
                      <a:pt x="17320" y="651"/>
                      <a:pt x="12170" y="1894"/>
                    </a:cubicBezTo>
                    <a:cubicBezTo>
                      <a:pt x="0" y="4815"/>
                      <a:pt x="2782" y="32423"/>
                      <a:pt x="2713" y="51687"/>
                    </a:cubicBezTo>
                    <a:cubicBezTo>
                      <a:pt x="2658" y="66889"/>
                      <a:pt x="16636" y="68491"/>
                      <a:pt x="22532" y="68491"/>
                    </a:cubicBezTo>
                    <a:cubicBezTo>
                      <a:pt x="24107" y="68491"/>
                      <a:pt x="25105" y="68377"/>
                      <a:pt x="25105" y="68377"/>
                    </a:cubicBezTo>
                    <a:cubicBezTo>
                      <a:pt x="25105" y="68377"/>
                      <a:pt x="29649" y="68424"/>
                      <a:pt x="36158" y="68424"/>
                    </a:cubicBezTo>
                    <a:cubicBezTo>
                      <a:pt x="50571" y="68424"/>
                      <a:pt x="74621" y="68193"/>
                      <a:pt x="80322" y="66708"/>
                    </a:cubicBezTo>
                    <a:cubicBezTo>
                      <a:pt x="88598" y="64552"/>
                      <a:pt x="84981" y="8084"/>
                      <a:pt x="81017" y="3702"/>
                    </a:cubicBezTo>
                    <a:cubicBezTo>
                      <a:pt x="78701" y="1186"/>
                      <a:pt x="60323" y="0"/>
                      <a:pt x="4280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49" name="Google Shape;2549;p71"/>
              <p:cNvSpPr/>
              <p:nvPr/>
            </p:nvSpPr>
            <p:spPr>
              <a:xfrm rot="10800000" flipH="1">
                <a:off x="2460607" y="4063544"/>
                <a:ext cx="81000" cy="8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50" name="Google Shape;2550;p71"/>
              <p:cNvSpPr/>
              <p:nvPr/>
            </p:nvSpPr>
            <p:spPr>
              <a:xfrm rot="5400000" flipH="1">
                <a:off x="1871991" y="3447742"/>
                <a:ext cx="1258246" cy="26124"/>
              </a:xfrm>
              <a:custGeom>
                <a:avLst/>
                <a:gdLst/>
                <a:ahLst/>
                <a:cxnLst/>
                <a:rect l="l" t="t" r="r" b="b"/>
                <a:pathLst>
                  <a:path w="281802" h="1181" extrusionOk="0">
                    <a:moveTo>
                      <a:pt x="267663" y="0"/>
                    </a:moveTo>
                    <a:cubicBezTo>
                      <a:pt x="264901" y="0"/>
                      <a:pt x="262138" y="15"/>
                      <a:pt x="259381" y="15"/>
                    </a:cubicBezTo>
                    <a:lnTo>
                      <a:pt x="33903" y="15"/>
                    </a:lnTo>
                    <a:cubicBezTo>
                      <a:pt x="30589" y="15"/>
                      <a:pt x="27275" y="6"/>
                      <a:pt x="23960" y="6"/>
                    </a:cubicBezTo>
                    <a:cubicBezTo>
                      <a:pt x="20646" y="6"/>
                      <a:pt x="17332" y="15"/>
                      <a:pt x="14018" y="52"/>
                    </a:cubicBezTo>
                    <a:cubicBezTo>
                      <a:pt x="9852" y="124"/>
                      <a:pt x="5723" y="414"/>
                      <a:pt x="1558" y="450"/>
                    </a:cubicBezTo>
                    <a:lnTo>
                      <a:pt x="181" y="450"/>
                    </a:lnTo>
                    <a:cubicBezTo>
                      <a:pt x="109" y="450"/>
                      <a:pt x="0" y="631"/>
                      <a:pt x="109" y="631"/>
                    </a:cubicBezTo>
                    <a:cubicBezTo>
                      <a:pt x="3296" y="631"/>
                      <a:pt x="6520" y="812"/>
                      <a:pt x="9707" y="957"/>
                    </a:cubicBezTo>
                    <a:cubicBezTo>
                      <a:pt x="12984" y="1094"/>
                      <a:pt x="16261" y="1125"/>
                      <a:pt x="19537" y="1125"/>
                    </a:cubicBezTo>
                    <a:cubicBezTo>
                      <a:pt x="22346" y="1125"/>
                      <a:pt x="25154" y="1102"/>
                      <a:pt x="27963" y="1102"/>
                    </a:cubicBezTo>
                    <a:lnTo>
                      <a:pt x="181976" y="1102"/>
                    </a:lnTo>
                    <a:cubicBezTo>
                      <a:pt x="199623" y="1102"/>
                      <a:pt x="217283" y="1180"/>
                      <a:pt x="234941" y="1180"/>
                    </a:cubicBezTo>
                    <a:cubicBezTo>
                      <a:pt x="246712" y="1180"/>
                      <a:pt x="258483" y="1146"/>
                      <a:pt x="270247" y="1030"/>
                    </a:cubicBezTo>
                    <a:cubicBezTo>
                      <a:pt x="273869" y="993"/>
                      <a:pt x="277528" y="993"/>
                      <a:pt x="281186" y="812"/>
                    </a:cubicBezTo>
                    <a:cubicBezTo>
                      <a:pt x="281404" y="812"/>
                      <a:pt x="281802" y="269"/>
                      <a:pt x="281440" y="269"/>
                    </a:cubicBezTo>
                    <a:cubicBezTo>
                      <a:pt x="276867" y="43"/>
                      <a:pt x="272266" y="0"/>
                      <a:pt x="26766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51" name="Google Shape;2551;p71"/>
              <p:cNvSpPr/>
              <p:nvPr/>
            </p:nvSpPr>
            <p:spPr>
              <a:xfrm>
                <a:off x="5857975" y="2810825"/>
                <a:ext cx="2303105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88598" h="68492" extrusionOk="0">
                    <a:moveTo>
                      <a:pt x="42807" y="0"/>
                    </a:moveTo>
                    <a:cubicBezTo>
                      <a:pt x="29827" y="0"/>
                      <a:pt x="17320" y="651"/>
                      <a:pt x="12170" y="1894"/>
                    </a:cubicBezTo>
                    <a:cubicBezTo>
                      <a:pt x="0" y="4815"/>
                      <a:pt x="2782" y="32423"/>
                      <a:pt x="2713" y="51687"/>
                    </a:cubicBezTo>
                    <a:cubicBezTo>
                      <a:pt x="2658" y="66889"/>
                      <a:pt x="16636" y="68491"/>
                      <a:pt x="22532" y="68491"/>
                    </a:cubicBezTo>
                    <a:cubicBezTo>
                      <a:pt x="24107" y="68491"/>
                      <a:pt x="25105" y="68377"/>
                      <a:pt x="25105" y="68377"/>
                    </a:cubicBezTo>
                    <a:cubicBezTo>
                      <a:pt x="25105" y="68377"/>
                      <a:pt x="29649" y="68424"/>
                      <a:pt x="36158" y="68424"/>
                    </a:cubicBezTo>
                    <a:cubicBezTo>
                      <a:pt x="50571" y="68424"/>
                      <a:pt x="74621" y="68193"/>
                      <a:pt x="80322" y="66708"/>
                    </a:cubicBezTo>
                    <a:cubicBezTo>
                      <a:pt x="88598" y="64552"/>
                      <a:pt x="84981" y="8084"/>
                      <a:pt x="81017" y="3702"/>
                    </a:cubicBezTo>
                    <a:cubicBezTo>
                      <a:pt x="78701" y="1186"/>
                      <a:pt x="60323" y="0"/>
                      <a:pt x="4280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52" name="Google Shape;2552;p71"/>
              <p:cNvSpPr/>
              <p:nvPr/>
            </p:nvSpPr>
            <p:spPr>
              <a:xfrm>
                <a:off x="8010842" y="2757879"/>
                <a:ext cx="95001" cy="227828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5144" extrusionOk="0">
                    <a:moveTo>
                      <a:pt x="0" y="0"/>
                    </a:moveTo>
                    <a:lnTo>
                      <a:pt x="0" y="5144"/>
                    </a:lnTo>
                    <a:cubicBezTo>
                      <a:pt x="0" y="5144"/>
                      <a:pt x="4093" y="3332"/>
                      <a:pt x="4093" y="2572"/>
                    </a:cubicBezTo>
                    <a:cubicBezTo>
                      <a:pt x="4093" y="177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1A1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53" name="Google Shape;2553;p71"/>
              <p:cNvSpPr/>
              <p:nvPr/>
            </p:nvSpPr>
            <p:spPr>
              <a:xfrm rot="10800000" flipH="1">
                <a:off x="5922623" y="4063544"/>
                <a:ext cx="81000" cy="87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554" name="Google Shape;2554;p71"/>
              <p:cNvSpPr/>
              <p:nvPr/>
            </p:nvSpPr>
            <p:spPr>
              <a:xfrm rot="5400000" flipH="1">
                <a:off x="5334007" y="3447742"/>
                <a:ext cx="1258246" cy="26124"/>
              </a:xfrm>
              <a:custGeom>
                <a:avLst/>
                <a:gdLst/>
                <a:ahLst/>
                <a:cxnLst/>
                <a:rect l="l" t="t" r="r" b="b"/>
                <a:pathLst>
                  <a:path w="281802" h="1181" extrusionOk="0">
                    <a:moveTo>
                      <a:pt x="267663" y="0"/>
                    </a:moveTo>
                    <a:cubicBezTo>
                      <a:pt x="264901" y="0"/>
                      <a:pt x="262138" y="15"/>
                      <a:pt x="259381" y="15"/>
                    </a:cubicBezTo>
                    <a:lnTo>
                      <a:pt x="33903" y="15"/>
                    </a:lnTo>
                    <a:cubicBezTo>
                      <a:pt x="30589" y="15"/>
                      <a:pt x="27275" y="6"/>
                      <a:pt x="23960" y="6"/>
                    </a:cubicBezTo>
                    <a:cubicBezTo>
                      <a:pt x="20646" y="6"/>
                      <a:pt x="17332" y="15"/>
                      <a:pt x="14018" y="52"/>
                    </a:cubicBezTo>
                    <a:cubicBezTo>
                      <a:pt x="9852" y="124"/>
                      <a:pt x="5723" y="414"/>
                      <a:pt x="1558" y="450"/>
                    </a:cubicBezTo>
                    <a:lnTo>
                      <a:pt x="181" y="450"/>
                    </a:lnTo>
                    <a:cubicBezTo>
                      <a:pt x="109" y="450"/>
                      <a:pt x="0" y="631"/>
                      <a:pt x="109" y="631"/>
                    </a:cubicBezTo>
                    <a:cubicBezTo>
                      <a:pt x="3296" y="631"/>
                      <a:pt x="6520" y="812"/>
                      <a:pt x="9707" y="957"/>
                    </a:cubicBezTo>
                    <a:cubicBezTo>
                      <a:pt x="12984" y="1094"/>
                      <a:pt x="16261" y="1125"/>
                      <a:pt x="19537" y="1125"/>
                    </a:cubicBezTo>
                    <a:cubicBezTo>
                      <a:pt x="22346" y="1125"/>
                      <a:pt x="25154" y="1102"/>
                      <a:pt x="27963" y="1102"/>
                    </a:cubicBezTo>
                    <a:lnTo>
                      <a:pt x="181976" y="1102"/>
                    </a:lnTo>
                    <a:cubicBezTo>
                      <a:pt x="199623" y="1102"/>
                      <a:pt x="217283" y="1180"/>
                      <a:pt x="234941" y="1180"/>
                    </a:cubicBezTo>
                    <a:cubicBezTo>
                      <a:pt x="246712" y="1180"/>
                      <a:pt x="258483" y="1146"/>
                      <a:pt x="270247" y="1030"/>
                    </a:cubicBezTo>
                    <a:cubicBezTo>
                      <a:pt x="273869" y="993"/>
                      <a:pt x="277528" y="993"/>
                      <a:pt x="281186" y="812"/>
                    </a:cubicBezTo>
                    <a:cubicBezTo>
                      <a:pt x="281404" y="812"/>
                      <a:pt x="281802" y="269"/>
                      <a:pt x="281440" y="269"/>
                    </a:cubicBezTo>
                    <a:cubicBezTo>
                      <a:pt x="276867" y="43"/>
                      <a:pt x="272266" y="0"/>
                      <a:pt x="26766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600"/>
              </a:p>
            </p:txBody>
          </p:sp>
        </p:grpSp>
      </p:grpSp>
      <p:pic>
        <p:nvPicPr>
          <p:cNvPr id="27" name="Picture 2" descr="Imagen de fondo de Groot PNG | PNG 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772" y="316930"/>
            <a:ext cx="3211528" cy="66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-990266" y="1482811"/>
            <a:ext cx="14778180" cy="39541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1054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Elipse 8"/>
          <p:cNvSpPr/>
          <p:nvPr/>
        </p:nvSpPr>
        <p:spPr>
          <a:xfrm>
            <a:off x="817923" y="1964878"/>
            <a:ext cx="11514105" cy="308080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1054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64" y="1548719"/>
            <a:ext cx="9679354" cy="3577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7221693" y="444843"/>
            <a:ext cx="4430995" cy="641315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711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CuadroTexto 18"/>
          <p:cNvSpPr txBox="1"/>
          <p:nvPr/>
        </p:nvSpPr>
        <p:spPr>
          <a:xfrm>
            <a:off x="898342" y="1640022"/>
            <a:ext cx="59923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s-MX" sz="1400" dirty="0" smtClean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sz="1400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Nunc viverra imperdiet enim. Fusce est. Vivamus a tellus.</a:t>
            </a:r>
          </a:p>
          <a:p>
            <a:endParaRPr lang="es-MX" sz="1400" dirty="0" smtClean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sz="1400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s-MX" sz="1400" dirty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84638" y="444843"/>
            <a:ext cx="625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latin typeface="Arial Black" panose="020B0A04020102020204" pitchFamily="34" charset="0"/>
              </a:rPr>
              <a:t>Titulo 2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98342" y="4048459"/>
            <a:ext cx="59923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s-MX" sz="1400" dirty="0" smtClean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sz="1400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Nunc viverra imperdiet enim. Fusce est. Vivamus a tellus.</a:t>
            </a:r>
          </a:p>
          <a:p>
            <a:endParaRPr lang="es-MX" sz="1400" dirty="0" smtClean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sz="1400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s-MX" sz="1400" dirty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683" y="694059"/>
            <a:ext cx="5115557" cy="58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7780158" y="689971"/>
            <a:ext cx="4397828" cy="6384700"/>
          </a:xfrm>
          <a:prstGeom prst="ellipse">
            <a:avLst/>
          </a:prstGeom>
          <a:solidFill>
            <a:srgbClr val="8E231B"/>
          </a:solidFill>
          <a:ln>
            <a:noFill/>
          </a:ln>
          <a:effectLst>
            <a:softEdge rad="711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553" y="1965589"/>
            <a:ext cx="4712638" cy="445055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716550" y="1965589"/>
            <a:ext cx="36913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2">
                    <a:lumMod val="50000"/>
                  </a:schemeClr>
                </a:solidFill>
                <a:latin typeface="KG Miss Kindergarten" panose="02000000000000000000" pitchFamily="2" charset="0"/>
                <a:ea typeface="Hynings Handwriting V2" panose="02000503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s-MX" dirty="0" smtClean="0">
              <a:solidFill>
                <a:schemeClr val="bg2">
                  <a:lumMod val="50000"/>
                </a:schemeClr>
              </a:solidFill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dirty="0" smtClean="0">
                <a:solidFill>
                  <a:schemeClr val="bg2">
                    <a:lumMod val="50000"/>
                  </a:schemeClr>
                </a:solidFill>
                <a:latin typeface="KG Miss Kindergarten" panose="02000000000000000000" pitchFamily="2" charset="0"/>
                <a:ea typeface="Hynings Handwriting V2" panose="02000503000000000000" pitchFamily="2" charset="0"/>
              </a:rPr>
              <a:t>Pellentesque habitant morbi tristique senectus et netus et malesuada fames ac turpis egestas. Proin pharetra nonummy pede. Mauris et </a:t>
            </a:r>
            <a:r>
              <a:rPr lang="es-MX" dirty="0" err="1" smtClean="0">
                <a:solidFill>
                  <a:schemeClr val="bg2">
                    <a:lumMod val="50000"/>
                  </a:schemeClr>
                </a:solidFill>
                <a:latin typeface="KG Miss Kindergarten" panose="02000000000000000000" pitchFamily="2" charset="0"/>
                <a:ea typeface="Hynings Handwriting V2" panose="02000503000000000000" pitchFamily="2" charset="0"/>
              </a:rPr>
              <a:t>orci</a:t>
            </a:r>
            <a:r>
              <a:rPr lang="es-MX" dirty="0" smtClean="0">
                <a:solidFill>
                  <a:schemeClr val="bg2">
                    <a:lumMod val="50000"/>
                  </a:schemeClr>
                </a:solidFill>
                <a:latin typeface="KG Miss Kindergarten" panose="02000000000000000000" pitchFamily="2" charset="0"/>
                <a:ea typeface="Hynings Handwriting V2" panose="02000503000000000000" pitchFamily="2" charset="0"/>
              </a:rPr>
              <a:t>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056545" y="0"/>
            <a:ext cx="625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>
                <a:solidFill>
                  <a:srgbClr val="893BC3"/>
                </a:solidFill>
                <a:latin typeface="Arial Black" panose="020B0A04020102020204" pitchFamily="34" charset="0"/>
              </a:rPr>
              <a:t>Titulo 3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510367" y="1984983"/>
            <a:ext cx="36913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2">
                    <a:lumMod val="50000"/>
                  </a:schemeClr>
                </a:solidFill>
                <a:latin typeface="KG Miss Kindergarten" panose="02000000000000000000" pitchFamily="2" charset="0"/>
                <a:ea typeface="Hynings Handwriting V2" panose="02000503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s-MX" dirty="0" smtClean="0">
              <a:solidFill>
                <a:schemeClr val="bg2">
                  <a:lumMod val="50000"/>
                </a:schemeClr>
              </a:solidFill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dirty="0" smtClean="0">
                <a:solidFill>
                  <a:schemeClr val="bg2">
                    <a:lumMod val="50000"/>
                  </a:schemeClr>
                </a:solidFill>
                <a:latin typeface="KG Miss Kindergarten" panose="02000000000000000000" pitchFamily="2" charset="0"/>
                <a:ea typeface="Hynings Handwriting V2" panose="02000503000000000000" pitchFamily="2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s-MX" dirty="0">
              <a:solidFill>
                <a:schemeClr val="bg2">
                  <a:lumMod val="50000"/>
                </a:schemeClr>
              </a:solidFill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8259465" y="1974119"/>
            <a:ext cx="30191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algn="r"/>
            <a:endParaRPr lang="es-MX" dirty="0" smtClean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pPr algn="r"/>
            <a:r>
              <a:rPr lang="es-MX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Nunc viverra imperdiet enim. Fusce est. Vivamus a tellus.</a:t>
            </a:r>
          </a:p>
          <a:p>
            <a:pPr algn="r"/>
            <a:endParaRPr lang="es-MX" dirty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</p:txBody>
      </p:sp>
      <p:sp>
        <p:nvSpPr>
          <p:cNvPr id="7" name="Google Shape;2532;p71"/>
          <p:cNvSpPr txBox="1">
            <a:spLocks/>
          </p:cNvSpPr>
          <p:nvPr/>
        </p:nvSpPr>
        <p:spPr>
          <a:xfrm>
            <a:off x="735656" y="440342"/>
            <a:ext cx="10276000" cy="48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09585" algn="ctr">
              <a:spcBef>
                <a:spcPts val="0"/>
              </a:spcBef>
            </a:pPr>
            <a:r>
              <a:rPr lang="es-PE" sz="4800" b="1" dirty="0">
                <a:solidFill>
                  <a:srgbClr val="80368C"/>
                </a:solidFill>
                <a:latin typeface="Arial Black" panose="020B0A04020102020204" pitchFamily="34" charset="0"/>
              </a:rPr>
              <a:t>Project cash flow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246051" y="1994116"/>
            <a:ext cx="30191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s-MX" dirty="0" smtClean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  <a:p>
            <a:r>
              <a:rPr lang="es-MX" dirty="0" smtClean="0">
                <a:latin typeface="KG Miss Kindergarten" panose="02000000000000000000" pitchFamily="2" charset="0"/>
                <a:ea typeface="Hynings Handwriting V2" panose="02000503000000000000" pitchFamily="2" charset="0"/>
              </a:rPr>
              <a:t>Nunc viverra imperdiet enim. Fusce est. Vivamus a tellus.</a:t>
            </a:r>
          </a:p>
          <a:p>
            <a:endParaRPr lang="es-MX" dirty="0">
              <a:latin typeface="KG Miss Kindergarten" panose="02000000000000000000" pitchFamily="2" charset="0"/>
              <a:ea typeface="Hynings Handwriting V2" panose="02000503000000000000" pitchFamily="2" charset="0"/>
            </a:endParaRPr>
          </a:p>
        </p:txBody>
      </p:sp>
      <p:pic>
        <p:nvPicPr>
          <p:cNvPr id="21506" name="Picture 2" descr="Endgame Captain Marvel (1) - PNG by Captain-Kingsman16 on Deviant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48" y="921142"/>
            <a:ext cx="3216817" cy="599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A5203BB-63FD-42CD-96F0-D2948069D728}"/>
              </a:ext>
            </a:extLst>
          </p:cNvPr>
          <p:cNvSpPr txBox="1"/>
          <p:nvPr/>
        </p:nvSpPr>
        <p:spPr>
          <a:xfrm>
            <a:off x="776429" y="3117439"/>
            <a:ext cx="2365027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3200" dirty="0">
                <a:solidFill>
                  <a:schemeClr val="bg1"/>
                </a:solidFill>
                <a:cs typeface="Arial" pitchFamily="34" charset="0"/>
              </a:rPr>
              <a:t>ALLPPT Layout</a:t>
            </a:r>
          </a:p>
          <a:p>
            <a:r>
              <a:rPr lang="en-GB" altLang="ko-KR" sz="3200" dirty="0">
                <a:solidFill>
                  <a:schemeClr val="bg1"/>
                </a:solidFill>
                <a:cs typeface="Arial" pitchFamily="34" charset="0"/>
              </a:rPr>
              <a:t>Clean Text Slide for your Presentation</a:t>
            </a:r>
            <a:endParaRPr lang="ko-KR" alt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A3A589-9E65-4EC9-88C0-4E3E85FEDB3E}"/>
              </a:ext>
            </a:extLst>
          </p:cNvPr>
          <p:cNvSpPr txBox="1"/>
          <p:nvPr/>
        </p:nvSpPr>
        <p:spPr>
          <a:xfrm>
            <a:off x="776429" y="732341"/>
            <a:ext cx="3111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chemeClr val="bg1"/>
                </a:solidFill>
              </a:rPr>
              <a:t>Columns</a:t>
            </a:r>
          </a:p>
          <a:p>
            <a:r>
              <a:rPr lang="en-US" altLang="ko-KR" sz="6000" b="1" dirty="0">
                <a:solidFill>
                  <a:schemeClr val="bg1"/>
                </a:solidFill>
              </a:rPr>
              <a:t>Style</a:t>
            </a:r>
            <a:endParaRPr lang="ko-KR" altLang="en-US" sz="6000" b="1" dirty="0">
              <a:solidFill>
                <a:schemeClr val="bg1"/>
              </a:solidFill>
            </a:endParaRP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0D5566DF-0892-430F-AEAD-855C43512FFA}"/>
              </a:ext>
            </a:extLst>
          </p:cNvPr>
          <p:cNvGrpSpPr/>
          <p:nvPr/>
        </p:nvGrpSpPr>
        <p:grpSpPr>
          <a:xfrm>
            <a:off x="3887710" y="1899500"/>
            <a:ext cx="3325679" cy="4108646"/>
            <a:chOff x="886442" y="1591192"/>
            <a:chExt cx="3397525" cy="472398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2CC834-C942-4022-9B44-9612CF7BBA26}"/>
                </a:ext>
              </a:extLst>
            </p:cNvPr>
            <p:cNvSpPr txBox="1"/>
            <p:nvPr/>
          </p:nvSpPr>
          <p:spPr>
            <a:xfrm>
              <a:off x="886442" y="1591192"/>
              <a:ext cx="3397525" cy="460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cs typeface="Arial" pitchFamily="34" charset="0"/>
                </a:rPr>
                <a:t>Your Text  Here</a:t>
              </a:r>
              <a:endParaRPr lang="ko-KR" altLang="en-US" sz="2000" b="1" dirty="0"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8DE678-BEFA-48C6-95B8-D4BEEF82433B}"/>
                </a:ext>
              </a:extLst>
            </p:cNvPr>
            <p:cNvSpPr txBox="1"/>
            <p:nvPr/>
          </p:nvSpPr>
          <p:spPr>
            <a:xfrm>
              <a:off x="886442" y="2104109"/>
              <a:ext cx="3397525" cy="4211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cs typeface="Arial" pitchFamily="34" charset="0"/>
                </a:rPr>
                <a:t>Get a modern PowerPoint  Presentation that is beautifully designed.  </a:t>
              </a:r>
              <a:endParaRPr lang="ko-KR" altLang="en-US" sz="1400" dirty="0">
                <a:cs typeface="Arial" pitchFamily="34" charset="0"/>
              </a:endParaRPr>
            </a:p>
            <a:p>
              <a:endParaRPr lang="en-US" altLang="ko-KR" sz="1200" dirty="0">
                <a:cs typeface="Arial" pitchFamily="34" charset="0"/>
              </a:endParaRPr>
            </a:p>
            <a:p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Get a modern PowerPoint  Presentation that is beautifully designed.</a:t>
              </a:r>
              <a:r>
                <a:rPr lang="ko-KR" altLang="en-US" sz="1200" dirty="0">
                  <a:cs typeface="Arial" pitchFamily="34" charset="0"/>
                </a:rPr>
                <a:t> </a:t>
              </a:r>
              <a:r>
                <a:rPr lang="en-US" altLang="ko-KR" sz="1200" dirty="0">
                  <a:cs typeface="Arial" pitchFamily="34" charset="0"/>
                </a:rPr>
                <a:t>Easy to change colors, photos and Text. I hope and I believe that this Template will your Time, Money and Reputation. </a:t>
              </a:r>
            </a:p>
            <a:p>
              <a:endParaRPr lang="en-US" altLang="ko-KR" sz="1200" dirty="0">
                <a:cs typeface="Arial" pitchFamily="34" charset="0"/>
              </a:endParaRPr>
            </a:p>
            <a:p>
              <a:r>
                <a:rPr lang="en-US" altLang="ko-KR" sz="1200" dirty="0"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</a:t>
              </a:r>
            </a:p>
            <a:p>
              <a:endParaRPr lang="en-US" altLang="ko-KR" sz="1200" dirty="0">
                <a:cs typeface="Arial" pitchFamily="34" charset="0"/>
              </a:endParaRPr>
            </a:p>
            <a:p>
              <a:r>
                <a:rPr lang="en-US" altLang="ko-KR" sz="1200" dirty="0">
                  <a:cs typeface="Arial" pitchFamily="34" charset="0"/>
                </a:rPr>
                <a:t>Get a modern PowerPoint  Presentation that is beautifully designed.  </a:t>
              </a:r>
              <a:endParaRPr lang="ko-KR" altLang="en-US" sz="1200" dirty="0">
                <a:cs typeface="Arial" pitchFamily="3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93571" y="320958"/>
            <a:ext cx="4498428" cy="65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4" y="4596698"/>
            <a:ext cx="4963885" cy="22613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0" y="2068286"/>
            <a:ext cx="7685472" cy="4789714"/>
          </a:xfrm>
          <a:prstGeom prst="rect">
            <a:avLst/>
          </a:prstGeom>
        </p:spPr>
      </p:pic>
      <p:sp>
        <p:nvSpPr>
          <p:cNvPr id="5" name="TextBox 174">
            <a:extLst>
              <a:ext uri="{FF2B5EF4-FFF2-40B4-BE49-F238E27FC236}">
                <a16:creationId xmlns:a16="http://schemas.microsoft.com/office/drawing/2014/main" id="{26ED24DD-4FE9-47F1-A9CB-60BC6231CFE2}"/>
              </a:ext>
            </a:extLst>
          </p:cNvPr>
          <p:cNvSpPr txBox="1"/>
          <p:nvPr/>
        </p:nvSpPr>
        <p:spPr>
          <a:xfrm>
            <a:off x="2190326" y="538342"/>
            <a:ext cx="7903877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chemeClr val="bg1"/>
                </a:solidFill>
                <a:latin typeface="Arial Black" panose="020B0A04020102020204" pitchFamily="34" charset="0"/>
              </a:rPr>
              <a:t>Thank You</a:t>
            </a:r>
            <a:endParaRPr lang="ko-KR" altLang="en-US" sz="8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A0D042F5-31F9-4E2E-B8F9-85062FCD4CDC}"/>
              </a:ext>
            </a:extLst>
          </p:cNvPr>
          <p:cNvSpPr txBox="1"/>
          <p:nvPr/>
        </p:nvSpPr>
        <p:spPr>
          <a:xfrm>
            <a:off x="7685630" y="2525823"/>
            <a:ext cx="3403216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latin typeface="Amatic" panose="02000803000000000000" pitchFamily="2" charset="0"/>
                <a:cs typeface="Arial" pitchFamily="34" charset="0"/>
              </a:rPr>
              <a:t>Insert the Sub Title of Your Presentation</a:t>
            </a:r>
            <a:endParaRPr lang="ko-KR" altLang="en-US" sz="4400" dirty="0">
              <a:latin typeface="Amatic" panose="02000803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263775" y="3149600"/>
            <a:ext cx="8270875" cy="725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3200" b="1" dirty="0" smtClean="0">
                <a:latin typeface="Ninja Naruto" panose="02000000000000000000" pitchFamily="2" charset="0"/>
              </a:rPr>
              <a:t>Plantillaspowerpoint.org</a:t>
            </a:r>
            <a:endParaRPr lang="en-US" sz="3200" b="1" dirty="0">
              <a:latin typeface="Ninja Naru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8888" y="234966"/>
            <a:ext cx="11572875" cy="72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93589"/>
                </a:solidFill>
              </a:rPr>
              <a:t>Fully </a:t>
            </a:r>
            <a:r>
              <a:rPr lang="en-US" dirty="0" smtClean="0">
                <a:solidFill>
                  <a:srgbClr val="793589"/>
                </a:solidFill>
              </a:rPr>
              <a:t>Editable</a:t>
            </a:r>
            <a:endParaRPr lang="en-US" dirty="0">
              <a:solidFill>
                <a:srgbClr val="793589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26" y="1353427"/>
            <a:ext cx="4823943" cy="17829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0058"/>
            <a:ext cx="6213677" cy="36079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369" y="1550478"/>
            <a:ext cx="2621250" cy="49950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372" y="1353427"/>
            <a:ext cx="2863018" cy="39468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251" y="3449458"/>
            <a:ext cx="1553489" cy="32930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268" y="5756423"/>
            <a:ext cx="2757271" cy="52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8888" y="234966"/>
            <a:ext cx="11572875" cy="72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93589"/>
                </a:solidFill>
              </a:rPr>
              <a:t>Fully </a:t>
            </a:r>
            <a:r>
              <a:rPr lang="en-US" dirty="0" smtClean="0">
                <a:solidFill>
                  <a:srgbClr val="793589"/>
                </a:solidFill>
              </a:rPr>
              <a:t>Editable</a:t>
            </a:r>
            <a:endParaRPr lang="en-US" dirty="0">
              <a:solidFill>
                <a:srgbClr val="793589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9" y="1204800"/>
            <a:ext cx="4770791" cy="5424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49" y="1734599"/>
            <a:ext cx="3003751" cy="43650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299" y="1780781"/>
            <a:ext cx="2580470" cy="421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5328430" y="-673189"/>
            <a:ext cx="5279571" cy="8208112"/>
          </a:xfrm>
          <a:prstGeom prst="ellipse">
            <a:avLst/>
          </a:prstGeom>
          <a:solidFill>
            <a:srgbClr val="2E2443"/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71" name="Google Shape;671;p45"/>
          <p:cNvSpPr/>
          <p:nvPr/>
        </p:nvSpPr>
        <p:spPr>
          <a:xfrm rot="5400000">
            <a:off x="2092601" y="1034102"/>
            <a:ext cx="1832657" cy="1972425"/>
          </a:xfrm>
          <a:custGeom>
            <a:avLst/>
            <a:gdLst/>
            <a:ahLst/>
            <a:cxnLst/>
            <a:rect l="l" t="t" r="r" b="b"/>
            <a:pathLst>
              <a:path w="25591" h="27544" extrusionOk="0">
                <a:moveTo>
                  <a:pt x="14046" y="70"/>
                </a:moveTo>
                <a:cubicBezTo>
                  <a:pt x="11186" y="-321"/>
                  <a:pt x="8318" y="1001"/>
                  <a:pt x="6315" y="1873"/>
                </a:cubicBezTo>
                <a:cubicBezTo>
                  <a:pt x="4312" y="2745"/>
                  <a:pt x="3013" y="4080"/>
                  <a:pt x="2029" y="5302"/>
                </a:cubicBezTo>
                <a:cubicBezTo>
                  <a:pt x="1045" y="6524"/>
                  <a:pt x="728" y="7683"/>
                  <a:pt x="410" y="9207"/>
                </a:cubicBezTo>
                <a:cubicBezTo>
                  <a:pt x="93" y="10731"/>
                  <a:pt x="-162" y="12541"/>
                  <a:pt x="124" y="14446"/>
                </a:cubicBezTo>
                <a:cubicBezTo>
                  <a:pt x="410" y="16351"/>
                  <a:pt x="330" y="18462"/>
                  <a:pt x="2124" y="20637"/>
                </a:cubicBezTo>
                <a:cubicBezTo>
                  <a:pt x="3918" y="22812"/>
                  <a:pt x="7486" y="27058"/>
                  <a:pt x="10887" y="27495"/>
                </a:cubicBezTo>
                <a:cubicBezTo>
                  <a:pt x="14288" y="27932"/>
                  <a:pt x="20087" y="25355"/>
                  <a:pt x="22532" y="23259"/>
                </a:cubicBezTo>
                <a:cubicBezTo>
                  <a:pt x="24977" y="21164"/>
                  <a:pt x="25399" y="18096"/>
                  <a:pt x="25556" y="14922"/>
                </a:cubicBezTo>
                <a:cubicBezTo>
                  <a:pt x="25713" y="11748"/>
                  <a:pt x="25392" y="6692"/>
                  <a:pt x="23474" y="4217"/>
                </a:cubicBezTo>
                <a:cubicBezTo>
                  <a:pt x="21556" y="1742"/>
                  <a:pt x="16906" y="461"/>
                  <a:pt x="14046" y="70"/>
                </a:cubicBezTo>
                <a:close/>
              </a:path>
            </a:pathLst>
          </a:custGeom>
          <a:solidFill>
            <a:srgbClr val="80368C"/>
          </a:solidFill>
          <a:ln>
            <a:noFill/>
          </a:ln>
        </p:spPr>
      </p:sp>
      <p:sp>
        <p:nvSpPr>
          <p:cNvPr id="672" name="Google Shape;672;p45"/>
          <p:cNvSpPr txBox="1">
            <a:spLocks noGrp="1"/>
          </p:cNvSpPr>
          <p:nvPr>
            <p:ph type="title" idx="4294967295"/>
          </p:nvPr>
        </p:nvSpPr>
        <p:spPr>
          <a:xfrm>
            <a:off x="1702416" y="3588716"/>
            <a:ext cx="5180013" cy="1504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solidFill>
                  <a:srgbClr val="80368C"/>
                </a:solidFill>
                <a:latin typeface="Arial Black" panose="020B0A04020102020204" pitchFamily="34" charset="0"/>
              </a:rPr>
              <a:t>Project strategy definition</a:t>
            </a:r>
            <a:endParaRPr b="1" dirty="0">
              <a:solidFill>
                <a:srgbClr val="80368C"/>
              </a:solidFill>
              <a:latin typeface="Arial Black" panose="020B0A04020102020204" pitchFamily="34" charset="0"/>
            </a:endParaRPr>
          </a:p>
        </p:txBody>
      </p:sp>
      <p:sp>
        <p:nvSpPr>
          <p:cNvPr id="673" name="Google Shape;673;p45"/>
          <p:cNvSpPr txBox="1">
            <a:spLocks noGrp="1"/>
          </p:cNvSpPr>
          <p:nvPr>
            <p:ph type="title" idx="4294967295"/>
          </p:nvPr>
        </p:nvSpPr>
        <p:spPr>
          <a:xfrm>
            <a:off x="1702416" y="1541231"/>
            <a:ext cx="2613025" cy="13954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Aft>
                <a:spcPts val="1333"/>
              </a:spcAft>
            </a:pPr>
            <a:r>
              <a:rPr lang="en" sz="6600" dirty="0">
                <a:solidFill>
                  <a:schemeClr val="bg1"/>
                </a:solidFill>
                <a:latin typeface="+mn-lt"/>
              </a:rPr>
              <a:t>01</a:t>
            </a:r>
            <a:endParaRPr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74" name="Google Shape;674;p45"/>
          <p:cNvSpPr txBox="1">
            <a:spLocks noGrp="1"/>
          </p:cNvSpPr>
          <p:nvPr>
            <p:ph type="subTitle" idx="4294967295"/>
          </p:nvPr>
        </p:nvSpPr>
        <p:spPr>
          <a:xfrm>
            <a:off x="1702416" y="5483007"/>
            <a:ext cx="3306763" cy="5254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000" dirty="0"/>
              <a:t>You can enter a subtitle here if you need it</a:t>
            </a:r>
            <a:endParaRPr sz="2000" dirty="0"/>
          </a:p>
        </p:txBody>
      </p:sp>
      <p:pic>
        <p:nvPicPr>
          <p:cNvPr id="7" name="Picture 4" descr="Avengers EndGame Fondo transpar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13" y="3735"/>
            <a:ext cx="2757771" cy="68542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8888" y="234966"/>
            <a:ext cx="11572875" cy="72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93589"/>
                </a:solidFill>
              </a:rPr>
              <a:t>Fully </a:t>
            </a:r>
            <a:r>
              <a:rPr lang="en-US" dirty="0" smtClean="0">
                <a:solidFill>
                  <a:srgbClr val="793589"/>
                </a:solidFill>
              </a:rPr>
              <a:t>Editable</a:t>
            </a:r>
            <a:endParaRPr lang="en-US" dirty="0">
              <a:solidFill>
                <a:srgbClr val="793589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4" y="1744608"/>
            <a:ext cx="4173750" cy="49725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18" y="1988192"/>
            <a:ext cx="4156925" cy="44853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875" y="1360929"/>
            <a:ext cx="3148607" cy="24286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468" y="3977667"/>
            <a:ext cx="3660640" cy="27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78888" y="234966"/>
            <a:ext cx="11572875" cy="72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93589"/>
                </a:solidFill>
              </a:rPr>
              <a:t>Fully </a:t>
            </a:r>
            <a:r>
              <a:rPr lang="en-US" dirty="0" smtClean="0">
                <a:solidFill>
                  <a:srgbClr val="793589"/>
                </a:solidFill>
              </a:rPr>
              <a:t>Editable</a:t>
            </a:r>
            <a:endParaRPr lang="en-US" dirty="0">
              <a:solidFill>
                <a:srgbClr val="793589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6" y="1088431"/>
            <a:ext cx="3819561" cy="55451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58" y="3823361"/>
            <a:ext cx="3671076" cy="281019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495" y="1566508"/>
            <a:ext cx="1688339" cy="26881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758" y="1782744"/>
            <a:ext cx="2132581" cy="2013982"/>
          </a:xfrm>
          <a:prstGeom prst="rect">
            <a:avLst/>
          </a:prstGeom>
        </p:spPr>
      </p:pic>
      <p:sp>
        <p:nvSpPr>
          <p:cNvPr id="863" name="Freeform 6"/>
          <p:cNvSpPr>
            <a:spLocks/>
          </p:cNvSpPr>
          <p:nvPr/>
        </p:nvSpPr>
        <p:spPr bwMode="auto">
          <a:xfrm>
            <a:off x="4396473" y="4187265"/>
            <a:ext cx="1144917" cy="1546825"/>
          </a:xfrm>
          <a:custGeom>
            <a:avLst/>
            <a:gdLst>
              <a:gd name="T0" fmla="*/ 180 w 534"/>
              <a:gd name="T1" fmla="*/ 491 h 722"/>
              <a:gd name="T2" fmla="*/ 196 w 534"/>
              <a:gd name="T3" fmla="*/ 574 h 722"/>
              <a:gd name="T4" fmla="*/ 188 w 534"/>
              <a:gd name="T5" fmla="*/ 595 h 722"/>
              <a:gd name="T6" fmla="*/ 37 w 534"/>
              <a:gd name="T7" fmla="*/ 634 h 722"/>
              <a:gd name="T8" fmla="*/ 5 w 534"/>
              <a:gd name="T9" fmla="*/ 618 h 722"/>
              <a:gd name="T10" fmla="*/ 24 w 534"/>
              <a:gd name="T11" fmla="*/ 582 h 722"/>
              <a:gd name="T12" fmla="*/ 99 w 534"/>
              <a:gd name="T13" fmla="*/ 401 h 722"/>
              <a:gd name="T14" fmla="*/ 55 w 534"/>
              <a:gd name="T15" fmla="*/ 275 h 722"/>
              <a:gd name="T16" fmla="*/ 48 w 534"/>
              <a:gd name="T17" fmla="*/ 235 h 722"/>
              <a:gd name="T18" fmla="*/ 56 w 534"/>
              <a:gd name="T19" fmla="*/ 96 h 722"/>
              <a:gd name="T20" fmla="*/ 57 w 534"/>
              <a:gd name="T21" fmla="*/ 39 h 722"/>
              <a:gd name="T22" fmla="*/ 55 w 534"/>
              <a:gd name="T23" fmla="*/ 8 h 722"/>
              <a:gd name="T24" fmla="*/ 74 w 534"/>
              <a:gd name="T25" fmla="*/ 8 h 722"/>
              <a:gd name="T26" fmla="*/ 83 w 534"/>
              <a:gd name="T27" fmla="*/ 74 h 722"/>
              <a:gd name="T28" fmla="*/ 108 w 534"/>
              <a:gd name="T29" fmla="*/ 119 h 722"/>
              <a:gd name="T30" fmla="*/ 135 w 534"/>
              <a:gd name="T31" fmla="*/ 106 h 722"/>
              <a:gd name="T32" fmla="*/ 140 w 534"/>
              <a:gd name="T33" fmla="*/ 93 h 722"/>
              <a:gd name="T34" fmla="*/ 155 w 534"/>
              <a:gd name="T35" fmla="*/ 62 h 722"/>
              <a:gd name="T36" fmla="*/ 164 w 534"/>
              <a:gd name="T37" fmla="*/ 51 h 722"/>
              <a:gd name="T38" fmla="*/ 175 w 534"/>
              <a:gd name="T39" fmla="*/ 64 h 722"/>
              <a:gd name="T40" fmla="*/ 196 w 534"/>
              <a:gd name="T41" fmla="*/ 123 h 722"/>
              <a:gd name="T42" fmla="*/ 202 w 534"/>
              <a:gd name="T43" fmla="*/ 130 h 722"/>
              <a:gd name="T44" fmla="*/ 276 w 534"/>
              <a:gd name="T45" fmla="*/ 80 h 722"/>
              <a:gd name="T46" fmla="*/ 280 w 534"/>
              <a:gd name="T47" fmla="*/ 33 h 722"/>
              <a:gd name="T48" fmla="*/ 310 w 534"/>
              <a:gd name="T49" fmla="*/ 3 h 722"/>
              <a:gd name="T50" fmla="*/ 388 w 534"/>
              <a:gd name="T51" fmla="*/ 83 h 722"/>
              <a:gd name="T52" fmla="*/ 391 w 534"/>
              <a:gd name="T53" fmla="*/ 92 h 722"/>
              <a:gd name="T54" fmla="*/ 400 w 534"/>
              <a:gd name="T55" fmla="*/ 119 h 722"/>
              <a:gd name="T56" fmla="*/ 401 w 534"/>
              <a:gd name="T57" fmla="*/ 157 h 722"/>
              <a:gd name="T58" fmla="*/ 417 w 534"/>
              <a:gd name="T59" fmla="*/ 204 h 722"/>
              <a:gd name="T60" fmla="*/ 441 w 534"/>
              <a:gd name="T61" fmla="*/ 260 h 722"/>
              <a:gd name="T62" fmla="*/ 469 w 534"/>
              <a:gd name="T63" fmla="*/ 289 h 722"/>
              <a:gd name="T64" fmla="*/ 479 w 534"/>
              <a:gd name="T65" fmla="*/ 291 h 722"/>
              <a:gd name="T66" fmla="*/ 480 w 534"/>
              <a:gd name="T67" fmla="*/ 337 h 722"/>
              <a:gd name="T68" fmla="*/ 481 w 534"/>
              <a:gd name="T69" fmla="*/ 341 h 722"/>
              <a:gd name="T70" fmla="*/ 490 w 534"/>
              <a:gd name="T71" fmla="*/ 484 h 722"/>
              <a:gd name="T72" fmla="*/ 499 w 534"/>
              <a:gd name="T73" fmla="*/ 530 h 722"/>
              <a:gd name="T74" fmla="*/ 532 w 534"/>
              <a:gd name="T75" fmla="*/ 660 h 722"/>
              <a:gd name="T76" fmla="*/ 505 w 534"/>
              <a:gd name="T77" fmla="*/ 709 h 722"/>
              <a:gd name="T78" fmla="*/ 426 w 534"/>
              <a:gd name="T79" fmla="*/ 699 h 722"/>
              <a:gd name="T80" fmla="*/ 424 w 534"/>
              <a:gd name="T81" fmla="*/ 662 h 722"/>
              <a:gd name="T82" fmla="*/ 421 w 534"/>
              <a:gd name="T83" fmla="*/ 469 h 722"/>
              <a:gd name="T84" fmla="*/ 326 w 534"/>
              <a:gd name="T85" fmla="*/ 303 h 722"/>
              <a:gd name="T86" fmla="*/ 302 w 534"/>
              <a:gd name="T87" fmla="*/ 238 h 722"/>
              <a:gd name="T88" fmla="*/ 278 w 534"/>
              <a:gd name="T89" fmla="*/ 173 h 722"/>
              <a:gd name="T90" fmla="*/ 256 w 534"/>
              <a:gd name="T91" fmla="*/ 186 h 722"/>
              <a:gd name="T92" fmla="*/ 205 w 534"/>
              <a:gd name="T93" fmla="*/ 192 h 722"/>
              <a:gd name="T94" fmla="*/ 194 w 534"/>
              <a:gd name="T95" fmla="*/ 199 h 722"/>
              <a:gd name="T96" fmla="*/ 200 w 534"/>
              <a:gd name="T97" fmla="*/ 261 h 722"/>
              <a:gd name="T98" fmla="*/ 190 w 534"/>
              <a:gd name="T99" fmla="*/ 303 h 722"/>
              <a:gd name="T100" fmla="*/ 180 w 534"/>
              <a:gd name="T101" fmla="*/ 491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34" h="722">
                <a:moveTo>
                  <a:pt x="180" y="491"/>
                </a:moveTo>
                <a:cubicBezTo>
                  <a:pt x="178" y="520"/>
                  <a:pt x="190" y="547"/>
                  <a:pt x="196" y="574"/>
                </a:cubicBezTo>
                <a:cubicBezTo>
                  <a:pt x="197" y="584"/>
                  <a:pt x="198" y="592"/>
                  <a:pt x="188" y="595"/>
                </a:cubicBezTo>
                <a:cubicBezTo>
                  <a:pt x="138" y="608"/>
                  <a:pt x="93" y="642"/>
                  <a:pt x="37" y="634"/>
                </a:cubicBezTo>
                <a:cubicBezTo>
                  <a:pt x="25" y="632"/>
                  <a:pt x="9" y="634"/>
                  <a:pt x="5" y="618"/>
                </a:cubicBezTo>
                <a:cubicBezTo>
                  <a:pt x="0" y="601"/>
                  <a:pt x="11" y="591"/>
                  <a:pt x="24" y="582"/>
                </a:cubicBezTo>
                <a:cubicBezTo>
                  <a:pt x="124" y="515"/>
                  <a:pt x="119" y="527"/>
                  <a:pt x="99" y="401"/>
                </a:cubicBezTo>
                <a:cubicBezTo>
                  <a:pt x="92" y="357"/>
                  <a:pt x="83" y="313"/>
                  <a:pt x="55" y="275"/>
                </a:cubicBezTo>
                <a:cubicBezTo>
                  <a:pt x="47" y="264"/>
                  <a:pt x="42" y="249"/>
                  <a:pt x="48" y="235"/>
                </a:cubicBezTo>
                <a:cubicBezTo>
                  <a:pt x="70" y="190"/>
                  <a:pt x="75" y="145"/>
                  <a:pt x="56" y="96"/>
                </a:cubicBezTo>
                <a:cubicBezTo>
                  <a:pt x="50" y="80"/>
                  <a:pt x="56" y="58"/>
                  <a:pt x="57" y="39"/>
                </a:cubicBezTo>
                <a:cubicBezTo>
                  <a:pt x="53" y="29"/>
                  <a:pt x="55" y="18"/>
                  <a:pt x="55" y="8"/>
                </a:cubicBezTo>
                <a:cubicBezTo>
                  <a:pt x="62" y="0"/>
                  <a:pt x="68" y="5"/>
                  <a:pt x="74" y="8"/>
                </a:cubicBezTo>
                <a:cubicBezTo>
                  <a:pt x="94" y="28"/>
                  <a:pt x="79" y="52"/>
                  <a:pt x="83" y="74"/>
                </a:cubicBezTo>
                <a:cubicBezTo>
                  <a:pt x="84" y="93"/>
                  <a:pt x="92" y="107"/>
                  <a:pt x="108" y="119"/>
                </a:cubicBezTo>
                <a:cubicBezTo>
                  <a:pt x="126" y="131"/>
                  <a:pt x="134" y="128"/>
                  <a:pt x="135" y="106"/>
                </a:cubicBezTo>
                <a:cubicBezTo>
                  <a:pt x="136" y="102"/>
                  <a:pt x="137" y="97"/>
                  <a:pt x="140" y="93"/>
                </a:cubicBezTo>
                <a:cubicBezTo>
                  <a:pt x="150" y="86"/>
                  <a:pt x="152" y="74"/>
                  <a:pt x="155" y="62"/>
                </a:cubicBezTo>
                <a:cubicBezTo>
                  <a:pt x="156" y="57"/>
                  <a:pt x="158" y="51"/>
                  <a:pt x="164" y="51"/>
                </a:cubicBezTo>
                <a:cubicBezTo>
                  <a:pt x="172" y="50"/>
                  <a:pt x="174" y="58"/>
                  <a:pt x="175" y="64"/>
                </a:cubicBezTo>
                <a:cubicBezTo>
                  <a:pt x="181" y="84"/>
                  <a:pt x="179" y="107"/>
                  <a:pt x="196" y="123"/>
                </a:cubicBezTo>
                <a:cubicBezTo>
                  <a:pt x="198" y="125"/>
                  <a:pt x="200" y="127"/>
                  <a:pt x="202" y="130"/>
                </a:cubicBezTo>
                <a:cubicBezTo>
                  <a:pt x="242" y="140"/>
                  <a:pt x="275" y="118"/>
                  <a:pt x="276" y="80"/>
                </a:cubicBezTo>
                <a:cubicBezTo>
                  <a:pt x="276" y="64"/>
                  <a:pt x="274" y="48"/>
                  <a:pt x="280" y="33"/>
                </a:cubicBezTo>
                <a:cubicBezTo>
                  <a:pt x="287" y="20"/>
                  <a:pt x="296" y="9"/>
                  <a:pt x="310" y="3"/>
                </a:cubicBezTo>
                <a:cubicBezTo>
                  <a:pt x="324" y="10"/>
                  <a:pt x="383" y="71"/>
                  <a:pt x="388" y="83"/>
                </a:cubicBezTo>
                <a:cubicBezTo>
                  <a:pt x="389" y="86"/>
                  <a:pt x="390" y="89"/>
                  <a:pt x="391" y="92"/>
                </a:cubicBezTo>
                <a:cubicBezTo>
                  <a:pt x="391" y="102"/>
                  <a:pt x="396" y="111"/>
                  <a:pt x="400" y="119"/>
                </a:cubicBezTo>
                <a:cubicBezTo>
                  <a:pt x="404" y="132"/>
                  <a:pt x="404" y="145"/>
                  <a:pt x="401" y="157"/>
                </a:cubicBezTo>
                <a:cubicBezTo>
                  <a:pt x="396" y="177"/>
                  <a:pt x="398" y="192"/>
                  <a:pt x="417" y="204"/>
                </a:cubicBezTo>
                <a:cubicBezTo>
                  <a:pt x="437" y="216"/>
                  <a:pt x="442" y="246"/>
                  <a:pt x="441" y="260"/>
                </a:cubicBezTo>
                <a:cubicBezTo>
                  <a:pt x="438" y="289"/>
                  <a:pt x="449" y="289"/>
                  <a:pt x="469" y="289"/>
                </a:cubicBezTo>
                <a:cubicBezTo>
                  <a:pt x="472" y="289"/>
                  <a:pt x="475" y="290"/>
                  <a:pt x="479" y="291"/>
                </a:cubicBezTo>
                <a:cubicBezTo>
                  <a:pt x="502" y="306"/>
                  <a:pt x="488" y="322"/>
                  <a:pt x="480" y="337"/>
                </a:cubicBezTo>
                <a:cubicBezTo>
                  <a:pt x="481" y="338"/>
                  <a:pt x="481" y="340"/>
                  <a:pt x="481" y="341"/>
                </a:cubicBezTo>
                <a:cubicBezTo>
                  <a:pt x="473" y="389"/>
                  <a:pt x="481" y="437"/>
                  <a:pt x="490" y="484"/>
                </a:cubicBezTo>
                <a:cubicBezTo>
                  <a:pt x="492" y="499"/>
                  <a:pt x="491" y="515"/>
                  <a:pt x="499" y="530"/>
                </a:cubicBezTo>
                <a:cubicBezTo>
                  <a:pt x="510" y="573"/>
                  <a:pt x="527" y="615"/>
                  <a:pt x="532" y="660"/>
                </a:cubicBezTo>
                <a:cubicBezTo>
                  <a:pt x="534" y="683"/>
                  <a:pt x="530" y="703"/>
                  <a:pt x="505" y="709"/>
                </a:cubicBezTo>
                <a:cubicBezTo>
                  <a:pt x="478" y="716"/>
                  <a:pt x="449" y="722"/>
                  <a:pt x="426" y="699"/>
                </a:cubicBezTo>
                <a:cubicBezTo>
                  <a:pt x="416" y="689"/>
                  <a:pt x="418" y="674"/>
                  <a:pt x="424" y="662"/>
                </a:cubicBezTo>
                <a:cubicBezTo>
                  <a:pt x="454" y="597"/>
                  <a:pt x="448" y="533"/>
                  <a:pt x="421" y="469"/>
                </a:cubicBezTo>
                <a:cubicBezTo>
                  <a:pt x="395" y="410"/>
                  <a:pt x="370" y="351"/>
                  <a:pt x="326" y="303"/>
                </a:cubicBezTo>
                <a:cubicBezTo>
                  <a:pt x="310" y="285"/>
                  <a:pt x="300" y="264"/>
                  <a:pt x="302" y="238"/>
                </a:cubicBezTo>
                <a:cubicBezTo>
                  <a:pt x="304" y="213"/>
                  <a:pt x="282" y="196"/>
                  <a:pt x="278" y="173"/>
                </a:cubicBezTo>
                <a:cubicBezTo>
                  <a:pt x="267" y="172"/>
                  <a:pt x="262" y="181"/>
                  <a:pt x="256" y="186"/>
                </a:cubicBezTo>
                <a:cubicBezTo>
                  <a:pt x="240" y="198"/>
                  <a:pt x="225" y="210"/>
                  <a:pt x="205" y="192"/>
                </a:cubicBezTo>
                <a:cubicBezTo>
                  <a:pt x="198" y="186"/>
                  <a:pt x="194" y="190"/>
                  <a:pt x="194" y="199"/>
                </a:cubicBezTo>
                <a:cubicBezTo>
                  <a:pt x="194" y="220"/>
                  <a:pt x="192" y="240"/>
                  <a:pt x="200" y="261"/>
                </a:cubicBezTo>
                <a:cubicBezTo>
                  <a:pt x="205" y="275"/>
                  <a:pt x="195" y="289"/>
                  <a:pt x="190" y="303"/>
                </a:cubicBezTo>
                <a:cubicBezTo>
                  <a:pt x="167" y="365"/>
                  <a:pt x="158" y="427"/>
                  <a:pt x="180" y="491"/>
                </a:cubicBezTo>
                <a:close/>
              </a:path>
            </a:pathLst>
          </a:custGeom>
          <a:solidFill>
            <a:srgbClr val="1010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64" name="Freeform 7"/>
          <p:cNvSpPr>
            <a:spLocks/>
          </p:cNvSpPr>
          <p:nvPr/>
        </p:nvSpPr>
        <p:spPr bwMode="auto">
          <a:xfrm>
            <a:off x="5003042" y="2677517"/>
            <a:ext cx="428602" cy="648094"/>
          </a:xfrm>
          <a:custGeom>
            <a:avLst/>
            <a:gdLst>
              <a:gd name="T0" fmla="*/ 183 w 200"/>
              <a:gd name="T1" fmla="*/ 276 h 302"/>
              <a:gd name="T2" fmla="*/ 120 w 200"/>
              <a:gd name="T3" fmla="*/ 271 h 302"/>
              <a:gd name="T4" fmla="*/ 72 w 200"/>
              <a:gd name="T5" fmla="*/ 192 h 302"/>
              <a:gd name="T6" fmla="*/ 55 w 200"/>
              <a:gd name="T7" fmla="*/ 201 h 302"/>
              <a:gd name="T8" fmla="*/ 34 w 200"/>
              <a:gd name="T9" fmla="*/ 254 h 302"/>
              <a:gd name="T10" fmla="*/ 0 w 200"/>
              <a:gd name="T11" fmla="*/ 222 h 302"/>
              <a:gd name="T12" fmla="*/ 21 w 200"/>
              <a:gd name="T13" fmla="*/ 133 h 302"/>
              <a:gd name="T14" fmla="*/ 42 w 200"/>
              <a:gd name="T15" fmla="*/ 120 h 302"/>
              <a:gd name="T16" fmla="*/ 56 w 200"/>
              <a:gd name="T17" fmla="*/ 100 h 302"/>
              <a:gd name="T18" fmla="*/ 56 w 200"/>
              <a:gd name="T19" fmla="*/ 87 h 302"/>
              <a:gd name="T20" fmla="*/ 80 w 200"/>
              <a:gd name="T21" fmla="*/ 14 h 302"/>
              <a:gd name="T22" fmla="*/ 97 w 200"/>
              <a:gd name="T23" fmla="*/ 0 h 302"/>
              <a:gd name="T24" fmla="*/ 118 w 200"/>
              <a:gd name="T25" fmla="*/ 26 h 302"/>
              <a:gd name="T26" fmla="*/ 136 w 200"/>
              <a:gd name="T27" fmla="*/ 57 h 302"/>
              <a:gd name="T28" fmla="*/ 131 w 200"/>
              <a:gd name="T29" fmla="*/ 97 h 302"/>
              <a:gd name="T30" fmla="*/ 155 w 200"/>
              <a:gd name="T31" fmla="*/ 144 h 302"/>
              <a:gd name="T32" fmla="*/ 174 w 200"/>
              <a:gd name="T33" fmla="*/ 149 h 302"/>
              <a:gd name="T34" fmla="*/ 183 w 200"/>
              <a:gd name="T35" fmla="*/ 276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0" h="302">
                <a:moveTo>
                  <a:pt x="183" y="276"/>
                </a:moveTo>
                <a:cubicBezTo>
                  <a:pt x="160" y="302"/>
                  <a:pt x="140" y="288"/>
                  <a:pt x="120" y="271"/>
                </a:cubicBezTo>
                <a:cubicBezTo>
                  <a:pt x="96" y="249"/>
                  <a:pt x="88" y="218"/>
                  <a:pt x="72" y="192"/>
                </a:cubicBezTo>
                <a:cubicBezTo>
                  <a:pt x="60" y="182"/>
                  <a:pt x="59" y="194"/>
                  <a:pt x="55" y="201"/>
                </a:cubicBezTo>
                <a:cubicBezTo>
                  <a:pt x="45" y="217"/>
                  <a:pt x="46" y="238"/>
                  <a:pt x="34" y="254"/>
                </a:cubicBezTo>
                <a:cubicBezTo>
                  <a:pt x="5" y="262"/>
                  <a:pt x="0" y="242"/>
                  <a:pt x="0" y="222"/>
                </a:cubicBezTo>
                <a:cubicBezTo>
                  <a:pt x="0" y="191"/>
                  <a:pt x="5" y="161"/>
                  <a:pt x="21" y="133"/>
                </a:cubicBezTo>
                <a:cubicBezTo>
                  <a:pt x="27" y="127"/>
                  <a:pt x="35" y="123"/>
                  <a:pt x="42" y="120"/>
                </a:cubicBezTo>
                <a:cubicBezTo>
                  <a:pt x="52" y="117"/>
                  <a:pt x="63" y="114"/>
                  <a:pt x="56" y="100"/>
                </a:cubicBezTo>
                <a:cubicBezTo>
                  <a:pt x="55" y="95"/>
                  <a:pt x="55" y="91"/>
                  <a:pt x="56" y="87"/>
                </a:cubicBezTo>
                <a:cubicBezTo>
                  <a:pt x="72" y="65"/>
                  <a:pt x="88" y="43"/>
                  <a:pt x="80" y="14"/>
                </a:cubicBezTo>
                <a:cubicBezTo>
                  <a:pt x="82" y="4"/>
                  <a:pt x="87" y="0"/>
                  <a:pt x="97" y="0"/>
                </a:cubicBezTo>
                <a:cubicBezTo>
                  <a:pt x="108" y="5"/>
                  <a:pt x="112" y="16"/>
                  <a:pt x="118" y="26"/>
                </a:cubicBezTo>
                <a:cubicBezTo>
                  <a:pt x="121" y="37"/>
                  <a:pt x="131" y="46"/>
                  <a:pt x="136" y="57"/>
                </a:cubicBezTo>
                <a:cubicBezTo>
                  <a:pt x="141" y="71"/>
                  <a:pt x="138" y="84"/>
                  <a:pt x="131" y="97"/>
                </a:cubicBezTo>
                <a:cubicBezTo>
                  <a:pt x="111" y="132"/>
                  <a:pt x="116" y="140"/>
                  <a:pt x="155" y="144"/>
                </a:cubicBezTo>
                <a:cubicBezTo>
                  <a:pt x="162" y="145"/>
                  <a:pt x="168" y="146"/>
                  <a:pt x="174" y="149"/>
                </a:cubicBezTo>
                <a:cubicBezTo>
                  <a:pt x="200" y="190"/>
                  <a:pt x="194" y="232"/>
                  <a:pt x="183" y="276"/>
                </a:cubicBezTo>
                <a:close/>
              </a:path>
            </a:pathLst>
          </a:custGeom>
          <a:solidFill>
            <a:srgbClr val="1D1C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65" name="Freeform 8"/>
          <p:cNvSpPr>
            <a:spLocks/>
          </p:cNvSpPr>
          <p:nvPr/>
        </p:nvSpPr>
        <p:spPr bwMode="auto">
          <a:xfrm>
            <a:off x="4267448" y="2845102"/>
            <a:ext cx="333687" cy="808264"/>
          </a:xfrm>
          <a:custGeom>
            <a:avLst/>
            <a:gdLst>
              <a:gd name="T0" fmla="*/ 39 w 156"/>
              <a:gd name="T1" fmla="*/ 215 h 377"/>
              <a:gd name="T2" fmla="*/ 95 w 156"/>
              <a:gd name="T3" fmla="*/ 66 h 377"/>
              <a:gd name="T4" fmla="*/ 104 w 156"/>
              <a:gd name="T5" fmla="*/ 38 h 377"/>
              <a:gd name="T6" fmla="*/ 102 w 156"/>
              <a:gd name="T7" fmla="*/ 29 h 377"/>
              <a:gd name="T8" fmla="*/ 112 w 156"/>
              <a:gd name="T9" fmla="*/ 1 h 377"/>
              <a:gd name="T10" fmla="*/ 139 w 156"/>
              <a:gd name="T11" fmla="*/ 29 h 377"/>
              <a:gd name="T12" fmla="*/ 136 w 156"/>
              <a:gd name="T13" fmla="*/ 38 h 377"/>
              <a:gd name="T14" fmla="*/ 132 w 156"/>
              <a:gd name="T15" fmla="*/ 220 h 377"/>
              <a:gd name="T16" fmla="*/ 63 w 156"/>
              <a:gd name="T17" fmla="*/ 355 h 377"/>
              <a:gd name="T18" fmla="*/ 18 w 156"/>
              <a:gd name="T19" fmla="*/ 366 h 377"/>
              <a:gd name="T20" fmla="*/ 7 w 156"/>
              <a:gd name="T21" fmla="*/ 323 h 377"/>
              <a:gd name="T22" fmla="*/ 39 w 156"/>
              <a:gd name="T23" fmla="*/ 215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" h="377">
                <a:moveTo>
                  <a:pt x="39" y="215"/>
                </a:moveTo>
                <a:cubicBezTo>
                  <a:pt x="62" y="167"/>
                  <a:pt x="82" y="118"/>
                  <a:pt x="95" y="66"/>
                </a:cubicBezTo>
                <a:cubicBezTo>
                  <a:pt x="97" y="56"/>
                  <a:pt x="101" y="47"/>
                  <a:pt x="104" y="38"/>
                </a:cubicBezTo>
                <a:cubicBezTo>
                  <a:pt x="103" y="35"/>
                  <a:pt x="102" y="32"/>
                  <a:pt x="102" y="29"/>
                </a:cubicBezTo>
                <a:cubicBezTo>
                  <a:pt x="104" y="19"/>
                  <a:pt x="95" y="2"/>
                  <a:pt x="112" y="1"/>
                </a:cubicBezTo>
                <a:cubicBezTo>
                  <a:pt x="127" y="0"/>
                  <a:pt x="141" y="9"/>
                  <a:pt x="139" y="29"/>
                </a:cubicBezTo>
                <a:cubicBezTo>
                  <a:pt x="138" y="32"/>
                  <a:pt x="135" y="35"/>
                  <a:pt x="136" y="38"/>
                </a:cubicBezTo>
                <a:cubicBezTo>
                  <a:pt x="156" y="99"/>
                  <a:pt x="130" y="159"/>
                  <a:pt x="132" y="220"/>
                </a:cubicBezTo>
                <a:cubicBezTo>
                  <a:pt x="123" y="272"/>
                  <a:pt x="105" y="320"/>
                  <a:pt x="63" y="355"/>
                </a:cubicBezTo>
                <a:cubicBezTo>
                  <a:pt x="51" y="370"/>
                  <a:pt x="37" y="377"/>
                  <a:pt x="18" y="366"/>
                </a:cubicBezTo>
                <a:cubicBezTo>
                  <a:pt x="0" y="356"/>
                  <a:pt x="3" y="339"/>
                  <a:pt x="7" y="323"/>
                </a:cubicBezTo>
                <a:cubicBezTo>
                  <a:pt x="17" y="287"/>
                  <a:pt x="27" y="251"/>
                  <a:pt x="39" y="215"/>
                </a:cubicBezTo>
                <a:close/>
              </a:path>
            </a:pathLst>
          </a:custGeom>
          <a:solidFill>
            <a:srgbClr val="1818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66" name="Freeform 9"/>
          <p:cNvSpPr>
            <a:spLocks/>
          </p:cNvSpPr>
          <p:nvPr/>
        </p:nvSpPr>
        <p:spPr bwMode="auto">
          <a:xfrm>
            <a:off x="4998593" y="3528790"/>
            <a:ext cx="289195" cy="840891"/>
          </a:xfrm>
          <a:custGeom>
            <a:avLst/>
            <a:gdLst>
              <a:gd name="T0" fmla="*/ 55 w 135"/>
              <a:gd name="T1" fmla="*/ 41 h 392"/>
              <a:gd name="T2" fmla="*/ 101 w 135"/>
              <a:gd name="T3" fmla="*/ 213 h 392"/>
              <a:gd name="T4" fmla="*/ 122 w 135"/>
              <a:gd name="T5" fmla="*/ 316 h 392"/>
              <a:gd name="T6" fmla="*/ 127 w 135"/>
              <a:gd name="T7" fmla="*/ 362 h 392"/>
              <a:gd name="T8" fmla="*/ 125 w 135"/>
              <a:gd name="T9" fmla="*/ 391 h 392"/>
              <a:gd name="T10" fmla="*/ 101 w 135"/>
              <a:gd name="T11" fmla="*/ 365 h 392"/>
              <a:gd name="T12" fmla="*/ 93 w 135"/>
              <a:gd name="T13" fmla="*/ 337 h 392"/>
              <a:gd name="T14" fmla="*/ 62 w 135"/>
              <a:gd name="T15" fmla="*/ 261 h 392"/>
              <a:gd name="T16" fmla="*/ 23 w 135"/>
              <a:gd name="T17" fmla="*/ 87 h 392"/>
              <a:gd name="T18" fmla="*/ 15 w 135"/>
              <a:gd name="T19" fmla="*/ 76 h 392"/>
              <a:gd name="T20" fmla="*/ 0 w 135"/>
              <a:gd name="T21" fmla="*/ 36 h 392"/>
              <a:gd name="T22" fmla="*/ 0 w 135"/>
              <a:gd name="T23" fmla="*/ 27 h 392"/>
              <a:gd name="T24" fmla="*/ 9 w 135"/>
              <a:gd name="T25" fmla="*/ 11 h 392"/>
              <a:gd name="T26" fmla="*/ 33 w 135"/>
              <a:gd name="T27" fmla="*/ 25 h 392"/>
              <a:gd name="T28" fmla="*/ 55 w 135"/>
              <a:gd name="T29" fmla="*/ 41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392">
                <a:moveTo>
                  <a:pt x="55" y="41"/>
                </a:moveTo>
                <a:cubicBezTo>
                  <a:pt x="72" y="98"/>
                  <a:pt x="98" y="153"/>
                  <a:pt x="101" y="213"/>
                </a:cubicBezTo>
                <a:cubicBezTo>
                  <a:pt x="103" y="248"/>
                  <a:pt x="103" y="284"/>
                  <a:pt x="122" y="316"/>
                </a:cubicBezTo>
                <a:cubicBezTo>
                  <a:pt x="131" y="330"/>
                  <a:pt x="116" y="348"/>
                  <a:pt x="127" y="362"/>
                </a:cubicBezTo>
                <a:cubicBezTo>
                  <a:pt x="132" y="373"/>
                  <a:pt x="135" y="383"/>
                  <a:pt x="125" y="391"/>
                </a:cubicBezTo>
                <a:cubicBezTo>
                  <a:pt x="106" y="392"/>
                  <a:pt x="101" y="380"/>
                  <a:pt x="101" y="365"/>
                </a:cubicBezTo>
                <a:cubicBezTo>
                  <a:pt x="101" y="355"/>
                  <a:pt x="105" y="349"/>
                  <a:pt x="93" y="337"/>
                </a:cubicBezTo>
                <a:cubicBezTo>
                  <a:pt x="76" y="320"/>
                  <a:pt x="58" y="292"/>
                  <a:pt x="62" y="261"/>
                </a:cubicBezTo>
                <a:cubicBezTo>
                  <a:pt x="74" y="198"/>
                  <a:pt x="50" y="142"/>
                  <a:pt x="23" y="87"/>
                </a:cubicBezTo>
                <a:cubicBezTo>
                  <a:pt x="19" y="84"/>
                  <a:pt x="17" y="80"/>
                  <a:pt x="15" y="76"/>
                </a:cubicBezTo>
                <a:cubicBezTo>
                  <a:pt x="9" y="63"/>
                  <a:pt x="2" y="50"/>
                  <a:pt x="0" y="36"/>
                </a:cubicBezTo>
                <a:cubicBezTo>
                  <a:pt x="0" y="33"/>
                  <a:pt x="0" y="30"/>
                  <a:pt x="0" y="27"/>
                </a:cubicBezTo>
                <a:cubicBezTo>
                  <a:pt x="2" y="21"/>
                  <a:pt x="4" y="16"/>
                  <a:pt x="9" y="11"/>
                </a:cubicBezTo>
                <a:cubicBezTo>
                  <a:pt x="25" y="0"/>
                  <a:pt x="29" y="12"/>
                  <a:pt x="33" y="25"/>
                </a:cubicBezTo>
                <a:cubicBezTo>
                  <a:pt x="36" y="36"/>
                  <a:pt x="36" y="51"/>
                  <a:pt x="55" y="41"/>
                </a:cubicBezTo>
                <a:close/>
              </a:path>
            </a:pathLst>
          </a:custGeom>
          <a:solidFill>
            <a:srgbClr val="8191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67" name="Freeform 10"/>
          <p:cNvSpPr>
            <a:spLocks/>
          </p:cNvSpPr>
          <p:nvPr/>
        </p:nvSpPr>
        <p:spPr bwMode="auto">
          <a:xfrm>
            <a:off x="4822110" y="3048280"/>
            <a:ext cx="344068" cy="585806"/>
          </a:xfrm>
          <a:custGeom>
            <a:avLst/>
            <a:gdLst>
              <a:gd name="T0" fmla="*/ 118 w 160"/>
              <a:gd name="T1" fmla="*/ 77 h 273"/>
              <a:gd name="T2" fmla="*/ 138 w 160"/>
              <a:gd name="T3" fmla="*/ 10 h 273"/>
              <a:gd name="T4" fmla="*/ 149 w 160"/>
              <a:gd name="T5" fmla="*/ 1 h 273"/>
              <a:gd name="T6" fmla="*/ 156 w 160"/>
              <a:gd name="T7" fmla="*/ 19 h 273"/>
              <a:gd name="T8" fmla="*/ 134 w 160"/>
              <a:gd name="T9" fmla="*/ 70 h 273"/>
              <a:gd name="T10" fmla="*/ 109 w 160"/>
              <a:gd name="T11" fmla="*/ 110 h 273"/>
              <a:gd name="T12" fmla="*/ 106 w 160"/>
              <a:gd name="T13" fmla="*/ 155 h 273"/>
              <a:gd name="T14" fmla="*/ 100 w 160"/>
              <a:gd name="T15" fmla="*/ 200 h 273"/>
              <a:gd name="T16" fmla="*/ 91 w 160"/>
              <a:gd name="T17" fmla="*/ 201 h 273"/>
              <a:gd name="T18" fmla="*/ 50 w 160"/>
              <a:gd name="T19" fmla="*/ 217 h 273"/>
              <a:gd name="T20" fmla="*/ 32 w 160"/>
              <a:gd name="T21" fmla="*/ 262 h 273"/>
              <a:gd name="T22" fmla="*/ 0 w 160"/>
              <a:gd name="T23" fmla="*/ 265 h 273"/>
              <a:gd name="T24" fmla="*/ 24 w 160"/>
              <a:gd name="T25" fmla="*/ 178 h 273"/>
              <a:gd name="T26" fmla="*/ 39 w 160"/>
              <a:gd name="T27" fmla="*/ 155 h 273"/>
              <a:gd name="T28" fmla="*/ 50 w 160"/>
              <a:gd name="T29" fmla="*/ 116 h 273"/>
              <a:gd name="T30" fmla="*/ 104 w 160"/>
              <a:gd name="T31" fmla="*/ 86 h 273"/>
              <a:gd name="T32" fmla="*/ 118 w 160"/>
              <a:gd name="T33" fmla="*/ 77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0" h="273">
                <a:moveTo>
                  <a:pt x="118" y="77"/>
                </a:moveTo>
                <a:cubicBezTo>
                  <a:pt x="118" y="52"/>
                  <a:pt x="131" y="32"/>
                  <a:pt x="138" y="10"/>
                </a:cubicBezTo>
                <a:cubicBezTo>
                  <a:pt x="140" y="4"/>
                  <a:pt x="143" y="0"/>
                  <a:pt x="149" y="1"/>
                </a:cubicBezTo>
                <a:cubicBezTo>
                  <a:pt x="160" y="3"/>
                  <a:pt x="159" y="11"/>
                  <a:pt x="156" y="19"/>
                </a:cubicBezTo>
                <a:cubicBezTo>
                  <a:pt x="141" y="32"/>
                  <a:pt x="142" y="53"/>
                  <a:pt x="134" y="70"/>
                </a:cubicBezTo>
                <a:cubicBezTo>
                  <a:pt x="128" y="84"/>
                  <a:pt x="132" y="103"/>
                  <a:pt x="109" y="110"/>
                </a:cubicBezTo>
                <a:cubicBezTo>
                  <a:pt x="100" y="112"/>
                  <a:pt x="91" y="138"/>
                  <a:pt x="106" y="155"/>
                </a:cubicBezTo>
                <a:cubicBezTo>
                  <a:pt x="106" y="170"/>
                  <a:pt x="118" y="187"/>
                  <a:pt x="100" y="200"/>
                </a:cubicBezTo>
                <a:cubicBezTo>
                  <a:pt x="97" y="201"/>
                  <a:pt x="94" y="201"/>
                  <a:pt x="91" y="201"/>
                </a:cubicBezTo>
                <a:cubicBezTo>
                  <a:pt x="66" y="182"/>
                  <a:pt x="56" y="186"/>
                  <a:pt x="50" y="217"/>
                </a:cubicBezTo>
                <a:cubicBezTo>
                  <a:pt x="43" y="231"/>
                  <a:pt x="50" y="251"/>
                  <a:pt x="32" y="262"/>
                </a:cubicBezTo>
                <a:cubicBezTo>
                  <a:pt x="22" y="268"/>
                  <a:pt x="12" y="273"/>
                  <a:pt x="0" y="265"/>
                </a:cubicBezTo>
                <a:cubicBezTo>
                  <a:pt x="0" y="234"/>
                  <a:pt x="4" y="204"/>
                  <a:pt x="24" y="178"/>
                </a:cubicBezTo>
                <a:cubicBezTo>
                  <a:pt x="29" y="170"/>
                  <a:pt x="34" y="163"/>
                  <a:pt x="39" y="155"/>
                </a:cubicBezTo>
                <a:cubicBezTo>
                  <a:pt x="48" y="143"/>
                  <a:pt x="42" y="127"/>
                  <a:pt x="50" y="116"/>
                </a:cubicBezTo>
                <a:cubicBezTo>
                  <a:pt x="63" y="98"/>
                  <a:pt x="73" y="73"/>
                  <a:pt x="104" y="86"/>
                </a:cubicBezTo>
                <a:cubicBezTo>
                  <a:pt x="112" y="89"/>
                  <a:pt x="114" y="81"/>
                  <a:pt x="118" y="77"/>
                </a:cubicBezTo>
                <a:close/>
              </a:path>
            </a:pathLst>
          </a:custGeom>
          <a:solidFill>
            <a:srgbClr val="858F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68" name="Freeform 11"/>
          <p:cNvSpPr>
            <a:spLocks/>
          </p:cNvSpPr>
          <p:nvPr/>
        </p:nvSpPr>
        <p:spPr bwMode="auto">
          <a:xfrm>
            <a:off x="4464694" y="3558451"/>
            <a:ext cx="136441" cy="711866"/>
          </a:xfrm>
          <a:custGeom>
            <a:avLst/>
            <a:gdLst>
              <a:gd name="T0" fmla="*/ 8 w 64"/>
              <a:gd name="T1" fmla="*/ 272 h 332"/>
              <a:gd name="T2" fmla="*/ 26 w 64"/>
              <a:gd name="T3" fmla="*/ 20 h 332"/>
              <a:gd name="T4" fmla="*/ 37 w 64"/>
              <a:gd name="T5" fmla="*/ 1 h 332"/>
              <a:gd name="T6" fmla="*/ 60 w 64"/>
              <a:gd name="T7" fmla="*/ 32 h 332"/>
              <a:gd name="T8" fmla="*/ 62 w 64"/>
              <a:gd name="T9" fmla="*/ 142 h 332"/>
              <a:gd name="T10" fmla="*/ 48 w 64"/>
              <a:gd name="T11" fmla="*/ 177 h 332"/>
              <a:gd name="T12" fmla="*/ 39 w 64"/>
              <a:gd name="T13" fmla="*/ 138 h 332"/>
              <a:gd name="T14" fmla="*/ 38 w 64"/>
              <a:gd name="T15" fmla="*/ 190 h 332"/>
              <a:gd name="T16" fmla="*/ 32 w 64"/>
              <a:gd name="T17" fmla="*/ 267 h 332"/>
              <a:gd name="T18" fmla="*/ 26 w 64"/>
              <a:gd name="T19" fmla="*/ 298 h 332"/>
              <a:gd name="T20" fmla="*/ 25 w 64"/>
              <a:gd name="T21" fmla="*/ 332 h 332"/>
              <a:gd name="T22" fmla="*/ 8 w 64"/>
              <a:gd name="T23" fmla="*/ 272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" h="332">
                <a:moveTo>
                  <a:pt x="8" y="272"/>
                </a:moveTo>
                <a:cubicBezTo>
                  <a:pt x="0" y="187"/>
                  <a:pt x="17" y="104"/>
                  <a:pt x="26" y="20"/>
                </a:cubicBezTo>
                <a:cubicBezTo>
                  <a:pt x="32" y="15"/>
                  <a:pt x="25" y="0"/>
                  <a:pt x="37" y="1"/>
                </a:cubicBezTo>
                <a:cubicBezTo>
                  <a:pt x="54" y="3"/>
                  <a:pt x="57" y="18"/>
                  <a:pt x="60" y="32"/>
                </a:cubicBezTo>
                <a:cubicBezTo>
                  <a:pt x="64" y="68"/>
                  <a:pt x="62" y="105"/>
                  <a:pt x="62" y="142"/>
                </a:cubicBezTo>
                <a:cubicBezTo>
                  <a:pt x="60" y="154"/>
                  <a:pt x="63" y="169"/>
                  <a:pt x="48" y="177"/>
                </a:cubicBezTo>
                <a:cubicBezTo>
                  <a:pt x="31" y="166"/>
                  <a:pt x="43" y="149"/>
                  <a:pt x="39" y="138"/>
                </a:cubicBezTo>
                <a:cubicBezTo>
                  <a:pt x="37" y="154"/>
                  <a:pt x="43" y="173"/>
                  <a:pt x="38" y="190"/>
                </a:cubicBezTo>
                <a:cubicBezTo>
                  <a:pt x="29" y="224"/>
                  <a:pt x="26" y="238"/>
                  <a:pt x="32" y="267"/>
                </a:cubicBezTo>
                <a:cubicBezTo>
                  <a:pt x="34" y="279"/>
                  <a:pt x="41" y="291"/>
                  <a:pt x="26" y="298"/>
                </a:cubicBezTo>
                <a:cubicBezTo>
                  <a:pt x="26" y="310"/>
                  <a:pt x="25" y="321"/>
                  <a:pt x="25" y="332"/>
                </a:cubicBezTo>
                <a:cubicBezTo>
                  <a:pt x="12" y="314"/>
                  <a:pt x="19" y="290"/>
                  <a:pt x="8" y="272"/>
                </a:cubicBezTo>
                <a:close/>
              </a:path>
            </a:pathLst>
          </a:custGeom>
          <a:solidFill>
            <a:srgbClr val="4C4E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69" name="Freeform 12"/>
          <p:cNvSpPr>
            <a:spLocks/>
          </p:cNvSpPr>
          <p:nvPr/>
        </p:nvSpPr>
        <p:spPr bwMode="auto">
          <a:xfrm>
            <a:off x="4461728" y="2767983"/>
            <a:ext cx="240255" cy="447882"/>
          </a:xfrm>
          <a:custGeom>
            <a:avLst/>
            <a:gdLst>
              <a:gd name="T0" fmla="*/ 40 w 112"/>
              <a:gd name="T1" fmla="*/ 64 h 209"/>
              <a:gd name="T2" fmla="*/ 21 w 112"/>
              <a:gd name="T3" fmla="*/ 41 h 209"/>
              <a:gd name="T4" fmla="*/ 13 w 112"/>
              <a:gd name="T5" fmla="*/ 74 h 209"/>
              <a:gd name="T6" fmla="*/ 19 w 112"/>
              <a:gd name="T7" fmla="*/ 6 h 209"/>
              <a:gd name="T8" fmla="*/ 79 w 112"/>
              <a:gd name="T9" fmla="*/ 42 h 209"/>
              <a:gd name="T10" fmla="*/ 87 w 112"/>
              <a:gd name="T11" fmla="*/ 69 h 209"/>
              <a:gd name="T12" fmla="*/ 107 w 112"/>
              <a:gd name="T13" fmla="*/ 127 h 209"/>
              <a:gd name="T14" fmla="*/ 103 w 112"/>
              <a:gd name="T15" fmla="*/ 197 h 209"/>
              <a:gd name="T16" fmla="*/ 84 w 112"/>
              <a:gd name="T17" fmla="*/ 192 h 209"/>
              <a:gd name="T18" fmla="*/ 56 w 112"/>
              <a:gd name="T19" fmla="*/ 149 h 209"/>
              <a:gd name="T20" fmla="*/ 40 w 112"/>
              <a:gd name="T21" fmla="*/ 64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2" h="209">
                <a:moveTo>
                  <a:pt x="40" y="64"/>
                </a:moveTo>
                <a:cubicBezTo>
                  <a:pt x="46" y="46"/>
                  <a:pt x="24" y="52"/>
                  <a:pt x="21" y="41"/>
                </a:cubicBezTo>
                <a:cubicBezTo>
                  <a:pt x="10" y="51"/>
                  <a:pt x="17" y="64"/>
                  <a:pt x="13" y="74"/>
                </a:cubicBezTo>
                <a:cubicBezTo>
                  <a:pt x="9" y="51"/>
                  <a:pt x="0" y="27"/>
                  <a:pt x="19" y="6"/>
                </a:cubicBezTo>
                <a:cubicBezTo>
                  <a:pt x="39" y="0"/>
                  <a:pt x="72" y="19"/>
                  <a:pt x="79" y="42"/>
                </a:cubicBezTo>
                <a:cubicBezTo>
                  <a:pt x="82" y="51"/>
                  <a:pt x="81" y="61"/>
                  <a:pt x="87" y="69"/>
                </a:cubicBezTo>
                <a:cubicBezTo>
                  <a:pt x="98" y="87"/>
                  <a:pt x="109" y="105"/>
                  <a:pt x="107" y="127"/>
                </a:cubicBezTo>
                <a:cubicBezTo>
                  <a:pt x="107" y="150"/>
                  <a:pt x="112" y="174"/>
                  <a:pt x="103" y="197"/>
                </a:cubicBezTo>
                <a:cubicBezTo>
                  <a:pt x="93" y="209"/>
                  <a:pt x="88" y="199"/>
                  <a:pt x="84" y="192"/>
                </a:cubicBezTo>
                <a:cubicBezTo>
                  <a:pt x="77" y="176"/>
                  <a:pt x="68" y="162"/>
                  <a:pt x="56" y="149"/>
                </a:cubicBezTo>
                <a:cubicBezTo>
                  <a:pt x="50" y="121"/>
                  <a:pt x="46" y="92"/>
                  <a:pt x="40" y="64"/>
                </a:cubicBezTo>
                <a:close/>
              </a:path>
            </a:pathLst>
          </a:custGeom>
          <a:solidFill>
            <a:srgbClr val="2728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0" name="Freeform 13"/>
          <p:cNvSpPr>
            <a:spLocks/>
          </p:cNvSpPr>
          <p:nvPr/>
        </p:nvSpPr>
        <p:spPr bwMode="auto">
          <a:xfrm>
            <a:off x="4713847" y="2459508"/>
            <a:ext cx="213560" cy="375212"/>
          </a:xfrm>
          <a:custGeom>
            <a:avLst/>
            <a:gdLst>
              <a:gd name="T0" fmla="*/ 13 w 100"/>
              <a:gd name="T1" fmla="*/ 28 h 175"/>
              <a:gd name="T2" fmla="*/ 7 w 100"/>
              <a:gd name="T3" fmla="*/ 21 h 175"/>
              <a:gd name="T4" fmla="*/ 26 w 100"/>
              <a:gd name="T5" fmla="*/ 1 h 175"/>
              <a:gd name="T6" fmla="*/ 100 w 100"/>
              <a:gd name="T7" fmla="*/ 25 h 175"/>
              <a:gd name="T8" fmla="*/ 80 w 100"/>
              <a:gd name="T9" fmla="*/ 53 h 175"/>
              <a:gd name="T10" fmla="*/ 64 w 100"/>
              <a:gd name="T11" fmla="*/ 109 h 175"/>
              <a:gd name="T12" fmla="*/ 67 w 100"/>
              <a:gd name="T13" fmla="*/ 124 h 175"/>
              <a:gd name="T14" fmla="*/ 66 w 100"/>
              <a:gd name="T15" fmla="*/ 139 h 175"/>
              <a:gd name="T16" fmla="*/ 53 w 100"/>
              <a:gd name="T17" fmla="*/ 160 h 175"/>
              <a:gd name="T18" fmla="*/ 8 w 100"/>
              <a:gd name="T19" fmla="*/ 141 h 175"/>
              <a:gd name="T20" fmla="*/ 10 w 100"/>
              <a:gd name="T21" fmla="*/ 123 h 175"/>
              <a:gd name="T22" fmla="*/ 17 w 100"/>
              <a:gd name="T23" fmla="*/ 49 h 175"/>
              <a:gd name="T24" fmla="*/ 13 w 100"/>
              <a:gd name="T25" fmla="*/ 28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0" h="175">
                <a:moveTo>
                  <a:pt x="13" y="28"/>
                </a:moveTo>
                <a:cubicBezTo>
                  <a:pt x="11" y="26"/>
                  <a:pt x="9" y="23"/>
                  <a:pt x="7" y="21"/>
                </a:cubicBezTo>
                <a:cubicBezTo>
                  <a:pt x="0" y="2"/>
                  <a:pt x="15" y="1"/>
                  <a:pt x="26" y="1"/>
                </a:cubicBezTo>
                <a:cubicBezTo>
                  <a:pt x="53" y="0"/>
                  <a:pt x="79" y="4"/>
                  <a:pt x="100" y="25"/>
                </a:cubicBezTo>
                <a:cubicBezTo>
                  <a:pt x="99" y="38"/>
                  <a:pt x="89" y="47"/>
                  <a:pt x="80" y="53"/>
                </a:cubicBezTo>
                <a:cubicBezTo>
                  <a:pt x="55" y="67"/>
                  <a:pt x="51" y="85"/>
                  <a:pt x="64" y="109"/>
                </a:cubicBezTo>
                <a:cubicBezTo>
                  <a:pt x="67" y="113"/>
                  <a:pt x="67" y="119"/>
                  <a:pt x="67" y="124"/>
                </a:cubicBezTo>
                <a:cubicBezTo>
                  <a:pt x="67" y="129"/>
                  <a:pt x="67" y="134"/>
                  <a:pt x="66" y="139"/>
                </a:cubicBezTo>
                <a:cubicBezTo>
                  <a:pt x="65" y="148"/>
                  <a:pt x="61" y="155"/>
                  <a:pt x="53" y="160"/>
                </a:cubicBezTo>
                <a:cubicBezTo>
                  <a:pt x="37" y="157"/>
                  <a:pt x="12" y="175"/>
                  <a:pt x="8" y="141"/>
                </a:cubicBezTo>
                <a:cubicBezTo>
                  <a:pt x="8" y="135"/>
                  <a:pt x="10" y="129"/>
                  <a:pt x="10" y="123"/>
                </a:cubicBezTo>
                <a:cubicBezTo>
                  <a:pt x="6" y="97"/>
                  <a:pt x="23" y="74"/>
                  <a:pt x="17" y="49"/>
                </a:cubicBezTo>
                <a:cubicBezTo>
                  <a:pt x="15" y="42"/>
                  <a:pt x="19" y="34"/>
                  <a:pt x="13" y="28"/>
                </a:cubicBezTo>
                <a:close/>
              </a:path>
            </a:pathLst>
          </a:custGeom>
          <a:solidFill>
            <a:srgbClr val="211F1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1" name="Freeform 14"/>
          <p:cNvSpPr>
            <a:spLocks/>
          </p:cNvSpPr>
          <p:nvPr/>
        </p:nvSpPr>
        <p:spPr bwMode="auto">
          <a:xfrm>
            <a:off x="4219990" y="3306332"/>
            <a:ext cx="186865" cy="544281"/>
          </a:xfrm>
          <a:custGeom>
            <a:avLst/>
            <a:gdLst>
              <a:gd name="T0" fmla="*/ 82 w 87"/>
              <a:gd name="T1" fmla="*/ 131 h 254"/>
              <a:gd name="T2" fmla="*/ 66 w 87"/>
              <a:gd name="T3" fmla="*/ 176 h 254"/>
              <a:gd name="T4" fmla="*/ 61 w 87"/>
              <a:gd name="T5" fmla="*/ 222 h 254"/>
              <a:gd name="T6" fmla="*/ 10 w 87"/>
              <a:gd name="T7" fmla="*/ 254 h 254"/>
              <a:gd name="T8" fmla="*/ 6 w 87"/>
              <a:gd name="T9" fmla="*/ 221 h 254"/>
              <a:gd name="T10" fmla="*/ 45 w 87"/>
              <a:gd name="T11" fmla="*/ 30 h 254"/>
              <a:gd name="T12" fmla="*/ 61 w 87"/>
              <a:gd name="T13" fmla="*/ 0 h 254"/>
              <a:gd name="T14" fmla="*/ 35 w 87"/>
              <a:gd name="T15" fmla="*/ 105 h 254"/>
              <a:gd name="T16" fmla="*/ 46 w 87"/>
              <a:gd name="T17" fmla="*/ 146 h 254"/>
              <a:gd name="T18" fmla="*/ 82 w 87"/>
              <a:gd name="T19" fmla="*/ 131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254">
                <a:moveTo>
                  <a:pt x="82" y="131"/>
                </a:moveTo>
                <a:cubicBezTo>
                  <a:pt x="87" y="149"/>
                  <a:pt x="71" y="161"/>
                  <a:pt x="66" y="176"/>
                </a:cubicBezTo>
                <a:cubicBezTo>
                  <a:pt x="60" y="192"/>
                  <a:pt x="62" y="206"/>
                  <a:pt x="61" y="222"/>
                </a:cubicBezTo>
                <a:cubicBezTo>
                  <a:pt x="36" y="220"/>
                  <a:pt x="31" y="249"/>
                  <a:pt x="10" y="254"/>
                </a:cubicBezTo>
                <a:cubicBezTo>
                  <a:pt x="0" y="244"/>
                  <a:pt x="2" y="232"/>
                  <a:pt x="6" y="221"/>
                </a:cubicBezTo>
                <a:cubicBezTo>
                  <a:pt x="24" y="158"/>
                  <a:pt x="22" y="91"/>
                  <a:pt x="45" y="30"/>
                </a:cubicBezTo>
                <a:cubicBezTo>
                  <a:pt x="49" y="19"/>
                  <a:pt x="47" y="5"/>
                  <a:pt x="61" y="0"/>
                </a:cubicBezTo>
                <a:cubicBezTo>
                  <a:pt x="60" y="37"/>
                  <a:pt x="44" y="70"/>
                  <a:pt x="35" y="105"/>
                </a:cubicBezTo>
                <a:cubicBezTo>
                  <a:pt x="31" y="121"/>
                  <a:pt x="26" y="135"/>
                  <a:pt x="46" y="146"/>
                </a:cubicBezTo>
                <a:cubicBezTo>
                  <a:pt x="66" y="157"/>
                  <a:pt x="72" y="139"/>
                  <a:pt x="82" y="131"/>
                </a:cubicBezTo>
                <a:close/>
              </a:path>
            </a:pathLst>
          </a:custGeom>
          <a:solidFill>
            <a:srgbClr val="2E32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2" name="Freeform 15"/>
          <p:cNvSpPr>
            <a:spLocks/>
          </p:cNvSpPr>
          <p:nvPr/>
        </p:nvSpPr>
        <p:spPr bwMode="auto">
          <a:xfrm>
            <a:off x="5075712" y="2334932"/>
            <a:ext cx="255085" cy="375212"/>
          </a:xfrm>
          <a:custGeom>
            <a:avLst/>
            <a:gdLst>
              <a:gd name="T0" fmla="*/ 52 w 119"/>
              <a:gd name="T1" fmla="*/ 119 h 175"/>
              <a:gd name="T2" fmla="*/ 0 w 119"/>
              <a:gd name="T3" fmla="*/ 120 h 175"/>
              <a:gd name="T4" fmla="*/ 23 w 119"/>
              <a:gd name="T5" fmla="*/ 92 h 175"/>
              <a:gd name="T6" fmla="*/ 44 w 119"/>
              <a:gd name="T7" fmla="*/ 80 h 175"/>
              <a:gd name="T8" fmla="*/ 52 w 119"/>
              <a:gd name="T9" fmla="*/ 77 h 175"/>
              <a:gd name="T10" fmla="*/ 39 w 119"/>
              <a:gd name="T11" fmla="*/ 48 h 175"/>
              <a:gd name="T12" fmla="*/ 53 w 119"/>
              <a:gd name="T13" fmla="*/ 47 h 175"/>
              <a:gd name="T14" fmla="*/ 59 w 119"/>
              <a:gd name="T15" fmla="*/ 19 h 175"/>
              <a:gd name="T16" fmla="*/ 75 w 119"/>
              <a:gd name="T17" fmla="*/ 32 h 175"/>
              <a:gd name="T18" fmla="*/ 77 w 119"/>
              <a:gd name="T19" fmla="*/ 21 h 175"/>
              <a:gd name="T20" fmla="*/ 92 w 119"/>
              <a:gd name="T21" fmla="*/ 0 h 175"/>
              <a:gd name="T22" fmla="*/ 96 w 119"/>
              <a:gd name="T23" fmla="*/ 59 h 175"/>
              <a:gd name="T24" fmla="*/ 112 w 119"/>
              <a:gd name="T25" fmla="*/ 135 h 175"/>
              <a:gd name="T26" fmla="*/ 118 w 119"/>
              <a:gd name="T27" fmla="*/ 169 h 175"/>
              <a:gd name="T28" fmla="*/ 99 w 119"/>
              <a:gd name="T29" fmla="*/ 158 h 175"/>
              <a:gd name="T30" fmla="*/ 52 w 119"/>
              <a:gd name="T31" fmla="*/ 119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9" h="175">
                <a:moveTo>
                  <a:pt x="52" y="119"/>
                </a:moveTo>
                <a:cubicBezTo>
                  <a:pt x="35" y="102"/>
                  <a:pt x="19" y="118"/>
                  <a:pt x="0" y="120"/>
                </a:cubicBezTo>
                <a:cubicBezTo>
                  <a:pt x="2" y="103"/>
                  <a:pt x="9" y="95"/>
                  <a:pt x="23" y="92"/>
                </a:cubicBezTo>
                <a:cubicBezTo>
                  <a:pt x="32" y="91"/>
                  <a:pt x="44" y="95"/>
                  <a:pt x="44" y="80"/>
                </a:cubicBezTo>
                <a:cubicBezTo>
                  <a:pt x="46" y="76"/>
                  <a:pt x="53" y="79"/>
                  <a:pt x="52" y="77"/>
                </a:cubicBezTo>
                <a:cubicBezTo>
                  <a:pt x="44" y="69"/>
                  <a:pt x="30" y="64"/>
                  <a:pt x="39" y="48"/>
                </a:cubicBezTo>
                <a:cubicBezTo>
                  <a:pt x="43" y="47"/>
                  <a:pt x="49" y="58"/>
                  <a:pt x="53" y="47"/>
                </a:cubicBezTo>
                <a:cubicBezTo>
                  <a:pt x="59" y="39"/>
                  <a:pt x="48" y="27"/>
                  <a:pt x="59" y="19"/>
                </a:cubicBezTo>
                <a:cubicBezTo>
                  <a:pt x="65" y="23"/>
                  <a:pt x="66" y="33"/>
                  <a:pt x="75" y="32"/>
                </a:cubicBezTo>
                <a:cubicBezTo>
                  <a:pt x="76" y="32"/>
                  <a:pt x="77" y="25"/>
                  <a:pt x="77" y="21"/>
                </a:cubicBezTo>
                <a:cubicBezTo>
                  <a:pt x="84" y="15"/>
                  <a:pt x="82" y="4"/>
                  <a:pt x="92" y="0"/>
                </a:cubicBezTo>
                <a:cubicBezTo>
                  <a:pt x="108" y="18"/>
                  <a:pt x="98" y="40"/>
                  <a:pt x="96" y="59"/>
                </a:cubicBezTo>
                <a:cubicBezTo>
                  <a:pt x="94" y="87"/>
                  <a:pt x="94" y="112"/>
                  <a:pt x="112" y="135"/>
                </a:cubicBezTo>
                <a:cubicBezTo>
                  <a:pt x="119" y="145"/>
                  <a:pt x="118" y="158"/>
                  <a:pt x="118" y="169"/>
                </a:cubicBezTo>
                <a:cubicBezTo>
                  <a:pt x="106" y="175"/>
                  <a:pt x="103" y="165"/>
                  <a:pt x="99" y="158"/>
                </a:cubicBezTo>
                <a:cubicBezTo>
                  <a:pt x="87" y="140"/>
                  <a:pt x="70" y="128"/>
                  <a:pt x="52" y="119"/>
                </a:cubicBezTo>
                <a:close/>
              </a:path>
            </a:pathLst>
          </a:custGeom>
          <a:solidFill>
            <a:srgbClr val="6068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3" name="Freeform 16"/>
          <p:cNvSpPr>
            <a:spLocks/>
          </p:cNvSpPr>
          <p:nvPr/>
        </p:nvSpPr>
        <p:spPr bwMode="auto">
          <a:xfrm>
            <a:off x="4730160" y="4612902"/>
            <a:ext cx="124576" cy="625848"/>
          </a:xfrm>
          <a:custGeom>
            <a:avLst/>
            <a:gdLst>
              <a:gd name="T0" fmla="*/ 24 w 58"/>
              <a:gd name="T1" fmla="*/ 292 h 292"/>
              <a:gd name="T2" fmla="*/ 6 w 58"/>
              <a:gd name="T3" fmla="*/ 265 h 292"/>
              <a:gd name="T4" fmla="*/ 17 w 58"/>
              <a:gd name="T5" fmla="*/ 118 h 292"/>
              <a:gd name="T6" fmla="*/ 31 w 58"/>
              <a:gd name="T7" fmla="*/ 94 h 292"/>
              <a:gd name="T8" fmla="*/ 36 w 58"/>
              <a:gd name="T9" fmla="*/ 58 h 292"/>
              <a:gd name="T10" fmla="*/ 38 w 58"/>
              <a:gd name="T11" fmla="*/ 0 h 292"/>
              <a:gd name="T12" fmla="*/ 44 w 58"/>
              <a:gd name="T13" fmla="*/ 99 h 292"/>
              <a:gd name="T14" fmla="*/ 24 w 58"/>
              <a:gd name="T15" fmla="*/ 29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" h="292">
                <a:moveTo>
                  <a:pt x="24" y="292"/>
                </a:moveTo>
                <a:cubicBezTo>
                  <a:pt x="10" y="289"/>
                  <a:pt x="6" y="277"/>
                  <a:pt x="6" y="265"/>
                </a:cubicBezTo>
                <a:cubicBezTo>
                  <a:pt x="7" y="216"/>
                  <a:pt x="0" y="166"/>
                  <a:pt x="17" y="118"/>
                </a:cubicBezTo>
                <a:cubicBezTo>
                  <a:pt x="21" y="108"/>
                  <a:pt x="25" y="101"/>
                  <a:pt x="31" y="94"/>
                </a:cubicBezTo>
                <a:cubicBezTo>
                  <a:pt x="40" y="82"/>
                  <a:pt x="43" y="67"/>
                  <a:pt x="36" y="58"/>
                </a:cubicBezTo>
                <a:cubicBezTo>
                  <a:pt x="19" y="36"/>
                  <a:pt x="26" y="18"/>
                  <a:pt x="38" y="0"/>
                </a:cubicBezTo>
                <a:cubicBezTo>
                  <a:pt x="48" y="32"/>
                  <a:pt x="58" y="63"/>
                  <a:pt x="44" y="99"/>
                </a:cubicBezTo>
                <a:cubicBezTo>
                  <a:pt x="21" y="161"/>
                  <a:pt x="18" y="226"/>
                  <a:pt x="24" y="292"/>
                </a:cubicBezTo>
                <a:close/>
              </a:path>
            </a:pathLst>
          </a:custGeom>
          <a:solidFill>
            <a:srgbClr val="4249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4" name="Freeform 17"/>
          <p:cNvSpPr>
            <a:spLocks/>
          </p:cNvSpPr>
          <p:nvPr/>
        </p:nvSpPr>
        <p:spPr bwMode="auto">
          <a:xfrm>
            <a:off x="4839906" y="2595949"/>
            <a:ext cx="326272" cy="229873"/>
          </a:xfrm>
          <a:custGeom>
            <a:avLst/>
            <a:gdLst>
              <a:gd name="T0" fmla="*/ 0 w 152"/>
              <a:gd name="T1" fmla="*/ 74 h 107"/>
              <a:gd name="T2" fmla="*/ 1 w 152"/>
              <a:gd name="T3" fmla="*/ 62 h 107"/>
              <a:gd name="T4" fmla="*/ 23 w 152"/>
              <a:gd name="T5" fmla="*/ 46 h 107"/>
              <a:gd name="T6" fmla="*/ 82 w 152"/>
              <a:gd name="T7" fmla="*/ 2 h 107"/>
              <a:gd name="T8" fmla="*/ 90 w 152"/>
              <a:gd name="T9" fmla="*/ 3 h 107"/>
              <a:gd name="T10" fmla="*/ 124 w 152"/>
              <a:gd name="T11" fmla="*/ 21 h 107"/>
              <a:gd name="T12" fmla="*/ 121 w 152"/>
              <a:gd name="T13" fmla="*/ 28 h 107"/>
              <a:gd name="T14" fmla="*/ 152 w 152"/>
              <a:gd name="T15" fmla="*/ 57 h 107"/>
              <a:gd name="T16" fmla="*/ 148 w 152"/>
              <a:gd name="T17" fmla="*/ 64 h 107"/>
              <a:gd name="T18" fmla="*/ 59 w 152"/>
              <a:gd name="T19" fmla="*/ 99 h 107"/>
              <a:gd name="T20" fmla="*/ 28 w 152"/>
              <a:gd name="T21" fmla="*/ 91 h 107"/>
              <a:gd name="T22" fmla="*/ 0 w 152"/>
              <a:gd name="T23" fmla="*/ 74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2" h="107">
                <a:moveTo>
                  <a:pt x="0" y="74"/>
                </a:moveTo>
                <a:cubicBezTo>
                  <a:pt x="0" y="70"/>
                  <a:pt x="0" y="66"/>
                  <a:pt x="1" y="62"/>
                </a:cubicBezTo>
                <a:cubicBezTo>
                  <a:pt x="6" y="53"/>
                  <a:pt x="13" y="47"/>
                  <a:pt x="23" y="46"/>
                </a:cubicBezTo>
                <a:cubicBezTo>
                  <a:pt x="52" y="42"/>
                  <a:pt x="69" y="25"/>
                  <a:pt x="82" y="2"/>
                </a:cubicBezTo>
                <a:cubicBezTo>
                  <a:pt x="85" y="0"/>
                  <a:pt x="88" y="0"/>
                  <a:pt x="90" y="3"/>
                </a:cubicBezTo>
                <a:cubicBezTo>
                  <a:pt x="95" y="20"/>
                  <a:pt x="115" y="12"/>
                  <a:pt x="124" y="21"/>
                </a:cubicBezTo>
                <a:cubicBezTo>
                  <a:pt x="124" y="24"/>
                  <a:pt x="115" y="26"/>
                  <a:pt x="121" y="28"/>
                </a:cubicBezTo>
                <a:cubicBezTo>
                  <a:pt x="135" y="34"/>
                  <a:pt x="151" y="37"/>
                  <a:pt x="152" y="57"/>
                </a:cubicBezTo>
                <a:cubicBezTo>
                  <a:pt x="152" y="60"/>
                  <a:pt x="150" y="62"/>
                  <a:pt x="148" y="64"/>
                </a:cubicBezTo>
                <a:cubicBezTo>
                  <a:pt x="109" y="53"/>
                  <a:pt x="85" y="79"/>
                  <a:pt x="59" y="99"/>
                </a:cubicBezTo>
                <a:cubicBezTo>
                  <a:pt x="46" y="107"/>
                  <a:pt x="36" y="104"/>
                  <a:pt x="28" y="91"/>
                </a:cubicBezTo>
                <a:cubicBezTo>
                  <a:pt x="24" y="78"/>
                  <a:pt x="7" y="83"/>
                  <a:pt x="0" y="74"/>
                </a:cubicBezTo>
                <a:close/>
              </a:path>
            </a:pathLst>
          </a:custGeom>
          <a:solidFill>
            <a:srgbClr val="898B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5" name="Freeform 18"/>
          <p:cNvSpPr>
            <a:spLocks/>
          </p:cNvSpPr>
          <p:nvPr/>
        </p:nvSpPr>
        <p:spPr bwMode="auto">
          <a:xfrm>
            <a:off x="4219990" y="3736417"/>
            <a:ext cx="130509" cy="341102"/>
          </a:xfrm>
          <a:custGeom>
            <a:avLst/>
            <a:gdLst>
              <a:gd name="T0" fmla="*/ 10 w 61"/>
              <a:gd name="T1" fmla="*/ 53 h 159"/>
              <a:gd name="T2" fmla="*/ 61 w 61"/>
              <a:gd name="T3" fmla="*/ 21 h 159"/>
              <a:gd name="T4" fmla="*/ 57 w 61"/>
              <a:gd name="T5" fmla="*/ 71 h 159"/>
              <a:gd name="T6" fmla="*/ 53 w 61"/>
              <a:gd name="T7" fmla="*/ 79 h 159"/>
              <a:gd name="T8" fmla="*/ 41 w 61"/>
              <a:gd name="T9" fmla="*/ 106 h 159"/>
              <a:gd name="T10" fmla="*/ 45 w 61"/>
              <a:gd name="T11" fmla="*/ 140 h 159"/>
              <a:gd name="T12" fmla="*/ 40 w 61"/>
              <a:gd name="T13" fmla="*/ 147 h 159"/>
              <a:gd name="T14" fmla="*/ 9 w 61"/>
              <a:gd name="T15" fmla="*/ 159 h 159"/>
              <a:gd name="T16" fmla="*/ 4 w 61"/>
              <a:gd name="T17" fmla="*/ 131 h 159"/>
              <a:gd name="T18" fmla="*/ 10 w 61"/>
              <a:gd name="T19" fmla="*/ 53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" h="159">
                <a:moveTo>
                  <a:pt x="10" y="53"/>
                </a:moveTo>
                <a:cubicBezTo>
                  <a:pt x="25" y="38"/>
                  <a:pt x="24" y="0"/>
                  <a:pt x="61" y="21"/>
                </a:cubicBezTo>
                <a:cubicBezTo>
                  <a:pt x="55" y="37"/>
                  <a:pt x="54" y="54"/>
                  <a:pt x="57" y="71"/>
                </a:cubicBezTo>
                <a:cubicBezTo>
                  <a:pt x="57" y="74"/>
                  <a:pt x="55" y="77"/>
                  <a:pt x="53" y="79"/>
                </a:cubicBezTo>
                <a:cubicBezTo>
                  <a:pt x="45" y="86"/>
                  <a:pt x="33" y="92"/>
                  <a:pt x="41" y="106"/>
                </a:cubicBezTo>
                <a:cubicBezTo>
                  <a:pt x="45" y="117"/>
                  <a:pt x="46" y="129"/>
                  <a:pt x="45" y="140"/>
                </a:cubicBezTo>
                <a:cubicBezTo>
                  <a:pt x="45" y="144"/>
                  <a:pt x="43" y="146"/>
                  <a:pt x="40" y="147"/>
                </a:cubicBezTo>
                <a:cubicBezTo>
                  <a:pt x="29" y="148"/>
                  <a:pt x="16" y="146"/>
                  <a:pt x="9" y="159"/>
                </a:cubicBezTo>
                <a:cubicBezTo>
                  <a:pt x="2" y="151"/>
                  <a:pt x="0" y="138"/>
                  <a:pt x="4" y="131"/>
                </a:cubicBezTo>
                <a:cubicBezTo>
                  <a:pt x="19" y="106"/>
                  <a:pt x="9" y="79"/>
                  <a:pt x="10" y="53"/>
                </a:cubicBezTo>
                <a:close/>
              </a:path>
            </a:pathLst>
          </a:custGeom>
          <a:solidFill>
            <a:srgbClr val="585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6" name="Freeform 19"/>
          <p:cNvSpPr>
            <a:spLocks/>
          </p:cNvSpPr>
          <p:nvPr/>
        </p:nvSpPr>
        <p:spPr bwMode="auto">
          <a:xfrm>
            <a:off x="5219568" y="4371164"/>
            <a:ext cx="263983" cy="480509"/>
          </a:xfrm>
          <a:custGeom>
            <a:avLst/>
            <a:gdLst>
              <a:gd name="T0" fmla="*/ 11 w 123"/>
              <a:gd name="T1" fmla="*/ 30 h 224"/>
              <a:gd name="T2" fmla="*/ 6 w 123"/>
              <a:gd name="T3" fmla="*/ 11 h 224"/>
              <a:gd name="T4" fmla="*/ 18 w 123"/>
              <a:gd name="T5" fmla="*/ 3 h 224"/>
              <a:gd name="T6" fmla="*/ 37 w 123"/>
              <a:gd name="T7" fmla="*/ 29 h 224"/>
              <a:gd name="T8" fmla="*/ 37 w 123"/>
              <a:gd name="T9" fmla="*/ 29 h 224"/>
              <a:gd name="T10" fmla="*/ 57 w 123"/>
              <a:gd name="T11" fmla="*/ 100 h 224"/>
              <a:gd name="T12" fmla="*/ 118 w 123"/>
              <a:gd name="T13" fmla="*/ 198 h 224"/>
              <a:gd name="T14" fmla="*/ 115 w 123"/>
              <a:gd name="T15" fmla="*/ 224 h 224"/>
              <a:gd name="T16" fmla="*/ 89 w 123"/>
              <a:gd name="T17" fmla="*/ 200 h 224"/>
              <a:gd name="T18" fmla="*/ 26 w 123"/>
              <a:gd name="T19" fmla="*/ 105 h 224"/>
              <a:gd name="T20" fmla="*/ 15 w 123"/>
              <a:gd name="T21" fmla="*/ 67 h 224"/>
              <a:gd name="T22" fmla="*/ 11 w 123"/>
              <a:gd name="T23" fmla="*/ 3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3" h="224">
                <a:moveTo>
                  <a:pt x="11" y="30"/>
                </a:moveTo>
                <a:cubicBezTo>
                  <a:pt x="3" y="25"/>
                  <a:pt x="0" y="19"/>
                  <a:pt x="6" y="11"/>
                </a:cubicBezTo>
                <a:cubicBezTo>
                  <a:pt x="7" y="4"/>
                  <a:pt x="11" y="0"/>
                  <a:pt x="18" y="3"/>
                </a:cubicBezTo>
                <a:cubicBezTo>
                  <a:pt x="28" y="9"/>
                  <a:pt x="21" y="27"/>
                  <a:pt x="37" y="29"/>
                </a:cubicBezTo>
                <a:cubicBezTo>
                  <a:pt x="37" y="29"/>
                  <a:pt x="37" y="29"/>
                  <a:pt x="37" y="29"/>
                </a:cubicBezTo>
                <a:cubicBezTo>
                  <a:pt x="44" y="53"/>
                  <a:pt x="29" y="82"/>
                  <a:pt x="57" y="100"/>
                </a:cubicBezTo>
                <a:cubicBezTo>
                  <a:pt x="93" y="123"/>
                  <a:pt x="98" y="165"/>
                  <a:pt x="118" y="198"/>
                </a:cubicBezTo>
                <a:cubicBezTo>
                  <a:pt x="123" y="206"/>
                  <a:pt x="123" y="216"/>
                  <a:pt x="115" y="224"/>
                </a:cubicBezTo>
                <a:cubicBezTo>
                  <a:pt x="108" y="215"/>
                  <a:pt x="99" y="207"/>
                  <a:pt x="89" y="200"/>
                </a:cubicBezTo>
                <a:cubicBezTo>
                  <a:pt x="65" y="171"/>
                  <a:pt x="55" y="132"/>
                  <a:pt x="26" y="105"/>
                </a:cubicBezTo>
                <a:cubicBezTo>
                  <a:pt x="17" y="96"/>
                  <a:pt x="11" y="82"/>
                  <a:pt x="15" y="67"/>
                </a:cubicBezTo>
                <a:cubicBezTo>
                  <a:pt x="19" y="54"/>
                  <a:pt x="15" y="42"/>
                  <a:pt x="11" y="30"/>
                </a:cubicBezTo>
                <a:close/>
              </a:path>
            </a:pathLst>
          </a:custGeom>
          <a:solidFill>
            <a:srgbClr val="7888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7" name="Freeform 20"/>
          <p:cNvSpPr>
            <a:spLocks/>
          </p:cNvSpPr>
          <p:nvPr/>
        </p:nvSpPr>
        <p:spPr bwMode="auto">
          <a:xfrm>
            <a:off x="4503253" y="2676034"/>
            <a:ext cx="160170" cy="246187"/>
          </a:xfrm>
          <a:custGeom>
            <a:avLst/>
            <a:gdLst>
              <a:gd name="T0" fmla="*/ 60 w 75"/>
              <a:gd name="T1" fmla="*/ 115 h 115"/>
              <a:gd name="T2" fmla="*/ 15 w 75"/>
              <a:gd name="T3" fmla="*/ 50 h 115"/>
              <a:gd name="T4" fmla="*/ 0 w 75"/>
              <a:gd name="T5" fmla="*/ 49 h 115"/>
              <a:gd name="T6" fmla="*/ 58 w 75"/>
              <a:gd name="T7" fmla="*/ 3 h 115"/>
              <a:gd name="T8" fmla="*/ 69 w 75"/>
              <a:gd name="T9" fmla="*/ 8 h 115"/>
              <a:gd name="T10" fmla="*/ 73 w 75"/>
              <a:gd name="T11" fmla="*/ 60 h 115"/>
              <a:gd name="T12" fmla="*/ 72 w 75"/>
              <a:gd name="T13" fmla="*/ 94 h 115"/>
              <a:gd name="T14" fmla="*/ 60 w 75"/>
              <a:gd name="T15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" h="115">
                <a:moveTo>
                  <a:pt x="60" y="115"/>
                </a:moveTo>
                <a:cubicBezTo>
                  <a:pt x="15" y="50"/>
                  <a:pt x="15" y="50"/>
                  <a:pt x="15" y="50"/>
                </a:cubicBezTo>
                <a:cubicBezTo>
                  <a:pt x="10" y="44"/>
                  <a:pt x="5" y="49"/>
                  <a:pt x="0" y="49"/>
                </a:cubicBezTo>
                <a:cubicBezTo>
                  <a:pt x="9" y="21"/>
                  <a:pt x="31" y="9"/>
                  <a:pt x="58" y="3"/>
                </a:cubicBezTo>
                <a:cubicBezTo>
                  <a:pt x="63" y="0"/>
                  <a:pt x="66" y="4"/>
                  <a:pt x="69" y="8"/>
                </a:cubicBezTo>
                <a:cubicBezTo>
                  <a:pt x="67" y="25"/>
                  <a:pt x="64" y="43"/>
                  <a:pt x="73" y="60"/>
                </a:cubicBezTo>
                <a:cubicBezTo>
                  <a:pt x="75" y="71"/>
                  <a:pt x="75" y="83"/>
                  <a:pt x="72" y="94"/>
                </a:cubicBezTo>
                <a:cubicBezTo>
                  <a:pt x="70" y="102"/>
                  <a:pt x="67" y="110"/>
                  <a:pt x="60" y="115"/>
                </a:cubicBezTo>
                <a:close/>
              </a:path>
            </a:pathLst>
          </a:custGeom>
          <a:solidFill>
            <a:srgbClr val="5D6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8" name="Freeform 21"/>
          <p:cNvSpPr>
            <a:spLocks/>
          </p:cNvSpPr>
          <p:nvPr/>
        </p:nvSpPr>
        <p:spPr bwMode="auto">
          <a:xfrm>
            <a:off x="5393085" y="4918411"/>
            <a:ext cx="72670" cy="404874"/>
          </a:xfrm>
          <a:custGeom>
            <a:avLst/>
            <a:gdLst>
              <a:gd name="T0" fmla="*/ 34 w 34"/>
              <a:gd name="T1" fmla="*/ 189 h 189"/>
              <a:gd name="T2" fmla="*/ 1 w 34"/>
              <a:gd name="T3" fmla="*/ 24 h 189"/>
              <a:gd name="T4" fmla="*/ 16 w 34"/>
              <a:gd name="T5" fmla="*/ 0 h 189"/>
              <a:gd name="T6" fmla="*/ 26 w 34"/>
              <a:gd name="T7" fmla="*/ 23 h 189"/>
              <a:gd name="T8" fmla="*/ 34 w 34"/>
              <a:gd name="T9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189">
                <a:moveTo>
                  <a:pt x="34" y="189"/>
                </a:moveTo>
                <a:cubicBezTo>
                  <a:pt x="9" y="136"/>
                  <a:pt x="6" y="80"/>
                  <a:pt x="1" y="24"/>
                </a:cubicBezTo>
                <a:cubicBezTo>
                  <a:pt x="0" y="12"/>
                  <a:pt x="1" y="1"/>
                  <a:pt x="16" y="0"/>
                </a:cubicBezTo>
                <a:cubicBezTo>
                  <a:pt x="31" y="3"/>
                  <a:pt x="26" y="15"/>
                  <a:pt x="26" y="23"/>
                </a:cubicBezTo>
                <a:cubicBezTo>
                  <a:pt x="26" y="78"/>
                  <a:pt x="29" y="134"/>
                  <a:pt x="34" y="189"/>
                </a:cubicBezTo>
                <a:close/>
              </a:path>
            </a:pathLst>
          </a:custGeom>
          <a:solidFill>
            <a:srgbClr val="404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79" name="Freeform 22"/>
          <p:cNvSpPr>
            <a:spLocks/>
          </p:cNvSpPr>
          <p:nvPr/>
        </p:nvSpPr>
        <p:spPr bwMode="auto">
          <a:xfrm>
            <a:off x="4627830" y="2641924"/>
            <a:ext cx="130509" cy="280297"/>
          </a:xfrm>
          <a:custGeom>
            <a:avLst/>
            <a:gdLst>
              <a:gd name="T0" fmla="*/ 8 w 61"/>
              <a:gd name="T1" fmla="*/ 111 h 131"/>
              <a:gd name="T2" fmla="*/ 9 w 61"/>
              <a:gd name="T3" fmla="*/ 71 h 131"/>
              <a:gd name="T4" fmla="*/ 8 w 61"/>
              <a:gd name="T5" fmla="*/ 27 h 131"/>
              <a:gd name="T6" fmla="*/ 0 w 61"/>
              <a:gd name="T7" fmla="*/ 19 h 131"/>
              <a:gd name="T8" fmla="*/ 27 w 61"/>
              <a:gd name="T9" fmla="*/ 0 h 131"/>
              <a:gd name="T10" fmla="*/ 60 w 61"/>
              <a:gd name="T11" fmla="*/ 40 h 131"/>
              <a:gd name="T12" fmla="*/ 55 w 61"/>
              <a:gd name="T13" fmla="*/ 54 h 131"/>
              <a:gd name="T14" fmla="*/ 53 w 61"/>
              <a:gd name="T15" fmla="*/ 95 h 131"/>
              <a:gd name="T16" fmla="*/ 33 w 61"/>
              <a:gd name="T17" fmla="*/ 127 h 131"/>
              <a:gd name="T18" fmla="*/ 8 w 61"/>
              <a:gd name="T19" fmla="*/ 11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" h="131">
                <a:moveTo>
                  <a:pt x="8" y="111"/>
                </a:moveTo>
                <a:cubicBezTo>
                  <a:pt x="9" y="98"/>
                  <a:pt x="9" y="84"/>
                  <a:pt x="9" y="71"/>
                </a:cubicBezTo>
                <a:cubicBezTo>
                  <a:pt x="20" y="56"/>
                  <a:pt x="21" y="41"/>
                  <a:pt x="8" y="27"/>
                </a:cubicBezTo>
                <a:cubicBezTo>
                  <a:pt x="5" y="24"/>
                  <a:pt x="3" y="22"/>
                  <a:pt x="0" y="19"/>
                </a:cubicBezTo>
                <a:cubicBezTo>
                  <a:pt x="9" y="13"/>
                  <a:pt x="18" y="7"/>
                  <a:pt x="27" y="0"/>
                </a:cubicBezTo>
                <a:cubicBezTo>
                  <a:pt x="39" y="13"/>
                  <a:pt x="46" y="29"/>
                  <a:pt x="60" y="40"/>
                </a:cubicBezTo>
                <a:cubicBezTo>
                  <a:pt x="61" y="46"/>
                  <a:pt x="60" y="51"/>
                  <a:pt x="55" y="54"/>
                </a:cubicBezTo>
                <a:cubicBezTo>
                  <a:pt x="38" y="67"/>
                  <a:pt x="51" y="81"/>
                  <a:pt x="53" y="95"/>
                </a:cubicBezTo>
                <a:cubicBezTo>
                  <a:pt x="55" y="112"/>
                  <a:pt x="48" y="122"/>
                  <a:pt x="33" y="127"/>
                </a:cubicBezTo>
                <a:cubicBezTo>
                  <a:pt x="19" y="131"/>
                  <a:pt x="10" y="127"/>
                  <a:pt x="8" y="111"/>
                </a:cubicBezTo>
                <a:close/>
              </a:path>
            </a:pathLst>
          </a:custGeom>
          <a:solidFill>
            <a:srgbClr val="6C72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0" name="Freeform 23"/>
          <p:cNvSpPr>
            <a:spLocks/>
          </p:cNvSpPr>
          <p:nvPr/>
        </p:nvSpPr>
        <p:spPr bwMode="auto">
          <a:xfrm>
            <a:off x="5339695" y="2864382"/>
            <a:ext cx="100848" cy="404874"/>
          </a:xfrm>
          <a:custGeom>
            <a:avLst/>
            <a:gdLst>
              <a:gd name="T0" fmla="*/ 26 w 47"/>
              <a:gd name="T1" fmla="*/ 189 h 189"/>
              <a:gd name="T2" fmla="*/ 15 w 47"/>
              <a:gd name="T3" fmla="*/ 64 h 189"/>
              <a:gd name="T4" fmla="*/ 1 w 47"/>
              <a:gd name="T5" fmla="*/ 17 h 189"/>
              <a:gd name="T6" fmla="*/ 7 w 47"/>
              <a:gd name="T7" fmla="*/ 0 h 189"/>
              <a:gd name="T8" fmla="*/ 40 w 47"/>
              <a:gd name="T9" fmla="*/ 144 h 189"/>
              <a:gd name="T10" fmla="*/ 26 w 47"/>
              <a:gd name="T11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" h="189">
                <a:moveTo>
                  <a:pt x="26" y="189"/>
                </a:moveTo>
                <a:cubicBezTo>
                  <a:pt x="34" y="146"/>
                  <a:pt x="22" y="106"/>
                  <a:pt x="15" y="64"/>
                </a:cubicBezTo>
                <a:cubicBezTo>
                  <a:pt x="3" y="51"/>
                  <a:pt x="5" y="33"/>
                  <a:pt x="1" y="17"/>
                </a:cubicBezTo>
                <a:cubicBezTo>
                  <a:pt x="0" y="10"/>
                  <a:pt x="1" y="4"/>
                  <a:pt x="7" y="0"/>
                </a:cubicBezTo>
                <a:cubicBezTo>
                  <a:pt x="43" y="42"/>
                  <a:pt x="47" y="93"/>
                  <a:pt x="40" y="144"/>
                </a:cubicBezTo>
                <a:cubicBezTo>
                  <a:pt x="38" y="158"/>
                  <a:pt x="38" y="176"/>
                  <a:pt x="26" y="189"/>
                </a:cubicBezTo>
                <a:close/>
              </a:path>
            </a:pathLst>
          </a:custGeom>
          <a:solidFill>
            <a:srgbClr val="808D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1" name="Freeform 24"/>
          <p:cNvSpPr>
            <a:spLocks/>
          </p:cNvSpPr>
          <p:nvPr/>
        </p:nvSpPr>
        <p:spPr bwMode="auto">
          <a:xfrm>
            <a:off x="5051983" y="2575186"/>
            <a:ext cx="304026" cy="155721"/>
          </a:xfrm>
          <a:custGeom>
            <a:avLst/>
            <a:gdLst>
              <a:gd name="T0" fmla="*/ 50 w 142"/>
              <a:gd name="T1" fmla="*/ 71 h 73"/>
              <a:gd name="T2" fmla="*/ 0 w 142"/>
              <a:gd name="T3" fmla="*/ 38 h 73"/>
              <a:gd name="T4" fmla="*/ 25 w 142"/>
              <a:gd name="T5" fmla="*/ 31 h 73"/>
              <a:gd name="T6" fmla="*/ 31 w 142"/>
              <a:gd name="T7" fmla="*/ 33 h 73"/>
              <a:gd name="T8" fmla="*/ 63 w 142"/>
              <a:gd name="T9" fmla="*/ 42 h 73"/>
              <a:gd name="T10" fmla="*/ 63 w 142"/>
              <a:gd name="T11" fmla="*/ 7 h 73"/>
              <a:gd name="T12" fmla="*/ 110 w 142"/>
              <a:gd name="T13" fmla="*/ 32 h 73"/>
              <a:gd name="T14" fmla="*/ 129 w 142"/>
              <a:gd name="T15" fmla="*/ 57 h 73"/>
              <a:gd name="T16" fmla="*/ 135 w 142"/>
              <a:gd name="T17" fmla="*/ 73 h 73"/>
              <a:gd name="T18" fmla="*/ 122 w 142"/>
              <a:gd name="T19" fmla="*/ 71 h 73"/>
              <a:gd name="T20" fmla="*/ 94 w 142"/>
              <a:gd name="T21" fmla="*/ 52 h 73"/>
              <a:gd name="T22" fmla="*/ 76 w 142"/>
              <a:gd name="T23" fmla="*/ 53 h 73"/>
              <a:gd name="T24" fmla="*/ 62 w 142"/>
              <a:gd name="T25" fmla="*/ 64 h 73"/>
              <a:gd name="T26" fmla="*/ 50 w 142"/>
              <a:gd name="T27" fmla="*/ 7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2" h="73">
                <a:moveTo>
                  <a:pt x="50" y="71"/>
                </a:moveTo>
                <a:cubicBezTo>
                  <a:pt x="46" y="43"/>
                  <a:pt x="19" y="49"/>
                  <a:pt x="0" y="38"/>
                </a:cubicBezTo>
                <a:cubicBezTo>
                  <a:pt x="7" y="29"/>
                  <a:pt x="17" y="34"/>
                  <a:pt x="25" y="31"/>
                </a:cubicBezTo>
                <a:cubicBezTo>
                  <a:pt x="27" y="32"/>
                  <a:pt x="29" y="33"/>
                  <a:pt x="31" y="33"/>
                </a:cubicBezTo>
                <a:cubicBezTo>
                  <a:pt x="43" y="34"/>
                  <a:pt x="53" y="50"/>
                  <a:pt x="63" y="42"/>
                </a:cubicBezTo>
                <a:cubicBezTo>
                  <a:pt x="75" y="33"/>
                  <a:pt x="63" y="19"/>
                  <a:pt x="63" y="7"/>
                </a:cubicBezTo>
                <a:cubicBezTo>
                  <a:pt x="87" y="0"/>
                  <a:pt x="97" y="20"/>
                  <a:pt x="110" y="32"/>
                </a:cubicBezTo>
                <a:cubicBezTo>
                  <a:pt x="118" y="39"/>
                  <a:pt x="118" y="52"/>
                  <a:pt x="129" y="57"/>
                </a:cubicBezTo>
                <a:cubicBezTo>
                  <a:pt x="142" y="58"/>
                  <a:pt x="142" y="64"/>
                  <a:pt x="135" y="73"/>
                </a:cubicBezTo>
                <a:cubicBezTo>
                  <a:pt x="131" y="73"/>
                  <a:pt x="126" y="73"/>
                  <a:pt x="122" y="71"/>
                </a:cubicBezTo>
                <a:cubicBezTo>
                  <a:pt x="111" y="68"/>
                  <a:pt x="102" y="60"/>
                  <a:pt x="94" y="52"/>
                </a:cubicBezTo>
                <a:cubicBezTo>
                  <a:pt x="87" y="46"/>
                  <a:pt x="82" y="45"/>
                  <a:pt x="76" y="53"/>
                </a:cubicBezTo>
                <a:cubicBezTo>
                  <a:pt x="67" y="52"/>
                  <a:pt x="63" y="56"/>
                  <a:pt x="62" y="64"/>
                </a:cubicBezTo>
                <a:cubicBezTo>
                  <a:pt x="60" y="69"/>
                  <a:pt x="57" y="73"/>
                  <a:pt x="50" y="71"/>
                </a:cubicBezTo>
                <a:close/>
              </a:path>
            </a:pathLst>
          </a:custGeom>
          <a:solidFill>
            <a:srgbClr val="595B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2" name="Freeform 25"/>
          <p:cNvSpPr>
            <a:spLocks/>
          </p:cNvSpPr>
          <p:nvPr/>
        </p:nvSpPr>
        <p:spPr bwMode="auto">
          <a:xfrm>
            <a:off x="5240331" y="2714593"/>
            <a:ext cx="114195" cy="218009"/>
          </a:xfrm>
          <a:custGeom>
            <a:avLst/>
            <a:gdLst>
              <a:gd name="T0" fmla="*/ 39 w 53"/>
              <a:gd name="T1" fmla="*/ 0 h 102"/>
              <a:gd name="T2" fmla="*/ 47 w 53"/>
              <a:gd name="T3" fmla="*/ 8 h 102"/>
              <a:gd name="T4" fmla="*/ 53 w 53"/>
              <a:gd name="T5" fmla="*/ 70 h 102"/>
              <a:gd name="T6" fmla="*/ 53 w 53"/>
              <a:gd name="T7" fmla="*/ 90 h 102"/>
              <a:gd name="T8" fmla="*/ 22 w 53"/>
              <a:gd name="T9" fmla="*/ 70 h 102"/>
              <a:gd name="T10" fmla="*/ 20 w 53"/>
              <a:gd name="T11" fmla="*/ 38 h 102"/>
              <a:gd name="T12" fmla="*/ 1 w 53"/>
              <a:gd name="T13" fmla="*/ 12 h 102"/>
              <a:gd name="T14" fmla="*/ 39 w 53"/>
              <a:gd name="T15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" h="102">
                <a:moveTo>
                  <a:pt x="39" y="0"/>
                </a:moveTo>
                <a:cubicBezTo>
                  <a:pt x="42" y="2"/>
                  <a:pt x="44" y="5"/>
                  <a:pt x="47" y="8"/>
                </a:cubicBezTo>
                <a:cubicBezTo>
                  <a:pt x="47" y="29"/>
                  <a:pt x="47" y="49"/>
                  <a:pt x="53" y="70"/>
                </a:cubicBezTo>
                <a:cubicBezTo>
                  <a:pt x="53" y="76"/>
                  <a:pt x="53" y="83"/>
                  <a:pt x="53" y="90"/>
                </a:cubicBezTo>
                <a:cubicBezTo>
                  <a:pt x="30" y="102"/>
                  <a:pt x="21" y="94"/>
                  <a:pt x="22" y="70"/>
                </a:cubicBezTo>
                <a:cubicBezTo>
                  <a:pt x="23" y="59"/>
                  <a:pt x="26" y="48"/>
                  <a:pt x="20" y="38"/>
                </a:cubicBezTo>
                <a:cubicBezTo>
                  <a:pt x="9" y="33"/>
                  <a:pt x="0" y="26"/>
                  <a:pt x="1" y="12"/>
                </a:cubicBezTo>
                <a:cubicBezTo>
                  <a:pt x="11" y="1"/>
                  <a:pt x="29" y="12"/>
                  <a:pt x="39" y="0"/>
                </a:cubicBezTo>
                <a:close/>
              </a:path>
            </a:pathLst>
          </a:custGeom>
          <a:solidFill>
            <a:srgbClr val="5258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3" name="Freeform 26"/>
          <p:cNvSpPr>
            <a:spLocks/>
          </p:cNvSpPr>
          <p:nvPr/>
        </p:nvSpPr>
        <p:spPr bwMode="auto">
          <a:xfrm>
            <a:off x="4706431" y="2410567"/>
            <a:ext cx="263983" cy="126060"/>
          </a:xfrm>
          <a:custGeom>
            <a:avLst/>
            <a:gdLst>
              <a:gd name="T0" fmla="*/ 99 w 123"/>
              <a:gd name="T1" fmla="*/ 50 h 59"/>
              <a:gd name="T2" fmla="*/ 51 w 123"/>
              <a:gd name="T3" fmla="*/ 33 h 59"/>
              <a:gd name="T4" fmla="*/ 10 w 123"/>
              <a:gd name="T5" fmla="*/ 44 h 59"/>
              <a:gd name="T6" fmla="*/ 3 w 123"/>
              <a:gd name="T7" fmla="*/ 25 h 59"/>
              <a:gd name="T8" fmla="*/ 78 w 123"/>
              <a:gd name="T9" fmla="*/ 13 h 59"/>
              <a:gd name="T10" fmla="*/ 123 w 123"/>
              <a:gd name="T11" fmla="*/ 48 h 59"/>
              <a:gd name="T12" fmla="*/ 105 w 123"/>
              <a:gd name="T13" fmla="*/ 59 h 59"/>
              <a:gd name="T14" fmla="*/ 99 w 123"/>
              <a:gd name="T15" fmla="*/ 5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3" h="59">
                <a:moveTo>
                  <a:pt x="99" y="50"/>
                </a:moveTo>
                <a:cubicBezTo>
                  <a:pt x="83" y="44"/>
                  <a:pt x="67" y="35"/>
                  <a:pt x="51" y="33"/>
                </a:cubicBezTo>
                <a:cubicBezTo>
                  <a:pt x="37" y="31"/>
                  <a:pt x="18" y="21"/>
                  <a:pt x="10" y="44"/>
                </a:cubicBezTo>
                <a:cubicBezTo>
                  <a:pt x="2" y="40"/>
                  <a:pt x="0" y="33"/>
                  <a:pt x="3" y="25"/>
                </a:cubicBezTo>
                <a:cubicBezTo>
                  <a:pt x="25" y="0"/>
                  <a:pt x="53" y="18"/>
                  <a:pt x="78" y="13"/>
                </a:cubicBezTo>
                <a:cubicBezTo>
                  <a:pt x="114" y="11"/>
                  <a:pt x="121" y="17"/>
                  <a:pt x="123" y="48"/>
                </a:cubicBezTo>
                <a:cubicBezTo>
                  <a:pt x="118" y="54"/>
                  <a:pt x="110" y="53"/>
                  <a:pt x="105" y="59"/>
                </a:cubicBezTo>
                <a:cubicBezTo>
                  <a:pt x="101" y="58"/>
                  <a:pt x="98" y="56"/>
                  <a:pt x="99" y="50"/>
                </a:cubicBezTo>
                <a:close/>
              </a:path>
            </a:pathLst>
          </a:custGeom>
          <a:solidFill>
            <a:srgbClr val="585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4" name="Freeform 27"/>
          <p:cNvSpPr>
            <a:spLocks/>
          </p:cNvSpPr>
          <p:nvPr/>
        </p:nvSpPr>
        <p:spPr bwMode="auto">
          <a:xfrm>
            <a:off x="4893296" y="2195525"/>
            <a:ext cx="160170" cy="172034"/>
          </a:xfrm>
          <a:custGeom>
            <a:avLst/>
            <a:gdLst>
              <a:gd name="T0" fmla="*/ 24 w 75"/>
              <a:gd name="T1" fmla="*/ 16 h 80"/>
              <a:gd name="T2" fmla="*/ 53 w 75"/>
              <a:gd name="T3" fmla="*/ 20 h 80"/>
              <a:gd name="T4" fmla="*/ 59 w 75"/>
              <a:gd name="T5" fmla="*/ 80 h 80"/>
              <a:gd name="T6" fmla="*/ 46 w 75"/>
              <a:gd name="T7" fmla="*/ 70 h 80"/>
              <a:gd name="T8" fmla="*/ 24 w 75"/>
              <a:gd name="T9" fmla="*/ 1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80">
                <a:moveTo>
                  <a:pt x="24" y="16"/>
                </a:moveTo>
                <a:cubicBezTo>
                  <a:pt x="35" y="6"/>
                  <a:pt x="46" y="0"/>
                  <a:pt x="53" y="20"/>
                </a:cubicBezTo>
                <a:cubicBezTo>
                  <a:pt x="60" y="39"/>
                  <a:pt x="75" y="58"/>
                  <a:pt x="59" y="80"/>
                </a:cubicBezTo>
                <a:cubicBezTo>
                  <a:pt x="54" y="78"/>
                  <a:pt x="50" y="73"/>
                  <a:pt x="46" y="70"/>
                </a:cubicBezTo>
                <a:cubicBezTo>
                  <a:pt x="3" y="60"/>
                  <a:pt x="0" y="52"/>
                  <a:pt x="24" y="16"/>
                </a:cubicBezTo>
                <a:close/>
              </a:path>
            </a:pathLst>
          </a:custGeom>
          <a:solidFill>
            <a:srgbClr val="C7D5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5" name="Freeform 28"/>
          <p:cNvSpPr>
            <a:spLocks/>
          </p:cNvSpPr>
          <p:nvPr/>
        </p:nvSpPr>
        <p:spPr bwMode="auto">
          <a:xfrm>
            <a:off x="4848805" y="2339381"/>
            <a:ext cx="170551" cy="183899"/>
          </a:xfrm>
          <a:custGeom>
            <a:avLst/>
            <a:gdLst>
              <a:gd name="T0" fmla="*/ 75 w 80"/>
              <a:gd name="T1" fmla="*/ 0 h 86"/>
              <a:gd name="T2" fmla="*/ 80 w 80"/>
              <a:gd name="T3" fmla="*/ 13 h 86"/>
              <a:gd name="T4" fmla="*/ 59 w 80"/>
              <a:gd name="T5" fmla="*/ 84 h 86"/>
              <a:gd name="T6" fmla="*/ 52 w 80"/>
              <a:gd name="T7" fmla="*/ 83 h 86"/>
              <a:gd name="T8" fmla="*/ 15 w 80"/>
              <a:gd name="T9" fmla="*/ 51 h 86"/>
              <a:gd name="T10" fmla="*/ 30 w 80"/>
              <a:gd name="T11" fmla="*/ 18 h 86"/>
              <a:gd name="T12" fmla="*/ 68 w 80"/>
              <a:gd name="T13" fmla="*/ 4 h 86"/>
              <a:gd name="T14" fmla="*/ 75 w 80"/>
              <a:gd name="T15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0" h="86">
                <a:moveTo>
                  <a:pt x="75" y="0"/>
                </a:moveTo>
                <a:cubicBezTo>
                  <a:pt x="77" y="4"/>
                  <a:pt x="79" y="8"/>
                  <a:pt x="80" y="13"/>
                </a:cubicBezTo>
                <a:cubicBezTo>
                  <a:pt x="77" y="37"/>
                  <a:pt x="56" y="57"/>
                  <a:pt x="59" y="84"/>
                </a:cubicBezTo>
                <a:cubicBezTo>
                  <a:pt x="57" y="86"/>
                  <a:pt x="54" y="85"/>
                  <a:pt x="52" y="83"/>
                </a:cubicBezTo>
                <a:cubicBezTo>
                  <a:pt x="54" y="55"/>
                  <a:pt x="37" y="50"/>
                  <a:pt x="15" y="51"/>
                </a:cubicBezTo>
                <a:cubicBezTo>
                  <a:pt x="6" y="34"/>
                  <a:pt x="0" y="18"/>
                  <a:pt x="30" y="18"/>
                </a:cubicBezTo>
                <a:cubicBezTo>
                  <a:pt x="49" y="31"/>
                  <a:pt x="58" y="16"/>
                  <a:pt x="68" y="4"/>
                </a:cubicBezTo>
                <a:cubicBezTo>
                  <a:pt x="70" y="2"/>
                  <a:pt x="72" y="0"/>
                  <a:pt x="75" y="0"/>
                </a:cubicBezTo>
                <a:close/>
              </a:path>
            </a:pathLst>
          </a:custGeom>
          <a:solidFill>
            <a:srgbClr val="A1AF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6" name="Freeform 29"/>
          <p:cNvSpPr>
            <a:spLocks/>
          </p:cNvSpPr>
          <p:nvPr/>
        </p:nvSpPr>
        <p:spPr bwMode="auto">
          <a:xfrm>
            <a:off x="5008974" y="3380484"/>
            <a:ext cx="96398" cy="210594"/>
          </a:xfrm>
          <a:custGeom>
            <a:avLst/>
            <a:gdLst>
              <a:gd name="T0" fmla="*/ 5 w 45"/>
              <a:gd name="T1" fmla="*/ 45 h 98"/>
              <a:gd name="T2" fmla="*/ 19 w 45"/>
              <a:gd name="T3" fmla="*/ 0 h 98"/>
              <a:gd name="T4" fmla="*/ 38 w 45"/>
              <a:gd name="T5" fmla="*/ 82 h 98"/>
              <a:gd name="T6" fmla="*/ 24 w 45"/>
              <a:gd name="T7" fmla="*/ 96 h 98"/>
              <a:gd name="T8" fmla="*/ 5 w 45"/>
              <a:gd name="T9" fmla="*/ 83 h 98"/>
              <a:gd name="T10" fmla="*/ 5 w 45"/>
              <a:gd name="T11" fmla="*/ 45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5" h="98">
                <a:moveTo>
                  <a:pt x="5" y="45"/>
                </a:moveTo>
                <a:cubicBezTo>
                  <a:pt x="25" y="34"/>
                  <a:pt x="16" y="15"/>
                  <a:pt x="19" y="0"/>
                </a:cubicBezTo>
                <a:cubicBezTo>
                  <a:pt x="30" y="26"/>
                  <a:pt x="45" y="52"/>
                  <a:pt x="38" y="82"/>
                </a:cubicBezTo>
                <a:cubicBezTo>
                  <a:pt x="40" y="94"/>
                  <a:pt x="35" y="98"/>
                  <a:pt x="24" y="96"/>
                </a:cubicBezTo>
                <a:cubicBezTo>
                  <a:pt x="22" y="87"/>
                  <a:pt x="20" y="76"/>
                  <a:pt x="5" y="83"/>
                </a:cubicBezTo>
                <a:cubicBezTo>
                  <a:pt x="0" y="70"/>
                  <a:pt x="4" y="57"/>
                  <a:pt x="5" y="45"/>
                </a:cubicBezTo>
                <a:close/>
              </a:path>
            </a:pathLst>
          </a:custGeom>
          <a:solidFill>
            <a:srgbClr val="4751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7" name="Freeform 30"/>
          <p:cNvSpPr>
            <a:spLocks/>
          </p:cNvSpPr>
          <p:nvPr/>
        </p:nvSpPr>
        <p:spPr bwMode="auto">
          <a:xfrm>
            <a:off x="4656008" y="2139169"/>
            <a:ext cx="189831" cy="120127"/>
          </a:xfrm>
          <a:custGeom>
            <a:avLst/>
            <a:gdLst>
              <a:gd name="T0" fmla="*/ 9 w 89"/>
              <a:gd name="T1" fmla="*/ 55 h 56"/>
              <a:gd name="T2" fmla="*/ 40 w 89"/>
              <a:gd name="T3" fmla="*/ 8 h 56"/>
              <a:gd name="T4" fmla="*/ 75 w 89"/>
              <a:gd name="T5" fmla="*/ 4 h 56"/>
              <a:gd name="T6" fmla="*/ 58 w 89"/>
              <a:gd name="T7" fmla="*/ 43 h 56"/>
              <a:gd name="T8" fmla="*/ 9 w 89"/>
              <a:gd name="T9" fmla="*/ 55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56">
                <a:moveTo>
                  <a:pt x="9" y="55"/>
                </a:moveTo>
                <a:cubicBezTo>
                  <a:pt x="0" y="26"/>
                  <a:pt x="26" y="21"/>
                  <a:pt x="40" y="8"/>
                </a:cubicBezTo>
                <a:cubicBezTo>
                  <a:pt x="52" y="3"/>
                  <a:pt x="63" y="0"/>
                  <a:pt x="75" y="4"/>
                </a:cubicBezTo>
                <a:cubicBezTo>
                  <a:pt x="89" y="26"/>
                  <a:pt x="66" y="31"/>
                  <a:pt x="58" y="43"/>
                </a:cubicBezTo>
                <a:cubicBezTo>
                  <a:pt x="43" y="52"/>
                  <a:pt x="26" y="56"/>
                  <a:pt x="9" y="55"/>
                </a:cubicBezTo>
                <a:close/>
              </a:path>
            </a:pathLst>
          </a:custGeom>
          <a:solidFill>
            <a:srgbClr val="A8B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8" name="Freeform 31"/>
          <p:cNvSpPr>
            <a:spLocks/>
          </p:cNvSpPr>
          <p:nvPr/>
        </p:nvSpPr>
        <p:spPr bwMode="auto">
          <a:xfrm>
            <a:off x="4854737" y="2180694"/>
            <a:ext cx="154238" cy="182416"/>
          </a:xfrm>
          <a:custGeom>
            <a:avLst/>
            <a:gdLst>
              <a:gd name="T0" fmla="*/ 42 w 72"/>
              <a:gd name="T1" fmla="*/ 23 h 85"/>
              <a:gd name="T2" fmla="*/ 41 w 72"/>
              <a:gd name="T3" fmla="*/ 35 h 85"/>
              <a:gd name="T4" fmla="*/ 59 w 72"/>
              <a:gd name="T5" fmla="*/ 62 h 85"/>
              <a:gd name="T6" fmla="*/ 72 w 72"/>
              <a:gd name="T7" fmla="*/ 74 h 85"/>
              <a:gd name="T8" fmla="*/ 70 w 72"/>
              <a:gd name="T9" fmla="*/ 73 h 85"/>
              <a:gd name="T10" fmla="*/ 32 w 72"/>
              <a:gd name="T11" fmla="*/ 85 h 85"/>
              <a:gd name="T12" fmla="*/ 24 w 72"/>
              <a:gd name="T13" fmla="*/ 83 h 85"/>
              <a:gd name="T14" fmla="*/ 4 w 72"/>
              <a:gd name="T15" fmla="*/ 46 h 85"/>
              <a:gd name="T16" fmla="*/ 9 w 72"/>
              <a:gd name="T17" fmla="*/ 33 h 85"/>
              <a:gd name="T18" fmla="*/ 39 w 72"/>
              <a:gd name="T19" fmla="*/ 21 h 85"/>
              <a:gd name="T20" fmla="*/ 42 w 72"/>
              <a:gd name="T21" fmla="*/ 2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85">
                <a:moveTo>
                  <a:pt x="42" y="23"/>
                </a:moveTo>
                <a:cubicBezTo>
                  <a:pt x="42" y="27"/>
                  <a:pt x="42" y="32"/>
                  <a:pt x="41" y="35"/>
                </a:cubicBezTo>
                <a:cubicBezTo>
                  <a:pt x="33" y="54"/>
                  <a:pt x="22" y="75"/>
                  <a:pt x="59" y="62"/>
                </a:cubicBezTo>
                <a:cubicBezTo>
                  <a:pt x="67" y="60"/>
                  <a:pt x="70" y="67"/>
                  <a:pt x="72" y="74"/>
                </a:cubicBezTo>
                <a:cubicBezTo>
                  <a:pt x="70" y="73"/>
                  <a:pt x="70" y="73"/>
                  <a:pt x="70" y="73"/>
                </a:cubicBezTo>
                <a:cubicBezTo>
                  <a:pt x="58" y="80"/>
                  <a:pt x="45" y="83"/>
                  <a:pt x="32" y="85"/>
                </a:cubicBezTo>
                <a:cubicBezTo>
                  <a:pt x="29" y="85"/>
                  <a:pt x="27" y="84"/>
                  <a:pt x="24" y="83"/>
                </a:cubicBezTo>
                <a:cubicBezTo>
                  <a:pt x="10" y="74"/>
                  <a:pt x="0" y="64"/>
                  <a:pt x="4" y="46"/>
                </a:cubicBezTo>
                <a:cubicBezTo>
                  <a:pt x="5" y="41"/>
                  <a:pt x="7" y="37"/>
                  <a:pt x="9" y="33"/>
                </a:cubicBezTo>
                <a:cubicBezTo>
                  <a:pt x="16" y="21"/>
                  <a:pt x="19" y="0"/>
                  <a:pt x="39" y="21"/>
                </a:cubicBezTo>
                <a:cubicBezTo>
                  <a:pt x="40" y="22"/>
                  <a:pt x="41" y="23"/>
                  <a:pt x="42" y="23"/>
                </a:cubicBezTo>
                <a:close/>
              </a:path>
            </a:pathLst>
          </a:custGeom>
          <a:solidFill>
            <a:srgbClr val="6B7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89" name="Freeform 32"/>
          <p:cNvSpPr>
            <a:spLocks/>
          </p:cNvSpPr>
          <p:nvPr/>
        </p:nvSpPr>
        <p:spPr bwMode="auto">
          <a:xfrm>
            <a:off x="4685669" y="2518830"/>
            <a:ext cx="93432" cy="207627"/>
          </a:xfrm>
          <a:custGeom>
            <a:avLst/>
            <a:gdLst>
              <a:gd name="T0" fmla="*/ 33 w 44"/>
              <a:gd name="T1" fmla="*/ 97 h 97"/>
              <a:gd name="T2" fmla="*/ 0 w 44"/>
              <a:gd name="T3" fmla="*/ 57 h 97"/>
              <a:gd name="T4" fmla="*/ 26 w 44"/>
              <a:gd name="T5" fmla="*/ 0 h 97"/>
              <a:gd name="T6" fmla="*/ 32 w 44"/>
              <a:gd name="T7" fmla="*/ 72 h 97"/>
              <a:gd name="T8" fmla="*/ 33 w 44"/>
              <a:gd name="T9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97">
                <a:moveTo>
                  <a:pt x="33" y="97"/>
                </a:moveTo>
                <a:cubicBezTo>
                  <a:pt x="10" y="94"/>
                  <a:pt x="0" y="79"/>
                  <a:pt x="0" y="57"/>
                </a:cubicBezTo>
                <a:cubicBezTo>
                  <a:pt x="36" y="50"/>
                  <a:pt x="25" y="22"/>
                  <a:pt x="26" y="0"/>
                </a:cubicBezTo>
                <a:cubicBezTo>
                  <a:pt x="34" y="24"/>
                  <a:pt x="44" y="48"/>
                  <a:pt x="32" y="72"/>
                </a:cubicBezTo>
                <a:cubicBezTo>
                  <a:pt x="27" y="82"/>
                  <a:pt x="35" y="89"/>
                  <a:pt x="33" y="97"/>
                </a:cubicBezTo>
                <a:close/>
              </a:path>
            </a:pathLst>
          </a:custGeom>
          <a:solidFill>
            <a:srgbClr val="6262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0" name="Freeform 33"/>
          <p:cNvSpPr>
            <a:spLocks/>
          </p:cNvSpPr>
          <p:nvPr/>
        </p:nvSpPr>
        <p:spPr bwMode="auto">
          <a:xfrm>
            <a:off x="4675287" y="2262262"/>
            <a:ext cx="127543" cy="136441"/>
          </a:xfrm>
          <a:custGeom>
            <a:avLst/>
            <a:gdLst>
              <a:gd name="T0" fmla="*/ 13 w 60"/>
              <a:gd name="T1" fmla="*/ 55 h 64"/>
              <a:gd name="T2" fmla="*/ 6 w 60"/>
              <a:gd name="T3" fmla="*/ 29 h 64"/>
              <a:gd name="T4" fmla="*/ 42 w 60"/>
              <a:gd name="T5" fmla="*/ 0 h 64"/>
              <a:gd name="T6" fmla="*/ 48 w 60"/>
              <a:gd name="T7" fmla="*/ 6 h 64"/>
              <a:gd name="T8" fmla="*/ 60 w 60"/>
              <a:gd name="T9" fmla="*/ 35 h 64"/>
              <a:gd name="T10" fmla="*/ 51 w 60"/>
              <a:gd name="T11" fmla="*/ 52 h 64"/>
              <a:gd name="T12" fmla="*/ 13 w 60"/>
              <a:gd name="T13" fmla="*/ 5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64">
                <a:moveTo>
                  <a:pt x="13" y="55"/>
                </a:moveTo>
                <a:cubicBezTo>
                  <a:pt x="6" y="48"/>
                  <a:pt x="0" y="40"/>
                  <a:pt x="6" y="29"/>
                </a:cubicBezTo>
                <a:cubicBezTo>
                  <a:pt x="10" y="10"/>
                  <a:pt x="22" y="0"/>
                  <a:pt x="42" y="0"/>
                </a:cubicBezTo>
                <a:cubicBezTo>
                  <a:pt x="45" y="1"/>
                  <a:pt x="47" y="3"/>
                  <a:pt x="48" y="6"/>
                </a:cubicBezTo>
                <a:cubicBezTo>
                  <a:pt x="42" y="20"/>
                  <a:pt x="52" y="27"/>
                  <a:pt x="60" y="35"/>
                </a:cubicBezTo>
                <a:cubicBezTo>
                  <a:pt x="59" y="42"/>
                  <a:pt x="56" y="48"/>
                  <a:pt x="51" y="52"/>
                </a:cubicBezTo>
                <a:cubicBezTo>
                  <a:pt x="38" y="58"/>
                  <a:pt x="26" y="64"/>
                  <a:pt x="13" y="55"/>
                </a:cubicBezTo>
                <a:close/>
              </a:path>
            </a:pathLst>
          </a:custGeom>
          <a:solidFill>
            <a:srgbClr val="767C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1" name="Freeform 34"/>
          <p:cNvSpPr>
            <a:spLocks/>
          </p:cNvSpPr>
          <p:nvPr/>
        </p:nvSpPr>
        <p:spPr bwMode="auto">
          <a:xfrm>
            <a:off x="4696050" y="2363110"/>
            <a:ext cx="149788" cy="93432"/>
          </a:xfrm>
          <a:custGeom>
            <a:avLst/>
            <a:gdLst>
              <a:gd name="T0" fmla="*/ 3 w 70"/>
              <a:gd name="T1" fmla="*/ 8 h 44"/>
              <a:gd name="T2" fmla="*/ 42 w 70"/>
              <a:gd name="T3" fmla="*/ 0 h 44"/>
              <a:gd name="T4" fmla="*/ 70 w 70"/>
              <a:gd name="T5" fmla="*/ 23 h 44"/>
              <a:gd name="T6" fmla="*/ 8 w 70"/>
              <a:gd name="T7" fmla="*/ 35 h 44"/>
              <a:gd name="T8" fmla="*/ 3 w 70"/>
              <a:gd name="T9" fmla="*/ 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44">
                <a:moveTo>
                  <a:pt x="3" y="8"/>
                </a:moveTo>
                <a:cubicBezTo>
                  <a:pt x="16" y="6"/>
                  <a:pt x="29" y="3"/>
                  <a:pt x="42" y="0"/>
                </a:cubicBezTo>
                <a:cubicBezTo>
                  <a:pt x="57" y="0"/>
                  <a:pt x="67" y="6"/>
                  <a:pt x="70" y="23"/>
                </a:cubicBezTo>
                <a:cubicBezTo>
                  <a:pt x="52" y="44"/>
                  <a:pt x="30" y="38"/>
                  <a:pt x="8" y="35"/>
                </a:cubicBezTo>
                <a:cubicBezTo>
                  <a:pt x="2" y="27"/>
                  <a:pt x="0" y="18"/>
                  <a:pt x="3" y="8"/>
                </a:cubicBezTo>
                <a:close/>
              </a:path>
            </a:pathLst>
          </a:custGeom>
          <a:solidFill>
            <a:srgbClr val="3C3E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2" name="Freeform 35"/>
          <p:cNvSpPr>
            <a:spLocks/>
          </p:cNvSpPr>
          <p:nvPr/>
        </p:nvSpPr>
        <p:spPr bwMode="auto">
          <a:xfrm>
            <a:off x="4254100" y="4038960"/>
            <a:ext cx="152754" cy="129026"/>
          </a:xfrm>
          <a:custGeom>
            <a:avLst/>
            <a:gdLst>
              <a:gd name="T0" fmla="*/ 33 w 71"/>
              <a:gd name="T1" fmla="*/ 3 h 60"/>
              <a:gd name="T2" fmla="*/ 54 w 71"/>
              <a:gd name="T3" fmla="*/ 34 h 60"/>
              <a:gd name="T4" fmla="*/ 64 w 71"/>
              <a:gd name="T5" fmla="*/ 60 h 60"/>
              <a:gd name="T6" fmla="*/ 41 w 71"/>
              <a:gd name="T7" fmla="*/ 49 h 60"/>
              <a:gd name="T8" fmla="*/ 36 w 71"/>
              <a:gd name="T9" fmla="*/ 49 h 60"/>
              <a:gd name="T10" fmla="*/ 7 w 71"/>
              <a:gd name="T11" fmla="*/ 55 h 60"/>
              <a:gd name="T12" fmla="*/ 1 w 71"/>
              <a:gd name="T13" fmla="*/ 35 h 60"/>
              <a:gd name="T14" fmla="*/ 25 w 71"/>
              <a:gd name="T15" fmla="*/ 4 h 60"/>
              <a:gd name="T16" fmla="*/ 27 w 71"/>
              <a:gd name="T17" fmla="*/ 3 h 60"/>
              <a:gd name="T18" fmla="*/ 33 w 71"/>
              <a:gd name="T19" fmla="*/ 3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60">
                <a:moveTo>
                  <a:pt x="33" y="3"/>
                </a:moveTo>
                <a:cubicBezTo>
                  <a:pt x="35" y="17"/>
                  <a:pt x="42" y="26"/>
                  <a:pt x="54" y="34"/>
                </a:cubicBezTo>
                <a:cubicBezTo>
                  <a:pt x="63" y="40"/>
                  <a:pt x="71" y="48"/>
                  <a:pt x="64" y="60"/>
                </a:cubicBezTo>
                <a:cubicBezTo>
                  <a:pt x="56" y="57"/>
                  <a:pt x="48" y="53"/>
                  <a:pt x="41" y="49"/>
                </a:cubicBezTo>
                <a:cubicBezTo>
                  <a:pt x="39" y="49"/>
                  <a:pt x="38" y="49"/>
                  <a:pt x="36" y="49"/>
                </a:cubicBezTo>
                <a:cubicBezTo>
                  <a:pt x="26" y="46"/>
                  <a:pt x="17" y="52"/>
                  <a:pt x="7" y="55"/>
                </a:cubicBezTo>
                <a:cubicBezTo>
                  <a:pt x="1" y="50"/>
                  <a:pt x="1" y="43"/>
                  <a:pt x="1" y="35"/>
                </a:cubicBezTo>
                <a:cubicBezTo>
                  <a:pt x="8" y="24"/>
                  <a:pt x="0" y="2"/>
                  <a:pt x="25" y="4"/>
                </a:cubicBezTo>
                <a:cubicBezTo>
                  <a:pt x="27" y="3"/>
                  <a:pt x="27" y="3"/>
                  <a:pt x="27" y="3"/>
                </a:cubicBezTo>
                <a:cubicBezTo>
                  <a:pt x="29" y="0"/>
                  <a:pt x="31" y="1"/>
                  <a:pt x="33" y="3"/>
                </a:cubicBezTo>
                <a:close/>
              </a:path>
            </a:pathLst>
          </a:custGeom>
          <a:solidFill>
            <a:srgbClr val="585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3" name="Freeform 36"/>
          <p:cNvSpPr>
            <a:spLocks/>
          </p:cNvSpPr>
          <p:nvPr/>
        </p:nvSpPr>
        <p:spPr bwMode="auto">
          <a:xfrm>
            <a:off x="4914059" y="2502517"/>
            <a:ext cx="118644" cy="149788"/>
          </a:xfrm>
          <a:custGeom>
            <a:avLst/>
            <a:gdLst>
              <a:gd name="T0" fmla="*/ 21 w 55"/>
              <a:gd name="T1" fmla="*/ 7 h 70"/>
              <a:gd name="T2" fmla="*/ 28 w 55"/>
              <a:gd name="T3" fmla="*/ 8 h 70"/>
              <a:gd name="T4" fmla="*/ 55 w 55"/>
              <a:gd name="T5" fmla="*/ 47 h 70"/>
              <a:gd name="T6" fmla="*/ 49 w 55"/>
              <a:gd name="T7" fmla="*/ 47 h 70"/>
              <a:gd name="T8" fmla="*/ 22 w 55"/>
              <a:gd name="T9" fmla="*/ 69 h 70"/>
              <a:gd name="T10" fmla="*/ 1 w 55"/>
              <a:gd name="T11" fmla="*/ 35 h 70"/>
              <a:gd name="T12" fmla="*/ 9 w 55"/>
              <a:gd name="T13" fmla="*/ 14 h 70"/>
              <a:gd name="T14" fmla="*/ 21 w 55"/>
              <a:gd name="T15" fmla="*/ 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70">
                <a:moveTo>
                  <a:pt x="21" y="7"/>
                </a:moveTo>
                <a:cubicBezTo>
                  <a:pt x="24" y="7"/>
                  <a:pt x="26" y="7"/>
                  <a:pt x="28" y="8"/>
                </a:cubicBezTo>
                <a:cubicBezTo>
                  <a:pt x="29" y="27"/>
                  <a:pt x="39" y="39"/>
                  <a:pt x="55" y="47"/>
                </a:cubicBezTo>
                <a:cubicBezTo>
                  <a:pt x="53" y="47"/>
                  <a:pt x="51" y="47"/>
                  <a:pt x="49" y="47"/>
                </a:cubicBezTo>
                <a:cubicBezTo>
                  <a:pt x="42" y="57"/>
                  <a:pt x="38" y="70"/>
                  <a:pt x="22" y="69"/>
                </a:cubicBezTo>
                <a:cubicBezTo>
                  <a:pt x="7" y="63"/>
                  <a:pt x="7" y="47"/>
                  <a:pt x="1" y="35"/>
                </a:cubicBezTo>
                <a:cubicBezTo>
                  <a:pt x="0" y="27"/>
                  <a:pt x="2" y="19"/>
                  <a:pt x="9" y="14"/>
                </a:cubicBezTo>
                <a:cubicBezTo>
                  <a:pt x="11" y="8"/>
                  <a:pt x="12" y="0"/>
                  <a:pt x="21" y="7"/>
                </a:cubicBezTo>
                <a:close/>
              </a:path>
            </a:pathLst>
          </a:custGeom>
          <a:solidFill>
            <a:srgbClr val="A3AE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4" name="Freeform 37"/>
          <p:cNvSpPr>
            <a:spLocks/>
          </p:cNvSpPr>
          <p:nvPr/>
        </p:nvSpPr>
        <p:spPr bwMode="auto">
          <a:xfrm>
            <a:off x="4713847" y="2345313"/>
            <a:ext cx="222458" cy="123093"/>
          </a:xfrm>
          <a:custGeom>
            <a:avLst/>
            <a:gdLst>
              <a:gd name="T0" fmla="*/ 0 w 104"/>
              <a:gd name="T1" fmla="*/ 43 h 57"/>
              <a:gd name="T2" fmla="*/ 59 w 104"/>
              <a:gd name="T3" fmla="*/ 29 h 57"/>
              <a:gd name="T4" fmla="*/ 70 w 104"/>
              <a:gd name="T5" fmla="*/ 8 h 57"/>
              <a:gd name="T6" fmla="*/ 91 w 104"/>
              <a:gd name="T7" fmla="*/ 3 h 57"/>
              <a:gd name="T8" fmla="*/ 98 w 104"/>
              <a:gd name="T9" fmla="*/ 3 h 57"/>
              <a:gd name="T10" fmla="*/ 96 w 104"/>
              <a:gd name="T11" fmla="*/ 24 h 57"/>
              <a:gd name="T12" fmla="*/ 78 w 104"/>
              <a:gd name="T13" fmla="*/ 48 h 57"/>
              <a:gd name="T14" fmla="*/ 0 w 104"/>
              <a:gd name="T15" fmla="*/ 55 h 57"/>
              <a:gd name="T16" fmla="*/ 0 w 104"/>
              <a:gd name="T17" fmla="*/ 43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" h="57">
                <a:moveTo>
                  <a:pt x="0" y="43"/>
                </a:moveTo>
                <a:cubicBezTo>
                  <a:pt x="20" y="42"/>
                  <a:pt x="40" y="40"/>
                  <a:pt x="59" y="29"/>
                </a:cubicBezTo>
                <a:cubicBezTo>
                  <a:pt x="67" y="24"/>
                  <a:pt x="65" y="14"/>
                  <a:pt x="70" y="8"/>
                </a:cubicBezTo>
                <a:cubicBezTo>
                  <a:pt x="76" y="2"/>
                  <a:pt x="83" y="0"/>
                  <a:pt x="91" y="3"/>
                </a:cubicBezTo>
                <a:cubicBezTo>
                  <a:pt x="93" y="3"/>
                  <a:pt x="95" y="3"/>
                  <a:pt x="98" y="3"/>
                </a:cubicBezTo>
                <a:cubicBezTo>
                  <a:pt x="103" y="10"/>
                  <a:pt x="104" y="17"/>
                  <a:pt x="96" y="24"/>
                </a:cubicBezTo>
                <a:cubicBezTo>
                  <a:pt x="63" y="12"/>
                  <a:pt x="85" y="41"/>
                  <a:pt x="78" y="48"/>
                </a:cubicBezTo>
                <a:cubicBezTo>
                  <a:pt x="53" y="57"/>
                  <a:pt x="25" y="44"/>
                  <a:pt x="0" y="55"/>
                </a:cubicBezTo>
                <a:cubicBezTo>
                  <a:pt x="0" y="51"/>
                  <a:pt x="0" y="47"/>
                  <a:pt x="0" y="43"/>
                </a:cubicBezTo>
                <a:close/>
              </a:path>
            </a:pathLst>
          </a:custGeom>
          <a:solidFill>
            <a:srgbClr val="797E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5" name="Freeform 38"/>
          <p:cNvSpPr>
            <a:spLocks/>
          </p:cNvSpPr>
          <p:nvPr/>
        </p:nvSpPr>
        <p:spPr bwMode="auto">
          <a:xfrm>
            <a:off x="5071263" y="2360144"/>
            <a:ext cx="145339" cy="84534"/>
          </a:xfrm>
          <a:custGeom>
            <a:avLst/>
            <a:gdLst>
              <a:gd name="T0" fmla="*/ 61 w 68"/>
              <a:gd name="T1" fmla="*/ 7 h 39"/>
              <a:gd name="T2" fmla="*/ 66 w 68"/>
              <a:gd name="T3" fmla="*/ 28 h 39"/>
              <a:gd name="T4" fmla="*/ 55 w 68"/>
              <a:gd name="T5" fmla="*/ 35 h 39"/>
              <a:gd name="T6" fmla="*/ 13 w 68"/>
              <a:gd name="T7" fmla="*/ 22 h 39"/>
              <a:gd name="T8" fmla="*/ 1 w 68"/>
              <a:gd name="T9" fmla="*/ 15 h 39"/>
              <a:gd name="T10" fmla="*/ 11 w 68"/>
              <a:gd name="T11" fmla="*/ 7 h 39"/>
              <a:gd name="T12" fmla="*/ 61 w 68"/>
              <a:gd name="T13" fmla="*/ 7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39">
                <a:moveTo>
                  <a:pt x="61" y="7"/>
                </a:moveTo>
                <a:cubicBezTo>
                  <a:pt x="63" y="14"/>
                  <a:pt x="64" y="21"/>
                  <a:pt x="66" y="28"/>
                </a:cubicBezTo>
                <a:cubicBezTo>
                  <a:pt x="68" y="39"/>
                  <a:pt x="62" y="38"/>
                  <a:pt x="55" y="35"/>
                </a:cubicBezTo>
                <a:cubicBezTo>
                  <a:pt x="43" y="25"/>
                  <a:pt x="29" y="21"/>
                  <a:pt x="13" y="22"/>
                </a:cubicBezTo>
                <a:cubicBezTo>
                  <a:pt x="8" y="23"/>
                  <a:pt x="2" y="22"/>
                  <a:pt x="1" y="15"/>
                </a:cubicBezTo>
                <a:cubicBezTo>
                  <a:pt x="0" y="8"/>
                  <a:pt x="6" y="8"/>
                  <a:pt x="11" y="7"/>
                </a:cubicBezTo>
                <a:cubicBezTo>
                  <a:pt x="28" y="4"/>
                  <a:pt x="44" y="0"/>
                  <a:pt x="61" y="7"/>
                </a:cubicBezTo>
                <a:close/>
              </a:path>
            </a:pathLst>
          </a:custGeom>
          <a:solidFill>
            <a:srgbClr val="5557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6" name="Freeform 39"/>
          <p:cNvSpPr>
            <a:spLocks/>
          </p:cNvSpPr>
          <p:nvPr/>
        </p:nvSpPr>
        <p:spPr bwMode="auto">
          <a:xfrm>
            <a:off x="4667872" y="2220737"/>
            <a:ext cx="124576" cy="103814"/>
          </a:xfrm>
          <a:custGeom>
            <a:avLst/>
            <a:gdLst>
              <a:gd name="T0" fmla="*/ 48 w 58"/>
              <a:gd name="T1" fmla="*/ 22 h 48"/>
              <a:gd name="T2" fmla="*/ 9 w 58"/>
              <a:gd name="T3" fmla="*/ 48 h 48"/>
              <a:gd name="T4" fmla="*/ 3 w 58"/>
              <a:gd name="T5" fmla="*/ 17 h 48"/>
              <a:gd name="T6" fmla="*/ 47 w 58"/>
              <a:gd name="T7" fmla="*/ 2 h 48"/>
              <a:gd name="T8" fmla="*/ 55 w 58"/>
              <a:gd name="T9" fmla="*/ 2 h 48"/>
              <a:gd name="T10" fmla="*/ 48 w 58"/>
              <a:gd name="T11" fmla="*/ 2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48">
                <a:moveTo>
                  <a:pt x="48" y="22"/>
                </a:moveTo>
                <a:cubicBezTo>
                  <a:pt x="30" y="23"/>
                  <a:pt x="21" y="38"/>
                  <a:pt x="9" y="48"/>
                </a:cubicBezTo>
                <a:cubicBezTo>
                  <a:pt x="0" y="39"/>
                  <a:pt x="6" y="27"/>
                  <a:pt x="3" y="17"/>
                </a:cubicBezTo>
                <a:cubicBezTo>
                  <a:pt x="14" y="2"/>
                  <a:pt x="33" y="9"/>
                  <a:pt x="47" y="2"/>
                </a:cubicBezTo>
                <a:cubicBezTo>
                  <a:pt x="50" y="0"/>
                  <a:pt x="52" y="0"/>
                  <a:pt x="55" y="2"/>
                </a:cubicBezTo>
                <a:cubicBezTo>
                  <a:pt x="58" y="11"/>
                  <a:pt x="55" y="17"/>
                  <a:pt x="48" y="22"/>
                </a:cubicBezTo>
                <a:close/>
              </a:path>
            </a:pathLst>
          </a:custGeom>
          <a:solidFill>
            <a:srgbClr val="3F43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7" name="Freeform 40"/>
          <p:cNvSpPr>
            <a:spLocks/>
          </p:cNvSpPr>
          <p:nvPr/>
        </p:nvSpPr>
        <p:spPr bwMode="auto">
          <a:xfrm>
            <a:off x="5100924" y="2431330"/>
            <a:ext cx="137924" cy="130509"/>
          </a:xfrm>
          <a:custGeom>
            <a:avLst/>
            <a:gdLst>
              <a:gd name="T0" fmla="*/ 27 w 64"/>
              <a:gd name="T1" fmla="*/ 3 h 61"/>
              <a:gd name="T2" fmla="*/ 50 w 64"/>
              <a:gd name="T3" fmla="*/ 36 h 61"/>
              <a:gd name="T4" fmla="*/ 54 w 64"/>
              <a:gd name="T5" fmla="*/ 57 h 61"/>
              <a:gd name="T6" fmla="*/ 40 w 64"/>
              <a:gd name="T7" fmla="*/ 44 h 61"/>
              <a:gd name="T8" fmla="*/ 32 w 64"/>
              <a:gd name="T9" fmla="*/ 35 h 61"/>
              <a:gd name="T10" fmla="*/ 14 w 64"/>
              <a:gd name="T11" fmla="*/ 28 h 61"/>
              <a:gd name="T12" fmla="*/ 7 w 64"/>
              <a:gd name="T13" fmla="*/ 8 h 61"/>
              <a:gd name="T14" fmla="*/ 27 w 64"/>
              <a:gd name="T15" fmla="*/ 3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" h="61">
                <a:moveTo>
                  <a:pt x="27" y="3"/>
                </a:moveTo>
                <a:cubicBezTo>
                  <a:pt x="28" y="18"/>
                  <a:pt x="42" y="25"/>
                  <a:pt x="50" y="36"/>
                </a:cubicBezTo>
                <a:cubicBezTo>
                  <a:pt x="56" y="42"/>
                  <a:pt x="64" y="50"/>
                  <a:pt x="54" y="57"/>
                </a:cubicBezTo>
                <a:cubicBezTo>
                  <a:pt x="46" y="61"/>
                  <a:pt x="42" y="51"/>
                  <a:pt x="40" y="44"/>
                </a:cubicBezTo>
                <a:cubicBezTo>
                  <a:pt x="38" y="40"/>
                  <a:pt x="35" y="38"/>
                  <a:pt x="32" y="35"/>
                </a:cubicBezTo>
                <a:cubicBezTo>
                  <a:pt x="26" y="32"/>
                  <a:pt x="20" y="30"/>
                  <a:pt x="14" y="28"/>
                </a:cubicBezTo>
                <a:cubicBezTo>
                  <a:pt x="6" y="23"/>
                  <a:pt x="0" y="17"/>
                  <a:pt x="7" y="8"/>
                </a:cubicBezTo>
                <a:cubicBezTo>
                  <a:pt x="12" y="1"/>
                  <a:pt x="19" y="0"/>
                  <a:pt x="27" y="3"/>
                </a:cubicBezTo>
                <a:close/>
              </a:path>
            </a:pathLst>
          </a:custGeom>
          <a:solidFill>
            <a:srgbClr val="595B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8" name="Freeform 41"/>
          <p:cNvSpPr>
            <a:spLocks/>
          </p:cNvSpPr>
          <p:nvPr/>
        </p:nvSpPr>
        <p:spPr bwMode="auto">
          <a:xfrm>
            <a:off x="5278890" y="4433452"/>
            <a:ext cx="62288" cy="152754"/>
          </a:xfrm>
          <a:custGeom>
            <a:avLst/>
            <a:gdLst>
              <a:gd name="T0" fmla="*/ 29 w 29"/>
              <a:gd name="T1" fmla="*/ 71 h 71"/>
              <a:gd name="T2" fmla="*/ 3 w 29"/>
              <a:gd name="T3" fmla="*/ 31 h 71"/>
              <a:gd name="T4" fmla="*/ 9 w 29"/>
              <a:gd name="T5" fmla="*/ 0 h 71"/>
              <a:gd name="T6" fmla="*/ 29 w 29"/>
              <a:gd name="T7" fmla="*/ 71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9" h="71">
                <a:moveTo>
                  <a:pt x="29" y="71"/>
                </a:moveTo>
                <a:cubicBezTo>
                  <a:pt x="0" y="71"/>
                  <a:pt x="4" y="48"/>
                  <a:pt x="3" y="31"/>
                </a:cubicBezTo>
                <a:cubicBezTo>
                  <a:pt x="2" y="21"/>
                  <a:pt x="7" y="10"/>
                  <a:pt x="9" y="0"/>
                </a:cubicBezTo>
                <a:cubicBezTo>
                  <a:pt x="15" y="24"/>
                  <a:pt x="22" y="47"/>
                  <a:pt x="29" y="71"/>
                </a:cubicBezTo>
                <a:close/>
              </a:path>
            </a:pathLst>
          </a:custGeom>
          <a:solidFill>
            <a:srgbClr val="8999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899" name="Freeform 42"/>
          <p:cNvSpPr>
            <a:spLocks/>
          </p:cNvSpPr>
          <p:nvPr/>
        </p:nvSpPr>
        <p:spPr bwMode="auto">
          <a:xfrm>
            <a:off x="5046051" y="3556968"/>
            <a:ext cx="72670" cy="93432"/>
          </a:xfrm>
          <a:custGeom>
            <a:avLst/>
            <a:gdLst>
              <a:gd name="T0" fmla="*/ 7 w 34"/>
              <a:gd name="T1" fmla="*/ 14 h 44"/>
              <a:gd name="T2" fmla="*/ 21 w 34"/>
              <a:gd name="T3" fmla="*/ 0 h 44"/>
              <a:gd name="T4" fmla="*/ 33 w 34"/>
              <a:gd name="T5" fmla="*/ 28 h 44"/>
              <a:gd name="T6" fmla="*/ 17 w 34"/>
              <a:gd name="T7" fmla="*/ 40 h 44"/>
              <a:gd name="T8" fmla="*/ 7 w 34"/>
              <a:gd name="T9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" h="44">
                <a:moveTo>
                  <a:pt x="7" y="14"/>
                </a:moveTo>
                <a:cubicBezTo>
                  <a:pt x="14" y="12"/>
                  <a:pt x="19" y="7"/>
                  <a:pt x="21" y="0"/>
                </a:cubicBezTo>
                <a:cubicBezTo>
                  <a:pt x="34" y="5"/>
                  <a:pt x="21" y="22"/>
                  <a:pt x="33" y="28"/>
                </a:cubicBezTo>
                <a:cubicBezTo>
                  <a:pt x="33" y="39"/>
                  <a:pt x="29" y="44"/>
                  <a:pt x="17" y="40"/>
                </a:cubicBezTo>
                <a:cubicBezTo>
                  <a:pt x="4" y="36"/>
                  <a:pt x="0" y="27"/>
                  <a:pt x="7" y="14"/>
                </a:cubicBezTo>
                <a:close/>
              </a:path>
            </a:pathLst>
          </a:custGeom>
          <a:solidFill>
            <a:srgbClr val="3543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0" name="Freeform 43"/>
          <p:cNvSpPr>
            <a:spLocks/>
          </p:cNvSpPr>
          <p:nvPr/>
        </p:nvSpPr>
        <p:spPr bwMode="auto">
          <a:xfrm>
            <a:off x="4234821" y="4001884"/>
            <a:ext cx="72670" cy="112712"/>
          </a:xfrm>
          <a:custGeom>
            <a:avLst/>
            <a:gdLst>
              <a:gd name="T0" fmla="*/ 34 w 34"/>
              <a:gd name="T1" fmla="*/ 21 h 52"/>
              <a:gd name="T2" fmla="*/ 10 w 34"/>
              <a:gd name="T3" fmla="*/ 52 h 52"/>
              <a:gd name="T4" fmla="*/ 2 w 34"/>
              <a:gd name="T5" fmla="*/ 35 h 52"/>
              <a:gd name="T6" fmla="*/ 34 w 34"/>
              <a:gd name="T7" fmla="*/ 2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52">
                <a:moveTo>
                  <a:pt x="34" y="21"/>
                </a:moveTo>
                <a:cubicBezTo>
                  <a:pt x="19" y="27"/>
                  <a:pt x="30" y="52"/>
                  <a:pt x="10" y="52"/>
                </a:cubicBezTo>
                <a:cubicBezTo>
                  <a:pt x="5" y="48"/>
                  <a:pt x="2" y="42"/>
                  <a:pt x="2" y="35"/>
                </a:cubicBezTo>
                <a:cubicBezTo>
                  <a:pt x="0" y="0"/>
                  <a:pt x="19" y="15"/>
                  <a:pt x="34" y="21"/>
                </a:cubicBezTo>
                <a:close/>
              </a:path>
            </a:pathLst>
          </a:custGeom>
          <a:solidFill>
            <a:srgbClr val="2A2B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1" name="Freeform 44"/>
          <p:cNvSpPr>
            <a:spLocks/>
          </p:cNvSpPr>
          <p:nvPr/>
        </p:nvSpPr>
        <p:spPr bwMode="auto">
          <a:xfrm>
            <a:off x="5244780" y="4304426"/>
            <a:ext cx="63771" cy="139407"/>
          </a:xfrm>
          <a:custGeom>
            <a:avLst/>
            <a:gdLst>
              <a:gd name="T0" fmla="*/ 25 w 30"/>
              <a:gd name="T1" fmla="*/ 60 h 65"/>
              <a:gd name="T2" fmla="*/ 4 w 30"/>
              <a:gd name="T3" fmla="*/ 32 h 65"/>
              <a:gd name="T4" fmla="*/ 3 w 30"/>
              <a:gd name="T5" fmla="*/ 30 h 65"/>
              <a:gd name="T6" fmla="*/ 5 w 30"/>
              <a:gd name="T7" fmla="*/ 28 h 65"/>
              <a:gd name="T8" fmla="*/ 12 w 30"/>
              <a:gd name="T9" fmla="*/ 0 h 65"/>
              <a:gd name="T10" fmla="*/ 25 w 30"/>
              <a:gd name="T11" fmla="*/ 6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" h="65">
                <a:moveTo>
                  <a:pt x="25" y="60"/>
                </a:moveTo>
                <a:cubicBezTo>
                  <a:pt x="0" y="65"/>
                  <a:pt x="9" y="43"/>
                  <a:pt x="4" y="32"/>
                </a:cubicBezTo>
                <a:cubicBezTo>
                  <a:pt x="3" y="30"/>
                  <a:pt x="3" y="30"/>
                  <a:pt x="3" y="30"/>
                </a:cubicBezTo>
                <a:cubicBezTo>
                  <a:pt x="5" y="28"/>
                  <a:pt x="5" y="28"/>
                  <a:pt x="5" y="28"/>
                </a:cubicBezTo>
                <a:cubicBezTo>
                  <a:pt x="15" y="21"/>
                  <a:pt x="11" y="10"/>
                  <a:pt x="12" y="0"/>
                </a:cubicBezTo>
                <a:cubicBezTo>
                  <a:pt x="30" y="18"/>
                  <a:pt x="16" y="41"/>
                  <a:pt x="25" y="60"/>
                </a:cubicBezTo>
                <a:close/>
              </a:path>
            </a:pathLst>
          </a:custGeom>
          <a:solidFill>
            <a:srgbClr val="8999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2" name="Freeform 45"/>
          <p:cNvSpPr>
            <a:spLocks/>
          </p:cNvSpPr>
          <p:nvPr/>
        </p:nvSpPr>
        <p:spPr bwMode="auto">
          <a:xfrm>
            <a:off x="4768720" y="2139169"/>
            <a:ext cx="105297" cy="99365"/>
          </a:xfrm>
          <a:custGeom>
            <a:avLst/>
            <a:gdLst>
              <a:gd name="T0" fmla="*/ 7 w 49"/>
              <a:gd name="T1" fmla="*/ 42 h 46"/>
              <a:gd name="T2" fmla="*/ 0 w 49"/>
              <a:gd name="T3" fmla="*/ 40 h 46"/>
              <a:gd name="T4" fmla="*/ 26 w 49"/>
              <a:gd name="T5" fmla="*/ 8 h 46"/>
              <a:gd name="T6" fmla="*/ 33 w 49"/>
              <a:gd name="T7" fmla="*/ 1 h 46"/>
              <a:gd name="T8" fmla="*/ 40 w 49"/>
              <a:gd name="T9" fmla="*/ 3 h 46"/>
              <a:gd name="T10" fmla="*/ 38 w 49"/>
              <a:gd name="T11" fmla="*/ 37 h 46"/>
              <a:gd name="T12" fmla="*/ 7 w 49"/>
              <a:gd name="T13" fmla="*/ 4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9" h="46">
                <a:moveTo>
                  <a:pt x="7" y="42"/>
                </a:moveTo>
                <a:cubicBezTo>
                  <a:pt x="5" y="42"/>
                  <a:pt x="2" y="41"/>
                  <a:pt x="0" y="40"/>
                </a:cubicBezTo>
                <a:cubicBezTo>
                  <a:pt x="9" y="29"/>
                  <a:pt x="17" y="19"/>
                  <a:pt x="26" y="8"/>
                </a:cubicBezTo>
                <a:cubicBezTo>
                  <a:pt x="25" y="3"/>
                  <a:pt x="27" y="0"/>
                  <a:pt x="33" y="1"/>
                </a:cubicBezTo>
                <a:cubicBezTo>
                  <a:pt x="35" y="2"/>
                  <a:pt x="37" y="2"/>
                  <a:pt x="40" y="3"/>
                </a:cubicBezTo>
                <a:cubicBezTo>
                  <a:pt x="47" y="15"/>
                  <a:pt x="49" y="26"/>
                  <a:pt x="38" y="37"/>
                </a:cubicBezTo>
                <a:cubicBezTo>
                  <a:pt x="28" y="43"/>
                  <a:pt x="18" y="46"/>
                  <a:pt x="7" y="42"/>
                </a:cubicBezTo>
                <a:close/>
              </a:path>
            </a:pathLst>
          </a:custGeom>
          <a:solidFill>
            <a:srgbClr val="7581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3" name="Freeform 46"/>
          <p:cNvSpPr>
            <a:spLocks/>
          </p:cNvSpPr>
          <p:nvPr/>
        </p:nvSpPr>
        <p:spPr bwMode="auto">
          <a:xfrm>
            <a:off x="5151347" y="2272644"/>
            <a:ext cx="106780" cy="81568"/>
          </a:xfrm>
          <a:custGeom>
            <a:avLst/>
            <a:gdLst>
              <a:gd name="T0" fmla="*/ 35 w 50"/>
              <a:gd name="T1" fmla="*/ 38 h 38"/>
              <a:gd name="T2" fmla="*/ 33 w 50"/>
              <a:gd name="T3" fmla="*/ 36 h 38"/>
              <a:gd name="T4" fmla="*/ 10 w 50"/>
              <a:gd name="T5" fmla="*/ 11 h 38"/>
              <a:gd name="T6" fmla="*/ 50 w 50"/>
              <a:gd name="T7" fmla="*/ 23 h 38"/>
              <a:gd name="T8" fmla="*/ 35 w 50"/>
              <a:gd name="T9" fmla="*/ 3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38">
                <a:moveTo>
                  <a:pt x="35" y="38"/>
                </a:moveTo>
                <a:cubicBezTo>
                  <a:pt x="34" y="37"/>
                  <a:pt x="33" y="37"/>
                  <a:pt x="33" y="36"/>
                </a:cubicBezTo>
                <a:cubicBezTo>
                  <a:pt x="27" y="25"/>
                  <a:pt x="0" y="24"/>
                  <a:pt x="10" y="11"/>
                </a:cubicBezTo>
                <a:cubicBezTo>
                  <a:pt x="19" y="0"/>
                  <a:pt x="39" y="10"/>
                  <a:pt x="50" y="23"/>
                </a:cubicBezTo>
                <a:cubicBezTo>
                  <a:pt x="48" y="31"/>
                  <a:pt x="44" y="36"/>
                  <a:pt x="35" y="38"/>
                </a:cubicBezTo>
                <a:close/>
              </a:path>
            </a:pathLst>
          </a:custGeom>
          <a:solidFill>
            <a:srgbClr val="7E7F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4" name="Freeform 47"/>
          <p:cNvSpPr>
            <a:spLocks/>
          </p:cNvSpPr>
          <p:nvPr/>
        </p:nvSpPr>
        <p:spPr bwMode="auto">
          <a:xfrm>
            <a:off x="4853254" y="2151033"/>
            <a:ext cx="102331" cy="105297"/>
          </a:xfrm>
          <a:custGeom>
            <a:avLst/>
            <a:gdLst>
              <a:gd name="T0" fmla="*/ 40 w 48"/>
              <a:gd name="T1" fmla="*/ 35 h 49"/>
              <a:gd name="T2" fmla="*/ 14 w 48"/>
              <a:gd name="T3" fmla="*/ 48 h 49"/>
              <a:gd name="T4" fmla="*/ 7 w 48"/>
              <a:gd name="T5" fmla="*/ 42 h 49"/>
              <a:gd name="T6" fmla="*/ 19 w 48"/>
              <a:gd name="T7" fmla="*/ 10 h 49"/>
              <a:gd name="T8" fmla="*/ 40 w 48"/>
              <a:gd name="T9" fmla="*/ 35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49">
                <a:moveTo>
                  <a:pt x="40" y="35"/>
                </a:moveTo>
                <a:cubicBezTo>
                  <a:pt x="22" y="20"/>
                  <a:pt x="25" y="49"/>
                  <a:pt x="14" y="48"/>
                </a:cubicBezTo>
                <a:cubicBezTo>
                  <a:pt x="11" y="47"/>
                  <a:pt x="9" y="45"/>
                  <a:pt x="7" y="42"/>
                </a:cubicBezTo>
                <a:cubicBezTo>
                  <a:pt x="1" y="28"/>
                  <a:pt x="0" y="15"/>
                  <a:pt x="19" y="10"/>
                </a:cubicBezTo>
                <a:cubicBezTo>
                  <a:pt x="48" y="0"/>
                  <a:pt x="36" y="25"/>
                  <a:pt x="40" y="35"/>
                </a:cubicBezTo>
                <a:close/>
              </a:path>
            </a:pathLst>
          </a:custGeom>
          <a:solidFill>
            <a:srgbClr val="96A0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5" name="Freeform 48"/>
          <p:cNvSpPr>
            <a:spLocks/>
          </p:cNvSpPr>
          <p:nvPr/>
        </p:nvSpPr>
        <p:spPr bwMode="auto">
          <a:xfrm>
            <a:off x="5399017" y="4795317"/>
            <a:ext cx="71187" cy="114195"/>
          </a:xfrm>
          <a:custGeom>
            <a:avLst/>
            <a:gdLst>
              <a:gd name="T0" fmla="*/ 11 w 33"/>
              <a:gd name="T1" fmla="*/ 0 h 53"/>
              <a:gd name="T2" fmla="*/ 31 w 33"/>
              <a:gd name="T3" fmla="*/ 26 h 53"/>
              <a:gd name="T4" fmla="*/ 12 w 33"/>
              <a:gd name="T5" fmla="*/ 53 h 53"/>
              <a:gd name="T6" fmla="*/ 4 w 33"/>
              <a:gd name="T7" fmla="*/ 13 h 53"/>
              <a:gd name="T8" fmla="*/ 11 w 33"/>
              <a:gd name="T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3">
                <a:moveTo>
                  <a:pt x="11" y="0"/>
                </a:moveTo>
                <a:cubicBezTo>
                  <a:pt x="21" y="6"/>
                  <a:pt x="33" y="11"/>
                  <a:pt x="31" y="26"/>
                </a:cubicBezTo>
                <a:cubicBezTo>
                  <a:pt x="27" y="37"/>
                  <a:pt x="26" y="50"/>
                  <a:pt x="12" y="53"/>
                </a:cubicBezTo>
                <a:cubicBezTo>
                  <a:pt x="5" y="41"/>
                  <a:pt x="33" y="21"/>
                  <a:pt x="4" y="13"/>
                </a:cubicBezTo>
                <a:cubicBezTo>
                  <a:pt x="0" y="5"/>
                  <a:pt x="0" y="0"/>
                  <a:pt x="11" y="0"/>
                </a:cubicBezTo>
                <a:close/>
              </a:path>
            </a:pathLst>
          </a:custGeom>
          <a:solidFill>
            <a:srgbClr val="404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6" name="Freeform 49"/>
          <p:cNvSpPr>
            <a:spLocks/>
          </p:cNvSpPr>
          <p:nvPr/>
        </p:nvSpPr>
        <p:spPr bwMode="auto">
          <a:xfrm>
            <a:off x="4833974" y="2146584"/>
            <a:ext cx="59322" cy="106780"/>
          </a:xfrm>
          <a:custGeom>
            <a:avLst/>
            <a:gdLst>
              <a:gd name="T0" fmla="*/ 28 w 28"/>
              <a:gd name="T1" fmla="*/ 12 h 50"/>
              <a:gd name="T2" fmla="*/ 21 w 28"/>
              <a:gd name="T3" fmla="*/ 45 h 50"/>
              <a:gd name="T4" fmla="*/ 2 w 28"/>
              <a:gd name="T5" fmla="*/ 33 h 50"/>
              <a:gd name="T6" fmla="*/ 10 w 28"/>
              <a:gd name="T7" fmla="*/ 0 h 50"/>
              <a:gd name="T8" fmla="*/ 28 w 28"/>
              <a:gd name="T9" fmla="*/ 1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50">
                <a:moveTo>
                  <a:pt x="28" y="12"/>
                </a:moveTo>
                <a:cubicBezTo>
                  <a:pt x="22" y="23"/>
                  <a:pt x="18" y="33"/>
                  <a:pt x="21" y="45"/>
                </a:cubicBezTo>
                <a:cubicBezTo>
                  <a:pt x="8" y="50"/>
                  <a:pt x="0" y="50"/>
                  <a:pt x="2" y="33"/>
                </a:cubicBezTo>
                <a:cubicBezTo>
                  <a:pt x="15" y="24"/>
                  <a:pt x="7" y="11"/>
                  <a:pt x="10" y="0"/>
                </a:cubicBezTo>
                <a:cubicBezTo>
                  <a:pt x="16" y="4"/>
                  <a:pt x="22" y="8"/>
                  <a:pt x="28" y="12"/>
                </a:cubicBezTo>
                <a:close/>
              </a:path>
            </a:pathLst>
          </a:custGeom>
          <a:solidFill>
            <a:srgbClr val="5E64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7" name="Freeform 50"/>
          <p:cNvSpPr>
            <a:spLocks/>
          </p:cNvSpPr>
          <p:nvPr/>
        </p:nvSpPr>
        <p:spPr bwMode="auto">
          <a:xfrm>
            <a:off x="4280795" y="4136841"/>
            <a:ext cx="63771" cy="84534"/>
          </a:xfrm>
          <a:custGeom>
            <a:avLst/>
            <a:gdLst>
              <a:gd name="T0" fmla="*/ 29 w 30"/>
              <a:gd name="T1" fmla="*/ 3 h 39"/>
              <a:gd name="T2" fmla="*/ 30 w 30"/>
              <a:gd name="T3" fmla="*/ 39 h 39"/>
              <a:gd name="T4" fmla="*/ 0 w 30"/>
              <a:gd name="T5" fmla="*/ 16 h 39"/>
              <a:gd name="T6" fmla="*/ 25 w 30"/>
              <a:gd name="T7" fmla="*/ 0 h 39"/>
              <a:gd name="T8" fmla="*/ 29 w 30"/>
              <a:gd name="T9" fmla="*/ 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9">
                <a:moveTo>
                  <a:pt x="29" y="3"/>
                </a:moveTo>
                <a:cubicBezTo>
                  <a:pt x="21" y="15"/>
                  <a:pt x="30" y="25"/>
                  <a:pt x="30" y="39"/>
                </a:cubicBezTo>
                <a:cubicBezTo>
                  <a:pt x="17" y="34"/>
                  <a:pt x="8" y="26"/>
                  <a:pt x="0" y="16"/>
                </a:cubicBezTo>
                <a:cubicBezTo>
                  <a:pt x="6" y="6"/>
                  <a:pt x="14" y="1"/>
                  <a:pt x="25" y="0"/>
                </a:cubicBezTo>
                <a:cubicBezTo>
                  <a:pt x="26" y="1"/>
                  <a:pt x="28" y="2"/>
                  <a:pt x="29" y="3"/>
                </a:cubicBezTo>
                <a:close/>
              </a:path>
            </a:pathLst>
          </a:custGeom>
          <a:solidFill>
            <a:srgbClr val="585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8" name="Freeform 51"/>
          <p:cNvSpPr>
            <a:spLocks/>
          </p:cNvSpPr>
          <p:nvPr/>
        </p:nvSpPr>
        <p:spPr bwMode="auto">
          <a:xfrm>
            <a:off x="4740542" y="2084296"/>
            <a:ext cx="99365" cy="72670"/>
          </a:xfrm>
          <a:custGeom>
            <a:avLst/>
            <a:gdLst>
              <a:gd name="T0" fmla="*/ 46 w 46"/>
              <a:gd name="T1" fmla="*/ 27 h 34"/>
              <a:gd name="T2" fmla="*/ 39 w 46"/>
              <a:gd name="T3" fmla="*/ 34 h 34"/>
              <a:gd name="T4" fmla="*/ 0 w 46"/>
              <a:gd name="T5" fmla="*/ 34 h 34"/>
              <a:gd name="T6" fmla="*/ 46 w 46"/>
              <a:gd name="T7" fmla="*/ 2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34">
                <a:moveTo>
                  <a:pt x="46" y="27"/>
                </a:moveTo>
                <a:cubicBezTo>
                  <a:pt x="44" y="30"/>
                  <a:pt x="41" y="32"/>
                  <a:pt x="39" y="34"/>
                </a:cubicBezTo>
                <a:cubicBezTo>
                  <a:pt x="26" y="34"/>
                  <a:pt x="13" y="34"/>
                  <a:pt x="0" y="34"/>
                </a:cubicBezTo>
                <a:cubicBezTo>
                  <a:pt x="15" y="29"/>
                  <a:pt x="26" y="0"/>
                  <a:pt x="46" y="27"/>
                </a:cubicBezTo>
                <a:close/>
              </a:path>
            </a:pathLst>
          </a:custGeom>
          <a:solidFill>
            <a:srgbClr val="D0DC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09" name="Freeform 52"/>
          <p:cNvSpPr>
            <a:spLocks/>
          </p:cNvSpPr>
          <p:nvPr/>
        </p:nvSpPr>
        <p:spPr bwMode="auto">
          <a:xfrm>
            <a:off x="4268931" y="4111630"/>
            <a:ext cx="65254" cy="60805"/>
          </a:xfrm>
          <a:custGeom>
            <a:avLst/>
            <a:gdLst>
              <a:gd name="T0" fmla="*/ 30 w 30"/>
              <a:gd name="T1" fmla="*/ 12 h 28"/>
              <a:gd name="T2" fmla="*/ 5 w 30"/>
              <a:gd name="T3" fmla="*/ 28 h 28"/>
              <a:gd name="T4" fmla="*/ 0 w 30"/>
              <a:gd name="T5" fmla="*/ 21 h 28"/>
              <a:gd name="T6" fmla="*/ 30 w 30"/>
              <a:gd name="T7" fmla="*/ 1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" h="28">
                <a:moveTo>
                  <a:pt x="30" y="12"/>
                </a:moveTo>
                <a:cubicBezTo>
                  <a:pt x="23" y="19"/>
                  <a:pt x="17" y="28"/>
                  <a:pt x="5" y="28"/>
                </a:cubicBezTo>
                <a:cubicBezTo>
                  <a:pt x="4" y="26"/>
                  <a:pt x="2" y="24"/>
                  <a:pt x="0" y="21"/>
                </a:cubicBezTo>
                <a:cubicBezTo>
                  <a:pt x="6" y="6"/>
                  <a:pt x="15" y="0"/>
                  <a:pt x="30" y="12"/>
                </a:cubicBezTo>
                <a:close/>
              </a:path>
            </a:pathLst>
          </a:custGeom>
          <a:solidFill>
            <a:srgbClr val="2024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0" name="Freeform 53"/>
          <p:cNvSpPr>
            <a:spLocks/>
          </p:cNvSpPr>
          <p:nvPr/>
        </p:nvSpPr>
        <p:spPr bwMode="auto">
          <a:xfrm>
            <a:off x="5062364" y="2449127"/>
            <a:ext cx="68220" cy="68220"/>
          </a:xfrm>
          <a:custGeom>
            <a:avLst/>
            <a:gdLst>
              <a:gd name="T0" fmla="*/ 25 w 32"/>
              <a:gd name="T1" fmla="*/ 0 h 32"/>
              <a:gd name="T2" fmla="*/ 32 w 32"/>
              <a:gd name="T3" fmla="*/ 20 h 32"/>
              <a:gd name="T4" fmla="*/ 0 w 32"/>
              <a:gd name="T5" fmla="*/ 25 h 32"/>
              <a:gd name="T6" fmla="*/ 25 w 32"/>
              <a:gd name="T7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" h="32">
                <a:moveTo>
                  <a:pt x="25" y="0"/>
                </a:moveTo>
                <a:cubicBezTo>
                  <a:pt x="27" y="6"/>
                  <a:pt x="30" y="13"/>
                  <a:pt x="32" y="20"/>
                </a:cubicBezTo>
                <a:cubicBezTo>
                  <a:pt x="21" y="19"/>
                  <a:pt x="14" y="32"/>
                  <a:pt x="0" y="25"/>
                </a:cubicBezTo>
                <a:cubicBezTo>
                  <a:pt x="3" y="12"/>
                  <a:pt x="12" y="4"/>
                  <a:pt x="25" y="0"/>
                </a:cubicBezTo>
                <a:close/>
              </a:path>
            </a:pathLst>
          </a:custGeom>
          <a:solidFill>
            <a:srgbClr val="8383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1" name="Freeform 54"/>
          <p:cNvSpPr>
            <a:spLocks/>
          </p:cNvSpPr>
          <p:nvPr/>
        </p:nvSpPr>
        <p:spPr bwMode="auto">
          <a:xfrm>
            <a:off x="5225500" y="2321584"/>
            <a:ext cx="66737" cy="71187"/>
          </a:xfrm>
          <a:custGeom>
            <a:avLst/>
            <a:gdLst>
              <a:gd name="T0" fmla="*/ 0 w 31"/>
              <a:gd name="T1" fmla="*/ 15 h 33"/>
              <a:gd name="T2" fmla="*/ 15 w 31"/>
              <a:gd name="T3" fmla="*/ 0 h 33"/>
              <a:gd name="T4" fmla="*/ 22 w 31"/>
              <a:gd name="T5" fmla="*/ 6 h 33"/>
              <a:gd name="T6" fmla="*/ 7 w 31"/>
              <a:gd name="T7" fmla="*/ 27 h 33"/>
              <a:gd name="T8" fmla="*/ 0 w 31"/>
              <a:gd name="T9" fmla="*/ 1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3">
                <a:moveTo>
                  <a:pt x="0" y="15"/>
                </a:moveTo>
                <a:cubicBezTo>
                  <a:pt x="3" y="8"/>
                  <a:pt x="8" y="3"/>
                  <a:pt x="15" y="0"/>
                </a:cubicBezTo>
                <a:cubicBezTo>
                  <a:pt x="17" y="2"/>
                  <a:pt x="20" y="4"/>
                  <a:pt x="22" y="6"/>
                </a:cubicBezTo>
                <a:cubicBezTo>
                  <a:pt x="16" y="12"/>
                  <a:pt x="31" y="33"/>
                  <a:pt x="7" y="27"/>
                </a:cubicBezTo>
                <a:cubicBezTo>
                  <a:pt x="5" y="23"/>
                  <a:pt x="3" y="19"/>
                  <a:pt x="0" y="15"/>
                </a:cubicBezTo>
                <a:close/>
              </a:path>
            </a:pathLst>
          </a:custGeom>
          <a:solidFill>
            <a:srgbClr val="3D40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2" name="Freeform 55"/>
          <p:cNvSpPr>
            <a:spLocks/>
          </p:cNvSpPr>
          <p:nvPr/>
        </p:nvSpPr>
        <p:spPr bwMode="auto">
          <a:xfrm>
            <a:off x="4724228" y="3404213"/>
            <a:ext cx="170551" cy="1069281"/>
          </a:xfrm>
          <a:custGeom>
            <a:avLst/>
            <a:gdLst>
              <a:gd name="T0" fmla="*/ 80 w 80"/>
              <a:gd name="T1" fmla="*/ 14 h 499"/>
              <a:gd name="T2" fmla="*/ 46 w 80"/>
              <a:gd name="T3" fmla="*/ 98 h 499"/>
              <a:gd name="T4" fmla="*/ 45 w 80"/>
              <a:gd name="T5" fmla="*/ 112 h 499"/>
              <a:gd name="T6" fmla="*/ 44 w 80"/>
              <a:gd name="T7" fmla="*/ 192 h 499"/>
              <a:gd name="T8" fmla="*/ 56 w 80"/>
              <a:gd name="T9" fmla="*/ 235 h 499"/>
              <a:gd name="T10" fmla="*/ 64 w 80"/>
              <a:gd name="T11" fmla="*/ 287 h 499"/>
              <a:gd name="T12" fmla="*/ 63 w 80"/>
              <a:gd name="T13" fmla="*/ 336 h 499"/>
              <a:gd name="T14" fmla="*/ 69 w 80"/>
              <a:gd name="T15" fmla="*/ 388 h 499"/>
              <a:gd name="T16" fmla="*/ 76 w 80"/>
              <a:gd name="T17" fmla="*/ 463 h 499"/>
              <a:gd name="T18" fmla="*/ 42 w 80"/>
              <a:gd name="T19" fmla="*/ 499 h 499"/>
              <a:gd name="T20" fmla="*/ 40 w 80"/>
              <a:gd name="T21" fmla="*/ 493 h 499"/>
              <a:gd name="T22" fmla="*/ 16 w 80"/>
              <a:gd name="T23" fmla="*/ 327 h 499"/>
              <a:gd name="T24" fmla="*/ 7 w 80"/>
              <a:gd name="T25" fmla="*/ 235 h 499"/>
              <a:gd name="T26" fmla="*/ 1 w 80"/>
              <a:gd name="T27" fmla="*/ 200 h 499"/>
              <a:gd name="T28" fmla="*/ 6 w 80"/>
              <a:gd name="T29" fmla="*/ 153 h 499"/>
              <a:gd name="T30" fmla="*/ 19 w 80"/>
              <a:gd name="T31" fmla="*/ 91 h 499"/>
              <a:gd name="T32" fmla="*/ 6 w 80"/>
              <a:gd name="T33" fmla="*/ 18 h 499"/>
              <a:gd name="T34" fmla="*/ 58 w 80"/>
              <a:gd name="T35" fmla="*/ 0 h 499"/>
              <a:gd name="T36" fmla="*/ 80 w 80"/>
              <a:gd name="T37" fmla="*/ 14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499">
                <a:moveTo>
                  <a:pt x="80" y="14"/>
                </a:moveTo>
                <a:cubicBezTo>
                  <a:pt x="55" y="36"/>
                  <a:pt x="64" y="72"/>
                  <a:pt x="46" y="98"/>
                </a:cubicBezTo>
                <a:cubicBezTo>
                  <a:pt x="47" y="103"/>
                  <a:pt x="47" y="108"/>
                  <a:pt x="45" y="112"/>
                </a:cubicBezTo>
                <a:cubicBezTo>
                  <a:pt x="42" y="139"/>
                  <a:pt x="44" y="166"/>
                  <a:pt x="44" y="192"/>
                </a:cubicBezTo>
                <a:cubicBezTo>
                  <a:pt x="44" y="207"/>
                  <a:pt x="51" y="221"/>
                  <a:pt x="56" y="235"/>
                </a:cubicBezTo>
                <a:cubicBezTo>
                  <a:pt x="63" y="252"/>
                  <a:pt x="63" y="270"/>
                  <a:pt x="64" y="287"/>
                </a:cubicBezTo>
                <a:cubicBezTo>
                  <a:pt x="64" y="304"/>
                  <a:pt x="64" y="320"/>
                  <a:pt x="63" y="336"/>
                </a:cubicBezTo>
                <a:cubicBezTo>
                  <a:pt x="63" y="354"/>
                  <a:pt x="68" y="371"/>
                  <a:pt x="69" y="388"/>
                </a:cubicBezTo>
                <a:cubicBezTo>
                  <a:pt x="69" y="413"/>
                  <a:pt x="69" y="439"/>
                  <a:pt x="76" y="463"/>
                </a:cubicBezTo>
                <a:cubicBezTo>
                  <a:pt x="67" y="478"/>
                  <a:pt x="64" y="497"/>
                  <a:pt x="42" y="499"/>
                </a:cubicBezTo>
                <a:cubicBezTo>
                  <a:pt x="41" y="497"/>
                  <a:pt x="41" y="495"/>
                  <a:pt x="40" y="493"/>
                </a:cubicBezTo>
                <a:cubicBezTo>
                  <a:pt x="21" y="439"/>
                  <a:pt x="14" y="383"/>
                  <a:pt x="16" y="327"/>
                </a:cubicBezTo>
                <a:cubicBezTo>
                  <a:pt x="18" y="295"/>
                  <a:pt x="20" y="265"/>
                  <a:pt x="7" y="235"/>
                </a:cubicBezTo>
                <a:cubicBezTo>
                  <a:pt x="3" y="224"/>
                  <a:pt x="0" y="212"/>
                  <a:pt x="1" y="200"/>
                </a:cubicBezTo>
                <a:cubicBezTo>
                  <a:pt x="6" y="185"/>
                  <a:pt x="7" y="169"/>
                  <a:pt x="6" y="153"/>
                </a:cubicBezTo>
                <a:cubicBezTo>
                  <a:pt x="6" y="132"/>
                  <a:pt x="7" y="111"/>
                  <a:pt x="19" y="91"/>
                </a:cubicBezTo>
                <a:cubicBezTo>
                  <a:pt x="34" y="65"/>
                  <a:pt x="19" y="41"/>
                  <a:pt x="6" y="18"/>
                </a:cubicBezTo>
                <a:cubicBezTo>
                  <a:pt x="19" y="0"/>
                  <a:pt x="39" y="0"/>
                  <a:pt x="58" y="0"/>
                </a:cubicBezTo>
                <a:cubicBezTo>
                  <a:pt x="67" y="2"/>
                  <a:pt x="75" y="6"/>
                  <a:pt x="80" y="14"/>
                </a:cubicBezTo>
                <a:close/>
              </a:path>
            </a:pathLst>
          </a:custGeom>
          <a:solidFill>
            <a:srgbClr val="5D5F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3" name="Freeform 56"/>
          <p:cNvSpPr>
            <a:spLocks/>
          </p:cNvSpPr>
          <p:nvPr/>
        </p:nvSpPr>
        <p:spPr bwMode="auto">
          <a:xfrm>
            <a:off x="4608550" y="3399764"/>
            <a:ext cx="140890" cy="1073731"/>
          </a:xfrm>
          <a:custGeom>
            <a:avLst/>
            <a:gdLst>
              <a:gd name="T0" fmla="*/ 44 w 66"/>
              <a:gd name="T1" fmla="*/ 463 h 501"/>
              <a:gd name="T2" fmla="*/ 43 w 66"/>
              <a:gd name="T3" fmla="*/ 476 h 501"/>
              <a:gd name="T4" fmla="*/ 14 w 66"/>
              <a:gd name="T5" fmla="*/ 483 h 501"/>
              <a:gd name="T6" fmla="*/ 2 w 66"/>
              <a:gd name="T7" fmla="*/ 459 h 501"/>
              <a:gd name="T8" fmla="*/ 14 w 66"/>
              <a:gd name="T9" fmla="*/ 351 h 501"/>
              <a:gd name="T10" fmla="*/ 14 w 66"/>
              <a:gd name="T11" fmla="*/ 294 h 501"/>
              <a:gd name="T12" fmla="*/ 16 w 66"/>
              <a:gd name="T13" fmla="*/ 237 h 501"/>
              <a:gd name="T14" fmla="*/ 18 w 66"/>
              <a:gd name="T15" fmla="*/ 91 h 501"/>
              <a:gd name="T16" fmla="*/ 17 w 66"/>
              <a:gd name="T17" fmla="*/ 31 h 501"/>
              <a:gd name="T18" fmla="*/ 32 w 66"/>
              <a:gd name="T19" fmla="*/ 8 h 501"/>
              <a:gd name="T20" fmla="*/ 57 w 66"/>
              <a:gd name="T21" fmla="*/ 24 h 501"/>
              <a:gd name="T22" fmla="*/ 62 w 66"/>
              <a:gd name="T23" fmla="*/ 161 h 501"/>
              <a:gd name="T24" fmla="*/ 55 w 66"/>
              <a:gd name="T25" fmla="*/ 257 h 501"/>
              <a:gd name="T26" fmla="*/ 58 w 66"/>
              <a:gd name="T27" fmla="*/ 334 h 501"/>
              <a:gd name="T28" fmla="*/ 44 w 66"/>
              <a:gd name="T29" fmla="*/ 463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6" h="501">
                <a:moveTo>
                  <a:pt x="44" y="463"/>
                </a:moveTo>
                <a:cubicBezTo>
                  <a:pt x="43" y="467"/>
                  <a:pt x="43" y="471"/>
                  <a:pt x="43" y="476"/>
                </a:cubicBezTo>
                <a:cubicBezTo>
                  <a:pt x="39" y="499"/>
                  <a:pt x="30" y="501"/>
                  <a:pt x="14" y="483"/>
                </a:cubicBezTo>
                <a:cubicBezTo>
                  <a:pt x="8" y="476"/>
                  <a:pt x="0" y="470"/>
                  <a:pt x="2" y="459"/>
                </a:cubicBezTo>
                <a:cubicBezTo>
                  <a:pt x="11" y="424"/>
                  <a:pt x="18" y="388"/>
                  <a:pt x="14" y="351"/>
                </a:cubicBezTo>
                <a:cubicBezTo>
                  <a:pt x="13" y="332"/>
                  <a:pt x="13" y="313"/>
                  <a:pt x="14" y="294"/>
                </a:cubicBezTo>
                <a:cubicBezTo>
                  <a:pt x="15" y="275"/>
                  <a:pt x="11" y="256"/>
                  <a:pt x="16" y="237"/>
                </a:cubicBezTo>
                <a:cubicBezTo>
                  <a:pt x="30" y="188"/>
                  <a:pt x="32" y="140"/>
                  <a:pt x="18" y="91"/>
                </a:cubicBezTo>
                <a:cubicBezTo>
                  <a:pt x="12" y="71"/>
                  <a:pt x="13" y="51"/>
                  <a:pt x="17" y="31"/>
                </a:cubicBezTo>
                <a:cubicBezTo>
                  <a:pt x="20" y="22"/>
                  <a:pt x="22" y="12"/>
                  <a:pt x="32" y="8"/>
                </a:cubicBezTo>
                <a:cubicBezTo>
                  <a:pt x="47" y="0"/>
                  <a:pt x="59" y="3"/>
                  <a:pt x="57" y="24"/>
                </a:cubicBezTo>
                <a:cubicBezTo>
                  <a:pt x="57" y="70"/>
                  <a:pt x="65" y="115"/>
                  <a:pt x="62" y="161"/>
                </a:cubicBezTo>
                <a:cubicBezTo>
                  <a:pt x="60" y="193"/>
                  <a:pt x="61" y="225"/>
                  <a:pt x="55" y="257"/>
                </a:cubicBezTo>
                <a:cubicBezTo>
                  <a:pt x="51" y="282"/>
                  <a:pt x="53" y="308"/>
                  <a:pt x="58" y="334"/>
                </a:cubicBezTo>
                <a:cubicBezTo>
                  <a:pt x="66" y="378"/>
                  <a:pt x="58" y="421"/>
                  <a:pt x="44" y="463"/>
                </a:cubicBezTo>
                <a:close/>
              </a:path>
            </a:pathLst>
          </a:custGeom>
          <a:solidFill>
            <a:srgbClr val="5F60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4" name="Freeform 57"/>
          <p:cNvSpPr>
            <a:spLocks/>
          </p:cNvSpPr>
          <p:nvPr/>
        </p:nvSpPr>
        <p:spPr bwMode="auto">
          <a:xfrm>
            <a:off x="4691601" y="3740866"/>
            <a:ext cx="118644" cy="720764"/>
          </a:xfrm>
          <a:custGeom>
            <a:avLst/>
            <a:gdLst>
              <a:gd name="T0" fmla="*/ 5 w 55"/>
              <a:gd name="T1" fmla="*/ 304 h 336"/>
              <a:gd name="T2" fmla="*/ 10 w 55"/>
              <a:gd name="T3" fmla="*/ 237 h 336"/>
              <a:gd name="T4" fmla="*/ 4 w 55"/>
              <a:gd name="T5" fmla="*/ 143 h 336"/>
              <a:gd name="T6" fmla="*/ 18 w 55"/>
              <a:gd name="T7" fmla="*/ 0 h 336"/>
              <a:gd name="T8" fmla="*/ 24 w 55"/>
              <a:gd name="T9" fmla="*/ 39 h 336"/>
              <a:gd name="T10" fmla="*/ 43 w 55"/>
              <a:gd name="T11" fmla="*/ 142 h 336"/>
              <a:gd name="T12" fmla="*/ 55 w 55"/>
              <a:gd name="T13" fmla="*/ 336 h 336"/>
              <a:gd name="T14" fmla="*/ 27 w 55"/>
              <a:gd name="T15" fmla="*/ 264 h 336"/>
              <a:gd name="T16" fmla="*/ 5 w 55"/>
              <a:gd name="T17" fmla="*/ 304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336">
                <a:moveTo>
                  <a:pt x="5" y="304"/>
                </a:moveTo>
                <a:cubicBezTo>
                  <a:pt x="1" y="281"/>
                  <a:pt x="7" y="259"/>
                  <a:pt x="10" y="237"/>
                </a:cubicBezTo>
                <a:cubicBezTo>
                  <a:pt x="16" y="205"/>
                  <a:pt x="7" y="175"/>
                  <a:pt x="4" y="143"/>
                </a:cubicBezTo>
                <a:cubicBezTo>
                  <a:pt x="0" y="95"/>
                  <a:pt x="25" y="49"/>
                  <a:pt x="18" y="0"/>
                </a:cubicBezTo>
                <a:cubicBezTo>
                  <a:pt x="36" y="11"/>
                  <a:pt x="24" y="26"/>
                  <a:pt x="24" y="39"/>
                </a:cubicBezTo>
                <a:cubicBezTo>
                  <a:pt x="24" y="74"/>
                  <a:pt x="50" y="105"/>
                  <a:pt x="43" y="142"/>
                </a:cubicBezTo>
                <a:cubicBezTo>
                  <a:pt x="31" y="208"/>
                  <a:pt x="55" y="271"/>
                  <a:pt x="55" y="336"/>
                </a:cubicBezTo>
                <a:cubicBezTo>
                  <a:pt x="24" y="322"/>
                  <a:pt x="37" y="290"/>
                  <a:pt x="27" y="264"/>
                </a:cubicBezTo>
                <a:cubicBezTo>
                  <a:pt x="20" y="279"/>
                  <a:pt x="30" y="302"/>
                  <a:pt x="5" y="304"/>
                </a:cubicBezTo>
                <a:close/>
              </a:path>
            </a:pathLst>
          </a:custGeom>
          <a:solidFill>
            <a:srgbClr val="2323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5" name="Freeform 58"/>
          <p:cNvSpPr>
            <a:spLocks/>
          </p:cNvSpPr>
          <p:nvPr/>
        </p:nvSpPr>
        <p:spPr bwMode="auto">
          <a:xfrm>
            <a:off x="5017873" y="3990019"/>
            <a:ext cx="237289" cy="404874"/>
          </a:xfrm>
          <a:custGeom>
            <a:avLst/>
            <a:gdLst>
              <a:gd name="T0" fmla="*/ 111 w 111"/>
              <a:gd name="T1" fmla="*/ 175 h 189"/>
              <a:gd name="T2" fmla="*/ 110 w 111"/>
              <a:gd name="T3" fmla="*/ 179 h 189"/>
              <a:gd name="T4" fmla="*/ 100 w 111"/>
              <a:gd name="T5" fmla="*/ 189 h 189"/>
              <a:gd name="T6" fmla="*/ 86 w 111"/>
              <a:gd name="T7" fmla="*/ 168 h 189"/>
              <a:gd name="T8" fmla="*/ 77 w 111"/>
              <a:gd name="T9" fmla="*/ 152 h 189"/>
              <a:gd name="T10" fmla="*/ 21 w 111"/>
              <a:gd name="T11" fmla="*/ 97 h 189"/>
              <a:gd name="T12" fmla="*/ 9 w 111"/>
              <a:gd name="T13" fmla="*/ 27 h 189"/>
              <a:gd name="T14" fmla="*/ 15 w 111"/>
              <a:gd name="T15" fmla="*/ 19 h 189"/>
              <a:gd name="T16" fmla="*/ 56 w 111"/>
              <a:gd name="T17" fmla="*/ 7 h 189"/>
              <a:gd name="T18" fmla="*/ 60 w 111"/>
              <a:gd name="T19" fmla="*/ 47 h 189"/>
              <a:gd name="T20" fmla="*/ 87 w 111"/>
              <a:gd name="T21" fmla="*/ 123 h 189"/>
              <a:gd name="T22" fmla="*/ 102 w 111"/>
              <a:gd name="T23" fmla="*/ 118 h 189"/>
              <a:gd name="T24" fmla="*/ 111 w 111"/>
              <a:gd name="T25" fmla="*/ 175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1" h="189">
                <a:moveTo>
                  <a:pt x="111" y="175"/>
                </a:moveTo>
                <a:cubicBezTo>
                  <a:pt x="110" y="176"/>
                  <a:pt x="109" y="177"/>
                  <a:pt x="110" y="179"/>
                </a:cubicBezTo>
                <a:cubicBezTo>
                  <a:pt x="106" y="182"/>
                  <a:pt x="103" y="185"/>
                  <a:pt x="100" y="189"/>
                </a:cubicBezTo>
                <a:cubicBezTo>
                  <a:pt x="91" y="184"/>
                  <a:pt x="89" y="176"/>
                  <a:pt x="86" y="168"/>
                </a:cubicBezTo>
                <a:cubicBezTo>
                  <a:pt x="83" y="162"/>
                  <a:pt x="80" y="152"/>
                  <a:pt x="77" y="152"/>
                </a:cubicBezTo>
                <a:cubicBezTo>
                  <a:pt x="41" y="151"/>
                  <a:pt x="40" y="116"/>
                  <a:pt x="21" y="97"/>
                </a:cubicBezTo>
                <a:cubicBezTo>
                  <a:pt x="0" y="77"/>
                  <a:pt x="3" y="52"/>
                  <a:pt x="9" y="27"/>
                </a:cubicBezTo>
                <a:cubicBezTo>
                  <a:pt x="11" y="24"/>
                  <a:pt x="13" y="21"/>
                  <a:pt x="15" y="19"/>
                </a:cubicBezTo>
                <a:cubicBezTo>
                  <a:pt x="28" y="11"/>
                  <a:pt x="43" y="0"/>
                  <a:pt x="56" y="7"/>
                </a:cubicBezTo>
                <a:cubicBezTo>
                  <a:pt x="70" y="15"/>
                  <a:pt x="62" y="33"/>
                  <a:pt x="60" y="47"/>
                </a:cubicBezTo>
                <a:cubicBezTo>
                  <a:pt x="55" y="77"/>
                  <a:pt x="88" y="93"/>
                  <a:pt x="87" y="123"/>
                </a:cubicBezTo>
                <a:cubicBezTo>
                  <a:pt x="86" y="133"/>
                  <a:pt x="96" y="117"/>
                  <a:pt x="102" y="118"/>
                </a:cubicBezTo>
                <a:cubicBezTo>
                  <a:pt x="109" y="136"/>
                  <a:pt x="83" y="160"/>
                  <a:pt x="111" y="175"/>
                </a:cubicBezTo>
                <a:close/>
              </a:path>
            </a:pathLst>
          </a:custGeom>
          <a:solidFill>
            <a:srgbClr val="1D1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6" name="Freeform 59"/>
          <p:cNvSpPr>
            <a:spLocks/>
          </p:cNvSpPr>
          <p:nvPr/>
        </p:nvSpPr>
        <p:spPr bwMode="auto">
          <a:xfrm>
            <a:off x="4528465" y="3859511"/>
            <a:ext cx="134958" cy="544281"/>
          </a:xfrm>
          <a:custGeom>
            <a:avLst/>
            <a:gdLst>
              <a:gd name="T0" fmla="*/ 61 w 63"/>
              <a:gd name="T1" fmla="*/ 22 h 254"/>
              <a:gd name="T2" fmla="*/ 60 w 63"/>
              <a:gd name="T3" fmla="*/ 81 h 254"/>
              <a:gd name="T4" fmla="*/ 30 w 63"/>
              <a:gd name="T5" fmla="*/ 71 h 254"/>
              <a:gd name="T6" fmla="*/ 35 w 63"/>
              <a:gd name="T7" fmla="*/ 171 h 254"/>
              <a:gd name="T8" fmla="*/ 60 w 63"/>
              <a:gd name="T9" fmla="*/ 139 h 254"/>
              <a:gd name="T10" fmla="*/ 54 w 63"/>
              <a:gd name="T11" fmla="*/ 234 h 254"/>
              <a:gd name="T12" fmla="*/ 41 w 63"/>
              <a:gd name="T13" fmla="*/ 249 h 254"/>
              <a:gd name="T14" fmla="*/ 15 w 63"/>
              <a:gd name="T15" fmla="*/ 231 h 254"/>
              <a:gd name="T16" fmla="*/ 13 w 63"/>
              <a:gd name="T17" fmla="*/ 201 h 254"/>
              <a:gd name="T18" fmla="*/ 7 w 63"/>
              <a:gd name="T19" fmla="*/ 165 h 254"/>
              <a:gd name="T20" fmla="*/ 9 w 63"/>
              <a:gd name="T21" fmla="*/ 53 h 254"/>
              <a:gd name="T22" fmla="*/ 16 w 63"/>
              <a:gd name="T23" fmla="*/ 36 h 254"/>
              <a:gd name="T24" fmla="*/ 22 w 63"/>
              <a:gd name="T25" fmla="*/ 3 h 254"/>
              <a:gd name="T26" fmla="*/ 61 w 63"/>
              <a:gd name="T27" fmla="*/ 22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254">
                <a:moveTo>
                  <a:pt x="61" y="22"/>
                </a:moveTo>
                <a:cubicBezTo>
                  <a:pt x="60" y="42"/>
                  <a:pt x="60" y="61"/>
                  <a:pt x="60" y="81"/>
                </a:cubicBezTo>
                <a:cubicBezTo>
                  <a:pt x="48" y="85"/>
                  <a:pt x="42" y="72"/>
                  <a:pt x="30" y="71"/>
                </a:cubicBezTo>
                <a:cubicBezTo>
                  <a:pt x="31" y="104"/>
                  <a:pt x="27" y="137"/>
                  <a:pt x="35" y="171"/>
                </a:cubicBezTo>
                <a:cubicBezTo>
                  <a:pt x="46" y="160"/>
                  <a:pt x="42" y="141"/>
                  <a:pt x="60" y="139"/>
                </a:cubicBezTo>
                <a:cubicBezTo>
                  <a:pt x="63" y="171"/>
                  <a:pt x="56" y="202"/>
                  <a:pt x="54" y="234"/>
                </a:cubicBezTo>
                <a:cubicBezTo>
                  <a:pt x="54" y="243"/>
                  <a:pt x="50" y="248"/>
                  <a:pt x="41" y="249"/>
                </a:cubicBezTo>
                <a:cubicBezTo>
                  <a:pt x="25" y="254"/>
                  <a:pt x="23" y="237"/>
                  <a:pt x="15" y="231"/>
                </a:cubicBezTo>
                <a:cubicBezTo>
                  <a:pt x="5" y="222"/>
                  <a:pt x="9" y="212"/>
                  <a:pt x="13" y="201"/>
                </a:cubicBezTo>
                <a:cubicBezTo>
                  <a:pt x="17" y="188"/>
                  <a:pt x="16" y="176"/>
                  <a:pt x="7" y="165"/>
                </a:cubicBezTo>
                <a:cubicBezTo>
                  <a:pt x="8" y="127"/>
                  <a:pt x="0" y="90"/>
                  <a:pt x="9" y="53"/>
                </a:cubicBezTo>
                <a:cubicBezTo>
                  <a:pt x="10" y="47"/>
                  <a:pt x="10" y="40"/>
                  <a:pt x="16" y="36"/>
                </a:cubicBezTo>
                <a:cubicBezTo>
                  <a:pt x="24" y="26"/>
                  <a:pt x="20" y="14"/>
                  <a:pt x="22" y="3"/>
                </a:cubicBezTo>
                <a:cubicBezTo>
                  <a:pt x="39" y="0"/>
                  <a:pt x="49" y="13"/>
                  <a:pt x="61" y="22"/>
                </a:cubicBezTo>
                <a:close/>
              </a:path>
            </a:pathLst>
          </a:custGeom>
          <a:solidFill>
            <a:srgbClr val="737B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7" name="Freeform 60"/>
          <p:cNvSpPr>
            <a:spLocks/>
          </p:cNvSpPr>
          <p:nvPr/>
        </p:nvSpPr>
        <p:spPr bwMode="auto">
          <a:xfrm>
            <a:off x="5221051" y="4434935"/>
            <a:ext cx="206144" cy="390043"/>
          </a:xfrm>
          <a:custGeom>
            <a:avLst/>
            <a:gdLst>
              <a:gd name="T0" fmla="*/ 94 w 96"/>
              <a:gd name="T1" fmla="*/ 168 h 182"/>
              <a:gd name="T2" fmla="*/ 87 w 96"/>
              <a:gd name="T3" fmla="*/ 181 h 182"/>
              <a:gd name="T4" fmla="*/ 65 w 96"/>
              <a:gd name="T5" fmla="*/ 181 h 182"/>
              <a:gd name="T6" fmla="*/ 46 w 96"/>
              <a:gd name="T7" fmla="*/ 153 h 182"/>
              <a:gd name="T8" fmla="*/ 20 w 96"/>
              <a:gd name="T9" fmla="*/ 122 h 182"/>
              <a:gd name="T10" fmla="*/ 20 w 96"/>
              <a:gd name="T11" fmla="*/ 91 h 182"/>
              <a:gd name="T12" fmla="*/ 4 w 96"/>
              <a:gd name="T13" fmla="*/ 54 h 182"/>
              <a:gd name="T14" fmla="*/ 10 w 96"/>
              <a:gd name="T15" fmla="*/ 0 h 182"/>
              <a:gd name="T16" fmla="*/ 20 w 96"/>
              <a:gd name="T17" fmla="*/ 37 h 182"/>
              <a:gd name="T18" fmla="*/ 33 w 96"/>
              <a:gd name="T19" fmla="*/ 74 h 182"/>
              <a:gd name="T20" fmla="*/ 95 w 96"/>
              <a:gd name="T21" fmla="*/ 159 h 182"/>
              <a:gd name="T22" fmla="*/ 94 w 96"/>
              <a:gd name="T23" fmla="*/ 168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" h="182">
                <a:moveTo>
                  <a:pt x="94" y="168"/>
                </a:moveTo>
                <a:cubicBezTo>
                  <a:pt x="88" y="170"/>
                  <a:pt x="87" y="175"/>
                  <a:pt x="87" y="181"/>
                </a:cubicBezTo>
                <a:cubicBezTo>
                  <a:pt x="80" y="181"/>
                  <a:pt x="72" y="180"/>
                  <a:pt x="65" y="181"/>
                </a:cubicBezTo>
                <a:cubicBezTo>
                  <a:pt x="43" y="182"/>
                  <a:pt x="30" y="180"/>
                  <a:pt x="46" y="153"/>
                </a:cubicBezTo>
                <a:cubicBezTo>
                  <a:pt x="69" y="118"/>
                  <a:pt x="25" y="137"/>
                  <a:pt x="20" y="122"/>
                </a:cubicBezTo>
                <a:cubicBezTo>
                  <a:pt x="40" y="112"/>
                  <a:pt x="49" y="100"/>
                  <a:pt x="20" y="91"/>
                </a:cubicBezTo>
                <a:cubicBezTo>
                  <a:pt x="0" y="84"/>
                  <a:pt x="1" y="68"/>
                  <a:pt x="4" y="54"/>
                </a:cubicBezTo>
                <a:cubicBezTo>
                  <a:pt x="9" y="36"/>
                  <a:pt x="10" y="18"/>
                  <a:pt x="10" y="0"/>
                </a:cubicBezTo>
                <a:cubicBezTo>
                  <a:pt x="18" y="11"/>
                  <a:pt x="24" y="23"/>
                  <a:pt x="20" y="37"/>
                </a:cubicBezTo>
                <a:cubicBezTo>
                  <a:pt x="15" y="53"/>
                  <a:pt x="25" y="69"/>
                  <a:pt x="33" y="74"/>
                </a:cubicBezTo>
                <a:cubicBezTo>
                  <a:pt x="67" y="94"/>
                  <a:pt x="64" y="138"/>
                  <a:pt x="95" y="159"/>
                </a:cubicBezTo>
                <a:cubicBezTo>
                  <a:pt x="96" y="159"/>
                  <a:pt x="94" y="165"/>
                  <a:pt x="94" y="168"/>
                </a:cubicBezTo>
                <a:close/>
              </a:path>
            </a:pathLst>
          </a:custGeom>
          <a:solidFill>
            <a:srgbClr val="1D1F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8" name="Freeform 61"/>
          <p:cNvSpPr>
            <a:spLocks/>
          </p:cNvSpPr>
          <p:nvPr/>
        </p:nvSpPr>
        <p:spPr bwMode="auto">
          <a:xfrm>
            <a:off x="4494355" y="3807604"/>
            <a:ext cx="68220" cy="404874"/>
          </a:xfrm>
          <a:custGeom>
            <a:avLst/>
            <a:gdLst>
              <a:gd name="T0" fmla="*/ 32 w 32"/>
              <a:gd name="T1" fmla="*/ 60 h 189"/>
              <a:gd name="T2" fmla="*/ 31 w 32"/>
              <a:gd name="T3" fmla="*/ 156 h 189"/>
              <a:gd name="T4" fmla="*/ 23 w 32"/>
              <a:gd name="T5" fmla="*/ 189 h 189"/>
              <a:gd name="T6" fmla="*/ 12 w 32"/>
              <a:gd name="T7" fmla="*/ 182 h 189"/>
              <a:gd name="T8" fmla="*/ 6 w 32"/>
              <a:gd name="T9" fmla="*/ 76 h 189"/>
              <a:gd name="T10" fmla="*/ 11 w 32"/>
              <a:gd name="T11" fmla="*/ 69 h 189"/>
              <a:gd name="T12" fmla="*/ 15 w 32"/>
              <a:gd name="T13" fmla="*/ 80 h 189"/>
              <a:gd name="T14" fmla="*/ 32 w 32"/>
              <a:gd name="T15" fmla="*/ 0 h 189"/>
              <a:gd name="T16" fmla="*/ 32 w 32"/>
              <a:gd name="T17" fmla="*/ 6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" h="189">
                <a:moveTo>
                  <a:pt x="32" y="60"/>
                </a:moveTo>
                <a:cubicBezTo>
                  <a:pt x="32" y="92"/>
                  <a:pt x="31" y="124"/>
                  <a:pt x="31" y="156"/>
                </a:cubicBezTo>
                <a:cubicBezTo>
                  <a:pt x="31" y="167"/>
                  <a:pt x="31" y="179"/>
                  <a:pt x="23" y="189"/>
                </a:cubicBezTo>
                <a:cubicBezTo>
                  <a:pt x="20" y="187"/>
                  <a:pt x="16" y="185"/>
                  <a:pt x="12" y="182"/>
                </a:cubicBezTo>
                <a:cubicBezTo>
                  <a:pt x="5" y="147"/>
                  <a:pt x="5" y="112"/>
                  <a:pt x="6" y="76"/>
                </a:cubicBezTo>
                <a:cubicBezTo>
                  <a:pt x="6" y="75"/>
                  <a:pt x="0" y="63"/>
                  <a:pt x="11" y="69"/>
                </a:cubicBezTo>
                <a:cubicBezTo>
                  <a:pt x="13" y="70"/>
                  <a:pt x="13" y="75"/>
                  <a:pt x="15" y="80"/>
                </a:cubicBezTo>
                <a:cubicBezTo>
                  <a:pt x="24" y="52"/>
                  <a:pt x="11" y="24"/>
                  <a:pt x="32" y="0"/>
                </a:cubicBezTo>
                <a:cubicBezTo>
                  <a:pt x="32" y="20"/>
                  <a:pt x="32" y="40"/>
                  <a:pt x="32" y="60"/>
                </a:cubicBezTo>
                <a:close/>
              </a:path>
            </a:pathLst>
          </a:custGeom>
          <a:solidFill>
            <a:srgbClr val="1C20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19" name="Freeform 62"/>
          <p:cNvSpPr>
            <a:spLocks/>
          </p:cNvSpPr>
          <p:nvPr/>
        </p:nvSpPr>
        <p:spPr bwMode="auto">
          <a:xfrm>
            <a:off x="4811728" y="4251037"/>
            <a:ext cx="195763" cy="253602"/>
          </a:xfrm>
          <a:custGeom>
            <a:avLst/>
            <a:gdLst>
              <a:gd name="T0" fmla="*/ 1 w 91"/>
              <a:gd name="T1" fmla="*/ 104 h 118"/>
              <a:gd name="T2" fmla="*/ 33 w 91"/>
              <a:gd name="T3" fmla="*/ 72 h 118"/>
              <a:gd name="T4" fmla="*/ 63 w 91"/>
              <a:gd name="T5" fmla="*/ 53 h 118"/>
              <a:gd name="T6" fmla="*/ 76 w 91"/>
              <a:gd name="T7" fmla="*/ 27 h 118"/>
              <a:gd name="T8" fmla="*/ 87 w 91"/>
              <a:gd name="T9" fmla="*/ 0 h 118"/>
              <a:gd name="T10" fmla="*/ 91 w 91"/>
              <a:gd name="T11" fmla="*/ 3 h 118"/>
              <a:gd name="T12" fmla="*/ 91 w 91"/>
              <a:gd name="T13" fmla="*/ 38 h 118"/>
              <a:gd name="T14" fmla="*/ 17 w 91"/>
              <a:gd name="T15" fmla="*/ 117 h 118"/>
              <a:gd name="T16" fmla="*/ 1 w 91"/>
              <a:gd name="T17" fmla="*/ 104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1" h="118">
                <a:moveTo>
                  <a:pt x="1" y="104"/>
                </a:moveTo>
                <a:cubicBezTo>
                  <a:pt x="17" y="99"/>
                  <a:pt x="10" y="71"/>
                  <a:pt x="33" y="72"/>
                </a:cubicBezTo>
                <a:cubicBezTo>
                  <a:pt x="40" y="60"/>
                  <a:pt x="53" y="59"/>
                  <a:pt x="63" y="53"/>
                </a:cubicBezTo>
                <a:cubicBezTo>
                  <a:pt x="75" y="48"/>
                  <a:pt x="74" y="37"/>
                  <a:pt x="76" y="27"/>
                </a:cubicBezTo>
                <a:cubicBezTo>
                  <a:pt x="77" y="17"/>
                  <a:pt x="75" y="5"/>
                  <a:pt x="87" y="0"/>
                </a:cubicBezTo>
                <a:cubicBezTo>
                  <a:pt x="89" y="1"/>
                  <a:pt x="90" y="2"/>
                  <a:pt x="91" y="3"/>
                </a:cubicBezTo>
                <a:cubicBezTo>
                  <a:pt x="91" y="14"/>
                  <a:pt x="91" y="26"/>
                  <a:pt x="91" y="38"/>
                </a:cubicBezTo>
                <a:cubicBezTo>
                  <a:pt x="90" y="87"/>
                  <a:pt x="66" y="114"/>
                  <a:pt x="17" y="117"/>
                </a:cubicBezTo>
                <a:cubicBezTo>
                  <a:pt x="7" y="118"/>
                  <a:pt x="0" y="116"/>
                  <a:pt x="1" y="104"/>
                </a:cubicBezTo>
                <a:close/>
              </a:path>
            </a:pathLst>
          </a:custGeom>
          <a:solidFill>
            <a:srgbClr val="3B3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0" name="Freeform 63"/>
          <p:cNvSpPr>
            <a:spLocks/>
          </p:cNvSpPr>
          <p:nvPr/>
        </p:nvSpPr>
        <p:spPr bwMode="auto">
          <a:xfrm>
            <a:off x="4951135" y="3678578"/>
            <a:ext cx="145339" cy="578391"/>
          </a:xfrm>
          <a:custGeom>
            <a:avLst/>
            <a:gdLst>
              <a:gd name="T0" fmla="*/ 46 w 68"/>
              <a:gd name="T1" fmla="*/ 171 h 270"/>
              <a:gd name="T2" fmla="*/ 52 w 68"/>
              <a:gd name="T3" fmla="*/ 242 h 270"/>
              <a:gd name="T4" fmla="*/ 26 w 68"/>
              <a:gd name="T5" fmla="*/ 270 h 270"/>
              <a:gd name="T6" fmla="*/ 24 w 68"/>
              <a:gd name="T7" fmla="*/ 267 h 270"/>
              <a:gd name="T8" fmla="*/ 17 w 68"/>
              <a:gd name="T9" fmla="*/ 242 h 270"/>
              <a:gd name="T10" fmla="*/ 29 w 68"/>
              <a:gd name="T11" fmla="*/ 227 h 270"/>
              <a:gd name="T12" fmla="*/ 24 w 68"/>
              <a:gd name="T13" fmla="*/ 76 h 270"/>
              <a:gd name="T14" fmla="*/ 8 w 68"/>
              <a:gd name="T15" fmla="*/ 70 h 270"/>
              <a:gd name="T16" fmla="*/ 9 w 68"/>
              <a:gd name="T17" fmla="*/ 11 h 270"/>
              <a:gd name="T18" fmla="*/ 40 w 68"/>
              <a:gd name="T19" fmla="*/ 2 h 270"/>
              <a:gd name="T20" fmla="*/ 45 w 68"/>
              <a:gd name="T21" fmla="*/ 6 h 270"/>
              <a:gd name="T22" fmla="*/ 46 w 68"/>
              <a:gd name="T23" fmla="*/ 171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" h="270">
                <a:moveTo>
                  <a:pt x="46" y="171"/>
                </a:moveTo>
                <a:cubicBezTo>
                  <a:pt x="43" y="195"/>
                  <a:pt x="47" y="219"/>
                  <a:pt x="52" y="242"/>
                </a:cubicBezTo>
                <a:cubicBezTo>
                  <a:pt x="44" y="251"/>
                  <a:pt x="35" y="260"/>
                  <a:pt x="26" y="270"/>
                </a:cubicBezTo>
                <a:cubicBezTo>
                  <a:pt x="25" y="269"/>
                  <a:pt x="25" y="268"/>
                  <a:pt x="24" y="267"/>
                </a:cubicBezTo>
                <a:cubicBezTo>
                  <a:pt x="13" y="261"/>
                  <a:pt x="12" y="252"/>
                  <a:pt x="17" y="242"/>
                </a:cubicBezTo>
                <a:cubicBezTo>
                  <a:pt x="22" y="237"/>
                  <a:pt x="29" y="235"/>
                  <a:pt x="29" y="227"/>
                </a:cubicBezTo>
                <a:cubicBezTo>
                  <a:pt x="30" y="176"/>
                  <a:pt x="31" y="126"/>
                  <a:pt x="24" y="76"/>
                </a:cubicBezTo>
                <a:cubicBezTo>
                  <a:pt x="22" y="63"/>
                  <a:pt x="10" y="83"/>
                  <a:pt x="8" y="70"/>
                </a:cubicBezTo>
                <a:cubicBezTo>
                  <a:pt x="0" y="50"/>
                  <a:pt x="0" y="31"/>
                  <a:pt x="9" y="11"/>
                </a:cubicBezTo>
                <a:cubicBezTo>
                  <a:pt x="17" y="0"/>
                  <a:pt x="28" y="0"/>
                  <a:pt x="40" y="2"/>
                </a:cubicBezTo>
                <a:cubicBezTo>
                  <a:pt x="42" y="3"/>
                  <a:pt x="44" y="5"/>
                  <a:pt x="45" y="6"/>
                </a:cubicBezTo>
                <a:cubicBezTo>
                  <a:pt x="47" y="61"/>
                  <a:pt x="68" y="116"/>
                  <a:pt x="46" y="171"/>
                </a:cubicBezTo>
                <a:close/>
              </a:path>
            </a:pathLst>
          </a:custGeom>
          <a:solidFill>
            <a:srgbClr val="4B56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1" name="Freeform 64"/>
          <p:cNvSpPr>
            <a:spLocks/>
          </p:cNvSpPr>
          <p:nvPr/>
        </p:nvSpPr>
        <p:spPr bwMode="auto">
          <a:xfrm>
            <a:off x="4550711" y="4353367"/>
            <a:ext cx="155721" cy="139407"/>
          </a:xfrm>
          <a:custGeom>
            <a:avLst/>
            <a:gdLst>
              <a:gd name="T0" fmla="*/ 5 w 73"/>
              <a:gd name="T1" fmla="*/ 0 h 65"/>
              <a:gd name="T2" fmla="*/ 31 w 73"/>
              <a:gd name="T3" fmla="*/ 18 h 65"/>
              <a:gd name="T4" fmla="*/ 52 w 73"/>
              <a:gd name="T5" fmla="*/ 36 h 65"/>
              <a:gd name="T6" fmla="*/ 70 w 73"/>
              <a:gd name="T7" fmla="*/ 31 h 65"/>
              <a:gd name="T8" fmla="*/ 61 w 73"/>
              <a:gd name="T9" fmla="*/ 60 h 65"/>
              <a:gd name="T10" fmla="*/ 33 w 73"/>
              <a:gd name="T11" fmla="*/ 49 h 65"/>
              <a:gd name="T12" fmla="*/ 5 w 73"/>
              <a:gd name="T1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" h="65">
                <a:moveTo>
                  <a:pt x="5" y="0"/>
                </a:moveTo>
                <a:cubicBezTo>
                  <a:pt x="13" y="6"/>
                  <a:pt x="22" y="12"/>
                  <a:pt x="31" y="18"/>
                </a:cubicBezTo>
                <a:cubicBezTo>
                  <a:pt x="38" y="24"/>
                  <a:pt x="47" y="29"/>
                  <a:pt x="52" y="36"/>
                </a:cubicBezTo>
                <a:cubicBezTo>
                  <a:pt x="66" y="58"/>
                  <a:pt x="63" y="30"/>
                  <a:pt x="70" y="31"/>
                </a:cubicBezTo>
                <a:cubicBezTo>
                  <a:pt x="70" y="41"/>
                  <a:pt x="73" y="54"/>
                  <a:pt x="61" y="60"/>
                </a:cubicBezTo>
                <a:cubicBezTo>
                  <a:pt x="50" y="65"/>
                  <a:pt x="42" y="55"/>
                  <a:pt x="33" y="49"/>
                </a:cubicBezTo>
                <a:cubicBezTo>
                  <a:pt x="16" y="37"/>
                  <a:pt x="0" y="24"/>
                  <a:pt x="5" y="0"/>
                </a:cubicBezTo>
                <a:close/>
              </a:path>
            </a:pathLst>
          </a:custGeom>
          <a:solidFill>
            <a:srgbClr val="3A3D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2" name="Freeform 65"/>
          <p:cNvSpPr>
            <a:spLocks/>
          </p:cNvSpPr>
          <p:nvPr/>
        </p:nvSpPr>
        <p:spPr bwMode="auto">
          <a:xfrm>
            <a:off x="4526982" y="5430064"/>
            <a:ext cx="72670" cy="47458"/>
          </a:xfrm>
          <a:custGeom>
            <a:avLst/>
            <a:gdLst>
              <a:gd name="T0" fmla="*/ 0 w 34"/>
              <a:gd name="T1" fmla="*/ 19 h 22"/>
              <a:gd name="T2" fmla="*/ 34 w 34"/>
              <a:gd name="T3" fmla="*/ 6 h 22"/>
              <a:gd name="T4" fmla="*/ 0 w 34"/>
              <a:gd name="T5" fmla="*/ 1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2">
                <a:moveTo>
                  <a:pt x="0" y="19"/>
                </a:moveTo>
                <a:cubicBezTo>
                  <a:pt x="11" y="10"/>
                  <a:pt x="17" y="0"/>
                  <a:pt x="34" y="6"/>
                </a:cubicBezTo>
                <a:cubicBezTo>
                  <a:pt x="26" y="19"/>
                  <a:pt x="16" y="22"/>
                  <a:pt x="0" y="19"/>
                </a:cubicBezTo>
                <a:close/>
              </a:path>
            </a:pathLst>
          </a:custGeom>
          <a:solidFill>
            <a:srgbClr val="4948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3" name="Freeform 66"/>
          <p:cNvSpPr>
            <a:spLocks/>
          </p:cNvSpPr>
          <p:nvPr/>
        </p:nvSpPr>
        <p:spPr bwMode="auto">
          <a:xfrm>
            <a:off x="4865118" y="2858450"/>
            <a:ext cx="265467" cy="530933"/>
          </a:xfrm>
          <a:custGeom>
            <a:avLst/>
            <a:gdLst>
              <a:gd name="T0" fmla="*/ 98 w 124"/>
              <a:gd name="T1" fmla="*/ 166 h 248"/>
              <a:gd name="T2" fmla="*/ 87 w 124"/>
              <a:gd name="T3" fmla="*/ 183 h 248"/>
              <a:gd name="T4" fmla="*/ 32 w 124"/>
              <a:gd name="T5" fmla="*/ 231 h 248"/>
              <a:gd name="T6" fmla="*/ 26 w 124"/>
              <a:gd name="T7" fmla="*/ 248 h 248"/>
              <a:gd name="T8" fmla="*/ 20 w 124"/>
              <a:gd name="T9" fmla="*/ 167 h 248"/>
              <a:gd name="T10" fmla="*/ 7 w 124"/>
              <a:gd name="T11" fmla="*/ 90 h 248"/>
              <a:gd name="T12" fmla="*/ 2 w 124"/>
              <a:gd name="T13" fmla="*/ 80 h 248"/>
              <a:gd name="T14" fmla="*/ 24 w 124"/>
              <a:gd name="T15" fmla="*/ 45 h 248"/>
              <a:gd name="T16" fmla="*/ 52 w 124"/>
              <a:gd name="T17" fmla="*/ 58 h 248"/>
              <a:gd name="T18" fmla="*/ 81 w 124"/>
              <a:gd name="T19" fmla="*/ 11 h 248"/>
              <a:gd name="T20" fmla="*/ 107 w 124"/>
              <a:gd name="T21" fmla="*/ 4 h 248"/>
              <a:gd name="T22" fmla="*/ 124 w 124"/>
              <a:gd name="T23" fmla="*/ 4 h 248"/>
              <a:gd name="T24" fmla="*/ 124 w 124"/>
              <a:gd name="T25" fmla="*/ 16 h 248"/>
              <a:gd name="T26" fmla="*/ 112 w 124"/>
              <a:gd name="T27" fmla="*/ 29 h 248"/>
              <a:gd name="T28" fmla="*/ 91 w 124"/>
              <a:gd name="T29" fmla="*/ 49 h 248"/>
              <a:gd name="T30" fmla="*/ 73 w 124"/>
              <a:gd name="T31" fmla="*/ 138 h 248"/>
              <a:gd name="T32" fmla="*/ 98 w 124"/>
              <a:gd name="T33" fmla="*/ 16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4" h="248">
                <a:moveTo>
                  <a:pt x="98" y="166"/>
                </a:moveTo>
                <a:cubicBezTo>
                  <a:pt x="98" y="173"/>
                  <a:pt x="102" y="183"/>
                  <a:pt x="87" y="183"/>
                </a:cubicBezTo>
                <a:cubicBezTo>
                  <a:pt x="47" y="182"/>
                  <a:pt x="36" y="191"/>
                  <a:pt x="32" y="231"/>
                </a:cubicBezTo>
                <a:cubicBezTo>
                  <a:pt x="31" y="237"/>
                  <a:pt x="33" y="244"/>
                  <a:pt x="26" y="248"/>
                </a:cubicBezTo>
                <a:cubicBezTo>
                  <a:pt x="10" y="222"/>
                  <a:pt x="18" y="194"/>
                  <a:pt x="20" y="167"/>
                </a:cubicBezTo>
                <a:cubicBezTo>
                  <a:pt x="23" y="139"/>
                  <a:pt x="24" y="113"/>
                  <a:pt x="7" y="90"/>
                </a:cubicBezTo>
                <a:cubicBezTo>
                  <a:pt x="5" y="87"/>
                  <a:pt x="3" y="84"/>
                  <a:pt x="2" y="80"/>
                </a:cubicBezTo>
                <a:cubicBezTo>
                  <a:pt x="0" y="62"/>
                  <a:pt x="7" y="50"/>
                  <a:pt x="24" y="45"/>
                </a:cubicBezTo>
                <a:cubicBezTo>
                  <a:pt x="35" y="44"/>
                  <a:pt x="41" y="53"/>
                  <a:pt x="52" y="58"/>
                </a:cubicBezTo>
                <a:cubicBezTo>
                  <a:pt x="61" y="42"/>
                  <a:pt x="60" y="19"/>
                  <a:pt x="81" y="11"/>
                </a:cubicBezTo>
                <a:cubicBezTo>
                  <a:pt x="90" y="8"/>
                  <a:pt x="98" y="7"/>
                  <a:pt x="107" y="4"/>
                </a:cubicBezTo>
                <a:cubicBezTo>
                  <a:pt x="112" y="2"/>
                  <a:pt x="118" y="0"/>
                  <a:pt x="124" y="4"/>
                </a:cubicBezTo>
                <a:cubicBezTo>
                  <a:pt x="124" y="8"/>
                  <a:pt x="124" y="12"/>
                  <a:pt x="124" y="16"/>
                </a:cubicBezTo>
                <a:cubicBezTo>
                  <a:pt x="122" y="23"/>
                  <a:pt x="118" y="26"/>
                  <a:pt x="112" y="29"/>
                </a:cubicBezTo>
                <a:cubicBezTo>
                  <a:pt x="101" y="31"/>
                  <a:pt x="95" y="39"/>
                  <a:pt x="91" y="49"/>
                </a:cubicBezTo>
                <a:cubicBezTo>
                  <a:pt x="81" y="78"/>
                  <a:pt x="74" y="108"/>
                  <a:pt x="73" y="138"/>
                </a:cubicBezTo>
                <a:cubicBezTo>
                  <a:pt x="72" y="154"/>
                  <a:pt x="73" y="172"/>
                  <a:pt x="98" y="166"/>
                </a:cubicBezTo>
                <a:close/>
              </a:path>
            </a:pathLst>
          </a:custGeom>
          <a:solidFill>
            <a:srgbClr val="292A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4" name="Freeform 67"/>
          <p:cNvSpPr>
            <a:spLocks/>
          </p:cNvSpPr>
          <p:nvPr/>
        </p:nvSpPr>
        <p:spPr bwMode="auto">
          <a:xfrm>
            <a:off x="4914059" y="2711627"/>
            <a:ext cx="306992" cy="306992"/>
          </a:xfrm>
          <a:custGeom>
            <a:avLst/>
            <a:gdLst>
              <a:gd name="T0" fmla="*/ 101 w 143"/>
              <a:gd name="T1" fmla="*/ 72 h 143"/>
              <a:gd name="T2" fmla="*/ 87 w 143"/>
              <a:gd name="T3" fmla="*/ 78 h 143"/>
              <a:gd name="T4" fmla="*/ 62 w 143"/>
              <a:gd name="T5" fmla="*/ 84 h 143"/>
              <a:gd name="T6" fmla="*/ 42 w 143"/>
              <a:gd name="T7" fmla="*/ 117 h 143"/>
              <a:gd name="T8" fmla="*/ 33 w 143"/>
              <a:gd name="T9" fmla="*/ 141 h 143"/>
              <a:gd name="T10" fmla="*/ 15 w 143"/>
              <a:gd name="T11" fmla="*/ 127 h 143"/>
              <a:gd name="T12" fmla="*/ 3 w 143"/>
              <a:gd name="T13" fmla="*/ 117 h 143"/>
              <a:gd name="T14" fmla="*/ 13 w 143"/>
              <a:gd name="T15" fmla="*/ 94 h 143"/>
              <a:gd name="T16" fmla="*/ 20 w 143"/>
              <a:gd name="T17" fmla="*/ 83 h 143"/>
              <a:gd name="T18" fmla="*/ 114 w 143"/>
              <a:gd name="T19" fmla="*/ 7 h 143"/>
              <a:gd name="T20" fmla="*/ 114 w 143"/>
              <a:gd name="T21" fmla="*/ 7 h 143"/>
              <a:gd name="T22" fmla="*/ 126 w 143"/>
              <a:gd name="T23" fmla="*/ 0 h 143"/>
              <a:gd name="T24" fmla="*/ 101 w 143"/>
              <a:gd name="T25" fmla="*/ 7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3" h="143">
                <a:moveTo>
                  <a:pt x="101" y="72"/>
                </a:moveTo>
                <a:cubicBezTo>
                  <a:pt x="96" y="74"/>
                  <a:pt x="92" y="76"/>
                  <a:pt x="87" y="78"/>
                </a:cubicBezTo>
                <a:cubicBezTo>
                  <a:pt x="72" y="53"/>
                  <a:pt x="69" y="78"/>
                  <a:pt x="62" y="84"/>
                </a:cubicBezTo>
                <a:cubicBezTo>
                  <a:pt x="49" y="91"/>
                  <a:pt x="42" y="102"/>
                  <a:pt x="42" y="117"/>
                </a:cubicBezTo>
                <a:cubicBezTo>
                  <a:pt x="42" y="126"/>
                  <a:pt x="47" y="138"/>
                  <a:pt x="33" y="141"/>
                </a:cubicBezTo>
                <a:cubicBezTo>
                  <a:pt x="23" y="143"/>
                  <a:pt x="20" y="134"/>
                  <a:pt x="15" y="127"/>
                </a:cubicBezTo>
                <a:cubicBezTo>
                  <a:pt x="12" y="123"/>
                  <a:pt x="7" y="120"/>
                  <a:pt x="3" y="117"/>
                </a:cubicBezTo>
                <a:cubicBezTo>
                  <a:pt x="0" y="106"/>
                  <a:pt x="8" y="101"/>
                  <a:pt x="13" y="94"/>
                </a:cubicBezTo>
                <a:cubicBezTo>
                  <a:pt x="15" y="90"/>
                  <a:pt x="18" y="87"/>
                  <a:pt x="20" y="83"/>
                </a:cubicBezTo>
                <a:cubicBezTo>
                  <a:pt x="28" y="29"/>
                  <a:pt x="77" y="26"/>
                  <a:pt x="114" y="7"/>
                </a:cubicBezTo>
                <a:cubicBezTo>
                  <a:pt x="114" y="7"/>
                  <a:pt x="114" y="7"/>
                  <a:pt x="114" y="7"/>
                </a:cubicBezTo>
                <a:cubicBezTo>
                  <a:pt x="118" y="5"/>
                  <a:pt x="122" y="2"/>
                  <a:pt x="126" y="0"/>
                </a:cubicBezTo>
                <a:cubicBezTo>
                  <a:pt x="143" y="33"/>
                  <a:pt x="122" y="52"/>
                  <a:pt x="101" y="72"/>
                </a:cubicBezTo>
                <a:close/>
              </a:path>
            </a:pathLst>
          </a:custGeom>
          <a:solidFill>
            <a:srgbClr val="3C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5" name="Freeform 68"/>
          <p:cNvSpPr>
            <a:spLocks/>
          </p:cNvSpPr>
          <p:nvPr/>
        </p:nvSpPr>
        <p:spPr bwMode="auto">
          <a:xfrm>
            <a:off x="5200288" y="2796161"/>
            <a:ext cx="170551" cy="209111"/>
          </a:xfrm>
          <a:custGeom>
            <a:avLst/>
            <a:gdLst>
              <a:gd name="T0" fmla="*/ 39 w 80"/>
              <a:gd name="T1" fmla="*/ 0 h 98"/>
              <a:gd name="T2" fmla="*/ 45 w 80"/>
              <a:gd name="T3" fmla="*/ 27 h 98"/>
              <a:gd name="T4" fmla="*/ 72 w 80"/>
              <a:gd name="T5" fmla="*/ 52 h 98"/>
              <a:gd name="T6" fmla="*/ 80 w 80"/>
              <a:gd name="T7" fmla="*/ 96 h 98"/>
              <a:gd name="T8" fmla="*/ 51 w 80"/>
              <a:gd name="T9" fmla="*/ 97 h 98"/>
              <a:gd name="T10" fmla="*/ 22 w 80"/>
              <a:gd name="T11" fmla="*/ 87 h 98"/>
              <a:gd name="T12" fmla="*/ 28 w 80"/>
              <a:gd name="T13" fmla="*/ 42 h 98"/>
              <a:gd name="T14" fmla="*/ 39 w 80"/>
              <a:gd name="T1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0" h="98">
                <a:moveTo>
                  <a:pt x="39" y="0"/>
                </a:moveTo>
                <a:cubicBezTo>
                  <a:pt x="49" y="7"/>
                  <a:pt x="46" y="18"/>
                  <a:pt x="45" y="27"/>
                </a:cubicBezTo>
                <a:cubicBezTo>
                  <a:pt x="43" y="48"/>
                  <a:pt x="53" y="54"/>
                  <a:pt x="72" y="52"/>
                </a:cubicBezTo>
                <a:cubicBezTo>
                  <a:pt x="79" y="66"/>
                  <a:pt x="79" y="81"/>
                  <a:pt x="80" y="96"/>
                </a:cubicBezTo>
                <a:cubicBezTo>
                  <a:pt x="70" y="97"/>
                  <a:pt x="61" y="98"/>
                  <a:pt x="51" y="97"/>
                </a:cubicBezTo>
                <a:cubicBezTo>
                  <a:pt x="40" y="96"/>
                  <a:pt x="20" y="98"/>
                  <a:pt x="22" y="87"/>
                </a:cubicBezTo>
                <a:cubicBezTo>
                  <a:pt x="25" y="72"/>
                  <a:pt x="0" y="54"/>
                  <a:pt x="28" y="42"/>
                </a:cubicBezTo>
                <a:cubicBezTo>
                  <a:pt x="43" y="35"/>
                  <a:pt x="39" y="15"/>
                  <a:pt x="39" y="0"/>
                </a:cubicBezTo>
                <a:close/>
              </a:path>
            </a:pathLst>
          </a:custGeom>
          <a:solidFill>
            <a:srgbClr val="2E30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6" name="Freeform 69"/>
          <p:cNvSpPr>
            <a:spLocks/>
          </p:cNvSpPr>
          <p:nvPr/>
        </p:nvSpPr>
        <p:spPr bwMode="auto">
          <a:xfrm>
            <a:off x="5212153" y="2641924"/>
            <a:ext cx="112712" cy="131992"/>
          </a:xfrm>
          <a:custGeom>
            <a:avLst/>
            <a:gdLst>
              <a:gd name="T0" fmla="*/ 52 w 52"/>
              <a:gd name="T1" fmla="*/ 34 h 62"/>
              <a:gd name="T2" fmla="*/ 14 w 52"/>
              <a:gd name="T3" fmla="*/ 46 h 62"/>
              <a:gd name="T4" fmla="*/ 1 w 52"/>
              <a:gd name="T5" fmla="*/ 22 h 62"/>
              <a:gd name="T6" fmla="*/ 18 w 52"/>
              <a:gd name="T7" fmla="*/ 10 h 62"/>
              <a:gd name="T8" fmla="*/ 52 w 52"/>
              <a:gd name="T9" fmla="*/ 34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62">
                <a:moveTo>
                  <a:pt x="52" y="34"/>
                </a:moveTo>
                <a:cubicBezTo>
                  <a:pt x="47" y="62"/>
                  <a:pt x="27" y="43"/>
                  <a:pt x="14" y="46"/>
                </a:cubicBezTo>
                <a:cubicBezTo>
                  <a:pt x="10" y="38"/>
                  <a:pt x="0" y="33"/>
                  <a:pt x="1" y="22"/>
                </a:cubicBezTo>
                <a:cubicBezTo>
                  <a:pt x="0" y="9"/>
                  <a:pt x="3" y="0"/>
                  <a:pt x="18" y="10"/>
                </a:cubicBezTo>
                <a:cubicBezTo>
                  <a:pt x="30" y="18"/>
                  <a:pt x="36" y="32"/>
                  <a:pt x="52" y="34"/>
                </a:cubicBezTo>
                <a:close/>
              </a:path>
            </a:pathLst>
          </a:custGeom>
          <a:solidFill>
            <a:srgbClr val="3C3D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7" name="Freeform 70"/>
          <p:cNvSpPr>
            <a:spLocks/>
          </p:cNvSpPr>
          <p:nvPr/>
        </p:nvSpPr>
        <p:spPr bwMode="auto">
          <a:xfrm>
            <a:off x="5038635" y="2907390"/>
            <a:ext cx="75636" cy="54873"/>
          </a:xfrm>
          <a:custGeom>
            <a:avLst/>
            <a:gdLst>
              <a:gd name="T0" fmla="*/ 10 w 35"/>
              <a:gd name="T1" fmla="*/ 26 h 26"/>
              <a:gd name="T2" fmla="*/ 30 w 35"/>
              <a:gd name="T3" fmla="*/ 0 h 26"/>
              <a:gd name="T4" fmla="*/ 30 w 35"/>
              <a:gd name="T5" fmla="*/ 19 h 26"/>
              <a:gd name="T6" fmla="*/ 10 w 35"/>
              <a:gd name="T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26">
                <a:moveTo>
                  <a:pt x="10" y="26"/>
                </a:moveTo>
                <a:cubicBezTo>
                  <a:pt x="0" y="5"/>
                  <a:pt x="12" y="0"/>
                  <a:pt x="30" y="0"/>
                </a:cubicBezTo>
                <a:cubicBezTo>
                  <a:pt x="35" y="7"/>
                  <a:pt x="35" y="13"/>
                  <a:pt x="30" y="19"/>
                </a:cubicBezTo>
                <a:cubicBezTo>
                  <a:pt x="23" y="21"/>
                  <a:pt x="17" y="24"/>
                  <a:pt x="10" y="26"/>
                </a:cubicBezTo>
                <a:close/>
              </a:path>
            </a:pathLst>
          </a:custGeom>
          <a:solidFill>
            <a:srgbClr val="556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8" name="Freeform 71"/>
          <p:cNvSpPr>
            <a:spLocks/>
          </p:cNvSpPr>
          <p:nvPr/>
        </p:nvSpPr>
        <p:spPr bwMode="auto">
          <a:xfrm>
            <a:off x="5103890" y="2892560"/>
            <a:ext cx="54873" cy="54873"/>
          </a:xfrm>
          <a:custGeom>
            <a:avLst/>
            <a:gdLst>
              <a:gd name="T0" fmla="*/ 0 w 26"/>
              <a:gd name="T1" fmla="*/ 26 h 26"/>
              <a:gd name="T2" fmla="*/ 0 w 26"/>
              <a:gd name="T3" fmla="*/ 7 h 26"/>
              <a:gd name="T4" fmla="*/ 13 w 26"/>
              <a:gd name="T5" fmla="*/ 0 h 26"/>
              <a:gd name="T6" fmla="*/ 24 w 26"/>
              <a:gd name="T7" fmla="*/ 11 h 26"/>
              <a:gd name="T8" fmla="*/ 0 w 26"/>
              <a:gd name="T9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0" y="26"/>
                </a:moveTo>
                <a:cubicBezTo>
                  <a:pt x="0" y="20"/>
                  <a:pt x="0" y="14"/>
                  <a:pt x="0" y="7"/>
                </a:cubicBezTo>
                <a:cubicBezTo>
                  <a:pt x="4" y="5"/>
                  <a:pt x="9" y="3"/>
                  <a:pt x="13" y="0"/>
                </a:cubicBezTo>
                <a:cubicBezTo>
                  <a:pt x="19" y="1"/>
                  <a:pt x="26" y="3"/>
                  <a:pt x="24" y="11"/>
                </a:cubicBezTo>
                <a:cubicBezTo>
                  <a:pt x="21" y="24"/>
                  <a:pt x="10" y="24"/>
                  <a:pt x="0" y="26"/>
                </a:cubicBezTo>
                <a:close/>
              </a:path>
            </a:pathLst>
          </a:custGeom>
          <a:solidFill>
            <a:srgbClr val="3940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29" name="Freeform 72"/>
          <p:cNvSpPr>
            <a:spLocks/>
          </p:cNvSpPr>
          <p:nvPr/>
        </p:nvSpPr>
        <p:spPr bwMode="auto">
          <a:xfrm>
            <a:off x="4528465" y="2904424"/>
            <a:ext cx="96398" cy="421187"/>
          </a:xfrm>
          <a:custGeom>
            <a:avLst/>
            <a:gdLst>
              <a:gd name="T0" fmla="*/ 9 w 45"/>
              <a:gd name="T1" fmla="*/ 0 h 196"/>
              <a:gd name="T2" fmla="*/ 29 w 45"/>
              <a:gd name="T3" fmla="*/ 85 h 196"/>
              <a:gd name="T4" fmla="*/ 33 w 45"/>
              <a:gd name="T5" fmla="*/ 145 h 196"/>
              <a:gd name="T6" fmla="*/ 26 w 45"/>
              <a:gd name="T7" fmla="*/ 152 h 196"/>
              <a:gd name="T8" fmla="*/ 14 w 45"/>
              <a:gd name="T9" fmla="*/ 130 h 196"/>
              <a:gd name="T10" fmla="*/ 3 w 45"/>
              <a:gd name="T11" fmla="*/ 196 h 196"/>
              <a:gd name="T12" fmla="*/ 8 w 45"/>
              <a:gd name="T13" fmla="*/ 116 h 196"/>
              <a:gd name="T14" fmla="*/ 3 w 45"/>
              <a:gd name="T15" fmla="*/ 20 h 196"/>
              <a:gd name="T16" fmla="*/ 9 w 45"/>
              <a:gd name="T17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" h="196">
                <a:moveTo>
                  <a:pt x="9" y="0"/>
                </a:moveTo>
                <a:cubicBezTo>
                  <a:pt x="29" y="25"/>
                  <a:pt x="23" y="57"/>
                  <a:pt x="29" y="85"/>
                </a:cubicBezTo>
                <a:cubicBezTo>
                  <a:pt x="45" y="104"/>
                  <a:pt x="38" y="125"/>
                  <a:pt x="33" y="145"/>
                </a:cubicBezTo>
                <a:cubicBezTo>
                  <a:pt x="32" y="148"/>
                  <a:pt x="30" y="150"/>
                  <a:pt x="26" y="152"/>
                </a:cubicBezTo>
                <a:cubicBezTo>
                  <a:pt x="20" y="146"/>
                  <a:pt x="26" y="134"/>
                  <a:pt x="14" y="130"/>
                </a:cubicBezTo>
                <a:cubicBezTo>
                  <a:pt x="2" y="151"/>
                  <a:pt x="16" y="176"/>
                  <a:pt x="3" y="196"/>
                </a:cubicBezTo>
                <a:cubicBezTo>
                  <a:pt x="1" y="169"/>
                  <a:pt x="0" y="142"/>
                  <a:pt x="8" y="116"/>
                </a:cubicBezTo>
                <a:cubicBezTo>
                  <a:pt x="17" y="83"/>
                  <a:pt x="17" y="51"/>
                  <a:pt x="3" y="20"/>
                </a:cubicBezTo>
                <a:cubicBezTo>
                  <a:pt x="0" y="13"/>
                  <a:pt x="1" y="5"/>
                  <a:pt x="9" y="0"/>
                </a:cubicBezTo>
                <a:close/>
              </a:path>
            </a:pathLst>
          </a:custGeom>
          <a:solidFill>
            <a:srgbClr val="5254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0" name="Freeform 73"/>
          <p:cNvSpPr>
            <a:spLocks/>
          </p:cNvSpPr>
          <p:nvPr/>
        </p:nvSpPr>
        <p:spPr bwMode="auto">
          <a:xfrm>
            <a:off x="4555160" y="3267772"/>
            <a:ext cx="146822" cy="646611"/>
          </a:xfrm>
          <a:custGeom>
            <a:avLst/>
            <a:gdLst>
              <a:gd name="T0" fmla="*/ 49 w 69"/>
              <a:gd name="T1" fmla="*/ 298 h 302"/>
              <a:gd name="T2" fmla="*/ 10 w 69"/>
              <a:gd name="T3" fmla="*/ 279 h 302"/>
              <a:gd name="T4" fmla="*/ 11 w 69"/>
              <a:gd name="T5" fmla="*/ 162 h 302"/>
              <a:gd name="T6" fmla="*/ 10 w 69"/>
              <a:gd name="T7" fmla="*/ 132 h 302"/>
              <a:gd name="T8" fmla="*/ 14 w 69"/>
              <a:gd name="T9" fmla="*/ 96 h 302"/>
              <a:gd name="T10" fmla="*/ 13 w 69"/>
              <a:gd name="T11" fmla="*/ 78 h 302"/>
              <a:gd name="T12" fmla="*/ 8 w 69"/>
              <a:gd name="T13" fmla="*/ 71 h 302"/>
              <a:gd name="T14" fmla="*/ 17 w 69"/>
              <a:gd name="T15" fmla="*/ 0 h 302"/>
              <a:gd name="T16" fmla="*/ 28 w 69"/>
              <a:gd name="T17" fmla="*/ 9 h 302"/>
              <a:gd name="T18" fmla="*/ 48 w 69"/>
              <a:gd name="T19" fmla="*/ 92 h 302"/>
              <a:gd name="T20" fmla="*/ 62 w 69"/>
              <a:gd name="T21" fmla="*/ 247 h 302"/>
              <a:gd name="T22" fmla="*/ 49 w 69"/>
              <a:gd name="T23" fmla="*/ 298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" h="302">
                <a:moveTo>
                  <a:pt x="49" y="298"/>
                </a:moveTo>
                <a:cubicBezTo>
                  <a:pt x="31" y="302"/>
                  <a:pt x="23" y="286"/>
                  <a:pt x="10" y="279"/>
                </a:cubicBezTo>
                <a:cubicBezTo>
                  <a:pt x="10" y="240"/>
                  <a:pt x="10" y="201"/>
                  <a:pt x="11" y="162"/>
                </a:cubicBezTo>
                <a:cubicBezTo>
                  <a:pt x="25" y="152"/>
                  <a:pt x="14" y="142"/>
                  <a:pt x="10" y="132"/>
                </a:cubicBezTo>
                <a:cubicBezTo>
                  <a:pt x="5" y="119"/>
                  <a:pt x="0" y="107"/>
                  <a:pt x="14" y="96"/>
                </a:cubicBezTo>
                <a:cubicBezTo>
                  <a:pt x="32" y="89"/>
                  <a:pt x="15" y="84"/>
                  <a:pt x="13" y="78"/>
                </a:cubicBezTo>
                <a:cubicBezTo>
                  <a:pt x="11" y="76"/>
                  <a:pt x="9" y="74"/>
                  <a:pt x="8" y="71"/>
                </a:cubicBezTo>
                <a:cubicBezTo>
                  <a:pt x="11" y="47"/>
                  <a:pt x="14" y="24"/>
                  <a:pt x="17" y="0"/>
                </a:cubicBezTo>
                <a:cubicBezTo>
                  <a:pt x="24" y="0"/>
                  <a:pt x="28" y="4"/>
                  <a:pt x="28" y="9"/>
                </a:cubicBezTo>
                <a:cubicBezTo>
                  <a:pt x="29" y="38"/>
                  <a:pt x="39" y="65"/>
                  <a:pt x="48" y="92"/>
                </a:cubicBezTo>
                <a:cubicBezTo>
                  <a:pt x="44" y="144"/>
                  <a:pt x="69" y="194"/>
                  <a:pt x="62" y="247"/>
                </a:cubicBezTo>
                <a:cubicBezTo>
                  <a:pt x="60" y="265"/>
                  <a:pt x="59" y="283"/>
                  <a:pt x="49" y="298"/>
                </a:cubicBezTo>
                <a:close/>
              </a:path>
            </a:pathLst>
          </a:custGeom>
          <a:solidFill>
            <a:srgbClr val="858D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1" name="Freeform 74"/>
          <p:cNvSpPr>
            <a:spLocks/>
          </p:cNvSpPr>
          <p:nvPr/>
        </p:nvSpPr>
        <p:spPr bwMode="auto">
          <a:xfrm>
            <a:off x="4584821" y="3224764"/>
            <a:ext cx="290678" cy="240255"/>
          </a:xfrm>
          <a:custGeom>
            <a:avLst/>
            <a:gdLst>
              <a:gd name="T0" fmla="*/ 34 w 136"/>
              <a:gd name="T1" fmla="*/ 112 h 112"/>
              <a:gd name="T2" fmla="*/ 3 w 136"/>
              <a:gd name="T3" fmla="*/ 20 h 112"/>
              <a:gd name="T4" fmla="*/ 0 w 136"/>
              <a:gd name="T5" fmla="*/ 3 h 112"/>
              <a:gd name="T6" fmla="*/ 4 w 136"/>
              <a:gd name="T7" fmla="*/ 0 h 112"/>
              <a:gd name="T8" fmla="*/ 23 w 136"/>
              <a:gd name="T9" fmla="*/ 35 h 112"/>
              <a:gd name="T10" fmla="*/ 32 w 136"/>
              <a:gd name="T11" fmla="*/ 61 h 112"/>
              <a:gd name="T12" fmla="*/ 55 w 136"/>
              <a:gd name="T13" fmla="*/ 49 h 112"/>
              <a:gd name="T14" fmla="*/ 108 w 136"/>
              <a:gd name="T15" fmla="*/ 52 h 112"/>
              <a:gd name="T16" fmla="*/ 130 w 136"/>
              <a:gd name="T17" fmla="*/ 56 h 112"/>
              <a:gd name="T18" fmla="*/ 126 w 136"/>
              <a:gd name="T19" fmla="*/ 91 h 112"/>
              <a:gd name="T20" fmla="*/ 74 w 136"/>
              <a:gd name="T21" fmla="*/ 104 h 112"/>
              <a:gd name="T22" fmla="*/ 60 w 136"/>
              <a:gd name="T23" fmla="*/ 104 h 112"/>
              <a:gd name="T24" fmla="*/ 46 w 136"/>
              <a:gd name="T25" fmla="*/ 95 h 112"/>
              <a:gd name="T26" fmla="*/ 34 w 136"/>
              <a:gd name="T27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6" h="112">
                <a:moveTo>
                  <a:pt x="34" y="112"/>
                </a:moveTo>
                <a:cubicBezTo>
                  <a:pt x="0" y="89"/>
                  <a:pt x="15" y="50"/>
                  <a:pt x="3" y="20"/>
                </a:cubicBezTo>
                <a:cubicBezTo>
                  <a:pt x="2" y="14"/>
                  <a:pt x="1" y="8"/>
                  <a:pt x="0" y="3"/>
                </a:cubicBezTo>
                <a:cubicBezTo>
                  <a:pt x="2" y="2"/>
                  <a:pt x="3" y="1"/>
                  <a:pt x="4" y="0"/>
                </a:cubicBezTo>
                <a:cubicBezTo>
                  <a:pt x="23" y="5"/>
                  <a:pt x="21" y="21"/>
                  <a:pt x="23" y="35"/>
                </a:cubicBezTo>
                <a:cubicBezTo>
                  <a:pt x="25" y="44"/>
                  <a:pt x="19" y="56"/>
                  <a:pt x="32" y="61"/>
                </a:cubicBezTo>
                <a:cubicBezTo>
                  <a:pt x="37" y="51"/>
                  <a:pt x="43" y="39"/>
                  <a:pt x="55" y="49"/>
                </a:cubicBezTo>
                <a:cubicBezTo>
                  <a:pt x="73" y="64"/>
                  <a:pt x="89" y="61"/>
                  <a:pt x="108" y="52"/>
                </a:cubicBezTo>
                <a:cubicBezTo>
                  <a:pt x="115" y="48"/>
                  <a:pt x="124" y="47"/>
                  <a:pt x="130" y="56"/>
                </a:cubicBezTo>
                <a:cubicBezTo>
                  <a:pt x="135" y="69"/>
                  <a:pt x="136" y="80"/>
                  <a:pt x="126" y="91"/>
                </a:cubicBezTo>
                <a:cubicBezTo>
                  <a:pt x="108" y="92"/>
                  <a:pt x="90" y="95"/>
                  <a:pt x="74" y="104"/>
                </a:cubicBezTo>
                <a:cubicBezTo>
                  <a:pt x="69" y="108"/>
                  <a:pt x="65" y="109"/>
                  <a:pt x="60" y="104"/>
                </a:cubicBezTo>
                <a:cubicBezTo>
                  <a:pt x="67" y="85"/>
                  <a:pt x="53" y="91"/>
                  <a:pt x="46" y="95"/>
                </a:cubicBezTo>
                <a:cubicBezTo>
                  <a:pt x="40" y="98"/>
                  <a:pt x="38" y="106"/>
                  <a:pt x="34" y="112"/>
                </a:cubicBezTo>
                <a:close/>
              </a:path>
            </a:pathLst>
          </a:custGeom>
          <a:solidFill>
            <a:srgbClr val="5254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2" name="Freeform 75"/>
          <p:cNvSpPr>
            <a:spLocks/>
          </p:cNvSpPr>
          <p:nvPr/>
        </p:nvSpPr>
        <p:spPr bwMode="auto">
          <a:xfrm>
            <a:off x="4314905" y="3889172"/>
            <a:ext cx="134958" cy="192797"/>
          </a:xfrm>
          <a:custGeom>
            <a:avLst/>
            <a:gdLst>
              <a:gd name="T0" fmla="*/ 13 w 63"/>
              <a:gd name="T1" fmla="*/ 0 h 90"/>
              <a:gd name="T2" fmla="*/ 31 w 63"/>
              <a:gd name="T3" fmla="*/ 18 h 90"/>
              <a:gd name="T4" fmla="*/ 63 w 63"/>
              <a:gd name="T5" fmla="*/ 55 h 90"/>
              <a:gd name="T6" fmla="*/ 12 w 63"/>
              <a:gd name="T7" fmla="*/ 66 h 90"/>
              <a:gd name="T8" fmla="*/ 1 w 63"/>
              <a:gd name="T9" fmla="*/ 48 h 90"/>
              <a:gd name="T10" fmla="*/ 10 w 63"/>
              <a:gd name="T11" fmla="*/ 3 h 90"/>
              <a:gd name="T12" fmla="*/ 13 w 63"/>
              <a:gd name="T1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90">
                <a:moveTo>
                  <a:pt x="13" y="0"/>
                </a:moveTo>
                <a:cubicBezTo>
                  <a:pt x="26" y="0"/>
                  <a:pt x="32" y="7"/>
                  <a:pt x="31" y="18"/>
                </a:cubicBezTo>
                <a:cubicBezTo>
                  <a:pt x="29" y="41"/>
                  <a:pt x="41" y="52"/>
                  <a:pt x="63" y="55"/>
                </a:cubicBezTo>
                <a:cubicBezTo>
                  <a:pt x="49" y="84"/>
                  <a:pt x="33" y="90"/>
                  <a:pt x="12" y="66"/>
                </a:cubicBezTo>
                <a:cubicBezTo>
                  <a:pt x="4" y="63"/>
                  <a:pt x="0" y="57"/>
                  <a:pt x="1" y="48"/>
                </a:cubicBezTo>
                <a:cubicBezTo>
                  <a:pt x="8" y="34"/>
                  <a:pt x="5" y="18"/>
                  <a:pt x="10" y="3"/>
                </a:cubicBezTo>
                <a:cubicBezTo>
                  <a:pt x="11" y="2"/>
                  <a:pt x="12" y="1"/>
                  <a:pt x="13" y="0"/>
                </a:cubicBezTo>
                <a:close/>
              </a:path>
            </a:pathLst>
          </a:custGeom>
          <a:solidFill>
            <a:srgbClr val="5D65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3" name="Freeform 76"/>
          <p:cNvSpPr>
            <a:spLocks/>
          </p:cNvSpPr>
          <p:nvPr/>
        </p:nvSpPr>
        <p:spPr bwMode="auto">
          <a:xfrm>
            <a:off x="4521050" y="3419044"/>
            <a:ext cx="112712" cy="225424"/>
          </a:xfrm>
          <a:custGeom>
            <a:avLst/>
            <a:gdLst>
              <a:gd name="T0" fmla="*/ 33 w 53"/>
              <a:gd name="T1" fmla="*/ 25 h 105"/>
              <a:gd name="T2" fmla="*/ 42 w 53"/>
              <a:gd name="T3" fmla="*/ 83 h 105"/>
              <a:gd name="T4" fmla="*/ 45 w 53"/>
              <a:gd name="T5" fmla="*/ 99 h 105"/>
              <a:gd name="T6" fmla="*/ 27 w 53"/>
              <a:gd name="T7" fmla="*/ 91 h 105"/>
              <a:gd name="T8" fmla="*/ 0 w 53"/>
              <a:gd name="T9" fmla="*/ 85 h 105"/>
              <a:gd name="T10" fmla="*/ 24 w 53"/>
              <a:gd name="T11" fmla="*/ 0 h 105"/>
              <a:gd name="T12" fmla="*/ 28 w 53"/>
              <a:gd name="T13" fmla="*/ 2 h 105"/>
              <a:gd name="T14" fmla="*/ 33 w 53"/>
              <a:gd name="T15" fmla="*/ 2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" h="105">
                <a:moveTo>
                  <a:pt x="33" y="25"/>
                </a:moveTo>
                <a:cubicBezTo>
                  <a:pt x="14" y="48"/>
                  <a:pt x="47" y="62"/>
                  <a:pt x="42" y="83"/>
                </a:cubicBezTo>
                <a:cubicBezTo>
                  <a:pt x="41" y="87"/>
                  <a:pt x="53" y="93"/>
                  <a:pt x="45" y="99"/>
                </a:cubicBezTo>
                <a:cubicBezTo>
                  <a:pt x="37" y="105"/>
                  <a:pt x="33" y="93"/>
                  <a:pt x="27" y="91"/>
                </a:cubicBezTo>
                <a:cubicBezTo>
                  <a:pt x="21" y="78"/>
                  <a:pt x="15" y="60"/>
                  <a:pt x="0" y="85"/>
                </a:cubicBezTo>
                <a:cubicBezTo>
                  <a:pt x="5" y="56"/>
                  <a:pt x="9" y="27"/>
                  <a:pt x="24" y="0"/>
                </a:cubicBezTo>
                <a:cubicBezTo>
                  <a:pt x="25" y="1"/>
                  <a:pt x="26" y="1"/>
                  <a:pt x="28" y="2"/>
                </a:cubicBezTo>
                <a:cubicBezTo>
                  <a:pt x="33" y="9"/>
                  <a:pt x="40" y="15"/>
                  <a:pt x="33" y="25"/>
                </a:cubicBezTo>
                <a:close/>
              </a:path>
            </a:pathLst>
          </a:custGeom>
          <a:solidFill>
            <a:srgbClr val="9CA6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4" name="Freeform 77"/>
          <p:cNvSpPr>
            <a:spLocks/>
          </p:cNvSpPr>
          <p:nvPr/>
        </p:nvSpPr>
        <p:spPr bwMode="auto">
          <a:xfrm>
            <a:off x="4295626" y="3955909"/>
            <a:ext cx="44492" cy="88983"/>
          </a:xfrm>
          <a:custGeom>
            <a:avLst/>
            <a:gdLst>
              <a:gd name="T0" fmla="*/ 15 w 21"/>
              <a:gd name="T1" fmla="*/ 15 h 42"/>
              <a:gd name="T2" fmla="*/ 21 w 21"/>
              <a:gd name="T3" fmla="*/ 35 h 42"/>
              <a:gd name="T4" fmla="*/ 14 w 21"/>
              <a:gd name="T5" fmla="*/ 42 h 42"/>
              <a:gd name="T6" fmla="*/ 8 w 21"/>
              <a:gd name="T7" fmla="*/ 42 h 42"/>
              <a:gd name="T8" fmla="*/ 2 w 21"/>
              <a:gd name="T9" fmla="*/ 4 h 42"/>
              <a:gd name="T10" fmla="*/ 15 w 21"/>
              <a:gd name="T11" fmla="*/ 15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42">
                <a:moveTo>
                  <a:pt x="15" y="15"/>
                </a:moveTo>
                <a:cubicBezTo>
                  <a:pt x="17" y="22"/>
                  <a:pt x="19" y="28"/>
                  <a:pt x="21" y="35"/>
                </a:cubicBezTo>
                <a:cubicBezTo>
                  <a:pt x="18" y="38"/>
                  <a:pt x="16" y="40"/>
                  <a:pt x="14" y="42"/>
                </a:cubicBezTo>
                <a:cubicBezTo>
                  <a:pt x="12" y="42"/>
                  <a:pt x="10" y="42"/>
                  <a:pt x="8" y="42"/>
                </a:cubicBezTo>
                <a:cubicBezTo>
                  <a:pt x="1" y="30"/>
                  <a:pt x="0" y="17"/>
                  <a:pt x="2" y="4"/>
                </a:cubicBezTo>
                <a:cubicBezTo>
                  <a:pt x="12" y="0"/>
                  <a:pt x="15" y="7"/>
                  <a:pt x="15" y="15"/>
                </a:cubicBezTo>
                <a:close/>
              </a:path>
            </a:pathLst>
          </a:custGeom>
          <a:solidFill>
            <a:srgbClr val="7A87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5" name="Freeform 78"/>
          <p:cNvSpPr>
            <a:spLocks/>
          </p:cNvSpPr>
          <p:nvPr/>
        </p:nvSpPr>
        <p:spPr bwMode="auto">
          <a:xfrm>
            <a:off x="4792449" y="3465018"/>
            <a:ext cx="216526" cy="683688"/>
          </a:xfrm>
          <a:custGeom>
            <a:avLst/>
            <a:gdLst>
              <a:gd name="T0" fmla="*/ 87 w 101"/>
              <a:gd name="T1" fmla="*/ 109 h 319"/>
              <a:gd name="T2" fmla="*/ 88 w 101"/>
              <a:gd name="T3" fmla="*/ 174 h 319"/>
              <a:gd name="T4" fmla="*/ 96 w 101"/>
              <a:gd name="T5" fmla="*/ 210 h 319"/>
              <a:gd name="T6" fmla="*/ 66 w 101"/>
              <a:gd name="T7" fmla="*/ 291 h 319"/>
              <a:gd name="T8" fmla="*/ 22 w 101"/>
              <a:gd name="T9" fmla="*/ 310 h 319"/>
              <a:gd name="T10" fmla="*/ 23 w 101"/>
              <a:gd name="T11" fmla="*/ 258 h 319"/>
              <a:gd name="T12" fmla="*/ 49 w 101"/>
              <a:gd name="T13" fmla="*/ 208 h 319"/>
              <a:gd name="T14" fmla="*/ 15 w 101"/>
              <a:gd name="T15" fmla="*/ 206 h 319"/>
              <a:gd name="T16" fmla="*/ 3 w 101"/>
              <a:gd name="T17" fmla="*/ 167 h 319"/>
              <a:gd name="T18" fmla="*/ 32 w 101"/>
              <a:gd name="T19" fmla="*/ 134 h 319"/>
              <a:gd name="T20" fmla="*/ 47 w 101"/>
              <a:gd name="T21" fmla="*/ 101 h 319"/>
              <a:gd name="T22" fmla="*/ 21 w 101"/>
              <a:gd name="T23" fmla="*/ 95 h 319"/>
              <a:gd name="T24" fmla="*/ 8 w 101"/>
              <a:gd name="T25" fmla="*/ 76 h 319"/>
              <a:gd name="T26" fmla="*/ 14 w 101"/>
              <a:gd name="T27" fmla="*/ 70 h 319"/>
              <a:gd name="T28" fmla="*/ 49 w 101"/>
              <a:gd name="T29" fmla="*/ 33 h 319"/>
              <a:gd name="T30" fmla="*/ 61 w 101"/>
              <a:gd name="T31" fmla="*/ 20 h 319"/>
              <a:gd name="T32" fmla="*/ 85 w 101"/>
              <a:gd name="T33" fmla="*/ 3 h 319"/>
              <a:gd name="T34" fmla="*/ 99 w 101"/>
              <a:gd name="T35" fmla="*/ 57 h 319"/>
              <a:gd name="T36" fmla="*/ 99 w 101"/>
              <a:gd name="T37" fmla="*/ 63 h 319"/>
              <a:gd name="T38" fmla="*/ 87 w 101"/>
              <a:gd name="T39" fmla="*/ 109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1" h="319">
                <a:moveTo>
                  <a:pt x="87" y="109"/>
                </a:moveTo>
                <a:cubicBezTo>
                  <a:pt x="87" y="131"/>
                  <a:pt x="88" y="152"/>
                  <a:pt x="88" y="174"/>
                </a:cubicBezTo>
                <a:cubicBezTo>
                  <a:pt x="97" y="185"/>
                  <a:pt x="96" y="198"/>
                  <a:pt x="96" y="210"/>
                </a:cubicBezTo>
                <a:cubicBezTo>
                  <a:pt x="101" y="243"/>
                  <a:pt x="81" y="266"/>
                  <a:pt x="66" y="291"/>
                </a:cubicBezTo>
                <a:cubicBezTo>
                  <a:pt x="53" y="302"/>
                  <a:pt x="43" y="319"/>
                  <a:pt x="22" y="310"/>
                </a:cubicBezTo>
                <a:cubicBezTo>
                  <a:pt x="22" y="293"/>
                  <a:pt x="22" y="276"/>
                  <a:pt x="23" y="258"/>
                </a:cubicBezTo>
                <a:cubicBezTo>
                  <a:pt x="30" y="241"/>
                  <a:pt x="42" y="225"/>
                  <a:pt x="49" y="208"/>
                </a:cubicBezTo>
                <a:cubicBezTo>
                  <a:pt x="36" y="199"/>
                  <a:pt x="26" y="218"/>
                  <a:pt x="15" y="206"/>
                </a:cubicBezTo>
                <a:cubicBezTo>
                  <a:pt x="9" y="194"/>
                  <a:pt x="0" y="183"/>
                  <a:pt x="3" y="167"/>
                </a:cubicBezTo>
                <a:cubicBezTo>
                  <a:pt x="9" y="153"/>
                  <a:pt x="20" y="143"/>
                  <a:pt x="32" y="134"/>
                </a:cubicBezTo>
                <a:cubicBezTo>
                  <a:pt x="43" y="126"/>
                  <a:pt x="51" y="115"/>
                  <a:pt x="47" y="101"/>
                </a:cubicBezTo>
                <a:cubicBezTo>
                  <a:pt x="43" y="82"/>
                  <a:pt x="30" y="96"/>
                  <a:pt x="21" y="95"/>
                </a:cubicBezTo>
                <a:cubicBezTo>
                  <a:pt x="9" y="93"/>
                  <a:pt x="3" y="88"/>
                  <a:pt x="8" y="76"/>
                </a:cubicBezTo>
                <a:cubicBezTo>
                  <a:pt x="10" y="74"/>
                  <a:pt x="12" y="72"/>
                  <a:pt x="14" y="70"/>
                </a:cubicBezTo>
                <a:cubicBezTo>
                  <a:pt x="33" y="65"/>
                  <a:pt x="59" y="67"/>
                  <a:pt x="49" y="33"/>
                </a:cubicBezTo>
                <a:cubicBezTo>
                  <a:pt x="49" y="30"/>
                  <a:pt x="57" y="24"/>
                  <a:pt x="61" y="20"/>
                </a:cubicBezTo>
                <a:cubicBezTo>
                  <a:pt x="64" y="7"/>
                  <a:pt x="71" y="0"/>
                  <a:pt x="85" y="3"/>
                </a:cubicBezTo>
                <a:cubicBezTo>
                  <a:pt x="89" y="21"/>
                  <a:pt x="79" y="43"/>
                  <a:pt x="99" y="57"/>
                </a:cubicBezTo>
                <a:cubicBezTo>
                  <a:pt x="99" y="59"/>
                  <a:pt x="99" y="61"/>
                  <a:pt x="99" y="63"/>
                </a:cubicBezTo>
                <a:cubicBezTo>
                  <a:pt x="98" y="79"/>
                  <a:pt x="98" y="95"/>
                  <a:pt x="87" y="109"/>
                </a:cubicBezTo>
                <a:close/>
              </a:path>
            </a:pathLst>
          </a:custGeom>
          <a:solidFill>
            <a:srgbClr val="8E96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6" name="Freeform 79"/>
          <p:cNvSpPr>
            <a:spLocks/>
          </p:cNvSpPr>
          <p:nvPr/>
        </p:nvSpPr>
        <p:spPr bwMode="auto">
          <a:xfrm>
            <a:off x="5028254" y="3691926"/>
            <a:ext cx="149788" cy="398941"/>
          </a:xfrm>
          <a:custGeom>
            <a:avLst/>
            <a:gdLst>
              <a:gd name="T0" fmla="*/ 10 w 70"/>
              <a:gd name="T1" fmla="*/ 165 h 186"/>
              <a:gd name="T2" fmla="*/ 3 w 70"/>
              <a:gd name="T3" fmla="*/ 47 h 186"/>
              <a:gd name="T4" fmla="*/ 9 w 70"/>
              <a:gd name="T5" fmla="*/ 0 h 186"/>
              <a:gd name="T6" fmla="*/ 42 w 70"/>
              <a:gd name="T7" fmla="*/ 63 h 186"/>
              <a:gd name="T8" fmla="*/ 55 w 70"/>
              <a:gd name="T9" fmla="*/ 186 h 186"/>
              <a:gd name="T10" fmla="*/ 53 w 70"/>
              <a:gd name="T11" fmla="*/ 150 h 186"/>
              <a:gd name="T12" fmla="*/ 10 w 70"/>
              <a:gd name="T13" fmla="*/ 16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" h="186">
                <a:moveTo>
                  <a:pt x="10" y="165"/>
                </a:moveTo>
                <a:cubicBezTo>
                  <a:pt x="8" y="126"/>
                  <a:pt x="11" y="86"/>
                  <a:pt x="3" y="47"/>
                </a:cubicBezTo>
                <a:cubicBezTo>
                  <a:pt x="0" y="31"/>
                  <a:pt x="1" y="15"/>
                  <a:pt x="9" y="0"/>
                </a:cubicBezTo>
                <a:cubicBezTo>
                  <a:pt x="35" y="13"/>
                  <a:pt x="33" y="42"/>
                  <a:pt x="42" y="63"/>
                </a:cubicBezTo>
                <a:cubicBezTo>
                  <a:pt x="59" y="101"/>
                  <a:pt x="70" y="143"/>
                  <a:pt x="55" y="186"/>
                </a:cubicBezTo>
                <a:cubicBezTo>
                  <a:pt x="54" y="174"/>
                  <a:pt x="54" y="163"/>
                  <a:pt x="53" y="150"/>
                </a:cubicBezTo>
                <a:cubicBezTo>
                  <a:pt x="38" y="156"/>
                  <a:pt x="24" y="160"/>
                  <a:pt x="10" y="165"/>
                </a:cubicBezTo>
                <a:close/>
              </a:path>
            </a:pathLst>
          </a:custGeom>
          <a:solidFill>
            <a:srgbClr val="282B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7" name="Freeform 80"/>
          <p:cNvSpPr>
            <a:spLocks/>
          </p:cNvSpPr>
          <p:nvPr/>
        </p:nvSpPr>
        <p:spPr bwMode="auto">
          <a:xfrm>
            <a:off x="4945203" y="3465018"/>
            <a:ext cx="105297" cy="121610"/>
          </a:xfrm>
          <a:custGeom>
            <a:avLst/>
            <a:gdLst>
              <a:gd name="T0" fmla="*/ 28 w 49"/>
              <a:gd name="T1" fmla="*/ 57 h 57"/>
              <a:gd name="T2" fmla="*/ 16 w 49"/>
              <a:gd name="T3" fmla="*/ 7 h 57"/>
              <a:gd name="T4" fmla="*/ 35 w 49"/>
              <a:gd name="T5" fmla="*/ 6 h 57"/>
              <a:gd name="T6" fmla="*/ 35 w 49"/>
              <a:gd name="T7" fmla="*/ 6 h 57"/>
              <a:gd name="T8" fmla="*/ 35 w 49"/>
              <a:gd name="T9" fmla="*/ 44 h 57"/>
              <a:gd name="T10" fmla="*/ 28 w 49"/>
              <a:gd name="T1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" h="57">
                <a:moveTo>
                  <a:pt x="28" y="57"/>
                </a:moveTo>
                <a:cubicBezTo>
                  <a:pt x="5" y="48"/>
                  <a:pt x="0" y="27"/>
                  <a:pt x="16" y="7"/>
                </a:cubicBezTo>
                <a:cubicBezTo>
                  <a:pt x="22" y="0"/>
                  <a:pt x="28" y="1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49" y="18"/>
                  <a:pt x="39" y="31"/>
                  <a:pt x="35" y="44"/>
                </a:cubicBezTo>
                <a:cubicBezTo>
                  <a:pt x="33" y="48"/>
                  <a:pt x="31" y="53"/>
                  <a:pt x="28" y="57"/>
                </a:cubicBezTo>
                <a:close/>
              </a:path>
            </a:pathLst>
          </a:custGeom>
          <a:solidFill>
            <a:srgbClr val="AEB7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8" name="Freeform 81"/>
          <p:cNvSpPr>
            <a:spLocks/>
          </p:cNvSpPr>
          <p:nvPr/>
        </p:nvSpPr>
        <p:spPr bwMode="auto">
          <a:xfrm>
            <a:off x="4965966" y="3599976"/>
            <a:ext cx="71187" cy="102331"/>
          </a:xfrm>
          <a:custGeom>
            <a:avLst/>
            <a:gdLst>
              <a:gd name="T0" fmla="*/ 6 w 33"/>
              <a:gd name="T1" fmla="*/ 46 h 48"/>
              <a:gd name="T2" fmla="*/ 18 w 33"/>
              <a:gd name="T3" fmla="*/ 0 h 48"/>
              <a:gd name="T4" fmla="*/ 33 w 33"/>
              <a:gd name="T5" fmla="*/ 39 h 48"/>
              <a:gd name="T6" fmla="*/ 6 w 33"/>
              <a:gd name="T7" fmla="*/ 4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" h="48">
                <a:moveTo>
                  <a:pt x="6" y="46"/>
                </a:moveTo>
                <a:cubicBezTo>
                  <a:pt x="0" y="28"/>
                  <a:pt x="6" y="13"/>
                  <a:pt x="18" y="0"/>
                </a:cubicBezTo>
                <a:cubicBezTo>
                  <a:pt x="27" y="12"/>
                  <a:pt x="30" y="25"/>
                  <a:pt x="33" y="39"/>
                </a:cubicBezTo>
                <a:cubicBezTo>
                  <a:pt x="26" y="48"/>
                  <a:pt x="16" y="46"/>
                  <a:pt x="6" y="46"/>
                </a:cubicBezTo>
                <a:close/>
              </a:path>
            </a:pathLst>
          </a:custGeom>
          <a:solidFill>
            <a:srgbClr val="2F36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39" name="Freeform 82"/>
          <p:cNvSpPr>
            <a:spLocks/>
          </p:cNvSpPr>
          <p:nvPr/>
        </p:nvSpPr>
        <p:spPr bwMode="auto">
          <a:xfrm>
            <a:off x="4829525" y="3031967"/>
            <a:ext cx="112712" cy="406357"/>
          </a:xfrm>
          <a:custGeom>
            <a:avLst/>
            <a:gdLst>
              <a:gd name="T0" fmla="*/ 12 w 53"/>
              <a:gd name="T1" fmla="*/ 181 h 190"/>
              <a:gd name="T2" fmla="*/ 10 w 53"/>
              <a:gd name="T3" fmla="*/ 143 h 190"/>
              <a:gd name="T4" fmla="*/ 2 w 53"/>
              <a:gd name="T5" fmla="*/ 107 h 190"/>
              <a:gd name="T6" fmla="*/ 25 w 53"/>
              <a:gd name="T7" fmla="*/ 0 h 190"/>
              <a:gd name="T8" fmla="*/ 49 w 53"/>
              <a:gd name="T9" fmla="*/ 72 h 190"/>
              <a:gd name="T10" fmla="*/ 43 w 53"/>
              <a:gd name="T11" fmla="*/ 167 h 190"/>
              <a:gd name="T12" fmla="*/ 31 w 53"/>
              <a:gd name="T13" fmla="*/ 188 h 190"/>
              <a:gd name="T14" fmla="*/ 12 w 53"/>
              <a:gd name="T15" fmla="*/ 18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" h="190">
                <a:moveTo>
                  <a:pt x="12" y="181"/>
                </a:moveTo>
                <a:cubicBezTo>
                  <a:pt x="12" y="169"/>
                  <a:pt x="11" y="156"/>
                  <a:pt x="10" y="143"/>
                </a:cubicBezTo>
                <a:cubicBezTo>
                  <a:pt x="1" y="133"/>
                  <a:pt x="0" y="120"/>
                  <a:pt x="2" y="107"/>
                </a:cubicBezTo>
                <a:cubicBezTo>
                  <a:pt x="6" y="71"/>
                  <a:pt x="8" y="34"/>
                  <a:pt x="25" y="0"/>
                </a:cubicBezTo>
                <a:cubicBezTo>
                  <a:pt x="51" y="18"/>
                  <a:pt x="53" y="47"/>
                  <a:pt x="49" y="72"/>
                </a:cubicBezTo>
                <a:cubicBezTo>
                  <a:pt x="43" y="104"/>
                  <a:pt x="45" y="135"/>
                  <a:pt x="43" y="167"/>
                </a:cubicBezTo>
                <a:cubicBezTo>
                  <a:pt x="39" y="174"/>
                  <a:pt x="35" y="181"/>
                  <a:pt x="31" y="188"/>
                </a:cubicBezTo>
                <a:cubicBezTo>
                  <a:pt x="23" y="190"/>
                  <a:pt x="18" y="185"/>
                  <a:pt x="12" y="181"/>
                </a:cubicBezTo>
                <a:close/>
              </a:path>
            </a:pathLst>
          </a:custGeom>
          <a:solidFill>
            <a:srgbClr val="161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0" name="Freeform 83"/>
          <p:cNvSpPr>
            <a:spLocks/>
          </p:cNvSpPr>
          <p:nvPr/>
        </p:nvSpPr>
        <p:spPr bwMode="auto">
          <a:xfrm>
            <a:off x="4908127" y="3422010"/>
            <a:ext cx="111229" cy="86017"/>
          </a:xfrm>
          <a:custGeom>
            <a:avLst/>
            <a:gdLst>
              <a:gd name="T0" fmla="*/ 52 w 52"/>
              <a:gd name="T1" fmla="*/ 26 h 40"/>
              <a:gd name="T2" fmla="*/ 33 w 52"/>
              <a:gd name="T3" fmla="*/ 27 h 40"/>
              <a:gd name="T4" fmla="*/ 7 w 52"/>
              <a:gd name="T5" fmla="*/ 40 h 40"/>
              <a:gd name="T6" fmla="*/ 26 w 52"/>
              <a:gd name="T7" fmla="*/ 5 h 40"/>
              <a:gd name="T8" fmla="*/ 52 w 52"/>
              <a:gd name="T9" fmla="*/ 2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40">
                <a:moveTo>
                  <a:pt x="52" y="26"/>
                </a:moveTo>
                <a:cubicBezTo>
                  <a:pt x="46" y="26"/>
                  <a:pt x="39" y="27"/>
                  <a:pt x="33" y="27"/>
                </a:cubicBezTo>
                <a:cubicBezTo>
                  <a:pt x="22" y="25"/>
                  <a:pt x="15" y="34"/>
                  <a:pt x="7" y="40"/>
                </a:cubicBezTo>
                <a:cubicBezTo>
                  <a:pt x="0" y="21"/>
                  <a:pt x="6" y="11"/>
                  <a:pt x="26" y="5"/>
                </a:cubicBezTo>
                <a:cubicBezTo>
                  <a:pt x="45" y="0"/>
                  <a:pt x="52" y="8"/>
                  <a:pt x="52" y="26"/>
                </a:cubicBezTo>
                <a:close/>
              </a:path>
            </a:pathLst>
          </a:custGeom>
          <a:solidFill>
            <a:srgbClr val="4751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1" name="Freeform 84"/>
          <p:cNvSpPr>
            <a:spLocks/>
          </p:cNvSpPr>
          <p:nvPr/>
        </p:nvSpPr>
        <p:spPr bwMode="auto">
          <a:xfrm>
            <a:off x="4624864" y="3018619"/>
            <a:ext cx="262500" cy="379662"/>
          </a:xfrm>
          <a:custGeom>
            <a:avLst/>
            <a:gdLst>
              <a:gd name="T0" fmla="*/ 120 w 122"/>
              <a:gd name="T1" fmla="*/ 6 h 177"/>
              <a:gd name="T2" fmla="*/ 105 w 122"/>
              <a:gd name="T3" fmla="*/ 149 h 177"/>
              <a:gd name="T4" fmla="*/ 94 w 122"/>
              <a:gd name="T5" fmla="*/ 153 h 177"/>
              <a:gd name="T6" fmla="*/ 28 w 122"/>
              <a:gd name="T7" fmla="*/ 144 h 177"/>
              <a:gd name="T8" fmla="*/ 16 w 122"/>
              <a:gd name="T9" fmla="*/ 168 h 177"/>
              <a:gd name="T10" fmla="*/ 21 w 122"/>
              <a:gd name="T11" fmla="*/ 84 h 177"/>
              <a:gd name="T12" fmla="*/ 22 w 122"/>
              <a:gd name="T13" fmla="*/ 6 h 177"/>
              <a:gd name="T14" fmla="*/ 46 w 122"/>
              <a:gd name="T15" fmla="*/ 13 h 177"/>
              <a:gd name="T16" fmla="*/ 51 w 122"/>
              <a:gd name="T17" fmla="*/ 76 h 177"/>
              <a:gd name="T18" fmla="*/ 52 w 122"/>
              <a:gd name="T19" fmla="*/ 108 h 177"/>
              <a:gd name="T20" fmla="*/ 63 w 122"/>
              <a:gd name="T21" fmla="*/ 128 h 177"/>
              <a:gd name="T22" fmla="*/ 72 w 122"/>
              <a:gd name="T23" fmla="*/ 109 h 177"/>
              <a:gd name="T24" fmla="*/ 78 w 122"/>
              <a:gd name="T25" fmla="*/ 48 h 177"/>
              <a:gd name="T26" fmla="*/ 86 w 122"/>
              <a:gd name="T27" fmla="*/ 24 h 177"/>
              <a:gd name="T28" fmla="*/ 118 w 122"/>
              <a:gd name="T29" fmla="*/ 7 h 177"/>
              <a:gd name="T30" fmla="*/ 120 w 122"/>
              <a:gd name="T31" fmla="*/ 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2" h="177">
                <a:moveTo>
                  <a:pt x="120" y="6"/>
                </a:moveTo>
                <a:cubicBezTo>
                  <a:pt x="122" y="55"/>
                  <a:pt x="101" y="101"/>
                  <a:pt x="105" y="149"/>
                </a:cubicBezTo>
                <a:cubicBezTo>
                  <a:pt x="102" y="150"/>
                  <a:pt x="97" y="151"/>
                  <a:pt x="94" y="153"/>
                </a:cubicBezTo>
                <a:cubicBezTo>
                  <a:pt x="69" y="172"/>
                  <a:pt x="47" y="177"/>
                  <a:pt x="28" y="144"/>
                </a:cubicBezTo>
                <a:cubicBezTo>
                  <a:pt x="23" y="154"/>
                  <a:pt x="20" y="161"/>
                  <a:pt x="16" y="168"/>
                </a:cubicBezTo>
                <a:cubicBezTo>
                  <a:pt x="0" y="139"/>
                  <a:pt x="10" y="112"/>
                  <a:pt x="21" y="84"/>
                </a:cubicBezTo>
                <a:cubicBezTo>
                  <a:pt x="22" y="58"/>
                  <a:pt x="22" y="32"/>
                  <a:pt x="22" y="6"/>
                </a:cubicBezTo>
                <a:cubicBezTo>
                  <a:pt x="33" y="0"/>
                  <a:pt x="39" y="5"/>
                  <a:pt x="46" y="13"/>
                </a:cubicBezTo>
                <a:cubicBezTo>
                  <a:pt x="54" y="33"/>
                  <a:pt x="50" y="55"/>
                  <a:pt x="51" y="76"/>
                </a:cubicBezTo>
                <a:cubicBezTo>
                  <a:pt x="52" y="87"/>
                  <a:pt x="51" y="98"/>
                  <a:pt x="52" y="108"/>
                </a:cubicBezTo>
                <a:cubicBezTo>
                  <a:pt x="53" y="116"/>
                  <a:pt x="52" y="128"/>
                  <a:pt x="63" y="128"/>
                </a:cubicBezTo>
                <a:cubicBezTo>
                  <a:pt x="77" y="128"/>
                  <a:pt x="73" y="116"/>
                  <a:pt x="72" y="109"/>
                </a:cubicBezTo>
                <a:cubicBezTo>
                  <a:pt x="72" y="88"/>
                  <a:pt x="77" y="68"/>
                  <a:pt x="78" y="48"/>
                </a:cubicBezTo>
                <a:cubicBezTo>
                  <a:pt x="78" y="39"/>
                  <a:pt x="80" y="31"/>
                  <a:pt x="86" y="24"/>
                </a:cubicBezTo>
                <a:cubicBezTo>
                  <a:pt x="98" y="19"/>
                  <a:pt x="105" y="7"/>
                  <a:pt x="118" y="7"/>
                </a:cubicBezTo>
                <a:lnTo>
                  <a:pt x="120" y="6"/>
                </a:lnTo>
                <a:close/>
              </a:path>
            </a:pathLst>
          </a:custGeom>
          <a:solidFill>
            <a:srgbClr val="4A48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2" name="Freeform 85"/>
          <p:cNvSpPr>
            <a:spLocks/>
          </p:cNvSpPr>
          <p:nvPr/>
        </p:nvSpPr>
        <p:spPr bwMode="auto">
          <a:xfrm>
            <a:off x="4590753" y="3086840"/>
            <a:ext cx="90466" cy="311441"/>
          </a:xfrm>
          <a:custGeom>
            <a:avLst/>
            <a:gdLst>
              <a:gd name="T0" fmla="*/ 37 w 42"/>
              <a:gd name="T1" fmla="*/ 52 h 145"/>
              <a:gd name="T2" fmla="*/ 32 w 42"/>
              <a:gd name="T3" fmla="*/ 136 h 145"/>
              <a:gd name="T4" fmla="*/ 13 w 42"/>
              <a:gd name="T5" fmla="*/ 126 h 145"/>
              <a:gd name="T6" fmla="*/ 1 w 42"/>
              <a:gd name="T7" fmla="*/ 64 h 145"/>
              <a:gd name="T8" fmla="*/ 0 w 42"/>
              <a:gd name="T9" fmla="*/ 0 h 145"/>
              <a:gd name="T10" fmla="*/ 37 w 42"/>
              <a:gd name="T11" fmla="*/ 52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" h="145">
                <a:moveTo>
                  <a:pt x="37" y="52"/>
                </a:moveTo>
                <a:cubicBezTo>
                  <a:pt x="42" y="81"/>
                  <a:pt x="31" y="108"/>
                  <a:pt x="32" y="136"/>
                </a:cubicBezTo>
                <a:cubicBezTo>
                  <a:pt x="20" y="145"/>
                  <a:pt x="15" y="143"/>
                  <a:pt x="13" y="126"/>
                </a:cubicBezTo>
                <a:cubicBezTo>
                  <a:pt x="11" y="105"/>
                  <a:pt x="16" y="82"/>
                  <a:pt x="1" y="64"/>
                </a:cubicBezTo>
                <a:cubicBezTo>
                  <a:pt x="0" y="43"/>
                  <a:pt x="0" y="22"/>
                  <a:pt x="0" y="0"/>
                </a:cubicBezTo>
                <a:cubicBezTo>
                  <a:pt x="28" y="6"/>
                  <a:pt x="26" y="34"/>
                  <a:pt x="37" y="52"/>
                </a:cubicBezTo>
                <a:close/>
              </a:path>
            </a:pathLst>
          </a:custGeom>
          <a:solidFill>
            <a:srgbClr val="1314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3" name="Freeform 86"/>
          <p:cNvSpPr>
            <a:spLocks/>
          </p:cNvSpPr>
          <p:nvPr/>
        </p:nvSpPr>
        <p:spPr bwMode="auto">
          <a:xfrm>
            <a:off x="4629313" y="2757602"/>
            <a:ext cx="200212" cy="286229"/>
          </a:xfrm>
          <a:custGeom>
            <a:avLst/>
            <a:gdLst>
              <a:gd name="T0" fmla="*/ 39 w 93"/>
              <a:gd name="T1" fmla="*/ 134 h 134"/>
              <a:gd name="T2" fmla="*/ 20 w 93"/>
              <a:gd name="T3" fmla="*/ 128 h 134"/>
              <a:gd name="T4" fmla="*/ 1 w 93"/>
              <a:gd name="T5" fmla="*/ 77 h 134"/>
              <a:gd name="T6" fmla="*/ 7 w 93"/>
              <a:gd name="T7" fmla="*/ 57 h 134"/>
              <a:gd name="T8" fmla="*/ 36 w 93"/>
              <a:gd name="T9" fmla="*/ 63 h 134"/>
              <a:gd name="T10" fmla="*/ 42 w 93"/>
              <a:gd name="T11" fmla="*/ 36 h 134"/>
              <a:gd name="T12" fmla="*/ 54 w 93"/>
              <a:gd name="T13" fmla="*/ 0 h 134"/>
              <a:gd name="T14" fmla="*/ 67 w 93"/>
              <a:gd name="T15" fmla="*/ 14 h 134"/>
              <a:gd name="T16" fmla="*/ 91 w 93"/>
              <a:gd name="T17" fmla="*/ 17 h 134"/>
              <a:gd name="T18" fmla="*/ 92 w 93"/>
              <a:gd name="T19" fmla="*/ 26 h 134"/>
              <a:gd name="T20" fmla="*/ 56 w 93"/>
              <a:gd name="T21" fmla="*/ 77 h 134"/>
              <a:gd name="T22" fmla="*/ 39 w 93"/>
              <a:gd name="T2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" h="134">
                <a:moveTo>
                  <a:pt x="39" y="134"/>
                </a:moveTo>
                <a:cubicBezTo>
                  <a:pt x="33" y="132"/>
                  <a:pt x="27" y="130"/>
                  <a:pt x="20" y="128"/>
                </a:cubicBezTo>
                <a:cubicBezTo>
                  <a:pt x="24" y="107"/>
                  <a:pt x="8" y="94"/>
                  <a:pt x="1" y="77"/>
                </a:cubicBezTo>
                <a:cubicBezTo>
                  <a:pt x="1" y="70"/>
                  <a:pt x="0" y="62"/>
                  <a:pt x="7" y="57"/>
                </a:cubicBezTo>
                <a:cubicBezTo>
                  <a:pt x="16" y="65"/>
                  <a:pt x="21" y="74"/>
                  <a:pt x="36" y="63"/>
                </a:cubicBezTo>
                <a:cubicBezTo>
                  <a:pt x="50" y="53"/>
                  <a:pt x="44" y="46"/>
                  <a:pt x="42" y="36"/>
                </a:cubicBezTo>
                <a:cubicBezTo>
                  <a:pt x="38" y="21"/>
                  <a:pt x="26" y="4"/>
                  <a:pt x="54" y="0"/>
                </a:cubicBezTo>
                <a:cubicBezTo>
                  <a:pt x="54" y="9"/>
                  <a:pt x="52" y="20"/>
                  <a:pt x="67" y="14"/>
                </a:cubicBezTo>
                <a:cubicBezTo>
                  <a:pt x="76" y="10"/>
                  <a:pt x="83" y="14"/>
                  <a:pt x="91" y="17"/>
                </a:cubicBezTo>
                <a:cubicBezTo>
                  <a:pt x="93" y="20"/>
                  <a:pt x="93" y="23"/>
                  <a:pt x="92" y="26"/>
                </a:cubicBezTo>
                <a:cubicBezTo>
                  <a:pt x="68" y="35"/>
                  <a:pt x="60" y="53"/>
                  <a:pt x="56" y="77"/>
                </a:cubicBezTo>
                <a:cubicBezTo>
                  <a:pt x="53" y="96"/>
                  <a:pt x="54" y="118"/>
                  <a:pt x="39" y="134"/>
                </a:cubicBezTo>
                <a:close/>
              </a:path>
            </a:pathLst>
          </a:custGeom>
          <a:solidFill>
            <a:srgbClr val="5B5A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4" name="Freeform 87"/>
          <p:cNvSpPr>
            <a:spLocks/>
          </p:cNvSpPr>
          <p:nvPr/>
        </p:nvSpPr>
        <p:spPr bwMode="auto">
          <a:xfrm>
            <a:off x="4768720" y="2711627"/>
            <a:ext cx="182416" cy="370763"/>
          </a:xfrm>
          <a:custGeom>
            <a:avLst/>
            <a:gdLst>
              <a:gd name="T0" fmla="*/ 26 w 85"/>
              <a:gd name="T1" fmla="*/ 47 h 173"/>
              <a:gd name="T2" fmla="*/ 26 w 85"/>
              <a:gd name="T3" fmla="*/ 38 h 173"/>
              <a:gd name="T4" fmla="*/ 33 w 85"/>
              <a:gd name="T5" fmla="*/ 20 h 173"/>
              <a:gd name="T6" fmla="*/ 65 w 85"/>
              <a:gd name="T7" fmla="*/ 33 h 173"/>
              <a:gd name="T8" fmla="*/ 53 w 85"/>
              <a:gd name="T9" fmla="*/ 92 h 173"/>
              <a:gd name="T10" fmla="*/ 85 w 85"/>
              <a:gd name="T11" fmla="*/ 98 h 173"/>
              <a:gd name="T12" fmla="*/ 71 w 85"/>
              <a:gd name="T13" fmla="*/ 117 h 173"/>
              <a:gd name="T14" fmla="*/ 51 w 85"/>
              <a:gd name="T15" fmla="*/ 150 h 173"/>
              <a:gd name="T16" fmla="*/ 26 w 85"/>
              <a:gd name="T17" fmla="*/ 169 h 173"/>
              <a:gd name="T18" fmla="*/ 26 w 85"/>
              <a:gd name="T19" fmla="*/ 4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5" h="173">
                <a:moveTo>
                  <a:pt x="26" y="47"/>
                </a:moveTo>
                <a:cubicBezTo>
                  <a:pt x="26" y="44"/>
                  <a:pt x="26" y="41"/>
                  <a:pt x="26" y="38"/>
                </a:cubicBezTo>
                <a:cubicBezTo>
                  <a:pt x="28" y="32"/>
                  <a:pt x="31" y="26"/>
                  <a:pt x="33" y="20"/>
                </a:cubicBezTo>
                <a:cubicBezTo>
                  <a:pt x="42" y="29"/>
                  <a:pt x="66" y="0"/>
                  <a:pt x="65" y="33"/>
                </a:cubicBezTo>
                <a:cubicBezTo>
                  <a:pt x="53" y="51"/>
                  <a:pt x="41" y="69"/>
                  <a:pt x="53" y="92"/>
                </a:cubicBezTo>
                <a:cubicBezTo>
                  <a:pt x="61" y="106"/>
                  <a:pt x="76" y="86"/>
                  <a:pt x="85" y="98"/>
                </a:cubicBezTo>
                <a:cubicBezTo>
                  <a:pt x="80" y="104"/>
                  <a:pt x="76" y="110"/>
                  <a:pt x="71" y="117"/>
                </a:cubicBezTo>
                <a:cubicBezTo>
                  <a:pt x="58" y="124"/>
                  <a:pt x="52" y="135"/>
                  <a:pt x="51" y="150"/>
                </a:cubicBezTo>
                <a:cubicBezTo>
                  <a:pt x="44" y="158"/>
                  <a:pt x="42" y="173"/>
                  <a:pt x="26" y="169"/>
                </a:cubicBezTo>
                <a:cubicBezTo>
                  <a:pt x="10" y="128"/>
                  <a:pt x="0" y="88"/>
                  <a:pt x="26" y="47"/>
                </a:cubicBezTo>
                <a:close/>
              </a:path>
            </a:pathLst>
          </a:custGeom>
          <a:solidFill>
            <a:srgbClr val="6161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5" name="Freeform 88"/>
          <p:cNvSpPr>
            <a:spLocks/>
          </p:cNvSpPr>
          <p:nvPr/>
        </p:nvSpPr>
        <p:spPr bwMode="auto">
          <a:xfrm>
            <a:off x="4798381" y="2517347"/>
            <a:ext cx="220975" cy="212077"/>
          </a:xfrm>
          <a:custGeom>
            <a:avLst/>
            <a:gdLst>
              <a:gd name="T0" fmla="*/ 63 w 103"/>
              <a:gd name="T1" fmla="*/ 7 h 99"/>
              <a:gd name="T2" fmla="*/ 58 w 103"/>
              <a:gd name="T3" fmla="*/ 26 h 99"/>
              <a:gd name="T4" fmla="*/ 57 w 103"/>
              <a:gd name="T5" fmla="*/ 39 h 99"/>
              <a:gd name="T6" fmla="*/ 78 w 103"/>
              <a:gd name="T7" fmla="*/ 60 h 99"/>
              <a:gd name="T8" fmla="*/ 103 w 103"/>
              <a:gd name="T9" fmla="*/ 40 h 99"/>
              <a:gd name="T10" fmla="*/ 58 w 103"/>
              <a:gd name="T11" fmla="*/ 88 h 99"/>
              <a:gd name="T12" fmla="*/ 20 w 103"/>
              <a:gd name="T13" fmla="*/ 99 h 99"/>
              <a:gd name="T14" fmla="*/ 14 w 103"/>
              <a:gd name="T15" fmla="*/ 78 h 99"/>
              <a:gd name="T16" fmla="*/ 28 w 103"/>
              <a:gd name="T17" fmla="*/ 25 h 99"/>
              <a:gd name="T18" fmla="*/ 56 w 103"/>
              <a:gd name="T19" fmla="*/ 0 h 99"/>
              <a:gd name="T20" fmla="*/ 63 w 103"/>
              <a:gd name="T21" fmla="*/ 7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3" h="99">
                <a:moveTo>
                  <a:pt x="63" y="7"/>
                </a:moveTo>
                <a:cubicBezTo>
                  <a:pt x="67" y="15"/>
                  <a:pt x="59" y="20"/>
                  <a:pt x="58" y="26"/>
                </a:cubicBezTo>
                <a:cubicBezTo>
                  <a:pt x="60" y="31"/>
                  <a:pt x="59" y="35"/>
                  <a:pt x="57" y="39"/>
                </a:cubicBezTo>
                <a:cubicBezTo>
                  <a:pt x="48" y="65"/>
                  <a:pt x="48" y="65"/>
                  <a:pt x="78" y="60"/>
                </a:cubicBezTo>
                <a:cubicBezTo>
                  <a:pt x="89" y="57"/>
                  <a:pt x="90" y="42"/>
                  <a:pt x="103" y="40"/>
                </a:cubicBezTo>
                <a:cubicBezTo>
                  <a:pt x="102" y="69"/>
                  <a:pt x="80" y="82"/>
                  <a:pt x="58" y="88"/>
                </a:cubicBezTo>
                <a:cubicBezTo>
                  <a:pt x="45" y="91"/>
                  <a:pt x="33" y="96"/>
                  <a:pt x="20" y="99"/>
                </a:cubicBezTo>
                <a:cubicBezTo>
                  <a:pt x="18" y="92"/>
                  <a:pt x="18" y="84"/>
                  <a:pt x="14" y="78"/>
                </a:cubicBezTo>
                <a:cubicBezTo>
                  <a:pt x="0" y="55"/>
                  <a:pt x="0" y="38"/>
                  <a:pt x="28" y="25"/>
                </a:cubicBezTo>
                <a:cubicBezTo>
                  <a:pt x="39" y="20"/>
                  <a:pt x="47" y="9"/>
                  <a:pt x="56" y="0"/>
                </a:cubicBezTo>
                <a:cubicBezTo>
                  <a:pt x="59" y="3"/>
                  <a:pt x="61" y="5"/>
                  <a:pt x="63" y="7"/>
                </a:cubicBezTo>
                <a:close/>
              </a:path>
            </a:pathLst>
          </a:custGeom>
          <a:solidFill>
            <a:srgbClr val="4241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6" name="Freeform 89"/>
          <p:cNvSpPr>
            <a:spLocks/>
          </p:cNvSpPr>
          <p:nvPr/>
        </p:nvSpPr>
        <p:spPr bwMode="auto">
          <a:xfrm>
            <a:off x="4942237" y="2680483"/>
            <a:ext cx="216526" cy="228390"/>
          </a:xfrm>
          <a:custGeom>
            <a:avLst/>
            <a:gdLst>
              <a:gd name="T0" fmla="*/ 101 w 101"/>
              <a:gd name="T1" fmla="*/ 22 h 107"/>
              <a:gd name="T2" fmla="*/ 83 w 101"/>
              <a:gd name="T3" fmla="*/ 39 h 107"/>
              <a:gd name="T4" fmla="*/ 10 w 101"/>
              <a:gd name="T5" fmla="*/ 107 h 107"/>
              <a:gd name="T6" fmla="*/ 4 w 101"/>
              <a:gd name="T7" fmla="*/ 71 h 107"/>
              <a:gd name="T8" fmla="*/ 10 w 101"/>
              <a:gd name="T9" fmla="*/ 54 h 107"/>
              <a:gd name="T10" fmla="*/ 52 w 101"/>
              <a:gd name="T11" fmla="*/ 16 h 107"/>
              <a:gd name="T12" fmla="*/ 101 w 101"/>
              <a:gd name="T13" fmla="*/ 22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" h="107">
                <a:moveTo>
                  <a:pt x="101" y="22"/>
                </a:moveTo>
                <a:cubicBezTo>
                  <a:pt x="95" y="28"/>
                  <a:pt x="90" y="38"/>
                  <a:pt x="83" y="39"/>
                </a:cubicBezTo>
                <a:cubicBezTo>
                  <a:pt x="43" y="46"/>
                  <a:pt x="22" y="71"/>
                  <a:pt x="10" y="107"/>
                </a:cubicBezTo>
                <a:cubicBezTo>
                  <a:pt x="0" y="96"/>
                  <a:pt x="7" y="83"/>
                  <a:pt x="4" y="71"/>
                </a:cubicBezTo>
                <a:cubicBezTo>
                  <a:pt x="4" y="65"/>
                  <a:pt x="6" y="59"/>
                  <a:pt x="10" y="54"/>
                </a:cubicBezTo>
                <a:cubicBezTo>
                  <a:pt x="24" y="42"/>
                  <a:pt x="38" y="29"/>
                  <a:pt x="52" y="16"/>
                </a:cubicBezTo>
                <a:cubicBezTo>
                  <a:pt x="70" y="0"/>
                  <a:pt x="84" y="29"/>
                  <a:pt x="101" y="22"/>
                </a:cubicBezTo>
                <a:close/>
              </a:path>
            </a:pathLst>
          </a:custGeom>
          <a:solidFill>
            <a:srgbClr val="585D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7" name="Freeform 90"/>
          <p:cNvSpPr>
            <a:spLocks/>
          </p:cNvSpPr>
          <p:nvPr/>
        </p:nvSpPr>
        <p:spPr bwMode="auto">
          <a:xfrm>
            <a:off x="4833974" y="2782814"/>
            <a:ext cx="130509" cy="148305"/>
          </a:xfrm>
          <a:custGeom>
            <a:avLst/>
            <a:gdLst>
              <a:gd name="T0" fmla="*/ 61 w 61"/>
              <a:gd name="T1" fmla="*/ 6 h 69"/>
              <a:gd name="T2" fmla="*/ 61 w 61"/>
              <a:gd name="T3" fmla="*/ 25 h 69"/>
              <a:gd name="T4" fmla="*/ 16 w 61"/>
              <a:gd name="T5" fmla="*/ 65 h 69"/>
              <a:gd name="T6" fmla="*/ 35 w 61"/>
              <a:gd name="T7" fmla="*/ 0 h 69"/>
              <a:gd name="T8" fmla="*/ 61 w 61"/>
              <a:gd name="T9" fmla="*/ 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69">
                <a:moveTo>
                  <a:pt x="61" y="6"/>
                </a:moveTo>
                <a:cubicBezTo>
                  <a:pt x="61" y="13"/>
                  <a:pt x="61" y="19"/>
                  <a:pt x="61" y="25"/>
                </a:cubicBezTo>
                <a:cubicBezTo>
                  <a:pt x="54" y="48"/>
                  <a:pt x="46" y="69"/>
                  <a:pt x="16" y="65"/>
                </a:cubicBezTo>
                <a:cubicBezTo>
                  <a:pt x="6" y="38"/>
                  <a:pt x="0" y="13"/>
                  <a:pt x="35" y="0"/>
                </a:cubicBezTo>
                <a:cubicBezTo>
                  <a:pt x="41" y="13"/>
                  <a:pt x="50" y="13"/>
                  <a:pt x="61" y="6"/>
                </a:cubicBezTo>
                <a:close/>
              </a:path>
            </a:pathLst>
          </a:custGeom>
          <a:solidFill>
            <a:srgbClr val="6A6D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8" name="Freeform 91"/>
          <p:cNvSpPr>
            <a:spLocks/>
          </p:cNvSpPr>
          <p:nvPr/>
        </p:nvSpPr>
        <p:spPr bwMode="auto">
          <a:xfrm>
            <a:off x="4262999" y="3895104"/>
            <a:ext cx="102331" cy="91949"/>
          </a:xfrm>
          <a:custGeom>
            <a:avLst/>
            <a:gdLst>
              <a:gd name="T0" fmla="*/ 30 w 48"/>
              <a:gd name="T1" fmla="*/ 43 h 43"/>
              <a:gd name="T2" fmla="*/ 17 w 48"/>
              <a:gd name="T3" fmla="*/ 32 h 43"/>
              <a:gd name="T4" fmla="*/ 34 w 48"/>
              <a:gd name="T5" fmla="*/ 0 h 43"/>
              <a:gd name="T6" fmla="*/ 30 w 48"/>
              <a:gd name="T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3">
                <a:moveTo>
                  <a:pt x="30" y="43"/>
                </a:moveTo>
                <a:cubicBezTo>
                  <a:pt x="26" y="39"/>
                  <a:pt x="22" y="36"/>
                  <a:pt x="17" y="32"/>
                </a:cubicBezTo>
                <a:cubicBezTo>
                  <a:pt x="0" y="16"/>
                  <a:pt x="2" y="13"/>
                  <a:pt x="34" y="0"/>
                </a:cubicBezTo>
                <a:cubicBezTo>
                  <a:pt x="41" y="15"/>
                  <a:pt x="48" y="30"/>
                  <a:pt x="30" y="43"/>
                </a:cubicBezTo>
                <a:close/>
              </a:path>
            </a:pathLst>
          </a:custGeom>
          <a:solidFill>
            <a:srgbClr val="3033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49" name="Freeform 92"/>
          <p:cNvSpPr>
            <a:spLocks/>
          </p:cNvSpPr>
          <p:nvPr/>
        </p:nvSpPr>
        <p:spPr bwMode="auto">
          <a:xfrm>
            <a:off x="4610033" y="2695314"/>
            <a:ext cx="81568" cy="106780"/>
          </a:xfrm>
          <a:custGeom>
            <a:avLst/>
            <a:gdLst>
              <a:gd name="T0" fmla="*/ 16 w 38"/>
              <a:gd name="T1" fmla="*/ 2 h 50"/>
              <a:gd name="T2" fmla="*/ 36 w 38"/>
              <a:gd name="T3" fmla="*/ 22 h 50"/>
              <a:gd name="T4" fmla="*/ 17 w 38"/>
              <a:gd name="T5" fmla="*/ 46 h 50"/>
              <a:gd name="T6" fmla="*/ 16 w 38"/>
              <a:gd name="T7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50">
                <a:moveTo>
                  <a:pt x="16" y="2"/>
                </a:moveTo>
                <a:cubicBezTo>
                  <a:pt x="31" y="0"/>
                  <a:pt x="37" y="7"/>
                  <a:pt x="36" y="22"/>
                </a:cubicBezTo>
                <a:cubicBezTo>
                  <a:pt x="34" y="35"/>
                  <a:pt x="38" y="50"/>
                  <a:pt x="17" y="46"/>
                </a:cubicBezTo>
                <a:cubicBezTo>
                  <a:pt x="2" y="32"/>
                  <a:pt x="0" y="17"/>
                  <a:pt x="16" y="2"/>
                </a:cubicBezTo>
                <a:close/>
              </a:path>
            </a:pathLst>
          </a:custGeom>
          <a:solidFill>
            <a:srgbClr val="9EA2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0" name="Freeform 93"/>
          <p:cNvSpPr>
            <a:spLocks/>
          </p:cNvSpPr>
          <p:nvPr/>
        </p:nvSpPr>
        <p:spPr bwMode="auto">
          <a:xfrm>
            <a:off x="4918508" y="2324550"/>
            <a:ext cx="86017" cy="93432"/>
          </a:xfrm>
          <a:custGeom>
            <a:avLst/>
            <a:gdLst>
              <a:gd name="T0" fmla="*/ 0 w 40"/>
              <a:gd name="T1" fmla="*/ 34 h 44"/>
              <a:gd name="T2" fmla="*/ 2 w 40"/>
              <a:gd name="T3" fmla="*/ 13 h 44"/>
              <a:gd name="T4" fmla="*/ 40 w 40"/>
              <a:gd name="T5" fmla="*/ 6 h 44"/>
              <a:gd name="T6" fmla="*/ 0 w 40"/>
              <a:gd name="T7" fmla="*/ 3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4">
                <a:moveTo>
                  <a:pt x="0" y="34"/>
                </a:moveTo>
                <a:cubicBezTo>
                  <a:pt x="1" y="27"/>
                  <a:pt x="1" y="20"/>
                  <a:pt x="2" y="13"/>
                </a:cubicBezTo>
                <a:cubicBezTo>
                  <a:pt x="14" y="8"/>
                  <a:pt x="25" y="0"/>
                  <a:pt x="40" y="6"/>
                </a:cubicBezTo>
                <a:cubicBezTo>
                  <a:pt x="36" y="34"/>
                  <a:pt x="22" y="44"/>
                  <a:pt x="0" y="34"/>
                </a:cubicBezTo>
                <a:close/>
              </a:path>
            </a:pathLst>
          </a:custGeom>
          <a:solidFill>
            <a:srgbClr val="5761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1" name="Freeform 94"/>
          <p:cNvSpPr>
            <a:spLocks/>
          </p:cNvSpPr>
          <p:nvPr/>
        </p:nvSpPr>
        <p:spPr bwMode="auto">
          <a:xfrm>
            <a:off x="4768720" y="2208872"/>
            <a:ext cx="114195" cy="88983"/>
          </a:xfrm>
          <a:custGeom>
            <a:avLst/>
            <a:gdLst>
              <a:gd name="T0" fmla="*/ 32 w 53"/>
              <a:gd name="T1" fmla="*/ 4 h 42"/>
              <a:gd name="T2" fmla="*/ 51 w 53"/>
              <a:gd name="T3" fmla="*/ 16 h 42"/>
              <a:gd name="T4" fmla="*/ 53 w 53"/>
              <a:gd name="T5" fmla="*/ 21 h 42"/>
              <a:gd name="T6" fmla="*/ 52 w 53"/>
              <a:gd name="T7" fmla="*/ 35 h 42"/>
              <a:gd name="T8" fmla="*/ 14 w 53"/>
              <a:gd name="T9" fmla="*/ 40 h 42"/>
              <a:gd name="T10" fmla="*/ 0 w 53"/>
              <a:gd name="T11" fmla="*/ 29 h 42"/>
              <a:gd name="T12" fmla="*/ 1 w 53"/>
              <a:gd name="T13" fmla="*/ 28 h 42"/>
              <a:gd name="T14" fmla="*/ 7 w 53"/>
              <a:gd name="T15" fmla="*/ 10 h 42"/>
              <a:gd name="T16" fmla="*/ 32 w 53"/>
              <a:gd name="T17" fmla="*/ 4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3" h="42">
                <a:moveTo>
                  <a:pt x="32" y="4"/>
                </a:moveTo>
                <a:cubicBezTo>
                  <a:pt x="34" y="14"/>
                  <a:pt x="41" y="17"/>
                  <a:pt x="51" y="16"/>
                </a:cubicBezTo>
                <a:cubicBezTo>
                  <a:pt x="51" y="18"/>
                  <a:pt x="52" y="20"/>
                  <a:pt x="53" y="21"/>
                </a:cubicBezTo>
                <a:cubicBezTo>
                  <a:pt x="53" y="26"/>
                  <a:pt x="52" y="30"/>
                  <a:pt x="52" y="35"/>
                </a:cubicBezTo>
                <a:cubicBezTo>
                  <a:pt x="40" y="42"/>
                  <a:pt x="27" y="41"/>
                  <a:pt x="14" y="40"/>
                </a:cubicBezTo>
                <a:cubicBezTo>
                  <a:pt x="7" y="39"/>
                  <a:pt x="4" y="33"/>
                  <a:pt x="0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2"/>
                  <a:pt x="5" y="16"/>
                  <a:pt x="7" y="10"/>
                </a:cubicBezTo>
                <a:cubicBezTo>
                  <a:pt x="15" y="6"/>
                  <a:pt x="22" y="0"/>
                  <a:pt x="32" y="4"/>
                </a:cubicBezTo>
                <a:close/>
              </a:path>
            </a:pathLst>
          </a:custGeom>
          <a:solidFill>
            <a:srgbClr val="25262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2" name="Freeform 95"/>
          <p:cNvSpPr>
            <a:spLocks/>
          </p:cNvSpPr>
          <p:nvPr/>
        </p:nvSpPr>
        <p:spPr bwMode="auto">
          <a:xfrm>
            <a:off x="4796898" y="2272644"/>
            <a:ext cx="111229" cy="91949"/>
          </a:xfrm>
          <a:custGeom>
            <a:avLst/>
            <a:gdLst>
              <a:gd name="T0" fmla="*/ 0 w 52"/>
              <a:gd name="T1" fmla="*/ 5 h 43"/>
              <a:gd name="T2" fmla="*/ 39 w 52"/>
              <a:gd name="T3" fmla="*/ 5 h 43"/>
              <a:gd name="T4" fmla="*/ 52 w 52"/>
              <a:gd name="T5" fmla="*/ 37 h 43"/>
              <a:gd name="T6" fmla="*/ 34 w 52"/>
              <a:gd name="T7" fmla="*/ 43 h 43"/>
              <a:gd name="T8" fmla="*/ 21 w 52"/>
              <a:gd name="T9" fmla="*/ 38 h 43"/>
              <a:gd name="T10" fmla="*/ 0 w 52"/>
              <a:gd name="T11" fmla="*/ 5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" h="43">
                <a:moveTo>
                  <a:pt x="0" y="5"/>
                </a:moveTo>
                <a:cubicBezTo>
                  <a:pt x="13" y="4"/>
                  <a:pt x="26" y="0"/>
                  <a:pt x="39" y="5"/>
                </a:cubicBezTo>
                <a:cubicBezTo>
                  <a:pt x="29" y="21"/>
                  <a:pt x="50" y="25"/>
                  <a:pt x="52" y="37"/>
                </a:cubicBezTo>
                <a:cubicBezTo>
                  <a:pt x="46" y="39"/>
                  <a:pt x="40" y="41"/>
                  <a:pt x="34" y="43"/>
                </a:cubicBezTo>
                <a:cubicBezTo>
                  <a:pt x="29" y="43"/>
                  <a:pt x="25" y="41"/>
                  <a:pt x="21" y="38"/>
                </a:cubicBezTo>
                <a:cubicBezTo>
                  <a:pt x="14" y="27"/>
                  <a:pt x="1" y="21"/>
                  <a:pt x="0" y="5"/>
                </a:cubicBezTo>
                <a:close/>
              </a:path>
            </a:pathLst>
          </a:custGeom>
          <a:solidFill>
            <a:srgbClr val="4649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3" name="Freeform 96"/>
          <p:cNvSpPr>
            <a:spLocks/>
          </p:cNvSpPr>
          <p:nvPr/>
        </p:nvSpPr>
        <p:spPr bwMode="auto">
          <a:xfrm>
            <a:off x="4786516" y="2317135"/>
            <a:ext cx="106780" cy="105297"/>
          </a:xfrm>
          <a:custGeom>
            <a:avLst/>
            <a:gdLst>
              <a:gd name="T0" fmla="*/ 32 w 50"/>
              <a:gd name="T1" fmla="*/ 14 h 49"/>
              <a:gd name="T2" fmla="*/ 39 w 50"/>
              <a:gd name="T3" fmla="*/ 22 h 49"/>
              <a:gd name="T4" fmla="*/ 25 w 50"/>
              <a:gd name="T5" fmla="*/ 42 h 49"/>
              <a:gd name="T6" fmla="*/ 0 w 50"/>
              <a:gd name="T7" fmla="*/ 21 h 49"/>
              <a:gd name="T8" fmla="*/ 6 w 50"/>
              <a:gd name="T9" fmla="*/ 9 h 49"/>
              <a:gd name="T10" fmla="*/ 32 w 50"/>
              <a:gd name="T11" fmla="*/ 1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" h="49">
                <a:moveTo>
                  <a:pt x="32" y="14"/>
                </a:moveTo>
                <a:cubicBezTo>
                  <a:pt x="34" y="16"/>
                  <a:pt x="36" y="19"/>
                  <a:pt x="39" y="22"/>
                </a:cubicBezTo>
                <a:cubicBezTo>
                  <a:pt x="34" y="28"/>
                  <a:pt x="50" y="49"/>
                  <a:pt x="25" y="42"/>
                </a:cubicBezTo>
                <a:cubicBezTo>
                  <a:pt x="16" y="35"/>
                  <a:pt x="8" y="28"/>
                  <a:pt x="0" y="21"/>
                </a:cubicBezTo>
                <a:cubicBezTo>
                  <a:pt x="0" y="16"/>
                  <a:pt x="1" y="12"/>
                  <a:pt x="6" y="9"/>
                </a:cubicBezTo>
                <a:cubicBezTo>
                  <a:pt x="16" y="0"/>
                  <a:pt x="23" y="13"/>
                  <a:pt x="32" y="14"/>
                </a:cubicBezTo>
                <a:close/>
              </a:path>
            </a:pathLst>
          </a:custGeom>
          <a:solidFill>
            <a:srgbClr val="9CA6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4" name="Freeform 97"/>
          <p:cNvSpPr>
            <a:spLocks/>
          </p:cNvSpPr>
          <p:nvPr/>
        </p:nvSpPr>
        <p:spPr bwMode="auto">
          <a:xfrm>
            <a:off x="4762787" y="2271160"/>
            <a:ext cx="91949" cy="77119"/>
          </a:xfrm>
          <a:custGeom>
            <a:avLst/>
            <a:gdLst>
              <a:gd name="T0" fmla="*/ 43 w 43"/>
              <a:gd name="T1" fmla="*/ 36 h 36"/>
              <a:gd name="T2" fmla="*/ 17 w 43"/>
              <a:gd name="T3" fmla="*/ 31 h 36"/>
              <a:gd name="T4" fmla="*/ 3 w 43"/>
              <a:gd name="T5" fmla="*/ 0 h 36"/>
              <a:gd name="T6" fmla="*/ 16 w 43"/>
              <a:gd name="T7" fmla="*/ 6 h 36"/>
              <a:gd name="T8" fmla="*/ 43 w 43"/>
              <a:gd name="T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36">
                <a:moveTo>
                  <a:pt x="43" y="36"/>
                </a:moveTo>
                <a:cubicBezTo>
                  <a:pt x="34" y="34"/>
                  <a:pt x="25" y="33"/>
                  <a:pt x="17" y="31"/>
                </a:cubicBezTo>
                <a:cubicBezTo>
                  <a:pt x="0" y="26"/>
                  <a:pt x="1" y="13"/>
                  <a:pt x="3" y="0"/>
                </a:cubicBezTo>
                <a:cubicBezTo>
                  <a:pt x="7" y="2"/>
                  <a:pt x="12" y="4"/>
                  <a:pt x="16" y="6"/>
                </a:cubicBezTo>
                <a:cubicBezTo>
                  <a:pt x="28" y="14"/>
                  <a:pt x="37" y="24"/>
                  <a:pt x="43" y="36"/>
                </a:cubicBezTo>
                <a:close/>
              </a:path>
            </a:pathLst>
          </a:custGeom>
          <a:solidFill>
            <a:srgbClr val="5E64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5" name="Freeform 98"/>
          <p:cNvSpPr>
            <a:spLocks/>
          </p:cNvSpPr>
          <p:nvPr/>
        </p:nvSpPr>
        <p:spPr bwMode="auto">
          <a:xfrm>
            <a:off x="4865118" y="2572220"/>
            <a:ext cx="100848" cy="133475"/>
          </a:xfrm>
          <a:custGeom>
            <a:avLst/>
            <a:gdLst>
              <a:gd name="T0" fmla="*/ 47 w 47"/>
              <a:gd name="T1" fmla="*/ 34 h 62"/>
              <a:gd name="T2" fmla="*/ 11 w 47"/>
              <a:gd name="T3" fmla="*/ 47 h 62"/>
              <a:gd name="T4" fmla="*/ 27 w 47"/>
              <a:gd name="T5" fmla="*/ 0 h 62"/>
              <a:gd name="T6" fmla="*/ 47 w 47"/>
              <a:gd name="T7" fmla="*/ 34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7" h="62">
                <a:moveTo>
                  <a:pt x="47" y="34"/>
                </a:moveTo>
                <a:cubicBezTo>
                  <a:pt x="36" y="42"/>
                  <a:pt x="22" y="62"/>
                  <a:pt x="11" y="47"/>
                </a:cubicBezTo>
                <a:cubicBezTo>
                  <a:pt x="0" y="32"/>
                  <a:pt x="14" y="14"/>
                  <a:pt x="27" y="0"/>
                </a:cubicBezTo>
                <a:cubicBezTo>
                  <a:pt x="44" y="6"/>
                  <a:pt x="34" y="26"/>
                  <a:pt x="47" y="34"/>
                </a:cubicBezTo>
                <a:close/>
              </a:path>
            </a:pathLst>
          </a:custGeom>
          <a:solidFill>
            <a:srgbClr val="7C8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6" name="Freeform 99"/>
          <p:cNvSpPr>
            <a:spLocks/>
          </p:cNvSpPr>
          <p:nvPr/>
        </p:nvSpPr>
        <p:spPr bwMode="auto">
          <a:xfrm>
            <a:off x="4835457" y="3918833"/>
            <a:ext cx="197246" cy="486441"/>
          </a:xfrm>
          <a:custGeom>
            <a:avLst/>
            <a:gdLst>
              <a:gd name="T0" fmla="*/ 40 w 92"/>
              <a:gd name="T1" fmla="*/ 78 h 227"/>
              <a:gd name="T2" fmla="*/ 49 w 92"/>
              <a:gd name="T3" fmla="*/ 55 h 227"/>
              <a:gd name="T4" fmla="*/ 68 w 92"/>
              <a:gd name="T5" fmla="*/ 0 h 227"/>
              <a:gd name="T6" fmla="*/ 80 w 92"/>
              <a:gd name="T7" fmla="*/ 59 h 227"/>
              <a:gd name="T8" fmla="*/ 70 w 92"/>
              <a:gd name="T9" fmla="*/ 118 h 227"/>
              <a:gd name="T10" fmla="*/ 70 w 92"/>
              <a:gd name="T11" fmla="*/ 125 h 227"/>
              <a:gd name="T12" fmla="*/ 52 w 92"/>
              <a:gd name="T13" fmla="*/ 166 h 227"/>
              <a:gd name="T14" fmla="*/ 55 w 92"/>
              <a:gd name="T15" fmla="*/ 215 h 227"/>
              <a:gd name="T16" fmla="*/ 22 w 92"/>
              <a:gd name="T17" fmla="*/ 227 h 227"/>
              <a:gd name="T18" fmla="*/ 9 w 92"/>
              <a:gd name="T19" fmla="*/ 149 h 227"/>
              <a:gd name="T20" fmla="*/ 40 w 92"/>
              <a:gd name="T21" fmla="*/ 78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" h="227">
                <a:moveTo>
                  <a:pt x="40" y="78"/>
                </a:moveTo>
                <a:cubicBezTo>
                  <a:pt x="41" y="70"/>
                  <a:pt x="41" y="60"/>
                  <a:pt x="49" y="55"/>
                </a:cubicBezTo>
                <a:cubicBezTo>
                  <a:pt x="69" y="41"/>
                  <a:pt x="66" y="20"/>
                  <a:pt x="68" y="0"/>
                </a:cubicBezTo>
                <a:cubicBezTo>
                  <a:pt x="92" y="15"/>
                  <a:pt x="81" y="38"/>
                  <a:pt x="80" y="59"/>
                </a:cubicBezTo>
                <a:cubicBezTo>
                  <a:pt x="71" y="78"/>
                  <a:pt x="58" y="96"/>
                  <a:pt x="70" y="118"/>
                </a:cubicBezTo>
                <a:cubicBezTo>
                  <a:pt x="71" y="120"/>
                  <a:pt x="70" y="123"/>
                  <a:pt x="70" y="125"/>
                </a:cubicBezTo>
                <a:cubicBezTo>
                  <a:pt x="72" y="143"/>
                  <a:pt x="39" y="149"/>
                  <a:pt x="52" y="166"/>
                </a:cubicBezTo>
                <a:cubicBezTo>
                  <a:pt x="66" y="184"/>
                  <a:pt x="54" y="199"/>
                  <a:pt x="55" y="215"/>
                </a:cubicBezTo>
                <a:cubicBezTo>
                  <a:pt x="45" y="222"/>
                  <a:pt x="33" y="225"/>
                  <a:pt x="22" y="227"/>
                </a:cubicBezTo>
                <a:cubicBezTo>
                  <a:pt x="0" y="204"/>
                  <a:pt x="12" y="175"/>
                  <a:pt x="9" y="149"/>
                </a:cubicBezTo>
                <a:cubicBezTo>
                  <a:pt x="20" y="126"/>
                  <a:pt x="23" y="99"/>
                  <a:pt x="40" y="78"/>
                </a:cubicBezTo>
                <a:close/>
              </a:path>
            </a:pathLst>
          </a:custGeom>
          <a:solidFill>
            <a:srgbClr val="6E76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7" name="Freeform 100"/>
          <p:cNvSpPr>
            <a:spLocks/>
          </p:cNvSpPr>
          <p:nvPr/>
        </p:nvSpPr>
        <p:spPr bwMode="auto">
          <a:xfrm>
            <a:off x="4694567" y="3442773"/>
            <a:ext cx="123093" cy="381145"/>
          </a:xfrm>
          <a:custGeom>
            <a:avLst/>
            <a:gdLst>
              <a:gd name="T0" fmla="*/ 9 w 58"/>
              <a:gd name="T1" fmla="*/ 2 h 178"/>
              <a:gd name="T2" fmla="*/ 23 w 58"/>
              <a:gd name="T3" fmla="*/ 2 h 178"/>
              <a:gd name="T4" fmla="*/ 45 w 58"/>
              <a:gd name="T5" fmla="*/ 10 h 178"/>
              <a:gd name="T6" fmla="*/ 46 w 58"/>
              <a:gd name="T7" fmla="*/ 69 h 178"/>
              <a:gd name="T8" fmla="*/ 29 w 58"/>
              <a:gd name="T9" fmla="*/ 160 h 178"/>
              <a:gd name="T10" fmla="*/ 23 w 58"/>
              <a:gd name="T11" fmla="*/ 178 h 178"/>
              <a:gd name="T12" fmla="*/ 17 w 58"/>
              <a:gd name="T13" fmla="*/ 139 h 178"/>
              <a:gd name="T14" fmla="*/ 9 w 58"/>
              <a:gd name="T15" fmla="*/ 2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" h="178">
                <a:moveTo>
                  <a:pt x="9" y="2"/>
                </a:moveTo>
                <a:cubicBezTo>
                  <a:pt x="14" y="2"/>
                  <a:pt x="18" y="2"/>
                  <a:pt x="23" y="2"/>
                </a:cubicBezTo>
                <a:cubicBezTo>
                  <a:pt x="26" y="18"/>
                  <a:pt x="47" y="0"/>
                  <a:pt x="45" y="10"/>
                </a:cubicBezTo>
                <a:cubicBezTo>
                  <a:pt x="41" y="31"/>
                  <a:pt x="58" y="53"/>
                  <a:pt x="46" y="69"/>
                </a:cubicBezTo>
                <a:cubicBezTo>
                  <a:pt x="24" y="98"/>
                  <a:pt x="30" y="129"/>
                  <a:pt x="29" y="160"/>
                </a:cubicBezTo>
                <a:cubicBezTo>
                  <a:pt x="28" y="167"/>
                  <a:pt x="28" y="173"/>
                  <a:pt x="23" y="178"/>
                </a:cubicBezTo>
                <a:cubicBezTo>
                  <a:pt x="20" y="165"/>
                  <a:pt x="27" y="151"/>
                  <a:pt x="17" y="139"/>
                </a:cubicBezTo>
                <a:cubicBezTo>
                  <a:pt x="19" y="94"/>
                  <a:pt x="0" y="49"/>
                  <a:pt x="9" y="2"/>
                </a:cubicBezTo>
                <a:close/>
              </a:path>
            </a:pathLst>
          </a:custGeom>
          <a:solidFill>
            <a:srgbClr val="4141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8" name="Freeform 101"/>
          <p:cNvSpPr>
            <a:spLocks/>
          </p:cNvSpPr>
          <p:nvPr/>
        </p:nvSpPr>
        <p:spPr bwMode="auto">
          <a:xfrm>
            <a:off x="4783550" y="3614807"/>
            <a:ext cx="152754" cy="207627"/>
          </a:xfrm>
          <a:custGeom>
            <a:avLst/>
            <a:gdLst>
              <a:gd name="T0" fmla="*/ 12 w 71"/>
              <a:gd name="T1" fmla="*/ 6 h 97"/>
              <a:gd name="T2" fmla="*/ 33 w 71"/>
              <a:gd name="T3" fmla="*/ 16 h 97"/>
              <a:gd name="T4" fmla="*/ 59 w 71"/>
              <a:gd name="T5" fmla="*/ 15 h 97"/>
              <a:gd name="T6" fmla="*/ 54 w 71"/>
              <a:gd name="T7" fmla="*/ 59 h 97"/>
              <a:gd name="T8" fmla="*/ 7 w 71"/>
              <a:gd name="T9" fmla="*/ 97 h 97"/>
              <a:gd name="T10" fmla="*/ 12 w 71"/>
              <a:gd name="T11" fmla="*/ 6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" h="97">
                <a:moveTo>
                  <a:pt x="12" y="6"/>
                </a:moveTo>
                <a:cubicBezTo>
                  <a:pt x="14" y="19"/>
                  <a:pt x="21" y="21"/>
                  <a:pt x="33" y="16"/>
                </a:cubicBezTo>
                <a:cubicBezTo>
                  <a:pt x="41" y="13"/>
                  <a:pt x="56" y="0"/>
                  <a:pt x="59" y="15"/>
                </a:cubicBezTo>
                <a:cubicBezTo>
                  <a:pt x="61" y="28"/>
                  <a:pt x="71" y="46"/>
                  <a:pt x="54" y="59"/>
                </a:cubicBezTo>
                <a:cubicBezTo>
                  <a:pt x="38" y="72"/>
                  <a:pt x="23" y="85"/>
                  <a:pt x="7" y="97"/>
                </a:cubicBezTo>
                <a:cubicBezTo>
                  <a:pt x="9" y="67"/>
                  <a:pt x="0" y="36"/>
                  <a:pt x="12" y="6"/>
                </a:cubicBezTo>
                <a:close/>
              </a:path>
            </a:pathLst>
          </a:custGeom>
          <a:solidFill>
            <a:srgbClr val="838B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59" name="Freeform 102"/>
          <p:cNvSpPr>
            <a:spLocks/>
          </p:cNvSpPr>
          <p:nvPr/>
        </p:nvSpPr>
        <p:spPr bwMode="auto">
          <a:xfrm>
            <a:off x="4825076" y="3843197"/>
            <a:ext cx="117161" cy="175000"/>
          </a:xfrm>
          <a:custGeom>
            <a:avLst/>
            <a:gdLst>
              <a:gd name="T0" fmla="*/ 0 w 55"/>
              <a:gd name="T1" fmla="*/ 29 h 81"/>
              <a:gd name="T2" fmla="*/ 3 w 55"/>
              <a:gd name="T3" fmla="*/ 29 h 81"/>
              <a:gd name="T4" fmla="*/ 40 w 55"/>
              <a:gd name="T5" fmla="*/ 17 h 81"/>
              <a:gd name="T6" fmla="*/ 27 w 55"/>
              <a:gd name="T7" fmla="*/ 61 h 81"/>
              <a:gd name="T8" fmla="*/ 8 w 55"/>
              <a:gd name="T9" fmla="*/ 81 h 81"/>
              <a:gd name="T10" fmla="*/ 0 w 55"/>
              <a:gd name="T11" fmla="*/ 29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81">
                <a:moveTo>
                  <a:pt x="0" y="29"/>
                </a:moveTo>
                <a:cubicBezTo>
                  <a:pt x="1" y="29"/>
                  <a:pt x="2" y="29"/>
                  <a:pt x="3" y="29"/>
                </a:cubicBezTo>
                <a:cubicBezTo>
                  <a:pt x="18" y="31"/>
                  <a:pt x="25" y="0"/>
                  <a:pt x="40" y="17"/>
                </a:cubicBezTo>
                <a:cubicBezTo>
                  <a:pt x="55" y="34"/>
                  <a:pt x="34" y="47"/>
                  <a:pt x="27" y="61"/>
                </a:cubicBezTo>
                <a:cubicBezTo>
                  <a:pt x="23" y="70"/>
                  <a:pt x="16" y="76"/>
                  <a:pt x="8" y="81"/>
                </a:cubicBezTo>
                <a:cubicBezTo>
                  <a:pt x="7" y="64"/>
                  <a:pt x="6" y="46"/>
                  <a:pt x="0" y="29"/>
                </a:cubicBezTo>
                <a:close/>
              </a:path>
            </a:pathLst>
          </a:custGeom>
          <a:solidFill>
            <a:srgbClr val="7980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60" name="Freeform 103"/>
          <p:cNvSpPr>
            <a:spLocks/>
          </p:cNvSpPr>
          <p:nvPr/>
        </p:nvSpPr>
        <p:spPr bwMode="auto">
          <a:xfrm>
            <a:off x="4839906" y="4086418"/>
            <a:ext cx="81568" cy="151271"/>
          </a:xfrm>
          <a:custGeom>
            <a:avLst/>
            <a:gdLst>
              <a:gd name="T0" fmla="*/ 38 w 38"/>
              <a:gd name="T1" fmla="*/ 0 h 71"/>
              <a:gd name="T2" fmla="*/ 7 w 38"/>
              <a:gd name="T3" fmla="*/ 71 h 71"/>
              <a:gd name="T4" fmla="*/ 0 w 38"/>
              <a:gd name="T5" fmla="*/ 20 h 71"/>
              <a:gd name="T6" fmla="*/ 38 w 38"/>
              <a:gd name="T7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71">
                <a:moveTo>
                  <a:pt x="38" y="0"/>
                </a:moveTo>
                <a:cubicBezTo>
                  <a:pt x="32" y="26"/>
                  <a:pt x="30" y="54"/>
                  <a:pt x="7" y="71"/>
                </a:cubicBezTo>
                <a:cubicBezTo>
                  <a:pt x="4" y="54"/>
                  <a:pt x="2" y="37"/>
                  <a:pt x="0" y="20"/>
                </a:cubicBezTo>
                <a:cubicBezTo>
                  <a:pt x="15" y="19"/>
                  <a:pt x="24" y="5"/>
                  <a:pt x="38" y="0"/>
                </a:cubicBezTo>
                <a:close/>
              </a:path>
            </a:pathLst>
          </a:custGeom>
          <a:solidFill>
            <a:srgbClr val="8289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61" name="Freeform 104"/>
          <p:cNvSpPr>
            <a:spLocks/>
          </p:cNvSpPr>
          <p:nvPr/>
        </p:nvSpPr>
        <p:spPr bwMode="auto">
          <a:xfrm>
            <a:off x="4531431" y="3970740"/>
            <a:ext cx="126060" cy="293645"/>
          </a:xfrm>
          <a:custGeom>
            <a:avLst/>
            <a:gdLst>
              <a:gd name="T0" fmla="*/ 59 w 59"/>
              <a:gd name="T1" fmla="*/ 87 h 137"/>
              <a:gd name="T2" fmla="*/ 46 w 59"/>
              <a:gd name="T3" fmla="*/ 137 h 137"/>
              <a:gd name="T4" fmla="*/ 19 w 59"/>
              <a:gd name="T5" fmla="*/ 0 h 137"/>
              <a:gd name="T6" fmla="*/ 59 w 59"/>
              <a:gd name="T7" fmla="*/ 29 h 137"/>
              <a:gd name="T8" fmla="*/ 59 w 59"/>
              <a:gd name="T9" fmla="*/ 8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137">
                <a:moveTo>
                  <a:pt x="59" y="87"/>
                </a:moveTo>
                <a:cubicBezTo>
                  <a:pt x="53" y="102"/>
                  <a:pt x="39" y="116"/>
                  <a:pt x="46" y="137"/>
                </a:cubicBezTo>
                <a:cubicBezTo>
                  <a:pt x="0" y="98"/>
                  <a:pt x="30" y="47"/>
                  <a:pt x="19" y="0"/>
                </a:cubicBezTo>
                <a:cubicBezTo>
                  <a:pt x="40" y="6"/>
                  <a:pt x="46" y="22"/>
                  <a:pt x="59" y="29"/>
                </a:cubicBezTo>
                <a:cubicBezTo>
                  <a:pt x="59" y="48"/>
                  <a:pt x="59" y="67"/>
                  <a:pt x="59" y="87"/>
                </a:cubicBezTo>
                <a:close/>
              </a:path>
            </a:pathLst>
          </a:custGeom>
          <a:solidFill>
            <a:srgbClr val="8990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62" name="Freeform 105"/>
          <p:cNvSpPr>
            <a:spLocks/>
          </p:cNvSpPr>
          <p:nvPr/>
        </p:nvSpPr>
        <p:spPr bwMode="auto">
          <a:xfrm>
            <a:off x="4891813" y="4059723"/>
            <a:ext cx="131992" cy="320340"/>
          </a:xfrm>
          <a:custGeom>
            <a:avLst/>
            <a:gdLst>
              <a:gd name="T0" fmla="*/ 29 w 62"/>
              <a:gd name="T1" fmla="*/ 149 h 149"/>
              <a:gd name="T2" fmla="*/ 23 w 62"/>
              <a:gd name="T3" fmla="*/ 131 h 149"/>
              <a:gd name="T4" fmla="*/ 11 w 62"/>
              <a:gd name="T5" fmla="*/ 106 h 149"/>
              <a:gd name="T6" fmla="*/ 10 w 62"/>
              <a:gd name="T7" fmla="*/ 90 h 149"/>
              <a:gd name="T8" fmla="*/ 31 w 62"/>
              <a:gd name="T9" fmla="*/ 30 h 149"/>
              <a:gd name="T10" fmla="*/ 46 w 62"/>
              <a:gd name="T11" fmla="*/ 0 h 149"/>
              <a:gd name="T12" fmla="*/ 48 w 62"/>
              <a:gd name="T13" fmla="*/ 64 h 149"/>
              <a:gd name="T14" fmla="*/ 52 w 62"/>
              <a:gd name="T15" fmla="*/ 89 h 149"/>
              <a:gd name="T16" fmla="*/ 48 w 62"/>
              <a:gd name="T17" fmla="*/ 126 h 149"/>
              <a:gd name="T18" fmla="*/ 29 w 62"/>
              <a:gd name="T19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2" h="149">
                <a:moveTo>
                  <a:pt x="29" y="149"/>
                </a:moveTo>
                <a:cubicBezTo>
                  <a:pt x="13" y="147"/>
                  <a:pt x="21" y="138"/>
                  <a:pt x="23" y="131"/>
                </a:cubicBezTo>
                <a:cubicBezTo>
                  <a:pt x="26" y="120"/>
                  <a:pt x="37" y="106"/>
                  <a:pt x="11" y="106"/>
                </a:cubicBezTo>
                <a:cubicBezTo>
                  <a:pt x="0" y="107"/>
                  <a:pt x="8" y="92"/>
                  <a:pt x="10" y="90"/>
                </a:cubicBezTo>
                <a:cubicBezTo>
                  <a:pt x="31" y="74"/>
                  <a:pt x="44" y="58"/>
                  <a:pt x="31" y="30"/>
                </a:cubicBezTo>
                <a:cubicBezTo>
                  <a:pt x="28" y="26"/>
                  <a:pt x="28" y="3"/>
                  <a:pt x="46" y="0"/>
                </a:cubicBezTo>
                <a:cubicBezTo>
                  <a:pt x="62" y="21"/>
                  <a:pt x="60" y="42"/>
                  <a:pt x="48" y="64"/>
                </a:cubicBezTo>
                <a:cubicBezTo>
                  <a:pt x="46" y="73"/>
                  <a:pt x="48" y="81"/>
                  <a:pt x="52" y="89"/>
                </a:cubicBezTo>
                <a:cubicBezTo>
                  <a:pt x="45" y="100"/>
                  <a:pt x="48" y="114"/>
                  <a:pt x="48" y="126"/>
                </a:cubicBezTo>
                <a:cubicBezTo>
                  <a:pt x="48" y="140"/>
                  <a:pt x="44" y="149"/>
                  <a:pt x="29" y="149"/>
                </a:cubicBezTo>
                <a:close/>
              </a:path>
            </a:pathLst>
          </a:custGeom>
          <a:solidFill>
            <a:srgbClr val="818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63" name="Freeform 106"/>
          <p:cNvSpPr>
            <a:spLocks/>
          </p:cNvSpPr>
          <p:nvPr/>
        </p:nvSpPr>
        <p:spPr bwMode="auto">
          <a:xfrm>
            <a:off x="4980796" y="3789807"/>
            <a:ext cx="60805" cy="440467"/>
          </a:xfrm>
          <a:custGeom>
            <a:avLst/>
            <a:gdLst>
              <a:gd name="T0" fmla="*/ 6 w 28"/>
              <a:gd name="T1" fmla="*/ 190 h 205"/>
              <a:gd name="T2" fmla="*/ 4 w 28"/>
              <a:gd name="T3" fmla="*/ 126 h 205"/>
              <a:gd name="T4" fmla="*/ 0 w 28"/>
              <a:gd name="T5" fmla="*/ 60 h 205"/>
              <a:gd name="T6" fmla="*/ 0 w 28"/>
              <a:gd name="T7" fmla="*/ 22 h 205"/>
              <a:gd name="T8" fmla="*/ 18 w 28"/>
              <a:gd name="T9" fmla="*/ 23 h 205"/>
              <a:gd name="T10" fmla="*/ 24 w 28"/>
              <a:gd name="T11" fmla="*/ 184 h 205"/>
              <a:gd name="T12" fmla="*/ 6 w 28"/>
              <a:gd name="T13" fmla="*/ 19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05">
                <a:moveTo>
                  <a:pt x="6" y="190"/>
                </a:moveTo>
                <a:cubicBezTo>
                  <a:pt x="6" y="169"/>
                  <a:pt x="5" y="147"/>
                  <a:pt x="4" y="126"/>
                </a:cubicBezTo>
                <a:cubicBezTo>
                  <a:pt x="5" y="104"/>
                  <a:pt x="7" y="81"/>
                  <a:pt x="0" y="60"/>
                </a:cubicBezTo>
                <a:cubicBezTo>
                  <a:pt x="0" y="47"/>
                  <a:pt x="0" y="35"/>
                  <a:pt x="0" y="22"/>
                </a:cubicBezTo>
                <a:cubicBezTo>
                  <a:pt x="6" y="22"/>
                  <a:pt x="14" y="0"/>
                  <a:pt x="18" y="23"/>
                </a:cubicBezTo>
                <a:cubicBezTo>
                  <a:pt x="28" y="77"/>
                  <a:pt x="24" y="131"/>
                  <a:pt x="24" y="184"/>
                </a:cubicBezTo>
                <a:cubicBezTo>
                  <a:pt x="24" y="200"/>
                  <a:pt x="17" y="205"/>
                  <a:pt x="6" y="190"/>
                </a:cubicBezTo>
                <a:close/>
              </a:path>
            </a:pathLst>
          </a:custGeom>
          <a:solidFill>
            <a:srgbClr val="252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64" name="Freeform 107"/>
          <p:cNvSpPr>
            <a:spLocks/>
          </p:cNvSpPr>
          <p:nvPr/>
        </p:nvSpPr>
        <p:spPr bwMode="auto">
          <a:xfrm>
            <a:off x="5038635" y="2815441"/>
            <a:ext cx="71187" cy="78602"/>
          </a:xfrm>
          <a:custGeom>
            <a:avLst/>
            <a:gdLst>
              <a:gd name="T0" fmla="*/ 4 w 33"/>
              <a:gd name="T1" fmla="*/ 36 h 37"/>
              <a:gd name="T2" fmla="*/ 4 w 33"/>
              <a:gd name="T3" fmla="*/ 30 h 37"/>
              <a:gd name="T4" fmla="*/ 18 w 33"/>
              <a:gd name="T5" fmla="*/ 1 h 37"/>
              <a:gd name="T6" fmla="*/ 29 w 33"/>
              <a:gd name="T7" fmla="*/ 30 h 37"/>
              <a:gd name="T8" fmla="*/ 4 w 33"/>
              <a:gd name="T9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7">
                <a:moveTo>
                  <a:pt x="4" y="36"/>
                </a:moveTo>
                <a:cubicBezTo>
                  <a:pt x="4" y="34"/>
                  <a:pt x="4" y="32"/>
                  <a:pt x="4" y="30"/>
                </a:cubicBezTo>
                <a:cubicBezTo>
                  <a:pt x="5" y="18"/>
                  <a:pt x="0" y="0"/>
                  <a:pt x="18" y="1"/>
                </a:cubicBezTo>
                <a:cubicBezTo>
                  <a:pt x="33" y="2"/>
                  <a:pt x="29" y="19"/>
                  <a:pt x="29" y="30"/>
                </a:cubicBezTo>
                <a:cubicBezTo>
                  <a:pt x="22" y="35"/>
                  <a:pt x="13" y="37"/>
                  <a:pt x="4" y="36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65" name="Freeform 108"/>
          <p:cNvSpPr>
            <a:spLocks/>
          </p:cNvSpPr>
          <p:nvPr/>
        </p:nvSpPr>
        <p:spPr bwMode="auto">
          <a:xfrm>
            <a:off x="4868084" y="2836204"/>
            <a:ext cx="120127" cy="152754"/>
          </a:xfrm>
          <a:custGeom>
            <a:avLst/>
            <a:gdLst>
              <a:gd name="T0" fmla="*/ 0 w 56"/>
              <a:gd name="T1" fmla="*/ 40 h 71"/>
              <a:gd name="T2" fmla="*/ 45 w 56"/>
              <a:gd name="T3" fmla="*/ 0 h 71"/>
              <a:gd name="T4" fmla="*/ 45 w 56"/>
              <a:gd name="T5" fmla="*/ 34 h 71"/>
              <a:gd name="T6" fmla="*/ 39 w 56"/>
              <a:gd name="T7" fmla="*/ 40 h 71"/>
              <a:gd name="T8" fmla="*/ 0 w 56"/>
              <a:gd name="T9" fmla="*/ 4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71">
                <a:moveTo>
                  <a:pt x="0" y="40"/>
                </a:moveTo>
                <a:cubicBezTo>
                  <a:pt x="22" y="35"/>
                  <a:pt x="31" y="15"/>
                  <a:pt x="45" y="0"/>
                </a:cubicBezTo>
                <a:cubicBezTo>
                  <a:pt x="56" y="11"/>
                  <a:pt x="41" y="22"/>
                  <a:pt x="45" y="34"/>
                </a:cubicBezTo>
                <a:cubicBezTo>
                  <a:pt x="43" y="36"/>
                  <a:pt x="41" y="38"/>
                  <a:pt x="39" y="40"/>
                </a:cubicBezTo>
                <a:cubicBezTo>
                  <a:pt x="26" y="33"/>
                  <a:pt x="13" y="71"/>
                  <a:pt x="0" y="40"/>
                </a:cubicBezTo>
                <a:close/>
              </a:path>
            </a:pathLst>
          </a:custGeom>
          <a:solidFill>
            <a:srgbClr val="4348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66" name="Freeform 109"/>
          <p:cNvSpPr>
            <a:spLocks/>
          </p:cNvSpPr>
          <p:nvPr/>
        </p:nvSpPr>
        <p:spPr bwMode="auto">
          <a:xfrm>
            <a:off x="4571474" y="3422010"/>
            <a:ext cx="66737" cy="77119"/>
          </a:xfrm>
          <a:custGeom>
            <a:avLst/>
            <a:gdLst>
              <a:gd name="T0" fmla="*/ 9 w 31"/>
              <a:gd name="T1" fmla="*/ 24 h 36"/>
              <a:gd name="T2" fmla="*/ 4 w 31"/>
              <a:gd name="T3" fmla="*/ 1 h 36"/>
              <a:gd name="T4" fmla="*/ 24 w 31"/>
              <a:gd name="T5" fmla="*/ 17 h 36"/>
              <a:gd name="T6" fmla="*/ 24 w 31"/>
              <a:gd name="T7" fmla="*/ 33 h 36"/>
              <a:gd name="T8" fmla="*/ 9 w 31"/>
              <a:gd name="T9" fmla="*/ 2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6">
                <a:moveTo>
                  <a:pt x="9" y="24"/>
                </a:moveTo>
                <a:cubicBezTo>
                  <a:pt x="9" y="16"/>
                  <a:pt x="0" y="10"/>
                  <a:pt x="4" y="1"/>
                </a:cubicBezTo>
                <a:cubicBezTo>
                  <a:pt x="15" y="0"/>
                  <a:pt x="19" y="9"/>
                  <a:pt x="24" y="17"/>
                </a:cubicBezTo>
                <a:cubicBezTo>
                  <a:pt x="27" y="22"/>
                  <a:pt x="31" y="30"/>
                  <a:pt x="24" y="33"/>
                </a:cubicBezTo>
                <a:cubicBezTo>
                  <a:pt x="18" y="36"/>
                  <a:pt x="14" y="27"/>
                  <a:pt x="9" y="24"/>
                </a:cubicBezTo>
                <a:close/>
              </a:path>
            </a:pathLst>
          </a:custGeom>
          <a:solidFill>
            <a:srgbClr val="474D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967" name="Freeform 110"/>
          <p:cNvSpPr>
            <a:spLocks/>
          </p:cNvSpPr>
          <p:nvPr/>
        </p:nvSpPr>
        <p:spPr bwMode="auto">
          <a:xfrm>
            <a:off x="4706431" y="2785780"/>
            <a:ext cx="118644" cy="539831"/>
          </a:xfrm>
          <a:custGeom>
            <a:avLst/>
            <a:gdLst>
              <a:gd name="T0" fmla="*/ 55 w 55"/>
              <a:gd name="T1" fmla="*/ 13 h 252"/>
              <a:gd name="T2" fmla="*/ 55 w 55"/>
              <a:gd name="T3" fmla="*/ 135 h 252"/>
              <a:gd name="T4" fmla="*/ 46 w 55"/>
              <a:gd name="T5" fmla="*/ 225 h 252"/>
              <a:gd name="T6" fmla="*/ 31 w 55"/>
              <a:gd name="T7" fmla="*/ 252 h 252"/>
              <a:gd name="T8" fmla="*/ 3 w 55"/>
              <a:gd name="T9" fmla="*/ 228 h 252"/>
              <a:gd name="T10" fmla="*/ 3 w 55"/>
              <a:gd name="T11" fmla="*/ 121 h 252"/>
              <a:gd name="T12" fmla="*/ 18 w 55"/>
              <a:gd name="T13" fmla="*/ 23 h 252"/>
              <a:gd name="T14" fmla="*/ 55 w 55"/>
              <a:gd name="T15" fmla="*/ 13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252">
                <a:moveTo>
                  <a:pt x="55" y="13"/>
                </a:moveTo>
                <a:cubicBezTo>
                  <a:pt x="43" y="54"/>
                  <a:pt x="55" y="94"/>
                  <a:pt x="55" y="135"/>
                </a:cubicBezTo>
                <a:cubicBezTo>
                  <a:pt x="47" y="164"/>
                  <a:pt x="42" y="195"/>
                  <a:pt x="46" y="225"/>
                </a:cubicBezTo>
                <a:cubicBezTo>
                  <a:pt x="48" y="240"/>
                  <a:pt x="50" y="250"/>
                  <a:pt x="31" y="252"/>
                </a:cubicBezTo>
                <a:cubicBezTo>
                  <a:pt x="13" y="252"/>
                  <a:pt x="2" y="249"/>
                  <a:pt x="3" y="228"/>
                </a:cubicBezTo>
                <a:cubicBezTo>
                  <a:pt x="4" y="192"/>
                  <a:pt x="3" y="157"/>
                  <a:pt x="3" y="121"/>
                </a:cubicBezTo>
                <a:cubicBezTo>
                  <a:pt x="0" y="88"/>
                  <a:pt x="15" y="57"/>
                  <a:pt x="18" y="23"/>
                </a:cubicBezTo>
                <a:cubicBezTo>
                  <a:pt x="19" y="0"/>
                  <a:pt x="44" y="23"/>
                  <a:pt x="55" y="13"/>
                </a:cubicBezTo>
                <a:close/>
              </a:path>
            </a:pathLst>
          </a:custGeom>
          <a:solidFill>
            <a:srgbClr val="1E1D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grpSp>
        <p:nvGrpSpPr>
          <p:cNvPr id="1062" name="Grupo 1061"/>
          <p:cNvGrpSpPr/>
          <p:nvPr/>
        </p:nvGrpSpPr>
        <p:grpSpPr>
          <a:xfrm>
            <a:off x="6174654" y="2002728"/>
            <a:ext cx="1778181" cy="3735811"/>
            <a:chOff x="6174654" y="2002728"/>
            <a:chExt cx="1778181" cy="3735811"/>
          </a:xfrm>
        </p:grpSpPr>
        <p:sp>
          <p:nvSpPr>
            <p:cNvPr id="862" name="Freeform 5"/>
            <p:cNvSpPr>
              <a:spLocks/>
            </p:cNvSpPr>
            <p:nvPr/>
          </p:nvSpPr>
          <p:spPr bwMode="auto">
            <a:xfrm>
              <a:off x="6721901" y="2637475"/>
              <a:ext cx="1230934" cy="3101064"/>
            </a:xfrm>
            <a:custGeom>
              <a:avLst/>
              <a:gdLst>
                <a:gd name="T0" fmla="*/ 41 w 574"/>
                <a:gd name="T1" fmla="*/ 767 h 1447"/>
                <a:gd name="T2" fmla="*/ 44 w 574"/>
                <a:gd name="T3" fmla="*/ 1220 h 1447"/>
                <a:gd name="T4" fmla="*/ 33 w 574"/>
                <a:gd name="T5" fmla="*/ 1303 h 1447"/>
                <a:gd name="T6" fmla="*/ 16 w 574"/>
                <a:gd name="T7" fmla="*/ 1385 h 1447"/>
                <a:gd name="T8" fmla="*/ 107 w 574"/>
                <a:gd name="T9" fmla="*/ 1412 h 1447"/>
                <a:gd name="T10" fmla="*/ 107 w 574"/>
                <a:gd name="T11" fmla="*/ 1361 h 1447"/>
                <a:gd name="T12" fmla="*/ 111 w 574"/>
                <a:gd name="T13" fmla="*/ 1326 h 1447"/>
                <a:gd name="T14" fmla="*/ 117 w 574"/>
                <a:gd name="T15" fmla="*/ 1278 h 1447"/>
                <a:gd name="T16" fmla="*/ 116 w 574"/>
                <a:gd name="T17" fmla="*/ 1204 h 1447"/>
                <a:gd name="T18" fmla="*/ 132 w 574"/>
                <a:gd name="T19" fmla="*/ 1098 h 1447"/>
                <a:gd name="T20" fmla="*/ 146 w 574"/>
                <a:gd name="T21" fmla="*/ 988 h 1447"/>
                <a:gd name="T22" fmla="*/ 146 w 574"/>
                <a:gd name="T23" fmla="*/ 924 h 1447"/>
                <a:gd name="T24" fmla="*/ 159 w 574"/>
                <a:gd name="T25" fmla="*/ 837 h 1447"/>
                <a:gd name="T26" fmla="*/ 166 w 574"/>
                <a:gd name="T27" fmla="*/ 756 h 1447"/>
                <a:gd name="T28" fmla="*/ 181 w 574"/>
                <a:gd name="T29" fmla="*/ 664 h 1447"/>
                <a:gd name="T30" fmla="*/ 191 w 574"/>
                <a:gd name="T31" fmla="*/ 602 h 1447"/>
                <a:gd name="T32" fmla="*/ 234 w 574"/>
                <a:gd name="T33" fmla="*/ 604 h 1447"/>
                <a:gd name="T34" fmla="*/ 289 w 574"/>
                <a:gd name="T35" fmla="*/ 791 h 1447"/>
                <a:gd name="T36" fmla="*/ 328 w 574"/>
                <a:gd name="T37" fmla="*/ 943 h 1447"/>
                <a:gd name="T38" fmla="*/ 422 w 574"/>
                <a:gd name="T39" fmla="*/ 1253 h 1447"/>
                <a:gd name="T40" fmla="*/ 436 w 574"/>
                <a:gd name="T41" fmla="*/ 1315 h 1447"/>
                <a:gd name="T42" fmla="*/ 464 w 574"/>
                <a:gd name="T43" fmla="*/ 1401 h 1447"/>
                <a:gd name="T44" fmla="*/ 543 w 574"/>
                <a:gd name="T45" fmla="*/ 1411 h 1447"/>
                <a:gd name="T46" fmla="*/ 522 w 574"/>
                <a:gd name="T47" fmla="*/ 1353 h 1447"/>
                <a:gd name="T48" fmla="*/ 495 w 574"/>
                <a:gd name="T49" fmla="*/ 1245 h 1447"/>
                <a:gd name="T50" fmla="*/ 465 w 574"/>
                <a:gd name="T51" fmla="*/ 1096 h 1447"/>
                <a:gd name="T52" fmla="*/ 415 w 574"/>
                <a:gd name="T53" fmla="*/ 840 h 1447"/>
                <a:gd name="T54" fmla="*/ 407 w 574"/>
                <a:gd name="T55" fmla="*/ 741 h 1447"/>
                <a:gd name="T56" fmla="*/ 381 w 574"/>
                <a:gd name="T57" fmla="*/ 557 h 1447"/>
                <a:gd name="T58" fmla="*/ 347 w 574"/>
                <a:gd name="T59" fmla="*/ 432 h 1447"/>
                <a:gd name="T60" fmla="*/ 316 w 574"/>
                <a:gd name="T61" fmla="*/ 334 h 1447"/>
                <a:gd name="T62" fmla="*/ 316 w 574"/>
                <a:gd name="T63" fmla="*/ 301 h 1447"/>
                <a:gd name="T64" fmla="*/ 356 w 574"/>
                <a:gd name="T65" fmla="*/ 119 h 1447"/>
                <a:gd name="T66" fmla="*/ 368 w 574"/>
                <a:gd name="T67" fmla="*/ 211 h 1447"/>
                <a:gd name="T68" fmla="*/ 391 w 574"/>
                <a:gd name="T69" fmla="*/ 270 h 1447"/>
                <a:gd name="T70" fmla="*/ 403 w 574"/>
                <a:gd name="T71" fmla="*/ 338 h 1447"/>
                <a:gd name="T72" fmla="*/ 442 w 574"/>
                <a:gd name="T73" fmla="*/ 419 h 1447"/>
                <a:gd name="T74" fmla="*/ 498 w 574"/>
                <a:gd name="T75" fmla="*/ 468 h 1447"/>
                <a:gd name="T76" fmla="*/ 511 w 574"/>
                <a:gd name="T77" fmla="*/ 529 h 1447"/>
                <a:gd name="T78" fmla="*/ 502 w 574"/>
                <a:gd name="T79" fmla="*/ 591 h 1447"/>
                <a:gd name="T80" fmla="*/ 501 w 574"/>
                <a:gd name="T81" fmla="*/ 608 h 1447"/>
                <a:gd name="T82" fmla="*/ 519 w 574"/>
                <a:gd name="T83" fmla="*/ 641 h 1447"/>
                <a:gd name="T84" fmla="*/ 545 w 574"/>
                <a:gd name="T85" fmla="*/ 636 h 1447"/>
                <a:gd name="T86" fmla="*/ 562 w 574"/>
                <a:gd name="T87" fmla="*/ 584 h 1447"/>
                <a:gd name="T88" fmla="*/ 570 w 574"/>
                <a:gd name="T89" fmla="*/ 511 h 1447"/>
                <a:gd name="T90" fmla="*/ 530 w 574"/>
                <a:gd name="T91" fmla="*/ 394 h 1447"/>
                <a:gd name="T92" fmla="*/ 493 w 574"/>
                <a:gd name="T93" fmla="*/ 273 h 1447"/>
                <a:gd name="T94" fmla="*/ 440 w 574"/>
                <a:gd name="T95" fmla="*/ 205 h 1447"/>
                <a:gd name="T96" fmla="*/ 441 w 574"/>
                <a:gd name="T97" fmla="*/ 141 h 1447"/>
                <a:gd name="T98" fmla="*/ 424 w 574"/>
                <a:gd name="T99" fmla="*/ 41 h 1447"/>
                <a:gd name="T100" fmla="*/ 358 w 574"/>
                <a:gd name="T101" fmla="*/ 0 h 1447"/>
                <a:gd name="T102" fmla="*/ 195 w 574"/>
                <a:gd name="T103" fmla="*/ 102 h 1447"/>
                <a:gd name="T104" fmla="*/ 114 w 574"/>
                <a:gd name="T105" fmla="*/ 297 h 1447"/>
                <a:gd name="T106" fmla="*/ 52 w 574"/>
                <a:gd name="T107" fmla="*/ 478 h 1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4" h="1447">
                  <a:moveTo>
                    <a:pt x="52" y="478"/>
                  </a:moveTo>
                  <a:cubicBezTo>
                    <a:pt x="52" y="478"/>
                    <a:pt x="0" y="681"/>
                    <a:pt x="41" y="767"/>
                  </a:cubicBezTo>
                  <a:cubicBezTo>
                    <a:pt x="41" y="767"/>
                    <a:pt x="54" y="866"/>
                    <a:pt x="25" y="948"/>
                  </a:cubicBezTo>
                  <a:cubicBezTo>
                    <a:pt x="25" y="948"/>
                    <a:pt x="3" y="1079"/>
                    <a:pt x="44" y="1220"/>
                  </a:cubicBezTo>
                  <a:cubicBezTo>
                    <a:pt x="40" y="1244"/>
                    <a:pt x="40" y="1244"/>
                    <a:pt x="40" y="1244"/>
                  </a:cubicBezTo>
                  <a:cubicBezTo>
                    <a:pt x="33" y="1303"/>
                    <a:pt x="33" y="1303"/>
                    <a:pt x="33" y="1303"/>
                  </a:cubicBezTo>
                  <a:cubicBezTo>
                    <a:pt x="24" y="1341"/>
                    <a:pt x="24" y="1341"/>
                    <a:pt x="24" y="1341"/>
                  </a:cubicBezTo>
                  <a:cubicBezTo>
                    <a:pt x="16" y="1385"/>
                    <a:pt x="16" y="1385"/>
                    <a:pt x="16" y="1385"/>
                  </a:cubicBezTo>
                  <a:cubicBezTo>
                    <a:pt x="22" y="1409"/>
                    <a:pt x="22" y="1409"/>
                    <a:pt x="22" y="1409"/>
                  </a:cubicBezTo>
                  <a:cubicBezTo>
                    <a:pt x="22" y="1409"/>
                    <a:pt x="55" y="1447"/>
                    <a:pt x="107" y="1412"/>
                  </a:cubicBezTo>
                  <a:cubicBezTo>
                    <a:pt x="118" y="1390"/>
                    <a:pt x="118" y="1390"/>
                    <a:pt x="118" y="1390"/>
                  </a:cubicBezTo>
                  <a:cubicBezTo>
                    <a:pt x="107" y="1361"/>
                    <a:pt x="107" y="1361"/>
                    <a:pt x="107" y="1361"/>
                  </a:cubicBezTo>
                  <a:cubicBezTo>
                    <a:pt x="111" y="1337"/>
                    <a:pt x="111" y="1337"/>
                    <a:pt x="111" y="1337"/>
                  </a:cubicBezTo>
                  <a:cubicBezTo>
                    <a:pt x="111" y="1326"/>
                    <a:pt x="111" y="1326"/>
                    <a:pt x="111" y="1326"/>
                  </a:cubicBezTo>
                  <a:cubicBezTo>
                    <a:pt x="114" y="1298"/>
                    <a:pt x="114" y="1298"/>
                    <a:pt x="114" y="1298"/>
                  </a:cubicBezTo>
                  <a:cubicBezTo>
                    <a:pt x="117" y="1278"/>
                    <a:pt x="117" y="1278"/>
                    <a:pt x="117" y="1278"/>
                  </a:cubicBezTo>
                  <a:cubicBezTo>
                    <a:pt x="115" y="1237"/>
                    <a:pt x="115" y="1237"/>
                    <a:pt x="115" y="1237"/>
                  </a:cubicBezTo>
                  <a:cubicBezTo>
                    <a:pt x="116" y="1204"/>
                    <a:pt x="116" y="1204"/>
                    <a:pt x="116" y="1204"/>
                  </a:cubicBezTo>
                  <a:cubicBezTo>
                    <a:pt x="120" y="1141"/>
                    <a:pt x="120" y="1141"/>
                    <a:pt x="120" y="1141"/>
                  </a:cubicBezTo>
                  <a:cubicBezTo>
                    <a:pt x="132" y="1098"/>
                    <a:pt x="132" y="1098"/>
                    <a:pt x="132" y="1098"/>
                  </a:cubicBezTo>
                  <a:cubicBezTo>
                    <a:pt x="140" y="1051"/>
                    <a:pt x="140" y="1051"/>
                    <a:pt x="140" y="1051"/>
                  </a:cubicBezTo>
                  <a:cubicBezTo>
                    <a:pt x="146" y="988"/>
                    <a:pt x="146" y="988"/>
                    <a:pt x="146" y="988"/>
                  </a:cubicBezTo>
                  <a:cubicBezTo>
                    <a:pt x="144" y="968"/>
                    <a:pt x="144" y="968"/>
                    <a:pt x="144" y="968"/>
                  </a:cubicBezTo>
                  <a:cubicBezTo>
                    <a:pt x="146" y="924"/>
                    <a:pt x="146" y="924"/>
                    <a:pt x="146" y="924"/>
                  </a:cubicBezTo>
                  <a:cubicBezTo>
                    <a:pt x="146" y="899"/>
                    <a:pt x="146" y="899"/>
                    <a:pt x="146" y="899"/>
                  </a:cubicBezTo>
                  <a:cubicBezTo>
                    <a:pt x="159" y="837"/>
                    <a:pt x="159" y="837"/>
                    <a:pt x="159" y="837"/>
                  </a:cubicBezTo>
                  <a:cubicBezTo>
                    <a:pt x="165" y="794"/>
                    <a:pt x="165" y="794"/>
                    <a:pt x="165" y="794"/>
                  </a:cubicBezTo>
                  <a:cubicBezTo>
                    <a:pt x="166" y="756"/>
                    <a:pt x="166" y="756"/>
                    <a:pt x="166" y="756"/>
                  </a:cubicBezTo>
                  <a:cubicBezTo>
                    <a:pt x="170" y="714"/>
                    <a:pt x="170" y="714"/>
                    <a:pt x="170" y="714"/>
                  </a:cubicBezTo>
                  <a:cubicBezTo>
                    <a:pt x="181" y="664"/>
                    <a:pt x="181" y="664"/>
                    <a:pt x="181" y="664"/>
                  </a:cubicBezTo>
                  <a:cubicBezTo>
                    <a:pt x="188" y="634"/>
                    <a:pt x="188" y="634"/>
                    <a:pt x="188" y="634"/>
                  </a:cubicBezTo>
                  <a:cubicBezTo>
                    <a:pt x="191" y="602"/>
                    <a:pt x="191" y="602"/>
                    <a:pt x="191" y="602"/>
                  </a:cubicBezTo>
                  <a:cubicBezTo>
                    <a:pt x="215" y="579"/>
                    <a:pt x="215" y="579"/>
                    <a:pt x="215" y="579"/>
                  </a:cubicBezTo>
                  <a:cubicBezTo>
                    <a:pt x="234" y="604"/>
                    <a:pt x="234" y="604"/>
                    <a:pt x="234" y="604"/>
                  </a:cubicBezTo>
                  <a:cubicBezTo>
                    <a:pt x="271" y="711"/>
                    <a:pt x="271" y="711"/>
                    <a:pt x="271" y="711"/>
                  </a:cubicBezTo>
                  <a:cubicBezTo>
                    <a:pt x="289" y="791"/>
                    <a:pt x="289" y="791"/>
                    <a:pt x="289" y="791"/>
                  </a:cubicBezTo>
                  <a:cubicBezTo>
                    <a:pt x="316" y="892"/>
                    <a:pt x="316" y="892"/>
                    <a:pt x="316" y="892"/>
                  </a:cubicBezTo>
                  <a:cubicBezTo>
                    <a:pt x="328" y="943"/>
                    <a:pt x="328" y="943"/>
                    <a:pt x="328" y="943"/>
                  </a:cubicBezTo>
                  <a:cubicBezTo>
                    <a:pt x="328" y="943"/>
                    <a:pt x="388" y="1139"/>
                    <a:pt x="410" y="1210"/>
                  </a:cubicBezTo>
                  <a:cubicBezTo>
                    <a:pt x="422" y="1253"/>
                    <a:pt x="422" y="1253"/>
                    <a:pt x="422" y="1253"/>
                  </a:cubicBezTo>
                  <a:cubicBezTo>
                    <a:pt x="431" y="1285"/>
                    <a:pt x="431" y="1285"/>
                    <a:pt x="431" y="1285"/>
                  </a:cubicBezTo>
                  <a:cubicBezTo>
                    <a:pt x="436" y="1315"/>
                    <a:pt x="436" y="1315"/>
                    <a:pt x="436" y="1315"/>
                  </a:cubicBezTo>
                  <a:cubicBezTo>
                    <a:pt x="439" y="1343"/>
                    <a:pt x="439" y="1343"/>
                    <a:pt x="439" y="1343"/>
                  </a:cubicBezTo>
                  <a:cubicBezTo>
                    <a:pt x="464" y="1401"/>
                    <a:pt x="464" y="1401"/>
                    <a:pt x="464" y="1401"/>
                  </a:cubicBezTo>
                  <a:cubicBezTo>
                    <a:pt x="502" y="1416"/>
                    <a:pt x="502" y="1416"/>
                    <a:pt x="502" y="1416"/>
                  </a:cubicBezTo>
                  <a:cubicBezTo>
                    <a:pt x="543" y="1411"/>
                    <a:pt x="543" y="1411"/>
                    <a:pt x="543" y="1411"/>
                  </a:cubicBezTo>
                  <a:cubicBezTo>
                    <a:pt x="545" y="1394"/>
                    <a:pt x="545" y="1394"/>
                    <a:pt x="545" y="1394"/>
                  </a:cubicBezTo>
                  <a:cubicBezTo>
                    <a:pt x="522" y="1353"/>
                    <a:pt x="522" y="1353"/>
                    <a:pt x="522" y="1353"/>
                  </a:cubicBezTo>
                  <a:cubicBezTo>
                    <a:pt x="503" y="1287"/>
                    <a:pt x="503" y="1287"/>
                    <a:pt x="503" y="1287"/>
                  </a:cubicBezTo>
                  <a:cubicBezTo>
                    <a:pt x="495" y="1245"/>
                    <a:pt x="495" y="1245"/>
                    <a:pt x="495" y="1245"/>
                  </a:cubicBezTo>
                  <a:cubicBezTo>
                    <a:pt x="480" y="1172"/>
                    <a:pt x="480" y="1172"/>
                    <a:pt x="480" y="1172"/>
                  </a:cubicBezTo>
                  <a:cubicBezTo>
                    <a:pt x="465" y="1096"/>
                    <a:pt x="465" y="1096"/>
                    <a:pt x="465" y="1096"/>
                  </a:cubicBezTo>
                  <a:cubicBezTo>
                    <a:pt x="465" y="1096"/>
                    <a:pt x="479" y="939"/>
                    <a:pt x="424" y="865"/>
                  </a:cubicBezTo>
                  <a:cubicBezTo>
                    <a:pt x="415" y="840"/>
                    <a:pt x="415" y="840"/>
                    <a:pt x="415" y="840"/>
                  </a:cubicBezTo>
                  <a:cubicBezTo>
                    <a:pt x="403" y="782"/>
                    <a:pt x="403" y="782"/>
                    <a:pt x="403" y="782"/>
                  </a:cubicBezTo>
                  <a:cubicBezTo>
                    <a:pt x="407" y="741"/>
                    <a:pt x="407" y="741"/>
                    <a:pt x="407" y="741"/>
                  </a:cubicBezTo>
                  <a:cubicBezTo>
                    <a:pt x="397" y="632"/>
                    <a:pt x="397" y="632"/>
                    <a:pt x="397" y="632"/>
                  </a:cubicBezTo>
                  <a:cubicBezTo>
                    <a:pt x="381" y="557"/>
                    <a:pt x="381" y="557"/>
                    <a:pt x="381" y="557"/>
                  </a:cubicBezTo>
                  <a:cubicBezTo>
                    <a:pt x="356" y="487"/>
                    <a:pt x="356" y="487"/>
                    <a:pt x="356" y="487"/>
                  </a:cubicBezTo>
                  <a:cubicBezTo>
                    <a:pt x="347" y="432"/>
                    <a:pt x="347" y="432"/>
                    <a:pt x="347" y="432"/>
                  </a:cubicBezTo>
                  <a:cubicBezTo>
                    <a:pt x="334" y="372"/>
                    <a:pt x="334" y="372"/>
                    <a:pt x="334" y="372"/>
                  </a:cubicBezTo>
                  <a:cubicBezTo>
                    <a:pt x="316" y="334"/>
                    <a:pt x="316" y="334"/>
                    <a:pt x="316" y="334"/>
                  </a:cubicBezTo>
                  <a:cubicBezTo>
                    <a:pt x="312" y="320"/>
                    <a:pt x="312" y="320"/>
                    <a:pt x="312" y="320"/>
                  </a:cubicBezTo>
                  <a:cubicBezTo>
                    <a:pt x="316" y="301"/>
                    <a:pt x="316" y="301"/>
                    <a:pt x="316" y="301"/>
                  </a:cubicBezTo>
                  <a:cubicBezTo>
                    <a:pt x="316" y="301"/>
                    <a:pt x="360" y="209"/>
                    <a:pt x="342" y="111"/>
                  </a:cubicBezTo>
                  <a:cubicBezTo>
                    <a:pt x="356" y="119"/>
                    <a:pt x="356" y="119"/>
                    <a:pt x="356" y="119"/>
                  </a:cubicBezTo>
                  <a:cubicBezTo>
                    <a:pt x="372" y="171"/>
                    <a:pt x="372" y="171"/>
                    <a:pt x="372" y="171"/>
                  </a:cubicBezTo>
                  <a:cubicBezTo>
                    <a:pt x="368" y="211"/>
                    <a:pt x="368" y="211"/>
                    <a:pt x="368" y="211"/>
                  </a:cubicBezTo>
                  <a:cubicBezTo>
                    <a:pt x="376" y="235"/>
                    <a:pt x="376" y="235"/>
                    <a:pt x="376" y="235"/>
                  </a:cubicBezTo>
                  <a:cubicBezTo>
                    <a:pt x="391" y="270"/>
                    <a:pt x="391" y="270"/>
                    <a:pt x="391" y="270"/>
                  </a:cubicBezTo>
                  <a:cubicBezTo>
                    <a:pt x="396" y="301"/>
                    <a:pt x="396" y="301"/>
                    <a:pt x="396" y="301"/>
                  </a:cubicBezTo>
                  <a:cubicBezTo>
                    <a:pt x="403" y="338"/>
                    <a:pt x="403" y="338"/>
                    <a:pt x="403" y="338"/>
                  </a:cubicBezTo>
                  <a:cubicBezTo>
                    <a:pt x="424" y="371"/>
                    <a:pt x="424" y="371"/>
                    <a:pt x="424" y="371"/>
                  </a:cubicBezTo>
                  <a:cubicBezTo>
                    <a:pt x="442" y="419"/>
                    <a:pt x="442" y="419"/>
                    <a:pt x="442" y="419"/>
                  </a:cubicBezTo>
                  <a:cubicBezTo>
                    <a:pt x="477" y="457"/>
                    <a:pt x="477" y="457"/>
                    <a:pt x="477" y="457"/>
                  </a:cubicBezTo>
                  <a:cubicBezTo>
                    <a:pt x="498" y="468"/>
                    <a:pt x="498" y="468"/>
                    <a:pt x="498" y="468"/>
                  </a:cubicBezTo>
                  <a:cubicBezTo>
                    <a:pt x="503" y="487"/>
                    <a:pt x="503" y="487"/>
                    <a:pt x="503" y="487"/>
                  </a:cubicBezTo>
                  <a:cubicBezTo>
                    <a:pt x="511" y="529"/>
                    <a:pt x="511" y="529"/>
                    <a:pt x="511" y="529"/>
                  </a:cubicBezTo>
                  <a:cubicBezTo>
                    <a:pt x="516" y="562"/>
                    <a:pt x="516" y="562"/>
                    <a:pt x="516" y="562"/>
                  </a:cubicBezTo>
                  <a:cubicBezTo>
                    <a:pt x="502" y="591"/>
                    <a:pt x="502" y="591"/>
                    <a:pt x="502" y="591"/>
                  </a:cubicBezTo>
                  <a:cubicBezTo>
                    <a:pt x="492" y="602"/>
                    <a:pt x="492" y="602"/>
                    <a:pt x="492" y="602"/>
                  </a:cubicBezTo>
                  <a:cubicBezTo>
                    <a:pt x="501" y="608"/>
                    <a:pt x="501" y="608"/>
                    <a:pt x="501" y="608"/>
                  </a:cubicBezTo>
                  <a:cubicBezTo>
                    <a:pt x="510" y="624"/>
                    <a:pt x="510" y="624"/>
                    <a:pt x="510" y="624"/>
                  </a:cubicBezTo>
                  <a:cubicBezTo>
                    <a:pt x="519" y="641"/>
                    <a:pt x="519" y="641"/>
                    <a:pt x="519" y="641"/>
                  </a:cubicBezTo>
                  <a:cubicBezTo>
                    <a:pt x="536" y="644"/>
                    <a:pt x="536" y="644"/>
                    <a:pt x="536" y="644"/>
                  </a:cubicBezTo>
                  <a:cubicBezTo>
                    <a:pt x="545" y="636"/>
                    <a:pt x="545" y="636"/>
                    <a:pt x="545" y="636"/>
                  </a:cubicBezTo>
                  <a:cubicBezTo>
                    <a:pt x="545" y="636"/>
                    <a:pt x="564" y="624"/>
                    <a:pt x="567" y="617"/>
                  </a:cubicBezTo>
                  <a:cubicBezTo>
                    <a:pt x="570" y="611"/>
                    <a:pt x="562" y="584"/>
                    <a:pt x="562" y="584"/>
                  </a:cubicBezTo>
                  <a:cubicBezTo>
                    <a:pt x="562" y="584"/>
                    <a:pt x="574" y="552"/>
                    <a:pt x="573" y="544"/>
                  </a:cubicBezTo>
                  <a:cubicBezTo>
                    <a:pt x="572" y="537"/>
                    <a:pt x="570" y="511"/>
                    <a:pt x="570" y="511"/>
                  </a:cubicBezTo>
                  <a:cubicBezTo>
                    <a:pt x="553" y="457"/>
                    <a:pt x="553" y="457"/>
                    <a:pt x="553" y="457"/>
                  </a:cubicBezTo>
                  <a:cubicBezTo>
                    <a:pt x="530" y="394"/>
                    <a:pt x="530" y="394"/>
                    <a:pt x="530" y="394"/>
                  </a:cubicBezTo>
                  <a:cubicBezTo>
                    <a:pt x="530" y="394"/>
                    <a:pt x="508" y="340"/>
                    <a:pt x="507" y="331"/>
                  </a:cubicBezTo>
                  <a:cubicBezTo>
                    <a:pt x="507" y="321"/>
                    <a:pt x="493" y="273"/>
                    <a:pt x="493" y="273"/>
                  </a:cubicBezTo>
                  <a:cubicBezTo>
                    <a:pt x="470" y="239"/>
                    <a:pt x="470" y="239"/>
                    <a:pt x="470" y="239"/>
                  </a:cubicBezTo>
                  <a:cubicBezTo>
                    <a:pt x="440" y="205"/>
                    <a:pt x="440" y="205"/>
                    <a:pt x="440" y="205"/>
                  </a:cubicBezTo>
                  <a:cubicBezTo>
                    <a:pt x="437" y="165"/>
                    <a:pt x="437" y="165"/>
                    <a:pt x="437" y="165"/>
                  </a:cubicBezTo>
                  <a:cubicBezTo>
                    <a:pt x="441" y="141"/>
                    <a:pt x="441" y="141"/>
                    <a:pt x="441" y="141"/>
                  </a:cubicBezTo>
                  <a:cubicBezTo>
                    <a:pt x="442" y="111"/>
                    <a:pt x="442" y="111"/>
                    <a:pt x="442" y="111"/>
                  </a:cubicBezTo>
                  <a:cubicBezTo>
                    <a:pt x="424" y="41"/>
                    <a:pt x="424" y="41"/>
                    <a:pt x="424" y="41"/>
                  </a:cubicBezTo>
                  <a:cubicBezTo>
                    <a:pt x="396" y="18"/>
                    <a:pt x="396" y="18"/>
                    <a:pt x="396" y="18"/>
                  </a:cubicBezTo>
                  <a:cubicBezTo>
                    <a:pt x="358" y="0"/>
                    <a:pt x="358" y="0"/>
                    <a:pt x="358" y="0"/>
                  </a:cubicBezTo>
                  <a:cubicBezTo>
                    <a:pt x="250" y="31"/>
                    <a:pt x="250" y="31"/>
                    <a:pt x="250" y="31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14" y="297"/>
                    <a:pt x="114" y="297"/>
                    <a:pt x="114" y="297"/>
                  </a:cubicBezTo>
                  <a:cubicBezTo>
                    <a:pt x="114" y="297"/>
                    <a:pt x="76" y="386"/>
                    <a:pt x="79" y="383"/>
                  </a:cubicBezTo>
                  <a:cubicBezTo>
                    <a:pt x="83" y="380"/>
                    <a:pt x="52" y="478"/>
                    <a:pt x="52" y="478"/>
                  </a:cubicBez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68" name="Freeform 111"/>
            <p:cNvSpPr>
              <a:spLocks/>
            </p:cNvSpPr>
            <p:nvPr/>
          </p:nvSpPr>
          <p:spPr bwMode="auto">
            <a:xfrm>
              <a:off x="6975503" y="3192137"/>
              <a:ext cx="440467" cy="756357"/>
            </a:xfrm>
            <a:custGeom>
              <a:avLst/>
              <a:gdLst>
                <a:gd name="T0" fmla="*/ 167 w 206"/>
                <a:gd name="T1" fmla="*/ 311 h 353"/>
                <a:gd name="T2" fmla="*/ 166 w 206"/>
                <a:gd name="T3" fmla="*/ 272 h 353"/>
                <a:gd name="T4" fmla="*/ 159 w 206"/>
                <a:gd name="T5" fmla="*/ 310 h 353"/>
                <a:gd name="T6" fmla="*/ 137 w 206"/>
                <a:gd name="T7" fmla="*/ 294 h 353"/>
                <a:gd name="T8" fmla="*/ 128 w 206"/>
                <a:gd name="T9" fmla="*/ 274 h 353"/>
                <a:gd name="T10" fmla="*/ 123 w 206"/>
                <a:gd name="T11" fmla="*/ 269 h 353"/>
                <a:gd name="T12" fmla="*/ 126 w 206"/>
                <a:gd name="T13" fmla="*/ 265 h 353"/>
                <a:gd name="T14" fmla="*/ 151 w 206"/>
                <a:gd name="T15" fmla="*/ 258 h 353"/>
                <a:gd name="T16" fmla="*/ 138 w 206"/>
                <a:gd name="T17" fmla="*/ 254 h 353"/>
                <a:gd name="T18" fmla="*/ 158 w 206"/>
                <a:gd name="T19" fmla="*/ 248 h 353"/>
                <a:gd name="T20" fmla="*/ 155 w 206"/>
                <a:gd name="T21" fmla="*/ 240 h 353"/>
                <a:gd name="T22" fmla="*/ 160 w 206"/>
                <a:gd name="T23" fmla="*/ 232 h 353"/>
                <a:gd name="T24" fmla="*/ 149 w 206"/>
                <a:gd name="T25" fmla="*/ 229 h 353"/>
                <a:gd name="T26" fmla="*/ 154 w 206"/>
                <a:gd name="T27" fmla="*/ 224 h 353"/>
                <a:gd name="T28" fmla="*/ 186 w 206"/>
                <a:gd name="T29" fmla="*/ 211 h 353"/>
                <a:gd name="T30" fmla="*/ 168 w 206"/>
                <a:gd name="T31" fmla="*/ 210 h 353"/>
                <a:gd name="T32" fmla="*/ 166 w 206"/>
                <a:gd name="T33" fmla="*/ 205 h 353"/>
                <a:gd name="T34" fmla="*/ 179 w 206"/>
                <a:gd name="T35" fmla="*/ 166 h 353"/>
                <a:gd name="T36" fmla="*/ 120 w 206"/>
                <a:gd name="T37" fmla="*/ 222 h 353"/>
                <a:gd name="T38" fmla="*/ 142 w 206"/>
                <a:gd name="T39" fmla="*/ 199 h 353"/>
                <a:gd name="T40" fmla="*/ 122 w 206"/>
                <a:gd name="T41" fmla="*/ 206 h 353"/>
                <a:gd name="T42" fmla="*/ 77 w 206"/>
                <a:gd name="T43" fmla="*/ 218 h 353"/>
                <a:gd name="T44" fmla="*/ 41 w 206"/>
                <a:gd name="T45" fmla="*/ 174 h 353"/>
                <a:gd name="T46" fmla="*/ 70 w 206"/>
                <a:gd name="T47" fmla="*/ 227 h 353"/>
                <a:gd name="T48" fmla="*/ 53 w 206"/>
                <a:gd name="T49" fmla="*/ 218 h 353"/>
                <a:gd name="T50" fmla="*/ 50 w 206"/>
                <a:gd name="T51" fmla="*/ 219 h 353"/>
                <a:gd name="T52" fmla="*/ 29 w 206"/>
                <a:gd name="T53" fmla="*/ 177 h 353"/>
                <a:gd name="T54" fmla="*/ 12 w 206"/>
                <a:gd name="T55" fmla="*/ 135 h 353"/>
                <a:gd name="T56" fmla="*/ 14 w 206"/>
                <a:gd name="T57" fmla="*/ 116 h 353"/>
                <a:gd name="T58" fmla="*/ 24 w 206"/>
                <a:gd name="T59" fmla="*/ 111 h 353"/>
                <a:gd name="T60" fmla="*/ 27 w 206"/>
                <a:gd name="T61" fmla="*/ 72 h 353"/>
                <a:gd name="T62" fmla="*/ 35 w 206"/>
                <a:gd name="T63" fmla="*/ 78 h 353"/>
                <a:gd name="T64" fmla="*/ 40 w 206"/>
                <a:gd name="T65" fmla="*/ 67 h 353"/>
                <a:gd name="T66" fmla="*/ 40 w 206"/>
                <a:gd name="T67" fmla="*/ 47 h 353"/>
                <a:gd name="T68" fmla="*/ 42 w 206"/>
                <a:gd name="T69" fmla="*/ 42 h 353"/>
                <a:gd name="T70" fmla="*/ 41 w 206"/>
                <a:gd name="T71" fmla="*/ 25 h 353"/>
                <a:gd name="T72" fmla="*/ 49 w 206"/>
                <a:gd name="T73" fmla="*/ 31 h 353"/>
                <a:gd name="T74" fmla="*/ 93 w 206"/>
                <a:gd name="T75" fmla="*/ 18 h 353"/>
                <a:gd name="T76" fmla="*/ 110 w 206"/>
                <a:gd name="T77" fmla="*/ 18 h 353"/>
                <a:gd name="T78" fmla="*/ 66 w 206"/>
                <a:gd name="T79" fmla="*/ 46 h 353"/>
                <a:gd name="T80" fmla="*/ 113 w 206"/>
                <a:gd name="T81" fmla="*/ 28 h 353"/>
                <a:gd name="T82" fmla="*/ 90 w 206"/>
                <a:gd name="T83" fmla="*/ 46 h 353"/>
                <a:gd name="T84" fmla="*/ 104 w 206"/>
                <a:gd name="T85" fmla="*/ 46 h 353"/>
                <a:gd name="T86" fmla="*/ 115 w 206"/>
                <a:gd name="T87" fmla="*/ 44 h 353"/>
                <a:gd name="T88" fmla="*/ 136 w 206"/>
                <a:gd name="T89" fmla="*/ 17 h 353"/>
                <a:gd name="T90" fmla="*/ 133 w 206"/>
                <a:gd name="T91" fmla="*/ 39 h 353"/>
                <a:gd name="T92" fmla="*/ 136 w 206"/>
                <a:gd name="T93" fmla="*/ 36 h 353"/>
                <a:gd name="T94" fmla="*/ 139 w 206"/>
                <a:gd name="T95" fmla="*/ 41 h 353"/>
                <a:gd name="T96" fmla="*/ 152 w 206"/>
                <a:gd name="T97" fmla="*/ 70 h 353"/>
                <a:gd name="T98" fmla="*/ 147 w 206"/>
                <a:gd name="T99" fmla="*/ 89 h 353"/>
                <a:gd name="T100" fmla="*/ 150 w 206"/>
                <a:gd name="T101" fmla="*/ 118 h 353"/>
                <a:gd name="T102" fmla="*/ 139 w 206"/>
                <a:gd name="T103" fmla="*/ 89 h 353"/>
                <a:gd name="T104" fmla="*/ 78 w 206"/>
                <a:gd name="T105" fmla="*/ 198 h 353"/>
                <a:gd name="T106" fmla="*/ 38 w 206"/>
                <a:gd name="T107" fmla="*/ 143 h 353"/>
                <a:gd name="T108" fmla="*/ 97 w 206"/>
                <a:gd name="T109" fmla="*/ 215 h 353"/>
                <a:gd name="T110" fmla="*/ 129 w 206"/>
                <a:gd name="T111" fmla="*/ 194 h 353"/>
                <a:gd name="T112" fmla="*/ 172 w 206"/>
                <a:gd name="T113" fmla="*/ 152 h 353"/>
                <a:gd name="T114" fmla="*/ 180 w 206"/>
                <a:gd name="T115" fmla="*/ 134 h 353"/>
                <a:gd name="T116" fmla="*/ 199 w 206"/>
                <a:gd name="T117" fmla="*/ 206 h 353"/>
                <a:gd name="T118" fmla="*/ 197 w 206"/>
                <a:gd name="T119" fmla="*/ 28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" h="353">
                  <a:moveTo>
                    <a:pt x="172" y="346"/>
                  </a:moveTo>
                  <a:cubicBezTo>
                    <a:pt x="169" y="348"/>
                    <a:pt x="167" y="351"/>
                    <a:pt x="164" y="353"/>
                  </a:cubicBezTo>
                  <a:cubicBezTo>
                    <a:pt x="161" y="350"/>
                    <a:pt x="163" y="347"/>
                    <a:pt x="166" y="345"/>
                  </a:cubicBezTo>
                  <a:cubicBezTo>
                    <a:pt x="168" y="343"/>
                    <a:pt x="169" y="340"/>
                    <a:pt x="168" y="336"/>
                  </a:cubicBezTo>
                  <a:cubicBezTo>
                    <a:pt x="167" y="328"/>
                    <a:pt x="165" y="320"/>
                    <a:pt x="167" y="312"/>
                  </a:cubicBezTo>
                  <a:cubicBezTo>
                    <a:pt x="167" y="312"/>
                    <a:pt x="167" y="311"/>
                    <a:pt x="167" y="311"/>
                  </a:cubicBezTo>
                  <a:cubicBezTo>
                    <a:pt x="164" y="305"/>
                    <a:pt x="168" y="301"/>
                    <a:pt x="169" y="296"/>
                  </a:cubicBezTo>
                  <a:cubicBezTo>
                    <a:pt x="170" y="294"/>
                    <a:pt x="170" y="292"/>
                    <a:pt x="169" y="290"/>
                  </a:cubicBezTo>
                  <a:cubicBezTo>
                    <a:pt x="167" y="288"/>
                    <a:pt x="168" y="285"/>
                    <a:pt x="169" y="282"/>
                  </a:cubicBezTo>
                  <a:cubicBezTo>
                    <a:pt x="171" y="279"/>
                    <a:pt x="169" y="276"/>
                    <a:pt x="170" y="273"/>
                  </a:cubicBezTo>
                  <a:cubicBezTo>
                    <a:pt x="170" y="272"/>
                    <a:pt x="169" y="271"/>
                    <a:pt x="168" y="271"/>
                  </a:cubicBezTo>
                  <a:cubicBezTo>
                    <a:pt x="167" y="271"/>
                    <a:pt x="167" y="271"/>
                    <a:pt x="166" y="272"/>
                  </a:cubicBezTo>
                  <a:cubicBezTo>
                    <a:pt x="166" y="273"/>
                    <a:pt x="165" y="273"/>
                    <a:pt x="165" y="274"/>
                  </a:cubicBezTo>
                  <a:cubicBezTo>
                    <a:pt x="166" y="279"/>
                    <a:pt x="163" y="283"/>
                    <a:pt x="164" y="288"/>
                  </a:cubicBezTo>
                  <a:cubicBezTo>
                    <a:pt x="166" y="292"/>
                    <a:pt x="162" y="295"/>
                    <a:pt x="162" y="298"/>
                  </a:cubicBezTo>
                  <a:cubicBezTo>
                    <a:pt x="163" y="300"/>
                    <a:pt x="162" y="302"/>
                    <a:pt x="163" y="304"/>
                  </a:cubicBezTo>
                  <a:cubicBezTo>
                    <a:pt x="163" y="307"/>
                    <a:pt x="163" y="309"/>
                    <a:pt x="159" y="310"/>
                  </a:cubicBezTo>
                  <a:cubicBezTo>
                    <a:pt x="159" y="310"/>
                    <a:pt x="159" y="310"/>
                    <a:pt x="159" y="310"/>
                  </a:cubicBezTo>
                  <a:cubicBezTo>
                    <a:pt x="158" y="314"/>
                    <a:pt x="157" y="317"/>
                    <a:pt x="155" y="320"/>
                  </a:cubicBezTo>
                  <a:cubicBezTo>
                    <a:pt x="154" y="322"/>
                    <a:pt x="153" y="322"/>
                    <a:pt x="151" y="321"/>
                  </a:cubicBezTo>
                  <a:cubicBezTo>
                    <a:pt x="149" y="319"/>
                    <a:pt x="148" y="316"/>
                    <a:pt x="146" y="314"/>
                  </a:cubicBezTo>
                  <a:cubicBezTo>
                    <a:pt x="143" y="309"/>
                    <a:pt x="141" y="304"/>
                    <a:pt x="138" y="299"/>
                  </a:cubicBezTo>
                  <a:cubicBezTo>
                    <a:pt x="138" y="298"/>
                    <a:pt x="138" y="299"/>
                    <a:pt x="138" y="298"/>
                  </a:cubicBezTo>
                  <a:cubicBezTo>
                    <a:pt x="137" y="297"/>
                    <a:pt x="137" y="295"/>
                    <a:pt x="137" y="294"/>
                  </a:cubicBezTo>
                  <a:cubicBezTo>
                    <a:pt x="137" y="292"/>
                    <a:pt x="137" y="293"/>
                    <a:pt x="135" y="292"/>
                  </a:cubicBezTo>
                  <a:cubicBezTo>
                    <a:pt x="134" y="291"/>
                    <a:pt x="134" y="289"/>
                    <a:pt x="133" y="288"/>
                  </a:cubicBezTo>
                  <a:cubicBezTo>
                    <a:pt x="133" y="286"/>
                    <a:pt x="132" y="285"/>
                    <a:pt x="132" y="283"/>
                  </a:cubicBezTo>
                  <a:cubicBezTo>
                    <a:pt x="131" y="281"/>
                    <a:pt x="129" y="279"/>
                    <a:pt x="127" y="278"/>
                  </a:cubicBezTo>
                  <a:cubicBezTo>
                    <a:pt x="126" y="277"/>
                    <a:pt x="125" y="276"/>
                    <a:pt x="126" y="275"/>
                  </a:cubicBezTo>
                  <a:cubicBezTo>
                    <a:pt x="126" y="274"/>
                    <a:pt x="127" y="274"/>
                    <a:pt x="128" y="274"/>
                  </a:cubicBezTo>
                  <a:cubicBezTo>
                    <a:pt x="131" y="274"/>
                    <a:pt x="132" y="276"/>
                    <a:pt x="134" y="279"/>
                  </a:cubicBezTo>
                  <a:cubicBezTo>
                    <a:pt x="133" y="276"/>
                    <a:pt x="130" y="275"/>
                    <a:pt x="128" y="273"/>
                  </a:cubicBezTo>
                  <a:cubicBezTo>
                    <a:pt x="129" y="272"/>
                    <a:pt x="129" y="272"/>
                    <a:pt x="130" y="272"/>
                  </a:cubicBezTo>
                  <a:cubicBezTo>
                    <a:pt x="131" y="272"/>
                    <a:pt x="132" y="272"/>
                    <a:pt x="132" y="272"/>
                  </a:cubicBezTo>
                  <a:cubicBezTo>
                    <a:pt x="130" y="271"/>
                    <a:pt x="127" y="272"/>
                    <a:pt x="125" y="271"/>
                  </a:cubicBezTo>
                  <a:cubicBezTo>
                    <a:pt x="124" y="271"/>
                    <a:pt x="123" y="270"/>
                    <a:pt x="123" y="269"/>
                  </a:cubicBezTo>
                  <a:cubicBezTo>
                    <a:pt x="123" y="268"/>
                    <a:pt x="124" y="268"/>
                    <a:pt x="125" y="268"/>
                  </a:cubicBezTo>
                  <a:cubicBezTo>
                    <a:pt x="130" y="268"/>
                    <a:pt x="136" y="267"/>
                    <a:pt x="141" y="267"/>
                  </a:cubicBezTo>
                  <a:cubicBezTo>
                    <a:pt x="140" y="266"/>
                    <a:pt x="138" y="267"/>
                    <a:pt x="137" y="267"/>
                  </a:cubicBezTo>
                  <a:cubicBezTo>
                    <a:pt x="133" y="268"/>
                    <a:pt x="130" y="268"/>
                    <a:pt x="127" y="268"/>
                  </a:cubicBezTo>
                  <a:cubicBezTo>
                    <a:pt x="126" y="268"/>
                    <a:pt x="125" y="268"/>
                    <a:pt x="125" y="266"/>
                  </a:cubicBezTo>
                  <a:cubicBezTo>
                    <a:pt x="125" y="266"/>
                    <a:pt x="126" y="265"/>
                    <a:pt x="126" y="265"/>
                  </a:cubicBezTo>
                  <a:cubicBezTo>
                    <a:pt x="127" y="265"/>
                    <a:pt x="127" y="264"/>
                    <a:pt x="127" y="264"/>
                  </a:cubicBezTo>
                  <a:cubicBezTo>
                    <a:pt x="134" y="265"/>
                    <a:pt x="140" y="261"/>
                    <a:pt x="146" y="261"/>
                  </a:cubicBezTo>
                  <a:cubicBezTo>
                    <a:pt x="143" y="261"/>
                    <a:pt x="139" y="262"/>
                    <a:pt x="136" y="263"/>
                  </a:cubicBezTo>
                  <a:cubicBezTo>
                    <a:pt x="133" y="264"/>
                    <a:pt x="131" y="265"/>
                    <a:pt x="129" y="263"/>
                  </a:cubicBezTo>
                  <a:cubicBezTo>
                    <a:pt x="128" y="261"/>
                    <a:pt x="130" y="261"/>
                    <a:pt x="132" y="260"/>
                  </a:cubicBezTo>
                  <a:cubicBezTo>
                    <a:pt x="138" y="259"/>
                    <a:pt x="145" y="256"/>
                    <a:pt x="151" y="258"/>
                  </a:cubicBezTo>
                  <a:cubicBezTo>
                    <a:pt x="147" y="257"/>
                    <a:pt x="142" y="258"/>
                    <a:pt x="138" y="259"/>
                  </a:cubicBezTo>
                  <a:cubicBezTo>
                    <a:pt x="136" y="259"/>
                    <a:pt x="135" y="260"/>
                    <a:pt x="133" y="259"/>
                  </a:cubicBezTo>
                  <a:cubicBezTo>
                    <a:pt x="133" y="256"/>
                    <a:pt x="136" y="256"/>
                    <a:pt x="138" y="255"/>
                  </a:cubicBezTo>
                  <a:cubicBezTo>
                    <a:pt x="143" y="254"/>
                    <a:pt x="149" y="253"/>
                    <a:pt x="154" y="255"/>
                  </a:cubicBezTo>
                  <a:cubicBezTo>
                    <a:pt x="151" y="254"/>
                    <a:pt x="146" y="253"/>
                    <a:pt x="142" y="254"/>
                  </a:cubicBezTo>
                  <a:cubicBezTo>
                    <a:pt x="141" y="255"/>
                    <a:pt x="139" y="255"/>
                    <a:pt x="138" y="254"/>
                  </a:cubicBezTo>
                  <a:cubicBezTo>
                    <a:pt x="137" y="253"/>
                    <a:pt x="139" y="252"/>
                    <a:pt x="139" y="252"/>
                  </a:cubicBezTo>
                  <a:cubicBezTo>
                    <a:pt x="145" y="250"/>
                    <a:pt x="151" y="249"/>
                    <a:pt x="156" y="252"/>
                  </a:cubicBezTo>
                  <a:cubicBezTo>
                    <a:pt x="153" y="248"/>
                    <a:pt x="148" y="250"/>
                    <a:pt x="143" y="250"/>
                  </a:cubicBezTo>
                  <a:cubicBezTo>
                    <a:pt x="141" y="249"/>
                    <a:pt x="143" y="248"/>
                    <a:pt x="144" y="247"/>
                  </a:cubicBezTo>
                  <a:cubicBezTo>
                    <a:pt x="146" y="246"/>
                    <a:pt x="148" y="246"/>
                    <a:pt x="151" y="245"/>
                  </a:cubicBezTo>
                  <a:cubicBezTo>
                    <a:pt x="154" y="244"/>
                    <a:pt x="156" y="246"/>
                    <a:pt x="158" y="248"/>
                  </a:cubicBezTo>
                  <a:cubicBezTo>
                    <a:pt x="155" y="245"/>
                    <a:pt x="153" y="243"/>
                    <a:pt x="149" y="245"/>
                  </a:cubicBezTo>
                  <a:cubicBezTo>
                    <a:pt x="148" y="246"/>
                    <a:pt x="148" y="245"/>
                    <a:pt x="147" y="245"/>
                  </a:cubicBezTo>
                  <a:cubicBezTo>
                    <a:pt x="148" y="239"/>
                    <a:pt x="153" y="240"/>
                    <a:pt x="157" y="240"/>
                  </a:cubicBezTo>
                  <a:cubicBezTo>
                    <a:pt x="161" y="240"/>
                    <a:pt x="160" y="245"/>
                    <a:pt x="162" y="247"/>
                  </a:cubicBezTo>
                  <a:cubicBezTo>
                    <a:pt x="162" y="246"/>
                    <a:pt x="161" y="244"/>
                    <a:pt x="160" y="243"/>
                  </a:cubicBezTo>
                  <a:cubicBezTo>
                    <a:pt x="159" y="241"/>
                    <a:pt x="158" y="239"/>
                    <a:pt x="155" y="240"/>
                  </a:cubicBezTo>
                  <a:cubicBezTo>
                    <a:pt x="154" y="240"/>
                    <a:pt x="153" y="240"/>
                    <a:pt x="153" y="239"/>
                  </a:cubicBezTo>
                  <a:cubicBezTo>
                    <a:pt x="152" y="238"/>
                    <a:pt x="154" y="237"/>
                    <a:pt x="155" y="237"/>
                  </a:cubicBezTo>
                  <a:cubicBezTo>
                    <a:pt x="156" y="236"/>
                    <a:pt x="158" y="235"/>
                    <a:pt x="160" y="235"/>
                  </a:cubicBezTo>
                  <a:cubicBezTo>
                    <a:pt x="158" y="235"/>
                    <a:pt x="156" y="237"/>
                    <a:pt x="154" y="235"/>
                  </a:cubicBezTo>
                  <a:cubicBezTo>
                    <a:pt x="154" y="233"/>
                    <a:pt x="156" y="232"/>
                    <a:pt x="159" y="232"/>
                  </a:cubicBezTo>
                  <a:cubicBezTo>
                    <a:pt x="159" y="232"/>
                    <a:pt x="160" y="232"/>
                    <a:pt x="160" y="232"/>
                  </a:cubicBezTo>
                  <a:cubicBezTo>
                    <a:pt x="159" y="232"/>
                    <a:pt x="159" y="232"/>
                    <a:pt x="158" y="232"/>
                  </a:cubicBezTo>
                  <a:cubicBezTo>
                    <a:pt x="157" y="231"/>
                    <a:pt x="157" y="230"/>
                    <a:pt x="159" y="229"/>
                  </a:cubicBezTo>
                  <a:cubicBezTo>
                    <a:pt x="161" y="228"/>
                    <a:pt x="164" y="228"/>
                    <a:pt x="167" y="228"/>
                  </a:cubicBezTo>
                  <a:cubicBezTo>
                    <a:pt x="161" y="227"/>
                    <a:pt x="157" y="228"/>
                    <a:pt x="150" y="233"/>
                  </a:cubicBezTo>
                  <a:cubicBezTo>
                    <a:pt x="149" y="234"/>
                    <a:pt x="146" y="236"/>
                    <a:pt x="145" y="234"/>
                  </a:cubicBezTo>
                  <a:cubicBezTo>
                    <a:pt x="143" y="232"/>
                    <a:pt x="147" y="231"/>
                    <a:pt x="149" y="229"/>
                  </a:cubicBezTo>
                  <a:cubicBezTo>
                    <a:pt x="154" y="226"/>
                    <a:pt x="160" y="224"/>
                    <a:pt x="167" y="224"/>
                  </a:cubicBezTo>
                  <a:cubicBezTo>
                    <a:pt x="169" y="224"/>
                    <a:pt x="172" y="225"/>
                    <a:pt x="173" y="227"/>
                  </a:cubicBezTo>
                  <a:cubicBezTo>
                    <a:pt x="170" y="223"/>
                    <a:pt x="165" y="224"/>
                    <a:pt x="161" y="225"/>
                  </a:cubicBezTo>
                  <a:cubicBezTo>
                    <a:pt x="159" y="225"/>
                    <a:pt x="157" y="226"/>
                    <a:pt x="155" y="226"/>
                  </a:cubicBezTo>
                  <a:cubicBezTo>
                    <a:pt x="154" y="227"/>
                    <a:pt x="153" y="227"/>
                    <a:pt x="153" y="226"/>
                  </a:cubicBezTo>
                  <a:cubicBezTo>
                    <a:pt x="152" y="225"/>
                    <a:pt x="153" y="224"/>
                    <a:pt x="154" y="224"/>
                  </a:cubicBezTo>
                  <a:cubicBezTo>
                    <a:pt x="158" y="220"/>
                    <a:pt x="172" y="219"/>
                    <a:pt x="177" y="223"/>
                  </a:cubicBezTo>
                  <a:cubicBezTo>
                    <a:pt x="180" y="225"/>
                    <a:pt x="180" y="229"/>
                    <a:pt x="180" y="232"/>
                  </a:cubicBezTo>
                  <a:cubicBezTo>
                    <a:pt x="181" y="224"/>
                    <a:pt x="177" y="220"/>
                    <a:pt x="168" y="220"/>
                  </a:cubicBezTo>
                  <a:cubicBezTo>
                    <a:pt x="166" y="220"/>
                    <a:pt x="162" y="221"/>
                    <a:pt x="162" y="218"/>
                  </a:cubicBezTo>
                  <a:cubicBezTo>
                    <a:pt x="162" y="216"/>
                    <a:pt x="166" y="216"/>
                    <a:pt x="168" y="216"/>
                  </a:cubicBezTo>
                  <a:cubicBezTo>
                    <a:pt x="174" y="215"/>
                    <a:pt x="181" y="215"/>
                    <a:pt x="186" y="211"/>
                  </a:cubicBezTo>
                  <a:cubicBezTo>
                    <a:pt x="182" y="214"/>
                    <a:pt x="175" y="214"/>
                    <a:pt x="169" y="215"/>
                  </a:cubicBezTo>
                  <a:cubicBezTo>
                    <a:pt x="168" y="215"/>
                    <a:pt x="167" y="215"/>
                    <a:pt x="167" y="214"/>
                  </a:cubicBezTo>
                  <a:cubicBezTo>
                    <a:pt x="167" y="213"/>
                    <a:pt x="168" y="212"/>
                    <a:pt x="169" y="212"/>
                  </a:cubicBezTo>
                  <a:cubicBezTo>
                    <a:pt x="171" y="211"/>
                    <a:pt x="174" y="211"/>
                    <a:pt x="177" y="209"/>
                  </a:cubicBezTo>
                  <a:cubicBezTo>
                    <a:pt x="175" y="209"/>
                    <a:pt x="173" y="210"/>
                    <a:pt x="172" y="211"/>
                  </a:cubicBezTo>
                  <a:cubicBezTo>
                    <a:pt x="170" y="211"/>
                    <a:pt x="168" y="212"/>
                    <a:pt x="168" y="210"/>
                  </a:cubicBezTo>
                  <a:cubicBezTo>
                    <a:pt x="167" y="209"/>
                    <a:pt x="169" y="208"/>
                    <a:pt x="170" y="208"/>
                  </a:cubicBezTo>
                  <a:cubicBezTo>
                    <a:pt x="175" y="206"/>
                    <a:pt x="178" y="203"/>
                    <a:pt x="180" y="199"/>
                  </a:cubicBezTo>
                  <a:cubicBezTo>
                    <a:pt x="175" y="206"/>
                    <a:pt x="167" y="210"/>
                    <a:pt x="159" y="213"/>
                  </a:cubicBezTo>
                  <a:cubicBezTo>
                    <a:pt x="157" y="213"/>
                    <a:pt x="155" y="214"/>
                    <a:pt x="155" y="212"/>
                  </a:cubicBezTo>
                  <a:cubicBezTo>
                    <a:pt x="154" y="210"/>
                    <a:pt x="156" y="210"/>
                    <a:pt x="157" y="209"/>
                  </a:cubicBezTo>
                  <a:cubicBezTo>
                    <a:pt x="160" y="207"/>
                    <a:pt x="163" y="206"/>
                    <a:pt x="166" y="205"/>
                  </a:cubicBezTo>
                  <a:cubicBezTo>
                    <a:pt x="168" y="205"/>
                    <a:pt x="169" y="204"/>
                    <a:pt x="170" y="204"/>
                  </a:cubicBezTo>
                  <a:cubicBezTo>
                    <a:pt x="175" y="201"/>
                    <a:pt x="176" y="198"/>
                    <a:pt x="174" y="194"/>
                  </a:cubicBezTo>
                  <a:cubicBezTo>
                    <a:pt x="176" y="196"/>
                    <a:pt x="176" y="199"/>
                    <a:pt x="173" y="202"/>
                  </a:cubicBezTo>
                  <a:cubicBezTo>
                    <a:pt x="169" y="205"/>
                    <a:pt x="165" y="206"/>
                    <a:pt x="161" y="204"/>
                  </a:cubicBezTo>
                  <a:cubicBezTo>
                    <a:pt x="159" y="202"/>
                    <a:pt x="158" y="201"/>
                    <a:pt x="160" y="199"/>
                  </a:cubicBezTo>
                  <a:cubicBezTo>
                    <a:pt x="170" y="188"/>
                    <a:pt x="174" y="175"/>
                    <a:pt x="179" y="166"/>
                  </a:cubicBezTo>
                  <a:cubicBezTo>
                    <a:pt x="178" y="169"/>
                    <a:pt x="176" y="175"/>
                    <a:pt x="171" y="181"/>
                  </a:cubicBezTo>
                  <a:cubicBezTo>
                    <a:pt x="170" y="183"/>
                    <a:pt x="170" y="185"/>
                    <a:pt x="169" y="187"/>
                  </a:cubicBezTo>
                  <a:cubicBezTo>
                    <a:pt x="166" y="194"/>
                    <a:pt x="160" y="200"/>
                    <a:pt x="154" y="204"/>
                  </a:cubicBezTo>
                  <a:cubicBezTo>
                    <a:pt x="144" y="211"/>
                    <a:pt x="133" y="218"/>
                    <a:pt x="122" y="225"/>
                  </a:cubicBezTo>
                  <a:cubicBezTo>
                    <a:pt x="120" y="226"/>
                    <a:pt x="117" y="229"/>
                    <a:pt x="116" y="227"/>
                  </a:cubicBezTo>
                  <a:cubicBezTo>
                    <a:pt x="115" y="224"/>
                    <a:pt x="118" y="223"/>
                    <a:pt x="120" y="222"/>
                  </a:cubicBezTo>
                  <a:cubicBezTo>
                    <a:pt x="130" y="215"/>
                    <a:pt x="140" y="209"/>
                    <a:pt x="149" y="200"/>
                  </a:cubicBezTo>
                  <a:cubicBezTo>
                    <a:pt x="140" y="209"/>
                    <a:pt x="130" y="214"/>
                    <a:pt x="121" y="221"/>
                  </a:cubicBezTo>
                  <a:cubicBezTo>
                    <a:pt x="120" y="222"/>
                    <a:pt x="118" y="223"/>
                    <a:pt x="117" y="221"/>
                  </a:cubicBezTo>
                  <a:cubicBezTo>
                    <a:pt x="116" y="220"/>
                    <a:pt x="118" y="219"/>
                    <a:pt x="119" y="218"/>
                  </a:cubicBezTo>
                  <a:cubicBezTo>
                    <a:pt x="125" y="213"/>
                    <a:pt x="131" y="209"/>
                    <a:pt x="138" y="204"/>
                  </a:cubicBezTo>
                  <a:cubicBezTo>
                    <a:pt x="140" y="203"/>
                    <a:pt x="141" y="201"/>
                    <a:pt x="142" y="199"/>
                  </a:cubicBezTo>
                  <a:cubicBezTo>
                    <a:pt x="142" y="200"/>
                    <a:pt x="142" y="201"/>
                    <a:pt x="141" y="202"/>
                  </a:cubicBezTo>
                  <a:cubicBezTo>
                    <a:pt x="140" y="202"/>
                    <a:pt x="139" y="204"/>
                    <a:pt x="137" y="203"/>
                  </a:cubicBezTo>
                  <a:cubicBezTo>
                    <a:pt x="136" y="202"/>
                    <a:pt x="138" y="201"/>
                    <a:pt x="138" y="200"/>
                  </a:cubicBezTo>
                  <a:cubicBezTo>
                    <a:pt x="133" y="204"/>
                    <a:pt x="127" y="208"/>
                    <a:pt x="122" y="212"/>
                  </a:cubicBezTo>
                  <a:cubicBezTo>
                    <a:pt x="121" y="213"/>
                    <a:pt x="120" y="213"/>
                    <a:pt x="119" y="212"/>
                  </a:cubicBezTo>
                  <a:cubicBezTo>
                    <a:pt x="117" y="209"/>
                    <a:pt x="120" y="208"/>
                    <a:pt x="122" y="206"/>
                  </a:cubicBezTo>
                  <a:cubicBezTo>
                    <a:pt x="127" y="203"/>
                    <a:pt x="132" y="199"/>
                    <a:pt x="134" y="197"/>
                  </a:cubicBezTo>
                  <a:cubicBezTo>
                    <a:pt x="125" y="204"/>
                    <a:pt x="114" y="214"/>
                    <a:pt x="100" y="220"/>
                  </a:cubicBezTo>
                  <a:cubicBezTo>
                    <a:pt x="93" y="222"/>
                    <a:pt x="85" y="222"/>
                    <a:pt x="78" y="218"/>
                  </a:cubicBezTo>
                  <a:cubicBezTo>
                    <a:pt x="73" y="215"/>
                    <a:pt x="68" y="211"/>
                    <a:pt x="64" y="206"/>
                  </a:cubicBezTo>
                  <a:cubicBezTo>
                    <a:pt x="58" y="197"/>
                    <a:pt x="51" y="189"/>
                    <a:pt x="48" y="182"/>
                  </a:cubicBezTo>
                  <a:cubicBezTo>
                    <a:pt x="55" y="193"/>
                    <a:pt x="63" y="208"/>
                    <a:pt x="77" y="218"/>
                  </a:cubicBezTo>
                  <a:cubicBezTo>
                    <a:pt x="78" y="219"/>
                    <a:pt x="79" y="220"/>
                    <a:pt x="79" y="221"/>
                  </a:cubicBezTo>
                  <a:cubicBezTo>
                    <a:pt x="77" y="223"/>
                    <a:pt x="75" y="222"/>
                    <a:pt x="73" y="221"/>
                  </a:cubicBezTo>
                  <a:cubicBezTo>
                    <a:pt x="69" y="218"/>
                    <a:pt x="66" y="215"/>
                    <a:pt x="63" y="211"/>
                  </a:cubicBezTo>
                  <a:cubicBezTo>
                    <a:pt x="57" y="204"/>
                    <a:pt x="52" y="197"/>
                    <a:pt x="48" y="189"/>
                  </a:cubicBezTo>
                  <a:cubicBezTo>
                    <a:pt x="47" y="189"/>
                    <a:pt x="47" y="188"/>
                    <a:pt x="47" y="188"/>
                  </a:cubicBezTo>
                  <a:cubicBezTo>
                    <a:pt x="45" y="183"/>
                    <a:pt x="43" y="178"/>
                    <a:pt x="41" y="174"/>
                  </a:cubicBezTo>
                  <a:cubicBezTo>
                    <a:pt x="42" y="175"/>
                    <a:pt x="43" y="177"/>
                    <a:pt x="44" y="180"/>
                  </a:cubicBezTo>
                  <a:cubicBezTo>
                    <a:pt x="44" y="181"/>
                    <a:pt x="45" y="182"/>
                    <a:pt x="43" y="183"/>
                  </a:cubicBezTo>
                  <a:cubicBezTo>
                    <a:pt x="42" y="183"/>
                    <a:pt x="41" y="183"/>
                    <a:pt x="40" y="181"/>
                  </a:cubicBezTo>
                  <a:cubicBezTo>
                    <a:pt x="39" y="179"/>
                    <a:pt x="38" y="177"/>
                    <a:pt x="37" y="176"/>
                  </a:cubicBezTo>
                  <a:cubicBezTo>
                    <a:pt x="45" y="190"/>
                    <a:pt x="51" y="205"/>
                    <a:pt x="61" y="217"/>
                  </a:cubicBezTo>
                  <a:cubicBezTo>
                    <a:pt x="64" y="221"/>
                    <a:pt x="68" y="223"/>
                    <a:pt x="70" y="227"/>
                  </a:cubicBezTo>
                  <a:cubicBezTo>
                    <a:pt x="69" y="227"/>
                    <a:pt x="69" y="227"/>
                    <a:pt x="69" y="228"/>
                  </a:cubicBezTo>
                  <a:cubicBezTo>
                    <a:pt x="63" y="227"/>
                    <a:pt x="60" y="222"/>
                    <a:pt x="57" y="218"/>
                  </a:cubicBezTo>
                  <a:cubicBezTo>
                    <a:pt x="47" y="204"/>
                    <a:pt x="40" y="189"/>
                    <a:pt x="36" y="180"/>
                  </a:cubicBezTo>
                  <a:cubicBezTo>
                    <a:pt x="40" y="188"/>
                    <a:pt x="47" y="202"/>
                    <a:pt x="56" y="216"/>
                  </a:cubicBezTo>
                  <a:cubicBezTo>
                    <a:pt x="56" y="217"/>
                    <a:pt x="58" y="218"/>
                    <a:pt x="56" y="219"/>
                  </a:cubicBezTo>
                  <a:cubicBezTo>
                    <a:pt x="55" y="220"/>
                    <a:pt x="54" y="219"/>
                    <a:pt x="53" y="218"/>
                  </a:cubicBezTo>
                  <a:cubicBezTo>
                    <a:pt x="46" y="206"/>
                    <a:pt x="40" y="194"/>
                    <a:pt x="34" y="182"/>
                  </a:cubicBezTo>
                  <a:cubicBezTo>
                    <a:pt x="33" y="180"/>
                    <a:pt x="31" y="177"/>
                    <a:pt x="31" y="174"/>
                  </a:cubicBezTo>
                  <a:cubicBezTo>
                    <a:pt x="32" y="178"/>
                    <a:pt x="34" y="182"/>
                    <a:pt x="36" y="186"/>
                  </a:cubicBezTo>
                  <a:cubicBezTo>
                    <a:pt x="41" y="196"/>
                    <a:pt x="46" y="207"/>
                    <a:pt x="53" y="217"/>
                  </a:cubicBezTo>
                  <a:cubicBezTo>
                    <a:pt x="53" y="218"/>
                    <a:pt x="55" y="219"/>
                    <a:pt x="53" y="221"/>
                  </a:cubicBezTo>
                  <a:cubicBezTo>
                    <a:pt x="52" y="221"/>
                    <a:pt x="51" y="220"/>
                    <a:pt x="50" y="219"/>
                  </a:cubicBezTo>
                  <a:cubicBezTo>
                    <a:pt x="46" y="215"/>
                    <a:pt x="44" y="209"/>
                    <a:pt x="41" y="204"/>
                  </a:cubicBezTo>
                  <a:cubicBezTo>
                    <a:pt x="34" y="191"/>
                    <a:pt x="28" y="177"/>
                    <a:pt x="24" y="163"/>
                  </a:cubicBezTo>
                  <a:cubicBezTo>
                    <a:pt x="22" y="158"/>
                    <a:pt x="21" y="154"/>
                    <a:pt x="19" y="149"/>
                  </a:cubicBezTo>
                  <a:cubicBezTo>
                    <a:pt x="18" y="149"/>
                    <a:pt x="18" y="148"/>
                    <a:pt x="18" y="148"/>
                  </a:cubicBezTo>
                  <a:cubicBezTo>
                    <a:pt x="19" y="150"/>
                    <a:pt x="19" y="153"/>
                    <a:pt x="21" y="156"/>
                  </a:cubicBezTo>
                  <a:cubicBezTo>
                    <a:pt x="24" y="163"/>
                    <a:pt x="26" y="170"/>
                    <a:pt x="29" y="177"/>
                  </a:cubicBezTo>
                  <a:cubicBezTo>
                    <a:pt x="29" y="178"/>
                    <a:pt x="29" y="179"/>
                    <a:pt x="28" y="180"/>
                  </a:cubicBezTo>
                  <a:cubicBezTo>
                    <a:pt x="27" y="180"/>
                    <a:pt x="26" y="179"/>
                    <a:pt x="26" y="178"/>
                  </a:cubicBezTo>
                  <a:cubicBezTo>
                    <a:pt x="23" y="174"/>
                    <a:pt x="23" y="169"/>
                    <a:pt x="21" y="165"/>
                  </a:cubicBezTo>
                  <a:cubicBezTo>
                    <a:pt x="20" y="163"/>
                    <a:pt x="20" y="162"/>
                    <a:pt x="18" y="161"/>
                  </a:cubicBezTo>
                  <a:cubicBezTo>
                    <a:pt x="15" y="155"/>
                    <a:pt x="14" y="148"/>
                    <a:pt x="14" y="142"/>
                  </a:cubicBezTo>
                  <a:cubicBezTo>
                    <a:pt x="14" y="139"/>
                    <a:pt x="13" y="137"/>
                    <a:pt x="12" y="135"/>
                  </a:cubicBezTo>
                  <a:cubicBezTo>
                    <a:pt x="10" y="132"/>
                    <a:pt x="7" y="129"/>
                    <a:pt x="6" y="124"/>
                  </a:cubicBezTo>
                  <a:cubicBezTo>
                    <a:pt x="6" y="124"/>
                    <a:pt x="6" y="123"/>
                    <a:pt x="6" y="123"/>
                  </a:cubicBezTo>
                  <a:cubicBezTo>
                    <a:pt x="0" y="122"/>
                    <a:pt x="3" y="118"/>
                    <a:pt x="3" y="114"/>
                  </a:cubicBezTo>
                  <a:cubicBezTo>
                    <a:pt x="3" y="113"/>
                    <a:pt x="4" y="112"/>
                    <a:pt x="5" y="111"/>
                  </a:cubicBezTo>
                  <a:cubicBezTo>
                    <a:pt x="8" y="107"/>
                    <a:pt x="10" y="108"/>
                    <a:pt x="12" y="112"/>
                  </a:cubicBezTo>
                  <a:cubicBezTo>
                    <a:pt x="13" y="114"/>
                    <a:pt x="13" y="115"/>
                    <a:pt x="14" y="116"/>
                  </a:cubicBezTo>
                  <a:cubicBezTo>
                    <a:pt x="21" y="120"/>
                    <a:pt x="20" y="128"/>
                    <a:pt x="25" y="133"/>
                  </a:cubicBezTo>
                  <a:cubicBezTo>
                    <a:pt x="25" y="134"/>
                    <a:pt x="25" y="135"/>
                    <a:pt x="26" y="136"/>
                  </a:cubicBezTo>
                  <a:cubicBezTo>
                    <a:pt x="26" y="136"/>
                    <a:pt x="27" y="136"/>
                    <a:pt x="27" y="135"/>
                  </a:cubicBezTo>
                  <a:cubicBezTo>
                    <a:pt x="26" y="130"/>
                    <a:pt x="29" y="125"/>
                    <a:pt x="29" y="120"/>
                  </a:cubicBezTo>
                  <a:cubicBezTo>
                    <a:pt x="29" y="118"/>
                    <a:pt x="31" y="115"/>
                    <a:pt x="26" y="116"/>
                  </a:cubicBezTo>
                  <a:cubicBezTo>
                    <a:pt x="24" y="116"/>
                    <a:pt x="24" y="113"/>
                    <a:pt x="24" y="111"/>
                  </a:cubicBezTo>
                  <a:cubicBezTo>
                    <a:pt x="25" y="107"/>
                    <a:pt x="25" y="103"/>
                    <a:pt x="24" y="99"/>
                  </a:cubicBezTo>
                  <a:cubicBezTo>
                    <a:pt x="24" y="101"/>
                    <a:pt x="24" y="104"/>
                    <a:pt x="21" y="104"/>
                  </a:cubicBezTo>
                  <a:cubicBezTo>
                    <a:pt x="19" y="103"/>
                    <a:pt x="20" y="101"/>
                    <a:pt x="20" y="99"/>
                  </a:cubicBezTo>
                  <a:cubicBezTo>
                    <a:pt x="20" y="96"/>
                    <a:pt x="20" y="94"/>
                    <a:pt x="22" y="92"/>
                  </a:cubicBezTo>
                  <a:cubicBezTo>
                    <a:pt x="25" y="89"/>
                    <a:pt x="25" y="85"/>
                    <a:pt x="25" y="81"/>
                  </a:cubicBezTo>
                  <a:cubicBezTo>
                    <a:pt x="25" y="78"/>
                    <a:pt x="24" y="75"/>
                    <a:pt x="27" y="72"/>
                  </a:cubicBezTo>
                  <a:cubicBezTo>
                    <a:pt x="28" y="72"/>
                    <a:pt x="28" y="72"/>
                    <a:pt x="29" y="73"/>
                  </a:cubicBezTo>
                  <a:cubicBezTo>
                    <a:pt x="29" y="73"/>
                    <a:pt x="30" y="74"/>
                    <a:pt x="30" y="75"/>
                  </a:cubicBezTo>
                  <a:cubicBezTo>
                    <a:pt x="30" y="78"/>
                    <a:pt x="31" y="82"/>
                    <a:pt x="31" y="86"/>
                  </a:cubicBezTo>
                  <a:cubicBezTo>
                    <a:pt x="32" y="84"/>
                    <a:pt x="32" y="81"/>
                    <a:pt x="32" y="79"/>
                  </a:cubicBezTo>
                  <a:cubicBezTo>
                    <a:pt x="32" y="77"/>
                    <a:pt x="32" y="76"/>
                    <a:pt x="33" y="76"/>
                  </a:cubicBezTo>
                  <a:cubicBezTo>
                    <a:pt x="35" y="76"/>
                    <a:pt x="35" y="77"/>
                    <a:pt x="35" y="78"/>
                  </a:cubicBezTo>
                  <a:cubicBezTo>
                    <a:pt x="36" y="80"/>
                    <a:pt x="36" y="81"/>
                    <a:pt x="38" y="81"/>
                  </a:cubicBezTo>
                  <a:cubicBezTo>
                    <a:pt x="40" y="81"/>
                    <a:pt x="40" y="79"/>
                    <a:pt x="40" y="77"/>
                  </a:cubicBezTo>
                  <a:cubicBezTo>
                    <a:pt x="41" y="76"/>
                    <a:pt x="41" y="75"/>
                    <a:pt x="42" y="75"/>
                  </a:cubicBezTo>
                  <a:cubicBezTo>
                    <a:pt x="43" y="75"/>
                    <a:pt x="44" y="76"/>
                    <a:pt x="44" y="77"/>
                  </a:cubicBezTo>
                  <a:cubicBezTo>
                    <a:pt x="44" y="78"/>
                    <a:pt x="44" y="79"/>
                    <a:pt x="45" y="79"/>
                  </a:cubicBezTo>
                  <a:cubicBezTo>
                    <a:pt x="43" y="75"/>
                    <a:pt x="42" y="71"/>
                    <a:pt x="40" y="67"/>
                  </a:cubicBezTo>
                  <a:cubicBezTo>
                    <a:pt x="40" y="63"/>
                    <a:pt x="38" y="60"/>
                    <a:pt x="37" y="56"/>
                  </a:cubicBezTo>
                  <a:cubicBezTo>
                    <a:pt x="37" y="55"/>
                    <a:pt x="36" y="53"/>
                    <a:pt x="37" y="51"/>
                  </a:cubicBezTo>
                  <a:cubicBezTo>
                    <a:pt x="38" y="49"/>
                    <a:pt x="39" y="50"/>
                    <a:pt x="39" y="52"/>
                  </a:cubicBezTo>
                  <a:cubicBezTo>
                    <a:pt x="41" y="56"/>
                    <a:pt x="42" y="61"/>
                    <a:pt x="44" y="65"/>
                  </a:cubicBezTo>
                  <a:cubicBezTo>
                    <a:pt x="45" y="68"/>
                    <a:pt x="47" y="72"/>
                    <a:pt x="47" y="74"/>
                  </a:cubicBezTo>
                  <a:cubicBezTo>
                    <a:pt x="45" y="66"/>
                    <a:pt x="40" y="57"/>
                    <a:pt x="40" y="47"/>
                  </a:cubicBezTo>
                  <a:cubicBezTo>
                    <a:pt x="43" y="51"/>
                    <a:pt x="43" y="56"/>
                    <a:pt x="45" y="60"/>
                  </a:cubicBezTo>
                  <a:cubicBezTo>
                    <a:pt x="43" y="55"/>
                    <a:pt x="41" y="48"/>
                    <a:pt x="39" y="42"/>
                  </a:cubicBezTo>
                  <a:cubicBezTo>
                    <a:pt x="38" y="41"/>
                    <a:pt x="38" y="39"/>
                    <a:pt x="40" y="38"/>
                  </a:cubicBezTo>
                  <a:cubicBezTo>
                    <a:pt x="41" y="39"/>
                    <a:pt x="41" y="41"/>
                    <a:pt x="42" y="42"/>
                  </a:cubicBezTo>
                  <a:cubicBezTo>
                    <a:pt x="43" y="45"/>
                    <a:pt x="43" y="47"/>
                    <a:pt x="44" y="49"/>
                  </a:cubicBezTo>
                  <a:cubicBezTo>
                    <a:pt x="44" y="47"/>
                    <a:pt x="43" y="45"/>
                    <a:pt x="42" y="42"/>
                  </a:cubicBezTo>
                  <a:cubicBezTo>
                    <a:pt x="41" y="40"/>
                    <a:pt x="41" y="38"/>
                    <a:pt x="40" y="37"/>
                  </a:cubicBezTo>
                  <a:cubicBezTo>
                    <a:pt x="39" y="35"/>
                    <a:pt x="39" y="33"/>
                    <a:pt x="41" y="32"/>
                  </a:cubicBezTo>
                  <a:cubicBezTo>
                    <a:pt x="42" y="35"/>
                    <a:pt x="43" y="38"/>
                    <a:pt x="44" y="41"/>
                  </a:cubicBezTo>
                  <a:cubicBezTo>
                    <a:pt x="43" y="37"/>
                    <a:pt x="42" y="33"/>
                    <a:pt x="40" y="30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40" y="27"/>
                    <a:pt x="40" y="25"/>
                    <a:pt x="41" y="25"/>
                  </a:cubicBezTo>
                  <a:cubicBezTo>
                    <a:pt x="42" y="25"/>
                    <a:pt x="43" y="26"/>
                    <a:pt x="43" y="27"/>
                  </a:cubicBezTo>
                  <a:cubicBezTo>
                    <a:pt x="43" y="30"/>
                    <a:pt x="44" y="33"/>
                    <a:pt x="45" y="35"/>
                  </a:cubicBezTo>
                  <a:cubicBezTo>
                    <a:pt x="46" y="36"/>
                    <a:pt x="46" y="37"/>
                    <a:pt x="46" y="37"/>
                  </a:cubicBezTo>
                  <a:cubicBezTo>
                    <a:pt x="45" y="34"/>
                    <a:pt x="43" y="32"/>
                    <a:pt x="44" y="29"/>
                  </a:cubicBezTo>
                  <a:cubicBezTo>
                    <a:pt x="46" y="28"/>
                    <a:pt x="46" y="29"/>
                    <a:pt x="47" y="30"/>
                  </a:cubicBezTo>
                  <a:cubicBezTo>
                    <a:pt x="47" y="33"/>
                    <a:pt x="48" y="29"/>
                    <a:pt x="49" y="31"/>
                  </a:cubicBezTo>
                  <a:cubicBezTo>
                    <a:pt x="49" y="30"/>
                    <a:pt x="49" y="30"/>
                    <a:pt x="48" y="30"/>
                  </a:cubicBezTo>
                  <a:cubicBezTo>
                    <a:pt x="48" y="28"/>
                    <a:pt x="47" y="26"/>
                    <a:pt x="49" y="25"/>
                  </a:cubicBezTo>
                  <a:cubicBezTo>
                    <a:pt x="51" y="24"/>
                    <a:pt x="51" y="26"/>
                    <a:pt x="52" y="27"/>
                  </a:cubicBezTo>
                  <a:cubicBezTo>
                    <a:pt x="59" y="37"/>
                    <a:pt x="69" y="40"/>
                    <a:pt x="80" y="39"/>
                  </a:cubicBezTo>
                  <a:cubicBezTo>
                    <a:pt x="83" y="39"/>
                    <a:pt x="86" y="38"/>
                    <a:pt x="88" y="36"/>
                  </a:cubicBezTo>
                  <a:cubicBezTo>
                    <a:pt x="91" y="30"/>
                    <a:pt x="94" y="24"/>
                    <a:pt x="93" y="18"/>
                  </a:cubicBezTo>
                  <a:cubicBezTo>
                    <a:pt x="93" y="13"/>
                    <a:pt x="93" y="8"/>
                    <a:pt x="96" y="4"/>
                  </a:cubicBezTo>
                  <a:cubicBezTo>
                    <a:pt x="97" y="2"/>
                    <a:pt x="99" y="0"/>
                    <a:pt x="101" y="1"/>
                  </a:cubicBezTo>
                  <a:cubicBezTo>
                    <a:pt x="104" y="2"/>
                    <a:pt x="105" y="4"/>
                    <a:pt x="106" y="6"/>
                  </a:cubicBezTo>
                  <a:cubicBezTo>
                    <a:pt x="106" y="9"/>
                    <a:pt x="105" y="12"/>
                    <a:pt x="104" y="15"/>
                  </a:cubicBezTo>
                  <a:cubicBezTo>
                    <a:pt x="103" y="18"/>
                    <a:pt x="101" y="21"/>
                    <a:pt x="102" y="25"/>
                  </a:cubicBezTo>
                  <a:cubicBezTo>
                    <a:pt x="105" y="24"/>
                    <a:pt x="107" y="20"/>
                    <a:pt x="110" y="18"/>
                  </a:cubicBezTo>
                  <a:cubicBezTo>
                    <a:pt x="111" y="17"/>
                    <a:pt x="113" y="14"/>
                    <a:pt x="115" y="16"/>
                  </a:cubicBezTo>
                  <a:cubicBezTo>
                    <a:pt x="117" y="16"/>
                    <a:pt x="118" y="22"/>
                    <a:pt x="116" y="24"/>
                  </a:cubicBezTo>
                  <a:cubicBezTo>
                    <a:pt x="112" y="29"/>
                    <a:pt x="108" y="35"/>
                    <a:pt x="102" y="39"/>
                  </a:cubicBezTo>
                  <a:cubicBezTo>
                    <a:pt x="100" y="41"/>
                    <a:pt x="97" y="40"/>
                    <a:pt x="96" y="38"/>
                  </a:cubicBezTo>
                  <a:cubicBezTo>
                    <a:pt x="94" y="35"/>
                    <a:pt x="93" y="35"/>
                    <a:pt x="91" y="38"/>
                  </a:cubicBezTo>
                  <a:cubicBezTo>
                    <a:pt x="85" y="49"/>
                    <a:pt x="81" y="50"/>
                    <a:pt x="66" y="46"/>
                  </a:cubicBezTo>
                  <a:cubicBezTo>
                    <a:pt x="65" y="46"/>
                    <a:pt x="64" y="46"/>
                    <a:pt x="62" y="45"/>
                  </a:cubicBezTo>
                  <a:cubicBezTo>
                    <a:pt x="66" y="47"/>
                    <a:pt x="70" y="47"/>
                    <a:pt x="74" y="48"/>
                  </a:cubicBezTo>
                  <a:cubicBezTo>
                    <a:pt x="81" y="49"/>
                    <a:pt x="87" y="46"/>
                    <a:pt x="90" y="40"/>
                  </a:cubicBezTo>
                  <a:cubicBezTo>
                    <a:pt x="93" y="35"/>
                    <a:pt x="93" y="35"/>
                    <a:pt x="97" y="39"/>
                  </a:cubicBezTo>
                  <a:cubicBezTo>
                    <a:pt x="99" y="42"/>
                    <a:pt x="101" y="40"/>
                    <a:pt x="103" y="39"/>
                  </a:cubicBezTo>
                  <a:cubicBezTo>
                    <a:pt x="107" y="36"/>
                    <a:pt x="109" y="32"/>
                    <a:pt x="113" y="28"/>
                  </a:cubicBezTo>
                  <a:cubicBezTo>
                    <a:pt x="114" y="27"/>
                    <a:pt x="115" y="24"/>
                    <a:pt x="117" y="26"/>
                  </a:cubicBezTo>
                  <a:cubicBezTo>
                    <a:pt x="119" y="28"/>
                    <a:pt x="118" y="30"/>
                    <a:pt x="116" y="32"/>
                  </a:cubicBezTo>
                  <a:cubicBezTo>
                    <a:pt x="113" y="35"/>
                    <a:pt x="110" y="40"/>
                    <a:pt x="107" y="44"/>
                  </a:cubicBezTo>
                  <a:cubicBezTo>
                    <a:pt x="102" y="49"/>
                    <a:pt x="100" y="49"/>
                    <a:pt x="95" y="44"/>
                  </a:cubicBezTo>
                  <a:cubicBezTo>
                    <a:pt x="93" y="43"/>
                    <a:pt x="92" y="43"/>
                    <a:pt x="91" y="44"/>
                  </a:cubicBezTo>
                  <a:cubicBezTo>
                    <a:pt x="91" y="45"/>
                    <a:pt x="90" y="45"/>
                    <a:pt x="90" y="46"/>
                  </a:cubicBezTo>
                  <a:cubicBezTo>
                    <a:pt x="80" y="56"/>
                    <a:pt x="76" y="57"/>
                    <a:pt x="64" y="52"/>
                  </a:cubicBezTo>
                  <a:cubicBezTo>
                    <a:pt x="67" y="55"/>
                    <a:pt x="72" y="55"/>
                    <a:pt x="77" y="55"/>
                  </a:cubicBezTo>
                  <a:cubicBezTo>
                    <a:pt x="82" y="55"/>
                    <a:pt x="85" y="52"/>
                    <a:pt x="88" y="48"/>
                  </a:cubicBezTo>
                  <a:cubicBezTo>
                    <a:pt x="89" y="47"/>
                    <a:pt x="90" y="46"/>
                    <a:pt x="90" y="45"/>
                  </a:cubicBezTo>
                  <a:cubicBezTo>
                    <a:pt x="92" y="43"/>
                    <a:pt x="94" y="43"/>
                    <a:pt x="95" y="45"/>
                  </a:cubicBezTo>
                  <a:cubicBezTo>
                    <a:pt x="99" y="49"/>
                    <a:pt x="100" y="49"/>
                    <a:pt x="104" y="46"/>
                  </a:cubicBezTo>
                  <a:cubicBezTo>
                    <a:pt x="108" y="43"/>
                    <a:pt x="110" y="40"/>
                    <a:pt x="113" y="36"/>
                  </a:cubicBezTo>
                  <a:cubicBezTo>
                    <a:pt x="113" y="36"/>
                    <a:pt x="113" y="35"/>
                    <a:pt x="114" y="35"/>
                  </a:cubicBezTo>
                  <a:cubicBezTo>
                    <a:pt x="115" y="34"/>
                    <a:pt x="116" y="31"/>
                    <a:pt x="119" y="32"/>
                  </a:cubicBezTo>
                  <a:cubicBezTo>
                    <a:pt x="120" y="32"/>
                    <a:pt x="120" y="37"/>
                    <a:pt x="119" y="39"/>
                  </a:cubicBezTo>
                  <a:cubicBezTo>
                    <a:pt x="118" y="40"/>
                    <a:pt x="118" y="40"/>
                    <a:pt x="118" y="40"/>
                  </a:cubicBezTo>
                  <a:cubicBezTo>
                    <a:pt x="117" y="42"/>
                    <a:pt x="116" y="43"/>
                    <a:pt x="115" y="44"/>
                  </a:cubicBezTo>
                  <a:cubicBezTo>
                    <a:pt x="115" y="45"/>
                    <a:pt x="115" y="45"/>
                    <a:pt x="114" y="46"/>
                  </a:cubicBezTo>
                  <a:cubicBezTo>
                    <a:pt x="116" y="44"/>
                    <a:pt x="116" y="42"/>
                    <a:pt x="118" y="41"/>
                  </a:cubicBezTo>
                  <a:cubicBezTo>
                    <a:pt x="118" y="39"/>
                    <a:pt x="119" y="39"/>
                    <a:pt x="120" y="41"/>
                  </a:cubicBezTo>
                  <a:cubicBezTo>
                    <a:pt x="121" y="42"/>
                    <a:pt x="122" y="44"/>
                    <a:pt x="121" y="47"/>
                  </a:cubicBezTo>
                  <a:cubicBezTo>
                    <a:pt x="125" y="37"/>
                    <a:pt x="130" y="29"/>
                    <a:pt x="134" y="20"/>
                  </a:cubicBezTo>
                  <a:cubicBezTo>
                    <a:pt x="134" y="19"/>
                    <a:pt x="134" y="17"/>
                    <a:pt x="136" y="17"/>
                  </a:cubicBezTo>
                  <a:cubicBezTo>
                    <a:pt x="137" y="17"/>
                    <a:pt x="137" y="18"/>
                    <a:pt x="137" y="19"/>
                  </a:cubicBezTo>
                  <a:cubicBezTo>
                    <a:pt x="137" y="24"/>
                    <a:pt x="134" y="29"/>
                    <a:pt x="131" y="34"/>
                  </a:cubicBezTo>
                  <a:cubicBezTo>
                    <a:pt x="129" y="39"/>
                    <a:pt x="128" y="44"/>
                    <a:pt x="126" y="48"/>
                  </a:cubicBezTo>
                  <a:cubicBezTo>
                    <a:pt x="127" y="45"/>
                    <a:pt x="129" y="42"/>
                    <a:pt x="130" y="38"/>
                  </a:cubicBezTo>
                  <a:cubicBezTo>
                    <a:pt x="130" y="37"/>
                    <a:pt x="131" y="36"/>
                    <a:pt x="132" y="36"/>
                  </a:cubicBezTo>
                  <a:cubicBezTo>
                    <a:pt x="134" y="37"/>
                    <a:pt x="133" y="38"/>
                    <a:pt x="133" y="39"/>
                  </a:cubicBezTo>
                  <a:cubicBezTo>
                    <a:pt x="132" y="43"/>
                    <a:pt x="130" y="46"/>
                    <a:pt x="130" y="49"/>
                  </a:cubicBezTo>
                  <a:cubicBezTo>
                    <a:pt x="131" y="45"/>
                    <a:pt x="132" y="42"/>
                    <a:pt x="133" y="38"/>
                  </a:cubicBezTo>
                  <a:cubicBezTo>
                    <a:pt x="133" y="37"/>
                    <a:pt x="134" y="36"/>
                    <a:pt x="135" y="36"/>
                  </a:cubicBezTo>
                  <a:cubicBezTo>
                    <a:pt x="136" y="36"/>
                    <a:pt x="136" y="38"/>
                    <a:pt x="136" y="39"/>
                  </a:cubicBezTo>
                  <a:cubicBezTo>
                    <a:pt x="135" y="41"/>
                    <a:pt x="135" y="43"/>
                    <a:pt x="134" y="44"/>
                  </a:cubicBezTo>
                  <a:cubicBezTo>
                    <a:pt x="135" y="42"/>
                    <a:pt x="136" y="39"/>
                    <a:pt x="136" y="36"/>
                  </a:cubicBezTo>
                  <a:cubicBezTo>
                    <a:pt x="136" y="35"/>
                    <a:pt x="137" y="33"/>
                    <a:pt x="139" y="33"/>
                  </a:cubicBezTo>
                  <a:cubicBezTo>
                    <a:pt x="140" y="34"/>
                    <a:pt x="140" y="36"/>
                    <a:pt x="140" y="37"/>
                  </a:cubicBezTo>
                  <a:cubicBezTo>
                    <a:pt x="139" y="40"/>
                    <a:pt x="137" y="42"/>
                    <a:pt x="137" y="44"/>
                  </a:cubicBezTo>
                  <a:cubicBezTo>
                    <a:pt x="136" y="46"/>
                    <a:pt x="138" y="46"/>
                    <a:pt x="137" y="46"/>
                  </a:cubicBezTo>
                  <a:cubicBezTo>
                    <a:pt x="137" y="46"/>
                    <a:pt x="137" y="45"/>
                    <a:pt x="137" y="45"/>
                  </a:cubicBezTo>
                  <a:cubicBezTo>
                    <a:pt x="137" y="44"/>
                    <a:pt x="137" y="42"/>
                    <a:pt x="139" y="41"/>
                  </a:cubicBezTo>
                  <a:cubicBezTo>
                    <a:pt x="142" y="46"/>
                    <a:pt x="137" y="49"/>
                    <a:pt x="138" y="52"/>
                  </a:cubicBezTo>
                  <a:cubicBezTo>
                    <a:pt x="138" y="50"/>
                    <a:pt x="140" y="48"/>
                    <a:pt x="141" y="46"/>
                  </a:cubicBezTo>
                  <a:cubicBezTo>
                    <a:pt x="141" y="45"/>
                    <a:pt x="141" y="44"/>
                    <a:pt x="142" y="45"/>
                  </a:cubicBezTo>
                  <a:cubicBezTo>
                    <a:pt x="145" y="45"/>
                    <a:pt x="147" y="44"/>
                    <a:pt x="149" y="43"/>
                  </a:cubicBezTo>
                  <a:cubicBezTo>
                    <a:pt x="153" y="51"/>
                    <a:pt x="154" y="60"/>
                    <a:pt x="155" y="69"/>
                  </a:cubicBezTo>
                  <a:cubicBezTo>
                    <a:pt x="155" y="70"/>
                    <a:pt x="154" y="72"/>
                    <a:pt x="152" y="70"/>
                  </a:cubicBezTo>
                  <a:cubicBezTo>
                    <a:pt x="153" y="72"/>
                    <a:pt x="154" y="73"/>
                    <a:pt x="154" y="75"/>
                  </a:cubicBezTo>
                  <a:cubicBezTo>
                    <a:pt x="155" y="78"/>
                    <a:pt x="153" y="81"/>
                    <a:pt x="150" y="81"/>
                  </a:cubicBezTo>
                  <a:cubicBezTo>
                    <a:pt x="147" y="82"/>
                    <a:pt x="147" y="78"/>
                    <a:pt x="146" y="77"/>
                  </a:cubicBezTo>
                  <a:cubicBezTo>
                    <a:pt x="147" y="81"/>
                    <a:pt x="151" y="86"/>
                    <a:pt x="149" y="91"/>
                  </a:cubicBezTo>
                  <a:cubicBezTo>
                    <a:pt x="145" y="86"/>
                    <a:pt x="144" y="80"/>
                    <a:pt x="143" y="73"/>
                  </a:cubicBezTo>
                  <a:cubicBezTo>
                    <a:pt x="144" y="79"/>
                    <a:pt x="145" y="84"/>
                    <a:pt x="147" y="89"/>
                  </a:cubicBezTo>
                  <a:cubicBezTo>
                    <a:pt x="148" y="91"/>
                    <a:pt x="149" y="92"/>
                    <a:pt x="147" y="94"/>
                  </a:cubicBezTo>
                  <a:cubicBezTo>
                    <a:pt x="144" y="91"/>
                    <a:pt x="144" y="88"/>
                    <a:pt x="143" y="85"/>
                  </a:cubicBezTo>
                  <a:cubicBezTo>
                    <a:pt x="141" y="79"/>
                    <a:pt x="140" y="73"/>
                    <a:pt x="140" y="68"/>
                  </a:cubicBezTo>
                  <a:cubicBezTo>
                    <a:pt x="140" y="74"/>
                    <a:pt x="142" y="85"/>
                    <a:pt x="146" y="95"/>
                  </a:cubicBezTo>
                  <a:cubicBezTo>
                    <a:pt x="150" y="102"/>
                    <a:pt x="152" y="109"/>
                    <a:pt x="154" y="117"/>
                  </a:cubicBezTo>
                  <a:cubicBezTo>
                    <a:pt x="153" y="120"/>
                    <a:pt x="152" y="120"/>
                    <a:pt x="150" y="118"/>
                  </a:cubicBezTo>
                  <a:cubicBezTo>
                    <a:pt x="150" y="118"/>
                    <a:pt x="150" y="117"/>
                    <a:pt x="150" y="117"/>
                  </a:cubicBezTo>
                  <a:cubicBezTo>
                    <a:pt x="145" y="104"/>
                    <a:pt x="141" y="90"/>
                    <a:pt x="138" y="78"/>
                  </a:cubicBezTo>
                  <a:cubicBezTo>
                    <a:pt x="139" y="81"/>
                    <a:pt x="141" y="85"/>
                    <a:pt x="141" y="90"/>
                  </a:cubicBezTo>
                  <a:cubicBezTo>
                    <a:pt x="141" y="90"/>
                    <a:pt x="141" y="91"/>
                    <a:pt x="140" y="91"/>
                  </a:cubicBezTo>
                  <a:cubicBezTo>
                    <a:pt x="137" y="87"/>
                    <a:pt x="137" y="81"/>
                    <a:pt x="136" y="77"/>
                  </a:cubicBezTo>
                  <a:cubicBezTo>
                    <a:pt x="136" y="81"/>
                    <a:pt x="137" y="85"/>
                    <a:pt x="139" y="89"/>
                  </a:cubicBezTo>
                  <a:cubicBezTo>
                    <a:pt x="143" y="98"/>
                    <a:pt x="144" y="109"/>
                    <a:pt x="147" y="119"/>
                  </a:cubicBezTo>
                  <a:cubicBezTo>
                    <a:pt x="150" y="127"/>
                    <a:pt x="152" y="136"/>
                    <a:pt x="151" y="146"/>
                  </a:cubicBezTo>
                  <a:cubicBezTo>
                    <a:pt x="151" y="151"/>
                    <a:pt x="148" y="155"/>
                    <a:pt x="146" y="159"/>
                  </a:cubicBezTo>
                  <a:cubicBezTo>
                    <a:pt x="138" y="173"/>
                    <a:pt x="127" y="184"/>
                    <a:pt x="115" y="194"/>
                  </a:cubicBezTo>
                  <a:cubicBezTo>
                    <a:pt x="110" y="199"/>
                    <a:pt x="103" y="202"/>
                    <a:pt x="96" y="204"/>
                  </a:cubicBezTo>
                  <a:cubicBezTo>
                    <a:pt x="89" y="205"/>
                    <a:pt x="83" y="202"/>
                    <a:pt x="78" y="198"/>
                  </a:cubicBezTo>
                  <a:cubicBezTo>
                    <a:pt x="66" y="188"/>
                    <a:pt x="55" y="175"/>
                    <a:pt x="48" y="160"/>
                  </a:cubicBezTo>
                  <a:cubicBezTo>
                    <a:pt x="46" y="156"/>
                    <a:pt x="45" y="152"/>
                    <a:pt x="46" y="147"/>
                  </a:cubicBezTo>
                  <a:cubicBezTo>
                    <a:pt x="47" y="143"/>
                    <a:pt x="44" y="139"/>
                    <a:pt x="42" y="136"/>
                  </a:cubicBezTo>
                  <a:cubicBezTo>
                    <a:pt x="42" y="135"/>
                    <a:pt x="41" y="135"/>
                    <a:pt x="40" y="135"/>
                  </a:cubicBezTo>
                  <a:cubicBezTo>
                    <a:pt x="38" y="135"/>
                    <a:pt x="38" y="136"/>
                    <a:pt x="38" y="137"/>
                  </a:cubicBezTo>
                  <a:cubicBezTo>
                    <a:pt x="37" y="139"/>
                    <a:pt x="37" y="141"/>
                    <a:pt x="38" y="143"/>
                  </a:cubicBezTo>
                  <a:cubicBezTo>
                    <a:pt x="43" y="149"/>
                    <a:pt x="44" y="156"/>
                    <a:pt x="47" y="163"/>
                  </a:cubicBezTo>
                  <a:cubicBezTo>
                    <a:pt x="53" y="175"/>
                    <a:pt x="59" y="185"/>
                    <a:pt x="69" y="195"/>
                  </a:cubicBezTo>
                  <a:cubicBezTo>
                    <a:pt x="74" y="200"/>
                    <a:pt x="78" y="205"/>
                    <a:pt x="85" y="209"/>
                  </a:cubicBezTo>
                  <a:cubicBezTo>
                    <a:pt x="88" y="211"/>
                    <a:pt x="92" y="211"/>
                    <a:pt x="96" y="211"/>
                  </a:cubicBezTo>
                  <a:cubicBezTo>
                    <a:pt x="98" y="211"/>
                    <a:pt x="100" y="210"/>
                    <a:pt x="101" y="211"/>
                  </a:cubicBezTo>
                  <a:cubicBezTo>
                    <a:pt x="102" y="214"/>
                    <a:pt x="99" y="215"/>
                    <a:pt x="97" y="215"/>
                  </a:cubicBezTo>
                  <a:cubicBezTo>
                    <a:pt x="87" y="216"/>
                    <a:pt x="78" y="216"/>
                    <a:pt x="71" y="207"/>
                  </a:cubicBezTo>
                  <a:cubicBezTo>
                    <a:pt x="71" y="206"/>
                    <a:pt x="70" y="205"/>
                    <a:pt x="69" y="204"/>
                  </a:cubicBezTo>
                  <a:cubicBezTo>
                    <a:pt x="71" y="206"/>
                    <a:pt x="73" y="209"/>
                    <a:pt x="75" y="211"/>
                  </a:cubicBezTo>
                  <a:cubicBezTo>
                    <a:pt x="77" y="213"/>
                    <a:pt x="80" y="214"/>
                    <a:pt x="83" y="215"/>
                  </a:cubicBezTo>
                  <a:cubicBezTo>
                    <a:pt x="89" y="219"/>
                    <a:pt x="96" y="218"/>
                    <a:pt x="102" y="215"/>
                  </a:cubicBezTo>
                  <a:cubicBezTo>
                    <a:pt x="112" y="210"/>
                    <a:pt x="121" y="202"/>
                    <a:pt x="129" y="194"/>
                  </a:cubicBezTo>
                  <a:cubicBezTo>
                    <a:pt x="136" y="186"/>
                    <a:pt x="144" y="178"/>
                    <a:pt x="152" y="170"/>
                  </a:cubicBezTo>
                  <a:cubicBezTo>
                    <a:pt x="156" y="166"/>
                    <a:pt x="160" y="163"/>
                    <a:pt x="163" y="158"/>
                  </a:cubicBezTo>
                  <a:cubicBezTo>
                    <a:pt x="167" y="153"/>
                    <a:pt x="166" y="147"/>
                    <a:pt x="166" y="141"/>
                  </a:cubicBezTo>
                  <a:cubicBezTo>
                    <a:pt x="166" y="139"/>
                    <a:pt x="165" y="138"/>
                    <a:pt x="167" y="137"/>
                  </a:cubicBezTo>
                  <a:cubicBezTo>
                    <a:pt x="169" y="136"/>
                    <a:pt x="171" y="138"/>
                    <a:pt x="172" y="139"/>
                  </a:cubicBezTo>
                  <a:cubicBezTo>
                    <a:pt x="174" y="143"/>
                    <a:pt x="173" y="148"/>
                    <a:pt x="172" y="152"/>
                  </a:cubicBezTo>
                  <a:cubicBezTo>
                    <a:pt x="172" y="154"/>
                    <a:pt x="171" y="156"/>
                    <a:pt x="171" y="158"/>
                  </a:cubicBezTo>
                  <a:cubicBezTo>
                    <a:pt x="172" y="152"/>
                    <a:pt x="174" y="146"/>
                    <a:pt x="172" y="140"/>
                  </a:cubicBezTo>
                  <a:cubicBezTo>
                    <a:pt x="172" y="138"/>
                    <a:pt x="173" y="136"/>
                    <a:pt x="175" y="137"/>
                  </a:cubicBezTo>
                  <a:cubicBezTo>
                    <a:pt x="178" y="138"/>
                    <a:pt x="177" y="136"/>
                    <a:pt x="177" y="134"/>
                  </a:cubicBezTo>
                  <a:cubicBezTo>
                    <a:pt x="177" y="133"/>
                    <a:pt x="176" y="131"/>
                    <a:pt x="178" y="131"/>
                  </a:cubicBezTo>
                  <a:cubicBezTo>
                    <a:pt x="181" y="130"/>
                    <a:pt x="180" y="133"/>
                    <a:pt x="180" y="134"/>
                  </a:cubicBezTo>
                  <a:cubicBezTo>
                    <a:pt x="181" y="132"/>
                    <a:pt x="177" y="129"/>
                    <a:pt x="180" y="127"/>
                  </a:cubicBezTo>
                  <a:cubicBezTo>
                    <a:pt x="182" y="126"/>
                    <a:pt x="184" y="130"/>
                    <a:pt x="185" y="131"/>
                  </a:cubicBezTo>
                  <a:cubicBezTo>
                    <a:pt x="191" y="135"/>
                    <a:pt x="192" y="136"/>
                    <a:pt x="189" y="142"/>
                  </a:cubicBezTo>
                  <a:cubicBezTo>
                    <a:pt x="188" y="147"/>
                    <a:pt x="189" y="151"/>
                    <a:pt x="191" y="155"/>
                  </a:cubicBezTo>
                  <a:cubicBezTo>
                    <a:pt x="195" y="165"/>
                    <a:pt x="196" y="186"/>
                    <a:pt x="197" y="197"/>
                  </a:cubicBezTo>
                  <a:cubicBezTo>
                    <a:pt x="197" y="200"/>
                    <a:pt x="199" y="203"/>
                    <a:pt x="199" y="206"/>
                  </a:cubicBezTo>
                  <a:cubicBezTo>
                    <a:pt x="199" y="208"/>
                    <a:pt x="199" y="210"/>
                    <a:pt x="199" y="212"/>
                  </a:cubicBezTo>
                  <a:cubicBezTo>
                    <a:pt x="196" y="218"/>
                    <a:pt x="194" y="224"/>
                    <a:pt x="191" y="229"/>
                  </a:cubicBezTo>
                  <a:cubicBezTo>
                    <a:pt x="189" y="232"/>
                    <a:pt x="188" y="236"/>
                    <a:pt x="186" y="239"/>
                  </a:cubicBezTo>
                  <a:cubicBezTo>
                    <a:pt x="184" y="241"/>
                    <a:pt x="187" y="241"/>
                    <a:pt x="186" y="242"/>
                  </a:cubicBezTo>
                  <a:cubicBezTo>
                    <a:pt x="185" y="249"/>
                    <a:pt x="189" y="254"/>
                    <a:pt x="190" y="260"/>
                  </a:cubicBezTo>
                  <a:cubicBezTo>
                    <a:pt x="192" y="269"/>
                    <a:pt x="193" y="279"/>
                    <a:pt x="197" y="288"/>
                  </a:cubicBezTo>
                  <a:cubicBezTo>
                    <a:pt x="198" y="291"/>
                    <a:pt x="197" y="295"/>
                    <a:pt x="201" y="297"/>
                  </a:cubicBezTo>
                  <a:cubicBezTo>
                    <a:pt x="206" y="302"/>
                    <a:pt x="206" y="303"/>
                    <a:pt x="202" y="309"/>
                  </a:cubicBezTo>
                  <a:cubicBezTo>
                    <a:pt x="199" y="313"/>
                    <a:pt x="194" y="316"/>
                    <a:pt x="193" y="321"/>
                  </a:cubicBezTo>
                  <a:cubicBezTo>
                    <a:pt x="192" y="325"/>
                    <a:pt x="189" y="329"/>
                    <a:pt x="187" y="332"/>
                  </a:cubicBezTo>
                  <a:cubicBezTo>
                    <a:pt x="182" y="337"/>
                    <a:pt x="179" y="343"/>
                    <a:pt x="172" y="346"/>
                  </a:cubicBezTo>
                  <a:close/>
                </a:path>
              </a:pathLst>
            </a:custGeom>
            <a:solidFill>
              <a:srgbClr val="312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69" name="Freeform 112"/>
            <p:cNvSpPr>
              <a:spLocks/>
            </p:cNvSpPr>
            <p:nvPr/>
          </p:nvSpPr>
          <p:spPr bwMode="auto">
            <a:xfrm>
              <a:off x="7242452" y="2776882"/>
              <a:ext cx="293645" cy="1302121"/>
            </a:xfrm>
            <a:custGeom>
              <a:avLst/>
              <a:gdLst>
                <a:gd name="T0" fmla="*/ 23 w 137"/>
                <a:gd name="T1" fmla="*/ 284 h 608"/>
                <a:gd name="T2" fmla="*/ 28 w 137"/>
                <a:gd name="T3" fmla="*/ 268 h 608"/>
                <a:gd name="T4" fmla="*/ 22 w 137"/>
                <a:gd name="T5" fmla="*/ 235 h 608"/>
                <a:gd name="T6" fmla="*/ 28 w 137"/>
                <a:gd name="T7" fmla="*/ 194 h 608"/>
                <a:gd name="T8" fmla="*/ 17 w 137"/>
                <a:gd name="T9" fmla="*/ 188 h 608"/>
                <a:gd name="T10" fmla="*/ 14 w 137"/>
                <a:gd name="T11" fmla="*/ 188 h 608"/>
                <a:gd name="T12" fmla="*/ 12 w 137"/>
                <a:gd name="T13" fmla="*/ 185 h 608"/>
                <a:gd name="T14" fmla="*/ 2 w 137"/>
                <a:gd name="T15" fmla="*/ 195 h 608"/>
                <a:gd name="T16" fmla="*/ 8 w 137"/>
                <a:gd name="T17" fmla="*/ 177 h 608"/>
                <a:gd name="T18" fmla="*/ 34 w 137"/>
                <a:gd name="T19" fmla="*/ 104 h 608"/>
                <a:gd name="T20" fmla="*/ 92 w 137"/>
                <a:gd name="T21" fmla="*/ 23 h 608"/>
                <a:gd name="T22" fmla="*/ 90 w 137"/>
                <a:gd name="T23" fmla="*/ 8 h 608"/>
                <a:gd name="T24" fmla="*/ 79 w 137"/>
                <a:gd name="T25" fmla="*/ 76 h 608"/>
                <a:gd name="T26" fmla="*/ 25 w 137"/>
                <a:gd name="T27" fmla="*/ 146 h 608"/>
                <a:gd name="T28" fmla="*/ 85 w 137"/>
                <a:gd name="T29" fmla="*/ 116 h 608"/>
                <a:gd name="T30" fmla="*/ 87 w 137"/>
                <a:gd name="T31" fmla="*/ 116 h 608"/>
                <a:gd name="T32" fmla="*/ 91 w 137"/>
                <a:gd name="T33" fmla="*/ 127 h 608"/>
                <a:gd name="T34" fmla="*/ 82 w 137"/>
                <a:gd name="T35" fmla="*/ 156 h 608"/>
                <a:gd name="T36" fmla="*/ 81 w 137"/>
                <a:gd name="T37" fmla="*/ 164 h 608"/>
                <a:gd name="T38" fmla="*/ 77 w 137"/>
                <a:gd name="T39" fmla="*/ 200 h 608"/>
                <a:gd name="T40" fmla="*/ 58 w 137"/>
                <a:gd name="T41" fmla="*/ 252 h 608"/>
                <a:gd name="T42" fmla="*/ 71 w 137"/>
                <a:gd name="T43" fmla="*/ 256 h 608"/>
                <a:gd name="T44" fmla="*/ 77 w 137"/>
                <a:gd name="T45" fmla="*/ 272 h 608"/>
                <a:gd name="T46" fmla="*/ 80 w 137"/>
                <a:gd name="T47" fmla="*/ 282 h 608"/>
                <a:gd name="T48" fmla="*/ 85 w 137"/>
                <a:gd name="T49" fmla="*/ 312 h 608"/>
                <a:gd name="T50" fmla="*/ 102 w 137"/>
                <a:gd name="T51" fmla="*/ 354 h 608"/>
                <a:gd name="T52" fmla="*/ 107 w 137"/>
                <a:gd name="T53" fmla="*/ 410 h 608"/>
                <a:gd name="T54" fmla="*/ 110 w 137"/>
                <a:gd name="T55" fmla="*/ 454 h 608"/>
                <a:gd name="T56" fmla="*/ 117 w 137"/>
                <a:gd name="T57" fmla="*/ 431 h 608"/>
                <a:gd name="T58" fmla="*/ 134 w 137"/>
                <a:gd name="T59" fmla="*/ 508 h 608"/>
                <a:gd name="T60" fmla="*/ 118 w 137"/>
                <a:gd name="T61" fmla="*/ 474 h 608"/>
                <a:gd name="T62" fmla="*/ 113 w 137"/>
                <a:gd name="T63" fmla="*/ 491 h 608"/>
                <a:gd name="T64" fmla="*/ 122 w 137"/>
                <a:gd name="T65" fmla="*/ 520 h 608"/>
                <a:gd name="T66" fmla="*/ 112 w 137"/>
                <a:gd name="T67" fmla="*/ 574 h 608"/>
                <a:gd name="T68" fmla="*/ 100 w 137"/>
                <a:gd name="T69" fmla="*/ 607 h 608"/>
                <a:gd name="T70" fmla="*/ 73 w 137"/>
                <a:gd name="T71" fmla="*/ 591 h 608"/>
                <a:gd name="T72" fmla="*/ 37 w 137"/>
                <a:gd name="T73" fmla="*/ 603 h 608"/>
                <a:gd name="T74" fmla="*/ 32 w 137"/>
                <a:gd name="T75" fmla="*/ 581 h 608"/>
                <a:gd name="T76" fmla="*/ 31 w 137"/>
                <a:gd name="T77" fmla="*/ 561 h 608"/>
                <a:gd name="T78" fmla="*/ 29 w 137"/>
                <a:gd name="T79" fmla="*/ 572 h 608"/>
                <a:gd name="T80" fmla="*/ 53 w 137"/>
                <a:gd name="T81" fmla="*/ 580 h 608"/>
                <a:gd name="T82" fmla="*/ 44 w 137"/>
                <a:gd name="T83" fmla="*/ 555 h 608"/>
                <a:gd name="T84" fmla="*/ 65 w 137"/>
                <a:gd name="T85" fmla="*/ 517 h 608"/>
                <a:gd name="T86" fmla="*/ 81 w 137"/>
                <a:gd name="T87" fmla="*/ 492 h 608"/>
                <a:gd name="T88" fmla="*/ 84 w 137"/>
                <a:gd name="T89" fmla="*/ 476 h 608"/>
                <a:gd name="T90" fmla="*/ 76 w 137"/>
                <a:gd name="T91" fmla="*/ 466 h 608"/>
                <a:gd name="T92" fmla="*/ 83 w 137"/>
                <a:gd name="T93" fmla="*/ 439 h 608"/>
                <a:gd name="T94" fmla="*/ 77 w 137"/>
                <a:gd name="T95" fmla="*/ 416 h 608"/>
                <a:gd name="T96" fmla="*/ 83 w 137"/>
                <a:gd name="T97" fmla="*/ 427 h 608"/>
                <a:gd name="T98" fmla="*/ 79 w 137"/>
                <a:gd name="T99" fmla="*/ 429 h 608"/>
                <a:gd name="T100" fmla="*/ 73 w 137"/>
                <a:gd name="T101" fmla="*/ 405 h 608"/>
                <a:gd name="T102" fmla="*/ 67 w 137"/>
                <a:gd name="T103" fmla="*/ 349 h 608"/>
                <a:gd name="T104" fmla="*/ 60 w 137"/>
                <a:gd name="T105" fmla="*/ 326 h 608"/>
                <a:gd name="T106" fmla="*/ 52 w 137"/>
                <a:gd name="T107" fmla="*/ 334 h 608"/>
                <a:gd name="T108" fmla="*/ 43 w 137"/>
                <a:gd name="T109" fmla="*/ 343 h 608"/>
                <a:gd name="T110" fmla="*/ 39 w 137"/>
                <a:gd name="T111" fmla="*/ 329 h 608"/>
                <a:gd name="T112" fmla="*/ 34 w 137"/>
                <a:gd name="T113" fmla="*/ 318 h 608"/>
                <a:gd name="T114" fmla="*/ 22 w 137"/>
                <a:gd name="T115" fmla="*/ 28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608">
                  <a:moveTo>
                    <a:pt x="22" y="288"/>
                  </a:moveTo>
                  <a:cubicBezTo>
                    <a:pt x="22" y="282"/>
                    <a:pt x="19" y="277"/>
                    <a:pt x="18" y="271"/>
                  </a:cubicBezTo>
                  <a:cubicBezTo>
                    <a:pt x="18" y="269"/>
                    <a:pt x="18" y="267"/>
                    <a:pt x="18" y="266"/>
                  </a:cubicBezTo>
                  <a:cubicBezTo>
                    <a:pt x="19" y="272"/>
                    <a:pt x="21" y="278"/>
                    <a:pt x="23" y="284"/>
                  </a:cubicBezTo>
                  <a:cubicBezTo>
                    <a:pt x="23" y="279"/>
                    <a:pt x="20" y="274"/>
                    <a:pt x="20" y="268"/>
                  </a:cubicBezTo>
                  <a:cubicBezTo>
                    <a:pt x="22" y="270"/>
                    <a:pt x="23" y="271"/>
                    <a:pt x="23" y="273"/>
                  </a:cubicBezTo>
                  <a:cubicBezTo>
                    <a:pt x="24" y="277"/>
                    <a:pt x="26" y="274"/>
                    <a:pt x="27" y="273"/>
                  </a:cubicBezTo>
                  <a:cubicBezTo>
                    <a:pt x="29" y="272"/>
                    <a:pt x="28" y="270"/>
                    <a:pt x="28" y="268"/>
                  </a:cubicBezTo>
                  <a:cubicBezTo>
                    <a:pt x="28" y="267"/>
                    <a:pt x="26" y="265"/>
                    <a:pt x="27" y="263"/>
                  </a:cubicBezTo>
                  <a:cubicBezTo>
                    <a:pt x="28" y="263"/>
                    <a:pt x="27" y="264"/>
                    <a:pt x="29" y="264"/>
                  </a:cubicBezTo>
                  <a:cubicBezTo>
                    <a:pt x="29" y="255"/>
                    <a:pt x="25" y="246"/>
                    <a:pt x="24" y="237"/>
                  </a:cubicBezTo>
                  <a:cubicBezTo>
                    <a:pt x="23" y="237"/>
                    <a:pt x="22" y="236"/>
                    <a:pt x="22" y="235"/>
                  </a:cubicBezTo>
                  <a:cubicBezTo>
                    <a:pt x="22" y="231"/>
                    <a:pt x="18" y="228"/>
                    <a:pt x="19" y="223"/>
                  </a:cubicBezTo>
                  <a:cubicBezTo>
                    <a:pt x="20" y="220"/>
                    <a:pt x="18" y="217"/>
                    <a:pt x="19" y="214"/>
                  </a:cubicBezTo>
                  <a:cubicBezTo>
                    <a:pt x="19" y="211"/>
                    <a:pt x="20" y="208"/>
                    <a:pt x="23" y="207"/>
                  </a:cubicBezTo>
                  <a:cubicBezTo>
                    <a:pt x="28" y="204"/>
                    <a:pt x="28" y="199"/>
                    <a:pt x="28" y="194"/>
                  </a:cubicBezTo>
                  <a:cubicBezTo>
                    <a:pt x="29" y="191"/>
                    <a:pt x="29" y="188"/>
                    <a:pt x="31" y="186"/>
                  </a:cubicBezTo>
                  <a:cubicBezTo>
                    <a:pt x="28" y="187"/>
                    <a:pt x="23" y="187"/>
                    <a:pt x="21" y="192"/>
                  </a:cubicBezTo>
                  <a:cubicBezTo>
                    <a:pt x="21" y="193"/>
                    <a:pt x="21" y="195"/>
                    <a:pt x="19" y="194"/>
                  </a:cubicBezTo>
                  <a:cubicBezTo>
                    <a:pt x="19" y="191"/>
                    <a:pt x="16" y="190"/>
                    <a:pt x="17" y="188"/>
                  </a:cubicBezTo>
                  <a:cubicBezTo>
                    <a:pt x="16" y="191"/>
                    <a:pt x="17" y="193"/>
                    <a:pt x="16" y="196"/>
                  </a:cubicBezTo>
                  <a:cubicBezTo>
                    <a:pt x="16" y="197"/>
                    <a:pt x="16" y="198"/>
                    <a:pt x="14" y="198"/>
                  </a:cubicBezTo>
                  <a:cubicBezTo>
                    <a:pt x="13" y="198"/>
                    <a:pt x="13" y="197"/>
                    <a:pt x="13" y="196"/>
                  </a:cubicBezTo>
                  <a:cubicBezTo>
                    <a:pt x="13" y="193"/>
                    <a:pt x="13" y="190"/>
                    <a:pt x="14" y="188"/>
                  </a:cubicBezTo>
                  <a:cubicBezTo>
                    <a:pt x="12" y="190"/>
                    <a:pt x="13" y="193"/>
                    <a:pt x="13" y="196"/>
                  </a:cubicBezTo>
                  <a:cubicBezTo>
                    <a:pt x="13" y="197"/>
                    <a:pt x="13" y="198"/>
                    <a:pt x="12" y="198"/>
                  </a:cubicBezTo>
                  <a:cubicBezTo>
                    <a:pt x="11" y="199"/>
                    <a:pt x="10" y="198"/>
                    <a:pt x="10" y="197"/>
                  </a:cubicBezTo>
                  <a:cubicBezTo>
                    <a:pt x="10" y="192"/>
                    <a:pt x="9" y="188"/>
                    <a:pt x="12" y="185"/>
                  </a:cubicBezTo>
                  <a:cubicBezTo>
                    <a:pt x="11" y="186"/>
                    <a:pt x="10" y="187"/>
                    <a:pt x="10" y="189"/>
                  </a:cubicBezTo>
                  <a:cubicBezTo>
                    <a:pt x="9" y="192"/>
                    <a:pt x="7" y="192"/>
                    <a:pt x="5" y="194"/>
                  </a:cubicBezTo>
                  <a:cubicBezTo>
                    <a:pt x="4" y="196"/>
                    <a:pt x="4" y="193"/>
                    <a:pt x="4" y="192"/>
                  </a:cubicBezTo>
                  <a:cubicBezTo>
                    <a:pt x="3" y="193"/>
                    <a:pt x="4" y="194"/>
                    <a:pt x="2" y="195"/>
                  </a:cubicBezTo>
                  <a:cubicBezTo>
                    <a:pt x="1" y="195"/>
                    <a:pt x="1" y="193"/>
                    <a:pt x="1" y="192"/>
                  </a:cubicBezTo>
                  <a:cubicBezTo>
                    <a:pt x="0" y="190"/>
                    <a:pt x="0" y="188"/>
                    <a:pt x="1" y="186"/>
                  </a:cubicBezTo>
                  <a:cubicBezTo>
                    <a:pt x="1" y="186"/>
                    <a:pt x="1" y="185"/>
                    <a:pt x="1" y="184"/>
                  </a:cubicBezTo>
                  <a:cubicBezTo>
                    <a:pt x="5" y="183"/>
                    <a:pt x="7" y="181"/>
                    <a:pt x="8" y="177"/>
                  </a:cubicBezTo>
                  <a:cubicBezTo>
                    <a:pt x="9" y="173"/>
                    <a:pt x="11" y="169"/>
                    <a:pt x="13" y="164"/>
                  </a:cubicBezTo>
                  <a:cubicBezTo>
                    <a:pt x="17" y="156"/>
                    <a:pt x="19" y="146"/>
                    <a:pt x="22" y="137"/>
                  </a:cubicBezTo>
                  <a:cubicBezTo>
                    <a:pt x="24" y="133"/>
                    <a:pt x="25" y="128"/>
                    <a:pt x="26" y="124"/>
                  </a:cubicBezTo>
                  <a:cubicBezTo>
                    <a:pt x="28" y="117"/>
                    <a:pt x="30" y="110"/>
                    <a:pt x="34" y="104"/>
                  </a:cubicBezTo>
                  <a:cubicBezTo>
                    <a:pt x="40" y="95"/>
                    <a:pt x="47" y="88"/>
                    <a:pt x="55" y="83"/>
                  </a:cubicBezTo>
                  <a:cubicBezTo>
                    <a:pt x="61" y="80"/>
                    <a:pt x="65" y="76"/>
                    <a:pt x="70" y="72"/>
                  </a:cubicBezTo>
                  <a:cubicBezTo>
                    <a:pt x="82" y="62"/>
                    <a:pt x="90" y="49"/>
                    <a:pt x="93" y="33"/>
                  </a:cubicBezTo>
                  <a:cubicBezTo>
                    <a:pt x="94" y="29"/>
                    <a:pt x="94" y="26"/>
                    <a:pt x="92" y="23"/>
                  </a:cubicBezTo>
                  <a:cubicBezTo>
                    <a:pt x="89" y="17"/>
                    <a:pt x="86" y="12"/>
                    <a:pt x="82" y="6"/>
                  </a:cubicBezTo>
                  <a:cubicBezTo>
                    <a:pt x="81" y="5"/>
                    <a:pt x="80" y="3"/>
                    <a:pt x="81" y="1"/>
                  </a:cubicBezTo>
                  <a:cubicBezTo>
                    <a:pt x="81" y="1"/>
                    <a:pt x="82" y="1"/>
                    <a:pt x="83" y="0"/>
                  </a:cubicBezTo>
                  <a:cubicBezTo>
                    <a:pt x="87" y="1"/>
                    <a:pt x="88" y="5"/>
                    <a:pt x="90" y="8"/>
                  </a:cubicBezTo>
                  <a:cubicBezTo>
                    <a:pt x="95" y="16"/>
                    <a:pt x="97" y="24"/>
                    <a:pt x="98" y="32"/>
                  </a:cubicBezTo>
                  <a:cubicBezTo>
                    <a:pt x="100" y="37"/>
                    <a:pt x="99" y="42"/>
                    <a:pt x="99" y="46"/>
                  </a:cubicBezTo>
                  <a:cubicBezTo>
                    <a:pt x="97" y="52"/>
                    <a:pt x="97" y="57"/>
                    <a:pt x="94" y="61"/>
                  </a:cubicBezTo>
                  <a:cubicBezTo>
                    <a:pt x="89" y="66"/>
                    <a:pt x="84" y="71"/>
                    <a:pt x="79" y="76"/>
                  </a:cubicBezTo>
                  <a:cubicBezTo>
                    <a:pt x="72" y="84"/>
                    <a:pt x="62" y="90"/>
                    <a:pt x="53" y="97"/>
                  </a:cubicBezTo>
                  <a:cubicBezTo>
                    <a:pt x="49" y="103"/>
                    <a:pt x="43" y="107"/>
                    <a:pt x="37" y="112"/>
                  </a:cubicBezTo>
                  <a:cubicBezTo>
                    <a:pt x="34" y="116"/>
                    <a:pt x="33" y="120"/>
                    <a:pt x="32" y="124"/>
                  </a:cubicBezTo>
                  <a:cubicBezTo>
                    <a:pt x="30" y="132"/>
                    <a:pt x="29" y="139"/>
                    <a:pt x="25" y="146"/>
                  </a:cubicBezTo>
                  <a:cubicBezTo>
                    <a:pt x="29" y="138"/>
                    <a:pt x="35" y="132"/>
                    <a:pt x="42" y="127"/>
                  </a:cubicBezTo>
                  <a:cubicBezTo>
                    <a:pt x="52" y="121"/>
                    <a:pt x="63" y="118"/>
                    <a:pt x="74" y="118"/>
                  </a:cubicBezTo>
                  <a:cubicBezTo>
                    <a:pt x="80" y="118"/>
                    <a:pt x="81" y="122"/>
                    <a:pt x="84" y="125"/>
                  </a:cubicBezTo>
                  <a:cubicBezTo>
                    <a:pt x="84" y="122"/>
                    <a:pt x="85" y="119"/>
                    <a:pt x="85" y="116"/>
                  </a:cubicBezTo>
                  <a:cubicBezTo>
                    <a:pt x="85" y="114"/>
                    <a:pt x="85" y="112"/>
                    <a:pt x="85" y="110"/>
                  </a:cubicBezTo>
                  <a:cubicBezTo>
                    <a:pt x="85" y="107"/>
                    <a:pt x="85" y="106"/>
                    <a:pt x="88" y="106"/>
                  </a:cubicBezTo>
                  <a:cubicBezTo>
                    <a:pt x="89" y="108"/>
                    <a:pt x="90" y="111"/>
                    <a:pt x="88" y="113"/>
                  </a:cubicBezTo>
                  <a:cubicBezTo>
                    <a:pt x="87" y="114"/>
                    <a:pt x="87" y="115"/>
                    <a:pt x="87" y="116"/>
                  </a:cubicBezTo>
                  <a:cubicBezTo>
                    <a:pt x="87" y="119"/>
                    <a:pt x="87" y="122"/>
                    <a:pt x="89" y="122"/>
                  </a:cubicBezTo>
                  <a:cubicBezTo>
                    <a:pt x="92" y="122"/>
                    <a:pt x="91" y="119"/>
                    <a:pt x="92" y="117"/>
                  </a:cubicBezTo>
                  <a:cubicBezTo>
                    <a:pt x="92" y="116"/>
                    <a:pt x="93" y="115"/>
                    <a:pt x="94" y="115"/>
                  </a:cubicBezTo>
                  <a:cubicBezTo>
                    <a:pt x="95" y="120"/>
                    <a:pt x="93" y="123"/>
                    <a:pt x="91" y="127"/>
                  </a:cubicBezTo>
                  <a:cubicBezTo>
                    <a:pt x="89" y="130"/>
                    <a:pt x="87" y="133"/>
                    <a:pt x="86" y="136"/>
                  </a:cubicBezTo>
                  <a:cubicBezTo>
                    <a:pt x="83" y="138"/>
                    <a:pt x="83" y="135"/>
                    <a:pt x="81" y="134"/>
                  </a:cubicBezTo>
                  <a:cubicBezTo>
                    <a:pt x="82" y="141"/>
                    <a:pt x="83" y="147"/>
                    <a:pt x="82" y="153"/>
                  </a:cubicBezTo>
                  <a:cubicBezTo>
                    <a:pt x="83" y="154"/>
                    <a:pt x="82" y="155"/>
                    <a:pt x="82" y="156"/>
                  </a:cubicBezTo>
                  <a:cubicBezTo>
                    <a:pt x="78" y="158"/>
                    <a:pt x="78" y="163"/>
                    <a:pt x="74" y="165"/>
                  </a:cubicBezTo>
                  <a:cubicBezTo>
                    <a:pt x="75" y="165"/>
                    <a:pt x="76" y="163"/>
                    <a:pt x="78" y="162"/>
                  </a:cubicBezTo>
                  <a:cubicBezTo>
                    <a:pt x="79" y="160"/>
                    <a:pt x="80" y="159"/>
                    <a:pt x="81" y="160"/>
                  </a:cubicBezTo>
                  <a:cubicBezTo>
                    <a:pt x="83" y="161"/>
                    <a:pt x="81" y="162"/>
                    <a:pt x="81" y="164"/>
                  </a:cubicBezTo>
                  <a:cubicBezTo>
                    <a:pt x="79" y="165"/>
                    <a:pt x="78" y="167"/>
                    <a:pt x="77" y="168"/>
                  </a:cubicBezTo>
                  <a:cubicBezTo>
                    <a:pt x="76" y="169"/>
                    <a:pt x="74" y="171"/>
                    <a:pt x="77" y="172"/>
                  </a:cubicBezTo>
                  <a:cubicBezTo>
                    <a:pt x="79" y="172"/>
                    <a:pt x="78" y="173"/>
                    <a:pt x="78" y="174"/>
                  </a:cubicBezTo>
                  <a:cubicBezTo>
                    <a:pt x="76" y="183"/>
                    <a:pt x="76" y="191"/>
                    <a:pt x="77" y="200"/>
                  </a:cubicBezTo>
                  <a:cubicBezTo>
                    <a:pt x="78" y="204"/>
                    <a:pt x="76" y="206"/>
                    <a:pt x="72" y="207"/>
                  </a:cubicBezTo>
                  <a:cubicBezTo>
                    <a:pt x="69" y="207"/>
                    <a:pt x="68" y="209"/>
                    <a:pt x="67" y="212"/>
                  </a:cubicBezTo>
                  <a:cubicBezTo>
                    <a:pt x="66" y="215"/>
                    <a:pt x="64" y="219"/>
                    <a:pt x="63" y="223"/>
                  </a:cubicBezTo>
                  <a:cubicBezTo>
                    <a:pt x="59" y="232"/>
                    <a:pt x="59" y="242"/>
                    <a:pt x="58" y="252"/>
                  </a:cubicBezTo>
                  <a:cubicBezTo>
                    <a:pt x="58" y="255"/>
                    <a:pt x="60" y="257"/>
                    <a:pt x="62" y="258"/>
                  </a:cubicBezTo>
                  <a:cubicBezTo>
                    <a:pt x="64" y="260"/>
                    <a:pt x="66" y="261"/>
                    <a:pt x="67" y="263"/>
                  </a:cubicBezTo>
                  <a:cubicBezTo>
                    <a:pt x="68" y="264"/>
                    <a:pt x="69" y="265"/>
                    <a:pt x="70" y="262"/>
                  </a:cubicBezTo>
                  <a:cubicBezTo>
                    <a:pt x="71" y="260"/>
                    <a:pt x="71" y="258"/>
                    <a:pt x="71" y="256"/>
                  </a:cubicBezTo>
                  <a:cubicBezTo>
                    <a:pt x="72" y="254"/>
                    <a:pt x="73" y="253"/>
                    <a:pt x="75" y="253"/>
                  </a:cubicBezTo>
                  <a:cubicBezTo>
                    <a:pt x="77" y="253"/>
                    <a:pt x="77" y="254"/>
                    <a:pt x="77" y="256"/>
                  </a:cubicBezTo>
                  <a:cubicBezTo>
                    <a:pt x="76" y="259"/>
                    <a:pt x="75" y="262"/>
                    <a:pt x="75" y="265"/>
                  </a:cubicBezTo>
                  <a:cubicBezTo>
                    <a:pt x="74" y="268"/>
                    <a:pt x="75" y="270"/>
                    <a:pt x="77" y="272"/>
                  </a:cubicBezTo>
                  <a:cubicBezTo>
                    <a:pt x="80" y="274"/>
                    <a:pt x="83" y="276"/>
                    <a:pt x="83" y="279"/>
                  </a:cubicBezTo>
                  <a:cubicBezTo>
                    <a:pt x="79" y="281"/>
                    <a:pt x="78" y="276"/>
                    <a:pt x="75" y="275"/>
                  </a:cubicBezTo>
                  <a:cubicBezTo>
                    <a:pt x="76" y="277"/>
                    <a:pt x="77" y="277"/>
                    <a:pt x="78" y="278"/>
                  </a:cubicBezTo>
                  <a:cubicBezTo>
                    <a:pt x="79" y="279"/>
                    <a:pt x="80" y="280"/>
                    <a:pt x="80" y="282"/>
                  </a:cubicBezTo>
                  <a:cubicBezTo>
                    <a:pt x="79" y="283"/>
                    <a:pt x="77" y="282"/>
                    <a:pt x="75" y="282"/>
                  </a:cubicBezTo>
                  <a:cubicBezTo>
                    <a:pt x="76" y="283"/>
                    <a:pt x="76" y="284"/>
                    <a:pt x="77" y="285"/>
                  </a:cubicBezTo>
                  <a:cubicBezTo>
                    <a:pt x="84" y="290"/>
                    <a:pt x="84" y="297"/>
                    <a:pt x="83" y="304"/>
                  </a:cubicBezTo>
                  <a:cubicBezTo>
                    <a:pt x="83" y="307"/>
                    <a:pt x="83" y="309"/>
                    <a:pt x="85" y="312"/>
                  </a:cubicBezTo>
                  <a:cubicBezTo>
                    <a:pt x="86" y="314"/>
                    <a:pt x="87" y="316"/>
                    <a:pt x="87" y="318"/>
                  </a:cubicBezTo>
                  <a:cubicBezTo>
                    <a:pt x="88" y="321"/>
                    <a:pt x="89" y="324"/>
                    <a:pt x="93" y="326"/>
                  </a:cubicBezTo>
                  <a:cubicBezTo>
                    <a:pt x="95" y="327"/>
                    <a:pt x="94" y="329"/>
                    <a:pt x="94" y="331"/>
                  </a:cubicBezTo>
                  <a:cubicBezTo>
                    <a:pt x="94" y="339"/>
                    <a:pt x="97" y="347"/>
                    <a:pt x="102" y="354"/>
                  </a:cubicBezTo>
                  <a:cubicBezTo>
                    <a:pt x="105" y="364"/>
                    <a:pt x="106" y="374"/>
                    <a:pt x="107" y="384"/>
                  </a:cubicBezTo>
                  <a:cubicBezTo>
                    <a:pt x="109" y="390"/>
                    <a:pt x="109" y="397"/>
                    <a:pt x="111" y="403"/>
                  </a:cubicBezTo>
                  <a:cubicBezTo>
                    <a:pt x="111" y="404"/>
                    <a:pt x="111" y="406"/>
                    <a:pt x="110" y="408"/>
                  </a:cubicBezTo>
                  <a:cubicBezTo>
                    <a:pt x="109" y="409"/>
                    <a:pt x="107" y="407"/>
                    <a:pt x="107" y="410"/>
                  </a:cubicBezTo>
                  <a:cubicBezTo>
                    <a:pt x="108" y="416"/>
                    <a:pt x="108" y="423"/>
                    <a:pt x="107" y="430"/>
                  </a:cubicBezTo>
                  <a:cubicBezTo>
                    <a:pt x="107" y="439"/>
                    <a:pt x="107" y="449"/>
                    <a:pt x="107" y="459"/>
                  </a:cubicBezTo>
                  <a:cubicBezTo>
                    <a:pt x="107" y="460"/>
                    <a:pt x="108" y="461"/>
                    <a:pt x="109" y="463"/>
                  </a:cubicBezTo>
                  <a:cubicBezTo>
                    <a:pt x="110" y="460"/>
                    <a:pt x="110" y="457"/>
                    <a:pt x="110" y="454"/>
                  </a:cubicBezTo>
                  <a:cubicBezTo>
                    <a:pt x="110" y="447"/>
                    <a:pt x="109" y="441"/>
                    <a:pt x="111" y="435"/>
                  </a:cubicBezTo>
                  <a:cubicBezTo>
                    <a:pt x="112" y="431"/>
                    <a:pt x="111" y="426"/>
                    <a:pt x="113" y="422"/>
                  </a:cubicBezTo>
                  <a:cubicBezTo>
                    <a:pt x="114" y="421"/>
                    <a:pt x="115" y="423"/>
                    <a:pt x="115" y="424"/>
                  </a:cubicBezTo>
                  <a:cubicBezTo>
                    <a:pt x="116" y="426"/>
                    <a:pt x="117" y="428"/>
                    <a:pt x="117" y="431"/>
                  </a:cubicBezTo>
                  <a:cubicBezTo>
                    <a:pt x="120" y="443"/>
                    <a:pt x="124" y="454"/>
                    <a:pt x="127" y="466"/>
                  </a:cubicBezTo>
                  <a:cubicBezTo>
                    <a:pt x="129" y="474"/>
                    <a:pt x="132" y="481"/>
                    <a:pt x="134" y="489"/>
                  </a:cubicBezTo>
                  <a:cubicBezTo>
                    <a:pt x="137" y="494"/>
                    <a:pt x="136" y="500"/>
                    <a:pt x="135" y="506"/>
                  </a:cubicBezTo>
                  <a:cubicBezTo>
                    <a:pt x="135" y="507"/>
                    <a:pt x="135" y="507"/>
                    <a:pt x="134" y="508"/>
                  </a:cubicBezTo>
                  <a:cubicBezTo>
                    <a:pt x="126" y="496"/>
                    <a:pt x="123" y="483"/>
                    <a:pt x="120" y="469"/>
                  </a:cubicBezTo>
                  <a:cubicBezTo>
                    <a:pt x="119" y="465"/>
                    <a:pt x="119" y="461"/>
                    <a:pt x="117" y="456"/>
                  </a:cubicBezTo>
                  <a:cubicBezTo>
                    <a:pt x="115" y="459"/>
                    <a:pt x="115" y="462"/>
                    <a:pt x="116" y="466"/>
                  </a:cubicBezTo>
                  <a:cubicBezTo>
                    <a:pt x="117" y="468"/>
                    <a:pt x="117" y="471"/>
                    <a:pt x="118" y="474"/>
                  </a:cubicBezTo>
                  <a:cubicBezTo>
                    <a:pt x="118" y="476"/>
                    <a:pt x="119" y="479"/>
                    <a:pt x="116" y="480"/>
                  </a:cubicBezTo>
                  <a:cubicBezTo>
                    <a:pt x="114" y="481"/>
                    <a:pt x="112" y="479"/>
                    <a:pt x="111" y="477"/>
                  </a:cubicBezTo>
                  <a:cubicBezTo>
                    <a:pt x="111" y="477"/>
                    <a:pt x="111" y="476"/>
                    <a:pt x="110" y="476"/>
                  </a:cubicBezTo>
                  <a:cubicBezTo>
                    <a:pt x="110" y="483"/>
                    <a:pt x="110" y="487"/>
                    <a:pt x="113" y="491"/>
                  </a:cubicBezTo>
                  <a:cubicBezTo>
                    <a:pt x="114" y="491"/>
                    <a:pt x="114" y="491"/>
                    <a:pt x="114" y="490"/>
                  </a:cubicBezTo>
                  <a:cubicBezTo>
                    <a:pt x="115" y="489"/>
                    <a:pt x="116" y="487"/>
                    <a:pt x="118" y="487"/>
                  </a:cubicBezTo>
                  <a:cubicBezTo>
                    <a:pt x="120" y="487"/>
                    <a:pt x="121" y="489"/>
                    <a:pt x="122" y="491"/>
                  </a:cubicBezTo>
                  <a:cubicBezTo>
                    <a:pt x="124" y="501"/>
                    <a:pt x="128" y="510"/>
                    <a:pt x="122" y="520"/>
                  </a:cubicBezTo>
                  <a:cubicBezTo>
                    <a:pt x="121" y="522"/>
                    <a:pt x="121" y="524"/>
                    <a:pt x="122" y="525"/>
                  </a:cubicBezTo>
                  <a:cubicBezTo>
                    <a:pt x="124" y="531"/>
                    <a:pt x="125" y="537"/>
                    <a:pt x="126" y="543"/>
                  </a:cubicBezTo>
                  <a:cubicBezTo>
                    <a:pt x="126" y="548"/>
                    <a:pt x="125" y="552"/>
                    <a:pt x="123" y="556"/>
                  </a:cubicBezTo>
                  <a:cubicBezTo>
                    <a:pt x="120" y="562"/>
                    <a:pt x="116" y="568"/>
                    <a:pt x="112" y="574"/>
                  </a:cubicBezTo>
                  <a:cubicBezTo>
                    <a:pt x="108" y="579"/>
                    <a:pt x="106" y="586"/>
                    <a:pt x="108" y="593"/>
                  </a:cubicBezTo>
                  <a:cubicBezTo>
                    <a:pt x="109" y="594"/>
                    <a:pt x="109" y="596"/>
                    <a:pt x="108" y="598"/>
                  </a:cubicBezTo>
                  <a:cubicBezTo>
                    <a:pt x="105" y="599"/>
                    <a:pt x="105" y="603"/>
                    <a:pt x="103" y="606"/>
                  </a:cubicBezTo>
                  <a:cubicBezTo>
                    <a:pt x="102" y="607"/>
                    <a:pt x="101" y="608"/>
                    <a:pt x="100" y="607"/>
                  </a:cubicBezTo>
                  <a:cubicBezTo>
                    <a:pt x="97" y="605"/>
                    <a:pt x="93" y="603"/>
                    <a:pt x="93" y="598"/>
                  </a:cubicBezTo>
                  <a:cubicBezTo>
                    <a:pt x="93" y="597"/>
                    <a:pt x="92" y="595"/>
                    <a:pt x="91" y="595"/>
                  </a:cubicBezTo>
                  <a:cubicBezTo>
                    <a:pt x="87" y="594"/>
                    <a:pt x="85" y="590"/>
                    <a:pt x="83" y="588"/>
                  </a:cubicBezTo>
                  <a:cubicBezTo>
                    <a:pt x="78" y="584"/>
                    <a:pt x="73" y="585"/>
                    <a:pt x="73" y="591"/>
                  </a:cubicBezTo>
                  <a:cubicBezTo>
                    <a:pt x="72" y="595"/>
                    <a:pt x="69" y="596"/>
                    <a:pt x="66" y="597"/>
                  </a:cubicBezTo>
                  <a:cubicBezTo>
                    <a:pt x="62" y="598"/>
                    <a:pt x="58" y="599"/>
                    <a:pt x="55" y="601"/>
                  </a:cubicBezTo>
                  <a:cubicBezTo>
                    <a:pt x="52" y="603"/>
                    <a:pt x="47" y="605"/>
                    <a:pt x="43" y="603"/>
                  </a:cubicBezTo>
                  <a:cubicBezTo>
                    <a:pt x="41" y="603"/>
                    <a:pt x="39" y="602"/>
                    <a:pt x="37" y="603"/>
                  </a:cubicBezTo>
                  <a:cubicBezTo>
                    <a:pt x="36" y="603"/>
                    <a:pt x="34" y="602"/>
                    <a:pt x="34" y="601"/>
                  </a:cubicBezTo>
                  <a:cubicBezTo>
                    <a:pt x="33" y="598"/>
                    <a:pt x="31" y="596"/>
                    <a:pt x="29" y="594"/>
                  </a:cubicBezTo>
                  <a:cubicBezTo>
                    <a:pt x="25" y="590"/>
                    <a:pt x="25" y="587"/>
                    <a:pt x="30" y="584"/>
                  </a:cubicBezTo>
                  <a:cubicBezTo>
                    <a:pt x="31" y="583"/>
                    <a:pt x="32" y="582"/>
                    <a:pt x="32" y="581"/>
                  </a:cubicBezTo>
                  <a:cubicBezTo>
                    <a:pt x="32" y="579"/>
                    <a:pt x="30" y="578"/>
                    <a:pt x="29" y="578"/>
                  </a:cubicBezTo>
                  <a:cubicBezTo>
                    <a:pt x="27" y="578"/>
                    <a:pt x="26" y="577"/>
                    <a:pt x="24" y="576"/>
                  </a:cubicBezTo>
                  <a:cubicBezTo>
                    <a:pt x="22" y="574"/>
                    <a:pt x="21" y="572"/>
                    <a:pt x="23" y="570"/>
                  </a:cubicBezTo>
                  <a:cubicBezTo>
                    <a:pt x="26" y="567"/>
                    <a:pt x="28" y="564"/>
                    <a:pt x="31" y="561"/>
                  </a:cubicBezTo>
                  <a:cubicBezTo>
                    <a:pt x="32" y="560"/>
                    <a:pt x="34" y="558"/>
                    <a:pt x="36" y="559"/>
                  </a:cubicBezTo>
                  <a:cubicBezTo>
                    <a:pt x="38" y="560"/>
                    <a:pt x="37" y="563"/>
                    <a:pt x="38" y="565"/>
                  </a:cubicBezTo>
                  <a:cubicBezTo>
                    <a:pt x="38" y="567"/>
                    <a:pt x="37" y="569"/>
                    <a:pt x="35" y="569"/>
                  </a:cubicBezTo>
                  <a:cubicBezTo>
                    <a:pt x="33" y="570"/>
                    <a:pt x="29" y="569"/>
                    <a:pt x="29" y="572"/>
                  </a:cubicBezTo>
                  <a:cubicBezTo>
                    <a:pt x="28" y="576"/>
                    <a:pt x="32" y="576"/>
                    <a:pt x="34" y="578"/>
                  </a:cubicBezTo>
                  <a:cubicBezTo>
                    <a:pt x="35" y="578"/>
                    <a:pt x="36" y="580"/>
                    <a:pt x="37" y="581"/>
                  </a:cubicBezTo>
                  <a:cubicBezTo>
                    <a:pt x="40" y="583"/>
                    <a:pt x="42" y="584"/>
                    <a:pt x="46" y="581"/>
                  </a:cubicBezTo>
                  <a:cubicBezTo>
                    <a:pt x="47" y="579"/>
                    <a:pt x="50" y="580"/>
                    <a:pt x="53" y="580"/>
                  </a:cubicBezTo>
                  <a:cubicBezTo>
                    <a:pt x="55" y="580"/>
                    <a:pt x="57" y="579"/>
                    <a:pt x="58" y="577"/>
                  </a:cubicBezTo>
                  <a:cubicBezTo>
                    <a:pt x="59" y="574"/>
                    <a:pt x="56" y="574"/>
                    <a:pt x="55" y="573"/>
                  </a:cubicBezTo>
                  <a:cubicBezTo>
                    <a:pt x="49" y="569"/>
                    <a:pt x="49" y="563"/>
                    <a:pt x="46" y="558"/>
                  </a:cubicBezTo>
                  <a:cubicBezTo>
                    <a:pt x="45" y="557"/>
                    <a:pt x="45" y="556"/>
                    <a:pt x="44" y="555"/>
                  </a:cubicBezTo>
                  <a:cubicBezTo>
                    <a:pt x="41" y="550"/>
                    <a:pt x="41" y="548"/>
                    <a:pt x="45" y="543"/>
                  </a:cubicBezTo>
                  <a:cubicBezTo>
                    <a:pt x="46" y="542"/>
                    <a:pt x="47" y="541"/>
                    <a:pt x="47" y="540"/>
                  </a:cubicBezTo>
                  <a:cubicBezTo>
                    <a:pt x="54" y="533"/>
                    <a:pt x="60" y="527"/>
                    <a:pt x="66" y="519"/>
                  </a:cubicBezTo>
                  <a:cubicBezTo>
                    <a:pt x="66" y="518"/>
                    <a:pt x="66" y="518"/>
                    <a:pt x="65" y="517"/>
                  </a:cubicBezTo>
                  <a:cubicBezTo>
                    <a:pt x="65" y="516"/>
                    <a:pt x="66" y="516"/>
                    <a:pt x="66" y="515"/>
                  </a:cubicBezTo>
                  <a:cubicBezTo>
                    <a:pt x="69" y="510"/>
                    <a:pt x="73" y="506"/>
                    <a:pt x="76" y="501"/>
                  </a:cubicBezTo>
                  <a:cubicBezTo>
                    <a:pt x="80" y="496"/>
                    <a:pt x="80" y="496"/>
                    <a:pt x="75" y="493"/>
                  </a:cubicBezTo>
                  <a:cubicBezTo>
                    <a:pt x="77" y="490"/>
                    <a:pt x="79" y="493"/>
                    <a:pt x="81" y="492"/>
                  </a:cubicBezTo>
                  <a:cubicBezTo>
                    <a:pt x="83" y="491"/>
                    <a:pt x="84" y="489"/>
                    <a:pt x="85" y="488"/>
                  </a:cubicBezTo>
                  <a:cubicBezTo>
                    <a:pt x="88" y="483"/>
                    <a:pt x="88" y="483"/>
                    <a:pt x="83" y="479"/>
                  </a:cubicBezTo>
                  <a:cubicBezTo>
                    <a:pt x="83" y="479"/>
                    <a:pt x="82" y="478"/>
                    <a:pt x="83" y="478"/>
                  </a:cubicBezTo>
                  <a:cubicBezTo>
                    <a:pt x="83" y="477"/>
                    <a:pt x="83" y="476"/>
                    <a:pt x="84" y="476"/>
                  </a:cubicBezTo>
                  <a:cubicBezTo>
                    <a:pt x="86" y="476"/>
                    <a:pt x="87" y="477"/>
                    <a:pt x="88" y="477"/>
                  </a:cubicBezTo>
                  <a:cubicBezTo>
                    <a:pt x="88" y="474"/>
                    <a:pt x="88" y="471"/>
                    <a:pt x="86" y="468"/>
                  </a:cubicBezTo>
                  <a:cubicBezTo>
                    <a:pt x="83" y="466"/>
                    <a:pt x="81" y="464"/>
                    <a:pt x="78" y="466"/>
                  </a:cubicBezTo>
                  <a:cubicBezTo>
                    <a:pt x="77" y="467"/>
                    <a:pt x="77" y="467"/>
                    <a:pt x="76" y="466"/>
                  </a:cubicBezTo>
                  <a:cubicBezTo>
                    <a:pt x="75" y="466"/>
                    <a:pt x="76" y="465"/>
                    <a:pt x="76" y="464"/>
                  </a:cubicBezTo>
                  <a:cubicBezTo>
                    <a:pt x="78" y="461"/>
                    <a:pt x="81" y="460"/>
                    <a:pt x="86" y="462"/>
                  </a:cubicBezTo>
                  <a:cubicBezTo>
                    <a:pt x="85" y="459"/>
                    <a:pt x="81" y="456"/>
                    <a:pt x="84" y="452"/>
                  </a:cubicBezTo>
                  <a:cubicBezTo>
                    <a:pt x="85" y="448"/>
                    <a:pt x="85" y="443"/>
                    <a:pt x="83" y="439"/>
                  </a:cubicBezTo>
                  <a:cubicBezTo>
                    <a:pt x="82" y="436"/>
                    <a:pt x="78" y="434"/>
                    <a:pt x="79" y="430"/>
                  </a:cubicBezTo>
                  <a:cubicBezTo>
                    <a:pt x="81" y="429"/>
                    <a:pt x="81" y="430"/>
                    <a:pt x="82" y="431"/>
                  </a:cubicBezTo>
                  <a:cubicBezTo>
                    <a:pt x="80" y="428"/>
                    <a:pt x="79" y="424"/>
                    <a:pt x="77" y="420"/>
                  </a:cubicBezTo>
                  <a:cubicBezTo>
                    <a:pt x="77" y="419"/>
                    <a:pt x="77" y="418"/>
                    <a:pt x="77" y="416"/>
                  </a:cubicBezTo>
                  <a:cubicBezTo>
                    <a:pt x="77" y="415"/>
                    <a:pt x="77" y="414"/>
                    <a:pt x="78" y="414"/>
                  </a:cubicBezTo>
                  <a:cubicBezTo>
                    <a:pt x="79" y="414"/>
                    <a:pt x="79" y="415"/>
                    <a:pt x="80" y="416"/>
                  </a:cubicBezTo>
                  <a:cubicBezTo>
                    <a:pt x="81" y="419"/>
                    <a:pt x="81" y="422"/>
                    <a:pt x="82" y="425"/>
                  </a:cubicBezTo>
                  <a:cubicBezTo>
                    <a:pt x="83" y="426"/>
                    <a:pt x="83" y="427"/>
                    <a:pt x="83" y="427"/>
                  </a:cubicBezTo>
                  <a:cubicBezTo>
                    <a:pt x="79" y="422"/>
                    <a:pt x="82" y="414"/>
                    <a:pt x="76" y="409"/>
                  </a:cubicBezTo>
                  <a:cubicBezTo>
                    <a:pt x="76" y="411"/>
                    <a:pt x="76" y="414"/>
                    <a:pt x="75" y="417"/>
                  </a:cubicBezTo>
                  <a:cubicBezTo>
                    <a:pt x="73" y="419"/>
                    <a:pt x="73" y="421"/>
                    <a:pt x="75" y="423"/>
                  </a:cubicBezTo>
                  <a:cubicBezTo>
                    <a:pt x="77" y="425"/>
                    <a:pt x="80" y="426"/>
                    <a:pt x="79" y="429"/>
                  </a:cubicBezTo>
                  <a:cubicBezTo>
                    <a:pt x="77" y="431"/>
                    <a:pt x="76" y="429"/>
                    <a:pt x="75" y="428"/>
                  </a:cubicBezTo>
                  <a:cubicBezTo>
                    <a:pt x="73" y="426"/>
                    <a:pt x="70" y="425"/>
                    <a:pt x="67" y="425"/>
                  </a:cubicBezTo>
                  <a:cubicBezTo>
                    <a:pt x="66" y="425"/>
                    <a:pt x="65" y="423"/>
                    <a:pt x="65" y="422"/>
                  </a:cubicBezTo>
                  <a:cubicBezTo>
                    <a:pt x="68" y="417"/>
                    <a:pt x="70" y="411"/>
                    <a:pt x="73" y="405"/>
                  </a:cubicBezTo>
                  <a:cubicBezTo>
                    <a:pt x="74" y="403"/>
                    <a:pt x="73" y="400"/>
                    <a:pt x="72" y="398"/>
                  </a:cubicBezTo>
                  <a:cubicBezTo>
                    <a:pt x="70" y="393"/>
                    <a:pt x="71" y="388"/>
                    <a:pt x="70" y="382"/>
                  </a:cubicBezTo>
                  <a:cubicBezTo>
                    <a:pt x="70" y="376"/>
                    <a:pt x="69" y="369"/>
                    <a:pt x="68" y="362"/>
                  </a:cubicBezTo>
                  <a:cubicBezTo>
                    <a:pt x="68" y="358"/>
                    <a:pt x="66" y="354"/>
                    <a:pt x="67" y="349"/>
                  </a:cubicBezTo>
                  <a:cubicBezTo>
                    <a:pt x="65" y="350"/>
                    <a:pt x="66" y="353"/>
                    <a:pt x="63" y="353"/>
                  </a:cubicBezTo>
                  <a:cubicBezTo>
                    <a:pt x="64" y="350"/>
                    <a:pt x="65" y="347"/>
                    <a:pt x="62" y="344"/>
                  </a:cubicBezTo>
                  <a:cubicBezTo>
                    <a:pt x="61" y="342"/>
                    <a:pt x="62" y="338"/>
                    <a:pt x="63" y="336"/>
                  </a:cubicBezTo>
                  <a:cubicBezTo>
                    <a:pt x="66" y="331"/>
                    <a:pt x="63" y="328"/>
                    <a:pt x="60" y="326"/>
                  </a:cubicBezTo>
                  <a:cubicBezTo>
                    <a:pt x="58" y="325"/>
                    <a:pt x="56" y="324"/>
                    <a:pt x="56" y="321"/>
                  </a:cubicBezTo>
                  <a:cubicBezTo>
                    <a:pt x="55" y="325"/>
                    <a:pt x="57" y="328"/>
                    <a:pt x="56" y="331"/>
                  </a:cubicBezTo>
                  <a:cubicBezTo>
                    <a:pt x="54" y="330"/>
                    <a:pt x="55" y="327"/>
                    <a:pt x="53" y="325"/>
                  </a:cubicBezTo>
                  <a:cubicBezTo>
                    <a:pt x="53" y="328"/>
                    <a:pt x="54" y="332"/>
                    <a:pt x="52" y="334"/>
                  </a:cubicBezTo>
                  <a:cubicBezTo>
                    <a:pt x="50" y="334"/>
                    <a:pt x="51" y="332"/>
                    <a:pt x="48" y="332"/>
                  </a:cubicBezTo>
                  <a:cubicBezTo>
                    <a:pt x="49" y="340"/>
                    <a:pt x="48" y="348"/>
                    <a:pt x="44" y="355"/>
                  </a:cubicBezTo>
                  <a:cubicBezTo>
                    <a:pt x="49" y="338"/>
                    <a:pt x="49" y="335"/>
                    <a:pt x="43" y="332"/>
                  </a:cubicBezTo>
                  <a:cubicBezTo>
                    <a:pt x="43" y="336"/>
                    <a:pt x="43" y="339"/>
                    <a:pt x="43" y="343"/>
                  </a:cubicBezTo>
                  <a:cubicBezTo>
                    <a:pt x="42" y="347"/>
                    <a:pt x="42" y="350"/>
                    <a:pt x="39" y="352"/>
                  </a:cubicBezTo>
                  <a:cubicBezTo>
                    <a:pt x="39" y="352"/>
                    <a:pt x="39" y="352"/>
                    <a:pt x="38" y="352"/>
                  </a:cubicBezTo>
                  <a:cubicBezTo>
                    <a:pt x="38" y="348"/>
                    <a:pt x="40" y="345"/>
                    <a:pt x="40" y="342"/>
                  </a:cubicBezTo>
                  <a:cubicBezTo>
                    <a:pt x="41" y="338"/>
                    <a:pt x="39" y="334"/>
                    <a:pt x="39" y="329"/>
                  </a:cubicBezTo>
                  <a:cubicBezTo>
                    <a:pt x="40" y="328"/>
                    <a:pt x="41" y="327"/>
                    <a:pt x="41" y="325"/>
                  </a:cubicBezTo>
                  <a:cubicBezTo>
                    <a:pt x="41" y="326"/>
                    <a:pt x="40" y="327"/>
                    <a:pt x="40" y="328"/>
                  </a:cubicBezTo>
                  <a:cubicBezTo>
                    <a:pt x="35" y="327"/>
                    <a:pt x="34" y="323"/>
                    <a:pt x="33" y="319"/>
                  </a:cubicBezTo>
                  <a:cubicBezTo>
                    <a:pt x="33" y="319"/>
                    <a:pt x="33" y="318"/>
                    <a:pt x="34" y="318"/>
                  </a:cubicBezTo>
                  <a:cubicBezTo>
                    <a:pt x="36" y="318"/>
                    <a:pt x="35" y="316"/>
                    <a:pt x="35" y="315"/>
                  </a:cubicBezTo>
                  <a:cubicBezTo>
                    <a:pt x="32" y="311"/>
                    <a:pt x="30" y="308"/>
                    <a:pt x="28" y="304"/>
                  </a:cubicBezTo>
                  <a:cubicBezTo>
                    <a:pt x="27" y="299"/>
                    <a:pt x="23" y="294"/>
                    <a:pt x="22" y="288"/>
                  </a:cubicBezTo>
                  <a:cubicBezTo>
                    <a:pt x="22" y="288"/>
                    <a:pt x="22" y="288"/>
                    <a:pt x="22" y="288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0" name="Freeform 113"/>
            <p:cNvSpPr>
              <a:spLocks/>
            </p:cNvSpPr>
            <p:nvPr/>
          </p:nvSpPr>
          <p:spPr bwMode="auto">
            <a:xfrm>
              <a:off x="6391180" y="2719043"/>
              <a:ext cx="314407" cy="1337714"/>
            </a:xfrm>
            <a:custGeom>
              <a:avLst/>
              <a:gdLst>
                <a:gd name="T0" fmla="*/ 11 w 146"/>
                <a:gd name="T1" fmla="*/ 543 h 624"/>
                <a:gd name="T2" fmla="*/ 9 w 146"/>
                <a:gd name="T3" fmla="*/ 531 h 624"/>
                <a:gd name="T4" fmla="*/ 7 w 146"/>
                <a:gd name="T5" fmla="*/ 477 h 624"/>
                <a:gd name="T6" fmla="*/ 9 w 146"/>
                <a:gd name="T7" fmla="*/ 444 h 624"/>
                <a:gd name="T8" fmla="*/ 16 w 146"/>
                <a:gd name="T9" fmla="*/ 425 h 624"/>
                <a:gd name="T10" fmla="*/ 20 w 146"/>
                <a:gd name="T11" fmla="*/ 403 h 624"/>
                <a:gd name="T12" fmla="*/ 38 w 146"/>
                <a:gd name="T13" fmla="*/ 356 h 624"/>
                <a:gd name="T14" fmla="*/ 37 w 146"/>
                <a:gd name="T15" fmla="*/ 351 h 624"/>
                <a:gd name="T16" fmla="*/ 47 w 146"/>
                <a:gd name="T17" fmla="*/ 329 h 624"/>
                <a:gd name="T18" fmla="*/ 39 w 146"/>
                <a:gd name="T19" fmla="*/ 376 h 624"/>
                <a:gd name="T20" fmla="*/ 43 w 146"/>
                <a:gd name="T21" fmla="*/ 374 h 624"/>
                <a:gd name="T22" fmla="*/ 55 w 146"/>
                <a:gd name="T23" fmla="*/ 359 h 624"/>
                <a:gd name="T24" fmla="*/ 61 w 146"/>
                <a:gd name="T25" fmla="*/ 326 h 624"/>
                <a:gd name="T26" fmla="*/ 59 w 146"/>
                <a:gd name="T27" fmla="*/ 319 h 624"/>
                <a:gd name="T28" fmla="*/ 65 w 146"/>
                <a:gd name="T29" fmla="*/ 293 h 624"/>
                <a:gd name="T30" fmla="*/ 88 w 146"/>
                <a:gd name="T31" fmla="*/ 291 h 624"/>
                <a:gd name="T32" fmla="*/ 98 w 146"/>
                <a:gd name="T33" fmla="*/ 285 h 624"/>
                <a:gd name="T34" fmla="*/ 80 w 146"/>
                <a:gd name="T35" fmla="*/ 279 h 624"/>
                <a:gd name="T36" fmla="*/ 84 w 146"/>
                <a:gd name="T37" fmla="*/ 269 h 624"/>
                <a:gd name="T38" fmla="*/ 113 w 146"/>
                <a:gd name="T39" fmla="*/ 281 h 624"/>
                <a:gd name="T40" fmla="*/ 90 w 146"/>
                <a:gd name="T41" fmla="*/ 263 h 624"/>
                <a:gd name="T42" fmla="*/ 68 w 146"/>
                <a:gd name="T43" fmla="*/ 246 h 624"/>
                <a:gd name="T44" fmla="*/ 63 w 146"/>
                <a:gd name="T45" fmla="*/ 219 h 624"/>
                <a:gd name="T46" fmla="*/ 74 w 146"/>
                <a:gd name="T47" fmla="*/ 197 h 624"/>
                <a:gd name="T48" fmla="*/ 87 w 146"/>
                <a:gd name="T49" fmla="*/ 156 h 624"/>
                <a:gd name="T50" fmla="*/ 93 w 146"/>
                <a:gd name="T51" fmla="*/ 116 h 624"/>
                <a:gd name="T52" fmla="*/ 103 w 146"/>
                <a:gd name="T53" fmla="*/ 87 h 624"/>
                <a:gd name="T54" fmla="*/ 104 w 146"/>
                <a:gd name="T55" fmla="*/ 32 h 624"/>
                <a:gd name="T56" fmla="*/ 106 w 146"/>
                <a:gd name="T57" fmla="*/ 36 h 624"/>
                <a:gd name="T58" fmla="*/ 130 w 146"/>
                <a:gd name="T59" fmla="*/ 9 h 624"/>
                <a:gd name="T60" fmla="*/ 125 w 146"/>
                <a:gd name="T61" fmla="*/ 35 h 624"/>
                <a:gd name="T62" fmla="*/ 133 w 146"/>
                <a:gd name="T63" fmla="*/ 72 h 624"/>
                <a:gd name="T64" fmla="*/ 129 w 146"/>
                <a:gd name="T65" fmla="*/ 88 h 624"/>
                <a:gd name="T66" fmla="*/ 118 w 146"/>
                <a:gd name="T67" fmla="*/ 118 h 624"/>
                <a:gd name="T68" fmla="*/ 102 w 146"/>
                <a:gd name="T69" fmla="*/ 170 h 624"/>
                <a:gd name="T70" fmla="*/ 100 w 146"/>
                <a:gd name="T71" fmla="*/ 225 h 624"/>
                <a:gd name="T72" fmla="*/ 138 w 146"/>
                <a:gd name="T73" fmla="*/ 208 h 624"/>
                <a:gd name="T74" fmla="*/ 139 w 146"/>
                <a:gd name="T75" fmla="*/ 249 h 624"/>
                <a:gd name="T76" fmla="*/ 126 w 146"/>
                <a:gd name="T77" fmla="*/ 307 h 624"/>
                <a:gd name="T78" fmla="*/ 119 w 146"/>
                <a:gd name="T79" fmla="*/ 326 h 624"/>
                <a:gd name="T80" fmla="*/ 75 w 146"/>
                <a:gd name="T81" fmla="*/ 405 h 624"/>
                <a:gd name="T82" fmla="*/ 53 w 146"/>
                <a:gd name="T83" fmla="*/ 458 h 624"/>
                <a:gd name="T84" fmla="*/ 58 w 146"/>
                <a:gd name="T85" fmla="*/ 445 h 624"/>
                <a:gd name="T86" fmla="*/ 62 w 146"/>
                <a:gd name="T87" fmla="*/ 474 h 624"/>
                <a:gd name="T88" fmla="*/ 57 w 146"/>
                <a:gd name="T89" fmla="*/ 482 h 624"/>
                <a:gd name="T90" fmla="*/ 57 w 146"/>
                <a:gd name="T91" fmla="*/ 490 h 624"/>
                <a:gd name="T92" fmla="*/ 70 w 146"/>
                <a:gd name="T93" fmla="*/ 528 h 624"/>
                <a:gd name="T94" fmla="*/ 74 w 146"/>
                <a:gd name="T95" fmla="*/ 534 h 624"/>
                <a:gd name="T96" fmla="*/ 80 w 146"/>
                <a:gd name="T97" fmla="*/ 555 h 624"/>
                <a:gd name="T98" fmla="*/ 67 w 146"/>
                <a:gd name="T99" fmla="*/ 548 h 624"/>
                <a:gd name="T100" fmla="*/ 72 w 146"/>
                <a:gd name="T101" fmla="*/ 572 h 624"/>
                <a:gd name="T102" fmla="*/ 79 w 146"/>
                <a:gd name="T103" fmla="*/ 577 h 624"/>
                <a:gd name="T104" fmla="*/ 54 w 146"/>
                <a:gd name="T105" fmla="*/ 574 h 624"/>
                <a:gd name="T106" fmla="*/ 48 w 146"/>
                <a:gd name="T107" fmla="*/ 583 h 624"/>
                <a:gd name="T108" fmla="*/ 43 w 146"/>
                <a:gd name="T109" fmla="*/ 592 h 624"/>
                <a:gd name="T110" fmla="*/ 39 w 146"/>
                <a:gd name="T111" fmla="*/ 587 h 624"/>
                <a:gd name="T112" fmla="*/ 35 w 146"/>
                <a:gd name="T113" fmla="*/ 581 h 624"/>
                <a:gd name="T114" fmla="*/ 27 w 146"/>
                <a:gd name="T115" fmla="*/ 58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6" h="624">
                  <a:moveTo>
                    <a:pt x="26" y="584"/>
                  </a:moveTo>
                  <a:cubicBezTo>
                    <a:pt x="20" y="578"/>
                    <a:pt x="13" y="572"/>
                    <a:pt x="12" y="564"/>
                  </a:cubicBezTo>
                  <a:cubicBezTo>
                    <a:pt x="10" y="554"/>
                    <a:pt x="8" y="543"/>
                    <a:pt x="8" y="533"/>
                  </a:cubicBezTo>
                  <a:cubicBezTo>
                    <a:pt x="11" y="535"/>
                    <a:pt x="9" y="540"/>
                    <a:pt x="11" y="543"/>
                  </a:cubicBezTo>
                  <a:cubicBezTo>
                    <a:pt x="11" y="544"/>
                    <a:pt x="10" y="546"/>
                    <a:pt x="11" y="547"/>
                  </a:cubicBezTo>
                  <a:cubicBezTo>
                    <a:pt x="12" y="551"/>
                    <a:pt x="13" y="556"/>
                    <a:pt x="13" y="559"/>
                  </a:cubicBezTo>
                  <a:cubicBezTo>
                    <a:pt x="13" y="556"/>
                    <a:pt x="12" y="551"/>
                    <a:pt x="11" y="546"/>
                  </a:cubicBezTo>
                  <a:cubicBezTo>
                    <a:pt x="10" y="541"/>
                    <a:pt x="10" y="536"/>
                    <a:pt x="9" y="531"/>
                  </a:cubicBezTo>
                  <a:cubicBezTo>
                    <a:pt x="9" y="530"/>
                    <a:pt x="9" y="529"/>
                    <a:pt x="9" y="528"/>
                  </a:cubicBezTo>
                  <a:cubicBezTo>
                    <a:pt x="14" y="517"/>
                    <a:pt x="12" y="504"/>
                    <a:pt x="15" y="493"/>
                  </a:cubicBezTo>
                  <a:cubicBezTo>
                    <a:pt x="16" y="488"/>
                    <a:pt x="12" y="484"/>
                    <a:pt x="11" y="480"/>
                  </a:cubicBezTo>
                  <a:cubicBezTo>
                    <a:pt x="11" y="478"/>
                    <a:pt x="9" y="478"/>
                    <a:pt x="7" y="477"/>
                  </a:cubicBezTo>
                  <a:cubicBezTo>
                    <a:pt x="0" y="476"/>
                    <a:pt x="0" y="476"/>
                    <a:pt x="2" y="470"/>
                  </a:cubicBezTo>
                  <a:cubicBezTo>
                    <a:pt x="2" y="469"/>
                    <a:pt x="3" y="468"/>
                    <a:pt x="3" y="467"/>
                  </a:cubicBezTo>
                  <a:cubicBezTo>
                    <a:pt x="5" y="462"/>
                    <a:pt x="3" y="455"/>
                    <a:pt x="5" y="450"/>
                  </a:cubicBezTo>
                  <a:cubicBezTo>
                    <a:pt x="7" y="448"/>
                    <a:pt x="8" y="447"/>
                    <a:pt x="9" y="444"/>
                  </a:cubicBezTo>
                  <a:cubicBezTo>
                    <a:pt x="10" y="443"/>
                    <a:pt x="11" y="441"/>
                    <a:pt x="13" y="442"/>
                  </a:cubicBezTo>
                  <a:cubicBezTo>
                    <a:pt x="15" y="442"/>
                    <a:pt x="16" y="442"/>
                    <a:pt x="16" y="440"/>
                  </a:cubicBezTo>
                  <a:cubicBezTo>
                    <a:pt x="17" y="432"/>
                    <a:pt x="19" y="424"/>
                    <a:pt x="21" y="416"/>
                  </a:cubicBezTo>
                  <a:cubicBezTo>
                    <a:pt x="19" y="419"/>
                    <a:pt x="19" y="423"/>
                    <a:pt x="16" y="425"/>
                  </a:cubicBezTo>
                  <a:cubicBezTo>
                    <a:pt x="15" y="426"/>
                    <a:pt x="14" y="428"/>
                    <a:pt x="12" y="428"/>
                  </a:cubicBezTo>
                  <a:cubicBezTo>
                    <a:pt x="11" y="427"/>
                    <a:pt x="12" y="425"/>
                    <a:pt x="12" y="424"/>
                  </a:cubicBezTo>
                  <a:cubicBezTo>
                    <a:pt x="12" y="419"/>
                    <a:pt x="12" y="415"/>
                    <a:pt x="13" y="411"/>
                  </a:cubicBezTo>
                  <a:cubicBezTo>
                    <a:pt x="14" y="407"/>
                    <a:pt x="16" y="404"/>
                    <a:pt x="20" y="403"/>
                  </a:cubicBezTo>
                  <a:cubicBezTo>
                    <a:pt x="24" y="401"/>
                    <a:pt x="25" y="397"/>
                    <a:pt x="26" y="392"/>
                  </a:cubicBezTo>
                  <a:cubicBezTo>
                    <a:pt x="28" y="380"/>
                    <a:pt x="31" y="368"/>
                    <a:pt x="34" y="356"/>
                  </a:cubicBezTo>
                  <a:cubicBezTo>
                    <a:pt x="34" y="354"/>
                    <a:pt x="34" y="352"/>
                    <a:pt x="37" y="351"/>
                  </a:cubicBezTo>
                  <a:cubicBezTo>
                    <a:pt x="39" y="352"/>
                    <a:pt x="38" y="354"/>
                    <a:pt x="38" y="356"/>
                  </a:cubicBezTo>
                  <a:cubicBezTo>
                    <a:pt x="36" y="367"/>
                    <a:pt x="33" y="377"/>
                    <a:pt x="31" y="387"/>
                  </a:cubicBezTo>
                  <a:cubicBezTo>
                    <a:pt x="30" y="390"/>
                    <a:pt x="30" y="393"/>
                    <a:pt x="30" y="395"/>
                  </a:cubicBezTo>
                  <a:cubicBezTo>
                    <a:pt x="32" y="380"/>
                    <a:pt x="36" y="364"/>
                    <a:pt x="41" y="348"/>
                  </a:cubicBezTo>
                  <a:cubicBezTo>
                    <a:pt x="41" y="350"/>
                    <a:pt x="41" y="353"/>
                    <a:pt x="37" y="351"/>
                  </a:cubicBezTo>
                  <a:cubicBezTo>
                    <a:pt x="35" y="349"/>
                    <a:pt x="37" y="347"/>
                    <a:pt x="38" y="346"/>
                  </a:cubicBezTo>
                  <a:cubicBezTo>
                    <a:pt x="40" y="343"/>
                    <a:pt x="42" y="340"/>
                    <a:pt x="44" y="336"/>
                  </a:cubicBezTo>
                  <a:cubicBezTo>
                    <a:pt x="44" y="336"/>
                    <a:pt x="45" y="335"/>
                    <a:pt x="45" y="335"/>
                  </a:cubicBezTo>
                  <a:cubicBezTo>
                    <a:pt x="46" y="333"/>
                    <a:pt x="47" y="331"/>
                    <a:pt x="47" y="329"/>
                  </a:cubicBezTo>
                  <a:cubicBezTo>
                    <a:pt x="51" y="317"/>
                    <a:pt x="55" y="305"/>
                    <a:pt x="59" y="293"/>
                  </a:cubicBezTo>
                  <a:cubicBezTo>
                    <a:pt x="60" y="291"/>
                    <a:pt x="61" y="288"/>
                    <a:pt x="64" y="289"/>
                  </a:cubicBezTo>
                  <a:cubicBezTo>
                    <a:pt x="66" y="291"/>
                    <a:pt x="65" y="293"/>
                    <a:pt x="64" y="295"/>
                  </a:cubicBezTo>
                  <a:cubicBezTo>
                    <a:pt x="58" y="323"/>
                    <a:pt x="44" y="348"/>
                    <a:pt x="39" y="376"/>
                  </a:cubicBezTo>
                  <a:cubicBezTo>
                    <a:pt x="39" y="376"/>
                    <a:pt x="40" y="376"/>
                    <a:pt x="39" y="376"/>
                  </a:cubicBezTo>
                  <a:cubicBezTo>
                    <a:pt x="39" y="376"/>
                    <a:pt x="39" y="376"/>
                    <a:pt x="39" y="375"/>
                  </a:cubicBezTo>
                  <a:cubicBezTo>
                    <a:pt x="39" y="373"/>
                    <a:pt x="40" y="372"/>
                    <a:pt x="41" y="370"/>
                  </a:cubicBezTo>
                  <a:cubicBezTo>
                    <a:pt x="44" y="370"/>
                    <a:pt x="44" y="371"/>
                    <a:pt x="43" y="374"/>
                  </a:cubicBezTo>
                  <a:cubicBezTo>
                    <a:pt x="46" y="368"/>
                    <a:pt x="52" y="366"/>
                    <a:pt x="56" y="363"/>
                  </a:cubicBezTo>
                  <a:cubicBezTo>
                    <a:pt x="57" y="362"/>
                    <a:pt x="57" y="362"/>
                    <a:pt x="56" y="362"/>
                  </a:cubicBezTo>
                  <a:cubicBezTo>
                    <a:pt x="55" y="362"/>
                    <a:pt x="53" y="365"/>
                    <a:pt x="52" y="362"/>
                  </a:cubicBezTo>
                  <a:cubicBezTo>
                    <a:pt x="51" y="361"/>
                    <a:pt x="53" y="359"/>
                    <a:pt x="55" y="359"/>
                  </a:cubicBezTo>
                  <a:cubicBezTo>
                    <a:pt x="57" y="357"/>
                    <a:pt x="59" y="356"/>
                    <a:pt x="59" y="353"/>
                  </a:cubicBezTo>
                  <a:cubicBezTo>
                    <a:pt x="59" y="352"/>
                    <a:pt x="59" y="351"/>
                    <a:pt x="59" y="351"/>
                  </a:cubicBezTo>
                  <a:cubicBezTo>
                    <a:pt x="54" y="350"/>
                    <a:pt x="56" y="347"/>
                    <a:pt x="56" y="345"/>
                  </a:cubicBezTo>
                  <a:cubicBezTo>
                    <a:pt x="56" y="338"/>
                    <a:pt x="61" y="332"/>
                    <a:pt x="61" y="326"/>
                  </a:cubicBezTo>
                  <a:cubicBezTo>
                    <a:pt x="61" y="326"/>
                    <a:pt x="59" y="328"/>
                    <a:pt x="58" y="326"/>
                  </a:cubicBezTo>
                  <a:cubicBezTo>
                    <a:pt x="57" y="325"/>
                    <a:pt x="58" y="324"/>
                    <a:pt x="59" y="323"/>
                  </a:cubicBezTo>
                  <a:cubicBezTo>
                    <a:pt x="60" y="322"/>
                    <a:pt x="61" y="321"/>
                    <a:pt x="62" y="319"/>
                  </a:cubicBezTo>
                  <a:cubicBezTo>
                    <a:pt x="61" y="318"/>
                    <a:pt x="60" y="320"/>
                    <a:pt x="59" y="319"/>
                  </a:cubicBezTo>
                  <a:cubicBezTo>
                    <a:pt x="58" y="318"/>
                    <a:pt x="59" y="316"/>
                    <a:pt x="60" y="316"/>
                  </a:cubicBezTo>
                  <a:cubicBezTo>
                    <a:pt x="62" y="314"/>
                    <a:pt x="62" y="312"/>
                    <a:pt x="60" y="309"/>
                  </a:cubicBezTo>
                  <a:cubicBezTo>
                    <a:pt x="60" y="306"/>
                    <a:pt x="62" y="303"/>
                    <a:pt x="63" y="299"/>
                  </a:cubicBezTo>
                  <a:cubicBezTo>
                    <a:pt x="63" y="297"/>
                    <a:pt x="64" y="295"/>
                    <a:pt x="65" y="293"/>
                  </a:cubicBezTo>
                  <a:cubicBezTo>
                    <a:pt x="68" y="291"/>
                    <a:pt x="70" y="289"/>
                    <a:pt x="73" y="289"/>
                  </a:cubicBezTo>
                  <a:cubicBezTo>
                    <a:pt x="74" y="288"/>
                    <a:pt x="76" y="287"/>
                    <a:pt x="78" y="288"/>
                  </a:cubicBezTo>
                  <a:cubicBezTo>
                    <a:pt x="79" y="288"/>
                    <a:pt x="80" y="288"/>
                    <a:pt x="81" y="289"/>
                  </a:cubicBezTo>
                  <a:cubicBezTo>
                    <a:pt x="83" y="290"/>
                    <a:pt x="86" y="291"/>
                    <a:pt x="88" y="291"/>
                  </a:cubicBezTo>
                  <a:cubicBezTo>
                    <a:pt x="89" y="292"/>
                    <a:pt x="90" y="292"/>
                    <a:pt x="91" y="292"/>
                  </a:cubicBezTo>
                  <a:cubicBezTo>
                    <a:pt x="93" y="293"/>
                    <a:pt x="94" y="293"/>
                    <a:pt x="96" y="293"/>
                  </a:cubicBezTo>
                  <a:cubicBezTo>
                    <a:pt x="97" y="294"/>
                    <a:pt x="98" y="293"/>
                    <a:pt x="99" y="293"/>
                  </a:cubicBezTo>
                  <a:cubicBezTo>
                    <a:pt x="105" y="288"/>
                    <a:pt x="104" y="287"/>
                    <a:pt x="98" y="285"/>
                  </a:cubicBezTo>
                  <a:cubicBezTo>
                    <a:pt x="96" y="284"/>
                    <a:pt x="94" y="283"/>
                    <a:pt x="92" y="284"/>
                  </a:cubicBezTo>
                  <a:cubicBezTo>
                    <a:pt x="89" y="283"/>
                    <a:pt x="88" y="281"/>
                    <a:pt x="86" y="280"/>
                  </a:cubicBezTo>
                  <a:cubicBezTo>
                    <a:pt x="84" y="279"/>
                    <a:pt x="83" y="280"/>
                    <a:pt x="81" y="279"/>
                  </a:cubicBezTo>
                  <a:cubicBezTo>
                    <a:pt x="81" y="279"/>
                    <a:pt x="80" y="279"/>
                    <a:pt x="80" y="279"/>
                  </a:cubicBezTo>
                  <a:cubicBezTo>
                    <a:pt x="79" y="278"/>
                    <a:pt x="78" y="277"/>
                    <a:pt x="76" y="276"/>
                  </a:cubicBezTo>
                  <a:cubicBezTo>
                    <a:pt x="73" y="276"/>
                    <a:pt x="72" y="274"/>
                    <a:pt x="73" y="272"/>
                  </a:cubicBezTo>
                  <a:cubicBezTo>
                    <a:pt x="73" y="269"/>
                    <a:pt x="74" y="267"/>
                    <a:pt x="78" y="267"/>
                  </a:cubicBezTo>
                  <a:cubicBezTo>
                    <a:pt x="80" y="268"/>
                    <a:pt x="82" y="269"/>
                    <a:pt x="84" y="269"/>
                  </a:cubicBezTo>
                  <a:cubicBezTo>
                    <a:pt x="86" y="269"/>
                    <a:pt x="87" y="271"/>
                    <a:pt x="88" y="272"/>
                  </a:cubicBezTo>
                  <a:cubicBezTo>
                    <a:pt x="89" y="273"/>
                    <a:pt x="91" y="273"/>
                    <a:pt x="93" y="273"/>
                  </a:cubicBezTo>
                  <a:cubicBezTo>
                    <a:pt x="94" y="273"/>
                    <a:pt x="95" y="273"/>
                    <a:pt x="96" y="274"/>
                  </a:cubicBezTo>
                  <a:cubicBezTo>
                    <a:pt x="102" y="276"/>
                    <a:pt x="108" y="279"/>
                    <a:pt x="113" y="281"/>
                  </a:cubicBezTo>
                  <a:cubicBezTo>
                    <a:pt x="116" y="283"/>
                    <a:pt x="119" y="283"/>
                    <a:pt x="121" y="285"/>
                  </a:cubicBezTo>
                  <a:cubicBezTo>
                    <a:pt x="124" y="280"/>
                    <a:pt x="124" y="280"/>
                    <a:pt x="120" y="277"/>
                  </a:cubicBezTo>
                  <a:cubicBezTo>
                    <a:pt x="116" y="275"/>
                    <a:pt x="112" y="273"/>
                    <a:pt x="108" y="271"/>
                  </a:cubicBezTo>
                  <a:cubicBezTo>
                    <a:pt x="102" y="268"/>
                    <a:pt x="96" y="266"/>
                    <a:pt x="90" y="263"/>
                  </a:cubicBezTo>
                  <a:cubicBezTo>
                    <a:pt x="88" y="262"/>
                    <a:pt x="86" y="261"/>
                    <a:pt x="84" y="260"/>
                  </a:cubicBezTo>
                  <a:cubicBezTo>
                    <a:pt x="83" y="259"/>
                    <a:pt x="81" y="259"/>
                    <a:pt x="80" y="258"/>
                  </a:cubicBezTo>
                  <a:cubicBezTo>
                    <a:pt x="79" y="258"/>
                    <a:pt x="78" y="258"/>
                    <a:pt x="76" y="257"/>
                  </a:cubicBezTo>
                  <a:cubicBezTo>
                    <a:pt x="70" y="257"/>
                    <a:pt x="69" y="254"/>
                    <a:pt x="68" y="246"/>
                  </a:cubicBezTo>
                  <a:cubicBezTo>
                    <a:pt x="68" y="241"/>
                    <a:pt x="69" y="236"/>
                    <a:pt x="68" y="231"/>
                  </a:cubicBezTo>
                  <a:cubicBezTo>
                    <a:pt x="68" y="228"/>
                    <a:pt x="66" y="226"/>
                    <a:pt x="64" y="225"/>
                  </a:cubicBezTo>
                  <a:cubicBezTo>
                    <a:pt x="62" y="224"/>
                    <a:pt x="61" y="222"/>
                    <a:pt x="62" y="220"/>
                  </a:cubicBezTo>
                  <a:cubicBezTo>
                    <a:pt x="62" y="220"/>
                    <a:pt x="62" y="220"/>
                    <a:pt x="63" y="219"/>
                  </a:cubicBezTo>
                  <a:cubicBezTo>
                    <a:pt x="65" y="217"/>
                    <a:pt x="66" y="214"/>
                    <a:pt x="68" y="211"/>
                  </a:cubicBezTo>
                  <a:cubicBezTo>
                    <a:pt x="68" y="211"/>
                    <a:pt x="68" y="211"/>
                    <a:pt x="68" y="211"/>
                  </a:cubicBezTo>
                  <a:cubicBezTo>
                    <a:pt x="70" y="207"/>
                    <a:pt x="72" y="202"/>
                    <a:pt x="73" y="198"/>
                  </a:cubicBezTo>
                  <a:cubicBezTo>
                    <a:pt x="73" y="198"/>
                    <a:pt x="74" y="198"/>
                    <a:pt x="74" y="197"/>
                  </a:cubicBezTo>
                  <a:cubicBezTo>
                    <a:pt x="73" y="198"/>
                    <a:pt x="73" y="198"/>
                    <a:pt x="72" y="198"/>
                  </a:cubicBezTo>
                  <a:cubicBezTo>
                    <a:pt x="73" y="193"/>
                    <a:pt x="74" y="189"/>
                    <a:pt x="77" y="186"/>
                  </a:cubicBezTo>
                  <a:cubicBezTo>
                    <a:pt x="78" y="187"/>
                    <a:pt x="77" y="188"/>
                    <a:pt x="77" y="189"/>
                  </a:cubicBezTo>
                  <a:cubicBezTo>
                    <a:pt x="81" y="178"/>
                    <a:pt x="86" y="167"/>
                    <a:pt x="87" y="156"/>
                  </a:cubicBezTo>
                  <a:cubicBezTo>
                    <a:pt x="88" y="154"/>
                    <a:pt x="88" y="153"/>
                    <a:pt x="89" y="151"/>
                  </a:cubicBezTo>
                  <a:cubicBezTo>
                    <a:pt x="91" y="150"/>
                    <a:pt x="91" y="147"/>
                    <a:pt x="91" y="145"/>
                  </a:cubicBezTo>
                  <a:cubicBezTo>
                    <a:pt x="92" y="139"/>
                    <a:pt x="93" y="133"/>
                    <a:pt x="94" y="127"/>
                  </a:cubicBezTo>
                  <a:cubicBezTo>
                    <a:pt x="95" y="123"/>
                    <a:pt x="93" y="120"/>
                    <a:pt x="93" y="116"/>
                  </a:cubicBezTo>
                  <a:cubicBezTo>
                    <a:pt x="95" y="109"/>
                    <a:pt x="98" y="102"/>
                    <a:pt x="101" y="95"/>
                  </a:cubicBezTo>
                  <a:cubicBezTo>
                    <a:pt x="104" y="90"/>
                    <a:pt x="104" y="83"/>
                    <a:pt x="104" y="77"/>
                  </a:cubicBezTo>
                  <a:cubicBezTo>
                    <a:pt x="103" y="75"/>
                    <a:pt x="103" y="72"/>
                    <a:pt x="103" y="71"/>
                  </a:cubicBezTo>
                  <a:cubicBezTo>
                    <a:pt x="103" y="76"/>
                    <a:pt x="105" y="81"/>
                    <a:pt x="103" y="87"/>
                  </a:cubicBezTo>
                  <a:cubicBezTo>
                    <a:pt x="102" y="89"/>
                    <a:pt x="103" y="91"/>
                    <a:pt x="100" y="92"/>
                  </a:cubicBezTo>
                  <a:cubicBezTo>
                    <a:pt x="102" y="81"/>
                    <a:pt x="101" y="69"/>
                    <a:pt x="101" y="58"/>
                  </a:cubicBezTo>
                  <a:cubicBezTo>
                    <a:pt x="101" y="51"/>
                    <a:pt x="101" y="44"/>
                    <a:pt x="102" y="37"/>
                  </a:cubicBezTo>
                  <a:cubicBezTo>
                    <a:pt x="102" y="35"/>
                    <a:pt x="102" y="33"/>
                    <a:pt x="104" y="32"/>
                  </a:cubicBezTo>
                  <a:cubicBezTo>
                    <a:pt x="105" y="33"/>
                    <a:pt x="105" y="35"/>
                    <a:pt x="104" y="37"/>
                  </a:cubicBezTo>
                  <a:cubicBezTo>
                    <a:pt x="103" y="44"/>
                    <a:pt x="102" y="51"/>
                    <a:pt x="103" y="59"/>
                  </a:cubicBezTo>
                  <a:cubicBezTo>
                    <a:pt x="102" y="54"/>
                    <a:pt x="102" y="50"/>
                    <a:pt x="103" y="45"/>
                  </a:cubicBezTo>
                  <a:cubicBezTo>
                    <a:pt x="104" y="42"/>
                    <a:pt x="104" y="39"/>
                    <a:pt x="106" y="36"/>
                  </a:cubicBezTo>
                  <a:cubicBezTo>
                    <a:pt x="107" y="34"/>
                    <a:pt x="107" y="32"/>
                    <a:pt x="109" y="32"/>
                  </a:cubicBezTo>
                  <a:cubicBezTo>
                    <a:pt x="116" y="30"/>
                    <a:pt x="119" y="25"/>
                    <a:pt x="121" y="19"/>
                  </a:cubicBezTo>
                  <a:cubicBezTo>
                    <a:pt x="122" y="18"/>
                    <a:pt x="123" y="17"/>
                    <a:pt x="124" y="16"/>
                  </a:cubicBezTo>
                  <a:cubicBezTo>
                    <a:pt x="126" y="14"/>
                    <a:pt x="128" y="12"/>
                    <a:pt x="130" y="9"/>
                  </a:cubicBezTo>
                  <a:cubicBezTo>
                    <a:pt x="131" y="4"/>
                    <a:pt x="137" y="4"/>
                    <a:pt x="140" y="1"/>
                  </a:cubicBezTo>
                  <a:cubicBezTo>
                    <a:pt x="141" y="0"/>
                    <a:pt x="142" y="2"/>
                    <a:pt x="142" y="4"/>
                  </a:cubicBezTo>
                  <a:cubicBezTo>
                    <a:pt x="141" y="7"/>
                    <a:pt x="139" y="9"/>
                    <a:pt x="137" y="12"/>
                  </a:cubicBezTo>
                  <a:cubicBezTo>
                    <a:pt x="132" y="19"/>
                    <a:pt x="129" y="27"/>
                    <a:pt x="125" y="35"/>
                  </a:cubicBezTo>
                  <a:cubicBezTo>
                    <a:pt x="125" y="35"/>
                    <a:pt x="125" y="35"/>
                    <a:pt x="125" y="36"/>
                  </a:cubicBezTo>
                  <a:cubicBezTo>
                    <a:pt x="124" y="37"/>
                    <a:pt x="124" y="39"/>
                    <a:pt x="123" y="40"/>
                  </a:cubicBezTo>
                  <a:cubicBezTo>
                    <a:pt x="119" y="45"/>
                    <a:pt x="120" y="50"/>
                    <a:pt x="123" y="55"/>
                  </a:cubicBezTo>
                  <a:cubicBezTo>
                    <a:pt x="126" y="60"/>
                    <a:pt x="130" y="66"/>
                    <a:pt x="133" y="72"/>
                  </a:cubicBezTo>
                  <a:cubicBezTo>
                    <a:pt x="134" y="74"/>
                    <a:pt x="134" y="76"/>
                    <a:pt x="134" y="77"/>
                  </a:cubicBezTo>
                  <a:cubicBezTo>
                    <a:pt x="134" y="80"/>
                    <a:pt x="134" y="82"/>
                    <a:pt x="133" y="84"/>
                  </a:cubicBezTo>
                  <a:cubicBezTo>
                    <a:pt x="132" y="85"/>
                    <a:pt x="131" y="86"/>
                    <a:pt x="131" y="87"/>
                  </a:cubicBezTo>
                  <a:cubicBezTo>
                    <a:pt x="130" y="87"/>
                    <a:pt x="130" y="88"/>
                    <a:pt x="129" y="88"/>
                  </a:cubicBezTo>
                  <a:cubicBezTo>
                    <a:pt x="127" y="90"/>
                    <a:pt x="126" y="92"/>
                    <a:pt x="125" y="94"/>
                  </a:cubicBezTo>
                  <a:cubicBezTo>
                    <a:pt x="125" y="95"/>
                    <a:pt x="125" y="95"/>
                    <a:pt x="124" y="96"/>
                  </a:cubicBezTo>
                  <a:cubicBezTo>
                    <a:pt x="124" y="99"/>
                    <a:pt x="122" y="102"/>
                    <a:pt x="121" y="106"/>
                  </a:cubicBezTo>
                  <a:cubicBezTo>
                    <a:pt x="119" y="110"/>
                    <a:pt x="119" y="114"/>
                    <a:pt x="118" y="118"/>
                  </a:cubicBezTo>
                  <a:cubicBezTo>
                    <a:pt x="115" y="124"/>
                    <a:pt x="114" y="130"/>
                    <a:pt x="112" y="136"/>
                  </a:cubicBezTo>
                  <a:cubicBezTo>
                    <a:pt x="112" y="137"/>
                    <a:pt x="112" y="137"/>
                    <a:pt x="112" y="138"/>
                  </a:cubicBezTo>
                  <a:cubicBezTo>
                    <a:pt x="109" y="146"/>
                    <a:pt x="107" y="154"/>
                    <a:pt x="104" y="162"/>
                  </a:cubicBezTo>
                  <a:cubicBezTo>
                    <a:pt x="104" y="165"/>
                    <a:pt x="103" y="167"/>
                    <a:pt x="102" y="170"/>
                  </a:cubicBezTo>
                  <a:cubicBezTo>
                    <a:pt x="102" y="170"/>
                    <a:pt x="101" y="171"/>
                    <a:pt x="101" y="172"/>
                  </a:cubicBezTo>
                  <a:cubicBezTo>
                    <a:pt x="99" y="181"/>
                    <a:pt x="95" y="189"/>
                    <a:pt x="93" y="198"/>
                  </a:cubicBezTo>
                  <a:cubicBezTo>
                    <a:pt x="91" y="202"/>
                    <a:pt x="92" y="205"/>
                    <a:pt x="93" y="208"/>
                  </a:cubicBezTo>
                  <a:cubicBezTo>
                    <a:pt x="95" y="214"/>
                    <a:pt x="98" y="220"/>
                    <a:pt x="100" y="225"/>
                  </a:cubicBezTo>
                  <a:cubicBezTo>
                    <a:pt x="101" y="228"/>
                    <a:pt x="103" y="229"/>
                    <a:pt x="106" y="230"/>
                  </a:cubicBezTo>
                  <a:cubicBezTo>
                    <a:pt x="110" y="231"/>
                    <a:pt x="115" y="232"/>
                    <a:pt x="120" y="233"/>
                  </a:cubicBezTo>
                  <a:cubicBezTo>
                    <a:pt x="125" y="232"/>
                    <a:pt x="128" y="228"/>
                    <a:pt x="130" y="224"/>
                  </a:cubicBezTo>
                  <a:cubicBezTo>
                    <a:pt x="132" y="219"/>
                    <a:pt x="136" y="213"/>
                    <a:pt x="138" y="208"/>
                  </a:cubicBezTo>
                  <a:cubicBezTo>
                    <a:pt x="139" y="206"/>
                    <a:pt x="139" y="204"/>
                    <a:pt x="142" y="205"/>
                  </a:cubicBezTo>
                  <a:cubicBezTo>
                    <a:pt x="145" y="211"/>
                    <a:pt x="146" y="217"/>
                    <a:pt x="145" y="224"/>
                  </a:cubicBezTo>
                  <a:cubicBezTo>
                    <a:pt x="144" y="227"/>
                    <a:pt x="144" y="229"/>
                    <a:pt x="144" y="232"/>
                  </a:cubicBezTo>
                  <a:cubicBezTo>
                    <a:pt x="143" y="238"/>
                    <a:pt x="141" y="243"/>
                    <a:pt x="139" y="249"/>
                  </a:cubicBezTo>
                  <a:cubicBezTo>
                    <a:pt x="136" y="259"/>
                    <a:pt x="135" y="270"/>
                    <a:pt x="133" y="282"/>
                  </a:cubicBezTo>
                  <a:cubicBezTo>
                    <a:pt x="132" y="287"/>
                    <a:pt x="131" y="293"/>
                    <a:pt x="130" y="299"/>
                  </a:cubicBezTo>
                  <a:cubicBezTo>
                    <a:pt x="130" y="299"/>
                    <a:pt x="130" y="300"/>
                    <a:pt x="129" y="300"/>
                  </a:cubicBezTo>
                  <a:cubicBezTo>
                    <a:pt x="128" y="302"/>
                    <a:pt x="127" y="305"/>
                    <a:pt x="126" y="307"/>
                  </a:cubicBezTo>
                  <a:cubicBezTo>
                    <a:pt x="125" y="310"/>
                    <a:pt x="125" y="314"/>
                    <a:pt x="122" y="316"/>
                  </a:cubicBezTo>
                  <a:cubicBezTo>
                    <a:pt x="122" y="320"/>
                    <a:pt x="120" y="322"/>
                    <a:pt x="119" y="325"/>
                  </a:cubicBezTo>
                  <a:cubicBezTo>
                    <a:pt x="117" y="327"/>
                    <a:pt x="116" y="330"/>
                    <a:pt x="115" y="332"/>
                  </a:cubicBezTo>
                  <a:cubicBezTo>
                    <a:pt x="116" y="331"/>
                    <a:pt x="116" y="327"/>
                    <a:pt x="119" y="326"/>
                  </a:cubicBezTo>
                  <a:cubicBezTo>
                    <a:pt x="117" y="333"/>
                    <a:pt x="113" y="339"/>
                    <a:pt x="110" y="345"/>
                  </a:cubicBezTo>
                  <a:cubicBezTo>
                    <a:pt x="102" y="358"/>
                    <a:pt x="93" y="371"/>
                    <a:pt x="86" y="384"/>
                  </a:cubicBezTo>
                  <a:cubicBezTo>
                    <a:pt x="83" y="389"/>
                    <a:pt x="80" y="394"/>
                    <a:pt x="78" y="399"/>
                  </a:cubicBezTo>
                  <a:cubicBezTo>
                    <a:pt x="75" y="400"/>
                    <a:pt x="76" y="403"/>
                    <a:pt x="75" y="405"/>
                  </a:cubicBezTo>
                  <a:cubicBezTo>
                    <a:pt x="71" y="413"/>
                    <a:pt x="66" y="422"/>
                    <a:pt x="63" y="431"/>
                  </a:cubicBezTo>
                  <a:cubicBezTo>
                    <a:pt x="61" y="434"/>
                    <a:pt x="60" y="437"/>
                    <a:pt x="59" y="440"/>
                  </a:cubicBezTo>
                  <a:cubicBezTo>
                    <a:pt x="57" y="446"/>
                    <a:pt x="57" y="453"/>
                    <a:pt x="56" y="460"/>
                  </a:cubicBezTo>
                  <a:cubicBezTo>
                    <a:pt x="54" y="461"/>
                    <a:pt x="54" y="461"/>
                    <a:pt x="53" y="458"/>
                  </a:cubicBezTo>
                  <a:cubicBezTo>
                    <a:pt x="53" y="459"/>
                    <a:pt x="53" y="460"/>
                    <a:pt x="54" y="461"/>
                  </a:cubicBezTo>
                  <a:cubicBezTo>
                    <a:pt x="54" y="461"/>
                    <a:pt x="54" y="462"/>
                    <a:pt x="55" y="463"/>
                  </a:cubicBezTo>
                  <a:cubicBezTo>
                    <a:pt x="55" y="462"/>
                    <a:pt x="55" y="461"/>
                    <a:pt x="56" y="461"/>
                  </a:cubicBezTo>
                  <a:cubicBezTo>
                    <a:pt x="57" y="455"/>
                    <a:pt x="57" y="450"/>
                    <a:pt x="58" y="445"/>
                  </a:cubicBezTo>
                  <a:cubicBezTo>
                    <a:pt x="61" y="435"/>
                    <a:pt x="64" y="426"/>
                    <a:pt x="69" y="417"/>
                  </a:cubicBezTo>
                  <a:cubicBezTo>
                    <a:pt x="71" y="419"/>
                    <a:pt x="73" y="424"/>
                    <a:pt x="71" y="427"/>
                  </a:cubicBezTo>
                  <a:cubicBezTo>
                    <a:pt x="68" y="431"/>
                    <a:pt x="68" y="435"/>
                    <a:pt x="67" y="440"/>
                  </a:cubicBezTo>
                  <a:cubicBezTo>
                    <a:pt x="65" y="451"/>
                    <a:pt x="64" y="463"/>
                    <a:pt x="62" y="474"/>
                  </a:cubicBezTo>
                  <a:cubicBezTo>
                    <a:pt x="61" y="476"/>
                    <a:pt x="61" y="477"/>
                    <a:pt x="60" y="478"/>
                  </a:cubicBezTo>
                  <a:cubicBezTo>
                    <a:pt x="56" y="477"/>
                    <a:pt x="57" y="473"/>
                    <a:pt x="55" y="471"/>
                  </a:cubicBezTo>
                  <a:cubicBezTo>
                    <a:pt x="55" y="472"/>
                    <a:pt x="56" y="473"/>
                    <a:pt x="56" y="475"/>
                  </a:cubicBezTo>
                  <a:cubicBezTo>
                    <a:pt x="54" y="477"/>
                    <a:pt x="55" y="479"/>
                    <a:pt x="57" y="482"/>
                  </a:cubicBezTo>
                  <a:cubicBezTo>
                    <a:pt x="59" y="484"/>
                    <a:pt x="61" y="486"/>
                    <a:pt x="63" y="489"/>
                  </a:cubicBezTo>
                  <a:cubicBezTo>
                    <a:pt x="63" y="490"/>
                    <a:pt x="64" y="491"/>
                    <a:pt x="63" y="492"/>
                  </a:cubicBezTo>
                  <a:cubicBezTo>
                    <a:pt x="62" y="493"/>
                    <a:pt x="61" y="492"/>
                    <a:pt x="60" y="491"/>
                  </a:cubicBezTo>
                  <a:cubicBezTo>
                    <a:pt x="59" y="490"/>
                    <a:pt x="58" y="490"/>
                    <a:pt x="57" y="490"/>
                  </a:cubicBezTo>
                  <a:cubicBezTo>
                    <a:pt x="59" y="490"/>
                    <a:pt x="61" y="493"/>
                    <a:pt x="65" y="492"/>
                  </a:cubicBezTo>
                  <a:cubicBezTo>
                    <a:pt x="66" y="492"/>
                    <a:pt x="67" y="494"/>
                    <a:pt x="67" y="496"/>
                  </a:cubicBezTo>
                  <a:cubicBezTo>
                    <a:pt x="71" y="505"/>
                    <a:pt x="71" y="515"/>
                    <a:pt x="68" y="525"/>
                  </a:cubicBezTo>
                  <a:cubicBezTo>
                    <a:pt x="66" y="528"/>
                    <a:pt x="71" y="526"/>
                    <a:pt x="70" y="528"/>
                  </a:cubicBezTo>
                  <a:cubicBezTo>
                    <a:pt x="67" y="532"/>
                    <a:pt x="67" y="536"/>
                    <a:pt x="68" y="541"/>
                  </a:cubicBezTo>
                  <a:cubicBezTo>
                    <a:pt x="69" y="536"/>
                    <a:pt x="69" y="532"/>
                    <a:pt x="70" y="528"/>
                  </a:cubicBezTo>
                  <a:cubicBezTo>
                    <a:pt x="69" y="526"/>
                    <a:pt x="67" y="522"/>
                    <a:pt x="71" y="521"/>
                  </a:cubicBezTo>
                  <a:cubicBezTo>
                    <a:pt x="76" y="524"/>
                    <a:pt x="73" y="529"/>
                    <a:pt x="74" y="534"/>
                  </a:cubicBezTo>
                  <a:cubicBezTo>
                    <a:pt x="74" y="535"/>
                    <a:pt x="73" y="537"/>
                    <a:pt x="73" y="538"/>
                  </a:cubicBezTo>
                  <a:cubicBezTo>
                    <a:pt x="73" y="540"/>
                    <a:pt x="74" y="542"/>
                    <a:pt x="76" y="542"/>
                  </a:cubicBezTo>
                  <a:cubicBezTo>
                    <a:pt x="80" y="541"/>
                    <a:pt x="83" y="543"/>
                    <a:pt x="84" y="546"/>
                  </a:cubicBezTo>
                  <a:cubicBezTo>
                    <a:pt x="85" y="550"/>
                    <a:pt x="84" y="553"/>
                    <a:pt x="80" y="555"/>
                  </a:cubicBezTo>
                  <a:cubicBezTo>
                    <a:pt x="79" y="555"/>
                    <a:pt x="79" y="557"/>
                    <a:pt x="78" y="557"/>
                  </a:cubicBezTo>
                  <a:cubicBezTo>
                    <a:pt x="78" y="554"/>
                    <a:pt x="74" y="552"/>
                    <a:pt x="76" y="548"/>
                  </a:cubicBezTo>
                  <a:cubicBezTo>
                    <a:pt x="76" y="547"/>
                    <a:pt x="75" y="546"/>
                    <a:pt x="73" y="547"/>
                  </a:cubicBezTo>
                  <a:cubicBezTo>
                    <a:pt x="71" y="547"/>
                    <a:pt x="69" y="547"/>
                    <a:pt x="67" y="548"/>
                  </a:cubicBezTo>
                  <a:cubicBezTo>
                    <a:pt x="64" y="549"/>
                    <a:pt x="67" y="552"/>
                    <a:pt x="67" y="553"/>
                  </a:cubicBezTo>
                  <a:cubicBezTo>
                    <a:pt x="68" y="560"/>
                    <a:pt x="68" y="566"/>
                    <a:pt x="68" y="573"/>
                  </a:cubicBezTo>
                  <a:cubicBezTo>
                    <a:pt x="68" y="574"/>
                    <a:pt x="67" y="577"/>
                    <a:pt x="70" y="577"/>
                  </a:cubicBezTo>
                  <a:cubicBezTo>
                    <a:pt x="72" y="576"/>
                    <a:pt x="72" y="574"/>
                    <a:pt x="72" y="572"/>
                  </a:cubicBezTo>
                  <a:cubicBezTo>
                    <a:pt x="72" y="570"/>
                    <a:pt x="71" y="569"/>
                    <a:pt x="70" y="568"/>
                  </a:cubicBezTo>
                  <a:cubicBezTo>
                    <a:pt x="70" y="567"/>
                    <a:pt x="70" y="566"/>
                    <a:pt x="70" y="566"/>
                  </a:cubicBezTo>
                  <a:cubicBezTo>
                    <a:pt x="71" y="565"/>
                    <a:pt x="71" y="566"/>
                    <a:pt x="72" y="566"/>
                  </a:cubicBezTo>
                  <a:cubicBezTo>
                    <a:pt x="76" y="567"/>
                    <a:pt x="79" y="573"/>
                    <a:pt x="79" y="577"/>
                  </a:cubicBezTo>
                  <a:cubicBezTo>
                    <a:pt x="79" y="579"/>
                    <a:pt x="78" y="580"/>
                    <a:pt x="76" y="581"/>
                  </a:cubicBezTo>
                  <a:cubicBezTo>
                    <a:pt x="70" y="582"/>
                    <a:pt x="64" y="582"/>
                    <a:pt x="58" y="582"/>
                  </a:cubicBezTo>
                  <a:cubicBezTo>
                    <a:pt x="57" y="582"/>
                    <a:pt x="55" y="582"/>
                    <a:pt x="54" y="581"/>
                  </a:cubicBezTo>
                  <a:cubicBezTo>
                    <a:pt x="50" y="579"/>
                    <a:pt x="50" y="576"/>
                    <a:pt x="54" y="574"/>
                  </a:cubicBezTo>
                  <a:cubicBezTo>
                    <a:pt x="55" y="573"/>
                    <a:pt x="57" y="572"/>
                    <a:pt x="56" y="570"/>
                  </a:cubicBezTo>
                  <a:cubicBezTo>
                    <a:pt x="56" y="569"/>
                    <a:pt x="54" y="569"/>
                    <a:pt x="52" y="569"/>
                  </a:cubicBezTo>
                  <a:cubicBezTo>
                    <a:pt x="47" y="568"/>
                    <a:pt x="46" y="570"/>
                    <a:pt x="48" y="575"/>
                  </a:cubicBezTo>
                  <a:cubicBezTo>
                    <a:pt x="49" y="578"/>
                    <a:pt x="49" y="580"/>
                    <a:pt x="48" y="583"/>
                  </a:cubicBezTo>
                  <a:cubicBezTo>
                    <a:pt x="46" y="595"/>
                    <a:pt x="43" y="608"/>
                    <a:pt x="42" y="620"/>
                  </a:cubicBezTo>
                  <a:cubicBezTo>
                    <a:pt x="41" y="621"/>
                    <a:pt x="41" y="623"/>
                    <a:pt x="41" y="624"/>
                  </a:cubicBezTo>
                  <a:cubicBezTo>
                    <a:pt x="38" y="622"/>
                    <a:pt x="39" y="620"/>
                    <a:pt x="39" y="618"/>
                  </a:cubicBezTo>
                  <a:cubicBezTo>
                    <a:pt x="40" y="610"/>
                    <a:pt x="42" y="601"/>
                    <a:pt x="43" y="592"/>
                  </a:cubicBezTo>
                  <a:cubicBezTo>
                    <a:pt x="43" y="591"/>
                    <a:pt x="44" y="589"/>
                    <a:pt x="43" y="588"/>
                  </a:cubicBezTo>
                  <a:cubicBezTo>
                    <a:pt x="41" y="590"/>
                    <a:pt x="42" y="593"/>
                    <a:pt x="40" y="595"/>
                  </a:cubicBezTo>
                  <a:cubicBezTo>
                    <a:pt x="37" y="595"/>
                    <a:pt x="36" y="593"/>
                    <a:pt x="37" y="590"/>
                  </a:cubicBezTo>
                  <a:cubicBezTo>
                    <a:pt x="38" y="589"/>
                    <a:pt x="39" y="589"/>
                    <a:pt x="39" y="587"/>
                  </a:cubicBezTo>
                  <a:cubicBezTo>
                    <a:pt x="39" y="587"/>
                    <a:pt x="39" y="587"/>
                    <a:pt x="39" y="587"/>
                  </a:cubicBezTo>
                  <a:cubicBezTo>
                    <a:pt x="39" y="587"/>
                    <a:pt x="39" y="587"/>
                    <a:pt x="39" y="587"/>
                  </a:cubicBezTo>
                  <a:cubicBezTo>
                    <a:pt x="38" y="590"/>
                    <a:pt x="36" y="588"/>
                    <a:pt x="35" y="587"/>
                  </a:cubicBezTo>
                  <a:cubicBezTo>
                    <a:pt x="35" y="585"/>
                    <a:pt x="35" y="583"/>
                    <a:pt x="35" y="581"/>
                  </a:cubicBezTo>
                  <a:cubicBezTo>
                    <a:pt x="37" y="574"/>
                    <a:pt x="38" y="567"/>
                    <a:pt x="39" y="560"/>
                  </a:cubicBezTo>
                  <a:cubicBezTo>
                    <a:pt x="40" y="554"/>
                    <a:pt x="39" y="551"/>
                    <a:pt x="35" y="547"/>
                  </a:cubicBezTo>
                  <a:cubicBezTo>
                    <a:pt x="33" y="558"/>
                    <a:pt x="31" y="569"/>
                    <a:pt x="29" y="579"/>
                  </a:cubicBezTo>
                  <a:cubicBezTo>
                    <a:pt x="29" y="581"/>
                    <a:pt x="29" y="583"/>
                    <a:pt x="27" y="584"/>
                  </a:cubicBezTo>
                  <a:cubicBezTo>
                    <a:pt x="27" y="584"/>
                    <a:pt x="26" y="584"/>
                    <a:pt x="26" y="584"/>
                  </a:cubicBezTo>
                  <a:close/>
                </a:path>
              </a:pathLst>
            </a:custGeom>
            <a:solidFill>
              <a:srgbClr val="0E0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1" name="Freeform 114"/>
            <p:cNvSpPr>
              <a:spLocks/>
            </p:cNvSpPr>
            <p:nvPr/>
          </p:nvSpPr>
          <p:spPr bwMode="auto">
            <a:xfrm>
              <a:off x="6818299" y="2883661"/>
              <a:ext cx="259534" cy="818645"/>
            </a:xfrm>
            <a:custGeom>
              <a:avLst/>
              <a:gdLst>
                <a:gd name="T0" fmla="*/ 113 w 121"/>
                <a:gd name="T1" fmla="*/ 187 h 382"/>
                <a:gd name="T2" fmla="*/ 100 w 121"/>
                <a:gd name="T3" fmla="*/ 216 h 382"/>
                <a:gd name="T4" fmla="*/ 94 w 121"/>
                <a:gd name="T5" fmla="*/ 240 h 382"/>
                <a:gd name="T6" fmla="*/ 98 w 121"/>
                <a:gd name="T7" fmla="*/ 240 h 382"/>
                <a:gd name="T8" fmla="*/ 103 w 121"/>
                <a:gd name="T9" fmla="*/ 256 h 382"/>
                <a:gd name="T10" fmla="*/ 101 w 121"/>
                <a:gd name="T11" fmla="*/ 280 h 382"/>
                <a:gd name="T12" fmla="*/ 89 w 121"/>
                <a:gd name="T13" fmla="*/ 264 h 382"/>
                <a:gd name="T14" fmla="*/ 68 w 121"/>
                <a:gd name="T15" fmla="*/ 271 h 382"/>
                <a:gd name="T16" fmla="*/ 74 w 121"/>
                <a:gd name="T17" fmla="*/ 317 h 382"/>
                <a:gd name="T18" fmla="*/ 99 w 121"/>
                <a:gd name="T19" fmla="*/ 367 h 382"/>
                <a:gd name="T20" fmla="*/ 87 w 121"/>
                <a:gd name="T21" fmla="*/ 355 h 382"/>
                <a:gd name="T22" fmla="*/ 76 w 121"/>
                <a:gd name="T23" fmla="*/ 333 h 382"/>
                <a:gd name="T24" fmla="*/ 75 w 121"/>
                <a:gd name="T25" fmla="*/ 337 h 382"/>
                <a:gd name="T26" fmla="*/ 67 w 121"/>
                <a:gd name="T27" fmla="*/ 321 h 382"/>
                <a:gd name="T28" fmla="*/ 71 w 121"/>
                <a:gd name="T29" fmla="*/ 333 h 382"/>
                <a:gd name="T30" fmla="*/ 68 w 121"/>
                <a:gd name="T31" fmla="*/ 330 h 382"/>
                <a:gd name="T32" fmla="*/ 55 w 121"/>
                <a:gd name="T33" fmla="*/ 324 h 382"/>
                <a:gd name="T34" fmla="*/ 55 w 121"/>
                <a:gd name="T35" fmla="*/ 331 h 382"/>
                <a:gd name="T36" fmla="*/ 41 w 121"/>
                <a:gd name="T37" fmla="*/ 332 h 382"/>
                <a:gd name="T38" fmla="*/ 32 w 121"/>
                <a:gd name="T39" fmla="*/ 364 h 382"/>
                <a:gd name="T40" fmla="*/ 28 w 121"/>
                <a:gd name="T41" fmla="*/ 381 h 382"/>
                <a:gd name="T42" fmla="*/ 9 w 121"/>
                <a:gd name="T43" fmla="*/ 359 h 382"/>
                <a:gd name="T44" fmla="*/ 16 w 121"/>
                <a:gd name="T45" fmla="*/ 314 h 382"/>
                <a:gd name="T46" fmla="*/ 21 w 121"/>
                <a:gd name="T47" fmla="*/ 328 h 382"/>
                <a:gd name="T48" fmla="*/ 30 w 121"/>
                <a:gd name="T49" fmla="*/ 331 h 382"/>
                <a:gd name="T50" fmla="*/ 29 w 121"/>
                <a:gd name="T51" fmla="*/ 297 h 382"/>
                <a:gd name="T52" fmla="*/ 50 w 121"/>
                <a:gd name="T53" fmla="*/ 257 h 382"/>
                <a:gd name="T54" fmla="*/ 53 w 121"/>
                <a:gd name="T55" fmla="*/ 263 h 382"/>
                <a:gd name="T56" fmla="*/ 55 w 121"/>
                <a:gd name="T57" fmla="*/ 276 h 382"/>
                <a:gd name="T58" fmla="*/ 58 w 121"/>
                <a:gd name="T59" fmla="*/ 269 h 382"/>
                <a:gd name="T60" fmla="*/ 77 w 121"/>
                <a:gd name="T61" fmla="*/ 248 h 382"/>
                <a:gd name="T62" fmla="*/ 73 w 121"/>
                <a:gd name="T63" fmla="*/ 238 h 382"/>
                <a:gd name="T64" fmla="*/ 67 w 121"/>
                <a:gd name="T65" fmla="*/ 222 h 382"/>
                <a:gd name="T66" fmla="*/ 55 w 121"/>
                <a:gd name="T67" fmla="*/ 224 h 382"/>
                <a:gd name="T68" fmla="*/ 41 w 121"/>
                <a:gd name="T69" fmla="*/ 229 h 382"/>
                <a:gd name="T70" fmla="*/ 47 w 121"/>
                <a:gd name="T71" fmla="*/ 202 h 382"/>
                <a:gd name="T72" fmla="*/ 64 w 121"/>
                <a:gd name="T73" fmla="*/ 208 h 382"/>
                <a:gd name="T74" fmla="*/ 68 w 121"/>
                <a:gd name="T75" fmla="*/ 161 h 382"/>
                <a:gd name="T76" fmla="*/ 54 w 121"/>
                <a:gd name="T77" fmla="*/ 155 h 382"/>
                <a:gd name="T78" fmla="*/ 45 w 121"/>
                <a:gd name="T79" fmla="*/ 160 h 382"/>
                <a:gd name="T80" fmla="*/ 34 w 121"/>
                <a:gd name="T81" fmla="*/ 122 h 382"/>
                <a:gd name="T82" fmla="*/ 21 w 121"/>
                <a:gd name="T83" fmla="*/ 104 h 382"/>
                <a:gd name="T84" fmla="*/ 12 w 121"/>
                <a:gd name="T85" fmla="*/ 80 h 382"/>
                <a:gd name="T86" fmla="*/ 18 w 121"/>
                <a:gd name="T87" fmla="*/ 82 h 382"/>
                <a:gd name="T88" fmla="*/ 1 w 121"/>
                <a:gd name="T89" fmla="*/ 48 h 382"/>
                <a:gd name="T90" fmla="*/ 10 w 121"/>
                <a:gd name="T91" fmla="*/ 5 h 382"/>
                <a:gd name="T92" fmla="*/ 14 w 121"/>
                <a:gd name="T93" fmla="*/ 17 h 382"/>
                <a:gd name="T94" fmla="*/ 41 w 121"/>
                <a:gd name="T95" fmla="*/ 57 h 382"/>
                <a:gd name="T96" fmla="*/ 54 w 121"/>
                <a:gd name="T97" fmla="*/ 66 h 382"/>
                <a:gd name="T98" fmla="*/ 56 w 121"/>
                <a:gd name="T99" fmla="*/ 40 h 382"/>
                <a:gd name="T100" fmla="*/ 63 w 121"/>
                <a:gd name="T101" fmla="*/ 65 h 382"/>
                <a:gd name="T102" fmla="*/ 65 w 121"/>
                <a:gd name="T103" fmla="*/ 70 h 382"/>
                <a:gd name="T104" fmla="*/ 75 w 121"/>
                <a:gd name="T105" fmla="*/ 85 h 382"/>
                <a:gd name="T106" fmla="*/ 82 w 121"/>
                <a:gd name="T107" fmla="*/ 94 h 382"/>
                <a:gd name="T108" fmla="*/ 92 w 121"/>
                <a:gd name="T109" fmla="*/ 109 h 382"/>
                <a:gd name="T110" fmla="*/ 100 w 121"/>
                <a:gd name="T111" fmla="*/ 116 h 382"/>
                <a:gd name="T112" fmla="*/ 116 w 121"/>
                <a:gd name="T113" fmla="*/ 144 h 382"/>
                <a:gd name="T114" fmla="*/ 116 w 121"/>
                <a:gd name="T115" fmla="*/ 152 h 382"/>
                <a:gd name="T116" fmla="*/ 117 w 121"/>
                <a:gd name="T117" fmla="*/ 173 h 382"/>
                <a:gd name="T118" fmla="*/ 119 w 121"/>
                <a:gd name="T119" fmla="*/ 188 h 382"/>
                <a:gd name="T120" fmla="*/ 114 w 121"/>
                <a:gd name="T121" fmla="*/ 18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" h="382">
                  <a:moveTo>
                    <a:pt x="114" y="187"/>
                  </a:moveTo>
                  <a:cubicBezTo>
                    <a:pt x="114" y="186"/>
                    <a:pt x="114" y="184"/>
                    <a:pt x="113" y="183"/>
                  </a:cubicBezTo>
                  <a:cubicBezTo>
                    <a:pt x="112" y="184"/>
                    <a:pt x="113" y="185"/>
                    <a:pt x="113" y="187"/>
                  </a:cubicBezTo>
                  <a:cubicBezTo>
                    <a:pt x="109" y="183"/>
                    <a:pt x="107" y="186"/>
                    <a:pt x="104" y="187"/>
                  </a:cubicBezTo>
                  <a:cubicBezTo>
                    <a:pt x="101" y="189"/>
                    <a:pt x="101" y="191"/>
                    <a:pt x="101" y="194"/>
                  </a:cubicBezTo>
                  <a:cubicBezTo>
                    <a:pt x="103" y="202"/>
                    <a:pt x="102" y="209"/>
                    <a:pt x="100" y="216"/>
                  </a:cubicBezTo>
                  <a:cubicBezTo>
                    <a:pt x="100" y="222"/>
                    <a:pt x="100" y="229"/>
                    <a:pt x="98" y="235"/>
                  </a:cubicBezTo>
                  <a:cubicBezTo>
                    <a:pt x="97" y="236"/>
                    <a:pt x="98" y="238"/>
                    <a:pt x="95" y="237"/>
                  </a:cubicBezTo>
                  <a:cubicBezTo>
                    <a:pt x="94" y="237"/>
                    <a:pt x="94" y="239"/>
                    <a:pt x="94" y="240"/>
                  </a:cubicBezTo>
                  <a:cubicBezTo>
                    <a:pt x="94" y="242"/>
                    <a:pt x="94" y="244"/>
                    <a:pt x="94" y="247"/>
                  </a:cubicBezTo>
                  <a:cubicBezTo>
                    <a:pt x="96" y="246"/>
                    <a:pt x="96" y="244"/>
                    <a:pt x="96" y="243"/>
                  </a:cubicBezTo>
                  <a:cubicBezTo>
                    <a:pt x="96" y="241"/>
                    <a:pt x="96" y="240"/>
                    <a:pt x="98" y="240"/>
                  </a:cubicBezTo>
                  <a:cubicBezTo>
                    <a:pt x="99" y="240"/>
                    <a:pt x="99" y="242"/>
                    <a:pt x="99" y="243"/>
                  </a:cubicBezTo>
                  <a:cubicBezTo>
                    <a:pt x="99" y="248"/>
                    <a:pt x="99" y="254"/>
                    <a:pt x="99" y="259"/>
                  </a:cubicBezTo>
                  <a:cubicBezTo>
                    <a:pt x="101" y="259"/>
                    <a:pt x="101" y="257"/>
                    <a:pt x="103" y="256"/>
                  </a:cubicBezTo>
                  <a:cubicBezTo>
                    <a:pt x="102" y="262"/>
                    <a:pt x="105" y="268"/>
                    <a:pt x="101" y="273"/>
                  </a:cubicBezTo>
                  <a:cubicBezTo>
                    <a:pt x="100" y="274"/>
                    <a:pt x="100" y="275"/>
                    <a:pt x="101" y="276"/>
                  </a:cubicBezTo>
                  <a:cubicBezTo>
                    <a:pt x="103" y="278"/>
                    <a:pt x="102" y="279"/>
                    <a:pt x="101" y="280"/>
                  </a:cubicBezTo>
                  <a:cubicBezTo>
                    <a:pt x="100" y="281"/>
                    <a:pt x="99" y="284"/>
                    <a:pt x="98" y="283"/>
                  </a:cubicBezTo>
                  <a:cubicBezTo>
                    <a:pt x="96" y="283"/>
                    <a:pt x="98" y="280"/>
                    <a:pt x="97" y="280"/>
                  </a:cubicBezTo>
                  <a:cubicBezTo>
                    <a:pt x="93" y="275"/>
                    <a:pt x="94" y="267"/>
                    <a:pt x="89" y="264"/>
                  </a:cubicBezTo>
                  <a:cubicBezTo>
                    <a:pt x="85" y="261"/>
                    <a:pt x="84" y="257"/>
                    <a:pt x="82" y="253"/>
                  </a:cubicBezTo>
                  <a:cubicBezTo>
                    <a:pt x="81" y="255"/>
                    <a:pt x="77" y="255"/>
                    <a:pt x="77" y="259"/>
                  </a:cubicBezTo>
                  <a:cubicBezTo>
                    <a:pt x="74" y="263"/>
                    <a:pt x="72" y="268"/>
                    <a:pt x="68" y="271"/>
                  </a:cubicBezTo>
                  <a:cubicBezTo>
                    <a:pt x="63" y="275"/>
                    <a:pt x="61" y="281"/>
                    <a:pt x="65" y="289"/>
                  </a:cubicBezTo>
                  <a:cubicBezTo>
                    <a:pt x="66" y="292"/>
                    <a:pt x="66" y="295"/>
                    <a:pt x="67" y="297"/>
                  </a:cubicBezTo>
                  <a:cubicBezTo>
                    <a:pt x="68" y="304"/>
                    <a:pt x="70" y="311"/>
                    <a:pt x="74" y="317"/>
                  </a:cubicBezTo>
                  <a:cubicBezTo>
                    <a:pt x="80" y="324"/>
                    <a:pt x="83" y="333"/>
                    <a:pt x="86" y="342"/>
                  </a:cubicBezTo>
                  <a:cubicBezTo>
                    <a:pt x="87" y="347"/>
                    <a:pt x="89" y="351"/>
                    <a:pt x="92" y="356"/>
                  </a:cubicBezTo>
                  <a:cubicBezTo>
                    <a:pt x="95" y="359"/>
                    <a:pt x="97" y="363"/>
                    <a:pt x="99" y="367"/>
                  </a:cubicBezTo>
                  <a:cubicBezTo>
                    <a:pt x="100" y="368"/>
                    <a:pt x="101" y="369"/>
                    <a:pt x="99" y="370"/>
                  </a:cubicBezTo>
                  <a:cubicBezTo>
                    <a:pt x="98" y="371"/>
                    <a:pt x="97" y="370"/>
                    <a:pt x="96" y="369"/>
                  </a:cubicBezTo>
                  <a:cubicBezTo>
                    <a:pt x="93" y="364"/>
                    <a:pt x="90" y="359"/>
                    <a:pt x="87" y="355"/>
                  </a:cubicBezTo>
                  <a:cubicBezTo>
                    <a:pt x="84" y="349"/>
                    <a:pt x="82" y="343"/>
                    <a:pt x="80" y="337"/>
                  </a:cubicBezTo>
                  <a:cubicBezTo>
                    <a:pt x="79" y="336"/>
                    <a:pt x="79" y="334"/>
                    <a:pt x="78" y="333"/>
                  </a:cubicBezTo>
                  <a:cubicBezTo>
                    <a:pt x="77" y="333"/>
                    <a:pt x="77" y="333"/>
                    <a:pt x="76" y="333"/>
                  </a:cubicBezTo>
                  <a:cubicBezTo>
                    <a:pt x="75" y="331"/>
                    <a:pt x="74" y="329"/>
                    <a:pt x="73" y="326"/>
                  </a:cubicBezTo>
                  <a:cubicBezTo>
                    <a:pt x="74" y="329"/>
                    <a:pt x="75" y="331"/>
                    <a:pt x="76" y="334"/>
                  </a:cubicBezTo>
                  <a:cubicBezTo>
                    <a:pt x="77" y="335"/>
                    <a:pt x="76" y="336"/>
                    <a:pt x="75" y="337"/>
                  </a:cubicBezTo>
                  <a:cubicBezTo>
                    <a:pt x="74" y="337"/>
                    <a:pt x="73" y="336"/>
                    <a:pt x="73" y="335"/>
                  </a:cubicBezTo>
                  <a:cubicBezTo>
                    <a:pt x="72" y="332"/>
                    <a:pt x="71" y="328"/>
                    <a:pt x="69" y="325"/>
                  </a:cubicBezTo>
                  <a:cubicBezTo>
                    <a:pt x="68" y="324"/>
                    <a:pt x="68" y="323"/>
                    <a:pt x="67" y="321"/>
                  </a:cubicBezTo>
                  <a:cubicBezTo>
                    <a:pt x="68" y="323"/>
                    <a:pt x="68" y="324"/>
                    <a:pt x="69" y="325"/>
                  </a:cubicBezTo>
                  <a:cubicBezTo>
                    <a:pt x="70" y="327"/>
                    <a:pt x="71" y="329"/>
                    <a:pt x="72" y="331"/>
                  </a:cubicBezTo>
                  <a:cubicBezTo>
                    <a:pt x="72" y="332"/>
                    <a:pt x="72" y="333"/>
                    <a:pt x="71" y="333"/>
                  </a:cubicBezTo>
                  <a:cubicBezTo>
                    <a:pt x="70" y="333"/>
                    <a:pt x="69" y="333"/>
                    <a:pt x="69" y="332"/>
                  </a:cubicBezTo>
                  <a:cubicBezTo>
                    <a:pt x="68" y="330"/>
                    <a:pt x="68" y="328"/>
                    <a:pt x="67" y="327"/>
                  </a:cubicBezTo>
                  <a:cubicBezTo>
                    <a:pt x="68" y="328"/>
                    <a:pt x="68" y="329"/>
                    <a:pt x="68" y="330"/>
                  </a:cubicBezTo>
                  <a:cubicBezTo>
                    <a:pt x="68" y="330"/>
                    <a:pt x="68" y="331"/>
                    <a:pt x="67" y="331"/>
                  </a:cubicBezTo>
                  <a:cubicBezTo>
                    <a:pt x="66" y="331"/>
                    <a:pt x="66" y="331"/>
                    <a:pt x="65" y="330"/>
                  </a:cubicBezTo>
                  <a:cubicBezTo>
                    <a:pt x="55" y="324"/>
                    <a:pt x="55" y="324"/>
                    <a:pt x="55" y="324"/>
                  </a:cubicBezTo>
                  <a:cubicBezTo>
                    <a:pt x="55" y="324"/>
                    <a:pt x="54" y="324"/>
                    <a:pt x="53" y="325"/>
                  </a:cubicBezTo>
                  <a:cubicBezTo>
                    <a:pt x="53" y="325"/>
                    <a:pt x="53" y="325"/>
                    <a:pt x="53" y="326"/>
                  </a:cubicBezTo>
                  <a:cubicBezTo>
                    <a:pt x="56" y="327"/>
                    <a:pt x="55" y="329"/>
                    <a:pt x="55" y="331"/>
                  </a:cubicBezTo>
                  <a:cubicBezTo>
                    <a:pt x="54" y="332"/>
                    <a:pt x="53" y="332"/>
                    <a:pt x="52" y="332"/>
                  </a:cubicBezTo>
                  <a:cubicBezTo>
                    <a:pt x="50" y="332"/>
                    <a:pt x="50" y="329"/>
                    <a:pt x="50" y="328"/>
                  </a:cubicBezTo>
                  <a:cubicBezTo>
                    <a:pt x="47" y="327"/>
                    <a:pt x="41" y="330"/>
                    <a:pt x="41" y="332"/>
                  </a:cubicBezTo>
                  <a:cubicBezTo>
                    <a:pt x="40" y="336"/>
                    <a:pt x="38" y="339"/>
                    <a:pt x="39" y="342"/>
                  </a:cubicBezTo>
                  <a:cubicBezTo>
                    <a:pt x="38" y="344"/>
                    <a:pt x="38" y="347"/>
                    <a:pt x="37" y="349"/>
                  </a:cubicBezTo>
                  <a:cubicBezTo>
                    <a:pt x="35" y="354"/>
                    <a:pt x="31" y="358"/>
                    <a:pt x="32" y="364"/>
                  </a:cubicBezTo>
                  <a:cubicBezTo>
                    <a:pt x="32" y="365"/>
                    <a:pt x="32" y="366"/>
                    <a:pt x="31" y="366"/>
                  </a:cubicBezTo>
                  <a:cubicBezTo>
                    <a:pt x="28" y="369"/>
                    <a:pt x="27" y="372"/>
                    <a:pt x="29" y="377"/>
                  </a:cubicBezTo>
                  <a:cubicBezTo>
                    <a:pt x="30" y="378"/>
                    <a:pt x="30" y="380"/>
                    <a:pt x="28" y="381"/>
                  </a:cubicBezTo>
                  <a:cubicBezTo>
                    <a:pt x="26" y="382"/>
                    <a:pt x="25" y="381"/>
                    <a:pt x="24" y="380"/>
                  </a:cubicBezTo>
                  <a:cubicBezTo>
                    <a:pt x="23" y="378"/>
                    <a:pt x="22" y="378"/>
                    <a:pt x="21" y="377"/>
                  </a:cubicBezTo>
                  <a:cubicBezTo>
                    <a:pt x="16" y="372"/>
                    <a:pt x="12" y="366"/>
                    <a:pt x="9" y="359"/>
                  </a:cubicBezTo>
                  <a:cubicBezTo>
                    <a:pt x="8" y="356"/>
                    <a:pt x="7" y="353"/>
                    <a:pt x="8" y="350"/>
                  </a:cubicBezTo>
                  <a:cubicBezTo>
                    <a:pt x="8" y="347"/>
                    <a:pt x="9" y="343"/>
                    <a:pt x="9" y="340"/>
                  </a:cubicBezTo>
                  <a:cubicBezTo>
                    <a:pt x="11" y="331"/>
                    <a:pt x="13" y="322"/>
                    <a:pt x="16" y="314"/>
                  </a:cubicBezTo>
                  <a:cubicBezTo>
                    <a:pt x="17" y="312"/>
                    <a:pt x="19" y="311"/>
                    <a:pt x="21" y="313"/>
                  </a:cubicBezTo>
                  <a:cubicBezTo>
                    <a:pt x="23" y="315"/>
                    <a:pt x="24" y="317"/>
                    <a:pt x="24" y="320"/>
                  </a:cubicBezTo>
                  <a:cubicBezTo>
                    <a:pt x="23" y="323"/>
                    <a:pt x="22" y="326"/>
                    <a:pt x="21" y="328"/>
                  </a:cubicBezTo>
                  <a:cubicBezTo>
                    <a:pt x="30" y="327"/>
                    <a:pt x="30" y="327"/>
                    <a:pt x="29" y="336"/>
                  </a:cubicBezTo>
                  <a:cubicBezTo>
                    <a:pt x="28" y="341"/>
                    <a:pt x="28" y="345"/>
                    <a:pt x="29" y="350"/>
                  </a:cubicBezTo>
                  <a:cubicBezTo>
                    <a:pt x="29" y="344"/>
                    <a:pt x="30" y="337"/>
                    <a:pt x="30" y="331"/>
                  </a:cubicBezTo>
                  <a:cubicBezTo>
                    <a:pt x="30" y="325"/>
                    <a:pt x="33" y="324"/>
                    <a:pt x="38" y="326"/>
                  </a:cubicBezTo>
                  <a:cubicBezTo>
                    <a:pt x="35" y="324"/>
                    <a:pt x="33" y="322"/>
                    <a:pt x="30" y="321"/>
                  </a:cubicBezTo>
                  <a:cubicBezTo>
                    <a:pt x="21" y="314"/>
                    <a:pt x="23" y="303"/>
                    <a:pt x="29" y="297"/>
                  </a:cubicBezTo>
                  <a:cubicBezTo>
                    <a:pt x="30" y="296"/>
                    <a:pt x="31" y="294"/>
                    <a:pt x="31" y="293"/>
                  </a:cubicBezTo>
                  <a:cubicBezTo>
                    <a:pt x="32" y="283"/>
                    <a:pt x="35" y="274"/>
                    <a:pt x="38" y="265"/>
                  </a:cubicBezTo>
                  <a:cubicBezTo>
                    <a:pt x="40" y="260"/>
                    <a:pt x="44" y="257"/>
                    <a:pt x="50" y="257"/>
                  </a:cubicBezTo>
                  <a:cubicBezTo>
                    <a:pt x="52" y="257"/>
                    <a:pt x="54" y="258"/>
                    <a:pt x="55" y="260"/>
                  </a:cubicBezTo>
                  <a:cubicBezTo>
                    <a:pt x="56" y="260"/>
                    <a:pt x="56" y="261"/>
                    <a:pt x="56" y="263"/>
                  </a:cubicBezTo>
                  <a:cubicBezTo>
                    <a:pt x="55" y="264"/>
                    <a:pt x="54" y="263"/>
                    <a:pt x="53" y="263"/>
                  </a:cubicBezTo>
                  <a:cubicBezTo>
                    <a:pt x="51" y="262"/>
                    <a:pt x="50" y="263"/>
                    <a:pt x="48" y="264"/>
                  </a:cubicBezTo>
                  <a:cubicBezTo>
                    <a:pt x="50" y="268"/>
                    <a:pt x="56" y="270"/>
                    <a:pt x="54" y="276"/>
                  </a:cubicBezTo>
                  <a:cubicBezTo>
                    <a:pt x="54" y="276"/>
                    <a:pt x="55" y="276"/>
                    <a:pt x="55" y="276"/>
                  </a:cubicBezTo>
                  <a:cubicBezTo>
                    <a:pt x="55" y="276"/>
                    <a:pt x="55" y="276"/>
                    <a:pt x="55" y="276"/>
                  </a:cubicBezTo>
                  <a:cubicBezTo>
                    <a:pt x="55" y="274"/>
                    <a:pt x="54" y="272"/>
                    <a:pt x="55" y="271"/>
                  </a:cubicBezTo>
                  <a:cubicBezTo>
                    <a:pt x="55" y="267"/>
                    <a:pt x="55" y="267"/>
                    <a:pt x="58" y="269"/>
                  </a:cubicBezTo>
                  <a:cubicBezTo>
                    <a:pt x="59" y="270"/>
                    <a:pt x="59" y="270"/>
                    <a:pt x="61" y="267"/>
                  </a:cubicBezTo>
                  <a:cubicBezTo>
                    <a:pt x="64" y="265"/>
                    <a:pt x="67" y="262"/>
                    <a:pt x="70" y="259"/>
                  </a:cubicBezTo>
                  <a:cubicBezTo>
                    <a:pt x="73" y="256"/>
                    <a:pt x="75" y="252"/>
                    <a:pt x="77" y="248"/>
                  </a:cubicBezTo>
                  <a:cubicBezTo>
                    <a:pt x="77" y="246"/>
                    <a:pt x="76" y="248"/>
                    <a:pt x="76" y="248"/>
                  </a:cubicBezTo>
                  <a:cubicBezTo>
                    <a:pt x="74" y="247"/>
                    <a:pt x="74" y="245"/>
                    <a:pt x="74" y="244"/>
                  </a:cubicBezTo>
                  <a:cubicBezTo>
                    <a:pt x="73" y="242"/>
                    <a:pt x="73" y="240"/>
                    <a:pt x="73" y="238"/>
                  </a:cubicBezTo>
                  <a:cubicBezTo>
                    <a:pt x="72" y="237"/>
                    <a:pt x="74" y="235"/>
                    <a:pt x="70" y="234"/>
                  </a:cubicBezTo>
                  <a:cubicBezTo>
                    <a:pt x="69" y="234"/>
                    <a:pt x="67" y="229"/>
                    <a:pt x="68" y="227"/>
                  </a:cubicBezTo>
                  <a:cubicBezTo>
                    <a:pt x="70" y="224"/>
                    <a:pt x="68" y="223"/>
                    <a:pt x="67" y="222"/>
                  </a:cubicBezTo>
                  <a:cubicBezTo>
                    <a:pt x="67" y="223"/>
                    <a:pt x="69" y="226"/>
                    <a:pt x="67" y="227"/>
                  </a:cubicBezTo>
                  <a:cubicBezTo>
                    <a:pt x="65" y="228"/>
                    <a:pt x="62" y="227"/>
                    <a:pt x="61" y="225"/>
                  </a:cubicBezTo>
                  <a:cubicBezTo>
                    <a:pt x="59" y="221"/>
                    <a:pt x="57" y="222"/>
                    <a:pt x="55" y="224"/>
                  </a:cubicBezTo>
                  <a:cubicBezTo>
                    <a:pt x="51" y="227"/>
                    <a:pt x="47" y="231"/>
                    <a:pt x="43" y="234"/>
                  </a:cubicBezTo>
                  <a:cubicBezTo>
                    <a:pt x="40" y="237"/>
                    <a:pt x="39" y="236"/>
                    <a:pt x="39" y="233"/>
                  </a:cubicBezTo>
                  <a:cubicBezTo>
                    <a:pt x="39" y="231"/>
                    <a:pt x="40" y="230"/>
                    <a:pt x="41" y="229"/>
                  </a:cubicBezTo>
                  <a:cubicBezTo>
                    <a:pt x="45" y="226"/>
                    <a:pt x="46" y="221"/>
                    <a:pt x="45" y="216"/>
                  </a:cubicBezTo>
                  <a:cubicBezTo>
                    <a:pt x="44" y="212"/>
                    <a:pt x="45" y="209"/>
                    <a:pt x="45" y="205"/>
                  </a:cubicBezTo>
                  <a:cubicBezTo>
                    <a:pt x="45" y="204"/>
                    <a:pt x="45" y="202"/>
                    <a:pt x="47" y="202"/>
                  </a:cubicBezTo>
                  <a:cubicBezTo>
                    <a:pt x="49" y="202"/>
                    <a:pt x="49" y="204"/>
                    <a:pt x="50" y="205"/>
                  </a:cubicBezTo>
                  <a:cubicBezTo>
                    <a:pt x="50" y="209"/>
                    <a:pt x="51" y="213"/>
                    <a:pt x="52" y="217"/>
                  </a:cubicBezTo>
                  <a:cubicBezTo>
                    <a:pt x="56" y="214"/>
                    <a:pt x="60" y="211"/>
                    <a:pt x="64" y="208"/>
                  </a:cubicBezTo>
                  <a:cubicBezTo>
                    <a:pt x="66" y="206"/>
                    <a:pt x="66" y="204"/>
                    <a:pt x="66" y="202"/>
                  </a:cubicBezTo>
                  <a:cubicBezTo>
                    <a:pt x="67" y="196"/>
                    <a:pt x="66" y="189"/>
                    <a:pt x="67" y="182"/>
                  </a:cubicBezTo>
                  <a:cubicBezTo>
                    <a:pt x="68" y="175"/>
                    <a:pt x="68" y="168"/>
                    <a:pt x="68" y="161"/>
                  </a:cubicBezTo>
                  <a:cubicBezTo>
                    <a:pt x="68" y="157"/>
                    <a:pt x="64" y="154"/>
                    <a:pt x="62" y="152"/>
                  </a:cubicBezTo>
                  <a:cubicBezTo>
                    <a:pt x="61" y="151"/>
                    <a:pt x="59" y="151"/>
                    <a:pt x="59" y="152"/>
                  </a:cubicBezTo>
                  <a:cubicBezTo>
                    <a:pt x="57" y="153"/>
                    <a:pt x="55" y="154"/>
                    <a:pt x="54" y="155"/>
                  </a:cubicBezTo>
                  <a:cubicBezTo>
                    <a:pt x="52" y="157"/>
                    <a:pt x="51" y="159"/>
                    <a:pt x="49" y="161"/>
                  </a:cubicBezTo>
                  <a:cubicBezTo>
                    <a:pt x="49" y="162"/>
                    <a:pt x="48" y="164"/>
                    <a:pt x="46" y="163"/>
                  </a:cubicBezTo>
                  <a:cubicBezTo>
                    <a:pt x="45" y="163"/>
                    <a:pt x="45" y="161"/>
                    <a:pt x="45" y="160"/>
                  </a:cubicBezTo>
                  <a:cubicBezTo>
                    <a:pt x="44" y="154"/>
                    <a:pt x="43" y="147"/>
                    <a:pt x="42" y="141"/>
                  </a:cubicBezTo>
                  <a:cubicBezTo>
                    <a:pt x="42" y="135"/>
                    <a:pt x="40" y="130"/>
                    <a:pt x="36" y="126"/>
                  </a:cubicBezTo>
                  <a:cubicBezTo>
                    <a:pt x="35" y="125"/>
                    <a:pt x="34" y="124"/>
                    <a:pt x="34" y="122"/>
                  </a:cubicBezTo>
                  <a:cubicBezTo>
                    <a:pt x="34" y="119"/>
                    <a:pt x="32" y="116"/>
                    <a:pt x="32" y="113"/>
                  </a:cubicBezTo>
                  <a:cubicBezTo>
                    <a:pt x="32" y="110"/>
                    <a:pt x="29" y="108"/>
                    <a:pt x="26" y="107"/>
                  </a:cubicBezTo>
                  <a:cubicBezTo>
                    <a:pt x="24" y="107"/>
                    <a:pt x="22" y="106"/>
                    <a:pt x="21" y="104"/>
                  </a:cubicBezTo>
                  <a:cubicBezTo>
                    <a:pt x="16" y="97"/>
                    <a:pt x="10" y="90"/>
                    <a:pt x="6" y="83"/>
                  </a:cubicBezTo>
                  <a:cubicBezTo>
                    <a:pt x="5" y="81"/>
                    <a:pt x="3" y="80"/>
                    <a:pt x="5" y="78"/>
                  </a:cubicBezTo>
                  <a:cubicBezTo>
                    <a:pt x="8" y="76"/>
                    <a:pt x="10" y="78"/>
                    <a:pt x="12" y="80"/>
                  </a:cubicBezTo>
                  <a:cubicBezTo>
                    <a:pt x="13" y="81"/>
                    <a:pt x="14" y="83"/>
                    <a:pt x="15" y="84"/>
                  </a:cubicBezTo>
                  <a:cubicBezTo>
                    <a:pt x="16" y="85"/>
                    <a:pt x="17" y="87"/>
                    <a:pt x="19" y="86"/>
                  </a:cubicBezTo>
                  <a:cubicBezTo>
                    <a:pt x="20" y="85"/>
                    <a:pt x="19" y="83"/>
                    <a:pt x="18" y="82"/>
                  </a:cubicBezTo>
                  <a:cubicBezTo>
                    <a:pt x="16" y="75"/>
                    <a:pt x="10" y="71"/>
                    <a:pt x="7" y="65"/>
                  </a:cubicBezTo>
                  <a:cubicBezTo>
                    <a:pt x="4" y="61"/>
                    <a:pt x="4" y="56"/>
                    <a:pt x="1" y="52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4" y="39"/>
                    <a:pt x="4" y="29"/>
                    <a:pt x="6" y="19"/>
                  </a:cubicBezTo>
                  <a:cubicBezTo>
                    <a:pt x="7" y="16"/>
                    <a:pt x="7" y="14"/>
                    <a:pt x="8" y="12"/>
                  </a:cubicBezTo>
                  <a:cubicBezTo>
                    <a:pt x="10" y="10"/>
                    <a:pt x="10" y="8"/>
                    <a:pt x="10" y="5"/>
                  </a:cubicBezTo>
                  <a:cubicBezTo>
                    <a:pt x="10" y="2"/>
                    <a:pt x="11" y="0"/>
                    <a:pt x="14" y="1"/>
                  </a:cubicBezTo>
                  <a:cubicBezTo>
                    <a:pt x="16" y="2"/>
                    <a:pt x="15" y="4"/>
                    <a:pt x="14" y="6"/>
                  </a:cubicBezTo>
                  <a:cubicBezTo>
                    <a:pt x="13" y="9"/>
                    <a:pt x="13" y="13"/>
                    <a:pt x="14" y="17"/>
                  </a:cubicBezTo>
                  <a:cubicBezTo>
                    <a:pt x="14" y="20"/>
                    <a:pt x="15" y="22"/>
                    <a:pt x="18" y="23"/>
                  </a:cubicBezTo>
                  <a:cubicBezTo>
                    <a:pt x="24" y="27"/>
                    <a:pt x="27" y="33"/>
                    <a:pt x="33" y="37"/>
                  </a:cubicBezTo>
                  <a:cubicBezTo>
                    <a:pt x="41" y="42"/>
                    <a:pt x="41" y="50"/>
                    <a:pt x="41" y="57"/>
                  </a:cubicBezTo>
                  <a:cubicBezTo>
                    <a:pt x="42" y="59"/>
                    <a:pt x="41" y="61"/>
                    <a:pt x="41" y="63"/>
                  </a:cubicBezTo>
                  <a:cubicBezTo>
                    <a:pt x="40" y="67"/>
                    <a:pt x="41" y="68"/>
                    <a:pt x="46" y="67"/>
                  </a:cubicBezTo>
                  <a:cubicBezTo>
                    <a:pt x="48" y="65"/>
                    <a:pt x="51" y="65"/>
                    <a:pt x="54" y="66"/>
                  </a:cubicBezTo>
                  <a:cubicBezTo>
                    <a:pt x="55" y="66"/>
                    <a:pt x="57" y="65"/>
                    <a:pt x="58" y="64"/>
                  </a:cubicBezTo>
                  <a:cubicBezTo>
                    <a:pt x="58" y="58"/>
                    <a:pt x="56" y="51"/>
                    <a:pt x="55" y="45"/>
                  </a:cubicBezTo>
                  <a:cubicBezTo>
                    <a:pt x="55" y="43"/>
                    <a:pt x="55" y="42"/>
                    <a:pt x="56" y="40"/>
                  </a:cubicBezTo>
                  <a:cubicBezTo>
                    <a:pt x="56" y="40"/>
                    <a:pt x="57" y="40"/>
                    <a:pt x="57" y="40"/>
                  </a:cubicBezTo>
                  <a:cubicBezTo>
                    <a:pt x="60" y="43"/>
                    <a:pt x="60" y="47"/>
                    <a:pt x="60" y="51"/>
                  </a:cubicBezTo>
                  <a:cubicBezTo>
                    <a:pt x="60" y="56"/>
                    <a:pt x="62" y="60"/>
                    <a:pt x="63" y="65"/>
                  </a:cubicBezTo>
                  <a:cubicBezTo>
                    <a:pt x="64" y="71"/>
                    <a:pt x="59" y="74"/>
                    <a:pt x="55" y="78"/>
                  </a:cubicBezTo>
                  <a:cubicBezTo>
                    <a:pt x="57" y="76"/>
                    <a:pt x="60" y="73"/>
                    <a:pt x="62" y="71"/>
                  </a:cubicBezTo>
                  <a:cubicBezTo>
                    <a:pt x="63" y="70"/>
                    <a:pt x="64" y="69"/>
                    <a:pt x="65" y="70"/>
                  </a:cubicBezTo>
                  <a:cubicBezTo>
                    <a:pt x="66" y="70"/>
                    <a:pt x="66" y="72"/>
                    <a:pt x="66" y="73"/>
                  </a:cubicBezTo>
                  <a:cubicBezTo>
                    <a:pt x="65" y="75"/>
                    <a:pt x="66" y="77"/>
                    <a:pt x="68" y="79"/>
                  </a:cubicBezTo>
                  <a:cubicBezTo>
                    <a:pt x="71" y="81"/>
                    <a:pt x="72" y="83"/>
                    <a:pt x="75" y="85"/>
                  </a:cubicBezTo>
                  <a:cubicBezTo>
                    <a:pt x="78" y="88"/>
                    <a:pt x="80" y="91"/>
                    <a:pt x="78" y="94"/>
                  </a:cubicBezTo>
                  <a:cubicBezTo>
                    <a:pt x="78" y="93"/>
                    <a:pt x="78" y="92"/>
                    <a:pt x="80" y="92"/>
                  </a:cubicBezTo>
                  <a:cubicBezTo>
                    <a:pt x="81" y="92"/>
                    <a:pt x="82" y="93"/>
                    <a:pt x="82" y="94"/>
                  </a:cubicBezTo>
                  <a:cubicBezTo>
                    <a:pt x="83" y="96"/>
                    <a:pt x="83" y="97"/>
                    <a:pt x="83" y="98"/>
                  </a:cubicBezTo>
                  <a:cubicBezTo>
                    <a:pt x="84" y="101"/>
                    <a:pt x="86" y="104"/>
                    <a:pt x="88" y="104"/>
                  </a:cubicBezTo>
                  <a:cubicBezTo>
                    <a:pt x="91" y="105"/>
                    <a:pt x="91" y="106"/>
                    <a:pt x="92" y="109"/>
                  </a:cubicBezTo>
                  <a:cubicBezTo>
                    <a:pt x="92" y="108"/>
                    <a:pt x="91" y="106"/>
                    <a:pt x="92" y="106"/>
                  </a:cubicBezTo>
                  <a:cubicBezTo>
                    <a:pt x="94" y="105"/>
                    <a:pt x="94" y="106"/>
                    <a:pt x="95" y="107"/>
                  </a:cubicBezTo>
                  <a:cubicBezTo>
                    <a:pt x="96" y="110"/>
                    <a:pt x="98" y="113"/>
                    <a:pt x="100" y="116"/>
                  </a:cubicBezTo>
                  <a:cubicBezTo>
                    <a:pt x="105" y="122"/>
                    <a:pt x="111" y="128"/>
                    <a:pt x="114" y="135"/>
                  </a:cubicBezTo>
                  <a:cubicBezTo>
                    <a:pt x="115" y="137"/>
                    <a:pt x="115" y="137"/>
                    <a:pt x="114" y="140"/>
                  </a:cubicBezTo>
                  <a:cubicBezTo>
                    <a:pt x="114" y="141"/>
                    <a:pt x="116" y="142"/>
                    <a:pt x="116" y="144"/>
                  </a:cubicBezTo>
                  <a:cubicBezTo>
                    <a:pt x="116" y="145"/>
                    <a:pt x="116" y="146"/>
                    <a:pt x="115" y="147"/>
                  </a:cubicBezTo>
                  <a:cubicBezTo>
                    <a:pt x="114" y="147"/>
                    <a:pt x="113" y="146"/>
                    <a:pt x="113" y="145"/>
                  </a:cubicBezTo>
                  <a:cubicBezTo>
                    <a:pt x="114" y="147"/>
                    <a:pt x="116" y="149"/>
                    <a:pt x="116" y="152"/>
                  </a:cubicBezTo>
                  <a:cubicBezTo>
                    <a:pt x="117" y="154"/>
                    <a:pt x="117" y="157"/>
                    <a:pt x="115" y="158"/>
                  </a:cubicBezTo>
                  <a:cubicBezTo>
                    <a:pt x="113" y="159"/>
                    <a:pt x="114" y="160"/>
                    <a:pt x="115" y="161"/>
                  </a:cubicBezTo>
                  <a:cubicBezTo>
                    <a:pt x="115" y="165"/>
                    <a:pt x="117" y="169"/>
                    <a:pt x="117" y="173"/>
                  </a:cubicBezTo>
                  <a:cubicBezTo>
                    <a:pt x="117" y="177"/>
                    <a:pt x="120" y="180"/>
                    <a:pt x="121" y="185"/>
                  </a:cubicBezTo>
                  <a:cubicBezTo>
                    <a:pt x="117" y="180"/>
                    <a:pt x="117" y="174"/>
                    <a:pt x="114" y="170"/>
                  </a:cubicBezTo>
                  <a:cubicBezTo>
                    <a:pt x="114" y="176"/>
                    <a:pt x="117" y="182"/>
                    <a:pt x="119" y="188"/>
                  </a:cubicBezTo>
                  <a:cubicBezTo>
                    <a:pt x="116" y="185"/>
                    <a:pt x="115" y="181"/>
                    <a:pt x="114" y="177"/>
                  </a:cubicBezTo>
                  <a:cubicBezTo>
                    <a:pt x="113" y="181"/>
                    <a:pt x="116" y="183"/>
                    <a:pt x="115" y="187"/>
                  </a:cubicBezTo>
                  <a:cubicBezTo>
                    <a:pt x="116" y="187"/>
                    <a:pt x="115" y="188"/>
                    <a:pt x="114" y="187"/>
                  </a:cubicBezTo>
                  <a:close/>
                </a:path>
              </a:pathLst>
            </a:custGeom>
            <a:solidFill>
              <a:srgbClr val="0F0F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2" name="Freeform 115"/>
            <p:cNvSpPr>
              <a:spLocks/>
            </p:cNvSpPr>
            <p:nvPr/>
          </p:nvSpPr>
          <p:spPr bwMode="auto">
            <a:xfrm>
              <a:off x="6910249" y="3509510"/>
              <a:ext cx="471611" cy="256568"/>
            </a:xfrm>
            <a:custGeom>
              <a:avLst/>
              <a:gdLst>
                <a:gd name="T0" fmla="*/ 31 w 220"/>
                <a:gd name="T1" fmla="*/ 20 h 120"/>
                <a:gd name="T2" fmla="*/ 37 w 220"/>
                <a:gd name="T3" fmla="*/ 26 h 120"/>
                <a:gd name="T4" fmla="*/ 55 w 220"/>
                <a:gd name="T5" fmla="*/ 64 h 120"/>
                <a:gd name="T6" fmla="*/ 32 w 220"/>
                <a:gd name="T7" fmla="*/ 15 h 120"/>
                <a:gd name="T8" fmla="*/ 53 w 220"/>
                <a:gd name="T9" fmla="*/ 56 h 120"/>
                <a:gd name="T10" fmla="*/ 37 w 220"/>
                <a:gd name="T11" fmla="*/ 10 h 120"/>
                <a:gd name="T12" fmla="*/ 45 w 220"/>
                <a:gd name="T13" fmla="*/ 26 h 120"/>
                <a:gd name="T14" fmla="*/ 51 w 220"/>
                <a:gd name="T15" fmla="*/ 28 h 120"/>
                <a:gd name="T16" fmla="*/ 47 w 220"/>
                <a:gd name="T17" fmla="*/ 12 h 120"/>
                <a:gd name="T18" fmla="*/ 51 w 220"/>
                <a:gd name="T19" fmla="*/ 14 h 120"/>
                <a:gd name="T20" fmla="*/ 49 w 220"/>
                <a:gd name="T21" fmla="*/ 1 h 120"/>
                <a:gd name="T22" fmla="*/ 83 w 220"/>
                <a:gd name="T23" fmla="*/ 72 h 120"/>
                <a:gd name="T24" fmla="*/ 77 w 220"/>
                <a:gd name="T25" fmla="*/ 51 h 120"/>
                <a:gd name="T26" fmla="*/ 99 w 220"/>
                <a:gd name="T27" fmla="*/ 79 h 120"/>
                <a:gd name="T28" fmla="*/ 73 w 220"/>
                <a:gd name="T29" fmla="*/ 34 h 120"/>
                <a:gd name="T30" fmla="*/ 75 w 220"/>
                <a:gd name="T31" fmla="*/ 40 h 120"/>
                <a:gd name="T32" fmla="*/ 94 w 220"/>
                <a:gd name="T33" fmla="*/ 71 h 120"/>
                <a:gd name="T34" fmla="*/ 82 w 220"/>
                <a:gd name="T35" fmla="*/ 53 h 120"/>
                <a:gd name="T36" fmla="*/ 103 w 220"/>
                <a:gd name="T37" fmla="*/ 72 h 120"/>
                <a:gd name="T38" fmla="*/ 137 w 220"/>
                <a:gd name="T39" fmla="*/ 71 h 120"/>
                <a:gd name="T40" fmla="*/ 172 w 220"/>
                <a:gd name="T41" fmla="*/ 48 h 120"/>
                <a:gd name="T42" fmla="*/ 157 w 220"/>
                <a:gd name="T43" fmla="*/ 65 h 120"/>
                <a:gd name="T44" fmla="*/ 181 w 220"/>
                <a:gd name="T45" fmla="*/ 49 h 120"/>
                <a:gd name="T46" fmla="*/ 199 w 220"/>
                <a:gd name="T47" fmla="*/ 34 h 120"/>
                <a:gd name="T48" fmla="*/ 201 w 220"/>
                <a:gd name="T49" fmla="*/ 53 h 120"/>
                <a:gd name="T50" fmla="*/ 193 w 220"/>
                <a:gd name="T51" fmla="*/ 59 h 120"/>
                <a:gd name="T52" fmla="*/ 210 w 220"/>
                <a:gd name="T53" fmla="*/ 59 h 120"/>
                <a:gd name="T54" fmla="*/ 193 w 220"/>
                <a:gd name="T55" fmla="*/ 71 h 120"/>
                <a:gd name="T56" fmla="*/ 203 w 220"/>
                <a:gd name="T57" fmla="*/ 74 h 120"/>
                <a:gd name="T58" fmla="*/ 175 w 220"/>
                <a:gd name="T59" fmla="*/ 86 h 120"/>
                <a:gd name="T60" fmla="*/ 183 w 220"/>
                <a:gd name="T61" fmla="*/ 86 h 120"/>
                <a:gd name="T62" fmla="*/ 188 w 220"/>
                <a:gd name="T63" fmla="*/ 86 h 120"/>
                <a:gd name="T64" fmla="*/ 191 w 220"/>
                <a:gd name="T65" fmla="*/ 98 h 120"/>
                <a:gd name="T66" fmla="*/ 173 w 220"/>
                <a:gd name="T67" fmla="*/ 101 h 120"/>
                <a:gd name="T68" fmla="*/ 163 w 220"/>
                <a:gd name="T69" fmla="*/ 111 h 120"/>
                <a:gd name="T70" fmla="*/ 148 w 220"/>
                <a:gd name="T71" fmla="*/ 117 h 120"/>
                <a:gd name="T72" fmla="*/ 113 w 220"/>
                <a:gd name="T73" fmla="*/ 112 h 120"/>
                <a:gd name="T74" fmla="*/ 76 w 220"/>
                <a:gd name="T75" fmla="*/ 118 h 120"/>
                <a:gd name="T76" fmla="*/ 62 w 220"/>
                <a:gd name="T77" fmla="*/ 113 h 120"/>
                <a:gd name="T78" fmla="*/ 50 w 220"/>
                <a:gd name="T79" fmla="*/ 109 h 120"/>
                <a:gd name="T80" fmla="*/ 28 w 220"/>
                <a:gd name="T81" fmla="*/ 99 h 120"/>
                <a:gd name="T82" fmla="*/ 25 w 220"/>
                <a:gd name="T83" fmla="*/ 87 h 120"/>
                <a:gd name="T84" fmla="*/ 19 w 220"/>
                <a:gd name="T85" fmla="*/ 98 h 120"/>
                <a:gd name="T86" fmla="*/ 22 w 220"/>
                <a:gd name="T87" fmla="*/ 80 h 120"/>
                <a:gd name="T88" fmla="*/ 13 w 220"/>
                <a:gd name="T89" fmla="*/ 68 h 120"/>
                <a:gd name="T90" fmla="*/ 2 w 220"/>
                <a:gd name="T91" fmla="*/ 51 h 120"/>
                <a:gd name="T92" fmla="*/ 22 w 220"/>
                <a:gd name="T93" fmla="*/ 73 h 120"/>
                <a:gd name="T94" fmla="*/ 23 w 220"/>
                <a:gd name="T95" fmla="*/ 58 h 120"/>
                <a:gd name="T96" fmla="*/ 29 w 220"/>
                <a:gd name="T97" fmla="*/ 57 h 120"/>
                <a:gd name="T98" fmla="*/ 29 w 220"/>
                <a:gd name="T99" fmla="*/ 48 h 120"/>
                <a:gd name="T100" fmla="*/ 34 w 220"/>
                <a:gd name="T101" fmla="*/ 55 h 120"/>
                <a:gd name="T102" fmla="*/ 41 w 220"/>
                <a:gd name="T103" fmla="*/ 62 h 120"/>
                <a:gd name="T104" fmla="*/ 45 w 2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0" h="120">
                  <a:moveTo>
                    <a:pt x="45" y="62"/>
                  </a:moveTo>
                  <a:cubicBezTo>
                    <a:pt x="49" y="67"/>
                    <a:pt x="51" y="73"/>
                    <a:pt x="56" y="77"/>
                  </a:cubicBezTo>
                  <a:cubicBezTo>
                    <a:pt x="54" y="73"/>
                    <a:pt x="51" y="69"/>
                    <a:pt x="48" y="64"/>
                  </a:cubicBezTo>
                  <a:cubicBezTo>
                    <a:pt x="45" y="49"/>
                    <a:pt x="38" y="34"/>
                    <a:pt x="31" y="20"/>
                  </a:cubicBezTo>
                  <a:cubicBezTo>
                    <a:pt x="29" y="18"/>
                    <a:pt x="28" y="16"/>
                    <a:pt x="27" y="13"/>
                  </a:cubicBezTo>
                  <a:cubicBezTo>
                    <a:pt x="27" y="12"/>
                    <a:pt x="27" y="10"/>
                    <a:pt x="28" y="10"/>
                  </a:cubicBezTo>
                  <a:cubicBezTo>
                    <a:pt x="30" y="9"/>
                    <a:pt x="30" y="11"/>
                    <a:pt x="31" y="12"/>
                  </a:cubicBezTo>
                  <a:cubicBezTo>
                    <a:pt x="32" y="17"/>
                    <a:pt x="35" y="21"/>
                    <a:pt x="37" y="26"/>
                  </a:cubicBezTo>
                  <a:cubicBezTo>
                    <a:pt x="39" y="29"/>
                    <a:pt x="40" y="32"/>
                    <a:pt x="42" y="35"/>
                  </a:cubicBezTo>
                  <a:cubicBezTo>
                    <a:pt x="46" y="43"/>
                    <a:pt x="48" y="52"/>
                    <a:pt x="53" y="60"/>
                  </a:cubicBezTo>
                  <a:cubicBezTo>
                    <a:pt x="54" y="61"/>
                    <a:pt x="54" y="63"/>
                    <a:pt x="55" y="64"/>
                  </a:cubicBezTo>
                  <a:cubicBezTo>
                    <a:pt x="55" y="65"/>
                    <a:pt x="55" y="64"/>
                    <a:pt x="55" y="64"/>
                  </a:cubicBezTo>
                  <a:cubicBezTo>
                    <a:pt x="54" y="63"/>
                    <a:pt x="54" y="61"/>
                    <a:pt x="53" y="60"/>
                  </a:cubicBezTo>
                  <a:cubicBezTo>
                    <a:pt x="48" y="52"/>
                    <a:pt x="46" y="43"/>
                    <a:pt x="42" y="34"/>
                  </a:cubicBezTo>
                  <a:cubicBezTo>
                    <a:pt x="39" y="29"/>
                    <a:pt x="35" y="23"/>
                    <a:pt x="33" y="17"/>
                  </a:cubicBezTo>
                  <a:cubicBezTo>
                    <a:pt x="32" y="16"/>
                    <a:pt x="32" y="16"/>
                    <a:pt x="32" y="15"/>
                  </a:cubicBezTo>
                  <a:cubicBezTo>
                    <a:pt x="32" y="14"/>
                    <a:pt x="32" y="13"/>
                    <a:pt x="33" y="13"/>
                  </a:cubicBezTo>
                  <a:cubicBezTo>
                    <a:pt x="34" y="12"/>
                    <a:pt x="34" y="13"/>
                    <a:pt x="35" y="14"/>
                  </a:cubicBezTo>
                  <a:cubicBezTo>
                    <a:pt x="35" y="15"/>
                    <a:pt x="36" y="16"/>
                    <a:pt x="36" y="17"/>
                  </a:cubicBezTo>
                  <a:cubicBezTo>
                    <a:pt x="42" y="29"/>
                    <a:pt x="49" y="42"/>
                    <a:pt x="53" y="56"/>
                  </a:cubicBezTo>
                  <a:cubicBezTo>
                    <a:pt x="48" y="41"/>
                    <a:pt x="41" y="27"/>
                    <a:pt x="35" y="13"/>
                  </a:cubicBezTo>
                  <a:cubicBezTo>
                    <a:pt x="34" y="12"/>
                    <a:pt x="34" y="12"/>
                    <a:pt x="34" y="11"/>
                  </a:cubicBezTo>
                  <a:cubicBezTo>
                    <a:pt x="34" y="10"/>
                    <a:pt x="33" y="9"/>
                    <a:pt x="34" y="8"/>
                  </a:cubicBezTo>
                  <a:cubicBezTo>
                    <a:pt x="36" y="7"/>
                    <a:pt x="37" y="9"/>
                    <a:pt x="37" y="10"/>
                  </a:cubicBezTo>
                  <a:cubicBezTo>
                    <a:pt x="39" y="15"/>
                    <a:pt x="42" y="20"/>
                    <a:pt x="44" y="25"/>
                  </a:cubicBezTo>
                  <a:cubicBezTo>
                    <a:pt x="48" y="35"/>
                    <a:pt x="52" y="45"/>
                    <a:pt x="54" y="50"/>
                  </a:cubicBezTo>
                  <a:cubicBezTo>
                    <a:pt x="52" y="46"/>
                    <a:pt x="49" y="36"/>
                    <a:pt x="45" y="27"/>
                  </a:cubicBezTo>
                  <a:cubicBezTo>
                    <a:pt x="45" y="27"/>
                    <a:pt x="45" y="26"/>
                    <a:pt x="45" y="26"/>
                  </a:cubicBezTo>
                  <a:cubicBezTo>
                    <a:pt x="46" y="23"/>
                    <a:pt x="44" y="21"/>
                    <a:pt x="43" y="19"/>
                  </a:cubicBezTo>
                  <a:cubicBezTo>
                    <a:pt x="43" y="17"/>
                    <a:pt x="42" y="15"/>
                    <a:pt x="44" y="14"/>
                  </a:cubicBezTo>
                  <a:cubicBezTo>
                    <a:pt x="46" y="14"/>
                    <a:pt x="46" y="16"/>
                    <a:pt x="46" y="17"/>
                  </a:cubicBezTo>
                  <a:cubicBezTo>
                    <a:pt x="48" y="22"/>
                    <a:pt x="50" y="26"/>
                    <a:pt x="51" y="28"/>
                  </a:cubicBezTo>
                  <a:cubicBezTo>
                    <a:pt x="49" y="25"/>
                    <a:pt x="47" y="20"/>
                    <a:pt x="46" y="15"/>
                  </a:cubicBezTo>
                  <a:cubicBezTo>
                    <a:pt x="45" y="14"/>
                    <a:pt x="45" y="13"/>
                    <a:pt x="45" y="12"/>
                  </a:cubicBezTo>
                  <a:cubicBezTo>
                    <a:pt x="45" y="11"/>
                    <a:pt x="45" y="10"/>
                    <a:pt x="46" y="10"/>
                  </a:cubicBezTo>
                  <a:cubicBezTo>
                    <a:pt x="47" y="9"/>
                    <a:pt x="47" y="11"/>
                    <a:pt x="47" y="12"/>
                  </a:cubicBezTo>
                  <a:cubicBezTo>
                    <a:pt x="50" y="18"/>
                    <a:pt x="51" y="24"/>
                    <a:pt x="53" y="27"/>
                  </a:cubicBezTo>
                  <a:cubicBezTo>
                    <a:pt x="52" y="25"/>
                    <a:pt x="51" y="20"/>
                    <a:pt x="49" y="15"/>
                  </a:cubicBezTo>
                  <a:cubicBezTo>
                    <a:pt x="48" y="14"/>
                    <a:pt x="48" y="13"/>
                    <a:pt x="49" y="12"/>
                  </a:cubicBezTo>
                  <a:cubicBezTo>
                    <a:pt x="51" y="12"/>
                    <a:pt x="51" y="13"/>
                    <a:pt x="51" y="14"/>
                  </a:cubicBezTo>
                  <a:cubicBezTo>
                    <a:pt x="53" y="20"/>
                    <a:pt x="55" y="26"/>
                    <a:pt x="58" y="31"/>
                  </a:cubicBezTo>
                  <a:cubicBezTo>
                    <a:pt x="56" y="23"/>
                    <a:pt x="53" y="15"/>
                    <a:pt x="50" y="8"/>
                  </a:cubicBezTo>
                  <a:cubicBezTo>
                    <a:pt x="49" y="6"/>
                    <a:pt x="48" y="4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1"/>
                    <a:pt x="50" y="0"/>
                    <a:pt x="50" y="0"/>
                  </a:cubicBezTo>
                  <a:cubicBezTo>
                    <a:pt x="51" y="4"/>
                    <a:pt x="53" y="8"/>
                    <a:pt x="54" y="13"/>
                  </a:cubicBezTo>
                  <a:cubicBezTo>
                    <a:pt x="59" y="32"/>
                    <a:pt x="69" y="49"/>
                    <a:pt x="78" y="66"/>
                  </a:cubicBezTo>
                  <a:cubicBezTo>
                    <a:pt x="79" y="68"/>
                    <a:pt x="80" y="71"/>
                    <a:pt x="83" y="72"/>
                  </a:cubicBezTo>
                  <a:cubicBezTo>
                    <a:pt x="74" y="56"/>
                    <a:pt x="66" y="40"/>
                    <a:pt x="60" y="24"/>
                  </a:cubicBezTo>
                  <a:cubicBezTo>
                    <a:pt x="68" y="40"/>
                    <a:pt x="75" y="56"/>
                    <a:pt x="86" y="71"/>
                  </a:cubicBezTo>
                  <a:cubicBezTo>
                    <a:pt x="77" y="55"/>
                    <a:pt x="68" y="40"/>
                    <a:pt x="62" y="23"/>
                  </a:cubicBezTo>
                  <a:cubicBezTo>
                    <a:pt x="67" y="32"/>
                    <a:pt x="72" y="42"/>
                    <a:pt x="77" y="51"/>
                  </a:cubicBezTo>
                  <a:cubicBezTo>
                    <a:pt x="81" y="60"/>
                    <a:pt x="86" y="69"/>
                    <a:pt x="94" y="76"/>
                  </a:cubicBezTo>
                  <a:cubicBezTo>
                    <a:pt x="95" y="77"/>
                    <a:pt x="97" y="79"/>
                    <a:pt x="99" y="79"/>
                  </a:cubicBezTo>
                  <a:cubicBezTo>
                    <a:pt x="100" y="80"/>
                    <a:pt x="102" y="81"/>
                    <a:pt x="104" y="82"/>
                  </a:cubicBezTo>
                  <a:cubicBezTo>
                    <a:pt x="102" y="81"/>
                    <a:pt x="100" y="80"/>
                    <a:pt x="99" y="79"/>
                  </a:cubicBezTo>
                  <a:cubicBezTo>
                    <a:pt x="82" y="64"/>
                    <a:pt x="74" y="44"/>
                    <a:pt x="65" y="25"/>
                  </a:cubicBezTo>
                  <a:cubicBezTo>
                    <a:pt x="66" y="25"/>
                    <a:pt x="66" y="24"/>
                    <a:pt x="66" y="24"/>
                  </a:cubicBezTo>
                  <a:cubicBezTo>
                    <a:pt x="68" y="27"/>
                    <a:pt x="69" y="30"/>
                    <a:pt x="70" y="32"/>
                  </a:cubicBezTo>
                  <a:cubicBezTo>
                    <a:pt x="71" y="33"/>
                    <a:pt x="71" y="35"/>
                    <a:pt x="73" y="34"/>
                  </a:cubicBezTo>
                  <a:cubicBezTo>
                    <a:pt x="74" y="33"/>
                    <a:pt x="73" y="32"/>
                    <a:pt x="73" y="31"/>
                  </a:cubicBezTo>
                  <a:cubicBezTo>
                    <a:pt x="72" y="28"/>
                    <a:pt x="71" y="26"/>
                    <a:pt x="70" y="23"/>
                  </a:cubicBezTo>
                  <a:cubicBezTo>
                    <a:pt x="73" y="28"/>
                    <a:pt x="76" y="34"/>
                    <a:pt x="78" y="40"/>
                  </a:cubicBezTo>
                  <a:cubicBezTo>
                    <a:pt x="77" y="41"/>
                    <a:pt x="76" y="40"/>
                    <a:pt x="75" y="40"/>
                  </a:cubicBezTo>
                  <a:cubicBezTo>
                    <a:pt x="77" y="43"/>
                    <a:pt x="78" y="46"/>
                    <a:pt x="79" y="48"/>
                  </a:cubicBezTo>
                  <a:cubicBezTo>
                    <a:pt x="80" y="50"/>
                    <a:pt x="81" y="52"/>
                    <a:pt x="82" y="53"/>
                  </a:cubicBezTo>
                  <a:cubicBezTo>
                    <a:pt x="87" y="60"/>
                    <a:pt x="91" y="68"/>
                    <a:pt x="98" y="74"/>
                  </a:cubicBezTo>
                  <a:cubicBezTo>
                    <a:pt x="96" y="73"/>
                    <a:pt x="95" y="72"/>
                    <a:pt x="94" y="71"/>
                  </a:cubicBezTo>
                  <a:cubicBezTo>
                    <a:pt x="93" y="70"/>
                    <a:pt x="93" y="69"/>
                    <a:pt x="94" y="68"/>
                  </a:cubicBezTo>
                  <a:cubicBezTo>
                    <a:pt x="94" y="68"/>
                    <a:pt x="95" y="68"/>
                    <a:pt x="95" y="68"/>
                  </a:cubicBezTo>
                  <a:cubicBezTo>
                    <a:pt x="93" y="66"/>
                    <a:pt x="91" y="64"/>
                    <a:pt x="90" y="63"/>
                  </a:cubicBezTo>
                  <a:cubicBezTo>
                    <a:pt x="88" y="59"/>
                    <a:pt x="85" y="56"/>
                    <a:pt x="82" y="53"/>
                  </a:cubicBezTo>
                  <a:cubicBezTo>
                    <a:pt x="81" y="51"/>
                    <a:pt x="80" y="49"/>
                    <a:pt x="79" y="48"/>
                  </a:cubicBezTo>
                  <a:cubicBezTo>
                    <a:pt x="78" y="45"/>
                    <a:pt x="77" y="43"/>
                    <a:pt x="78" y="40"/>
                  </a:cubicBezTo>
                  <a:cubicBezTo>
                    <a:pt x="82" y="46"/>
                    <a:pt x="86" y="52"/>
                    <a:pt x="91" y="58"/>
                  </a:cubicBezTo>
                  <a:cubicBezTo>
                    <a:pt x="94" y="63"/>
                    <a:pt x="98" y="68"/>
                    <a:pt x="103" y="72"/>
                  </a:cubicBezTo>
                  <a:cubicBezTo>
                    <a:pt x="105" y="73"/>
                    <a:pt x="107" y="74"/>
                    <a:pt x="109" y="74"/>
                  </a:cubicBezTo>
                  <a:cubicBezTo>
                    <a:pt x="109" y="74"/>
                    <a:pt x="109" y="74"/>
                    <a:pt x="109" y="73"/>
                  </a:cubicBezTo>
                  <a:cubicBezTo>
                    <a:pt x="118" y="76"/>
                    <a:pt x="127" y="77"/>
                    <a:pt x="136" y="72"/>
                  </a:cubicBezTo>
                  <a:cubicBezTo>
                    <a:pt x="136" y="71"/>
                    <a:pt x="137" y="71"/>
                    <a:pt x="137" y="71"/>
                  </a:cubicBezTo>
                  <a:cubicBezTo>
                    <a:pt x="141" y="69"/>
                    <a:pt x="144" y="67"/>
                    <a:pt x="148" y="64"/>
                  </a:cubicBezTo>
                  <a:cubicBezTo>
                    <a:pt x="148" y="64"/>
                    <a:pt x="148" y="64"/>
                    <a:pt x="148" y="64"/>
                  </a:cubicBezTo>
                  <a:cubicBezTo>
                    <a:pt x="155" y="61"/>
                    <a:pt x="161" y="55"/>
                    <a:pt x="168" y="51"/>
                  </a:cubicBezTo>
                  <a:cubicBezTo>
                    <a:pt x="169" y="50"/>
                    <a:pt x="170" y="48"/>
                    <a:pt x="172" y="48"/>
                  </a:cubicBezTo>
                  <a:cubicBezTo>
                    <a:pt x="170" y="51"/>
                    <a:pt x="169" y="52"/>
                    <a:pt x="167" y="55"/>
                  </a:cubicBezTo>
                  <a:cubicBezTo>
                    <a:pt x="171" y="54"/>
                    <a:pt x="172" y="50"/>
                    <a:pt x="175" y="48"/>
                  </a:cubicBezTo>
                  <a:cubicBezTo>
                    <a:pt x="174" y="52"/>
                    <a:pt x="170" y="55"/>
                    <a:pt x="167" y="58"/>
                  </a:cubicBezTo>
                  <a:cubicBezTo>
                    <a:pt x="164" y="60"/>
                    <a:pt x="161" y="63"/>
                    <a:pt x="157" y="65"/>
                  </a:cubicBezTo>
                  <a:cubicBezTo>
                    <a:pt x="154" y="68"/>
                    <a:pt x="150" y="70"/>
                    <a:pt x="147" y="73"/>
                  </a:cubicBezTo>
                  <a:cubicBezTo>
                    <a:pt x="152" y="72"/>
                    <a:pt x="155" y="68"/>
                    <a:pt x="159" y="66"/>
                  </a:cubicBezTo>
                  <a:cubicBezTo>
                    <a:pt x="163" y="63"/>
                    <a:pt x="166" y="60"/>
                    <a:pt x="170" y="58"/>
                  </a:cubicBezTo>
                  <a:cubicBezTo>
                    <a:pt x="175" y="56"/>
                    <a:pt x="177" y="52"/>
                    <a:pt x="181" y="49"/>
                  </a:cubicBezTo>
                  <a:cubicBezTo>
                    <a:pt x="172" y="62"/>
                    <a:pt x="159" y="69"/>
                    <a:pt x="146" y="78"/>
                  </a:cubicBezTo>
                  <a:cubicBezTo>
                    <a:pt x="149" y="78"/>
                    <a:pt x="149" y="78"/>
                    <a:pt x="152" y="76"/>
                  </a:cubicBezTo>
                  <a:cubicBezTo>
                    <a:pt x="163" y="69"/>
                    <a:pt x="173" y="62"/>
                    <a:pt x="184" y="54"/>
                  </a:cubicBezTo>
                  <a:cubicBezTo>
                    <a:pt x="190" y="50"/>
                    <a:pt x="198" y="44"/>
                    <a:pt x="199" y="34"/>
                  </a:cubicBezTo>
                  <a:cubicBezTo>
                    <a:pt x="199" y="32"/>
                    <a:pt x="203" y="30"/>
                    <a:pt x="204" y="28"/>
                  </a:cubicBezTo>
                  <a:cubicBezTo>
                    <a:pt x="206" y="23"/>
                    <a:pt x="209" y="18"/>
                    <a:pt x="211" y="13"/>
                  </a:cubicBezTo>
                  <a:cubicBezTo>
                    <a:pt x="206" y="27"/>
                    <a:pt x="200" y="41"/>
                    <a:pt x="190" y="53"/>
                  </a:cubicBezTo>
                  <a:cubicBezTo>
                    <a:pt x="195" y="56"/>
                    <a:pt x="197" y="57"/>
                    <a:pt x="201" y="53"/>
                  </a:cubicBezTo>
                  <a:cubicBezTo>
                    <a:pt x="203" y="52"/>
                    <a:pt x="207" y="50"/>
                    <a:pt x="203" y="47"/>
                  </a:cubicBezTo>
                  <a:cubicBezTo>
                    <a:pt x="202" y="45"/>
                    <a:pt x="202" y="43"/>
                    <a:pt x="204" y="42"/>
                  </a:cubicBezTo>
                  <a:cubicBezTo>
                    <a:pt x="204" y="46"/>
                    <a:pt x="208" y="50"/>
                    <a:pt x="204" y="54"/>
                  </a:cubicBezTo>
                  <a:cubicBezTo>
                    <a:pt x="201" y="56"/>
                    <a:pt x="198" y="59"/>
                    <a:pt x="193" y="59"/>
                  </a:cubicBezTo>
                  <a:cubicBezTo>
                    <a:pt x="190" y="59"/>
                    <a:pt x="189" y="63"/>
                    <a:pt x="185" y="63"/>
                  </a:cubicBezTo>
                  <a:cubicBezTo>
                    <a:pt x="193" y="64"/>
                    <a:pt x="203" y="57"/>
                    <a:pt x="212" y="47"/>
                  </a:cubicBezTo>
                  <a:cubicBezTo>
                    <a:pt x="211" y="53"/>
                    <a:pt x="210" y="55"/>
                    <a:pt x="198" y="62"/>
                  </a:cubicBezTo>
                  <a:cubicBezTo>
                    <a:pt x="202" y="62"/>
                    <a:pt x="206" y="59"/>
                    <a:pt x="210" y="59"/>
                  </a:cubicBezTo>
                  <a:cubicBezTo>
                    <a:pt x="208" y="65"/>
                    <a:pt x="202" y="64"/>
                    <a:pt x="197" y="65"/>
                  </a:cubicBezTo>
                  <a:cubicBezTo>
                    <a:pt x="200" y="67"/>
                    <a:pt x="202" y="66"/>
                    <a:pt x="205" y="65"/>
                  </a:cubicBezTo>
                  <a:cubicBezTo>
                    <a:pt x="210" y="64"/>
                    <a:pt x="216" y="65"/>
                    <a:pt x="220" y="59"/>
                  </a:cubicBezTo>
                  <a:cubicBezTo>
                    <a:pt x="217" y="66"/>
                    <a:pt x="214" y="67"/>
                    <a:pt x="193" y="71"/>
                  </a:cubicBezTo>
                  <a:cubicBezTo>
                    <a:pt x="199" y="71"/>
                    <a:pt x="206" y="70"/>
                    <a:pt x="210" y="76"/>
                  </a:cubicBezTo>
                  <a:cubicBezTo>
                    <a:pt x="211" y="80"/>
                    <a:pt x="211" y="84"/>
                    <a:pt x="209" y="88"/>
                  </a:cubicBezTo>
                  <a:cubicBezTo>
                    <a:pt x="208" y="86"/>
                    <a:pt x="209" y="85"/>
                    <a:pt x="210" y="84"/>
                  </a:cubicBezTo>
                  <a:cubicBezTo>
                    <a:pt x="210" y="78"/>
                    <a:pt x="208" y="76"/>
                    <a:pt x="203" y="74"/>
                  </a:cubicBezTo>
                  <a:cubicBezTo>
                    <a:pt x="196" y="73"/>
                    <a:pt x="189" y="74"/>
                    <a:pt x="182" y="78"/>
                  </a:cubicBezTo>
                  <a:cubicBezTo>
                    <a:pt x="191" y="77"/>
                    <a:pt x="200" y="71"/>
                    <a:pt x="205" y="82"/>
                  </a:cubicBezTo>
                  <a:cubicBezTo>
                    <a:pt x="201" y="77"/>
                    <a:pt x="195" y="77"/>
                    <a:pt x="190" y="78"/>
                  </a:cubicBezTo>
                  <a:cubicBezTo>
                    <a:pt x="184" y="80"/>
                    <a:pt x="179" y="82"/>
                    <a:pt x="175" y="86"/>
                  </a:cubicBezTo>
                  <a:cubicBezTo>
                    <a:pt x="182" y="82"/>
                    <a:pt x="189" y="78"/>
                    <a:pt x="198" y="79"/>
                  </a:cubicBezTo>
                  <a:cubicBezTo>
                    <a:pt x="199" y="80"/>
                    <a:pt x="201" y="81"/>
                    <a:pt x="200" y="83"/>
                  </a:cubicBezTo>
                  <a:cubicBezTo>
                    <a:pt x="194" y="80"/>
                    <a:pt x="192" y="80"/>
                    <a:pt x="188" y="83"/>
                  </a:cubicBezTo>
                  <a:cubicBezTo>
                    <a:pt x="187" y="85"/>
                    <a:pt x="185" y="85"/>
                    <a:pt x="183" y="86"/>
                  </a:cubicBezTo>
                  <a:cubicBezTo>
                    <a:pt x="182" y="87"/>
                    <a:pt x="181" y="88"/>
                    <a:pt x="179" y="88"/>
                  </a:cubicBezTo>
                  <a:cubicBezTo>
                    <a:pt x="178" y="89"/>
                    <a:pt x="177" y="90"/>
                    <a:pt x="176" y="91"/>
                  </a:cubicBezTo>
                  <a:cubicBezTo>
                    <a:pt x="178" y="90"/>
                    <a:pt x="180" y="87"/>
                    <a:pt x="184" y="87"/>
                  </a:cubicBezTo>
                  <a:cubicBezTo>
                    <a:pt x="185" y="88"/>
                    <a:pt x="187" y="87"/>
                    <a:pt x="188" y="86"/>
                  </a:cubicBezTo>
                  <a:cubicBezTo>
                    <a:pt x="191" y="85"/>
                    <a:pt x="192" y="87"/>
                    <a:pt x="193" y="90"/>
                  </a:cubicBezTo>
                  <a:cubicBezTo>
                    <a:pt x="189" y="88"/>
                    <a:pt x="186" y="89"/>
                    <a:pt x="183" y="91"/>
                  </a:cubicBezTo>
                  <a:cubicBezTo>
                    <a:pt x="190" y="90"/>
                    <a:pt x="192" y="93"/>
                    <a:pt x="193" y="102"/>
                  </a:cubicBezTo>
                  <a:cubicBezTo>
                    <a:pt x="192" y="101"/>
                    <a:pt x="192" y="100"/>
                    <a:pt x="191" y="98"/>
                  </a:cubicBezTo>
                  <a:cubicBezTo>
                    <a:pt x="190" y="96"/>
                    <a:pt x="190" y="93"/>
                    <a:pt x="187" y="93"/>
                  </a:cubicBezTo>
                  <a:cubicBezTo>
                    <a:pt x="184" y="93"/>
                    <a:pt x="180" y="93"/>
                    <a:pt x="177" y="97"/>
                  </a:cubicBezTo>
                  <a:cubicBezTo>
                    <a:pt x="178" y="99"/>
                    <a:pt x="175" y="98"/>
                    <a:pt x="174" y="100"/>
                  </a:cubicBezTo>
                  <a:cubicBezTo>
                    <a:pt x="174" y="100"/>
                    <a:pt x="173" y="100"/>
                    <a:pt x="173" y="101"/>
                  </a:cubicBezTo>
                  <a:cubicBezTo>
                    <a:pt x="173" y="104"/>
                    <a:pt x="171" y="103"/>
                    <a:pt x="170" y="104"/>
                  </a:cubicBezTo>
                  <a:cubicBezTo>
                    <a:pt x="169" y="105"/>
                    <a:pt x="169" y="105"/>
                    <a:pt x="168" y="106"/>
                  </a:cubicBezTo>
                  <a:cubicBezTo>
                    <a:pt x="168" y="107"/>
                    <a:pt x="168" y="107"/>
                    <a:pt x="168" y="108"/>
                  </a:cubicBezTo>
                  <a:cubicBezTo>
                    <a:pt x="167" y="109"/>
                    <a:pt x="164" y="109"/>
                    <a:pt x="163" y="111"/>
                  </a:cubicBezTo>
                  <a:cubicBezTo>
                    <a:pt x="164" y="112"/>
                    <a:pt x="163" y="112"/>
                    <a:pt x="162" y="113"/>
                  </a:cubicBezTo>
                  <a:cubicBezTo>
                    <a:pt x="161" y="114"/>
                    <a:pt x="160" y="114"/>
                    <a:pt x="159" y="115"/>
                  </a:cubicBezTo>
                  <a:cubicBezTo>
                    <a:pt x="159" y="116"/>
                    <a:pt x="158" y="117"/>
                    <a:pt x="158" y="117"/>
                  </a:cubicBezTo>
                  <a:cubicBezTo>
                    <a:pt x="154" y="115"/>
                    <a:pt x="151" y="117"/>
                    <a:pt x="148" y="117"/>
                  </a:cubicBezTo>
                  <a:cubicBezTo>
                    <a:pt x="140" y="118"/>
                    <a:pt x="141" y="113"/>
                    <a:pt x="144" y="109"/>
                  </a:cubicBezTo>
                  <a:cubicBezTo>
                    <a:pt x="145" y="107"/>
                    <a:pt x="149" y="108"/>
                    <a:pt x="151" y="107"/>
                  </a:cubicBezTo>
                  <a:cubicBezTo>
                    <a:pt x="142" y="108"/>
                    <a:pt x="133" y="108"/>
                    <a:pt x="124" y="112"/>
                  </a:cubicBezTo>
                  <a:cubicBezTo>
                    <a:pt x="121" y="113"/>
                    <a:pt x="117" y="114"/>
                    <a:pt x="113" y="112"/>
                  </a:cubicBezTo>
                  <a:cubicBezTo>
                    <a:pt x="112" y="111"/>
                    <a:pt x="111" y="113"/>
                    <a:pt x="111" y="114"/>
                  </a:cubicBezTo>
                  <a:cubicBezTo>
                    <a:pt x="111" y="117"/>
                    <a:pt x="109" y="116"/>
                    <a:pt x="107" y="116"/>
                  </a:cubicBezTo>
                  <a:cubicBezTo>
                    <a:pt x="99" y="118"/>
                    <a:pt x="90" y="111"/>
                    <a:pt x="82" y="118"/>
                  </a:cubicBezTo>
                  <a:cubicBezTo>
                    <a:pt x="81" y="120"/>
                    <a:pt x="79" y="119"/>
                    <a:pt x="76" y="118"/>
                  </a:cubicBezTo>
                  <a:cubicBezTo>
                    <a:pt x="71" y="116"/>
                    <a:pt x="69" y="111"/>
                    <a:pt x="63" y="109"/>
                  </a:cubicBezTo>
                  <a:cubicBezTo>
                    <a:pt x="63" y="109"/>
                    <a:pt x="62" y="108"/>
                    <a:pt x="61" y="109"/>
                  </a:cubicBezTo>
                  <a:cubicBezTo>
                    <a:pt x="61" y="109"/>
                    <a:pt x="61" y="109"/>
                    <a:pt x="61" y="110"/>
                  </a:cubicBezTo>
                  <a:cubicBezTo>
                    <a:pt x="61" y="111"/>
                    <a:pt x="63" y="111"/>
                    <a:pt x="62" y="113"/>
                  </a:cubicBezTo>
                  <a:cubicBezTo>
                    <a:pt x="61" y="114"/>
                    <a:pt x="60" y="113"/>
                    <a:pt x="59" y="112"/>
                  </a:cubicBezTo>
                  <a:cubicBezTo>
                    <a:pt x="54" y="108"/>
                    <a:pt x="48" y="104"/>
                    <a:pt x="43" y="100"/>
                  </a:cubicBezTo>
                  <a:cubicBezTo>
                    <a:pt x="42" y="99"/>
                    <a:pt x="41" y="97"/>
                    <a:pt x="38" y="97"/>
                  </a:cubicBezTo>
                  <a:cubicBezTo>
                    <a:pt x="41" y="103"/>
                    <a:pt x="47" y="104"/>
                    <a:pt x="50" y="109"/>
                  </a:cubicBezTo>
                  <a:cubicBezTo>
                    <a:pt x="47" y="107"/>
                    <a:pt x="44" y="105"/>
                    <a:pt x="41" y="103"/>
                  </a:cubicBezTo>
                  <a:cubicBezTo>
                    <a:pt x="38" y="101"/>
                    <a:pt x="35" y="101"/>
                    <a:pt x="32" y="104"/>
                  </a:cubicBezTo>
                  <a:cubicBezTo>
                    <a:pt x="32" y="104"/>
                    <a:pt x="32" y="104"/>
                    <a:pt x="31" y="103"/>
                  </a:cubicBezTo>
                  <a:cubicBezTo>
                    <a:pt x="31" y="101"/>
                    <a:pt x="31" y="101"/>
                    <a:pt x="28" y="99"/>
                  </a:cubicBezTo>
                  <a:cubicBezTo>
                    <a:pt x="27" y="97"/>
                    <a:pt x="28" y="96"/>
                    <a:pt x="29" y="95"/>
                  </a:cubicBezTo>
                  <a:cubicBezTo>
                    <a:pt x="30" y="94"/>
                    <a:pt x="32" y="94"/>
                    <a:pt x="32" y="91"/>
                  </a:cubicBezTo>
                  <a:cubicBezTo>
                    <a:pt x="31" y="89"/>
                    <a:pt x="33" y="90"/>
                    <a:pt x="35" y="91"/>
                  </a:cubicBezTo>
                  <a:cubicBezTo>
                    <a:pt x="31" y="89"/>
                    <a:pt x="28" y="88"/>
                    <a:pt x="25" y="87"/>
                  </a:cubicBezTo>
                  <a:cubicBezTo>
                    <a:pt x="23" y="85"/>
                    <a:pt x="22" y="87"/>
                    <a:pt x="22" y="89"/>
                  </a:cubicBezTo>
                  <a:cubicBezTo>
                    <a:pt x="22" y="94"/>
                    <a:pt x="24" y="99"/>
                    <a:pt x="22" y="104"/>
                  </a:cubicBezTo>
                  <a:cubicBezTo>
                    <a:pt x="22" y="104"/>
                    <a:pt x="22" y="104"/>
                    <a:pt x="21" y="104"/>
                  </a:cubicBezTo>
                  <a:cubicBezTo>
                    <a:pt x="19" y="102"/>
                    <a:pt x="19" y="100"/>
                    <a:pt x="19" y="98"/>
                  </a:cubicBezTo>
                  <a:cubicBezTo>
                    <a:pt x="19" y="95"/>
                    <a:pt x="19" y="93"/>
                    <a:pt x="18" y="90"/>
                  </a:cubicBezTo>
                  <a:cubicBezTo>
                    <a:pt x="17" y="88"/>
                    <a:pt x="16" y="85"/>
                    <a:pt x="20" y="83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9" y="79"/>
                    <a:pt x="19" y="79"/>
                    <a:pt x="22" y="80"/>
                  </a:cubicBezTo>
                  <a:cubicBezTo>
                    <a:pt x="23" y="80"/>
                    <a:pt x="25" y="81"/>
                    <a:pt x="26" y="82"/>
                  </a:cubicBezTo>
                  <a:cubicBezTo>
                    <a:pt x="21" y="79"/>
                    <a:pt x="15" y="79"/>
                    <a:pt x="12" y="73"/>
                  </a:cubicBezTo>
                  <a:cubicBezTo>
                    <a:pt x="11" y="72"/>
                    <a:pt x="10" y="70"/>
                    <a:pt x="11" y="69"/>
                  </a:cubicBezTo>
                  <a:cubicBezTo>
                    <a:pt x="11" y="68"/>
                    <a:pt x="12" y="68"/>
                    <a:pt x="13" y="68"/>
                  </a:cubicBezTo>
                  <a:cubicBezTo>
                    <a:pt x="14" y="70"/>
                    <a:pt x="15" y="71"/>
                    <a:pt x="16" y="72"/>
                  </a:cubicBezTo>
                  <a:cubicBezTo>
                    <a:pt x="15" y="71"/>
                    <a:pt x="14" y="70"/>
                    <a:pt x="13" y="69"/>
                  </a:cubicBezTo>
                  <a:cubicBezTo>
                    <a:pt x="9" y="66"/>
                    <a:pt x="8" y="61"/>
                    <a:pt x="7" y="57"/>
                  </a:cubicBezTo>
                  <a:cubicBezTo>
                    <a:pt x="6" y="55"/>
                    <a:pt x="6" y="52"/>
                    <a:pt x="2" y="51"/>
                  </a:cubicBezTo>
                  <a:cubicBezTo>
                    <a:pt x="0" y="51"/>
                    <a:pt x="2" y="49"/>
                    <a:pt x="1" y="48"/>
                  </a:cubicBezTo>
                  <a:cubicBezTo>
                    <a:pt x="2" y="46"/>
                    <a:pt x="3" y="44"/>
                    <a:pt x="4" y="43"/>
                  </a:cubicBezTo>
                  <a:cubicBezTo>
                    <a:pt x="8" y="45"/>
                    <a:pt x="9" y="49"/>
                    <a:pt x="9" y="54"/>
                  </a:cubicBezTo>
                  <a:cubicBezTo>
                    <a:pt x="11" y="62"/>
                    <a:pt x="15" y="68"/>
                    <a:pt x="22" y="73"/>
                  </a:cubicBezTo>
                  <a:cubicBezTo>
                    <a:pt x="15" y="68"/>
                    <a:pt x="11" y="62"/>
                    <a:pt x="9" y="54"/>
                  </a:cubicBezTo>
                  <a:cubicBezTo>
                    <a:pt x="9" y="53"/>
                    <a:pt x="9" y="52"/>
                    <a:pt x="9" y="51"/>
                  </a:cubicBezTo>
                  <a:cubicBezTo>
                    <a:pt x="9" y="51"/>
                    <a:pt x="9" y="50"/>
                    <a:pt x="10" y="49"/>
                  </a:cubicBezTo>
                  <a:cubicBezTo>
                    <a:pt x="14" y="53"/>
                    <a:pt x="21" y="52"/>
                    <a:pt x="23" y="58"/>
                  </a:cubicBezTo>
                  <a:cubicBezTo>
                    <a:pt x="23" y="58"/>
                    <a:pt x="23" y="57"/>
                    <a:pt x="24" y="56"/>
                  </a:cubicBezTo>
                  <a:cubicBezTo>
                    <a:pt x="25" y="56"/>
                    <a:pt x="26" y="57"/>
                    <a:pt x="26" y="57"/>
                  </a:cubicBezTo>
                  <a:cubicBezTo>
                    <a:pt x="28" y="59"/>
                    <a:pt x="30" y="61"/>
                    <a:pt x="31" y="64"/>
                  </a:cubicBezTo>
                  <a:cubicBezTo>
                    <a:pt x="30" y="62"/>
                    <a:pt x="28" y="60"/>
                    <a:pt x="29" y="57"/>
                  </a:cubicBezTo>
                  <a:cubicBezTo>
                    <a:pt x="29" y="57"/>
                    <a:pt x="30" y="57"/>
                    <a:pt x="30" y="57"/>
                  </a:cubicBezTo>
                  <a:cubicBezTo>
                    <a:pt x="33" y="58"/>
                    <a:pt x="33" y="62"/>
                    <a:pt x="35" y="64"/>
                  </a:cubicBezTo>
                  <a:cubicBezTo>
                    <a:pt x="33" y="61"/>
                    <a:pt x="31" y="57"/>
                    <a:pt x="29" y="53"/>
                  </a:cubicBezTo>
                  <a:cubicBezTo>
                    <a:pt x="28" y="51"/>
                    <a:pt x="27" y="49"/>
                    <a:pt x="29" y="48"/>
                  </a:cubicBezTo>
                  <a:cubicBezTo>
                    <a:pt x="31" y="47"/>
                    <a:pt x="32" y="50"/>
                    <a:pt x="33" y="52"/>
                  </a:cubicBezTo>
                  <a:cubicBezTo>
                    <a:pt x="33" y="53"/>
                    <a:pt x="33" y="55"/>
                    <a:pt x="34" y="56"/>
                  </a:cubicBezTo>
                  <a:cubicBezTo>
                    <a:pt x="35" y="57"/>
                    <a:pt x="36" y="58"/>
                    <a:pt x="36" y="59"/>
                  </a:cubicBezTo>
                  <a:cubicBezTo>
                    <a:pt x="36" y="58"/>
                    <a:pt x="35" y="57"/>
                    <a:pt x="34" y="55"/>
                  </a:cubicBezTo>
                  <a:cubicBezTo>
                    <a:pt x="34" y="55"/>
                    <a:pt x="34" y="55"/>
                    <a:pt x="33" y="54"/>
                  </a:cubicBezTo>
                  <a:cubicBezTo>
                    <a:pt x="33" y="53"/>
                    <a:pt x="32" y="51"/>
                    <a:pt x="34" y="51"/>
                  </a:cubicBezTo>
                  <a:cubicBezTo>
                    <a:pt x="35" y="50"/>
                    <a:pt x="36" y="52"/>
                    <a:pt x="36" y="53"/>
                  </a:cubicBezTo>
                  <a:cubicBezTo>
                    <a:pt x="38" y="57"/>
                    <a:pt x="40" y="60"/>
                    <a:pt x="41" y="62"/>
                  </a:cubicBezTo>
                  <a:cubicBezTo>
                    <a:pt x="38" y="56"/>
                    <a:pt x="34" y="49"/>
                    <a:pt x="33" y="41"/>
                  </a:cubicBezTo>
                  <a:cubicBezTo>
                    <a:pt x="34" y="41"/>
                    <a:pt x="34" y="40"/>
                    <a:pt x="34" y="40"/>
                  </a:cubicBezTo>
                  <a:cubicBezTo>
                    <a:pt x="37" y="41"/>
                    <a:pt x="37" y="44"/>
                    <a:pt x="38" y="46"/>
                  </a:cubicBezTo>
                  <a:cubicBezTo>
                    <a:pt x="39" y="52"/>
                    <a:pt x="41" y="57"/>
                    <a:pt x="45" y="62"/>
                  </a:cubicBezTo>
                  <a:close/>
                </a:path>
              </a:pathLst>
            </a:custGeom>
            <a:solidFill>
              <a:srgbClr val="1916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3" name="Freeform 116"/>
            <p:cNvSpPr>
              <a:spLocks/>
            </p:cNvSpPr>
            <p:nvPr/>
          </p:nvSpPr>
          <p:spPr bwMode="auto">
            <a:xfrm>
              <a:off x="6825715" y="4639597"/>
              <a:ext cx="102331" cy="702967"/>
            </a:xfrm>
            <a:custGeom>
              <a:avLst/>
              <a:gdLst>
                <a:gd name="T0" fmla="*/ 11 w 48"/>
                <a:gd name="T1" fmla="*/ 33 h 328"/>
                <a:gd name="T2" fmla="*/ 21 w 48"/>
                <a:gd name="T3" fmla="*/ 40 h 328"/>
                <a:gd name="T4" fmla="*/ 29 w 48"/>
                <a:gd name="T5" fmla="*/ 46 h 328"/>
                <a:gd name="T6" fmla="*/ 26 w 48"/>
                <a:gd name="T7" fmla="*/ 33 h 328"/>
                <a:gd name="T8" fmla="*/ 21 w 48"/>
                <a:gd name="T9" fmla="*/ 21 h 328"/>
                <a:gd name="T10" fmla="*/ 15 w 48"/>
                <a:gd name="T11" fmla="*/ 15 h 328"/>
                <a:gd name="T12" fmla="*/ 14 w 48"/>
                <a:gd name="T13" fmla="*/ 11 h 328"/>
                <a:gd name="T14" fmla="*/ 18 w 48"/>
                <a:gd name="T15" fmla="*/ 10 h 328"/>
                <a:gd name="T16" fmla="*/ 32 w 48"/>
                <a:gd name="T17" fmla="*/ 22 h 328"/>
                <a:gd name="T18" fmla="*/ 13 w 48"/>
                <a:gd name="T19" fmla="*/ 0 h 328"/>
                <a:gd name="T20" fmla="*/ 19 w 48"/>
                <a:gd name="T21" fmla="*/ 5 h 328"/>
                <a:gd name="T22" fmla="*/ 43 w 48"/>
                <a:gd name="T23" fmla="*/ 27 h 328"/>
                <a:gd name="T24" fmla="*/ 46 w 48"/>
                <a:gd name="T25" fmla="*/ 31 h 328"/>
                <a:gd name="T26" fmla="*/ 47 w 48"/>
                <a:gd name="T27" fmla="*/ 67 h 328"/>
                <a:gd name="T28" fmla="*/ 46 w 48"/>
                <a:gd name="T29" fmla="*/ 113 h 328"/>
                <a:gd name="T30" fmla="*/ 44 w 48"/>
                <a:gd name="T31" fmla="*/ 138 h 328"/>
                <a:gd name="T32" fmla="*/ 42 w 48"/>
                <a:gd name="T33" fmla="*/ 128 h 328"/>
                <a:gd name="T34" fmla="*/ 40 w 48"/>
                <a:gd name="T35" fmla="*/ 101 h 328"/>
                <a:gd name="T36" fmla="*/ 40 w 48"/>
                <a:gd name="T37" fmla="*/ 99 h 328"/>
                <a:gd name="T38" fmla="*/ 36 w 48"/>
                <a:gd name="T39" fmla="*/ 86 h 328"/>
                <a:gd name="T40" fmla="*/ 35 w 48"/>
                <a:gd name="T41" fmla="*/ 53 h 328"/>
                <a:gd name="T42" fmla="*/ 33 w 48"/>
                <a:gd name="T43" fmla="*/ 50 h 328"/>
                <a:gd name="T44" fmla="*/ 34 w 48"/>
                <a:gd name="T45" fmla="*/ 84 h 328"/>
                <a:gd name="T46" fmla="*/ 34 w 48"/>
                <a:gd name="T47" fmla="*/ 103 h 328"/>
                <a:gd name="T48" fmla="*/ 33 w 48"/>
                <a:gd name="T49" fmla="*/ 132 h 328"/>
                <a:gd name="T50" fmla="*/ 37 w 48"/>
                <a:gd name="T51" fmla="*/ 146 h 328"/>
                <a:gd name="T52" fmla="*/ 41 w 48"/>
                <a:gd name="T53" fmla="*/ 155 h 328"/>
                <a:gd name="T54" fmla="*/ 45 w 48"/>
                <a:gd name="T55" fmla="*/ 164 h 328"/>
                <a:gd name="T56" fmla="*/ 44 w 48"/>
                <a:gd name="T57" fmla="*/ 225 h 328"/>
                <a:gd name="T58" fmla="*/ 40 w 48"/>
                <a:gd name="T59" fmla="*/ 251 h 328"/>
                <a:gd name="T60" fmla="*/ 39 w 48"/>
                <a:gd name="T61" fmla="*/ 266 h 328"/>
                <a:gd name="T62" fmla="*/ 38 w 48"/>
                <a:gd name="T63" fmla="*/ 269 h 328"/>
                <a:gd name="T64" fmla="*/ 35 w 48"/>
                <a:gd name="T65" fmla="*/ 274 h 328"/>
                <a:gd name="T66" fmla="*/ 32 w 48"/>
                <a:gd name="T67" fmla="*/ 270 h 328"/>
                <a:gd name="T68" fmla="*/ 29 w 48"/>
                <a:gd name="T69" fmla="*/ 263 h 328"/>
                <a:gd name="T70" fmla="*/ 29 w 48"/>
                <a:gd name="T71" fmla="*/ 281 h 328"/>
                <a:gd name="T72" fmla="*/ 28 w 48"/>
                <a:gd name="T73" fmla="*/ 299 h 328"/>
                <a:gd name="T74" fmla="*/ 27 w 48"/>
                <a:gd name="T75" fmla="*/ 308 h 328"/>
                <a:gd name="T76" fmla="*/ 27 w 48"/>
                <a:gd name="T77" fmla="*/ 315 h 328"/>
                <a:gd name="T78" fmla="*/ 18 w 48"/>
                <a:gd name="T79" fmla="*/ 321 h 328"/>
                <a:gd name="T80" fmla="*/ 11 w 48"/>
                <a:gd name="T81" fmla="*/ 322 h 328"/>
                <a:gd name="T82" fmla="*/ 8 w 48"/>
                <a:gd name="T83" fmla="*/ 323 h 328"/>
                <a:gd name="T84" fmla="*/ 2 w 48"/>
                <a:gd name="T85" fmla="*/ 326 h 328"/>
                <a:gd name="T86" fmla="*/ 2 w 48"/>
                <a:gd name="T87" fmla="*/ 317 h 328"/>
                <a:gd name="T88" fmla="*/ 2 w 48"/>
                <a:gd name="T89" fmla="*/ 309 h 328"/>
                <a:gd name="T90" fmla="*/ 5 w 48"/>
                <a:gd name="T91" fmla="*/ 300 h 328"/>
                <a:gd name="T92" fmla="*/ 5 w 48"/>
                <a:gd name="T93" fmla="*/ 311 h 328"/>
                <a:gd name="T94" fmla="*/ 6 w 48"/>
                <a:gd name="T95" fmla="*/ 300 h 328"/>
                <a:gd name="T96" fmla="*/ 13 w 48"/>
                <a:gd name="T97" fmla="*/ 289 h 328"/>
                <a:gd name="T98" fmla="*/ 15 w 48"/>
                <a:gd name="T99" fmla="*/ 231 h 328"/>
                <a:gd name="T100" fmla="*/ 13 w 48"/>
                <a:gd name="T101" fmla="*/ 205 h 328"/>
                <a:gd name="T102" fmla="*/ 6 w 48"/>
                <a:gd name="T103" fmla="*/ 126 h 328"/>
                <a:gd name="T104" fmla="*/ 5 w 48"/>
                <a:gd name="T105" fmla="*/ 56 h 328"/>
                <a:gd name="T106" fmla="*/ 6 w 48"/>
                <a:gd name="T107" fmla="*/ 43 h 328"/>
                <a:gd name="T108" fmla="*/ 9 w 48"/>
                <a:gd name="T109" fmla="*/ 37 h 328"/>
                <a:gd name="T110" fmla="*/ 13 w 48"/>
                <a:gd name="T111" fmla="*/ 37 h 328"/>
                <a:gd name="T112" fmla="*/ 18 w 48"/>
                <a:gd name="T113" fmla="*/ 41 h 328"/>
                <a:gd name="T114" fmla="*/ 11 w 48"/>
                <a:gd name="T115" fmla="*/ 3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" h="328">
                  <a:moveTo>
                    <a:pt x="11" y="33"/>
                  </a:moveTo>
                  <a:cubicBezTo>
                    <a:pt x="15" y="34"/>
                    <a:pt x="17" y="38"/>
                    <a:pt x="21" y="40"/>
                  </a:cubicBezTo>
                  <a:cubicBezTo>
                    <a:pt x="23" y="42"/>
                    <a:pt x="26" y="44"/>
                    <a:pt x="29" y="46"/>
                  </a:cubicBezTo>
                  <a:cubicBezTo>
                    <a:pt x="26" y="41"/>
                    <a:pt x="27" y="37"/>
                    <a:pt x="26" y="33"/>
                  </a:cubicBezTo>
                  <a:cubicBezTo>
                    <a:pt x="26" y="28"/>
                    <a:pt x="24" y="24"/>
                    <a:pt x="21" y="21"/>
                  </a:cubicBezTo>
                  <a:cubicBezTo>
                    <a:pt x="19" y="19"/>
                    <a:pt x="17" y="17"/>
                    <a:pt x="15" y="15"/>
                  </a:cubicBezTo>
                  <a:cubicBezTo>
                    <a:pt x="14" y="14"/>
                    <a:pt x="14" y="13"/>
                    <a:pt x="14" y="11"/>
                  </a:cubicBezTo>
                  <a:cubicBezTo>
                    <a:pt x="15" y="8"/>
                    <a:pt x="16" y="8"/>
                    <a:pt x="18" y="10"/>
                  </a:cubicBezTo>
                  <a:cubicBezTo>
                    <a:pt x="22" y="14"/>
                    <a:pt x="27" y="18"/>
                    <a:pt x="32" y="22"/>
                  </a:cubicBezTo>
                  <a:cubicBezTo>
                    <a:pt x="27" y="14"/>
                    <a:pt x="16" y="11"/>
                    <a:pt x="13" y="0"/>
                  </a:cubicBezTo>
                  <a:cubicBezTo>
                    <a:pt x="16" y="1"/>
                    <a:pt x="17" y="3"/>
                    <a:pt x="19" y="5"/>
                  </a:cubicBezTo>
                  <a:cubicBezTo>
                    <a:pt x="26" y="13"/>
                    <a:pt x="34" y="21"/>
                    <a:pt x="43" y="27"/>
                  </a:cubicBezTo>
                  <a:cubicBezTo>
                    <a:pt x="45" y="28"/>
                    <a:pt x="46" y="29"/>
                    <a:pt x="46" y="31"/>
                  </a:cubicBezTo>
                  <a:cubicBezTo>
                    <a:pt x="45" y="43"/>
                    <a:pt x="48" y="55"/>
                    <a:pt x="47" y="67"/>
                  </a:cubicBezTo>
                  <a:cubicBezTo>
                    <a:pt x="46" y="82"/>
                    <a:pt x="47" y="97"/>
                    <a:pt x="46" y="113"/>
                  </a:cubicBezTo>
                  <a:cubicBezTo>
                    <a:pt x="46" y="121"/>
                    <a:pt x="44" y="129"/>
                    <a:pt x="44" y="138"/>
                  </a:cubicBezTo>
                  <a:cubicBezTo>
                    <a:pt x="42" y="135"/>
                    <a:pt x="42" y="131"/>
                    <a:pt x="42" y="128"/>
                  </a:cubicBezTo>
                  <a:cubicBezTo>
                    <a:pt x="42" y="119"/>
                    <a:pt x="41" y="110"/>
                    <a:pt x="40" y="101"/>
                  </a:cubicBezTo>
                  <a:cubicBezTo>
                    <a:pt x="40" y="100"/>
                    <a:pt x="40" y="99"/>
                    <a:pt x="40" y="99"/>
                  </a:cubicBezTo>
                  <a:cubicBezTo>
                    <a:pt x="35" y="95"/>
                    <a:pt x="37" y="90"/>
                    <a:pt x="36" y="86"/>
                  </a:cubicBezTo>
                  <a:cubicBezTo>
                    <a:pt x="36" y="75"/>
                    <a:pt x="37" y="64"/>
                    <a:pt x="35" y="53"/>
                  </a:cubicBezTo>
                  <a:cubicBezTo>
                    <a:pt x="35" y="52"/>
                    <a:pt x="35" y="50"/>
                    <a:pt x="33" y="50"/>
                  </a:cubicBezTo>
                  <a:cubicBezTo>
                    <a:pt x="35" y="61"/>
                    <a:pt x="35" y="73"/>
                    <a:pt x="34" y="84"/>
                  </a:cubicBezTo>
                  <a:cubicBezTo>
                    <a:pt x="33" y="91"/>
                    <a:pt x="34" y="97"/>
                    <a:pt x="34" y="103"/>
                  </a:cubicBezTo>
                  <a:cubicBezTo>
                    <a:pt x="34" y="113"/>
                    <a:pt x="34" y="122"/>
                    <a:pt x="33" y="132"/>
                  </a:cubicBezTo>
                  <a:cubicBezTo>
                    <a:pt x="33" y="137"/>
                    <a:pt x="34" y="142"/>
                    <a:pt x="37" y="146"/>
                  </a:cubicBezTo>
                  <a:cubicBezTo>
                    <a:pt x="39" y="149"/>
                    <a:pt x="40" y="152"/>
                    <a:pt x="41" y="155"/>
                  </a:cubicBezTo>
                  <a:cubicBezTo>
                    <a:pt x="44" y="157"/>
                    <a:pt x="45" y="161"/>
                    <a:pt x="45" y="164"/>
                  </a:cubicBezTo>
                  <a:cubicBezTo>
                    <a:pt x="45" y="185"/>
                    <a:pt x="45" y="205"/>
                    <a:pt x="44" y="225"/>
                  </a:cubicBezTo>
                  <a:cubicBezTo>
                    <a:pt x="44" y="234"/>
                    <a:pt x="41" y="242"/>
                    <a:pt x="40" y="251"/>
                  </a:cubicBezTo>
                  <a:cubicBezTo>
                    <a:pt x="40" y="256"/>
                    <a:pt x="40" y="261"/>
                    <a:pt x="39" y="266"/>
                  </a:cubicBezTo>
                  <a:cubicBezTo>
                    <a:pt x="38" y="267"/>
                    <a:pt x="38" y="268"/>
                    <a:pt x="38" y="269"/>
                  </a:cubicBezTo>
                  <a:cubicBezTo>
                    <a:pt x="38" y="271"/>
                    <a:pt x="37" y="273"/>
                    <a:pt x="35" y="274"/>
                  </a:cubicBezTo>
                  <a:cubicBezTo>
                    <a:pt x="33" y="274"/>
                    <a:pt x="33" y="272"/>
                    <a:pt x="32" y="270"/>
                  </a:cubicBezTo>
                  <a:cubicBezTo>
                    <a:pt x="31" y="268"/>
                    <a:pt x="30" y="266"/>
                    <a:pt x="29" y="263"/>
                  </a:cubicBezTo>
                  <a:cubicBezTo>
                    <a:pt x="27" y="269"/>
                    <a:pt x="28" y="275"/>
                    <a:pt x="29" y="281"/>
                  </a:cubicBezTo>
                  <a:cubicBezTo>
                    <a:pt x="30" y="287"/>
                    <a:pt x="30" y="293"/>
                    <a:pt x="28" y="299"/>
                  </a:cubicBezTo>
                  <a:cubicBezTo>
                    <a:pt x="27" y="302"/>
                    <a:pt x="27" y="305"/>
                    <a:pt x="27" y="308"/>
                  </a:cubicBezTo>
                  <a:cubicBezTo>
                    <a:pt x="28" y="310"/>
                    <a:pt x="27" y="313"/>
                    <a:pt x="27" y="315"/>
                  </a:cubicBezTo>
                  <a:cubicBezTo>
                    <a:pt x="26" y="321"/>
                    <a:pt x="24" y="323"/>
                    <a:pt x="18" y="321"/>
                  </a:cubicBezTo>
                  <a:cubicBezTo>
                    <a:pt x="15" y="320"/>
                    <a:pt x="13" y="322"/>
                    <a:pt x="11" y="322"/>
                  </a:cubicBezTo>
                  <a:cubicBezTo>
                    <a:pt x="10" y="323"/>
                    <a:pt x="9" y="323"/>
                    <a:pt x="8" y="323"/>
                  </a:cubicBezTo>
                  <a:cubicBezTo>
                    <a:pt x="6" y="324"/>
                    <a:pt x="5" y="328"/>
                    <a:pt x="2" y="326"/>
                  </a:cubicBezTo>
                  <a:cubicBezTo>
                    <a:pt x="0" y="323"/>
                    <a:pt x="1" y="320"/>
                    <a:pt x="2" y="317"/>
                  </a:cubicBezTo>
                  <a:cubicBezTo>
                    <a:pt x="3" y="314"/>
                    <a:pt x="2" y="311"/>
                    <a:pt x="2" y="309"/>
                  </a:cubicBezTo>
                  <a:cubicBezTo>
                    <a:pt x="3" y="306"/>
                    <a:pt x="2" y="303"/>
                    <a:pt x="5" y="300"/>
                  </a:cubicBezTo>
                  <a:cubicBezTo>
                    <a:pt x="6" y="304"/>
                    <a:pt x="5" y="308"/>
                    <a:pt x="5" y="311"/>
                  </a:cubicBezTo>
                  <a:cubicBezTo>
                    <a:pt x="6" y="308"/>
                    <a:pt x="5" y="304"/>
                    <a:pt x="6" y="300"/>
                  </a:cubicBezTo>
                  <a:cubicBezTo>
                    <a:pt x="11" y="298"/>
                    <a:pt x="14" y="295"/>
                    <a:pt x="13" y="289"/>
                  </a:cubicBezTo>
                  <a:cubicBezTo>
                    <a:pt x="13" y="269"/>
                    <a:pt x="15" y="250"/>
                    <a:pt x="15" y="231"/>
                  </a:cubicBezTo>
                  <a:cubicBezTo>
                    <a:pt x="15" y="222"/>
                    <a:pt x="14" y="214"/>
                    <a:pt x="13" y="205"/>
                  </a:cubicBezTo>
                  <a:cubicBezTo>
                    <a:pt x="11" y="179"/>
                    <a:pt x="8" y="153"/>
                    <a:pt x="6" y="126"/>
                  </a:cubicBezTo>
                  <a:cubicBezTo>
                    <a:pt x="4" y="103"/>
                    <a:pt x="5" y="80"/>
                    <a:pt x="5" y="56"/>
                  </a:cubicBezTo>
                  <a:cubicBezTo>
                    <a:pt x="5" y="52"/>
                    <a:pt x="6" y="47"/>
                    <a:pt x="6" y="43"/>
                  </a:cubicBezTo>
                  <a:cubicBezTo>
                    <a:pt x="6" y="40"/>
                    <a:pt x="7" y="38"/>
                    <a:pt x="9" y="37"/>
                  </a:cubicBezTo>
                  <a:cubicBezTo>
                    <a:pt x="10" y="36"/>
                    <a:pt x="12" y="36"/>
                    <a:pt x="13" y="37"/>
                  </a:cubicBezTo>
                  <a:cubicBezTo>
                    <a:pt x="15" y="39"/>
                    <a:pt x="16" y="40"/>
                    <a:pt x="18" y="41"/>
                  </a:cubicBezTo>
                  <a:cubicBezTo>
                    <a:pt x="15" y="39"/>
                    <a:pt x="12" y="37"/>
                    <a:pt x="11" y="33"/>
                  </a:cubicBezTo>
                  <a:close/>
                </a:path>
              </a:pathLst>
            </a:custGeom>
            <a:solidFill>
              <a:srgbClr val="4B38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4" name="Freeform 117"/>
            <p:cNvSpPr>
              <a:spLocks/>
            </p:cNvSpPr>
            <p:nvPr/>
          </p:nvSpPr>
          <p:spPr bwMode="auto">
            <a:xfrm>
              <a:off x="6928045" y="2051669"/>
              <a:ext cx="361865" cy="283263"/>
            </a:xfrm>
            <a:custGeom>
              <a:avLst/>
              <a:gdLst>
                <a:gd name="T0" fmla="*/ 48 w 169"/>
                <a:gd name="T1" fmla="*/ 8 h 132"/>
                <a:gd name="T2" fmla="*/ 48 w 169"/>
                <a:gd name="T3" fmla="*/ 12 h 132"/>
                <a:gd name="T4" fmla="*/ 36 w 169"/>
                <a:gd name="T5" fmla="*/ 18 h 132"/>
                <a:gd name="T6" fmla="*/ 37 w 169"/>
                <a:gd name="T7" fmla="*/ 23 h 132"/>
                <a:gd name="T8" fmla="*/ 32 w 169"/>
                <a:gd name="T9" fmla="*/ 32 h 132"/>
                <a:gd name="T10" fmla="*/ 31 w 169"/>
                <a:gd name="T11" fmla="*/ 48 h 132"/>
                <a:gd name="T12" fmla="*/ 31 w 169"/>
                <a:gd name="T13" fmla="*/ 68 h 132"/>
                <a:gd name="T14" fmla="*/ 31 w 169"/>
                <a:gd name="T15" fmla="*/ 69 h 132"/>
                <a:gd name="T16" fmla="*/ 33 w 169"/>
                <a:gd name="T17" fmla="*/ 61 h 132"/>
                <a:gd name="T18" fmla="*/ 42 w 169"/>
                <a:gd name="T19" fmla="*/ 40 h 132"/>
                <a:gd name="T20" fmla="*/ 47 w 169"/>
                <a:gd name="T21" fmla="*/ 42 h 132"/>
                <a:gd name="T22" fmla="*/ 56 w 169"/>
                <a:gd name="T23" fmla="*/ 67 h 132"/>
                <a:gd name="T24" fmla="*/ 37 w 169"/>
                <a:gd name="T25" fmla="*/ 84 h 132"/>
                <a:gd name="T26" fmla="*/ 38 w 169"/>
                <a:gd name="T27" fmla="*/ 88 h 132"/>
                <a:gd name="T28" fmla="*/ 48 w 169"/>
                <a:gd name="T29" fmla="*/ 91 h 132"/>
                <a:gd name="T30" fmla="*/ 56 w 169"/>
                <a:gd name="T31" fmla="*/ 97 h 132"/>
                <a:gd name="T32" fmla="*/ 57 w 169"/>
                <a:gd name="T33" fmla="*/ 92 h 132"/>
                <a:gd name="T34" fmla="*/ 61 w 169"/>
                <a:gd name="T35" fmla="*/ 88 h 132"/>
                <a:gd name="T36" fmla="*/ 80 w 169"/>
                <a:gd name="T37" fmla="*/ 94 h 132"/>
                <a:gd name="T38" fmla="*/ 89 w 169"/>
                <a:gd name="T39" fmla="*/ 89 h 132"/>
                <a:gd name="T40" fmla="*/ 99 w 169"/>
                <a:gd name="T41" fmla="*/ 93 h 132"/>
                <a:gd name="T42" fmla="*/ 113 w 169"/>
                <a:gd name="T43" fmla="*/ 86 h 132"/>
                <a:gd name="T44" fmla="*/ 115 w 169"/>
                <a:gd name="T45" fmla="*/ 92 h 132"/>
                <a:gd name="T46" fmla="*/ 136 w 169"/>
                <a:gd name="T47" fmla="*/ 89 h 132"/>
                <a:gd name="T48" fmla="*/ 157 w 169"/>
                <a:gd name="T49" fmla="*/ 91 h 132"/>
                <a:gd name="T50" fmla="*/ 169 w 169"/>
                <a:gd name="T51" fmla="*/ 96 h 132"/>
                <a:gd name="T52" fmla="*/ 152 w 169"/>
                <a:gd name="T53" fmla="*/ 117 h 132"/>
                <a:gd name="T54" fmla="*/ 137 w 169"/>
                <a:gd name="T55" fmla="*/ 128 h 132"/>
                <a:gd name="T56" fmla="*/ 120 w 169"/>
                <a:gd name="T57" fmla="*/ 124 h 132"/>
                <a:gd name="T58" fmla="*/ 113 w 169"/>
                <a:gd name="T59" fmla="*/ 120 h 132"/>
                <a:gd name="T60" fmla="*/ 104 w 169"/>
                <a:gd name="T61" fmla="*/ 112 h 132"/>
                <a:gd name="T62" fmla="*/ 95 w 169"/>
                <a:gd name="T63" fmla="*/ 110 h 132"/>
                <a:gd name="T64" fmla="*/ 87 w 169"/>
                <a:gd name="T65" fmla="*/ 115 h 132"/>
                <a:gd name="T66" fmla="*/ 76 w 169"/>
                <a:gd name="T67" fmla="*/ 122 h 132"/>
                <a:gd name="T68" fmla="*/ 58 w 169"/>
                <a:gd name="T69" fmla="*/ 117 h 132"/>
                <a:gd name="T70" fmla="*/ 47 w 169"/>
                <a:gd name="T71" fmla="*/ 114 h 132"/>
                <a:gd name="T72" fmla="*/ 38 w 169"/>
                <a:gd name="T73" fmla="*/ 116 h 132"/>
                <a:gd name="T74" fmla="*/ 30 w 169"/>
                <a:gd name="T75" fmla="*/ 111 h 132"/>
                <a:gd name="T76" fmla="*/ 18 w 169"/>
                <a:gd name="T77" fmla="*/ 97 h 132"/>
                <a:gd name="T78" fmla="*/ 9 w 169"/>
                <a:gd name="T79" fmla="*/ 82 h 132"/>
                <a:gd name="T80" fmla="*/ 6 w 169"/>
                <a:gd name="T81" fmla="*/ 72 h 132"/>
                <a:gd name="T82" fmla="*/ 6 w 169"/>
                <a:gd name="T83" fmla="*/ 62 h 132"/>
                <a:gd name="T84" fmla="*/ 6 w 169"/>
                <a:gd name="T85" fmla="*/ 57 h 132"/>
                <a:gd name="T86" fmla="*/ 4 w 169"/>
                <a:gd name="T87" fmla="*/ 53 h 132"/>
                <a:gd name="T88" fmla="*/ 7 w 169"/>
                <a:gd name="T89" fmla="*/ 47 h 132"/>
                <a:gd name="T90" fmla="*/ 6 w 169"/>
                <a:gd name="T91" fmla="*/ 43 h 132"/>
                <a:gd name="T92" fmla="*/ 10 w 169"/>
                <a:gd name="T93" fmla="*/ 38 h 132"/>
                <a:gd name="T94" fmla="*/ 20 w 169"/>
                <a:gd name="T95" fmla="*/ 29 h 132"/>
                <a:gd name="T96" fmla="*/ 27 w 169"/>
                <a:gd name="T97" fmla="*/ 19 h 132"/>
                <a:gd name="T98" fmla="*/ 42 w 169"/>
                <a:gd name="T99" fmla="*/ 6 h 132"/>
                <a:gd name="T100" fmla="*/ 41 w 169"/>
                <a:gd name="T10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9" h="132">
                  <a:moveTo>
                    <a:pt x="41" y="0"/>
                  </a:moveTo>
                  <a:cubicBezTo>
                    <a:pt x="43" y="3"/>
                    <a:pt x="44" y="8"/>
                    <a:pt x="48" y="8"/>
                  </a:cubicBezTo>
                  <a:cubicBezTo>
                    <a:pt x="49" y="8"/>
                    <a:pt x="50" y="8"/>
                    <a:pt x="50" y="9"/>
                  </a:cubicBezTo>
                  <a:cubicBezTo>
                    <a:pt x="50" y="10"/>
                    <a:pt x="49" y="11"/>
                    <a:pt x="48" y="12"/>
                  </a:cubicBezTo>
                  <a:cubicBezTo>
                    <a:pt x="47" y="13"/>
                    <a:pt x="46" y="14"/>
                    <a:pt x="44" y="14"/>
                  </a:cubicBezTo>
                  <a:cubicBezTo>
                    <a:pt x="41" y="14"/>
                    <a:pt x="39" y="17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9" y="20"/>
                    <a:pt x="37" y="21"/>
                    <a:pt x="37" y="23"/>
                  </a:cubicBezTo>
                  <a:cubicBezTo>
                    <a:pt x="36" y="25"/>
                    <a:pt x="35" y="27"/>
                    <a:pt x="34" y="29"/>
                  </a:cubicBezTo>
                  <a:cubicBezTo>
                    <a:pt x="33" y="30"/>
                    <a:pt x="32" y="31"/>
                    <a:pt x="32" y="32"/>
                  </a:cubicBezTo>
                  <a:cubicBezTo>
                    <a:pt x="32" y="33"/>
                    <a:pt x="33" y="33"/>
                    <a:pt x="33" y="34"/>
                  </a:cubicBezTo>
                  <a:cubicBezTo>
                    <a:pt x="32" y="39"/>
                    <a:pt x="30" y="43"/>
                    <a:pt x="31" y="48"/>
                  </a:cubicBezTo>
                  <a:cubicBezTo>
                    <a:pt x="32" y="54"/>
                    <a:pt x="31" y="60"/>
                    <a:pt x="33" y="66"/>
                  </a:cubicBezTo>
                  <a:cubicBezTo>
                    <a:pt x="33" y="67"/>
                    <a:pt x="33" y="68"/>
                    <a:pt x="31" y="68"/>
                  </a:cubicBezTo>
                  <a:cubicBezTo>
                    <a:pt x="31" y="69"/>
                    <a:pt x="30" y="68"/>
                    <a:pt x="30" y="68"/>
                  </a:cubicBezTo>
                  <a:cubicBezTo>
                    <a:pt x="30" y="68"/>
                    <a:pt x="30" y="69"/>
                    <a:pt x="31" y="69"/>
                  </a:cubicBezTo>
                  <a:cubicBezTo>
                    <a:pt x="32" y="70"/>
                    <a:pt x="33" y="68"/>
                    <a:pt x="33" y="67"/>
                  </a:cubicBezTo>
                  <a:cubicBezTo>
                    <a:pt x="33" y="65"/>
                    <a:pt x="34" y="63"/>
                    <a:pt x="33" y="61"/>
                  </a:cubicBezTo>
                  <a:cubicBezTo>
                    <a:pt x="32" y="56"/>
                    <a:pt x="33" y="53"/>
                    <a:pt x="36" y="49"/>
                  </a:cubicBezTo>
                  <a:cubicBezTo>
                    <a:pt x="38" y="46"/>
                    <a:pt x="41" y="44"/>
                    <a:pt x="42" y="40"/>
                  </a:cubicBezTo>
                  <a:cubicBezTo>
                    <a:pt x="42" y="38"/>
                    <a:pt x="44" y="39"/>
                    <a:pt x="45" y="39"/>
                  </a:cubicBezTo>
                  <a:cubicBezTo>
                    <a:pt x="46" y="40"/>
                    <a:pt x="47" y="41"/>
                    <a:pt x="47" y="42"/>
                  </a:cubicBezTo>
                  <a:cubicBezTo>
                    <a:pt x="46" y="47"/>
                    <a:pt x="49" y="50"/>
                    <a:pt x="52" y="54"/>
                  </a:cubicBezTo>
                  <a:cubicBezTo>
                    <a:pt x="53" y="59"/>
                    <a:pt x="52" y="63"/>
                    <a:pt x="56" y="67"/>
                  </a:cubicBezTo>
                  <a:cubicBezTo>
                    <a:pt x="57" y="68"/>
                    <a:pt x="57" y="69"/>
                    <a:pt x="56" y="70"/>
                  </a:cubicBezTo>
                  <a:cubicBezTo>
                    <a:pt x="50" y="76"/>
                    <a:pt x="45" y="81"/>
                    <a:pt x="37" y="84"/>
                  </a:cubicBezTo>
                  <a:cubicBezTo>
                    <a:pt x="36" y="84"/>
                    <a:pt x="35" y="84"/>
                    <a:pt x="35" y="86"/>
                  </a:cubicBezTo>
                  <a:cubicBezTo>
                    <a:pt x="35" y="88"/>
                    <a:pt x="37" y="87"/>
                    <a:pt x="38" y="88"/>
                  </a:cubicBezTo>
                  <a:cubicBezTo>
                    <a:pt x="39" y="88"/>
                    <a:pt x="40" y="88"/>
                    <a:pt x="41" y="89"/>
                  </a:cubicBezTo>
                  <a:cubicBezTo>
                    <a:pt x="43" y="93"/>
                    <a:pt x="45" y="92"/>
                    <a:pt x="48" y="91"/>
                  </a:cubicBezTo>
                  <a:cubicBezTo>
                    <a:pt x="54" y="89"/>
                    <a:pt x="54" y="89"/>
                    <a:pt x="55" y="95"/>
                  </a:cubicBezTo>
                  <a:cubicBezTo>
                    <a:pt x="55" y="96"/>
                    <a:pt x="55" y="97"/>
                    <a:pt x="56" y="97"/>
                  </a:cubicBezTo>
                  <a:cubicBezTo>
                    <a:pt x="58" y="97"/>
                    <a:pt x="58" y="96"/>
                    <a:pt x="58" y="95"/>
                  </a:cubicBezTo>
                  <a:cubicBezTo>
                    <a:pt x="58" y="94"/>
                    <a:pt x="57" y="93"/>
                    <a:pt x="57" y="92"/>
                  </a:cubicBezTo>
                  <a:cubicBezTo>
                    <a:pt x="57" y="91"/>
                    <a:pt x="55" y="90"/>
                    <a:pt x="56" y="88"/>
                  </a:cubicBezTo>
                  <a:cubicBezTo>
                    <a:pt x="58" y="87"/>
                    <a:pt x="60" y="87"/>
                    <a:pt x="61" y="88"/>
                  </a:cubicBezTo>
                  <a:cubicBezTo>
                    <a:pt x="66" y="89"/>
                    <a:pt x="70" y="90"/>
                    <a:pt x="74" y="93"/>
                  </a:cubicBezTo>
                  <a:cubicBezTo>
                    <a:pt x="76" y="95"/>
                    <a:pt x="78" y="96"/>
                    <a:pt x="80" y="94"/>
                  </a:cubicBezTo>
                  <a:cubicBezTo>
                    <a:pt x="81" y="94"/>
                    <a:pt x="81" y="94"/>
                    <a:pt x="82" y="94"/>
                  </a:cubicBezTo>
                  <a:cubicBezTo>
                    <a:pt x="86" y="94"/>
                    <a:pt x="89" y="95"/>
                    <a:pt x="89" y="89"/>
                  </a:cubicBezTo>
                  <a:cubicBezTo>
                    <a:pt x="89" y="87"/>
                    <a:pt x="91" y="87"/>
                    <a:pt x="92" y="88"/>
                  </a:cubicBezTo>
                  <a:cubicBezTo>
                    <a:pt x="94" y="91"/>
                    <a:pt x="97" y="91"/>
                    <a:pt x="99" y="93"/>
                  </a:cubicBezTo>
                  <a:cubicBezTo>
                    <a:pt x="101" y="95"/>
                    <a:pt x="103" y="95"/>
                    <a:pt x="104" y="92"/>
                  </a:cubicBezTo>
                  <a:cubicBezTo>
                    <a:pt x="106" y="89"/>
                    <a:pt x="110" y="89"/>
                    <a:pt x="113" y="86"/>
                  </a:cubicBezTo>
                  <a:cubicBezTo>
                    <a:pt x="114" y="84"/>
                    <a:pt x="115" y="86"/>
                    <a:pt x="115" y="87"/>
                  </a:cubicBezTo>
                  <a:cubicBezTo>
                    <a:pt x="115" y="89"/>
                    <a:pt x="114" y="90"/>
                    <a:pt x="115" y="92"/>
                  </a:cubicBezTo>
                  <a:cubicBezTo>
                    <a:pt x="119" y="91"/>
                    <a:pt x="123" y="91"/>
                    <a:pt x="127" y="91"/>
                  </a:cubicBezTo>
                  <a:cubicBezTo>
                    <a:pt x="130" y="92"/>
                    <a:pt x="133" y="90"/>
                    <a:pt x="136" y="89"/>
                  </a:cubicBezTo>
                  <a:cubicBezTo>
                    <a:pt x="141" y="88"/>
                    <a:pt x="146" y="87"/>
                    <a:pt x="150" y="91"/>
                  </a:cubicBezTo>
                  <a:cubicBezTo>
                    <a:pt x="152" y="93"/>
                    <a:pt x="154" y="93"/>
                    <a:pt x="157" y="91"/>
                  </a:cubicBezTo>
                  <a:cubicBezTo>
                    <a:pt x="159" y="90"/>
                    <a:pt x="162" y="91"/>
                    <a:pt x="164" y="91"/>
                  </a:cubicBezTo>
                  <a:cubicBezTo>
                    <a:pt x="168" y="91"/>
                    <a:pt x="169" y="93"/>
                    <a:pt x="169" y="96"/>
                  </a:cubicBezTo>
                  <a:cubicBezTo>
                    <a:pt x="167" y="103"/>
                    <a:pt x="164" y="109"/>
                    <a:pt x="157" y="112"/>
                  </a:cubicBezTo>
                  <a:cubicBezTo>
                    <a:pt x="155" y="113"/>
                    <a:pt x="153" y="115"/>
                    <a:pt x="152" y="117"/>
                  </a:cubicBezTo>
                  <a:cubicBezTo>
                    <a:pt x="151" y="121"/>
                    <a:pt x="147" y="122"/>
                    <a:pt x="143" y="122"/>
                  </a:cubicBezTo>
                  <a:cubicBezTo>
                    <a:pt x="140" y="123"/>
                    <a:pt x="137" y="124"/>
                    <a:pt x="137" y="128"/>
                  </a:cubicBezTo>
                  <a:cubicBezTo>
                    <a:pt x="136" y="130"/>
                    <a:pt x="135" y="132"/>
                    <a:pt x="132" y="130"/>
                  </a:cubicBezTo>
                  <a:cubicBezTo>
                    <a:pt x="128" y="129"/>
                    <a:pt x="123" y="127"/>
                    <a:pt x="120" y="124"/>
                  </a:cubicBezTo>
                  <a:cubicBezTo>
                    <a:pt x="118" y="123"/>
                    <a:pt x="115" y="121"/>
                    <a:pt x="115" y="118"/>
                  </a:cubicBezTo>
                  <a:cubicBezTo>
                    <a:pt x="114" y="119"/>
                    <a:pt x="114" y="120"/>
                    <a:pt x="113" y="120"/>
                  </a:cubicBezTo>
                  <a:cubicBezTo>
                    <a:pt x="109" y="119"/>
                    <a:pt x="106" y="117"/>
                    <a:pt x="104" y="114"/>
                  </a:cubicBezTo>
                  <a:cubicBezTo>
                    <a:pt x="104" y="113"/>
                    <a:pt x="104" y="112"/>
                    <a:pt x="104" y="112"/>
                  </a:cubicBezTo>
                  <a:cubicBezTo>
                    <a:pt x="104" y="110"/>
                    <a:pt x="103" y="107"/>
                    <a:pt x="101" y="107"/>
                  </a:cubicBezTo>
                  <a:cubicBezTo>
                    <a:pt x="98" y="107"/>
                    <a:pt x="96" y="108"/>
                    <a:pt x="95" y="110"/>
                  </a:cubicBezTo>
                  <a:cubicBezTo>
                    <a:pt x="93" y="112"/>
                    <a:pt x="92" y="114"/>
                    <a:pt x="89" y="113"/>
                  </a:cubicBezTo>
                  <a:cubicBezTo>
                    <a:pt x="88" y="113"/>
                    <a:pt x="87" y="114"/>
                    <a:pt x="87" y="115"/>
                  </a:cubicBezTo>
                  <a:cubicBezTo>
                    <a:pt x="86" y="119"/>
                    <a:pt x="82" y="120"/>
                    <a:pt x="79" y="122"/>
                  </a:cubicBezTo>
                  <a:cubicBezTo>
                    <a:pt x="78" y="123"/>
                    <a:pt x="76" y="123"/>
                    <a:pt x="76" y="122"/>
                  </a:cubicBezTo>
                  <a:cubicBezTo>
                    <a:pt x="73" y="119"/>
                    <a:pt x="71" y="120"/>
                    <a:pt x="68" y="120"/>
                  </a:cubicBezTo>
                  <a:cubicBezTo>
                    <a:pt x="64" y="120"/>
                    <a:pt x="61" y="120"/>
                    <a:pt x="58" y="117"/>
                  </a:cubicBezTo>
                  <a:cubicBezTo>
                    <a:pt x="55" y="115"/>
                    <a:pt x="51" y="116"/>
                    <a:pt x="48" y="114"/>
                  </a:cubicBezTo>
                  <a:cubicBezTo>
                    <a:pt x="48" y="114"/>
                    <a:pt x="48" y="114"/>
                    <a:pt x="47" y="114"/>
                  </a:cubicBezTo>
                  <a:cubicBezTo>
                    <a:pt x="44" y="119"/>
                    <a:pt x="43" y="115"/>
                    <a:pt x="41" y="112"/>
                  </a:cubicBezTo>
                  <a:cubicBezTo>
                    <a:pt x="40" y="113"/>
                    <a:pt x="40" y="116"/>
                    <a:pt x="38" y="116"/>
                  </a:cubicBezTo>
                  <a:cubicBezTo>
                    <a:pt x="37" y="116"/>
                    <a:pt x="37" y="116"/>
                    <a:pt x="36" y="116"/>
                  </a:cubicBezTo>
                  <a:cubicBezTo>
                    <a:pt x="35" y="114"/>
                    <a:pt x="33" y="112"/>
                    <a:pt x="30" y="111"/>
                  </a:cubicBezTo>
                  <a:cubicBezTo>
                    <a:pt x="28" y="111"/>
                    <a:pt x="26" y="109"/>
                    <a:pt x="25" y="108"/>
                  </a:cubicBezTo>
                  <a:cubicBezTo>
                    <a:pt x="23" y="104"/>
                    <a:pt x="21" y="100"/>
                    <a:pt x="18" y="97"/>
                  </a:cubicBezTo>
                  <a:cubicBezTo>
                    <a:pt x="15" y="94"/>
                    <a:pt x="13" y="90"/>
                    <a:pt x="11" y="86"/>
                  </a:cubicBezTo>
                  <a:cubicBezTo>
                    <a:pt x="10" y="85"/>
                    <a:pt x="10" y="84"/>
                    <a:pt x="9" y="82"/>
                  </a:cubicBezTo>
                  <a:cubicBezTo>
                    <a:pt x="9" y="79"/>
                    <a:pt x="6" y="77"/>
                    <a:pt x="7" y="73"/>
                  </a:cubicBezTo>
                  <a:cubicBezTo>
                    <a:pt x="8" y="73"/>
                    <a:pt x="7" y="72"/>
                    <a:pt x="6" y="72"/>
                  </a:cubicBezTo>
                  <a:cubicBezTo>
                    <a:pt x="2" y="72"/>
                    <a:pt x="4" y="70"/>
                    <a:pt x="5" y="68"/>
                  </a:cubicBezTo>
                  <a:cubicBezTo>
                    <a:pt x="8" y="66"/>
                    <a:pt x="8" y="64"/>
                    <a:pt x="6" y="62"/>
                  </a:cubicBezTo>
                  <a:cubicBezTo>
                    <a:pt x="5" y="60"/>
                    <a:pt x="4" y="59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4" y="57"/>
                    <a:pt x="2" y="59"/>
                    <a:pt x="1" y="57"/>
                  </a:cubicBezTo>
                  <a:cubicBezTo>
                    <a:pt x="0" y="55"/>
                    <a:pt x="3" y="54"/>
                    <a:pt x="4" y="53"/>
                  </a:cubicBezTo>
                  <a:cubicBezTo>
                    <a:pt x="8" y="52"/>
                    <a:pt x="7" y="47"/>
                    <a:pt x="10" y="46"/>
                  </a:cubicBezTo>
                  <a:cubicBezTo>
                    <a:pt x="9" y="46"/>
                    <a:pt x="9" y="47"/>
                    <a:pt x="7" y="47"/>
                  </a:cubicBezTo>
                  <a:cubicBezTo>
                    <a:pt x="6" y="47"/>
                    <a:pt x="4" y="48"/>
                    <a:pt x="3" y="46"/>
                  </a:cubicBezTo>
                  <a:cubicBezTo>
                    <a:pt x="2" y="44"/>
                    <a:pt x="5" y="44"/>
                    <a:pt x="6" y="43"/>
                  </a:cubicBezTo>
                  <a:cubicBezTo>
                    <a:pt x="7" y="43"/>
                    <a:pt x="10" y="43"/>
                    <a:pt x="8" y="40"/>
                  </a:cubicBezTo>
                  <a:cubicBezTo>
                    <a:pt x="8" y="39"/>
                    <a:pt x="9" y="38"/>
                    <a:pt x="10" y="38"/>
                  </a:cubicBezTo>
                  <a:cubicBezTo>
                    <a:pt x="14" y="39"/>
                    <a:pt x="15" y="36"/>
                    <a:pt x="15" y="33"/>
                  </a:cubicBezTo>
                  <a:cubicBezTo>
                    <a:pt x="16" y="30"/>
                    <a:pt x="17" y="29"/>
                    <a:pt x="20" y="29"/>
                  </a:cubicBezTo>
                  <a:cubicBezTo>
                    <a:pt x="18" y="26"/>
                    <a:pt x="18" y="24"/>
                    <a:pt x="22" y="23"/>
                  </a:cubicBezTo>
                  <a:cubicBezTo>
                    <a:pt x="24" y="22"/>
                    <a:pt x="26" y="21"/>
                    <a:pt x="27" y="19"/>
                  </a:cubicBezTo>
                  <a:cubicBezTo>
                    <a:pt x="31" y="15"/>
                    <a:pt x="35" y="12"/>
                    <a:pt x="38" y="8"/>
                  </a:cubicBezTo>
                  <a:cubicBezTo>
                    <a:pt x="39" y="7"/>
                    <a:pt x="40" y="5"/>
                    <a:pt x="42" y="6"/>
                  </a:cubicBezTo>
                  <a:cubicBezTo>
                    <a:pt x="41" y="5"/>
                    <a:pt x="40" y="4"/>
                    <a:pt x="40" y="2"/>
                  </a:cubicBezTo>
                  <a:cubicBezTo>
                    <a:pt x="40" y="2"/>
                    <a:pt x="41" y="1"/>
                    <a:pt x="41" y="0"/>
                  </a:cubicBezTo>
                  <a:close/>
                </a:path>
              </a:pathLst>
            </a:custGeom>
            <a:solidFill>
              <a:srgbClr val="0D0C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5" name="Freeform 118"/>
            <p:cNvSpPr>
              <a:spLocks/>
            </p:cNvSpPr>
            <p:nvPr/>
          </p:nvSpPr>
          <p:spPr bwMode="auto">
            <a:xfrm>
              <a:off x="7674021" y="5314386"/>
              <a:ext cx="179449" cy="323306"/>
            </a:xfrm>
            <a:custGeom>
              <a:avLst/>
              <a:gdLst>
                <a:gd name="T0" fmla="*/ 1 w 84"/>
                <a:gd name="T1" fmla="*/ 26 h 151"/>
                <a:gd name="T2" fmla="*/ 2 w 84"/>
                <a:gd name="T3" fmla="*/ 18 h 151"/>
                <a:gd name="T4" fmla="*/ 25 w 84"/>
                <a:gd name="T5" fmla="*/ 1 h 151"/>
                <a:gd name="T6" fmla="*/ 27 w 84"/>
                <a:gd name="T7" fmla="*/ 3 h 151"/>
                <a:gd name="T8" fmla="*/ 19 w 84"/>
                <a:gd name="T9" fmla="*/ 3 h 151"/>
                <a:gd name="T10" fmla="*/ 22 w 84"/>
                <a:gd name="T11" fmla="*/ 6 h 151"/>
                <a:gd name="T12" fmla="*/ 24 w 84"/>
                <a:gd name="T13" fmla="*/ 6 h 151"/>
                <a:gd name="T14" fmla="*/ 36 w 84"/>
                <a:gd name="T15" fmla="*/ 11 h 151"/>
                <a:gd name="T16" fmla="*/ 13 w 84"/>
                <a:gd name="T17" fmla="*/ 15 h 151"/>
                <a:gd name="T18" fmla="*/ 13 w 84"/>
                <a:gd name="T19" fmla="*/ 19 h 151"/>
                <a:gd name="T20" fmla="*/ 14 w 84"/>
                <a:gd name="T21" fmla="*/ 23 h 151"/>
                <a:gd name="T22" fmla="*/ 15 w 84"/>
                <a:gd name="T23" fmla="*/ 24 h 151"/>
                <a:gd name="T24" fmla="*/ 22 w 84"/>
                <a:gd name="T25" fmla="*/ 25 h 151"/>
                <a:gd name="T26" fmla="*/ 18 w 84"/>
                <a:gd name="T27" fmla="*/ 31 h 151"/>
                <a:gd name="T28" fmla="*/ 27 w 84"/>
                <a:gd name="T29" fmla="*/ 29 h 151"/>
                <a:gd name="T30" fmla="*/ 28 w 84"/>
                <a:gd name="T31" fmla="*/ 24 h 151"/>
                <a:gd name="T32" fmla="*/ 34 w 84"/>
                <a:gd name="T33" fmla="*/ 27 h 151"/>
                <a:gd name="T34" fmla="*/ 45 w 84"/>
                <a:gd name="T35" fmla="*/ 34 h 151"/>
                <a:gd name="T36" fmla="*/ 45 w 84"/>
                <a:gd name="T37" fmla="*/ 42 h 151"/>
                <a:gd name="T38" fmla="*/ 45 w 84"/>
                <a:gd name="T39" fmla="*/ 42 h 151"/>
                <a:gd name="T40" fmla="*/ 46 w 84"/>
                <a:gd name="T41" fmla="*/ 51 h 151"/>
                <a:gd name="T42" fmla="*/ 52 w 84"/>
                <a:gd name="T43" fmla="*/ 69 h 151"/>
                <a:gd name="T44" fmla="*/ 37 w 84"/>
                <a:gd name="T45" fmla="*/ 73 h 151"/>
                <a:gd name="T46" fmla="*/ 60 w 84"/>
                <a:gd name="T47" fmla="*/ 78 h 151"/>
                <a:gd name="T48" fmla="*/ 64 w 84"/>
                <a:gd name="T49" fmla="*/ 87 h 151"/>
                <a:gd name="T50" fmla="*/ 63 w 84"/>
                <a:gd name="T51" fmla="*/ 89 h 151"/>
                <a:gd name="T52" fmla="*/ 58 w 84"/>
                <a:gd name="T53" fmla="*/ 99 h 151"/>
                <a:gd name="T54" fmla="*/ 53 w 84"/>
                <a:gd name="T55" fmla="*/ 125 h 151"/>
                <a:gd name="T56" fmla="*/ 33 w 84"/>
                <a:gd name="T57" fmla="*/ 130 h 151"/>
                <a:gd name="T58" fmla="*/ 53 w 84"/>
                <a:gd name="T59" fmla="*/ 125 h 151"/>
                <a:gd name="T60" fmla="*/ 59 w 84"/>
                <a:gd name="T61" fmla="*/ 102 h 151"/>
                <a:gd name="T62" fmla="*/ 83 w 84"/>
                <a:gd name="T63" fmla="*/ 100 h 151"/>
                <a:gd name="T64" fmla="*/ 79 w 84"/>
                <a:gd name="T65" fmla="*/ 105 h 151"/>
                <a:gd name="T66" fmla="*/ 70 w 84"/>
                <a:gd name="T67" fmla="*/ 107 h 151"/>
                <a:gd name="T68" fmla="*/ 57 w 84"/>
                <a:gd name="T69" fmla="*/ 118 h 151"/>
                <a:gd name="T70" fmla="*/ 52 w 84"/>
                <a:gd name="T71" fmla="*/ 133 h 151"/>
                <a:gd name="T72" fmla="*/ 31 w 84"/>
                <a:gd name="T73" fmla="*/ 137 h 151"/>
                <a:gd name="T74" fmla="*/ 30 w 84"/>
                <a:gd name="T75" fmla="*/ 149 h 151"/>
                <a:gd name="T76" fmla="*/ 26 w 84"/>
                <a:gd name="T77" fmla="*/ 146 h 151"/>
                <a:gd name="T78" fmla="*/ 19 w 84"/>
                <a:gd name="T79" fmla="*/ 148 h 151"/>
                <a:gd name="T80" fmla="*/ 12 w 84"/>
                <a:gd name="T81" fmla="*/ 145 h 151"/>
                <a:gd name="T82" fmla="*/ 10 w 84"/>
                <a:gd name="T83" fmla="*/ 139 h 151"/>
                <a:gd name="T84" fmla="*/ 14 w 84"/>
                <a:gd name="T85" fmla="*/ 126 h 151"/>
                <a:gd name="T86" fmla="*/ 14 w 84"/>
                <a:gd name="T87" fmla="*/ 117 h 151"/>
                <a:gd name="T88" fmla="*/ 5 w 84"/>
                <a:gd name="T89" fmla="*/ 80 h 151"/>
                <a:gd name="T90" fmla="*/ 0 w 84"/>
                <a:gd name="T91" fmla="*/ 4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4" h="151">
                  <a:moveTo>
                    <a:pt x="0" y="49"/>
                  </a:moveTo>
                  <a:cubicBezTo>
                    <a:pt x="1" y="41"/>
                    <a:pt x="1" y="33"/>
                    <a:pt x="1" y="26"/>
                  </a:cubicBezTo>
                  <a:cubicBezTo>
                    <a:pt x="1" y="21"/>
                    <a:pt x="5" y="18"/>
                    <a:pt x="8" y="14"/>
                  </a:cubicBezTo>
                  <a:cubicBezTo>
                    <a:pt x="5" y="14"/>
                    <a:pt x="5" y="17"/>
                    <a:pt x="2" y="18"/>
                  </a:cubicBezTo>
                  <a:cubicBezTo>
                    <a:pt x="3" y="12"/>
                    <a:pt x="6" y="8"/>
                    <a:pt x="9" y="5"/>
                  </a:cubicBezTo>
                  <a:cubicBezTo>
                    <a:pt x="13" y="0"/>
                    <a:pt x="19" y="1"/>
                    <a:pt x="25" y="1"/>
                  </a:cubicBezTo>
                  <a:cubicBezTo>
                    <a:pt x="27" y="0"/>
                    <a:pt x="29" y="1"/>
                    <a:pt x="31" y="1"/>
                  </a:cubicBezTo>
                  <a:cubicBezTo>
                    <a:pt x="31" y="3"/>
                    <a:pt x="29" y="3"/>
                    <a:pt x="27" y="3"/>
                  </a:cubicBezTo>
                  <a:cubicBezTo>
                    <a:pt x="25" y="3"/>
                    <a:pt x="22" y="3"/>
                    <a:pt x="20" y="3"/>
                  </a:cubicBezTo>
                  <a:cubicBezTo>
                    <a:pt x="19" y="3"/>
                    <a:pt x="19" y="4"/>
                    <a:pt x="19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1" y="3"/>
                    <a:pt x="21" y="3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3" y="6"/>
                    <a:pt x="24" y="6"/>
                  </a:cubicBezTo>
                  <a:cubicBezTo>
                    <a:pt x="29" y="6"/>
                    <a:pt x="34" y="4"/>
                    <a:pt x="39" y="7"/>
                  </a:cubicBezTo>
                  <a:cubicBezTo>
                    <a:pt x="40" y="10"/>
                    <a:pt x="40" y="12"/>
                    <a:pt x="36" y="11"/>
                  </a:cubicBezTo>
                  <a:cubicBezTo>
                    <a:pt x="33" y="10"/>
                    <a:pt x="30" y="12"/>
                    <a:pt x="27" y="14"/>
                  </a:cubicBezTo>
                  <a:cubicBezTo>
                    <a:pt x="23" y="16"/>
                    <a:pt x="18" y="14"/>
                    <a:pt x="13" y="15"/>
                  </a:cubicBezTo>
                  <a:cubicBezTo>
                    <a:pt x="11" y="16"/>
                    <a:pt x="9" y="17"/>
                    <a:pt x="8" y="19"/>
                  </a:cubicBezTo>
                  <a:cubicBezTo>
                    <a:pt x="10" y="19"/>
                    <a:pt x="12" y="19"/>
                    <a:pt x="13" y="19"/>
                  </a:cubicBezTo>
                  <a:cubicBezTo>
                    <a:pt x="14" y="20"/>
                    <a:pt x="16" y="18"/>
                    <a:pt x="17" y="20"/>
                  </a:cubicBezTo>
                  <a:cubicBezTo>
                    <a:pt x="17" y="22"/>
                    <a:pt x="15" y="22"/>
                    <a:pt x="14" y="23"/>
                  </a:cubicBezTo>
                  <a:cubicBezTo>
                    <a:pt x="13" y="24"/>
                    <a:pt x="11" y="25"/>
                    <a:pt x="10" y="26"/>
                  </a:cubicBezTo>
                  <a:cubicBezTo>
                    <a:pt x="12" y="26"/>
                    <a:pt x="14" y="25"/>
                    <a:pt x="15" y="24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2" y="24"/>
                    <a:pt x="23" y="25"/>
                    <a:pt x="22" y="25"/>
                  </a:cubicBezTo>
                  <a:cubicBezTo>
                    <a:pt x="22" y="26"/>
                    <a:pt x="22" y="26"/>
                    <a:pt x="21" y="26"/>
                  </a:cubicBezTo>
                  <a:cubicBezTo>
                    <a:pt x="18" y="26"/>
                    <a:pt x="17" y="28"/>
                    <a:pt x="18" y="31"/>
                  </a:cubicBezTo>
                  <a:cubicBezTo>
                    <a:pt x="21" y="28"/>
                    <a:pt x="25" y="28"/>
                    <a:pt x="29" y="31"/>
                  </a:cubicBezTo>
                  <a:cubicBezTo>
                    <a:pt x="28" y="30"/>
                    <a:pt x="28" y="30"/>
                    <a:pt x="27" y="29"/>
                  </a:cubicBezTo>
                  <a:cubicBezTo>
                    <a:pt x="25" y="28"/>
                    <a:pt x="22" y="30"/>
                    <a:pt x="19" y="28"/>
                  </a:cubicBezTo>
                  <a:cubicBezTo>
                    <a:pt x="22" y="26"/>
                    <a:pt x="25" y="24"/>
                    <a:pt x="28" y="24"/>
                  </a:cubicBezTo>
                  <a:cubicBezTo>
                    <a:pt x="29" y="24"/>
                    <a:pt x="32" y="23"/>
                    <a:pt x="31" y="27"/>
                  </a:cubicBezTo>
                  <a:cubicBezTo>
                    <a:pt x="31" y="28"/>
                    <a:pt x="31" y="28"/>
                    <a:pt x="34" y="27"/>
                  </a:cubicBezTo>
                  <a:cubicBezTo>
                    <a:pt x="36" y="27"/>
                    <a:pt x="38" y="27"/>
                    <a:pt x="39" y="30"/>
                  </a:cubicBezTo>
                  <a:cubicBezTo>
                    <a:pt x="40" y="33"/>
                    <a:pt x="43" y="34"/>
                    <a:pt x="45" y="34"/>
                  </a:cubicBezTo>
                  <a:cubicBezTo>
                    <a:pt x="47" y="35"/>
                    <a:pt x="48" y="37"/>
                    <a:pt x="49" y="39"/>
                  </a:cubicBezTo>
                  <a:cubicBezTo>
                    <a:pt x="49" y="42"/>
                    <a:pt x="49" y="43"/>
                    <a:pt x="45" y="42"/>
                  </a:cubicBezTo>
                  <a:cubicBezTo>
                    <a:pt x="41" y="41"/>
                    <a:pt x="36" y="40"/>
                    <a:pt x="32" y="40"/>
                  </a:cubicBezTo>
                  <a:cubicBezTo>
                    <a:pt x="36" y="40"/>
                    <a:pt x="41" y="41"/>
                    <a:pt x="45" y="42"/>
                  </a:cubicBezTo>
                  <a:cubicBezTo>
                    <a:pt x="47" y="42"/>
                    <a:pt x="48" y="44"/>
                    <a:pt x="47" y="46"/>
                  </a:cubicBezTo>
                  <a:cubicBezTo>
                    <a:pt x="46" y="48"/>
                    <a:pt x="46" y="49"/>
                    <a:pt x="46" y="51"/>
                  </a:cubicBezTo>
                  <a:cubicBezTo>
                    <a:pt x="45" y="54"/>
                    <a:pt x="44" y="58"/>
                    <a:pt x="48" y="61"/>
                  </a:cubicBezTo>
                  <a:cubicBezTo>
                    <a:pt x="50" y="63"/>
                    <a:pt x="51" y="66"/>
                    <a:pt x="52" y="69"/>
                  </a:cubicBezTo>
                  <a:cubicBezTo>
                    <a:pt x="54" y="72"/>
                    <a:pt x="53" y="73"/>
                    <a:pt x="50" y="72"/>
                  </a:cubicBezTo>
                  <a:cubicBezTo>
                    <a:pt x="45" y="72"/>
                    <a:pt x="40" y="72"/>
                    <a:pt x="37" y="73"/>
                  </a:cubicBezTo>
                  <a:cubicBezTo>
                    <a:pt x="41" y="72"/>
                    <a:pt x="47" y="72"/>
                    <a:pt x="53" y="73"/>
                  </a:cubicBezTo>
                  <a:cubicBezTo>
                    <a:pt x="56" y="73"/>
                    <a:pt x="59" y="74"/>
                    <a:pt x="60" y="78"/>
                  </a:cubicBezTo>
                  <a:cubicBezTo>
                    <a:pt x="61" y="80"/>
                    <a:pt x="62" y="83"/>
                    <a:pt x="64" y="85"/>
                  </a:cubicBezTo>
                  <a:cubicBezTo>
                    <a:pt x="64" y="86"/>
                    <a:pt x="64" y="86"/>
                    <a:pt x="64" y="87"/>
                  </a:cubicBezTo>
                  <a:cubicBezTo>
                    <a:pt x="64" y="88"/>
                    <a:pt x="63" y="88"/>
                    <a:pt x="62" y="88"/>
                  </a:cubicBezTo>
                  <a:cubicBezTo>
                    <a:pt x="62" y="88"/>
                    <a:pt x="63" y="88"/>
                    <a:pt x="63" y="89"/>
                  </a:cubicBezTo>
                  <a:cubicBezTo>
                    <a:pt x="64" y="89"/>
                    <a:pt x="64" y="90"/>
                    <a:pt x="65" y="91"/>
                  </a:cubicBezTo>
                  <a:cubicBezTo>
                    <a:pt x="67" y="97"/>
                    <a:pt x="64" y="100"/>
                    <a:pt x="58" y="99"/>
                  </a:cubicBezTo>
                  <a:cubicBezTo>
                    <a:pt x="56" y="99"/>
                    <a:pt x="57" y="101"/>
                    <a:pt x="56" y="101"/>
                  </a:cubicBezTo>
                  <a:cubicBezTo>
                    <a:pt x="51" y="109"/>
                    <a:pt x="53" y="117"/>
                    <a:pt x="53" y="125"/>
                  </a:cubicBezTo>
                  <a:cubicBezTo>
                    <a:pt x="53" y="128"/>
                    <a:pt x="53" y="129"/>
                    <a:pt x="49" y="129"/>
                  </a:cubicBezTo>
                  <a:cubicBezTo>
                    <a:pt x="44" y="129"/>
                    <a:pt x="38" y="130"/>
                    <a:pt x="33" y="130"/>
                  </a:cubicBezTo>
                  <a:cubicBezTo>
                    <a:pt x="38" y="130"/>
                    <a:pt x="44" y="129"/>
                    <a:pt x="50" y="129"/>
                  </a:cubicBezTo>
                  <a:cubicBezTo>
                    <a:pt x="53" y="129"/>
                    <a:pt x="53" y="128"/>
                    <a:pt x="53" y="125"/>
                  </a:cubicBezTo>
                  <a:cubicBezTo>
                    <a:pt x="53" y="120"/>
                    <a:pt x="53" y="115"/>
                    <a:pt x="53" y="110"/>
                  </a:cubicBezTo>
                  <a:cubicBezTo>
                    <a:pt x="53" y="106"/>
                    <a:pt x="55" y="104"/>
                    <a:pt x="59" y="102"/>
                  </a:cubicBezTo>
                  <a:cubicBezTo>
                    <a:pt x="66" y="100"/>
                    <a:pt x="73" y="98"/>
                    <a:pt x="80" y="100"/>
                  </a:cubicBezTo>
                  <a:cubicBezTo>
                    <a:pt x="81" y="100"/>
                    <a:pt x="82" y="100"/>
                    <a:pt x="83" y="100"/>
                  </a:cubicBezTo>
                  <a:cubicBezTo>
                    <a:pt x="84" y="101"/>
                    <a:pt x="84" y="102"/>
                    <a:pt x="84" y="103"/>
                  </a:cubicBezTo>
                  <a:cubicBezTo>
                    <a:pt x="82" y="105"/>
                    <a:pt x="81" y="105"/>
                    <a:pt x="79" y="105"/>
                  </a:cubicBezTo>
                  <a:cubicBezTo>
                    <a:pt x="77" y="105"/>
                    <a:pt x="74" y="104"/>
                    <a:pt x="72" y="107"/>
                  </a:cubicBezTo>
                  <a:cubicBezTo>
                    <a:pt x="71" y="107"/>
                    <a:pt x="71" y="107"/>
                    <a:pt x="70" y="107"/>
                  </a:cubicBezTo>
                  <a:cubicBezTo>
                    <a:pt x="70" y="107"/>
                    <a:pt x="69" y="107"/>
                    <a:pt x="68" y="107"/>
                  </a:cubicBezTo>
                  <a:cubicBezTo>
                    <a:pt x="59" y="107"/>
                    <a:pt x="57" y="109"/>
                    <a:pt x="57" y="118"/>
                  </a:cubicBezTo>
                  <a:cubicBezTo>
                    <a:pt x="57" y="121"/>
                    <a:pt x="57" y="124"/>
                    <a:pt x="57" y="127"/>
                  </a:cubicBezTo>
                  <a:cubicBezTo>
                    <a:pt x="57" y="130"/>
                    <a:pt x="55" y="132"/>
                    <a:pt x="52" y="133"/>
                  </a:cubicBezTo>
                  <a:cubicBezTo>
                    <a:pt x="44" y="134"/>
                    <a:pt x="35" y="134"/>
                    <a:pt x="27" y="132"/>
                  </a:cubicBezTo>
                  <a:cubicBezTo>
                    <a:pt x="28" y="133"/>
                    <a:pt x="30" y="135"/>
                    <a:pt x="31" y="137"/>
                  </a:cubicBezTo>
                  <a:cubicBezTo>
                    <a:pt x="31" y="140"/>
                    <a:pt x="31" y="143"/>
                    <a:pt x="32" y="145"/>
                  </a:cubicBezTo>
                  <a:cubicBezTo>
                    <a:pt x="33" y="147"/>
                    <a:pt x="32" y="149"/>
                    <a:pt x="30" y="149"/>
                  </a:cubicBezTo>
                  <a:cubicBezTo>
                    <a:pt x="28" y="150"/>
                    <a:pt x="28" y="149"/>
                    <a:pt x="27" y="147"/>
                  </a:cubicBezTo>
                  <a:cubicBezTo>
                    <a:pt x="27" y="147"/>
                    <a:pt x="26" y="146"/>
                    <a:pt x="26" y="146"/>
                  </a:cubicBezTo>
                  <a:cubicBezTo>
                    <a:pt x="25" y="145"/>
                    <a:pt x="25" y="142"/>
                    <a:pt x="23" y="142"/>
                  </a:cubicBezTo>
                  <a:cubicBezTo>
                    <a:pt x="21" y="143"/>
                    <a:pt x="20" y="145"/>
                    <a:pt x="19" y="148"/>
                  </a:cubicBezTo>
                  <a:cubicBezTo>
                    <a:pt x="19" y="149"/>
                    <a:pt x="21" y="150"/>
                    <a:pt x="19" y="151"/>
                  </a:cubicBezTo>
                  <a:cubicBezTo>
                    <a:pt x="16" y="149"/>
                    <a:pt x="14" y="147"/>
                    <a:pt x="12" y="145"/>
                  </a:cubicBezTo>
                  <a:cubicBezTo>
                    <a:pt x="12" y="144"/>
                    <a:pt x="11" y="143"/>
                    <a:pt x="11" y="142"/>
                  </a:cubicBezTo>
                  <a:cubicBezTo>
                    <a:pt x="10" y="141"/>
                    <a:pt x="9" y="140"/>
                    <a:pt x="10" y="139"/>
                  </a:cubicBezTo>
                  <a:cubicBezTo>
                    <a:pt x="11" y="138"/>
                    <a:pt x="13" y="138"/>
                    <a:pt x="14" y="139"/>
                  </a:cubicBezTo>
                  <a:cubicBezTo>
                    <a:pt x="13" y="135"/>
                    <a:pt x="12" y="131"/>
                    <a:pt x="14" y="126"/>
                  </a:cubicBezTo>
                  <a:cubicBezTo>
                    <a:pt x="14" y="126"/>
                    <a:pt x="14" y="125"/>
                    <a:pt x="14" y="125"/>
                  </a:cubicBezTo>
                  <a:cubicBezTo>
                    <a:pt x="18" y="122"/>
                    <a:pt x="15" y="120"/>
                    <a:pt x="14" y="117"/>
                  </a:cubicBezTo>
                  <a:cubicBezTo>
                    <a:pt x="11" y="109"/>
                    <a:pt x="11" y="101"/>
                    <a:pt x="9" y="93"/>
                  </a:cubicBezTo>
                  <a:cubicBezTo>
                    <a:pt x="8" y="89"/>
                    <a:pt x="7" y="84"/>
                    <a:pt x="5" y="80"/>
                  </a:cubicBezTo>
                  <a:cubicBezTo>
                    <a:pt x="3" y="71"/>
                    <a:pt x="2" y="63"/>
                    <a:pt x="2" y="54"/>
                  </a:cubicBezTo>
                  <a:cubicBezTo>
                    <a:pt x="3" y="52"/>
                    <a:pt x="3" y="50"/>
                    <a:pt x="0" y="49"/>
                  </a:cubicBezTo>
                  <a:close/>
                </a:path>
              </a:pathLst>
            </a:custGeom>
            <a:solidFill>
              <a:srgbClr val="3636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6" name="Freeform 119"/>
            <p:cNvSpPr>
              <a:spLocks/>
            </p:cNvSpPr>
            <p:nvPr/>
          </p:nvSpPr>
          <p:spPr bwMode="auto">
            <a:xfrm>
              <a:off x="6788638" y="4678156"/>
              <a:ext cx="71187" cy="631781"/>
            </a:xfrm>
            <a:custGeom>
              <a:avLst/>
              <a:gdLst>
                <a:gd name="T0" fmla="*/ 24 w 33"/>
                <a:gd name="T1" fmla="*/ 282 h 295"/>
                <a:gd name="T2" fmla="*/ 22 w 33"/>
                <a:gd name="T3" fmla="*/ 295 h 295"/>
                <a:gd name="T4" fmla="*/ 22 w 33"/>
                <a:gd name="T5" fmla="*/ 284 h 295"/>
                <a:gd name="T6" fmla="*/ 21 w 33"/>
                <a:gd name="T7" fmla="*/ 284 h 295"/>
                <a:gd name="T8" fmla="*/ 21 w 33"/>
                <a:gd name="T9" fmla="*/ 291 h 295"/>
                <a:gd name="T10" fmla="*/ 18 w 33"/>
                <a:gd name="T11" fmla="*/ 287 h 295"/>
                <a:gd name="T12" fmla="*/ 12 w 33"/>
                <a:gd name="T13" fmla="*/ 292 h 295"/>
                <a:gd name="T14" fmla="*/ 8 w 33"/>
                <a:gd name="T15" fmla="*/ 291 h 295"/>
                <a:gd name="T16" fmla="*/ 14 w 33"/>
                <a:gd name="T17" fmla="*/ 270 h 295"/>
                <a:gd name="T18" fmla="*/ 10 w 33"/>
                <a:gd name="T19" fmla="*/ 235 h 295"/>
                <a:gd name="T20" fmla="*/ 10 w 33"/>
                <a:gd name="T21" fmla="*/ 221 h 295"/>
                <a:gd name="T22" fmla="*/ 9 w 33"/>
                <a:gd name="T23" fmla="*/ 217 h 295"/>
                <a:gd name="T24" fmla="*/ 11 w 33"/>
                <a:gd name="T25" fmla="*/ 213 h 295"/>
                <a:gd name="T26" fmla="*/ 10 w 33"/>
                <a:gd name="T27" fmla="*/ 208 h 295"/>
                <a:gd name="T28" fmla="*/ 8 w 33"/>
                <a:gd name="T29" fmla="*/ 194 h 295"/>
                <a:gd name="T30" fmla="*/ 16 w 33"/>
                <a:gd name="T31" fmla="*/ 194 h 295"/>
                <a:gd name="T32" fmla="*/ 20 w 33"/>
                <a:gd name="T33" fmla="*/ 195 h 295"/>
                <a:gd name="T34" fmla="*/ 20 w 33"/>
                <a:gd name="T35" fmla="*/ 191 h 295"/>
                <a:gd name="T36" fmla="*/ 15 w 33"/>
                <a:gd name="T37" fmla="*/ 188 h 295"/>
                <a:gd name="T38" fmla="*/ 8 w 33"/>
                <a:gd name="T39" fmla="*/ 189 h 295"/>
                <a:gd name="T40" fmla="*/ 8 w 33"/>
                <a:gd name="T41" fmla="*/ 180 h 295"/>
                <a:gd name="T42" fmla="*/ 5 w 33"/>
                <a:gd name="T43" fmla="*/ 174 h 295"/>
                <a:gd name="T44" fmla="*/ 14 w 33"/>
                <a:gd name="T45" fmla="*/ 175 h 295"/>
                <a:gd name="T46" fmla="*/ 18 w 33"/>
                <a:gd name="T47" fmla="*/ 175 h 295"/>
                <a:gd name="T48" fmla="*/ 18 w 33"/>
                <a:gd name="T49" fmla="*/ 172 h 295"/>
                <a:gd name="T50" fmla="*/ 16 w 33"/>
                <a:gd name="T51" fmla="*/ 160 h 295"/>
                <a:gd name="T52" fmla="*/ 12 w 33"/>
                <a:gd name="T53" fmla="*/ 167 h 295"/>
                <a:gd name="T54" fmla="*/ 4 w 33"/>
                <a:gd name="T55" fmla="*/ 166 h 295"/>
                <a:gd name="T56" fmla="*/ 2 w 33"/>
                <a:gd name="T57" fmla="*/ 159 h 295"/>
                <a:gd name="T58" fmla="*/ 5 w 33"/>
                <a:gd name="T59" fmla="*/ 162 h 295"/>
                <a:gd name="T60" fmla="*/ 1 w 33"/>
                <a:gd name="T61" fmla="*/ 152 h 295"/>
                <a:gd name="T62" fmla="*/ 8 w 33"/>
                <a:gd name="T63" fmla="*/ 147 h 295"/>
                <a:gd name="T64" fmla="*/ 14 w 33"/>
                <a:gd name="T65" fmla="*/ 154 h 295"/>
                <a:gd name="T66" fmla="*/ 12 w 33"/>
                <a:gd name="T67" fmla="*/ 134 h 295"/>
                <a:gd name="T68" fmla="*/ 9 w 33"/>
                <a:gd name="T69" fmla="*/ 102 h 295"/>
                <a:gd name="T70" fmla="*/ 7 w 33"/>
                <a:gd name="T71" fmla="*/ 65 h 295"/>
                <a:gd name="T72" fmla="*/ 4 w 33"/>
                <a:gd name="T73" fmla="*/ 57 h 295"/>
                <a:gd name="T74" fmla="*/ 6 w 33"/>
                <a:gd name="T75" fmla="*/ 41 h 295"/>
                <a:gd name="T76" fmla="*/ 6 w 33"/>
                <a:gd name="T77" fmla="*/ 36 h 295"/>
                <a:gd name="T78" fmla="*/ 8 w 33"/>
                <a:gd name="T79" fmla="*/ 16 h 295"/>
                <a:gd name="T80" fmla="*/ 9 w 33"/>
                <a:gd name="T81" fmla="*/ 2 h 295"/>
                <a:gd name="T82" fmla="*/ 11 w 33"/>
                <a:gd name="T83" fmla="*/ 1 h 295"/>
                <a:gd name="T84" fmla="*/ 27 w 33"/>
                <a:gd name="T85" fmla="*/ 18 h 295"/>
                <a:gd name="T86" fmla="*/ 24 w 33"/>
                <a:gd name="T87" fmla="*/ 27 h 295"/>
                <a:gd name="T88" fmla="*/ 24 w 33"/>
                <a:gd name="T89" fmla="*/ 90 h 295"/>
                <a:gd name="T90" fmla="*/ 27 w 33"/>
                <a:gd name="T91" fmla="*/ 133 h 295"/>
                <a:gd name="T92" fmla="*/ 29 w 33"/>
                <a:gd name="T93" fmla="*/ 160 h 295"/>
                <a:gd name="T94" fmla="*/ 33 w 33"/>
                <a:gd name="T95" fmla="*/ 203 h 295"/>
                <a:gd name="T96" fmla="*/ 33 w 33"/>
                <a:gd name="T97" fmla="*/ 217 h 295"/>
                <a:gd name="T98" fmla="*/ 32 w 33"/>
                <a:gd name="T99" fmla="*/ 272 h 295"/>
                <a:gd name="T100" fmla="*/ 24 w 33"/>
                <a:gd name="T101" fmla="*/ 282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295">
                  <a:moveTo>
                    <a:pt x="24" y="282"/>
                  </a:moveTo>
                  <a:cubicBezTo>
                    <a:pt x="21" y="286"/>
                    <a:pt x="23" y="291"/>
                    <a:pt x="22" y="295"/>
                  </a:cubicBezTo>
                  <a:cubicBezTo>
                    <a:pt x="22" y="291"/>
                    <a:pt x="22" y="288"/>
                    <a:pt x="22" y="284"/>
                  </a:cubicBezTo>
                  <a:cubicBezTo>
                    <a:pt x="22" y="284"/>
                    <a:pt x="21" y="284"/>
                    <a:pt x="21" y="284"/>
                  </a:cubicBezTo>
                  <a:cubicBezTo>
                    <a:pt x="21" y="286"/>
                    <a:pt x="21" y="288"/>
                    <a:pt x="21" y="291"/>
                  </a:cubicBezTo>
                  <a:cubicBezTo>
                    <a:pt x="18" y="291"/>
                    <a:pt x="20" y="288"/>
                    <a:pt x="18" y="287"/>
                  </a:cubicBezTo>
                  <a:cubicBezTo>
                    <a:pt x="16" y="289"/>
                    <a:pt x="14" y="291"/>
                    <a:pt x="12" y="292"/>
                  </a:cubicBezTo>
                  <a:cubicBezTo>
                    <a:pt x="11" y="293"/>
                    <a:pt x="9" y="294"/>
                    <a:pt x="8" y="291"/>
                  </a:cubicBezTo>
                  <a:cubicBezTo>
                    <a:pt x="10" y="284"/>
                    <a:pt x="14" y="278"/>
                    <a:pt x="14" y="270"/>
                  </a:cubicBezTo>
                  <a:cubicBezTo>
                    <a:pt x="14" y="258"/>
                    <a:pt x="12" y="247"/>
                    <a:pt x="10" y="235"/>
                  </a:cubicBezTo>
                  <a:cubicBezTo>
                    <a:pt x="10" y="230"/>
                    <a:pt x="10" y="226"/>
                    <a:pt x="10" y="221"/>
                  </a:cubicBezTo>
                  <a:cubicBezTo>
                    <a:pt x="9" y="220"/>
                    <a:pt x="10" y="218"/>
                    <a:pt x="9" y="217"/>
                  </a:cubicBezTo>
                  <a:cubicBezTo>
                    <a:pt x="9" y="215"/>
                    <a:pt x="10" y="214"/>
                    <a:pt x="11" y="213"/>
                  </a:cubicBezTo>
                  <a:cubicBezTo>
                    <a:pt x="12" y="211"/>
                    <a:pt x="13" y="209"/>
                    <a:pt x="10" y="208"/>
                  </a:cubicBezTo>
                  <a:cubicBezTo>
                    <a:pt x="7" y="207"/>
                    <a:pt x="6" y="196"/>
                    <a:pt x="8" y="194"/>
                  </a:cubicBezTo>
                  <a:cubicBezTo>
                    <a:pt x="10" y="192"/>
                    <a:pt x="13" y="192"/>
                    <a:pt x="16" y="194"/>
                  </a:cubicBezTo>
                  <a:cubicBezTo>
                    <a:pt x="17" y="195"/>
                    <a:pt x="18" y="196"/>
                    <a:pt x="20" y="195"/>
                  </a:cubicBezTo>
                  <a:cubicBezTo>
                    <a:pt x="21" y="194"/>
                    <a:pt x="21" y="193"/>
                    <a:pt x="20" y="191"/>
                  </a:cubicBezTo>
                  <a:cubicBezTo>
                    <a:pt x="20" y="188"/>
                    <a:pt x="20" y="183"/>
                    <a:pt x="15" y="188"/>
                  </a:cubicBezTo>
                  <a:cubicBezTo>
                    <a:pt x="13" y="190"/>
                    <a:pt x="10" y="187"/>
                    <a:pt x="8" y="189"/>
                  </a:cubicBezTo>
                  <a:cubicBezTo>
                    <a:pt x="7" y="186"/>
                    <a:pt x="6" y="183"/>
                    <a:pt x="8" y="180"/>
                  </a:cubicBezTo>
                  <a:cubicBezTo>
                    <a:pt x="9" y="177"/>
                    <a:pt x="6" y="176"/>
                    <a:pt x="5" y="174"/>
                  </a:cubicBezTo>
                  <a:cubicBezTo>
                    <a:pt x="8" y="173"/>
                    <a:pt x="11" y="173"/>
                    <a:pt x="14" y="175"/>
                  </a:cubicBezTo>
                  <a:cubicBezTo>
                    <a:pt x="15" y="175"/>
                    <a:pt x="16" y="176"/>
                    <a:pt x="18" y="175"/>
                  </a:cubicBezTo>
                  <a:cubicBezTo>
                    <a:pt x="19" y="174"/>
                    <a:pt x="18" y="173"/>
                    <a:pt x="18" y="172"/>
                  </a:cubicBezTo>
                  <a:cubicBezTo>
                    <a:pt x="17" y="168"/>
                    <a:pt x="16" y="164"/>
                    <a:pt x="16" y="160"/>
                  </a:cubicBezTo>
                  <a:cubicBezTo>
                    <a:pt x="13" y="162"/>
                    <a:pt x="16" y="166"/>
                    <a:pt x="12" y="167"/>
                  </a:cubicBezTo>
                  <a:cubicBezTo>
                    <a:pt x="9" y="168"/>
                    <a:pt x="6" y="167"/>
                    <a:pt x="4" y="166"/>
                  </a:cubicBezTo>
                  <a:cubicBezTo>
                    <a:pt x="0" y="165"/>
                    <a:pt x="1" y="162"/>
                    <a:pt x="2" y="159"/>
                  </a:cubicBezTo>
                  <a:cubicBezTo>
                    <a:pt x="4" y="159"/>
                    <a:pt x="4" y="161"/>
                    <a:pt x="5" y="162"/>
                  </a:cubicBezTo>
                  <a:cubicBezTo>
                    <a:pt x="6" y="154"/>
                    <a:pt x="6" y="153"/>
                    <a:pt x="1" y="152"/>
                  </a:cubicBezTo>
                  <a:cubicBezTo>
                    <a:pt x="2" y="149"/>
                    <a:pt x="6" y="146"/>
                    <a:pt x="8" y="147"/>
                  </a:cubicBezTo>
                  <a:cubicBezTo>
                    <a:pt x="11" y="149"/>
                    <a:pt x="13" y="150"/>
                    <a:pt x="14" y="154"/>
                  </a:cubicBezTo>
                  <a:cubicBezTo>
                    <a:pt x="15" y="147"/>
                    <a:pt x="13" y="140"/>
                    <a:pt x="12" y="134"/>
                  </a:cubicBezTo>
                  <a:cubicBezTo>
                    <a:pt x="11" y="123"/>
                    <a:pt x="10" y="113"/>
                    <a:pt x="9" y="102"/>
                  </a:cubicBezTo>
                  <a:cubicBezTo>
                    <a:pt x="8" y="90"/>
                    <a:pt x="7" y="77"/>
                    <a:pt x="7" y="65"/>
                  </a:cubicBezTo>
                  <a:cubicBezTo>
                    <a:pt x="7" y="62"/>
                    <a:pt x="5" y="60"/>
                    <a:pt x="4" y="57"/>
                  </a:cubicBezTo>
                  <a:cubicBezTo>
                    <a:pt x="5" y="52"/>
                    <a:pt x="6" y="46"/>
                    <a:pt x="6" y="41"/>
                  </a:cubicBezTo>
                  <a:cubicBezTo>
                    <a:pt x="5" y="39"/>
                    <a:pt x="5" y="37"/>
                    <a:pt x="6" y="36"/>
                  </a:cubicBezTo>
                  <a:cubicBezTo>
                    <a:pt x="9" y="29"/>
                    <a:pt x="8" y="23"/>
                    <a:pt x="8" y="16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11" y="0"/>
                    <a:pt x="11" y="1"/>
                  </a:cubicBezTo>
                  <a:cubicBezTo>
                    <a:pt x="17" y="6"/>
                    <a:pt x="24" y="11"/>
                    <a:pt x="27" y="18"/>
                  </a:cubicBezTo>
                  <a:cubicBezTo>
                    <a:pt x="25" y="21"/>
                    <a:pt x="25" y="23"/>
                    <a:pt x="24" y="27"/>
                  </a:cubicBezTo>
                  <a:cubicBezTo>
                    <a:pt x="23" y="48"/>
                    <a:pt x="24" y="69"/>
                    <a:pt x="24" y="90"/>
                  </a:cubicBezTo>
                  <a:cubicBezTo>
                    <a:pt x="23" y="104"/>
                    <a:pt x="26" y="118"/>
                    <a:pt x="27" y="133"/>
                  </a:cubicBezTo>
                  <a:cubicBezTo>
                    <a:pt x="28" y="142"/>
                    <a:pt x="28" y="151"/>
                    <a:pt x="29" y="160"/>
                  </a:cubicBezTo>
                  <a:cubicBezTo>
                    <a:pt x="31" y="175"/>
                    <a:pt x="31" y="189"/>
                    <a:pt x="33" y="203"/>
                  </a:cubicBezTo>
                  <a:cubicBezTo>
                    <a:pt x="33" y="208"/>
                    <a:pt x="33" y="213"/>
                    <a:pt x="33" y="217"/>
                  </a:cubicBezTo>
                  <a:cubicBezTo>
                    <a:pt x="33" y="235"/>
                    <a:pt x="32" y="254"/>
                    <a:pt x="32" y="272"/>
                  </a:cubicBezTo>
                  <a:cubicBezTo>
                    <a:pt x="30" y="276"/>
                    <a:pt x="27" y="279"/>
                    <a:pt x="24" y="282"/>
                  </a:cubicBezTo>
                  <a:close/>
                </a:path>
              </a:pathLst>
            </a:custGeom>
            <a:solidFill>
              <a:srgbClr val="201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7" name="Freeform 120"/>
            <p:cNvSpPr>
              <a:spLocks/>
            </p:cNvSpPr>
            <p:nvPr/>
          </p:nvSpPr>
          <p:spPr bwMode="auto">
            <a:xfrm>
              <a:off x="7177198" y="3731968"/>
              <a:ext cx="169068" cy="286229"/>
            </a:xfrm>
            <a:custGeom>
              <a:avLst/>
              <a:gdLst>
                <a:gd name="T0" fmla="*/ 9 w 79"/>
                <a:gd name="T1" fmla="*/ 4 h 133"/>
                <a:gd name="T2" fmla="*/ 29 w 79"/>
                <a:gd name="T3" fmla="*/ 1 h 133"/>
                <a:gd name="T4" fmla="*/ 23 w 79"/>
                <a:gd name="T5" fmla="*/ 5 h 133"/>
                <a:gd name="T6" fmla="*/ 23 w 79"/>
                <a:gd name="T7" fmla="*/ 12 h 133"/>
                <a:gd name="T8" fmla="*/ 23 w 79"/>
                <a:gd name="T9" fmla="*/ 16 h 133"/>
                <a:gd name="T10" fmla="*/ 33 w 79"/>
                <a:gd name="T11" fmla="*/ 31 h 133"/>
                <a:gd name="T12" fmla="*/ 26 w 79"/>
                <a:gd name="T13" fmla="*/ 21 h 133"/>
                <a:gd name="T14" fmla="*/ 36 w 79"/>
                <a:gd name="T15" fmla="*/ 20 h 133"/>
                <a:gd name="T16" fmla="*/ 35 w 79"/>
                <a:gd name="T17" fmla="*/ 22 h 133"/>
                <a:gd name="T18" fmla="*/ 33 w 79"/>
                <a:gd name="T19" fmla="*/ 24 h 133"/>
                <a:gd name="T20" fmla="*/ 42 w 79"/>
                <a:gd name="T21" fmla="*/ 36 h 133"/>
                <a:gd name="T22" fmla="*/ 51 w 79"/>
                <a:gd name="T23" fmla="*/ 57 h 133"/>
                <a:gd name="T24" fmla="*/ 64 w 79"/>
                <a:gd name="T25" fmla="*/ 55 h 133"/>
                <a:gd name="T26" fmla="*/ 68 w 79"/>
                <a:gd name="T27" fmla="*/ 53 h 133"/>
                <a:gd name="T28" fmla="*/ 70 w 79"/>
                <a:gd name="T29" fmla="*/ 39 h 133"/>
                <a:gd name="T30" fmla="*/ 71 w 79"/>
                <a:gd name="T31" fmla="*/ 18 h 133"/>
                <a:gd name="T32" fmla="*/ 78 w 79"/>
                <a:gd name="T33" fmla="*/ 21 h 133"/>
                <a:gd name="T34" fmla="*/ 76 w 79"/>
                <a:gd name="T35" fmla="*/ 37 h 133"/>
                <a:gd name="T36" fmla="*/ 74 w 79"/>
                <a:gd name="T37" fmla="*/ 58 h 133"/>
                <a:gd name="T38" fmla="*/ 76 w 79"/>
                <a:gd name="T39" fmla="*/ 88 h 133"/>
                <a:gd name="T40" fmla="*/ 70 w 79"/>
                <a:gd name="T41" fmla="*/ 101 h 133"/>
                <a:gd name="T42" fmla="*/ 41 w 79"/>
                <a:gd name="T43" fmla="*/ 126 h 133"/>
                <a:gd name="T44" fmla="*/ 33 w 79"/>
                <a:gd name="T45" fmla="*/ 129 h 133"/>
                <a:gd name="T46" fmla="*/ 15 w 79"/>
                <a:gd name="T47" fmla="*/ 84 h 133"/>
                <a:gd name="T48" fmla="*/ 2 w 79"/>
                <a:gd name="T49" fmla="*/ 57 h 133"/>
                <a:gd name="T50" fmla="*/ 11 w 79"/>
                <a:gd name="T51" fmla="*/ 62 h 133"/>
                <a:gd name="T52" fmla="*/ 16 w 79"/>
                <a:gd name="T53" fmla="*/ 70 h 133"/>
                <a:gd name="T54" fmla="*/ 22 w 79"/>
                <a:gd name="T55" fmla="*/ 41 h 133"/>
                <a:gd name="T56" fmla="*/ 19 w 79"/>
                <a:gd name="T57" fmla="*/ 30 h 133"/>
                <a:gd name="T58" fmla="*/ 20 w 79"/>
                <a:gd name="T59" fmla="*/ 36 h 133"/>
                <a:gd name="T60" fmla="*/ 11 w 79"/>
                <a:gd name="T61" fmla="*/ 28 h 133"/>
                <a:gd name="T62" fmla="*/ 12 w 79"/>
                <a:gd name="T63" fmla="*/ 21 h 133"/>
                <a:gd name="T64" fmla="*/ 0 w 79"/>
                <a:gd name="T65" fmla="*/ 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9" h="133">
                  <a:moveTo>
                    <a:pt x="0" y="8"/>
                  </a:moveTo>
                  <a:cubicBezTo>
                    <a:pt x="2" y="3"/>
                    <a:pt x="6" y="5"/>
                    <a:pt x="9" y="4"/>
                  </a:cubicBezTo>
                  <a:cubicBezTo>
                    <a:pt x="15" y="1"/>
                    <a:pt x="22" y="5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1"/>
                    <a:pt x="29" y="2"/>
                    <a:pt x="29" y="3"/>
                  </a:cubicBezTo>
                  <a:cubicBezTo>
                    <a:pt x="28" y="5"/>
                    <a:pt x="25" y="6"/>
                    <a:pt x="23" y="5"/>
                  </a:cubicBezTo>
                  <a:cubicBezTo>
                    <a:pt x="18" y="4"/>
                    <a:pt x="20" y="8"/>
                    <a:pt x="20" y="10"/>
                  </a:cubicBezTo>
                  <a:cubicBezTo>
                    <a:pt x="19" y="14"/>
                    <a:pt x="22" y="12"/>
                    <a:pt x="23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4"/>
                    <a:pt x="24" y="15"/>
                    <a:pt x="23" y="16"/>
                  </a:cubicBezTo>
                  <a:cubicBezTo>
                    <a:pt x="19" y="20"/>
                    <a:pt x="20" y="24"/>
                    <a:pt x="25" y="26"/>
                  </a:cubicBezTo>
                  <a:cubicBezTo>
                    <a:pt x="28" y="28"/>
                    <a:pt x="32" y="29"/>
                    <a:pt x="33" y="31"/>
                  </a:cubicBezTo>
                  <a:cubicBezTo>
                    <a:pt x="32" y="30"/>
                    <a:pt x="31" y="29"/>
                    <a:pt x="29" y="28"/>
                  </a:cubicBezTo>
                  <a:cubicBezTo>
                    <a:pt x="26" y="27"/>
                    <a:pt x="25" y="25"/>
                    <a:pt x="26" y="21"/>
                  </a:cubicBezTo>
                  <a:cubicBezTo>
                    <a:pt x="27" y="18"/>
                    <a:pt x="29" y="18"/>
                    <a:pt x="32" y="19"/>
                  </a:cubicBezTo>
                  <a:cubicBezTo>
                    <a:pt x="33" y="19"/>
                    <a:pt x="35" y="18"/>
                    <a:pt x="36" y="20"/>
                  </a:cubicBezTo>
                  <a:cubicBezTo>
                    <a:pt x="35" y="21"/>
                    <a:pt x="35" y="21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4" y="23"/>
                    <a:pt x="31" y="22"/>
                    <a:pt x="33" y="24"/>
                  </a:cubicBezTo>
                  <a:cubicBezTo>
                    <a:pt x="39" y="32"/>
                    <a:pt x="40" y="32"/>
                    <a:pt x="42" y="40"/>
                  </a:cubicBezTo>
                  <a:cubicBezTo>
                    <a:pt x="42" y="38"/>
                    <a:pt x="42" y="37"/>
                    <a:pt x="42" y="36"/>
                  </a:cubicBezTo>
                  <a:cubicBezTo>
                    <a:pt x="42" y="44"/>
                    <a:pt x="49" y="50"/>
                    <a:pt x="50" y="58"/>
                  </a:cubicBezTo>
                  <a:cubicBezTo>
                    <a:pt x="51" y="59"/>
                    <a:pt x="50" y="55"/>
                    <a:pt x="51" y="57"/>
                  </a:cubicBezTo>
                  <a:cubicBezTo>
                    <a:pt x="54" y="61"/>
                    <a:pt x="54" y="66"/>
                    <a:pt x="59" y="69"/>
                  </a:cubicBezTo>
                  <a:cubicBezTo>
                    <a:pt x="61" y="64"/>
                    <a:pt x="64" y="60"/>
                    <a:pt x="64" y="55"/>
                  </a:cubicBezTo>
                  <a:cubicBezTo>
                    <a:pt x="66" y="55"/>
                    <a:pt x="65" y="57"/>
                    <a:pt x="66" y="57"/>
                  </a:cubicBezTo>
                  <a:cubicBezTo>
                    <a:pt x="67" y="56"/>
                    <a:pt x="68" y="55"/>
                    <a:pt x="68" y="53"/>
                  </a:cubicBezTo>
                  <a:cubicBezTo>
                    <a:pt x="67" y="48"/>
                    <a:pt x="67" y="46"/>
                    <a:pt x="70" y="40"/>
                  </a:cubicBezTo>
                  <a:cubicBezTo>
                    <a:pt x="70" y="40"/>
                    <a:pt x="70" y="39"/>
                    <a:pt x="70" y="39"/>
                  </a:cubicBezTo>
                  <a:cubicBezTo>
                    <a:pt x="67" y="35"/>
                    <a:pt x="70" y="30"/>
                    <a:pt x="69" y="26"/>
                  </a:cubicBezTo>
                  <a:cubicBezTo>
                    <a:pt x="69" y="23"/>
                    <a:pt x="70" y="21"/>
                    <a:pt x="71" y="18"/>
                  </a:cubicBezTo>
                  <a:cubicBezTo>
                    <a:pt x="72" y="17"/>
                    <a:pt x="74" y="16"/>
                    <a:pt x="75" y="17"/>
                  </a:cubicBezTo>
                  <a:cubicBezTo>
                    <a:pt x="76" y="18"/>
                    <a:pt x="79" y="19"/>
                    <a:pt x="78" y="21"/>
                  </a:cubicBezTo>
                  <a:cubicBezTo>
                    <a:pt x="76" y="25"/>
                    <a:pt x="78" y="29"/>
                    <a:pt x="76" y="33"/>
                  </a:cubicBezTo>
                  <a:cubicBezTo>
                    <a:pt x="75" y="33"/>
                    <a:pt x="74" y="35"/>
                    <a:pt x="76" y="37"/>
                  </a:cubicBezTo>
                  <a:cubicBezTo>
                    <a:pt x="79" y="39"/>
                    <a:pt x="76" y="42"/>
                    <a:pt x="76" y="45"/>
                  </a:cubicBezTo>
                  <a:cubicBezTo>
                    <a:pt x="76" y="50"/>
                    <a:pt x="70" y="53"/>
                    <a:pt x="74" y="58"/>
                  </a:cubicBezTo>
                  <a:cubicBezTo>
                    <a:pt x="76" y="60"/>
                    <a:pt x="73" y="65"/>
                    <a:pt x="74" y="68"/>
                  </a:cubicBezTo>
                  <a:cubicBezTo>
                    <a:pt x="75" y="75"/>
                    <a:pt x="74" y="82"/>
                    <a:pt x="76" y="88"/>
                  </a:cubicBezTo>
                  <a:cubicBezTo>
                    <a:pt x="77" y="91"/>
                    <a:pt x="74" y="92"/>
                    <a:pt x="73" y="93"/>
                  </a:cubicBezTo>
                  <a:cubicBezTo>
                    <a:pt x="71" y="96"/>
                    <a:pt x="69" y="98"/>
                    <a:pt x="70" y="101"/>
                  </a:cubicBezTo>
                  <a:cubicBezTo>
                    <a:pt x="67" y="106"/>
                    <a:pt x="62" y="107"/>
                    <a:pt x="58" y="110"/>
                  </a:cubicBezTo>
                  <a:cubicBezTo>
                    <a:pt x="53" y="116"/>
                    <a:pt x="47" y="121"/>
                    <a:pt x="41" y="126"/>
                  </a:cubicBezTo>
                  <a:cubicBezTo>
                    <a:pt x="39" y="128"/>
                    <a:pt x="36" y="129"/>
                    <a:pt x="36" y="133"/>
                  </a:cubicBezTo>
                  <a:cubicBezTo>
                    <a:pt x="34" y="133"/>
                    <a:pt x="34" y="130"/>
                    <a:pt x="33" y="129"/>
                  </a:cubicBezTo>
                  <a:cubicBezTo>
                    <a:pt x="28" y="117"/>
                    <a:pt x="24" y="106"/>
                    <a:pt x="22" y="93"/>
                  </a:cubicBezTo>
                  <a:cubicBezTo>
                    <a:pt x="21" y="89"/>
                    <a:pt x="19" y="86"/>
                    <a:pt x="15" y="84"/>
                  </a:cubicBezTo>
                  <a:cubicBezTo>
                    <a:pt x="11" y="79"/>
                    <a:pt x="7" y="73"/>
                    <a:pt x="3" y="68"/>
                  </a:cubicBezTo>
                  <a:cubicBezTo>
                    <a:pt x="2" y="67"/>
                    <a:pt x="1" y="58"/>
                    <a:pt x="2" y="57"/>
                  </a:cubicBezTo>
                  <a:cubicBezTo>
                    <a:pt x="2" y="56"/>
                    <a:pt x="4" y="55"/>
                    <a:pt x="4" y="55"/>
                  </a:cubicBezTo>
                  <a:cubicBezTo>
                    <a:pt x="6" y="58"/>
                    <a:pt x="10" y="59"/>
                    <a:pt x="11" y="62"/>
                  </a:cubicBezTo>
                  <a:cubicBezTo>
                    <a:pt x="12" y="63"/>
                    <a:pt x="12" y="64"/>
                    <a:pt x="12" y="65"/>
                  </a:cubicBezTo>
                  <a:cubicBezTo>
                    <a:pt x="13" y="67"/>
                    <a:pt x="12" y="70"/>
                    <a:pt x="16" y="70"/>
                  </a:cubicBezTo>
                  <a:cubicBezTo>
                    <a:pt x="20" y="69"/>
                    <a:pt x="21" y="66"/>
                    <a:pt x="21" y="63"/>
                  </a:cubicBezTo>
                  <a:cubicBezTo>
                    <a:pt x="20" y="56"/>
                    <a:pt x="21" y="49"/>
                    <a:pt x="22" y="41"/>
                  </a:cubicBezTo>
                  <a:cubicBezTo>
                    <a:pt x="22" y="38"/>
                    <a:pt x="23" y="35"/>
                    <a:pt x="21" y="32"/>
                  </a:cubicBezTo>
                  <a:cubicBezTo>
                    <a:pt x="20" y="31"/>
                    <a:pt x="20" y="30"/>
                    <a:pt x="19" y="30"/>
                  </a:cubicBezTo>
                  <a:cubicBezTo>
                    <a:pt x="18" y="31"/>
                    <a:pt x="19" y="32"/>
                    <a:pt x="19" y="33"/>
                  </a:cubicBezTo>
                  <a:cubicBezTo>
                    <a:pt x="20" y="34"/>
                    <a:pt x="21" y="35"/>
                    <a:pt x="20" y="36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5" y="33"/>
                    <a:pt x="12" y="31"/>
                    <a:pt x="11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1" y="24"/>
                    <a:pt x="14" y="24"/>
                    <a:pt x="12" y="21"/>
                  </a:cubicBezTo>
                  <a:cubicBezTo>
                    <a:pt x="10" y="18"/>
                    <a:pt x="9" y="14"/>
                    <a:pt x="5" y="13"/>
                  </a:cubicBezTo>
                  <a:cubicBezTo>
                    <a:pt x="3" y="12"/>
                    <a:pt x="1" y="10"/>
                    <a:pt x="0" y="8"/>
                  </a:cubicBezTo>
                  <a:close/>
                </a:path>
              </a:pathLst>
            </a:custGeom>
            <a:solidFill>
              <a:srgbClr val="1B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8" name="Freeform 121"/>
            <p:cNvSpPr>
              <a:spLocks/>
            </p:cNvSpPr>
            <p:nvPr/>
          </p:nvSpPr>
          <p:spPr bwMode="auto">
            <a:xfrm>
              <a:off x="7260249" y="2013109"/>
              <a:ext cx="120127" cy="345551"/>
            </a:xfrm>
            <a:custGeom>
              <a:avLst/>
              <a:gdLst>
                <a:gd name="T0" fmla="*/ 13 w 56"/>
                <a:gd name="T1" fmla="*/ 115 h 161"/>
                <a:gd name="T2" fmla="*/ 9 w 56"/>
                <a:gd name="T3" fmla="*/ 110 h 161"/>
                <a:gd name="T4" fmla="*/ 13 w 56"/>
                <a:gd name="T5" fmla="*/ 106 h 161"/>
                <a:gd name="T6" fmla="*/ 8 w 56"/>
                <a:gd name="T7" fmla="*/ 101 h 161"/>
                <a:gd name="T8" fmla="*/ 20 w 56"/>
                <a:gd name="T9" fmla="*/ 98 h 161"/>
                <a:gd name="T10" fmla="*/ 23 w 56"/>
                <a:gd name="T11" fmla="*/ 96 h 161"/>
                <a:gd name="T12" fmla="*/ 26 w 56"/>
                <a:gd name="T13" fmla="*/ 83 h 161"/>
                <a:gd name="T14" fmla="*/ 24 w 56"/>
                <a:gd name="T15" fmla="*/ 89 h 161"/>
                <a:gd name="T16" fmla="*/ 21 w 56"/>
                <a:gd name="T17" fmla="*/ 91 h 161"/>
                <a:gd name="T18" fmla="*/ 21 w 56"/>
                <a:gd name="T19" fmla="*/ 88 h 161"/>
                <a:gd name="T20" fmla="*/ 24 w 56"/>
                <a:gd name="T21" fmla="*/ 74 h 161"/>
                <a:gd name="T22" fmla="*/ 20 w 56"/>
                <a:gd name="T23" fmla="*/ 49 h 161"/>
                <a:gd name="T24" fmla="*/ 19 w 56"/>
                <a:gd name="T25" fmla="*/ 44 h 161"/>
                <a:gd name="T26" fmla="*/ 23 w 56"/>
                <a:gd name="T27" fmla="*/ 48 h 161"/>
                <a:gd name="T28" fmla="*/ 27 w 56"/>
                <a:gd name="T29" fmla="*/ 59 h 161"/>
                <a:gd name="T30" fmla="*/ 26 w 56"/>
                <a:gd name="T31" fmla="*/ 54 h 161"/>
                <a:gd name="T32" fmla="*/ 28 w 56"/>
                <a:gd name="T33" fmla="*/ 49 h 161"/>
                <a:gd name="T34" fmla="*/ 22 w 56"/>
                <a:gd name="T35" fmla="*/ 45 h 161"/>
                <a:gd name="T36" fmla="*/ 16 w 56"/>
                <a:gd name="T37" fmla="*/ 38 h 161"/>
                <a:gd name="T38" fmla="*/ 8 w 56"/>
                <a:gd name="T39" fmla="*/ 30 h 161"/>
                <a:gd name="T40" fmla="*/ 14 w 56"/>
                <a:gd name="T41" fmla="*/ 36 h 161"/>
                <a:gd name="T42" fmla="*/ 13 w 56"/>
                <a:gd name="T43" fmla="*/ 41 h 161"/>
                <a:gd name="T44" fmla="*/ 8 w 56"/>
                <a:gd name="T45" fmla="*/ 37 h 161"/>
                <a:gd name="T46" fmla="*/ 0 w 56"/>
                <a:gd name="T47" fmla="*/ 25 h 161"/>
                <a:gd name="T48" fmla="*/ 3 w 56"/>
                <a:gd name="T49" fmla="*/ 23 h 161"/>
                <a:gd name="T50" fmla="*/ 7 w 56"/>
                <a:gd name="T51" fmla="*/ 17 h 161"/>
                <a:gd name="T52" fmla="*/ 12 w 56"/>
                <a:gd name="T53" fmla="*/ 18 h 161"/>
                <a:gd name="T54" fmla="*/ 16 w 56"/>
                <a:gd name="T55" fmla="*/ 18 h 161"/>
                <a:gd name="T56" fmla="*/ 15 w 56"/>
                <a:gd name="T57" fmla="*/ 12 h 161"/>
                <a:gd name="T58" fmla="*/ 13 w 56"/>
                <a:gd name="T59" fmla="*/ 2 h 161"/>
                <a:gd name="T60" fmla="*/ 18 w 56"/>
                <a:gd name="T61" fmla="*/ 2 h 161"/>
                <a:gd name="T62" fmla="*/ 26 w 56"/>
                <a:gd name="T63" fmla="*/ 8 h 161"/>
                <a:gd name="T64" fmla="*/ 41 w 56"/>
                <a:gd name="T65" fmla="*/ 28 h 161"/>
                <a:gd name="T66" fmla="*/ 53 w 56"/>
                <a:gd name="T67" fmla="*/ 43 h 161"/>
                <a:gd name="T68" fmla="*/ 55 w 56"/>
                <a:gd name="T69" fmla="*/ 62 h 161"/>
                <a:gd name="T70" fmla="*/ 51 w 56"/>
                <a:gd name="T71" fmla="*/ 88 h 161"/>
                <a:gd name="T72" fmla="*/ 46 w 56"/>
                <a:gd name="T73" fmla="*/ 120 h 161"/>
                <a:gd name="T74" fmla="*/ 39 w 56"/>
                <a:gd name="T75" fmla="*/ 133 h 161"/>
                <a:gd name="T76" fmla="*/ 28 w 56"/>
                <a:gd name="T77" fmla="*/ 146 h 161"/>
                <a:gd name="T78" fmla="*/ 27 w 56"/>
                <a:gd name="T79" fmla="*/ 148 h 161"/>
                <a:gd name="T80" fmla="*/ 23 w 56"/>
                <a:gd name="T81" fmla="*/ 150 h 161"/>
                <a:gd name="T82" fmla="*/ 20 w 56"/>
                <a:gd name="T83" fmla="*/ 152 h 161"/>
                <a:gd name="T84" fmla="*/ 16 w 56"/>
                <a:gd name="T85" fmla="*/ 150 h 161"/>
                <a:gd name="T86" fmla="*/ 18 w 56"/>
                <a:gd name="T87" fmla="*/ 147 h 161"/>
                <a:gd name="T88" fmla="*/ 19 w 56"/>
                <a:gd name="T89" fmla="*/ 146 h 161"/>
                <a:gd name="T90" fmla="*/ 22 w 56"/>
                <a:gd name="T91" fmla="*/ 137 h 161"/>
                <a:gd name="T92" fmla="*/ 18 w 56"/>
                <a:gd name="T93" fmla="*/ 147 h 161"/>
                <a:gd name="T94" fmla="*/ 14 w 56"/>
                <a:gd name="T95" fmla="*/ 150 h 161"/>
                <a:gd name="T96" fmla="*/ 3 w 56"/>
                <a:gd name="T97" fmla="*/ 161 h 161"/>
                <a:gd name="T98" fmla="*/ 0 w 56"/>
                <a:gd name="T99" fmla="*/ 160 h 161"/>
                <a:gd name="T100" fmla="*/ 3 w 56"/>
                <a:gd name="T101" fmla="*/ 156 h 161"/>
                <a:gd name="T102" fmla="*/ 8 w 56"/>
                <a:gd name="T103" fmla="*/ 150 h 161"/>
                <a:gd name="T104" fmla="*/ 11 w 56"/>
                <a:gd name="T105" fmla="*/ 143 h 161"/>
                <a:gd name="T106" fmla="*/ 14 w 56"/>
                <a:gd name="T107" fmla="*/ 137 h 161"/>
                <a:gd name="T108" fmla="*/ 21 w 56"/>
                <a:gd name="T109" fmla="*/ 127 h 161"/>
                <a:gd name="T110" fmla="*/ 29 w 56"/>
                <a:gd name="T111" fmla="*/ 109 h 161"/>
                <a:gd name="T112" fmla="*/ 29 w 56"/>
                <a:gd name="T113" fmla="*/ 99 h 161"/>
                <a:gd name="T114" fmla="*/ 31 w 56"/>
                <a:gd name="T115" fmla="*/ 95 h 161"/>
                <a:gd name="T116" fmla="*/ 27 w 56"/>
                <a:gd name="T117" fmla="*/ 105 h 161"/>
                <a:gd name="T118" fmla="*/ 19 w 56"/>
                <a:gd name="T119" fmla="*/ 122 h 161"/>
                <a:gd name="T120" fmla="*/ 14 w 56"/>
                <a:gd name="T121" fmla="*/ 122 h 161"/>
                <a:gd name="T122" fmla="*/ 13 w 56"/>
                <a:gd name="T123" fmla="*/ 118 h 161"/>
                <a:gd name="T124" fmla="*/ 13 w 56"/>
                <a:gd name="T125" fmla="*/ 11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" h="161">
                  <a:moveTo>
                    <a:pt x="13" y="115"/>
                  </a:moveTo>
                  <a:cubicBezTo>
                    <a:pt x="13" y="112"/>
                    <a:pt x="12" y="110"/>
                    <a:pt x="9" y="110"/>
                  </a:cubicBezTo>
                  <a:cubicBezTo>
                    <a:pt x="9" y="107"/>
                    <a:pt x="12" y="108"/>
                    <a:pt x="13" y="106"/>
                  </a:cubicBezTo>
                  <a:cubicBezTo>
                    <a:pt x="12" y="104"/>
                    <a:pt x="8" y="105"/>
                    <a:pt x="8" y="101"/>
                  </a:cubicBezTo>
                  <a:cubicBezTo>
                    <a:pt x="12" y="99"/>
                    <a:pt x="15" y="96"/>
                    <a:pt x="20" y="98"/>
                  </a:cubicBezTo>
                  <a:cubicBezTo>
                    <a:pt x="23" y="100"/>
                    <a:pt x="23" y="97"/>
                    <a:pt x="23" y="96"/>
                  </a:cubicBezTo>
                  <a:cubicBezTo>
                    <a:pt x="23" y="91"/>
                    <a:pt x="25" y="87"/>
                    <a:pt x="26" y="83"/>
                  </a:cubicBezTo>
                  <a:cubicBezTo>
                    <a:pt x="25" y="85"/>
                    <a:pt x="25" y="87"/>
                    <a:pt x="24" y="89"/>
                  </a:cubicBezTo>
                  <a:cubicBezTo>
                    <a:pt x="24" y="90"/>
                    <a:pt x="23" y="92"/>
                    <a:pt x="21" y="91"/>
                  </a:cubicBezTo>
                  <a:cubicBezTo>
                    <a:pt x="19" y="91"/>
                    <a:pt x="20" y="89"/>
                    <a:pt x="21" y="88"/>
                  </a:cubicBezTo>
                  <a:cubicBezTo>
                    <a:pt x="22" y="83"/>
                    <a:pt x="23" y="79"/>
                    <a:pt x="24" y="74"/>
                  </a:cubicBezTo>
                  <a:cubicBezTo>
                    <a:pt x="24" y="66"/>
                    <a:pt x="23" y="57"/>
                    <a:pt x="20" y="49"/>
                  </a:cubicBezTo>
                  <a:cubicBezTo>
                    <a:pt x="19" y="47"/>
                    <a:pt x="17" y="45"/>
                    <a:pt x="19" y="44"/>
                  </a:cubicBezTo>
                  <a:cubicBezTo>
                    <a:pt x="22" y="42"/>
                    <a:pt x="21" y="46"/>
                    <a:pt x="23" y="48"/>
                  </a:cubicBezTo>
                  <a:cubicBezTo>
                    <a:pt x="25" y="51"/>
                    <a:pt x="26" y="55"/>
                    <a:pt x="27" y="59"/>
                  </a:cubicBezTo>
                  <a:cubicBezTo>
                    <a:pt x="26" y="57"/>
                    <a:pt x="27" y="55"/>
                    <a:pt x="26" y="54"/>
                  </a:cubicBezTo>
                  <a:cubicBezTo>
                    <a:pt x="24" y="51"/>
                    <a:pt x="25" y="50"/>
                    <a:pt x="28" y="49"/>
                  </a:cubicBezTo>
                  <a:cubicBezTo>
                    <a:pt x="25" y="49"/>
                    <a:pt x="22" y="49"/>
                    <a:pt x="22" y="45"/>
                  </a:cubicBezTo>
                  <a:cubicBezTo>
                    <a:pt x="21" y="42"/>
                    <a:pt x="18" y="40"/>
                    <a:pt x="16" y="38"/>
                  </a:cubicBezTo>
                  <a:cubicBezTo>
                    <a:pt x="13" y="35"/>
                    <a:pt x="10" y="32"/>
                    <a:pt x="8" y="30"/>
                  </a:cubicBezTo>
                  <a:cubicBezTo>
                    <a:pt x="10" y="31"/>
                    <a:pt x="11" y="34"/>
                    <a:pt x="14" y="36"/>
                  </a:cubicBezTo>
                  <a:cubicBezTo>
                    <a:pt x="17" y="39"/>
                    <a:pt x="17" y="40"/>
                    <a:pt x="13" y="41"/>
                  </a:cubicBezTo>
                  <a:cubicBezTo>
                    <a:pt x="10" y="42"/>
                    <a:pt x="10" y="38"/>
                    <a:pt x="8" y="37"/>
                  </a:cubicBezTo>
                  <a:cubicBezTo>
                    <a:pt x="4" y="34"/>
                    <a:pt x="0" y="31"/>
                    <a:pt x="0" y="25"/>
                  </a:cubicBezTo>
                  <a:cubicBezTo>
                    <a:pt x="2" y="25"/>
                    <a:pt x="2" y="23"/>
                    <a:pt x="3" y="23"/>
                  </a:cubicBezTo>
                  <a:cubicBezTo>
                    <a:pt x="7" y="22"/>
                    <a:pt x="6" y="19"/>
                    <a:pt x="7" y="17"/>
                  </a:cubicBezTo>
                  <a:cubicBezTo>
                    <a:pt x="9" y="15"/>
                    <a:pt x="10" y="18"/>
                    <a:pt x="12" y="18"/>
                  </a:cubicBezTo>
                  <a:cubicBezTo>
                    <a:pt x="13" y="19"/>
                    <a:pt x="16" y="20"/>
                    <a:pt x="16" y="18"/>
                  </a:cubicBezTo>
                  <a:cubicBezTo>
                    <a:pt x="17" y="16"/>
                    <a:pt x="18" y="14"/>
                    <a:pt x="15" y="12"/>
                  </a:cubicBezTo>
                  <a:cubicBezTo>
                    <a:pt x="11" y="9"/>
                    <a:pt x="11" y="9"/>
                    <a:pt x="13" y="2"/>
                  </a:cubicBezTo>
                  <a:cubicBezTo>
                    <a:pt x="15" y="0"/>
                    <a:pt x="16" y="0"/>
                    <a:pt x="18" y="2"/>
                  </a:cubicBezTo>
                  <a:cubicBezTo>
                    <a:pt x="20" y="5"/>
                    <a:pt x="23" y="6"/>
                    <a:pt x="26" y="8"/>
                  </a:cubicBezTo>
                  <a:cubicBezTo>
                    <a:pt x="31" y="15"/>
                    <a:pt x="36" y="21"/>
                    <a:pt x="41" y="28"/>
                  </a:cubicBezTo>
                  <a:cubicBezTo>
                    <a:pt x="45" y="33"/>
                    <a:pt x="49" y="38"/>
                    <a:pt x="53" y="43"/>
                  </a:cubicBezTo>
                  <a:cubicBezTo>
                    <a:pt x="56" y="49"/>
                    <a:pt x="55" y="56"/>
                    <a:pt x="55" y="62"/>
                  </a:cubicBezTo>
                  <a:cubicBezTo>
                    <a:pt x="54" y="71"/>
                    <a:pt x="52" y="79"/>
                    <a:pt x="51" y="88"/>
                  </a:cubicBezTo>
                  <a:cubicBezTo>
                    <a:pt x="50" y="98"/>
                    <a:pt x="48" y="109"/>
                    <a:pt x="46" y="120"/>
                  </a:cubicBezTo>
                  <a:cubicBezTo>
                    <a:pt x="45" y="125"/>
                    <a:pt x="42" y="129"/>
                    <a:pt x="39" y="133"/>
                  </a:cubicBezTo>
                  <a:cubicBezTo>
                    <a:pt x="35" y="137"/>
                    <a:pt x="30" y="141"/>
                    <a:pt x="28" y="146"/>
                  </a:cubicBezTo>
                  <a:cubicBezTo>
                    <a:pt x="28" y="147"/>
                    <a:pt x="27" y="147"/>
                    <a:pt x="27" y="148"/>
                  </a:cubicBezTo>
                  <a:cubicBezTo>
                    <a:pt x="26" y="150"/>
                    <a:pt x="26" y="150"/>
                    <a:pt x="23" y="150"/>
                  </a:cubicBezTo>
                  <a:cubicBezTo>
                    <a:pt x="22" y="150"/>
                    <a:pt x="21" y="151"/>
                    <a:pt x="20" y="152"/>
                  </a:cubicBezTo>
                  <a:cubicBezTo>
                    <a:pt x="18" y="152"/>
                    <a:pt x="17" y="152"/>
                    <a:pt x="16" y="150"/>
                  </a:cubicBezTo>
                  <a:cubicBezTo>
                    <a:pt x="16" y="149"/>
                    <a:pt x="17" y="147"/>
                    <a:pt x="18" y="147"/>
                  </a:cubicBezTo>
                  <a:cubicBezTo>
                    <a:pt x="18" y="147"/>
                    <a:pt x="19" y="146"/>
                    <a:pt x="19" y="146"/>
                  </a:cubicBezTo>
                  <a:cubicBezTo>
                    <a:pt x="24" y="143"/>
                    <a:pt x="24" y="143"/>
                    <a:pt x="22" y="137"/>
                  </a:cubicBezTo>
                  <a:cubicBezTo>
                    <a:pt x="23" y="142"/>
                    <a:pt x="21" y="144"/>
                    <a:pt x="18" y="147"/>
                  </a:cubicBezTo>
                  <a:cubicBezTo>
                    <a:pt x="16" y="148"/>
                    <a:pt x="15" y="149"/>
                    <a:pt x="14" y="150"/>
                  </a:cubicBezTo>
                  <a:cubicBezTo>
                    <a:pt x="13" y="156"/>
                    <a:pt x="7" y="157"/>
                    <a:pt x="3" y="161"/>
                  </a:cubicBezTo>
                  <a:cubicBezTo>
                    <a:pt x="2" y="161"/>
                    <a:pt x="1" y="161"/>
                    <a:pt x="0" y="160"/>
                  </a:cubicBezTo>
                  <a:cubicBezTo>
                    <a:pt x="0" y="158"/>
                    <a:pt x="2" y="157"/>
                    <a:pt x="3" y="156"/>
                  </a:cubicBezTo>
                  <a:cubicBezTo>
                    <a:pt x="5" y="155"/>
                    <a:pt x="7" y="153"/>
                    <a:pt x="8" y="150"/>
                  </a:cubicBezTo>
                  <a:cubicBezTo>
                    <a:pt x="8" y="147"/>
                    <a:pt x="9" y="145"/>
                    <a:pt x="11" y="143"/>
                  </a:cubicBezTo>
                  <a:cubicBezTo>
                    <a:pt x="12" y="141"/>
                    <a:pt x="14" y="140"/>
                    <a:pt x="14" y="137"/>
                  </a:cubicBezTo>
                  <a:cubicBezTo>
                    <a:pt x="16" y="133"/>
                    <a:pt x="18" y="131"/>
                    <a:pt x="21" y="127"/>
                  </a:cubicBezTo>
                  <a:cubicBezTo>
                    <a:pt x="25" y="122"/>
                    <a:pt x="29" y="116"/>
                    <a:pt x="29" y="109"/>
                  </a:cubicBezTo>
                  <a:cubicBezTo>
                    <a:pt x="29" y="105"/>
                    <a:pt x="32" y="102"/>
                    <a:pt x="29" y="99"/>
                  </a:cubicBezTo>
                  <a:cubicBezTo>
                    <a:pt x="28" y="98"/>
                    <a:pt x="31" y="97"/>
                    <a:pt x="31" y="95"/>
                  </a:cubicBezTo>
                  <a:cubicBezTo>
                    <a:pt x="28" y="98"/>
                    <a:pt x="28" y="102"/>
                    <a:pt x="27" y="105"/>
                  </a:cubicBezTo>
                  <a:cubicBezTo>
                    <a:pt x="27" y="112"/>
                    <a:pt x="23" y="117"/>
                    <a:pt x="19" y="122"/>
                  </a:cubicBezTo>
                  <a:cubicBezTo>
                    <a:pt x="17" y="123"/>
                    <a:pt x="15" y="123"/>
                    <a:pt x="14" y="122"/>
                  </a:cubicBezTo>
                  <a:cubicBezTo>
                    <a:pt x="12" y="121"/>
                    <a:pt x="13" y="120"/>
                    <a:pt x="13" y="118"/>
                  </a:cubicBezTo>
                  <a:cubicBezTo>
                    <a:pt x="14" y="117"/>
                    <a:pt x="14" y="116"/>
                    <a:pt x="13" y="115"/>
                  </a:cubicBezTo>
                  <a:close/>
                </a:path>
              </a:pathLst>
            </a:custGeom>
            <a:solidFill>
              <a:srgbClr val="322D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79" name="Freeform 122"/>
            <p:cNvSpPr>
              <a:spLocks/>
            </p:cNvSpPr>
            <p:nvPr/>
          </p:nvSpPr>
          <p:spPr bwMode="auto">
            <a:xfrm>
              <a:off x="7476775" y="3640019"/>
              <a:ext cx="106780" cy="679238"/>
            </a:xfrm>
            <a:custGeom>
              <a:avLst/>
              <a:gdLst>
                <a:gd name="T0" fmla="*/ 23 w 50"/>
                <a:gd name="T1" fmla="*/ 85 h 317"/>
                <a:gd name="T2" fmla="*/ 4 w 50"/>
                <a:gd name="T3" fmla="*/ 19 h 317"/>
                <a:gd name="T4" fmla="*/ 0 w 50"/>
                <a:gd name="T5" fmla="*/ 0 h 317"/>
                <a:gd name="T6" fmla="*/ 5 w 50"/>
                <a:gd name="T7" fmla="*/ 11 h 317"/>
                <a:gd name="T8" fmla="*/ 24 w 50"/>
                <a:gd name="T9" fmla="*/ 69 h 317"/>
                <a:gd name="T10" fmla="*/ 31 w 50"/>
                <a:gd name="T11" fmla="*/ 96 h 317"/>
                <a:gd name="T12" fmla="*/ 35 w 50"/>
                <a:gd name="T13" fmla="*/ 128 h 317"/>
                <a:gd name="T14" fmla="*/ 38 w 50"/>
                <a:gd name="T15" fmla="*/ 192 h 317"/>
                <a:gd name="T16" fmla="*/ 38 w 50"/>
                <a:gd name="T17" fmla="*/ 228 h 317"/>
                <a:gd name="T18" fmla="*/ 37 w 50"/>
                <a:gd name="T19" fmla="*/ 233 h 317"/>
                <a:gd name="T20" fmla="*/ 40 w 50"/>
                <a:gd name="T21" fmla="*/ 234 h 317"/>
                <a:gd name="T22" fmla="*/ 41 w 50"/>
                <a:gd name="T23" fmla="*/ 234 h 317"/>
                <a:gd name="T24" fmla="*/ 43 w 50"/>
                <a:gd name="T25" fmla="*/ 238 h 317"/>
                <a:gd name="T26" fmla="*/ 47 w 50"/>
                <a:gd name="T27" fmla="*/ 239 h 317"/>
                <a:gd name="T28" fmla="*/ 47 w 50"/>
                <a:gd name="T29" fmla="*/ 250 h 317"/>
                <a:gd name="T30" fmla="*/ 41 w 50"/>
                <a:gd name="T31" fmla="*/ 279 h 317"/>
                <a:gd name="T32" fmla="*/ 44 w 50"/>
                <a:gd name="T33" fmla="*/ 272 h 317"/>
                <a:gd name="T34" fmla="*/ 43 w 50"/>
                <a:gd name="T35" fmla="*/ 282 h 317"/>
                <a:gd name="T36" fmla="*/ 37 w 50"/>
                <a:gd name="T37" fmla="*/ 309 h 317"/>
                <a:gd name="T38" fmla="*/ 42 w 50"/>
                <a:gd name="T39" fmla="*/ 302 h 317"/>
                <a:gd name="T40" fmla="*/ 46 w 50"/>
                <a:gd name="T41" fmla="*/ 300 h 317"/>
                <a:gd name="T42" fmla="*/ 37 w 50"/>
                <a:gd name="T43" fmla="*/ 317 h 317"/>
                <a:gd name="T44" fmla="*/ 24 w 50"/>
                <a:gd name="T45" fmla="*/ 311 h 317"/>
                <a:gd name="T46" fmla="*/ 17 w 50"/>
                <a:gd name="T47" fmla="*/ 272 h 317"/>
                <a:gd name="T48" fmla="*/ 25 w 50"/>
                <a:gd name="T49" fmla="*/ 257 h 317"/>
                <a:gd name="T50" fmla="*/ 27 w 50"/>
                <a:gd name="T51" fmla="*/ 257 h 317"/>
                <a:gd name="T52" fmla="*/ 24 w 50"/>
                <a:gd name="T53" fmla="*/ 249 h 317"/>
                <a:gd name="T54" fmla="*/ 24 w 50"/>
                <a:gd name="T55" fmla="*/ 236 h 317"/>
                <a:gd name="T56" fmla="*/ 26 w 50"/>
                <a:gd name="T57" fmla="*/ 205 h 317"/>
                <a:gd name="T58" fmla="*/ 27 w 50"/>
                <a:gd name="T59" fmla="*/ 197 h 317"/>
                <a:gd name="T60" fmla="*/ 25 w 50"/>
                <a:gd name="T61" fmla="*/ 176 h 317"/>
                <a:gd name="T62" fmla="*/ 26 w 50"/>
                <a:gd name="T63" fmla="*/ 172 h 317"/>
                <a:gd name="T64" fmla="*/ 22 w 50"/>
                <a:gd name="T65" fmla="*/ 172 h 317"/>
                <a:gd name="T66" fmla="*/ 22 w 50"/>
                <a:gd name="T67" fmla="*/ 157 h 317"/>
                <a:gd name="T68" fmla="*/ 16 w 50"/>
                <a:gd name="T69" fmla="*/ 151 h 317"/>
                <a:gd name="T70" fmla="*/ 16 w 50"/>
                <a:gd name="T71" fmla="*/ 138 h 317"/>
                <a:gd name="T72" fmla="*/ 21 w 50"/>
                <a:gd name="T73" fmla="*/ 128 h 317"/>
                <a:gd name="T74" fmla="*/ 22 w 50"/>
                <a:gd name="T75" fmla="*/ 12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0" h="317">
                  <a:moveTo>
                    <a:pt x="25" y="104"/>
                  </a:moveTo>
                  <a:cubicBezTo>
                    <a:pt x="26" y="98"/>
                    <a:pt x="26" y="92"/>
                    <a:pt x="23" y="85"/>
                  </a:cubicBezTo>
                  <a:cubicBezTo>
                    <a:pt x="20" y="73"/>
                    <a:pt x="16" y="61"/>
                    <a:pt x="13" y="50"/>
                  </a:cubicBezTo>
                  <a:cubicBezTo>
                    <a:pt x="10" y="39"/>
                    <a:pt x="8" y="29"/>
                    <a:pt x="4" y="19"/>
                  </a:cubicBezTo>
                  <a:cubicBezTo>
                    <a:pt x="1" y="15"/>
                    <a:pt x="0" y="10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3" y="0"/>
                    <a:pt x="3" y="2"/>
                    <a:pt x="3" y="4"/>
                  </a:cubicBezTo>
                  <a:cubicBezTo>
                    <a:pt x="4" y="6"/>
                    <a:pt x="4" y="9"/>
                    <a:pt x="5" y="11"/>
                  </a:cubicBezTo>
                  <a:cubicBezTo>
                    <a:pt x="8" y="21"/>
                    <a:pt x="11" y="31"/>
                    <a:pt x="15" y="41"/>
                  </a:cubicBezTo>
                  <a:cubicBezTo>
                    <a:pt x="17" y="51"/>
                    <a:pt x="21" y="60"/>
                    <a:pt x="24" y="69"/>
                  </a:cubicBezTo>
                  <a:cubicBezTo>
                    <a:pt x="26" y="76"/>
                    <a:pt x="28" y="82"/>
                    <a:pt x="30" y="88"/>
                  </a:cubicBezTo>
                  <a:cubicBezTo>
                    <a:pt x="30" y="91"/>
                    <a:pt x="32" y="93"/>
                    <a:pt x="31" y="96"/>
                  </a:cubicBezTo>
                  <a:cubicBezTo>
                    <a:pt x="28" y="99"/>
                    <a:pt x="31" y="103"/>
                    <a:pt x="31" y="107"/>
                  </a:cubicBezTo>
                  <a:cubicBezTo>
                    <a:pt x="31" y="114"/>
                    <a:pt x="33" y="121"/>
                    <a:pt x="35" y="128"/>
                  </a:cubicBezTo>
                  <a:cubicBezTo>
                    <a:pt x="37" y="135"/>
                    <a:pt x="37" y="142"/>
                    <a:pt x="38" y="149"/>
                  </a:cubicBezTo>
                  <a:cubicBezTo>
                    <a:pt x="38" y="163"/>
                    <a:pt x="39" y="178"/>
                    <a:pt x="38" y="192"/>
                  </a:cubicBezTo>
                  <a:cubicBezTo>
                    <a:pt x="38" y="199"/>
                    <a:pt x="38" y="206"/>
                    <a:pt x="39" y="213"/>
                  </a:cubicBezTo>
                  <a:cubicBezTo>
                    <a:pt x="40" y="218"/>
                    <a:pt x="39" y="223"/>
                    <a:pt x="38" y="228"/>
                  </a:cubicBezTo>
                  <a:cubicBezTo>
                    <a:pt x="37" y="231"/>
                    <a:pt x="37" y="234"/>
                    <a:pt x="36" y="236"/>
                  </a:cubicBezTo>
                  <a:cubicBezTo>
                    <a:pt x="37" y="235"/>
                    <a:pt x="36" y="234"/>
                    <a:pt x="37" y="233"/>
                  </a:cubicBezTo>
                  <a:cubicBezTo>
                    <a:pt x="37" y="232"/>
                    <a:pt x="36" y="230"/>
                    <a:pt x="39" y="231"/>
                  </a:cubicBezTo>
                  <a:cubicBezTo>
                    <a:pt x="40" y="231"/>
                    <a:pt x="41" y="232"/>
                    <a:pt x="40" y="234"/>
                  </a:cubicBezTo>
                  <a:cubicBezTo>
                    <a:pt x="39" y="238"/>
                    <a:pt x="40" y="242"/>
                    <a:pt x="39" y="244"/>
                  </a:cubicBezTo>
                  <a:cubicBezTo>
                    <a:pt x="40" y="242"/>
                    <a:pt x="40" y="238"/>
                    <a:pt x="41" y="234"/>
                  </a:cubicBezTo>
                  <a:cubicBezTo>
                    <a:pt x="44" y="240"/>
                    <a:pt x="41" y="245"/>
                    <a:pt x="41" y="250"/>
                  </a:cubicBezTo>
                  <a:cubicBezTo>
                    <a:pt x="42" y="246"/>
                    <a:pt x="41" y="242"/>
                    <a:pt x="43" y="238"/>
                  </a:cubicBezTo>
                  <a:cubicBezTo>
                    <a:pt x="44" y="237"/>
                    <a:pt x="44" y="235"/>
                    <a:pt x="46" y="235"/>
                  </a:cubicBezTo>
                  <a:cubicBezTo>
                    <a:pt x="47" y="236"/>
                    <a:pt x="47" y="238"/>
                    <a:pt x="47" y="239"/>
                  </a:cubicBezTo>
                  <a:cubicBezTo>
                    <a:pt x="47" y="242"/>
                    <a:pt x="46" y="244"/>
                    <a:pt x="46" y="247"/>
                  </a:cubicBezTo>
                  <a:cubicBezTo>
                    <a:pt x="46" y="248"/>
                    <a:pt x="46" y="249"/>
                    <a:pt x="47" y="250"/>
                  </a:cubicBezTo>
                  <a:cubicBezTo>
                    <a:pt x="50" y="251"/>
                    <a:pt x="49" y="253"/>
                    <a:pt x="49" y="255"/>
                  </a:cubicBezTo>
                  <a:cubicBezTo>
                    <a:pt x="45" y="263"/>
                    <a:pt x="43" y="271"/>
                    <a:pt x="41" y="279"/>
                  </a:cubicBezTo>
                  <a:cubicBezTo>
                    <a:pt x="39" y="285"/>
                    <a:pt x="36" y="291"/>
                    <a:pt x="34" y="298"/>
                  </a:cubicBezTo>
                  <a:cubicBezTo>
                    <a:pt x="38" y="289"/>
                    <a:pt x="40" y="281"/>
                    <a:pt x="44" y="272"/>
                  </a:cubicBezTo>
                  <a:cubicBezTo>
                    <a:pt x="46" y="281"/>
                    <a:pt x="40" y="289"/>
                    <a:pt x="38" y="296"/>
                  </a:cubicBezTo>
                  <a:cubicBezTo>
                    <a:pt x="40" y="292"/>
                    <a:pt x="41" y="287"/>
                    <a:pt x="43" y="282"/>
                  </a:cubicBezTo>
                  <a:cubicBezTo>
                    <a:pt x="46" y="284"/>
                    <a:pt x="45" y="286"/>
                    <a:pt x="45" y="288"/>
                  </a:cubicBezTo>
                  <a:cubicBezTo>
                    <a:pt x="43" y="296"/>
                    <a:pt x="39" y="302"/>
                    <a:pt x="37" y="309"/>
                  </a:cubicBezTo>
                  <a:cubicBezTo>
                    <a:pt x="38" y="307"/>
                    <a:pt x="38" y="305"/>
                    <a:pt x="39" y="303"/>
                  </a:cubicBezTo>
                  <a:cubicBezTo>
                    <a:pt x="40" y="302"/>
                    <a:pt x="40" y="300"/>
                    <a:pt x="42" y="302"/>
                  </a:cubicBezTo>
                  <a:cubicBezTo>
                    <a:pt x="42" y="300"/>
                    <a:pt x="42" y="299"/>
                    <a:pt x="44" y="298"/>
                  </a:cubicBezTo>
                  <a:cubicBezTo>
                    <a:pt x="46" y="297"/>
                    <a:pt x="46" y="299"/>
                    <a:pt x="46" y="300"/>
                  </a:cubicBezTo>
                  <a:cubicBezTo>
                    <a:pt x="46" y="303"/>
                    <a:pt x="45" y="308"/>
                    <a:pt x="43" y="310"/>
                  </a:cubicBezTo>
                  <a:cubicBezTo>
                    <a:pt x="41" y="312"/>
                    <a:pt x="39" y="315"/>
                    <a:pt x="37" y="317"/>
                  </a:cubicBezTo>
                  <a:cubicBezTo>
                    <a:pt x="33" y="316"/>
                    <a:pt x="30" y="315"/>
                    <a:pt x="26" y="314"/>
                  </a:cubicBezTo>
                  <a:cubicBezTo>
                    <a:pt x="24" y="314"/>
                    <a:pt x="23" y="312"/>
                    <a:pt x="24" y="311"/>
                  </a:cubicBezTo>
                  <a:cubicBezTo>
                    <a:pt x="25" y="308"/>
                    <a:pt x="24" y="305"/>
                    <a:pt x="23" y="303"/>
                  </a:cubicBezTo>
                  <a:cubicBezTo>
                    <a:pt x="21" y="293"/>
                    <a:pt x="19" y="282"/>
                    <a:pt x="17" y="272"/>
                  </a:cubicBezTo>
                  <a:cubicBezTo>
                    <a:pt x="19" y="268"/>
                    <a:pt x="20" y="264"/>
                    <a:pt x="22" y="261"/>
                  </a:cubicBezTo>
                  <a:cubicBezTo>
                    <a:pt x="23" y="259"/>
                    <a:pt x="23" y="257"/>
                    <a:pt x="25" y="257"/>
                  </a:cubicBezTo>
                  <a:cubicBezTo>
                    <a:pt x="28" y="261"/>
                    <a:pt x="25" y="264"/>
                    <a:pt x="24" y="268"/>
                  </a:cubicBezTo>
                  <a:cubicBezTo>
                    <a:pt x="28" y="265"/>
                    <a:pt x="26" y="261"/>
                    <a:pt x="27" y="257"/>
                  </a:cubicBezTo>
                  <a:cubicBezTo>
                    <a:pt x="26" y="258"/>
                    <a:pt x="25" y="258"/>
                    <a:pt x="25" y="257"/>
                  </a:cubicBezTo>
                  <a:cubicBezTo>
                    <a:pt x="23" y="255"/>
                    <a:pt x="22" y="252"/>
                    <a:pt x="24" y="249"/>
                  </a:cubicBezTo>
                  <a:cubicBezTo>
                    <a:pt x="25" y="248"/>
                    <a:pt x="26" y="247"/>
                    <a:pt x="24" y="246"/>
                  </a:cubicBezTo>
                  <a:cubicBezTo>
                    <a:pt x="22" y="245"/>
                    <a:pt x="22" y="238"/>
                    <a:pt x="24" y="236"/>
                  </a:cubicBezTo>
                  <a:cubicBezTo>
                    <a:pt x="26" y="234"/>
                    <a:pt x="25" y="233"/>
                    <a:pt x="25" y="231"/>
                  </a:cubicBezTo>
                  <a:cubicBezTo>
                    <a:pt x="26" y="222"/>
                    <a:pt x="24" y="213"/>
                    <a:pt x="26" y="205"/>
                  </a:cubicBezTo>
                  <a:cubicBezTo>
                    <a:pt x="26" y="203"/>
                    <a:pt x="26" y="200"/>
                    <a:pt x="27" y="198"/>
                  </a:cubicBezTo>
                  <a:cubicBezTo>
                    <a:pt x="27" y="198"/>
                    <a:pt x="28" y="197"/>
                    <a:pt x="27" y="197"/>
                  </a:cubicBezTo>
                  <a:cubicBezTo>
                    <a:pt x="23" y="197"/>
                    <a:pt x="24" y="194"/>
                    <a:pt x="24" y="192"/>
                  </a:cubicBezTo>
                  <a:cubicBezTo>
                    <a:pt x="24" y="187"/>
                    <a:pt x="25" y="182"/>
                    <a:pt x="25" y="176"/>
                  </a:cubicBezTo>
                  <a:cubicBezTo>
                    <a:pt x="26" y="172"/>
                    <a:pt x="26" y="168"/>
                    <a:pt x="26" y="165"/>
                  </a:cubicBezTo>
                  <a:cubicBezTo>
                    <a:pt x="26" y="167"/>
                    <a:pt x="26" y="169"/>
                    <a:pt x="26" y="172"/>
                  </a:cubicBezTo>
                  <a:cubicBezTo>
                    <a:pt x="26" y="173"/>
                    <a:pt x="26" y="175"/>
                    <a:pt x="24" y="175"/>
                  </a:cubicBezTo>
                  <a:cubicBezTo>
                    <a:pt x="23" y="175"/>
                    <a:pt x="23" y="173"/>
                    <a:pt x="22" y="172"/>
                  </a:cubicBezTo>
                  <a:cubicBezTo>
                    <a:pt x="22" y="168"/>
                    <a:pt x="22" y="164"/>
                    <a:pt x="22" y="159"/>
                  </a:cubicBezTo>
                  <a:cubicBezTo>
                    <a:pt x="22" y="158"/>
                    <a:pt x="22" y="158"/>
                    <a:pt x="22" y="157"/>
                  </a:cubicBezTo>
                  <a:cubicBezTo>
                    <a:pt x="21" y="154"/>
                    <a:pt x="21" y="152"/>
                    <a:pt x="21" y="149"/>
                  </a:cubicBezTo>
                  <a:cubicBezTo>
                    <a:pt x="20" y="152"/>
                    <a:pt x="17" y="151"/>
                    <a:pt x="16" y="151"/>
                  </a:cubicBezTo>
                  <a:cubicBezTo>
                    <a:pt x="14" y="151"/>
                    <a:pt x="15" y="149"/>
                    <a:pt x="15" y="147"/>
                  </a:cubicBezTo>
                  <a:cubicBezTo>
                    <a:pt x="16" y="144"/>
                    <a:pt x="18" y="141"/>
                    <a:pt x="16" y="138"/>
                  </a:cubicBezTo>
                  <a:cubicBezTo>
                    <a:pt x="17" y="135"/>
                    <a:pt x="18" y="132"/>
                    <a:pt x="19" y="129"/>
                  </a:cubicBezTo>
                  <a:cubicBezTo>
                    <a:pt x="19" y="128"/>
                    <a:pt x="20" y="127"/>
                    <a:pt x="21" y="128"/>
                  </a:cubicBezTo>
                  <a:cubicBezTo>
                    <a:pt x="22" y="128"/>
                    <a:pt x="22" y="129"/>
                    <a:pt x="21" y="130"/>
                  </a:cubicBezTo>
                  <a:cubicBezTo>
                    <a:pt x="22" y="127"/>
                    <a:pt x="22" y="123"/>
                    <a:pt x="22" y="120"/>
                  </a:cubicBezTo>
                  <a:cubicBezTo>
                    <a:pt x="22" y="115"/>
                    <a:pt x="22" y="109"/>
                    <a:pt x="25" y="104"/>
                  </a:cubicBezTo>
                  <a:close/>
                </a:path>
              </a:pathLst>
            </a:custGeom>
            <a:solidFill>
              <a:srgbClr val="4749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0" name="Freeform 123"/>
            <p:cNvSpPr>
              <a:spLocks/>
            </p:cNvSpPr>
            <p:nvPr/>
          </p:nvSpPr>
          <p:spPr bwMode="auto">
            <a:xfrm>
              <a:off x="6790121" y="5404852"/>
              <a:ext cx="177966" cy="203178"/>
            </a:xfrm>
            <a:custGeom>
              <a:avLst/>
              <a:gdLst>
                <a:gd name="T0" fmla="*/ 55 w 83"/>
                <a:gd name="T1" fmla="*/ 23 h 95"/>
                <a:gd name="T2" fmla="*/ 71 w 83"/>
                <a:gd name="T3" fmla="*/ 37 h 95"/>
                <a:gd name="T4" fmla="*/ 69 w 83"/>
                <a:gd name="T5" fmla="*/ 79 h 95"/>
                <a:gd name="T6" fmla="*/ 60 w 83"/>
                <a:gd name="T7" fmla="*/ 87 h 95"/>
                <a:gd name="T8" fmla="*/ 44 w 83"/>
                <a:gd name="T9" fmla="*/ 88 h 95"/>
                <a:gd name="T10" fmla="*/ 47 w 83"/>
                <a:gd name="T11" fmla="*/ 92 h 95"/>
                <a:gd name="T12" fmla="*/ 38 w 83"/>
                <a:gd name="T13" fmla="*/ 94 h 95"/>
                <a:gd name="T14" fmla="*/ 29 w 83"/>
                <a:gd name="T15" fmla="*/ 86 h 95"/>
                <a:gd name="T16" fmla="*/ 29 w 83"/>
                <a:gd name="T17" fmla="*/ 78 h 95"/>
                <a:gd name="T18" fmla="*/ 30 w 83"/>
                <a:gd name="T19" fmla="*/ 69 h 95"/>
                <a:gd name="T20" fmla="*/ 26 w 83"/>
                <a:gd name="T21" fmla="*/ 60 h 95"/>
                <a:gd name="T22" fmla="*/ 31 w 83"/>
                <a:gd name="T23" fmla="*/ 59 h 95"/>
                <a:gd name="T24" fmla="*/ 32 w 83"/>
                <a:gd name="T25" fmla="*/ 48 h 95"/>
                <a:gd name="T26" fmla="*/ 39 w 83"/>
                <a:gd name="T27" fmla="*/ 36 h 95"/>
                <a:gd name="T28" fmla="*/ 26 w 83"/>
                <a:gd name="T29" fmla="*/ 36 h 95"/>
                <a:gd name="T30" fmla="*/ 36 w 83"/>
                <a:gd name="T31" fmla="*/ 34 h 95"/>
                <a:gd name="T32" fmla="*/ 22 w 83"/>
                <a:gd name="T33" fmla="*/ 36 h 95"/>
                <a:gd name="T34" fmla="*/ 15 w 83"/>
                <a:gd name="T35" fmla="*/ 61 h 95"/>
                <a:gd name="T36" fmla="*/ 9 w 83"/>
                <a:gd name="T37" fmla="*/ 66 h 95"/>
                <a:gd name="T38" fmla="*/ 3 w 83"/>
                <a:gd name="T39" fmla="*/ 59 h 95"/>
                <a:gd name="T40" fmla="*/ 9 w 83"/>
                <a:gd name="T41" fmla="*/ 38 h 95"/>
                <a:gd name="T42" fmla="*/ 4 w 83"/>
                <a:gd name="T43" fmla="*/ 37 h 95"/>
                <a:gd name="T44" fmla="*/ 3 w 83"/>
                <a:gd name="T45" fmla="*/ 17 h 95"/>
                <a:gd name="T46" fmla="*/ 29 w 83"/>
                <a:gd name="T47" fmla="*/ 5 h 95"/>
                <a:gd name="T48" fmla="*/ 50 w 83"/>
                <a:gd name="T49" fmla="*/ 3 h 95"/>
                <a:gd name="T50" fmla="*/ 68 w 83"/>
                <a:gd name="T51" fmla="*/ 7 h 95"/>
                <a:gd name="T52" fmla="*/ 81 w 83"/>
                <a:gd name="T53" fmla="*/ 21 h 95"/>
                <a:gd name="T54" fmla="*/ 82 w 83"/>
                <a:gd name="T55" fmla="*/ 33 h 95"/>
                <a:gd name="T56" fmla="*/ 80 w 83"/>
                <a:gd name="T57" fmla="*/ 32 h 95"/>
                <a:gd name="T58" fmla="*/ 71 w 83"/>
                <a:gd name="T59" fmla="*/ 21 h 95"/>
                <a:gd name="T60" fmla="*/ 57 w 83"/>
                <a:gd name="T61" fmla="*/ 11 h 95"/>
                <a:gd name="T62" fmla="*/ 55 w 83"/>
                <a:gd name="T63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95">
                  <a:moveTo>
                    <a:pt x="55" y="21"/>
                  </a:moveTo>
                  <a:cubicBezTo>
                    <a:pt x="55" y="22"/>
                    <a:pt x="54" y="23"/>
                    <a:pt x="55" y="23"/>
                  </a:cubicBezTo>
                  <a:cubicBezTo>
                    <a:pt x="59" y="25"/>
                    <a:pt x="61" y="31"/>
                    <a:pt x="66" y="32"/>
                  </a:cubicBezTo>
                  <a:cubicBezTo>
                    <a:pt x="69" y="32"/>
                    <a:pt x="69" y="35"/>
                    <a:pt x="71" y="37"/>
                  </a:cubicBezTo>
                  <a:cubicBezTo>
                    <a:pt x="72" y="44"/>
                    <a:pt x="71" y="51"/>
                    <a:pt x="71" y="58"/>
                  </a:cubicBezTo>
                  <a:cubicBezTo>
                    <a:pt x="71" y="65"/>
                    <a:pt x="70" y="72"/>
                    <a:pt x="69" y="79"/>
                  </a:cubicBezTo>
                  <a:cubicBezTo>
                    <a:pt x="68" y="81"/>
                    <a:pt x="68" y="82"/>
                    <a:pt x="67" y="84"/>
                  </a:cubicBezTo>
                  <a:cubicBezTo>
                    <a:pt x="65" y="87"/>
                    <a:pt x="63" y="88"/>
                    <a:pt x="60" y="87"/>
                  </a:cubicBezTo>
                  <a:cubicBezTo>
                    <a:pt x="58" y="86"/>
                    <a:pt x="55" y="85"/>
                    <a:pt x="52" y="85"/>
                  </a:cubicBezTo>
                  <a:cubicBezTo>
                    <a:pt x="49" y="85"/>
                    <a:pt x="46" y="85"/>
                    <a:pt x="44" y="88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45" y="90"/>
                    <a:pt x="48" y="90"/>
                    <a:pt x="47" y="92"/>
                  </a:cubicBezTo>
                  <a:cubicBezTo>
                    <a:pt x="47" y="95"/>
                    <a:pt x="44" y="94"/>
                    <a:pt x="42" y="94"/>
                  </a:cubicBezTo>
                  <a:cubicBezTo>
                    <a:pt x="40" y="94"/>
                    <a:pt x="39" y="94"/>
                    <a:pt x="38" y="94"/>
                  </a:cubicBezTo>
                  <a:cubicBezTo>
                    <a:pt x="36" y="93"/>
                    <a:pt x="34" y="94"/>
                    <a:pt x="32" y="93"/>
                  </a:cubicBezTo>
                  <a:cubicBezTo>
                    <a:pt x="29" y="91"/>
                    <a:pt x="29" y="89"/>
                    <a:pt x="29" y="86"/>
                  </a:cubicBezTo>
                  <a:cubicBezTo>
                    <a:pt x="29" y="84"/>
                    <a:pt x="29" y="83"/>
                    <a:pt x="29" y="81"/>
                  </a:cubicBezTo>
                  <a:cubicBezTo>
                    <a:pt x="29" y="80"/>
                    <a:pt x="29" y="79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2" y="72"/>
                    <a:pt x="33" y="70"/>
                    <a:pt x="30" y="69"/>
                  </a:cubicBezTo>
                  <a:cubicBezTo>
                    <a:pt x="28" y="68"/>
                    <a:pt x="28" y="66"/>
                    <a:pt x="27" y="64"/>
                  </a:cubicBezTo>
                  <a:cubicBezTo>
                    <a:pt x="27" y="63"/>
                    <a:pt x="29" y="61"/>
                    <a:pt x="26" y="60"/>
                  </a:cubicBezTo>
                  <a:cubicBezTo>
                    <a:pt x="26" y="60"/>
                    <a:pt x="27" y="59"/>
                    <a:pt x="28" y="59"/>
                  </a:cubicBezTo>
                  <a:cubicBezTo>
                    <a:pt x="29" y="58"/>
                    <a:pt x="30" y="60"/>
                    <a:pt x="31" y="59"/>
                  </a:cubicBezTo>
                  <a:cubicBezTo>
                    <a:pt x="30" y="59"/>
                    <a:pt x="30" y="58"/>
                    <a:pt x="30" y="57"/>
                  </a:cubicBezTo>
                  <a:cubicBezTo>
                    <a:pt x="30" y="54"/>
                    <a:pt x="31" y="51"/>
                    <a:pt x="32" y="48"/>
                  </a:cubicBezTo>
                  <a:cubicBezTo>
                    <a:pt x="33" y="46"/>
                    <a:pt x="34" y="44"/>
                    <a:pt x="34" y="41"/>
                  </a:cubicBezTo>
                  <a:cubicBezTo>
                    <a:pt x="34" y="39"/>
                    <a:pt x="37" y="37"/>
                    <a:pt x="39" y="36"/>
                  </a:cubicBezTo>
                  <a:cubicBezTo>
                    <a:pt x="35" y="36"/>
                    <a:pt x="32" y="36"/>
                    <a:pt x="29" y="37"/>
                  </a:cubicBezTo>
                  <a:cubicBezTo>
                    <a:pt x="28" y="37"/>
                    <a:pt x="27" y="37"/>
                    <a:pt x="26" y="36"/>
                  </a:cubicBezTo>
                  <a:cubicBezTo>
                    <a:pt x="25" y="34"/>
                    <a:pt x="26" y="34"/>
                    <a:pt x="28" y="33"/>
                  </a:cubicBezTo>
                  <a:cubicBezTo>
                    <a:pt x="30" y="32"/>
                    <a:pt x="33" y="32"/>
                    <a:pt x="36" y="34"/>
                  </a:cubicBezTo>
                  <a:cubicBezTo>
                    <a:pt x="32" y="31"/>
                    <a:pt x="28" y="33"/>
                    <a:pt x="25" y="29"/>
                  </a:cubicBezTo>
                  <a:cubicBezTo>
                    <a:pt x="25" y="33"/>
                    <a:pt x="25" y="35"/>
                    <a:pt x="22" y="36"/>
                  </a:cubicBezTo>
                  <a:cubicBezTo>
                    <a:pt x="21" y="37"/>
                    <a:pt x="20" y="37"/>
                    <a:pt x="20" y="39"/>
                  </a:cubicBezTo>
                  <a:cubicBezTo>
                    <a:pt x="17" y="46"/>
                    <a:pt x="17" y="53"/>
                    <a:pt x="15" y="61"/>
                  </a:cubicBezTo>
                  <a:cubicBezTo>
                    <a:pt x="14" y="62"/>
                    <a:pt x="18" y="63"/>
                    <a:pt x="15" y="65"/>
                  </a:cubicBezTo>
                  <a:cubicBezTo>
                    <a:pt x="13" y="66"/>
                    <a:pt x="11" y="66"/>
                    <a:pt x="9" y="66"/>
                  </a:cubicBezTo>
                  <a:cubicBezTo>
                    <a:pt x="6" y="66"/>
                    <a:pt x="3" y="64"/>
                    <a:pt x="3" y="61"/>
                  </a:cubicBezTo>
                  <a:cubicBezTo>
                    <a:pt x="3" y="60"/>
                    <a:pt x="3" y="60"/>
                    <a:pt x="3" y="59"/>
                  </a:cubicBezTo>
                  <a:cubicBezTo>
                    <a:pt x="5" y="56"/>
                    <a:pt x="6" y="52"/>
                    <a:pt x="9" y="49"/>
                  </a:cubicBezTo>
                  <a:cubicBezTo>
                    <a:pt x="12" y="46"/>
                    <a:pt x="10" y="42"/>
                    <a:pt x="9" y="38"/>
                  </a:cubicBezTo>
                  <a:cubicBezTo>
                    <a:pt x="9" y="36"/>
                    <a:pt x="7" y="37"/>
                    <a:pt x="5" y="37"/>
                  </a:cubicBezTo>
                  <a:cubicBezTo>
                    <a:pt x="5" y="37"/>
                    <a:pt x="5" y="37"/>
                    <a:pt x="4" y="37"/>
                  </a:cubicBezTo>
                  <a:cubicBezTo>
                    <a:pt x="0" y="32"/>
                    <a:pt x="1" y="27"/>
                    <a:pt x="4" y="22"/>
                  </a:cubicBezTo>
                  <a:cubicBezTo>
                    <a:pt x="5" y="20"/>
                    <a:pt x="4" y="19"/>
                    <a:pt x="3" y="17"/>
                  </a:cubicBezTo>
                  <a:cubicBezTo>
                    <a:pt x="6" y="15"/>
                    <a:pt x="9" y="13"/>
                    <a:pt x="11" y="10"/>
                  </a:cubicBezTo>
                  <a:cubicBezTo>
                    <a:pt x="16" y="6"/>
                    <a:pt x="22" y="4"/>
                    <a:pt x="29" y="5"/>
                  </a:cubicBezTo>
                  <a:cubicBezTo>
                    <a:pt x="35" y="6"/>
                    <a:pt x="41" y="4"/>
                    <a:pt x="47" y="4"/>
                  </a:cubicBezTo>
                  <a:cubicBezTo>
                    <a:pt x="48" y="4"/>
                    <a:pt x="49" y="4"/>
                    <a:pt x="50" y="3"/>
                  </a:cubicBezTo>
                  <a:cubicBezTo>
                    <a:pt x="52" y="1"/>
                    <a:pt x="55" y="0"/>
                    <a:pt x="58" y="1"/>
                  </a:cubicBezTo>
                  <a:cubicBezTo>
                    <a:pt x="63" y="1"/>
                    <a:pt x="66" y="3"/>
                    <a:pt x="68" y="7"/>
                  </a:cubicBezTo>
                  <a:cubicBezTo>
                    <a:pt x="69" y="9"/>
                    <a:pt x="70" y="11"/>
                    <a:pt x="72" y="13"/>
                  </a:cubicBezTo>
                  <a:cubicBezTo>
                    <a:pt x="74" y="17"/>
                    <a:pt x="76" y="21"/>
                    <a:pt x="81" y="21"/>
                  </a:cubicBezTo>
                  <a:cubicBezTo>
                    <a:pt x="82" y="21"/>
                    <a:pt x="83" y="22"/>
                    <a:pt x="83" y="23"/>
                  </a:cubicBezTo>
                  <a:cubicBezTo>
                    <a:pt x="83" y="26"/>
                    <a:pt x="82" y="29"/>
                    <a:pt x="82" y="33"/>
                  </a:cubicBezTo>
                  <a:cubicBezTo>
                    <a:pt x="82" y="34"/>
                    <a:pt x="81" y="34"/>
                    <a:pt x="80" y="35"/>
                  </a:cubicBezTo>
                  <a:cubicBezTo>
                    <a:pt x="80" y="34"/>
                    <a:pt x="80" y="33"/>
                    <a:pt x="80" y="32"/>
                  </a:cubicBezTo>
                  <a:cubicBezTo>
                    <a:pt x="80" y="28"/>
                    <a:pt x="80" y="25"/>
                    <a:pt x="74" y="24"/>
                  </a:cubicBezTo>
                  <a:cubicBezTo>
                    <a:pt x="73" y="24"/>
                    <a:pt x="72" y="22"/>
                    <a:pt x="71" y="21"/>
                  </a:cubicBezTo>
                  <a:cubicBezTo>
                    <a:pt x="68" y="18"/>
                    <a:pt x="66" y="16"/>
                    <a:pt x="63" y="13"/>
                  </a:cubicBezTo>
                  <a:cubicBezTo>
                    <a:pt x="61" y="12"/>
                    <a:pt x="59" y="11"/>
                    <a:pt x="57" y="11"/>
                  </a:cubicBezTo>
                  <a:cubicBezTo>
                    <a:pt x="55" y="12"/>
                    <a:pt x="56" y="14"/>
                    <a:pt x="56" y="16"/>
                  </a:cubicBezTo>
                  <a:cubicBezTo>
                    <a:pt x="55" y="18"/>
                    <a:pt x="56" y="19"/>
                    <a:pt x="55" y="21"/>
                  </a:cubicBezTo>
                  <a:close/>
                </a:path>
              </a:pathLst>
            </a:custGeom>
            <a:solidFill>
              <a:srgbClr val="1F19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1" name="Freeform 124"/>
            <p:cNvSpPr>
              <a:spLocks/>
            </p:cNvSpPr>
            <p:nvPr/>
          </p:nvSpPr>
          <p:spPr bwMode="auto">
            <a:xfrm>
              <a:off x="6929528" y="3763112"/>
              <a:ext cx="157204" cy="204661"/>
            </a:xfrm>
            <a:custGeom>
              <a:avLst/>
              <a:gdLst>
                <a:gd name="T0" fmla="*/ 64 w 73"/>
                <a:gd name="T1" fmla="*/ 12 h 96"/>
                <a:gd name="T2" fmla="*/ 65 w 73"/>
                <a:gd name="T3" fmla="*/ 13 h 96"/>
                <a:gd name="T4" fmla="*/ 62 w 73"/>
                <a:gd name="T5" fmla="*/ 17 h 96"/>
                <a:gd name="T6" fmla="*/ 65 w 73"/>
                <a:gd name="T7" fmla="*/ 17 h 96"/>
                <a:gd name="T8" fmla="*/ 70 w 73"/>
                <a:gd name="T9" fmla="*/ 27 h 96"/>
                <a:gd name="T10" fmla="*/ 72 w 73"/>
                <a:gd name="T11" fmla="*/ 33 h 96"/>
                <a:gd name="T12" fmla="*/ 68 w 73"/>
                <a:gd name="T13" fmla="*/ 60 h 96"/>
                <a:gd name="T14" fmla="*/ 64 w 73"/>
                <a:gd name="T15" fmla="*/ 96 h 96"/>
                <a:gd name="T16" fmla="*/ 23 w 73"/>
                <a:gd name="T17" fmla="*/ 70 h 96"/>
                <a:gd name="T18" fmla="*/ 19 w 73"/>
                <a:gd name="T19" fmla="*/ 66 h 96"/>
                <a:gd name="T20" fmla="*/ 18 w 73"/>
                <a:gd name="T21" fmla="*/ 51 h 96"/>
                <a:gd name="T22" fmla="*/ 11 w 73"/>
                <a:gd name="T23" fmla="*/ 36 h 96"/>
                <a:gd name="T24" fmla="*/ 8 w 73"/>
                <a:gd name="T25" fmla="*/ 33 h 96"/>
                <a:gd name="T26" fmla="*/ 3 w 73"/>
                <a:gd name="T27" fmla="*/ 38 h 96"/>
                <a:gd name="T28" fmla="*/ 15 w 73"/>
                <a:gd name="T29" fmla="*/ 31 h 96"/>
                <a:gd name="T30" fmla="*/ 10 w 73"/>
                <a:gd name="T31" fmla="*/ 22 h 96"/>
                <a:gd name="T32" fmla="*/ 0 w 73"/>
                <a:gd name="T33" fmla="*/ 21 h 96"/>
                <a:gd name="T34" fmla="*/ 7 w 73"/>
                <a:gd name="T35" fmla="*/ 15 h 96"/>
                <a:gd name="T36" fmla="*/ 30 w 73"/>
                <a:gd name="T37" fmla="*/ 58 h 96"/>
                <a:gd name="T38" fmla="*/ 21 w 73"/>
                <a:gd name="T39" fmla="*/ 33 h 96"/>
                <a:gd name="T40" fmla="*/ 12 w 73"/>
                <a:gd name="T41" fmla="*/ 11 h 96"/>
                <a:gd name="T42" fmla="*/ 16 w 73"/>
                <a:gd name="T43" fmla="*/ 16 h 96"/>
                <a:gd name="T44" fmla="*/ 12 w 73"/>
                <a:gd name="T45" fmla="*/ 1 h 96"/>
                <a:gd name="T46" fmla="*/ 20 w 73"/>
                <a:gd name="T47" fmla="*/ 17 h 96"/>
                <a:gd name="T48" fmla="*/ 20 w 73"/>
                <a:gd name="T49" fmla="*/ 16 h 96"/>
                <a:gd name="T50" fmla="*/ 23 w 73"/>
                <a:gd name="T51" fmla="*/ 16 h 96"/>
                <a:gd name="T52" fmla="*/ 27 w 73"/>
                <a:gd name="T53" fmla="*/ 27 h 96"/>
                <a:gd name="T54" fmla="*/ 39 w 73"/>
                <a:gd name="T55" fmla="*/ 58 h 96"/>
                <a:gd name="T56" fmla="*/ 37 w 73"/>
                <a:gd name="T57" fmla="*/ 49 h 96"/>
                <a:gd name="T58" fmla="*/ 41 w 73"/>
                <a:gd name="T59" fmla="*/ 48 h 96"/>
                <a:gd name="T60" fmla="*/ 42 w 73"/>
                <a:gd name="T61" fmla="*/ 51 h 96"/>
                <a:gd name="T62" fmla="*/ 40 w 73"/>
                <a:gd name="T63" fmla="*/ 30 h 96"/>
                <a:gd name="T64" fmla="*/ 43 w 73"/>
                <a:gd name="T65" fmla="*/ 21 h 96"/>
                <a:gd name="T66" fmla="*/ 47 w 73"/>
                <a:gd name="T67" fmla="*/ 37 h 96"/>
                <a:gd name="T68" fmla="*/ 44 w 73"/>
                <a:gd name="T69" fmla="*/ 16 h 96"/>
                <a:gd name="T70" fmla="*/ 50 w 73"/>
                <a:gd name="T71" fmla="*/ 19 h 96"/>
                <a:gd name="T72" fmla="*/ 50 w 73"/>
                <a:gd name="T73" fmla="*/ 1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96">
                  <a:moveTo>
                    <a:pt x="54" y="13"/>
                  </a:moveTo>
                  <a:cubicBezTo>
                    <a:pt x="57" y="11"/>
                    <a:pt x="59" y="11"/>
                    <a:pt x="64" y="12"/>
                  </a:cubicBezTo>
                  <a:cubicBezTo>
                    <a:pt x="59" y="12"/>
                    <a:pt x="56" y="13"/>
                    <a:pt x="55" y="18"/>
                  </a:cubicBezTo>
                  <a:cubicBezTo>
                    <a:pt x="58" y="16"/>
                    <a:pt x="60" y="13"/>
                    <a:pt x="65" y="13"/>
                  </a:cubicBezTo>
                  <a:cubicBezTo>
                    <a:pt x="61" y="15"/>
                    <a:pt x="58" y="17"/>
                    <a:pt x="57" y="22"/>
                  </a:cubicBezTo>
                  <a:cubicBezTo>
                    <a:pt x="59" y="20"/>
                    <a:pt x="59" y="18"/>
                    <a:pt x="62" y="17"/>
                  </a:cubicBezTo>
                  <a:cubicBezTo>
                    <a:pt x="62" y="19"/>
                    <a:pt x="60" y="19"/>
                    <a:pt x="60" y="21"/>
                  </a:cubicBezTo>
                  <a:cubicBezTo>
                    <a:pt x="62" y="19"/>
                    <a:pt x="63" y="18"/>
                    <a:pt x="65" y="17"/>
                  </a:cubicBezTo>
                  <a:cubicBezTo>
                    <a:pt x="64" y="19"/>
                    <a:pt x="64" y="21"/>
                    <a:pt x="64" y="23"/>
                  </a:cubicBezTo>
                  <a:cubicBezTo>
                    <a:pt x="66" y="24"/>
                    <a:pt x="66" y="28"/>
                    <a:pt x="70" y="27"/>
                  </a:cubicBezTo>
                  <a:cubicBezTo>
                    <a:pt x="70" y="26"/>
                    <a:pt x="71" y="27"/>
                    <a:pt x="70" y="27"/>
                  </a:cubicBezTo>
                  <a:cubicBezTo>
                    <a:pt x="68" y="30"/>
                    <a:pt x="71" y="31"/>
                    <a:pt x="72" y="33"/>
                  </a:cubicBezTo>
                  <a:cubicBezTo>
                    <a:pt x="73" y="36"/>
                    <a:pt x="70" y="39"/>
                    <a:pt x="70" y="43"/>
                  </a:cubicBezTo>
                  <a:cubicBezTo>
                    <a:pt x="71" y="49"/>
                    <a:pt x="69" y="54"/>
                    <a:pt x="68" y="60"/>
                  </a:cubicBezTo>
                  <a:cubicBezTo>
                    <a:pt x="66" y="67"/>
                    <a:pt x="68" y="75"/>
                    <a:pt x="66" y="82"/>
                  </a:cubicBezTo>
                  <a:cubicBezTo>
                    <a:pt x="64" y="87"/>
                    <a:pt x="66" y="92"/>
                    <a:pt x="64" y="96"/>
                  </a:cubicBezTo>
                  <a:cubicBezTo>
                    <a:pt x="59" y="94"/>
                    <a:pt x="53" y="91"/>
                    <a:pt x="48" y="88"/>
                  </a:cubicBezTo>
                  <a:cubicBezTo>
                    <a:pt x="39" y="82"/>
                    <a:pt x="32" y="75"/>
                    <a:pt x="23" y="70"/>
                  </a:cubicBezTo>
                  <a:cubicBezTo>
                    <a:pt x="20" y="68"/>
                    <a:pt x="21" y="65"/>
                    <a:pt x="21" y="63"/>
                  </a:cubicBezTo>
                  <a:cubicBezTo>
                    <a:pt x="19" y="63"/>
                    <a:pt x="21" y="65"/>
                    <a:pt x="19" y="66"/>
                  </a:cubicBezTo>
                  <a:cubicBezTo>
                    <a:pt x="11" y="63"/>
                    <a:pt x="9" y="60"/>
                    <a:pt x="11" y="54"/>
                  </a:cubicBezTo>
                  <a:cubicBezTo>
                    <a:pt x="13" y="49"/>
                    <a:pt x="14" y="48"/>
                    <a:pt x="18" y="51"/>
                  </a:cubicBezTo>
                  <a:cubicBezTo>
                    <a:pt x="19" y="49"/>
                    <a:pt x="17" y="48"/>
                    <a:pt x="16" y="47"/>
                  </a:cubicBezTo>
                  <a:cubicBezTo>
                    <a:pt x="11" y="44"/>
                    <a:pt x="12" y="40"/>
                    <a:pt x="11" y="36"/>
                  </a:cubicBezTo>
                  <a:cubicBezTo>
                    <a:pt x="11" y="35"/>
                    <a:pt x="12" y="34"/>
                    <a:pt x="11" y="33"/>
                  </a:cubicBezTo>
                  <a:cubicBezTo>
                    <a:pt x="10" y="33"/>
                    <a:pt x="9" y="33"/>
                    <a:pt x="8" y="33"/>
                  </a:cubicBezTo>
                  <a:cubicBezTo>
                    <a:pt x="7" y="34"/>
                    <a:pt x="6" y="35"/>
                    <a:pt x="6" y="36"/>
                  </a:cubicBezTo>
                  <a:cubicBezTo>
                    <a:pt x="5" y="37"/>
                    <a:pt x="5" y="39"/>
                    <a:pt x="3" y="38"/>
                  </a:cubicBezTo>
                  <a:cubicBezTo>
                    <a:pt x="2" y="37"/>
                    <a:pt x="2" y="36"/>
                    <a:pt x="2" y="34"/>
                  </a:cubicBezTo>
                  <a:cubicBezTo>
                    <a:pt x="4" y="28"/>
                    <a:pt x="10" y="26"/>
                    <a:pt x="15" y="31"/>
                  </a:cubicBezTo>
                  <a:cubicBezTo>
                    <a:pt x="20" y="37"/>
                    <a:pt x="24" y="43"/>
                    <a:pt x="26" y="51"/>
                  </a:cubicBezTo>
                  <a:cubicBezTo>
                    <a:pt x="23" y="40"/>
                    <a:pt x="16" y="31"/>
                    <a:pt x="10" y="22"/>
                  </a:cubicBezTo>
                  <a:cubicBezTo>
                    <a:pt x="8" y="19"/>
                    <a:pt x="6" y="17"/>
                    <a:pt x="2" y="20"/>
                  </a:cubicBezTo>
                  <a:cubicBezTo>
                    <a:pt x="2" y="21"/>
                    <a:pt x="1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3" y="14"/>
                    <a:pt x="7" y="15"/>
                  </a:cubicBezTo>
                  <a:cubicBezTo>
                    <a:pt x="10" y="16"/>
                    <a:pt x="12" y="18"/>
                    <a:pt x="14" y="20"/>
                  </a:cubicBezTo>
                  <a:cubicBezTo>
                    <a:pt x="21" y="32"/>
                    <a:pt x="28" y="44"/>
                    <a:pt x="30" y="58"/>
                  </a:cubicBezTo>
                  <a:cubicBezTo>
                    <a:pt x="30" y="60"/>
                    <a:pt x="30" y="61"/>
                    <a:pt x="31" y="62"/>
                  </a:cubicBezTo>
                  <a:cubicBezTo>
                    <a:pt x="29" y="52"/>
                    <a:pt x="26" y="42"/>
                    <a:pt x="21" y="33"/>
                  </a:cubicBezTo>
                  <a:cubicBezTo>
                    <a:pt x="18" y="27"/>
                    <a:pt x="15" y="22"/>
                    <a:pt x="12" y="16"/>
                  </a:cubicBezTo>
                  <a:cubicBezTo>
                    <a:pt x="11" y="15"/>
                    <a:pt x="10" y="12"/>
                    <a:pt x="12" y="11"/>
                  </a:cubicBezTo>
                  <a:cubicBezTo>
                    <a:pt x="14" y="11"/>
                    <a:pt x="14" y="13"/>
                    <a:pt x="15" y="15"/>
                  </a:cubicBezTo>
                  <a:cubicBezTo>
                    <a:pt x="15" y="15"/>
                    <a:pt x="15" y="16"/>
                    <a:pt x="16" y="16"/>
                  </a:cubicBezTo>
                  <a:cubicBezTo>
                    <a:pt x="14" y="12"/>
                    <a:pt x="12" y="9"/>
                    <a:pt x="11" y="5"/>
                  </a:cubicBezTo>
                  <a:cubicBezTo>
                    <a:pt x="10" y="4"/>
                    <a:pt x="10" y="2"/>
                    <a:pt x="12" y="1"/>
                  </a:cubicBezTo>
                  <a:cubicBezTo>
                    <a:pt x="14" y="0"/>
                    <a:pt x="16" y="1"/>
                    <a:pt x="16" y="3"/>
                  </a:cubicBezTo>
                  <a:cubicBezTo>
                    <a:pt x="18" y="8"/>
                    <a:pt x="19" y="12"/>
                    <a:pt x="20" y="17"/>
                  </a:cubicBezTo>
                  <a:cubicBezTo>
                    <a:pt x="21" y="17"/>
                    <a:pt x="21" y="16"/>
                    <a:pt x="21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15"/>
                    <a:pt x="18" y="12"/>
                    <a:pt x="20" y="12"/>
                  </a:cubicBezTo>
                  <a:cubicBezTo>
                    <a:pt x="22" y="11"/>
                    <a:pt x="23" y="14"/>
                    <a:pt x="23" y="16"/>
                  </a:cubicBezTo>
                  <a:cubicBezTo>
                    <a:pt x="24" y="17"/>
                    <a:pt x="24" y="18"/>
                    <a:pt x="24" y="19"/>
                  </a:cubicBezTo>
                  <a:cubicBezTo>
                    <a:pt x="24" y="22"/>
                    <a:pt x="26" y="25"/>
                    <a:pt x="27" y="27"/>
                  </a:cubicBezTo>
                  <a:cubicBezTo>
                    <a:pt x="35" y="36"/>
                    <a:pt x="38" y="47"/>
                    <a:pt x="39" y="57"/>
                  </a:cubicBezTo>
                  <a:cubicBezTo>
                    <a:pt x="39" y="59"/>
                    <a:pt x="40" y="58"/>
                    <a:pt x="39" y="58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8" y="55"/>
                    <a:pt x="38" y="52"/>
                    <a:pt x="37" y="49"/>
                  </a:cubicBezTo>
                  <a:cubicBezTo>
                    <a:pt x="37" y="48"/>
                    <a:pt x="36" y="47"/>
                    <a:pt x="38" y="46"/>
                  </a:cubicBezTo>
                  <a:cubicBezTo>
                    <a:pt x="40" y="46"/>
                    <a:pt x="40" y="47"/>
                    <a:pt x="41" y="48"/>
                  </a:cubicBezTo>
                  <a:cubicBezTo>
                    <a:pt x="42" y="51"/>
                    <a:pt x="41" y="53"/>
                    <a:pt x="42" y="55"/>
                  </a:cubicBezTo>
                  <a:cubicBezTo>
                    <a:pt x="42" y="54"/>
                    <a:pt x="40" y="52"/>
                    <a:pt x="42" y="51"/>
                  </a:cubicBezTo>
                  <a:cubicBezTo>
                    <a:pt x="44" y="50"/>
                    <a:pt x="44" y="51"/>
                    <a:pt x="45" y="53"/>
                  </a:cubicBezTo>
                  <a:cubicBezTo>
                    <a:pt x="44" y="45"/>
                    <a:pt x="43" y="37"/>
                    <a:pt x="40" y="30"/>
                  </a:cubicBezTo>
                  <a:cubicBezTo>
                    <a:pt x="39" y="28"/>
                    <a:pt x="39" y="25"/>
                    <a:pt x="41" y="23"/>
                  </a:cubicBezTo>
                  <a:cubicBezTo>
                    <a:pt x="41" y="22"/>
                    <a:pt x="42" y="21"/>
                    <a:pt x="43" y="21"/>
                  </a:cubicBezTo>
                  <a:cubicBezTo>
                    <a:pt x="44" y="22"/>
                    <a:pt x="44" y="22"/>
                    <a:pt x="44" y="23"/>
                  </a:cubicBezTo>
                  <a:cubicBezTo>
                    <a:pt x="46" y="28"/>
                    <a:pt x="47" y="34"/>
                    <a:pt x="47" y="37"/>
                  </a:cubicBezTo>
                  <a:cubicBezTo>
                    <a:pt x="46" y="32"/>
                    <a:pt x="46" y="26"/>
                    <a:pt x="43" y="20"/>
                  </a:cubicBezTo>
                  <a:cubicBezTo>
                    <a:pt x="42" y="19"/>
                    <a:pt x="43" y="17"/>
                    <a:pt x="44" y="16"/>
                  </a:cubicBezTo>
                  <a:cubicBezTo>
                    <a:pt x="45" y="15"/>
                    <a:pt x="47" y="15"/>
                    <a:pt x="48" y="16"/>
                  </a:cubicBezTo>
                  <a:cubicBezTo>
                    <a:pt x="50" y="16"/>
                    <a:pt x="50" y="18"/>
                    <a:pt x="50" y="19"/>
                  </a:cubicBezTo>
                  <a:cubicBezTo>
                    <a:pt x="48" y="26"/>
                    <a:pt x="50" y="33"/>
                    <a:pt x="50" y="38"/>
                  </a:cubicBezTo>
                  <a:cubicBezTo>
                    <a:pt x="50" y="32"/>
                    <a:pt x="48" y="25"/>
                    <a:pt x="50" y="17"/>
                  </a:cubicBezTo>
                  <a:cubicBezTo>
                    <a:pt x="51" y="15"/>
                    <a:pt x="51" y="12"/>
                    <a:pt x="54" y="13"/>
                  </a:cubicBezTo>
                  <a:close/>
                </a:path>
              </a:pathLst>
            </a:custGeom>
            <a:solidFill>
              <a:srgbClr val="262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2" name="Freeform 125"/>
            <p:cNvSpPr>
              <a:spLocks/>
            </p:cNvSpPr>
            <p:nvPr/>
          </p:nvSpPr>
          <p:spPr bwMode="auto">
            <a:xfrm>
              <a:off x="7279529" y="2348279"/>
              <a:ext cx="136441" cy="271399"/>
            </a:xfrm>
            <a:custGeom>
              <a:avLst/>
              <a:gdLst>
                <a:gd name="T0" fmla="*/ 38 w 64"/>
                <a:gd name="T1" fmla="*/ 44 h 127"/>
                <a:gd name="T2" fmla="*/ 46 w 64"/>
                <a:gd name="T3" fmla="*/ 59 h 127"/>
                <a:gd name="T4" fmla="*/ 51 w 64"/>
                <a:gd name="T5" fmla="*/ 70 h 127"/>
                <a:gd name="T6" fmla="*/ 45 w 64"/>
                <a:gd name="T7" fmla="*/ 69 h 127"/>
                <a:gd name="T8" fmla="*/ 48 w 64"/>
                <a:gd name="T9" fmla="*/ 79 h 127"/>
                <a:gd name="T10" fmla="*/ 51 w 64"/>
                <a:gd name="T11" fmla="*/ 88 h 127"/>
                <a:gd name="T12" fmla="*/ 62 w 64"/>
                <a:gd name="T13" fmla="*/ 101 h 127"/>
                <a:gd name="T14" fmla="*/ 56 w 64"/>
                <a:gd name="T15" fmla="*/ 99 h 127"/>
                <a:gd name="T16" fmla="*/ 60 w 64"/>
                <a:gd name="T17" fmla="*/ 109 h 127"/>
                <a:gd name="T18" fmla="*/ 50 w 64"/>
                <a:gd name="T19" fmla="*/ 103 h 127"/>
                <a:gd name="T20" fmla="*/ 40 w 64"/>
                <a:gd name="T21" fmla="*/ 99 h 127"/>
                <a:gd name="T22" fmla="*/ 42 w 64"/>
                <a:gd name="T23" fmla="*/ 122 h 127"/>
                <a:gd name="T24" fmla="*/ 38 w 64"/>
                <a:gd name="T25" fmla="*/ 119 h 127"/>
                <a:gd name="T26" fmla="*/ 31 w 64"/>
                <a:gd name="T27" fmla="*/ 105 h 127"/>
                <a:gd name="T28" fmla="*/ 28 w 64"/>
                <a:gd name="T29" fmla="*/ 94 h 127"/>
                <a:gd name="T30" fmla="*/ 24 w 64"/>
                <a:gd name="T31" fmla="*/ 80 h 127"/>
                <a:gd name="T32" fmla="*/ 24 w 64"/>
                <a:gd name="T33" fmla="*/ 77 h 127"/>
                <a:gd name="T34" fmla="*/ 20 w 64"/>
                <a:gd name="T35" fmla="*/ 79 h 127"/>
                <a:gd name="T36" fmla="*/ 24 w 64"/>
                <a:gd name="T37" fmla="*/ 90 h 127"/>
                <a:gd name="T38" fmla="*/ 20 w 64"/>
                <a:gd name="T39" fmla="*/ 93 h 127"/>
                <a:gd name="T40" fmla="*/ 4 w 64"/>
                <a:gd name="T41" fmla="*/ 67 h 127"/>
                <a:gd name="T42" fmla="*/ 2 w 64"/>
                <a:gd name="T43" fmla="*/ 44 h 127"/>
                <a:gd name="T44" fmla="*/ 6 w 64"/>
                <a:gd name="T45" fmla="*/ 55 h 127"/>
                <a:gd name="T46" fmla="*/ 6 w 64"/>
                <a:gd name="T47" fmla="*/ 57 h 127"/>
                <a:gd name="T48" fmla="*/ 5 w 64"/>
                <a:gd name="T49" fmla="*/ 49 h 127"/>
                <a:gd name="T50" fmla="*/ 8 w 64"/>
                <a:gd name="T51" fmla="*/ 48 h 127"/>
                <a:gd name="T52" fmla="*/ 10 w 64"/>
                <a:gd name="T53" fmla="*/ 33 h 127"/>
                <a:gd name="T54" fmla="*/ 14 w 64"/>
                <a:gd name="T55" fmla="*/ 48 h 127"/>
                <a:gd name="T56" fmla="*/ 11 w 64"/>
                <a:gd name="T57" fmla="*/ 19 h 127"/>
                <a:gd name="T58" fmla="*/ 15 w 64"/>
                <a:gd name="T59" fmla="*/ 19 h 127"/>
                <a:gd name="T60" fmla="*/ 21 w 64"/>
                <a:gd name="T61" fmla="*/ 41 h 127"/>
                <a:gd name="T62" fmla="*/ 18 w 64"/>
                <a:gd name="T63" fmla="*/ 26 h 127"/>
                <a:gd name="T64" fmla="*/ 22 w 64"/>
                <a:gd name="T65" fmla="*/ 25 h 127"/>
                <a:gd name="T66" fmla="*/ 21 w 64"/>
                <a:gd name="T67" fmla="*/ 18 h 127"/>
                <a:gd name="T68" fmla="*/ 18 w 64"/>
                <a:gd name="T69" fmla="*/ 3 h 127"/>
                <a:gd name="T70" fmla="*/ 21 w 64"/>
                <a:gd name="T71" fmla="*/ 2 h 127"/>
                <a:gd name="T72" fmla="*/ 31 w 64"/>
                <a:gd name="T73" fmla="*/ 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" h="127">
                  <a:moveTo>
                    <a:pt x="36" y="40"/>
                  </a:moveTo>
                  <a:cubicBezTo>
                    <a:pt x="36" y="42"/>
                    <a:pt x="37" y="43"/>
                    <a:pt x="38" y="44"/>
                  </a:cubicBezTo>
                  <a:cubicBezTo>
                    <a:pt x="39" y="47"/>
                    <a:pt x="40" y="49"/>
                    <a:pt x="42" y="50"/>
                  </a:cubicBezTo>
                  <a:cubicBezTo>
                    <a:pt x="45" y="52"/>
                    <a:pt x="43" y="56"/>
                    <a:pt x="46" y="59"/>
                  </a:cubicBezTo>
                  <a:cubicBezTo>
                    <a:pt x="48" y="61"/>
                    <a:pt x="51" y="62"/>
                    <a:pt x="51" y="66"/>
                  </a:cubicBezTo>
                  <a:cubicBezTo>
                    <a:pt x="51" y="67"/>
                    <a:pt x="53" y="69"/>
                    <a:pt x="51" y="70"/>
                  </a:cubicBezTo>
                  <a:cubicBezTo>
                    <a:pt x="50" y="71"/>
                    <a:pt x="48" y="70"/>
                    <a:pt x="46" y="70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5" y="71"/>
                    <a:pt x="46" y="72"/>
                    <a:pt x="47" y="73"/>
                  </a:cubicBezTo>
                  <a:cubicBezTo>
                    <a:pt x="51" y="75"/>
                    <a:pt x="50" y="77"/>
                    <a:pt x="48" y="79"/>
                  </a:cubicBezTo>
                  <a:cubicBezTo>
                    <a:pt x="46" y="79"/>
                    <a:pt x="45" y="79"/>
                    <a:pt x="46" y="82"/>
                  </a:cubicBezTo>
                  <a:cubicBezTo>
                    <a:pt x="47" y="84"/>
                    <a:pt x="49" y="86"/>
                    <a:pt x="51" y="88"/>
                  </a:cubicBezTo>
                  <a:cubicBezTo>
                    <a:pt x="54" y="90"/>
                    <a:pt x="57" y="94"/>
                    <a:pt x="60" y="96"/>
                  </a:cubicBezTo>
                  <a:cubicBezTo>
                    <a:pt x="62" y="98"/>
                    <a:pt x="64" y="99"/>
                    <a:pt x="62" y="101"/>
                  </a:cubicBezTo>
                  <a:cubicBezTo>
                    <a:pt x="60" y="103"/>
                    <a:pt x="59" y="101"/>
                    <a:pt x="58" y="100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7" y="101"/>
                    <a:pt x="59" y="103"/>
                    <a:pt x="60" y="105"/>
                  </a:cubicBezTo>
                  <a:cubicBezTo>
                    <a:pt x="60" y="106"/>
                    <a:pt x="61" y="108"/>
                    <a:pt x="60" y="109"/>
                  </a:cubicBezTo>
                  <a:cubicBezTo>
                    <a:pt x="58" y="110"/>
                    <a:pt x="57" y="109"/>
                    <a:pt x="56" y="108"/>
                  </a:cubicBezTo>
                  <a:cubicBezTo>
                    <a:pt x="54" y="106"/>
                    <a:pt x="53" y="103"/>
                    <a:pt x="50" y="103"/>
                  </a:cubicBezTo>
                  <a:cubicBezTo>
                    <a:pt x="47" y="102"/>
                    <a:pt x="42" y="101"/>
                    <a:pt x="40" y="98"/>
                  </a:cubicBezTo>
                  <a:cubicBezTo>
                    <a:pt x="39" y="98"/>
                    <a:pt x="40" y="99"/>
                    <a:pt x="40" y="99"/>
                  </a:cubicBezTo>
                  <a:cubicBezTo>
                    <a:pt x="45" y="104"/>
                    <a:pt x="43" y="109"/>
                    <a:pt x="42" y="114"/>
                  </a:cubicBezTo>
                  <a:cubicBezTo>
                    <a:pt x="41" y="116"/>
                    <a:pt x="42" y="119"/>
                    <a:pt x="42" y="122"/>
                  </a:cubicBezTo>
                  <a:cubicBezTo>
                    <a:pt x="42" y="124"/>
                    <a:pt x="42" y="126"/>
                    <a:pt x="40" y="127"/>
                  </a:cubicBezTo>
                  <a:cubicBezTo>
                    <a:pt x="37" y="125"/>
                    <a:pt x="39" y="122"/>
                    <a:pt x="38" y="119"/>
                  </a:cubicBezTo>
                  <a:cubicBezTo>
                    <a:pt x="38" y="118"/>
                    <a:pt x="38" y="117"/>
                    <a:pt x="38" y="116"/>
                  </a:cubicBezTo>
                  <a:cubicBezTo>
                    <a:pt x="37" y="111"/>
                    <a:pt x="34" y="108"/>
                    <a:pt x="31" y="105"/>
                  </a:cubicBezTo>
                  <a:cubicBezTo>
                    <a:pt x="28" y="102"/>
                    <a:pt x="26" y="98"/>
                    <a:pt x="25" y="94"/>
                  </a:cubicBezTo>
                  <a:cubicBezTo>
                    <a:pt x="26" y="92"/>
                    <a:pt x="27" y="91"/>
                    <a:pt x="28" y="94"/>
                  </a:cubicBezTo>
                  <a:cubicBezTo>
                    <a:pt x="29" y="95"/>
                    <a:pt x="30" y="96"/>
                    <a:pt x="31" y="97"/>
                  </a:cubicBezTo>
                  <a:cubicBezTo>
                    <a:pt x="27" y="92"/>
                    <a:pt x="24" y="87"/>
                    <a:pt x="24" y="80"/>
                  </a:cubicBezTo>
                  <a:cubicBezTo>
                    <a:pt x="25" y="76"/>
                    <a:pt x="22" y="73"/>
                    <a:pt x="20" y="70"/>
                  </a:cubicBezTo>
                  <a:cubicBezTo>
                    <a:pt x="21" y="72"/>
                    <a:pt x="22" y="75"/>
                    <a:pt x="24" y="77"/>
                  </a:cubicBezTo>
                  <a:cubicBezTo>
                    <a:pt x="25" y="78"/>
                    <a:pt x="25" y="80"/>
                    <a:pt x="23" y="81"/>
                  </a:cubicBezTo>
                  <a:cubicBezTo>
                    <a:pt x="21" y="82"/>
                    <a:pt x="20" y="81"/>
                    <a:pt x="20" y="79"/>
                  </a:cubicBezTo>
                  <a:cubicBezTo>
                    <a:pt x="19" y="78"/>
                    <a:pt x="18" y="76"/>
                    <a:pt x="16" y="75"/>
                  </a:cubicBezTo>
                  <a:cubicBezTo>
                    <a:pt x="19" y="80"/>
                    <a:pt x="22" y="85"/>
                    <a:pt x="24" y="90"/>
                  </a:cubicBezTo>
                  <a:cubicBezTo>
                    <a:pt x="24" y="92"/>
                    <a:pt x="25" y="94"/>
                    <a:pt x="23" y="95"/>
                  </a:cubicBezTo>
                  <a:cubicBezTo>
                    <a:pt x="22" y="95"/>
                    <a:pt x="21" y="94"/>
                    <a:pt x="20" y="93"/>
                  </a:cubicBezTo>
                  <a:cubicBezTo>
                    <a:pt x="19" y="90"/>
                    <a:pt x="17" y="88"/>
                    <a:pt x="14" y="87"/>
                  </a:cubicBezTo>
                  <a:cubicBezTo>
                    <a:pt x="9" y="81"/>
                    <a:pt x="5" y="75"/>
                    <a:pt x="4" y="67"/>
                  </a:cubicBezTo>
                  <a:cubicBezTo>
                    <a:pt x="3" y="61"/>
                    <a:pt x="1" y="56"/>
                    <a:pt x="1" y="50"/>
                  </a:cubicBezTo>
                  <a:cubicBezTo>
                    <a:pt x="0" y="48"/>
                    <a:pt x="0" y="45"/>
                    <a:pt x="2" y="44"/>
                  </a:cubicBezTo>
                  <a:cubicBezTo>
                    <a:pt x="4" y="42"/>
                    <a:pt x="5" y="43"/>
                    <a:pt x="5" y="46"/>
                  </a:cubicBezTo>
                  <a:cubicBezTo>
                    <a:pt x="5" y="49"/>
                    <a:pt x="6" y="52"/>
                    <a:pt x="6" y="55"/>
                  </a:cubicBezTo>
                  <a:cubicBezTo>
                    <a:pt x="6" y="56"/>
                    <a:pt x="6" y="56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5" y="55"/>
                    <a:pt x="8" y="57"/>
                    <a:pt x="7" y="56"/>
                  </a:cubicBezTo>
                  <a:cubicBezTo>
                    <a:pt x="5" y="54"/>
                    <a:pt x="6" y="51"/>
                    <a:pt x="5" y="49"/>
                  </a:cubicBezTo>
                  <a:cubicBezTo>
                    <a:pt x="5" y="48"/>
                    <a:pt x="5" y="46"/>
                    <a:pt x="6" y="46"/>
                  </a:cubicBezTo>
                  <a:cubicBezTo>
                    <a:pt x="8" y="46"/>
                    <a:pt x="8" y="47"/>
                    <a:pt x="8" y="48"/>
                  </a:cubicBezTo>
                  <a:cubicBezTo>
                    <a:pt x="9" y="52"/>
                    <a:pt x="9" y="57"/>
                    <a:pt x="10" y="59"/>
                  </a:cubicBezTo>
                  <a:cubicBezTo>
                    <a:pt x="8" y="44"/>
                    <a:pt x="8" y="37"/>
                    <a:pt x="10" y="33"/>
                  </a:cubicBezTo>
                  <a:cubicBezTo>
                    <a:pt x="13" y="35"/>
                    <a:pt x="11" y="38"/>
                    <a:pt x="12" y="41"/>
                  </a:cubicBezTo>
                  <a:cubicBezTo>
                    <a:pt x="13" y="43"/>
                    <a:pt x="14" y="46"/>
                    <a:pt x="14" y="48"/>
                  </a:cubicBezTo>
                  <a:cubicBezTo>
                    <a:pt x="13" y="42"/>
                    <a:pt x="12" y="36"/>
                    <a:pt x="12" y="30"/>
                  </a:cubicBezTo>
                  <a:cubicBezTo>
                    <a:pt x="12" y="26"/>
                    <a:pt x="11" y="23"/>
                    <a:pt x="11" y="19"/>
                  </a:cubicBezTo>
                  <a:cubicBezTo>
                    <a:pt x="12" y="18"/>
                    <a:pt x="12" y="16"/>
                    <a:pt x="13" y="16"/>
                  </a:cubicBezTo>
                  <a:cubicBezTo>
                    <a:pt x="15" y="16"/>
                    <a:pt x="15" y="18"/>
                    <a:pt x="15" y="19"/>
                  </a:cubicBezTo>
                  <a:cubicBezTo>
                    <a:pt x="15" y="24"/>
                    <a:pt x="16" y="27"/>
                    <a:pt x="18" y="31"/>
                  </a:cubicBezTo>
                  <a:cubicBezTo>
                    <a:pt x="20" y="34"/>
                    <a:pt x="20" y="37"/>
                    <a:pt x="21" y="41"/>
                  </a:cubicBezTo>
                  <a:cubicBezTo>
                    <a:pt x="20" y="38"/>
                    <a:pt x="20" y="35"/>
                    <a:pt x="19" y="32"/>
                  </a:cubicBezTo>
                  <a:cubicBezTo>
                    <a:pt x="18" y="30"/>
                    <a:pt x="18" y="28"/>
                    <a:pt x="18" y="26"/>
                  </a:cubicBezTo>
                  <a:cubicBezTo>
                    <a:pt x="18" y="24"/>
                    <a:pt x="18" y="23"/>
                    <a:pt x="20" y="23"/>
                  </a:cubicBezTo>
                  <a:cubicBezTo>
                    <a:pt x="22" y="22"/>
                    <a:pt x="22" y="24"/>
                    <a:pt x="22" y="25"/>
                  </a:cubicBezTo>
                  <a:cubicBezTo>
                    <a:pt x="23" y="28"/>
                    <a:pt x="23" y="31"/>
                    <a:pt x="24" y="34"/>
                  </a:cubicBezTo>
                  <a:cubicBezTo>
                    <a:pt x="23" y="29"/>
                    <a:pt x="22" y="23"/>
                    <a:pt x="21" y="18"/>
                  </a:cubicBezTo>
                  <a:cubicBezTo>
                    <a:pt x="20" y="14"/>
                    <a:pt x="19" y="10"/>
                    <a:pt x="19" y="6"/>
                  </a:cubicBezTo>
                  <a:cubicBezTo>
                    <a:pt x="19" y="5"/>
                    <a:pt x="18" y="4"/>
                    <a:pt x="18" y="3"/>
                  </a:cubicBezTo>
                  <a:cubicBezTo>
                    <a:pt x="18" y="2"/>
                    <a:pt x="18" y="1"/>
                    <a:pt x="19" y="1"/>
                  </a:cubicBezTo>
                  <a:cubicBezTo>
                    <a:pt x="20" y="0"/>
                    <a:pt x="21" y="2"/>
                    <a:pt x="21" y="2"/>
                  </a:cubicBezTo>
                  <a:cubicBezTo>
                    <a:pt x="22" y="3"/>
                    <a:pt x="22" y="4"/>
                    <a:pt x="22" y="5"/>
                  </a:cubicBezTo>
                  <a:cubicBezTo>
                    <a:pt x="24" y="13"/>
                    <a:pt x="28" y="19"/>
                    <a:pt x="31" y="27"/>
                  </a:cubicBezTo>
                  <a:cubicBezTo>
                    <a:pt x="33" y="31"/>
                    <a:pt x="35" y="36"/>
                    <a:pt x="36" y="40"/>
                  </a:cubicBezTo>
                  <a:close/>
                </a:path>
              </a:pathLst>
            </a:custGeom>
            <a:solidFill>
              <a:srgbClr val="2630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3" name="Freeform 126"/>
            <p:cNvSpPr>
              <a:spLocks/>
            </p:cNvSpPr>
            <p:nvPr/>
          </p:nvSpPr>
          <p:spPr bwMode="auto">
            <a:xfrm>
              <a:off x="6914698" y="2020524"/>
              <a:ext cx="163136" cy="452331"/>
            </a:xfrm>
            <a:custGeom>
              <a:avLst/>
              <a:gdLst>
                <a:gd name="T0" fmla="*/ 49 w 76"/>
                <a:gd name="T1" fmla="*/ 24 h 211"/>
                <a:gd name="T2" fmla="*/ 32 w 76"/>
                <a:gd name="T3" fmla="*/ 38 h 211"/>
                <a:gd name="T4" fmla="*/ 25 w 76"/>
                <a:gd name="T5" fmla="*/ 43 h 211"/>
                <a:gd name="T6" fmla="*/ 26 w 76"/>
                <a:gd name="T7" fmla="*/ 45 h 211"/>
                <a:gd name="T8" fmla="*/ 15 w 76"/>
                <a:gd name="T9" fmla="*/ 54 h 211"/>
                <a:gd name="T10" fmla="*/ 9 w 76"/>
                <a:gd name="T11" fmla="*/ 60 h 211"/>
                <a:gd name="T12" fmla="*/ 6 w 76"/>
                <a:gd name="T13" fmla="*/ 71 h 211"/>
                <a:gd name="T14" fmla="*/ 15 w 76"/>
                <a:gd name="T15" fmla="*/ 72 h 211"/>
                <a:gd name="T16" fmla="*/ 15 w 76"/>
                <a:gd name="T17" fmla="*/ 81 h 211"/>
                <a:gd name="T18" fmla="*/ 16 w 76"/>
                <a:gd name="T19" fmla="*/ 86 h 211"/>
                <a:gd name="T20" fmla="*/ 12 w 76"/>
                <a:gd name="T21" fmla="*/ 97 h 211"/>
                <a:gd name="T22" fmla="*/ 25 w 76"/>
                <a:gd name="T23" fmla="*/ 119 h 211"/>
                <a:gd name="T24" fmla="*/ 37 w 76"/>
                <a:gd name="T25" fmla="*/ 134 h 211"/>
                <a:gd name="T26" fmla="*/ 42 w 76"/>
                <a:gd name="T27" fmla="*/ 142 h 211"/>
                <a:gd name="T28" fmla="*/ 54 w 76"/>
                <a:gd name="T29" fmla="*/ 157 h 211"/>
                <a:gd name="T30" fmla="*/ 74 w 76"/>
                <a:gd name="T31" fmla="*/ 205 h 211"/>
                <a:gd name="T32" fmla="*/ 70 w 76"/>
                <a:gd name="T33" fmla="*/ 206 h 211"/>
                <a:gd name="T34" fmla="*/ 63 w 76"/>
                <a:gd name="T35" fmla="*/ 176 h 211"/>
                <a:gd name="T36" fmla="*/ 40 w 76"/>
                <a:gd name="T37" fmla="*/ 154 h 211"/>
                <a:gd name="T38" fmla="*/ 32 w 76"/>
                <a:gd name="T39" fmla="*/ 146 h 211"/>
                <a:gd name="T40" fmla="*/ 14 w 76"/>
                <a:gd name="T41" fmla="*/ 128 h 211"/>
                <a:gd name="T42" fmla="*/ 10 w 76"/>
                <a:gd name="T43" fmla="*/ 118 h 211"/>
                <a:gd name="T44" fmla="*/ 9 w 76"/>
                <a:gd name="T45" fmla="*/ 116 h 211"/>
                <a:gd name="T46" fmla="*/ 6 w 76"/>
                <a:gd name="T47" fmla="*/ 106 h 211"/>
                <a:gd name="T48" fmla="*/ 4 w 76"/>
                <a:gd name="T49" fmla="*/ 88 h 211"/>
                <a:gd name="T50" fmla="*/ 4 w 76"/>
                <a:gd name="T51" fmla="*/ 76 h 211"/>
                <a:gd name="T52" fmla="*/ 4 w 76"/>
                <a:gd name="T53" fmla="*/ 70 h 211"/>
                <a:gd name="T54" fmla="*/ 1 w 76"/>
                <a:gd name="T55" fmla="*/ 63 h 211"/>
                <a:gd name="T56" fmla="*/ 4 w 76"/>
                <a:gd name="T57" fmla="*/ 42 h 211"/>
                <a:gd name="T58" fmla="*/ 13 w 76"/>
                <a:gd name="T59" fmla="*/ 28 h 211"/>
                <a:gd name="T60" fmla="*/ 18 w 76"/>
                <a:gd name="T61" fmla="*/ 19 h 211"/>
                <a:gd name="T62" fmla="*/ 31 w 76"/>
                <a:gd name="T63" fmla="*/ 4 h 211"/>
                <a:gd name="T64" fmla="*/ 41 w 76"/>
                <a:gd name="T65" fmla="*/ 9 h 211"/>
                <a:gd name="T66" fmla="*/ 41 w 76"/>
                <a:gd name="T67" fmla="*/ 1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211">
                  <a:moveTo>
                    <a:pt x="47" y="15"/>
                  </a:moveTo>
                  <a:cubicBezTo>
                    <a:pt x="47" y="18"/>
                    <a:pt x="49" y="20"/>
                    <a:pt x="49" y="24"/>
                  </a:cubicBezTo>
                  <a:cubicBezTo>
                    <a:pt x="48" y="24"/>
                    <a:pt x="48" y="20"/>
                    <a:pt x="46" y="23"/>
                  </a:cubicBezTo>
                  <a:cubicBezTo>
                    <a:pt x="42" y="29"/>
                    <a:pt x="37" y="33"/>
                    <a:pt x="32" y="38"/>
                  </a:cubicBezTo>
                  <a:cubicBezTo>
                    <a:pt x="31" y="38"/>
                    <a:pt x="30" y="39"/>
                    <a:pt x="29" y="39"/>
                  </a:cubicBezTo>
                  <a:cubicBezTo>
                    <a:pt x="25" y="38"/>
                    <a:pt x="27" y="41"/>
                    <a:pt x="25" y="43"/>
                  </a:cubicBezTo>
                  <a:cubicBezTo>
                    <a:pt x="27" y="43"/>
                    <a:pt x="27" y="42"/>
                    <a:pt x="28" y="42"/>
                  </a:cubicBezTo>
                  <a:cubicBezTo>
                    <a:pt x="28" y="44"/>
                    <a:pt x="27" y="46"/>
                    <a:pt x="26" y="45"/>
                  </a:cubicBezTo>
                  <a:cubicBezTo>
                    <a:pt x="22" y="44"/>
                    <a:pt x="23" y="47"/>
                    <a:pt x="22" y="49"/>
                  </a:cubicBezTo>
                  <a:cubicBezTo>
                    <a:pt x="22" y="53"/>
                    <a:pt x="20" y="56"/>
                    <a:pt x="15" y="54"/>
                  </a:cubicBezTo>
                  <a:cubicBezTo>
                    <a:pt x="16" y="56"/>
                    <a:pt x="17" y="55"/>
                    <a:pt x="18" y="56"/>
                  </a:cubicBezTo>
                  <a:cubicBezTo>
                    <a:pt x="15" y="58"/>
                    <a:pt x="13" y="60"/>
                    <a:pt x="9" y="60"/>
                  </a:cubicBezTo>
                  <a:cubicBezTo>
                    <a:pt x="13" y="63"/>
                    <a:pt x="15" y="59"/>
                    <a:pt x="18" y="58"/>
                  </a:cubicBezTo>
                  <a:cubicBezTo>
                    <a:pt x="16" y="64"/>
                    <a:pt x="14" y="70"/>
                    <a:pt x="6" y="71"/>
                  </a:cubicBezTo>
                  <a:cubicBezTo>
                    <a:pt x="9" y="73"/>
                    <a:pt x="10" y="71"/>
                    <a:pt x="11" y="71"/>
                  </a:cubicBezTo>
                  <a:cubicBezTo>
                    <a:pt x="13" y="72"/>
                    <a:pt x="14" y="70"/>
                    <a:pt x="15" y="72"/>
                  </a:cubicBezTo>
                  <a:cubicBezTo>
                    <a:pt x="15" y="74"/>
                    <a:pt x="13" y="73"/>
                    <a:pt x="11" y="74"/>
                  </a:cubicBezTo>
                  <a:cubicBezTo>
                    <a:pt x="13" y="76"/>
                    <a:pt x="15" y="78"/>
                    <a:pt x="15" y="81"/>
                  </a:cubicBezTo>
                  <a:cubicBezTo>
                    <a:pt x="16" y="84"/>
                    <a:pt x="10" y="83"/>
                    <a:pt x="11" y="86"/>
                  </a:cubicBezTo>
                  <a:cubicBezTo>
                    <a:pt x="12" y="87"/>
                    <a:pt x="13" y="85"/>
                    <a:pt x="16" y="86"/>
                  </a:cubicBezTo>
                  <a:cubicBezTo>
                    <a:pt x="13" y="90"/>
                    <a:pt x="15" y="93"/>
                    <a:pt x="17" y="97"/>
                  </a:cubicBezTo>
                  <a:cubicBezTo>
                    <a:pt x="15" y="98"/>
                    <a:pt x="14" y="96"/>
                    <a:pt x="12" y="97"/>
                  </a:cubicBezTo>
                  <a:cubicBezTo>
                    <a:pt x="14" y="102"/>
                    <a:pt x="17" y="106"/>
                    <a:pt x="20" y="111"/>
                  </a:cubicBezTo>
                  <a:cubicBezTo>
                    <a:pt x="21" y="114"/>
                    <a:pt x="24" y="116"/>
                    <a:pt x="25" y="119"/>
                  </a:cubicBezTo>
                  <a:cubicBezTo>
                    <a:pt x="26" y="120"/>
                    <a:pt x="27" y="122"/>
                    <a:pt x="28" y="122"/>
                  </a:cubicBezTo>
                  <a:cubicBezTo>
                    <a:pt x="34" y="124"/>
                    <a:pt x="36" y="129"/>
                    <a:pt x="37" y="134"/>
                  </a:cubicBezTo>
                  <a:cubicBezTo>
                    <a:pt x="38" y="135"/>
                    <a:pt x="38" y="135"/>
                    <a:pt x="39" y="136"/>
                  </a:cubicBezTo>
                  <a:cubicBezTo>
                    <a:pt x="41" y="137"/>
                    <a:pt x="42" y="140"/>
                    <a:pt x="42" y="142"/>
                  </a:cubicBezTo>
                  <a:cubicBezTo>
                    <a:pt x="43" y="142"/>
                    <a:pt x="43" y="143"/>
                    <a:pt x="43" y="143"/>
                  </a:cubicBezTo>
                  <a:cubicBezTo>
                    <a:pt x="45" y="149"/>
                    <a:pt x="48" y="154"/>
                    <a:pt x="54" y="157"/>
                  </a:cubicBezTo>
                  <a:cubicBezTo>
                    <a:pt x="65" y="164"/>
                    <a:pt x="69" y="175"/>
                    <a:pt x="71" y="187"/>
                  </a:cubicBezTo>
                  <a:cubicBezTo>
                    <a:pt x="72" y="193"/>
                    <a:pt x="72" y="199"/>
                    <a:pt x="74" y="205"/>
                  </a:cubicBezTo>
                  <a:cubicBezTo>
                    <a:pt x="75" y="207"/>
                    <a:pt x="76" y="209"/>
                    <a:pt x="75" y="211"/>
                  </a:cubicBezTo>
                  <a:cubicBezTo>
                    <a:pt x="72" y="211"/>
                    <a:pt x="71" y="209"/>
                    <a:pt x="70" y="206"/>
                  </a:cubicBezTo>
                  <a:cubicBezTo>
                    <a:pt x="68" y="203"/>
                    <a:pt x="68" y="200"/>
                    <a:pt x="67" y="197"/>
                  </a:cubicBezTo>
                  <a:cubicBezTo>
                    <a:pt x="66" y="190"/>
                    <a:pt x="65" y="183"/>
                    <a:pt x="63" y="176"/>
                  </a:cubicBezTo>
                  <a:cubicBezTo>
                    <a:pt x="61" y="172"/>
                    <a:pt x="59" y="169"/>
                    <a:pt x="56" y="166"/>
                  </a:cubicBezTo>
                  <a:cubicBezTo>
                    <a:pt x="51" y="162"/>
                    <a:pt x="47" y="157"/>
                    <a:pt x="40" y="154"/>
                  </a:cubicBezTo>
                  <a:cubicBezTo>
                    <a:pt x="39" y="154"/>
                    <a:pt x="38" y="152"/>
                    <a:pt x="37" y="151"/>
                  </a:cubicBezTo>
                  <a:cubicBezTo>
                    <a:pt x="36" y="149"/>
                    <a:pt x="34" y="147"/>
                    <a:pt x="32" y="146"/>
                  </a:cubicBezTo>
                  <a:cubicBezTo>
                    <a:pt x="29" y="146"/>
                    <a:pt x="28" y="144"/>
                    <a:pt x="27" y="141"/>
                  </a:cubicBezTo>
                  <a:cubicBezTo>
                    <a:pt x="23" y="137"/>
                    <a:pt x="19" y="132"/>
                    <a:pt x="14" y="128"/>
                  </a:cubicBezTo>
                  <a:cubicBezTo>
                    <a:pt x="12" y="126"/>
                    <a:pt x="11" y="123"/>
                    <a:pt x="10" y="120"/>
                  </a:cubicBezTo>
                  <a:cubicBezTo>
                    <a:pt x="10" y="119"/>
                    <a:pt x="9" y="118"/>
                    <a:pt x="10" y="118"/>
                  </a:cubicBezTo>
                  <a:cubicBezTo>
                    <a:pt x="11" y="117"/>
                    <a:pt x="12" y="116"/>
                    <a:pt x="11" y="115"/>
                  </a:cubicBezTo>
                  <a:cubicBezTo>
                    <a:pt x="10" y="113"/>
                    <a:pt x="10" y="115"/>
                    <a:pt x="9" y="116"/>
                  </a:cubicBezTo>
                  <a:cubicBezTo>
                    <a:pt x="7" y="116"/>
                    <a:pt x="8" y="115"/>
                    <a:pt x="7" y="114"/>
                  </a:cubicBezTo>
                  <a:cubicBezTo>
                    <a:pt x="6" y="111"/>
                    <a:pt x="6" y="108"/>
                    <a:pt x="6" y="106"/>
                  </a:cubicBezTo>
                  <a:cubicBezTo>
                    <a:pt x="6" y="102"/>
                    <a:pt x="4" y="98"/>
                    <a:pt x="5" y="94"/>
                  </a:cubicBezTo>
                  <a:cubicBezTo>
                    <a:pt x="6" y="92"/>
                    <a:pt x="2" y="90"/>
                    <a:pt x="4" y="88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5" y="84"/>
                    <a:pt x="4" y="80"/>
                    <a:pt x="4" y="76"/>
                  </a:cubicBezTo>
                  <a:cubicBezTo>
                    <a:pt x="4" y="75"/>
                    <a:pt x="3" y="73"/>
                    <a:pt x="4" y="71"/>
                  </a:cubicBezTo>
                  <a:cubicBezTo>
                    <a:pt x="4" y="71"/>
                    <a:pt x="4" y="70"/>
                    <a:pt x="4" y="70"/>
                  </a:cubicBezTo>
                  <a:cubicBezTo>
                    <a:pt x="3" y="70"/>
                    <a:pt x="3" y="71"/>
                    <a:pt x="2" y="71"/>
                  </a:cubicBezTo>
                  <a:cubicBezTo>
                    <a:pt x="2" y="69"/>
                    <a:pt x="0" y="66"/>
                    <a:pt x="1" y="63"/>
                  </a:cubicBezTo>
                  <a:cubicBezTo>
                    <a:pt x="2" y="61"/>
                    <a:pt x="2" y="61"/>
                    <a:pt x="2" y="59"/>
                  </a:cubicBezTo>
                  <a:cubicBezTo>
                    <a:pt x="0" y="53"/>
                    <a:pt x="1" y="48"/>
                    <a:pt x="4" y="42"/>
                  </a:cubicBezTo>
                  <a:cubicBezTo>
                    <a:pt x="7" y="38"/>
                    <a:pt x="11" y="33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6"/>
                    <a:pt x="17" y="25"/>
                    <a:pt x="17" y="22"/>
                  </a:cubicBezTo>
                  <a:cubicBezTo>
                    <a:pt x="16" y="20"/>
                    <a:pt x="18" y="20"/>
                    <a:pt x="18" y="19"/>
                  </a:cubicBezTo>
                  <a:cubicBezTo>
                    <a:pt x="22" y="17"/>
                    <a:pt x="24" y="14"/>
                    <a:pt x="26" y="11"/>
                  </a:cubicBezTo>
                  <a:cubicBezTo>
                    <a:pt x="28" y="9"/>
                    <a:pt x="29" y="6"/>
                    <a:pt x="31" y="4"/>
                  </a:cubicBezTo>
                  <a:cubicBezTo>
                    <a:pt x="33" y="3"/>
                    <a:pt x="34" y="0"/>
                    <a:pt x="36" y="1"/>
                  </a:cubicBezTo>
                  <a:cubicBezTo>
                    <a:pt x="39" y="1"/>
                    <a:pt x="41" y="6"/>
                    <a:pt x="41" y="9"/>
                  </a:cubicBezTo>
                  <a:cubicBezTo>
                    <a:pt x="37" y="9"/>
                    <a:pt x="36" y="10"/>
                    <a:pt x="34" y="18"/>
                  </a:cubicBezTo>
                  <a:cubicBezTo>
                    <a:pt x="36" y="14"/>
                    <a:pt x="38" y="12"/>
                    <a:pt x="41" y="15"/>
                  </a:cubicBezTo>
                  <a:cubicBezTo>
                    <a:pt x="42" y="17"/>
                    <a:pt x="45" y="13"/>
                    <a:pt x="47" y="15"/>
                  </a:cubicBezTo>
                  <a:close/>
                </a:path>
              </a:pathLst>
            </a:custGeom>
            <a:solidFill>
              <a:srgbClr val="3632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4" name="Freeform 127"/>
            <p:cNvSpPr>
              <a:spLocks/>
            </p:cNvSpPr>
            <p:nvPr/>
          </p:nvSpPr>
          <p:spPr bwMode="auto">
            <a:xfrm>
              <a:off x="6769359" y="5527945"/>
              <a:ext cx="192797" cy="175000"/>
            </a:xfrm>
            <a:custGeom>
              <a:avLst/>
              <a:gdLst>
                <a:gd name="T0" fmla="*/ 48 w 90"/>
                <a:gd name="T1" fmla="*/ 34 h 81"/>
                <a:gd name="T2" fmla="*/ 57 w 90"/>
                <a:gd name="T3" fmla="*/ 34 h 81"/>
                <a:gd name="T4" fmla="*/ 52 w 90"/>
                <a:gd name="T5" fmla="*/ 29 h 81"/>
                <a:gd name="T6" fmla="*/ 56 w 90"/>
                <a:gd name="T7" fmla="*/ 24 h 81"/>
                <a:gd name="T8" fmla="*/ 60 w 90"/>
                <a:gd name="T9" fmla="*/ 26 h 81"/>
                <a:gd name="T10" fmla="*/ 73 w 90"/>
                <a:gd name="T11" fmla="*/ 28 h 81"/>
                <a:gd name="T12" fmla="*/ 77 w 90"/>
                <a:gd name="T13" fmla="*/ 22 h 81"/>
                <a:gd name="T14" fmla="*/ 80 w 90"/>
                <a:gd name="T15" fmla="*/ 1 h 81"/>
                <a:gd name="T16" fmla="*/ 83 w 90"/>
                <a:gd name="T17" fmla="*/ 4 h 81"/>
                <a:gd name="T18" fmla="*/ 84 w 90"/>
                <a:gd name="T19" fmla="*/ 9 h 81"/>
                <a:gd name="T20" fmla="*/ 85 w 90"/>
                <a:gd name="T21" fmla="*/ 15 h 81"/>
                <a:gd name="T22" fmla="*/ 86 w 90"/>
                <a:gd name="T23" fmla="*/ 26 h 81"/>
                <a:gd name="T24" fmla="*/ 89 w 90"/>
                <a:gd name="T25" fmla="*/ 51 h 81"/>
                <a:gd name="T26" fmla="*/ 88 w 90"/>
                <a:gd name="T27" fmla="*/ 53 h 81"/>
                <a:gd name="T28" fmla="*/ 85 w 90"/>
                <a:gd name="T29" fmla="*/ 63 h 81"/>
                <a:gd name="T30" fmla="*/ 78 w 90"/>
                <a:gd name="T31" fmla="*/ 75 h 81"/>
                <a:gd name="T32" fmla="*/ 70 w 90"/>
                <a:gd name="T33" fmla="*/ 80 h 81"/>
                <a:gd name="T34" fmla="*/ 67 w 90"/>
                <a:gd name="T35" fmla="*/ 77 h 81"/>
                <a:gd name="T36" fmla="*/ 75 w 90"/>
                <a:gd name="T37" fmla="*/ 66 h 81"/>
                <a:gd name="T38" fmla="*/ 78 w 90"/>
                <a:gd name="T39" fmla="*/ 62 h 81"/>
                <a:gd name="T40" fmla="*/ 69 w 90"/>
                <a:gd name="T41" fmla="*/ 66 h 81"/>
                <a:gd name="T42" fmla="*/ 62 w 90"/>
                <a:gd name="T43" fmla="*/ 62 h 81"/>
                <a:gd name="T44" fmla="*/ 59 w 90"/>
                <a:gd name="T45" fmla="*/ 59 h 81"/>
                <a:gd name="T46" fmla="*/ 36 w 90"/>
                <a:gd name="T47" fmla="*/ 59 h 81"/>
                <a:gd name="T48" fmla="*/ 16 w 90"/>
                <a:gd name="T49" fmla="*/ 55 h 81"/>
                <a:gd name="T50" fmla="*/ 12 w 90"/>
                <a:gd name="T51" fmla="*/ 57 h 81"/>
                <a:gd name="T52" fmla="*/ 7 w 90"/>
                <a:gd name="T53" fmla="*/ 59 h 81"/>
                <a:gd name="T54" fmla="*/ 7 w 90"/>
                <a:gd name="T55" fmla="*/ 60 h 81"/>
                <a:gd name="T56" fmla="*/ 6 w 90"/>
                <a:gd name="T57" fmla="*/ 63 h 81"/>
                <a:gd name="T58" fmla="*/ 5 w 90"/>
                <a:gd name="T59" fmla="*/ 60 h 81"/>
                <a:gd name="T60" fmla="*/ 2 w 90"/>
                <a:gd name="T61" fmla="*/ 56 h 81"/>
                <a:gd name="T62" fmla="*/ 1 w 90"/>
                <a:gd name="T63" fmla="*/ 49 h 81"/>
                <a:gd name="T64" fmla="*/ 10 w 90"/>
                <a:gd name="T65" fmla="*/ 48 h 81"/>
                <a:gd name="T66" fmla="*/ 20 w 90"/>
                <a:gd name="T67" fmla="*/ 48 h 81"/>
                <a:gd name="T68" fmla="*/ 28 w 90"/>
                <a:gd name="T69" fmla="*/ 46 h 81"/>
                <a:gd name="T70" fmla="*/ 44 w 90"/>
                <a:gd name="T71" fmla="*/ 46 h 81"/>
                <a:gd name="T72" fmla="*/ 36 w 90"/>
                <a:gd name="T73" fmla="*/ 45 h 81"/>
                <a:gd name="T74" fmla="*/ 33 w 90"/>
                <a:gd name="T75" fmla="*/ 43 h 81"/>
                <a:gd name="T76" fmla="*/ 36 w 90"/>
                <a:gd name="T77" fmla="*/ 40 h 81"/>
                <a:gd name="T78" fmla="*/ 38 w 90"/>
                <a:gd name="T79" fmla="*/ 39 h 81"/>
                <a:gd name="T80" fmla="*/ 45 w 90"/>
                <a:gd name="T81" fmla="*/ 36 h 81"/>
                <a:gd name="T82" fmla="*/ 48 w 90"/>
                <a:gd name="T83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" h="81">
                  <a:moveTo>
                    <a:pt x="48" y="34"/>
                  </a:moveTo>
                  <a:cubicBezTo>
                    <a:pt x="51" y="35"/>
                    <a:pt x="54" y="36"/>
                    <a:pt x="57" y="34"/>
                  </a:cubicBezTo>
                  <a:cubicBezTo>
                    <a:pt x="55" y="33"/>
                    <a:pt x="53" y="32"/>
                    <a:pt x="52" y="29"/>
                  </a:cubicBezTo>
                  <a:cubicBezTo>
                    <a:pt x="55" y="28"/>
                    <a:pt x="55" y="28"/>
                    <a:pt x="56" y="24"/>
                  </a:cubicBezTo>
                  <a:cubicBezTo>
                    <a:pt x="58" y="24"/>
                    <a:pt x="59" y="26"/>
                    <a:pt x="60" y="26"/>
                  </a:cubicBezTo>
                  <a:cubicBezTo>
                    <a:pt x="65" y="25"/>
                    <a:pt x="69" y="27"/>
                    <a:pt x="73" y="28"/>
                  </a:cubicBezTo>
                  <a:cubicBezTo>
                    <a:pt x="75" y="29"/>
                    <a:pt x="77" y="25"/>
                    <a:pt x="77" y="22"/>
                  </a:cubicBezTo>
                  <a:cubicBezTo>
                    <a:pt x="78" y="15"/>
                    <a:pt x="79" y="8"/>
                    <a:pt x="80" y="1"/>
                  </a:cubicBezTo>
                  <a:cubicBezTo>
                    <a:pt x="82" y="0"/>
                    <a:pt x="81" y="4"/>
                    <a:pt x="83" y="4"/>
                  </a:cubicBezTo>
                  <a:cubicBezTo>
                    <a:pt x="85" y="4"/>
                    <a:pt x="84" y="7"/>
                    <a:pt x="84" y="9"/>
                  </a:cubicBezTo>
                  <a:cubicBezTo>
                    <a:pt x="85" y="11"/>
                    <a:pt x="85" y="13"/>
                    <a:pt x="85" y="15"/>
                  </a:cubicBezTo>
                  <a:cubicBezTo>
                    <a:pt x="85" y="19"/>
                    <a:pt x="85" y="22"/>
                    <a:pt x="86" y="26"/>
                  </a:cubicBezTo>
                  <a:cubicBezTo>
                    <a:pt x="89" y="34"/>
                    <a:pt x="90" y="42"/>
                    <a:pt x="89" y="51"/>
                  </a:cubicBezTo>
                  <a:cubicBezTo>
                    <a:pt x="89" y="52"/>
                    <a:pt x="89" y="53"/>
                    <a:pt x="88" y="53"/>
                  </a:cubicBezTo>
                  <a:cubicBezTo>
                    <a:pt x="84" y="56"/>
                    <a:pt x="85" y="60"/>
                    <a:pt x="85" y="63"/>
                  </a:cubicBezTo>
                  <a:cubicBezTo>
                    <a:pt x="85" y="69"/>
                    <a:pt x="83" y="72"/>
                    <a:pt x="78" y="75"/>
                  </a:cubicBezTo>
                  <a:cubicBezTo>
                    <a:pt x="76" y="77"/>
                    <a:pt x="73" y="79"/>
                    <a:pt x="70" y="80"/>
                  </a:cubicBezTo>
                  <a:cubicBezTo>
                    <a:pt x="67" y="81"/>
                    <a:pt x="66" y="80"/>
                    <a:pt x="67" y="77"/>
                  </a:cubicBezTo>
                  <a:cubicBezTo>
                    <a:pt x="68" y="72"/>
                    <a:pt x="72" y="69"/>
                    <a:pt x="75" y="66"/>
                  </a:cubicBezTo>
                  <a:cubicBezTo>
                    <a:pt x="76" y="64"/>
                    <a:pt x="77" y="64"/>
                    <a:pt x="78" y="62"/>
                  </a:cubicBezTo>
                  <a:cubicBezTo>
                    <a:pt x="74" y="62"/>
                    <a:pt x="72" y="65"/>
                    <a:pt x="69" y="66"/>
                  </a:cubicBezTo>
                  <a:cubicBezTo>
                    <a:pt x="64" y="67"/>
                    <a:pt x="63" y="66"/>
                    <a:pt x="62" y="62"/>
                  </a:cubicBezTo>
                  <a:cubicBezTo>
                    <a:pt x="62" y="59"/>
                    <a:pt x="61" y="59"/>
                    <a:pt x="59" y="59"/>
                  </a:cubicBezTo>
                  <a:cubicBezTo>
                    <a:pt x="51" y="58"/>
                    <a:pt x="44" y="59"/>
                    <a:pt x="36" y="59"/>
                  </a:cubicBezTo>
                  <a:cubicBezTo>
                    <a:pt x="29" y="59"/>
                    <a:pt x="22" y="59"/>
                    <a:pt x="16" y="55"/>
                  </a:cubicBezTo>
                  <a:cubicBezTo>
                    <a:pt x="14" y="55"/>
                    <a:pt x="12" y="54"/>
                    <a:pt x="12" y="57"/>
                  </a:cubicBezTo>
                  <a:cubicBezTo>
                    <a:pt x="12" y="61"/>
                    <a:pt x="10" y="61"/>
                    <a:pt x="7" y="59"/>
                  </a:cubicBezTo>
                  <a:cubicBezTo>
                    <a:pt x="7" y="59"/>
                    <a:pt x="7" y="60"/>
                    <a:pt x="7" y="60"/>
                  </a:cubicBezTo>
                  <a:cubicBezTo>
                    <a:pt x="7" y="61"/>
                    <a:pt x="8" y="63"/>
                    <a:pt x="6" y="63"/>
                  </a:cubicBezTo>
                  <a:cubicBezTo>
                    <a:pt x="5" y="63"/>
                    <a:pt x="5" y="61"/>
                    <a:pt x="5" y="60"/>
                  </a:cubicBezTo>
                  <a:cubicBezTo>
                    <a:pt x="4" y="59"/>
                    <a:pt x="6" y="56"/>
                    <a:pt x="2" y="56"/>
                  </a:cubicBezTo>
                  <a:cubicBezTo>
                    <a:pt x="0" y="54"/>
                    <a:pt x="1" y="51"/>
                    <a:pt x="1" y="49"/>
                  </a:cubicBezTo>
                  <a:cubicBezTo>
                    <a:pt x="4" y="46"/>
                    <a:pt x="7" y="46"/>
                    <a:pt x="10" y="48"/>
                  </a:cubicBezTo>
                  <a:cubicBezTo>
                    <a:pt x="13" y="50"/>
                    <a:pt x="17" y="50"/>
                    <a:pt x="20" y="48"/>
                  </a:cubicBezTo>
                  <a:cubicBezTo>
                    <a:pt x="23" y="46"/>
                    <a:pt x="25" y="46"/>
                    <a:pt x="28" y="46"/>
                  </a:cubicBezTo>
                  <a:cubicBezTo>
                    <a:pt x="33" y="47"/>
                    <a:pt x="38" y="47"/>
                    <a:pt x="44" y="46"/>
                  </a:cubicBezTo>
                  <a:cubicBezTo>
                    <a:pt x="41" y="45"/>
                    <a:pt x="39" y="45"/>
                    <a:pt x="36" y="45"/>
                  </a:cubicBezTo>
                  <a:cubicBezTo>
                    <a:pt x="35" y="44"/>
                    <a:pt x="33" y="44"/>
                    <a:pt x="33" y="43"/>
                  </a:cubicBezTo>
                  <a:cubicBezTo>
                    <a:pt x="33" y="41"/>
                    <a:pt x="35" y="40"/>
                    <a:pt x="36" y="40"/>
                  </a:cubicBezTo>
                  <a:cubicBezTo>
                    <a:pt x="37" y="40"/>
                    <a:pt x="37" y="39"/>
                    <a:pt x="38" y="39"/>
                  </a:cubicBezTo>
                  <a:cubicBezTo>
                    <a:pt x="41" y="39"/>
                    <a:pt x="44" y="39"/>
                    <a:pt x="45" y="36"/>
                  </a:cubicBezTo>
                  <a:cubicBezTo>
                    <a:pt x="46" y="35"/>
                    <a:pt x="47" y="35"/>
                    <a:pt x="48" y="34"/>
                  </a:cubicBezTo>
                  <a:close/>
                </a:path>
              </a:pathLst>
            </a:custGeom>
            <a:solidFill>
              <a:srgbClr val="544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5" name="Freeform 128"/>
            <p:cNvSpPr>
              <a:spLocks/>
            </p:cNvSpPr>
            <p:nvPr/>
          </p:nvSpPr>
          <p:spPr bwMode="auto">
            <a:xfrm>
              <a:off x="6844994" y="4971800"/>
              <a:ext cx="130509" cy="430085"/>
            </a:xfrm>
            <a:custGeom>
              <a:avLst/>
              <a:gdLst>
                <a:gd name="T0" fmla="*/ 0 w 61"/>
                <a:gd name="T1" fmla="*/ 167 h 201"/>
                <a:gd name="T2" fmla="*/ 10 w 61"/>
                <a:gd name="T3" fmla="*/ 165 h 201"/>
                <a:gd name="T4" fmla="*/ 16 w 61"/>
                <a:gd name="T5" fmla="*/ 161 h 201"/>
                <a:gd name="T6" fmla="*/ 19 w 61"/>
                <a:gd name="T7" fmla="*/ 132 h 201"/>
                <a:gd name="T8" fmla="*/ 18 w 61"/>
                <a:gd name="T9" fmla="*/ 117 h 201"/>
                <a:gd name="T10" fmla="*/ 18 w 61"/>
                <a:gd name="T11" fmla="*/ 104 h 201"/>
                <a:gd name="T12" fmla="*/ 26 w 61"/>
                <a:gd name="T13" fmla="*/ 119 h 201"/>
                <a:gd name="T14" fmla="*/ 29 w 61"/>
                <a:gd name="T15" fmla="*/ 104 h 201"/>
                <a:gd name="T16" fmla="*/ 33 w 61"/>
                <a:gd name="T17" fmla="*/ 74 h 201"/>
                <a:gd name="T18" fmla="*/ 35 w 61"/>
                <a:gd name="T19" fmla="*/ 61 h 201"/>
                <a:gd name="T20" fmla="*/ 35 w 61"/>
                <a:gd name="T21" fmla="*/ 16 h 201"/>
                <a:gd name="T22" fmla="*/ 32 w 61"/>
                <a:gd name="T23" fmla="*/ 0 h 201"/>
                <a:gd name="T24" fmla="*/ 38 w 61"/>
                <a:gd name="T25" fmla="*/ 7 h 201"/>
                <a:gd name="T26" fmla="*/ 37 w 61"/>
                <a:gd name="T27" fmla="*/ 40 h 201"/>
                <a:gd name="T28" fmla="*/ 36 w 61"/>
                <a:gd name="T29" fmla="*/ 59 h 201"/>
                <a:gd name="T30" fmla="*/ 38 w 61"/>
                <a:gd name="T31" fmla="*/ 74 h 201"/>
                <a:gd name="T32" fmla="*/ 38 w 61"/>
                <a:gd name="T33" fmla="*/ 105 h 201"/>
                <a:gd name="T34" fmla="*/ 39 w 61"/>
                <a:gd name="T35" fmla="*/ 152 h 201"/>
                <a:gd name="T36" fmla="*/ 42 w 61"/>
                <a:gd name="T37" fmla="*/ 158 h 201"/>
                <a:gd name="T38" fmla="*/ 56 w 61"/>
                <a:gd name="T39" fmla="*/ 179 h 201"/>
                <a:gd name="T40" fmla="*/ 58 w 61"/>
                <a:gd name="T41" fmla="*/ 181 h 201"/>
                <a:gd name="T42" fmla="*/ 59 w 61"/>
                <a:gd name="T43" fmla="*/ 179 h 201"/>
                <a:gd name="T44" fmla="*/ 61 w 61"/>
                <a:gd name="T45" fmla="*/ 181 h 201"/>
                <a:gd name="T46" fmla="*/ 58 w 61"/>
                <a:gd name="T47" fmla="*/ 199 h 201"/>
                <a:gd name="T48" fmla="*/ 57 w 61"/>
                <a:gd name="T49" fmla="*/ 201 h 201"/>
                <a:gd name="T50" fmla="*/ 52 w 61"/>
                <a:gd name="T51" fmla="*/ 196 h 201"/>
                <a:gd name="T52" fmla="*/ 37 w 61"/>
                <a:gd name="T53" fmla="*/ 173 h 201"/>
                <a:gd name="T54" fmla="*/ 29 w 61"/>
                <a:gd name="T55" fmla="*/ 169 h 201"/>
                <a:gd name="T56" fmla="*/ 21 w 61"/>
                <a:gd name="T57" fmla="*/ 169 h 201"/>
                <a:gd name="T58" fmla="*/ 7 w 61"/>
                <a:gd name="T59" fmla="*/ 168 h 201"/>
                <a:gd name="T60" fmla="*/ 0 w 61"/>
                <a:gd name="T61" fmla="*/ 16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" h="201">
                  <a:moveTo>
                    <a:pt x="0" y="167"/>
                  </a:moveTo>
                  <a:cubicBezTo>
                    <a:pt x="3" y="165"/>
                    <a:pt x="7" y="164"/>
                    <a:pt x="10" y="165"/>
                  </a:cubicBezTo>
                  <a:cubicBezTo>
                    <a:pt x="14" y="167"/>
                    <a:pt x="16" y="165"/>
                    <a:pt x="16" y="161"/>
                  </a:cubicBezTo>
                  <a:cubicBezTo>
                    <a:pt x="16" y="151"/>
                    <a:pt x="19" y="142"/>
                    <a:pt x="19" y="132"/>
                  </a:cubicBezTo>
                  <a:cubicBezTo>
                    <a:pt x="19" y="127"/>
                    <a:pt x="18" y="122"/>
                    <a:pt x="18" y="117"/>
                  </a:cubicBezTo>
                  <a:cubicBezTo>
                    <a:pt x="17" y="113"/>
                    <a:pt x="19" y="108"/>
                    <a:pt x="18" y="104"/>
                  </a:cubicBezTo>
                  <a:cubicBezTo>
                    <a:pt x="23" y="108"/>
                    <a:pt x="23" y="114"/>
                    <a:pt x="26" y="119"/>
                  </a:cubicBezTo>
                  <a:cubicBezTo>
                    <a:pt x="29" y="114"/>
                    <a:pt x="29" y="109"/>
                    <a:pt x="29" y="104"/>
                  </a:cubicBezTo>
                  <a:cubicBezTo>
                    <a:pt x="30" y="94"/>
                    <a:pt x="31" y="84"/>
                    <a:pt x="33" y="74"/>
                  </a:cubicBezTo>
                  <a:cubicBezTo>
                    <a:pt x="34" y="70"/>
                    <a:pt x="35" y="65"/>
                    <a:pt x="35" y="61"/>
                  </a:cubicBezTo>
                  <a:cubicBezTo>
                    <a:pt x="35" y="46"/>
                    <a:pt x="35" y="31"/>
                    <a:pt x="35" y="16"/>
                  </a:cubicBezTo>
                  <a:cubicBezTo>
                    <a:pt x="35" y="10"/>
                    <a:pt x="34" y="5"/>
                    <a:pt x="32" y="0"/>
                  </a:cubicBezTo>
                  <a:cubicBezTo>
                    <a:pt x="36" y="0"/>
                    <a:pt x="38" y="3"/>
                    <a:pt x="38" y="7"/>
                  </a:cubicBezTo>
                  <a:cubicBezTo>
                    <a:pt x="37" y="18"/>
                    <a:pt x="38" y="29"/>
                    <a:pt x="37" y="40"/>
                  </a:cubicBezTo>
                  <a:cubicBezTo>
                    <a:pt x="37" y="46"/>
                    <a:pt x="37" y="53"/>
                    <a:pt x="36" y="59"/>
                  </a:cubicBezTo>
                  <a:cubicBezTo>
                    <a:pt x="36" y="64"/>
                    <a:pt x="39" y="69"/>
                    <a:pt x="38" y="74"/>
                  </a:cubicBezTo>
                  <a:cubicBezTo>
                    <a:pt x="37" y="84"/>
                    <a:pt x="37" y="95"/>
                    <a:pt x="38" y="105"/>
                  </a:cubicBezTo>
                  <a:cubicBezTo>
                    <a:pt x="38" y="121"/>
                    <a:pt x="39" y="137"/>
                    <a:pt x="39" y="152"/>
                  </a:cubicBezTo>
                  <a:cubicBezTo>
                    <a:pt x="39" y="155"/>
                    <a:pt x="40" y="156"/>
                    <a:pt x="42" y="158"/>
                  </a:cubicBezTo>
                  <a:cubicBezTo>
                    <a:pt x="47" y="164"/>
                    <a:pt x="51" y="172"/>
                    <a:pt x="56" y="179"/>
                  </a:cubicBezTo>
                  <a:cubicBezTo>
                    <a:pt x="56" y="180"/>
                    <a:pt x="57" y="181"/>
                    <a:pt x="58" y="181"/>
                  </a:cubicBezTo>
                  <a:cubicBezTo>
                    <a:pt x="59" y="181"/>
                    <a:pt x="59" y="180"/>
                    <a:pt x="59" y="179"/>
                  </a:cubicBezTo>
                  <a:cubicBezTo>
                    <a:pt x="60" y="179"/>
                    <a:pt x="61" y="180"/>
                    <a:pt x="61" y="181"/>
                  </a:cubicBezTo>
                  <a:cubicBezTo>
                    <a:pt x="60" y="187"/>
                    <a:pt x="61" y="193"/>
                    <a:pt x="58" y="199"/>
                  </a:cubicBezTo>
                  <a:cubicBezTo>
                    <a:pt x="58" y="200"/>
                    <a:pt x="57" y="201"/>
                    <a:pt x="57" y="201"/>
                  </a:cubicBezTo>
                  <a:cubicBezTo>
                    <a:pt x="54" y="201"/>
                    <a:pt x="53" y="198"/>
                    <a:pt x="52" y="196"/>
                  </a:cubicBezTo>
                  <a:cubicBezTo>
                    <a:pt x="47" y="188"/>
                    <a:pt x="42" y="181"/>
                    <a:pt x="37" y="173"/>
                  </a:cubicBezTo>
                  <a:cubicBezTo>
                    <a:pt x="35" y="170"/>
                    <a:pt x="33" y="168"/>
                    <a:pt x="29" y="169"/>
                  </a:cubicBezTo>
                  <a:cubicBezTo>
                    <a:pt x="26" y="169"/>
                    <a:pt x="23" y="169"/>
                    <a:pt x="21" y="169"/>
                  </a:cubicBezTo>
                  <a:cubicBezTo>
                    <a:pt x="16" y="167"/>
                    <a:pt x="11" y="168"/>
                    <a:pt x="7" y="168"/>
                  </a:cubicBezTo>
                  <a:cubicBezTo>
                    <a:pt x="5" y="168"/>
                    <a:pt x="2" y="169"/>
                    <a:pt x="0" y="167"/>
                  </a:cubicBezTo>
                  <a:close/>
                </a:path>
              </a:pathLst>
            </a:custGeom>
            <a:solidFill>
              <a:srgbClr val="3529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6" name="Freeform 129"/>
            <p:cNvSpPr>
              <a:spLocks/>
            </p:cNvSpPr>
            <p:nvPr/>
          </p:nvSpPr>
          <p:spPr bwMode="auto">
            <a:xfrm>
              <a:off x="7408554" y="2630059"/>
              <a:ext cx="274365" cy="277331"/>
            </a:xfrm>
            <a:custGeom>
              <a:avLst/>
              <a:gdLst>
                <a:gd name="T0" fmla="*/ 64 w 128"/>
                <a:gd name="T1" fmla="*/ 55 h 129"/>
                <a:gd name="T2" fmla="*/ 54 w 128"/>
                <a:gd name="T3" fmla="*/ 39 h 129"/>
                <a:gd name="T4" fmla="*/ 50 w 128"/>
                <a:gd name="T5" fmla="*/ 35 h 129"/>
                <a:gd name="T6" fmla="*/ 26 w 128"/>
                <a:gd name="T7" fmla="*/ 31 h 129"/>
                <a:gd name="T8" fmla="*/ 8 w 128"/>
                <a:gd name="T9" fmla="*/ 29 h 129"/>
                <a:gd name="T10" fmla="*/ 6 w 128"/>
                <a:gd name="T11" fmla="*/ 27 h 129"/>
                <a:gd name="T12" fmla="*/ 6 w 128"/>
                <a:gd name="T13" fmla="*/ 23 h 129"/>
                <a:gd name="T14" fmla="*/ 3 w 128"/>
                <a:gd name="T15" fmla="*/ 20 h 129"/>
                <a:gd name="T16" fmla="*/ 0 w 128"/>
                <a:gd name="T17" fmla="*/ 14 h 129"/>
                <a:gd name="T18" fmla="*/ 3 w 128"/>
                <a:gd name="T19" fmla="*/ 7 h 129"/>
                <a:gd name="T20" fmla="*/ 6 w 128"/>
                <a:gd name="T21" fmla="*/ 2 h 129"/>
                <a:gd name="T22" fmla="*/ 17 w 128"/>
                <a:gd name="T23" fmla="*/ 2 h 129"/>
                <a:gd name="T24" fmla="*/ 38 w 128"/>
                <a:gd name="T25" fmla="*/ 3 h 129"/>
                <a:gd name="T26" fmla="*/ 76 w 128"/>
                <a:gd name="T27" fmla="*/ 21 h 129"/>
                <a:gd name="T28" fmla="*/ 118 w 128"/>
                <a:gd name="T29" fmla="*/ 85 h 129"/>
                <a:gd name="T30" fmla="*/ 128 w 128"/>
                <a:gd name="T31" fmla="*/ 125 h 129"/>
                <a:gd name="T32" fmla="*/ 128 w 128"/>
                <a:gd name="T33" fmla="*/ 129 h 129"/>
                <a:gd name="T34" fmla="*/ 95 w 128"/>
                <a:gd name="T35" fmla="*/ 90 h 129"/>
                <a:gd name="T36" fmla="*/ 88 w 128"/>
                <a:gd name="T37" fmla="*/ 85 h 129"/>
                <a:gd name="T38" fmla="*/ 94 w 128"/>
                <a:gd name="T39" fmla="*/ 86 h 129"/>
                <a:gd name="T40" fmla="*/ 103 w 128"/>
                <a:gd name="T41" fmla="*/ 93 h 129"/>
                <a:gd name="T42" fmla="*/ 107 w 128"/>
                <a:gd name="T43" fmla="*/ 97 h 129"/>
                <a:gd name="T44" fmla="*/ 121 w 128"/>
                <a:gd name="T45" fmla="*/ 113 h 129"/>
                <a:gd name="T46" fmla="*/ 115 w 128"/>
                <a:gd name="T47" fmla="*/ 91 h 129"/>
                <a:gd name="T48" fmla="*/ 99 w 128"/>
                <a:gd name="T49" fmla="*/ 57 h 129"/>
                <a:gd name="T50" fmla="*/ 80 w 128"/>
                <a:gd name="T51" fmla="*/ 30 h 129"/>
                <a:gd name="T52" fmla="*/ 66 w 128"/>
                <a:gd name="T53" fmla="*/ 25 h 129"/>
                <a:gd name="T54" fmla="*/ 62 w 128"/>
                <a:gd name="T55" fmla="*/ 26 h 129"/>
                <a:gd name="T56" fmla="*/ 39 w 128"/>
                <a:gd name="T57" fmla="*/ 25 h 129"/>
                <a:gd name="T58" fmla="*/ 30 w 128"/>
                <a:gd name="T59" fmla="*/ 26 h 129"/>
                <a:gd name="T60" fmla="*/ 30 w 128"/>
                <a:gd name="T61" fmla="*/ 27 h 129"/>
                <a:gd name="T62" fmla="*/ 30 w 128"/>
                <a:gd name="T63" fmla="*/ 27 h 129"/>
                <a:gd name="T64" fmla="*/ 55 w 128"/>
                <a:gd name="T65" fmla="*/ 34 h 129"/>
                <a:gd name="T66" fmla="*/ 60 w 128"/>
                <a:gd name="T67" fmla="*/ 34 h 129"/>
                <a:gd name="T68" fmla="*/ 70 w 128"/>
                <a:gd name="T69" fmla="*/ 37 h 129"/>
                <a:gd name="T70" fmla="*/ 74 w 128"/>
                <a:gd name="T71" fmla="*/ 41 h 129"/>
                <a:gd name="T72" fmla="*/ 77 w 128"/>
                <a:gd name="T73" fmla="*/ 45 h 129"/>
                <a:gd name="T74" fmla="*/ 83 w 128"/>
                <a:gd name="T75" fmla="*/ 54 h 129"/>
                <a:gd name="T76" fmla="*/ 83 w 128"/>
                <a:gd name="T77" fmla="*/ 55 h 129"/>
                <a:gd name="T78" fmla="*/ 84 w 128"/>
                <a:gd name="T79" fmla="*/ 61 h 129"/>
                <a:gd name="T80" fmla="*/ 81 w 128"/>
                <a:gd name="T81" fmla="*/ 58 h 129"/>
                <a:gd name="T82" fmla="*/ 70 w 128"/>
                <a:gd name="T83" fmla="*/ 44 h 129"/>
                <a:gd name="T84" fmla="*/ 66 w 128"/>
                <a:gd name="T85" fmla="*/ 39 h 129"/>
                <a:gd name="T86" fmla="*/ 59 w 128"/>
                <a:gd name="T87" fmla="*/ 38 h 129"/>
                <a:gd name="T88" fmla="*/ 59 w 128"/>
                <a:gd name="T89" fmla="*/ 43 h 129"/>
                <a:gd name="T90" fmla="*/ 63 w 128"/>
                <a:gd name="T91" fmla="*/ 50 h 129"/>
                <a:gd name="T92" fmla="*/ 64 w 128"/>
                <a:gd name="T93" fmla="*/ 5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8" h="129">
                  <a:moveTo>
                    <a:pt x="64" y="55"/>
                  </a:moveTo>
                  <a:cubicBezTo>
                    <a:pt x="60" y="50"/>
                    <a:pt x="57" y="44"/>
                    <a:pt x="54" y="39"/>
                  </a:cubicBezTo>
                  <a:cubicBezTo>
                    <a:pt x="53" y="38"/>
                    <a:pt x="52" y="36"/>
                    <a:pt x="50" y="35"/>
                  </a:cubicBezTo>
                  <a:cubicBezTo>
                    <a:pt x="42" y="34"/>
                    <a:pt x="34" y="31"/>
                    <a:pt x="26" y="31"/>
                  </a:cubicBezTo>
                  <a:cubicBezTo>
                    <a:pt x="20" y="33"/>
                    <a:pt x="14" y="30"/>
                    <a:pt x="8" y="29"/>
                  </a:cubicBezTo>
                  <a:cubicBezTo>
                    <a:pt x="7" y="29"/>
                    <a:pt x="6" y="28"/>
                    <a:pt x="6" y="27"/>
                  </a:cubicBezTo>
                  <a:cubicBezTo>
                    <a:pt x="5" y="25"/>
                    <a:pt x="5" y="24"/>
                    <a:pt x="6" y="23"/>
                  </a:cubicBezTo>
                  <a:cubicBezTo>
                    <a:pt x="6" y="21"/>
                    <a:pt x="6" y="21"/>
                    <a:pt x="3" y="20"/>
                  </a:cubicBezTo>
                  <a:cubicBezTo>
                    <a:pt x="1" y="19"/>
                    <a:pt x="0" y="16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6" y="2"/>
                  </a:cubicBezTo>
                  <a:cubicBezTo>
                    <a:pt x="10" y="0"/>
                    <a:pt x="14" y="2"/>
                    <a:pt x="17" y="2"/>
                  </a:cubicBezTo>
                  <a:cubicBezTo>
                    <a:pt x="24" y="3"/>
                    <a:pt x="31" y="2"/>
                    <a:pt x="38" y="3"/>
                  </a:cubicBezTo>
                  <a:cubicBezTo>
                    <a:pt x="53" y="4"/>
                    <a:pt x="66" y="10"/>
                    <a:pt x="76" y="21"/>
                  </a:cubicBezTo>
                  <a:cubicBezTo>
                    <a:pt x="93" y="40"/>
                    <a:pt x="109" y="60"/>
                    <a:pt x="118" y="85"/>
                  </a:cubicBezTo>
                  <a:cubicBezTo>
                    <a:pt x="122" y="98"/>
                    <a:pt x="125" y="112"/>
                    <a:pt x="128" y="125"/>
                  </a:cubicBezTo>
                  <a:cubicBezTo>
                    <a:pt x="128" y="126"/>
                    <a:pt x="128" y="127"/>
                    <a:pt x="128" y="129"/>
                  </a:cubicBezTo>
                  <a:cubicBezTo>
                    <a:pt x="121" y="112"/>
                    <a:pt x="108" y="101"/>
                    <a:pt x="95" y="90"/>
                  </a:cubicBezTo>
                  <a:cubicBezTo>
                    <a:pt x="92" y="89"/>
                    <a:pt x="90" y="87"/>
                    <a:pt x="88" y="85"/>
                  </a:cubicBezTo>
                  <a:cubicBezTo>
                    <a:pt x="90" y="83"/>
                    <a:pt x="92" y="85"/>
                    <a:pt x="94" y="86"/>
                  </a:cubicBezTo>
                  <a:cubicBezTo>
                    <a:pt x="97" y="88"/>
                    <a:pt x="100" y="91"/>
                    <a:pt x="103" y="93"/>
                  </a:cubicBezTo>
                  <a:cubicBezTo>
                    <a:pt x="105" y="94"/>
                    <a:pt x="106" y="96"/>
                    <a:pt x="107" y="97"/>
                  </a:cubicBezTo>
                  <a:cubicBezTo>
                    <a:pt x="113" y="102"/>
                    <a:pt x="119" y="107"/>
                    <a:pt x="121" y="113"/>
                  </a:cubicBezTo>
                  <a:cubicBezTo>
                    <a:pt x="119" y="106"/>
                    <a:pt x="118" y="98"/>
                    <a:pt x="115" y="91"/>
                  </a:cubicBezTo>
                  <a:cubicBezTo>
                    <a:pt x="111" y="79"/>
                    <a:pt x="105" y="68"/>
                    <a:pt x="99" y="57"/>
                  </a:cubicBezTo>
                  <a:cubicBezTo>
                    <a:pt x="93" y="48"/>
                    <a:pt x="87" y="38"/>
                    <a:pt x="80" y="30"/>
                  </a:cubicBezTo>
                  <a:cubicBezTo>
                    <a:pt x="76" y="25"/>
                    <a:pt x="72" y="22"/>
                    <a:pt x="66" y="25"/>
                  </a:cubicBezTo>
                  <a:cubicBezTo>
                    <a:pt x="64" y="26"/>
                    <a:pt x="63" y="26"/>
                    <a:pt x="62" y="26"/>
                  </a:cubicBezTo>
                  <a:cubicBezTo>
                    <a:pt x="54" y="25"/>
                    <a:pt x="47" y="23"/>
                    <a:pt x="39" y="25"/>
                  </a:cubicBezTo>
                  <a:cubicBezTo>
                    <a:pt x="36" y="25"/>
                    <a:pt x="33" y="25"/>
                    <a:pt x="30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8" y="30"/>
                    <a:pt x="47" y="30"/>
                    <a:pt x="55" y="34"/>
                  </a:cubicBezTo>
                  <a:cubicBezTo>
                    <a:pt x="57" y="35"/>
                    <a:pt x="58" y="34"/>
                    <a:pt x="60" y="34"/>
                  </a:cubicBezTo>
                  <a:cubicBezTo>
                    <a:pt x="65" y="32"/>
                    <a:pt x="66" y="32"/>
                    <a:pt x="70" y="37"/>
                  </a:cubicBezTo>
                  <a:cubicBezTo>
                    <a:pt x="71" y="38"/>
                    <a:pt x="72" y="40"/>
                    <a:pt x="74" y="41"/>
                  </a:cubicBezTo>
                  <a:cubicBezTo>
                    <a:pt x="76" y="42"/>
                    <a:pt x="76" y="43"/>
                    <a:pt x="77" y="45"/>
                  </a:cubicBezTo>
                  <a:cubicBezTo>
                    <a:pt x="78" y="49"/>
                    <a:pt x="81" y="51"/>
                    <a:pt x="83" y="54"/>
                  </a:cubicBezTo>
                  <a:cubicBezTo>
                    <a:pt x="83" y="54"/>
                    <a:pt x="83" y="55"/>
                    <a:pt x="83" y="55"/>
                  </a:cubicBezTo>
                  <a:cubicBezTo>
                    <a:pt x="84" y="57"/>
                    <a:pt x="86" y="59"/>
                    <a:pt x="84" y="61"/>
                  </a:cubicBezTo>
                  <a:cubicBezTo>
                    <a:pt x="82" y="61"/>
                    <a:pt x="82" y="59"/>
                    <a:pt x="81" y="58"/>
                  </a:cubicBezTo>
                  <a:cubicBezTo>
                    <a:pt x="78" y="53"/>
                    <a:pt x="74" y="48"/>
                    <a:pt x="70" y="44"/>
                  </a:cubicBezTo>
                  <a:cubicBezTo>
                    <a:pt x="69" y="42"/>
                    <a:pt x="68" y="40"/>
                    <a:pt x="66" y="39"/>
                  </a:cubicBezTo>
                  <a:cubicBezTo>
                    <a:pt x="64" y="36"/>
                    <a:pt x="62" y="37"/>
                    <a:pt x="59" y="38"/>
                  </a:cubicBezTo>
                  <a:cubicBezTo>
                    <a:pt x="56" y="40"/>
                    <a:pt x="59" y="42"/>
                    <a:pt x="59" y="43"/>
                  </a:cubicBezTo>
                  <a:cubicBezTo>
                    <a:pt x="60" y="46"/>
                    <a:pt x="62" y="48"/>
                    <a:pt x="63" y="50"/>
                  </a:cubicBezTo>
                  <a:cubicBezTo>
                    <a:pt x="64" y="52"/>
                    <a:pt x="65" y="53"/>
                    <a:pt x="64" y="55"/>
                  </a:cubicBezTo>
                  <a:close/>
                </a:path>
              </a:pathLst>
            </a:custGeom>
            <a:solidFill>
              <a:srgbClr val="DED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7" name="Freeform 130"/>
            <p:cNvSpPr>
              <a:spLocks/>
            </p:cNvSpPr>
            <p:nvPr/>
          </p:nvSpPr>
          <p:spPr bwMode="auto">
            <a:xfrm>
              <a:off x="6201349" y="5329216"/>
              <a:ext cx="78602" cy="289195"/>
            </a:xfrm>
            <a:custGeom>
              <a:avLst/>
              <a:gdLst>
                <a:gd name="T0" fmla="*/ 26 w 37"/>
                <a:gd name="T1" fmla="*/ 77 h 135"/>
                <a:gd name="T2" fmla="*/ 25 w 37"/>
                <a:gd name="T3" fmla="*/ 80 h 135"/>
                <a:gd name="T4" fmla="*/ 23 w 37"/>
                <a:gd name="T5" fmla="*/ 95 h 135"/>
                <a:gd name="T6" fmla="*/ 12 w 37"/>
                <a:gd name="T7" fmla="*/ 133 h 135"/>
                <a:gd name="T8" fmla="*/ 7 w 37"/>
                <a:gd name="T9" fmla="*/ 132 h 135"/>
                <a:gd name="T10" fmla="*/ 1 w 37"/>
                <a:gd name="T11" fmla="*/ 123 h 135"/>
                <a:gd name="T12" fmla="*/ 0 w 37"/>
                <a:gd name="T13" fmla="*/ 119 h 135"/>
                <a:gd name="T14" fmla="*/ 4 w 37"/>
                <a:gd name="T15" fmla="*/ 93 h 135"/>
                <a:gd name="T16" fmla="*/ 8 w 37"/>
                <a:gd name="T17" fmla="*/ 71 h 135"/>
                <a:gd name="T18" fmla="*/ 10 w 37"/>
                <a:gd name="T19" fmla="*/ 54 h 135"/>
                <a:gd name="T20" fmla="*/ 17 w 37"/>
                <a:gd name="T21" fmla="*/ 18 h 135"/>
                <a:gd name="T22" fmla="*/ 18 w 37"/>
                <a:gd name="T23" fmla="*/ 14 h 135"/>
                <a:gd name="T24" fmla="*/ 21 w 37"/>
                <a:gd name="T25" fmla="*/ 4 h 135"/>
                <a:gd name="T26" fmla="*/ 25 w 37"/>
                <a:gd name="T27" fmla="*/ 2 h 135"/>
                <a:gd name="T28" fmla="*/ 32 w 37"/>
                <a:gd name="T29" fmla="*/ 8 h 135"/>
                <a:gd name="T30" fmla="*/ 32 w 37"/>
                <a:gd name="T31" fmla="*/ 14 h 135"/>
                <a:gd name="T32" fmla="*/ 32 w 37"/>
                <a:gd name="T33" fmla="*/ 19 h 135"/>
                <a:gd name="T34" fmla="*/ 32 w 37"/>
                <a:gd name="T35" fmla="*/ 26 h 135"/>
                <a:gd name="T36" fmla="*/ 34 w 37"/>
                <a:gd name="T37" fmla="*/ 13 h 135"/>
                <a:gd name="T38" fmla="*/ 36 w 37"/>
                <a:gd name="T39" fmla="*/ 8 h 135"/>
                <a:gd name="T40" fmla="*/ 37 w 37"/>
                <a:gd name="T41" fmla="*/ 8 h 135"/>
                <a:gd name="T42" fmla="*/ 32 w 37"/>
                <a:gd name="T43" fmla="*/ 39 h 135"/>
                <a:gd name="T44" fmla="*/ 29 w 37"/>
                <a:gd name="T45" fmla="*/ 60 h 135"/>
                <a:gd name="T46" fmla="*/ 28 w 37"/>
                <a:gd name="T47" fmla="*/ 62 h 135"/>
                <a:gd name="T48" fmla="*/ 26 w 37"/>
                <a:gd name="T49" fmla="*/ 7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35">
                  <a:moveTo>
                    <a:pt x="26" y="77"/>
                  </a:moveTo>
                  <a:cubicBezTo>
                    <a:pt x="26" y="78"/>
                    <a:pt x="26" y="79"/>
                    <a:pt x="25" y="80"/>
                  </a:cubicBezTo>
                  <a:cubicBezTo>
                    <a:pt x="23" y="85"/>
                    <a:pt x="23" y="90"/>
                    <a:pt x="23" y="95"/>
                  </a:cubicBezTo>
                  <a:cubicBezTo>
                    <a:pt x="22" y="109"/>
                    <a:pt x="18" y="121"/>
                    <a:pt x="12" y="133"/>
                  </a:cubicBezTo>
                  <a:cubicBezTo>
                    <a:pt x="10" y="135"/>
                    <a:pt x="8" y="133"/>
                    <a:pt x="7" y="132"/>
                  </a:cubicBezTo>
                  <a:cubicBezTo>
                    <a:pt x="5" y="129"/>
                    <a:pt x="3" y="126"/>
                    <a:pt x="1" y="123"/>
                  </a:cubicBezTo>
                  <a:cubicBezTo>
                    <a:pt x="0" y="122"/>
                    <a:pt x="0" y="120"/>
                    <a:pt x="0" y="119"/>
                  </a:cubicBezTo>
                  <a:cubicBezTo>
                    <a:pt x="2" y="111"/>
                    <a:pt x="3" y="102"/>
                    <a:pt x="4" y="93"/>
                  </a:cubicBezTo>
                  <a:cubicBezTo>
                    <a:pt x="6" y="86"/>
                    <a:pt x="6" y="78"/>
                    <a:pt x="8" y="71"/>
                  </a:cubicBezTo>
                  <a:cubicBezTo>
                    <a:pt x="10" y="65"/>
                    <a:pt x="10" y="60"/>
                    <a:pt x="10" y="54"/>
                  </a:cubicBezTo>
                  <a:cubicBezTo>
                    <a:pt x="12" y="42"/>
                    <a:pt x="15" y="30"/>
                    <a:pt x="17" y="18"/>
                  </a:cubicBezTo>
                  <a:cubicBezTo>
                    <a:pt x="17" y="16"/>
                    <a:pt x="17" y="15"/>
                    <a:pt x="18" y="14"/>
                  </a:cubicBezTo>
                  <a:cubicBezTo>
                    <a:pt x="20" y="11"/>
                    <a:pt x="19" y="7"/>
                    <a:pt x="21" y="4"/>
                  </a:cubicBezTo>
                  <a:cubicBezTo>
                    <a:pt x="22" y="1"/>
                    <a:pt x="22" y="0"/>
                    <a:pt x="25" y="2"/>
                  </a:cubicBezTo>
                  <a:cubicBezTo>
                    <a:pt x="27" y="4"/>
                    <a:pt x="30" y="5"/>
                    <a:pt x="32" y="8"/>
                  </a:cubicBezTo>
                  <a:cubicBezTo>
                    <a:pt x="33" y="10"/>
                    <a:pt x="34" y="12"/>
                    <a:pt x="32" y="14"/>
                  </a:cubicBezTo>
                  <a:cubicBezTo>
                    <a:pt x="31" y="16"/>
                    <a:pt x="29" y="17"/>
                    <a:pt x="32" y="19"/>
                  </a:cubicBezTo>
                  <a:cubicBezTo>
                    <a:pt x="34" y="20"/>
                    <a:pt x="32" y="24"/>
                    <a:pt x="32" y="26"/>
                  </a:cubicBezTo>
                  <a:cubicBezTo>
                    <a:pt x="33" y="22"/>
                    <a:pt x="33" y="18"/>
                    <a:pt x="34" y="13"/>
                  </a:cubicBezTo>
                  <a:cubicBezTo>
                    <a:pt x="34" y="12"/>
                    <a:pt x="34" y="10"/>
                    <a:pt x="36" y="8"/>
                  </a:cubicBezTo>
                  <a:cubicBezTo>
                    <a:pt x="36" y="8"/>
                    <a:pt x="36" y="8"/>
                    <a:pt x="37" y="8"/>
                  </a:cubicBezTo>
                  <a:cubicBezTo>
                    <a:pt x="36" y="19"/>
                    <a:pt x="34" y="29"/>
                    <a:pt x="32" y="39"/>
                  </a:cubicBezTo>
                  <a:cubicBezTo>
                    <a:pt x="31" y="46"/>
                    <a:pt x="30" y="53"/>
                    <a:pt x="29" y="60"/>
                  </a:cubicBezTo>
                  <a:cubicBezTo>
                    <a:pt x="29" y="61"/>
                    <a:pt x="29" y="62"/>
                    <a:pt x="28" y="62"/>
                  </a:cubicBezTo>
                  <a:cubicBezTo>
                    <a:pt x="27" y="67"/>
                    <a:pt x="25" y="72"/>
                    <a:pt x="26" y="77"/>
                  </a:cubicBezTo>
                  <a:close/>
                </a:path>
              </a:pathLst>
            </a:custGeom>
            <a:solidFill>
              <a:srgbClr val="574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8" name="Freeform 131"/>
            <p:cNvSpPr>
              <a:spLocks/>
            </p:cNvSpPr>
            <p:nvPr/>
          </p:nvSpPr>
          <p:spPr bwMode="auto">
            <a:xfrm>
              <a:off x="6846477" y="3812053"/>
              <a:ext cx="120127" cy="201695"/>
            </a:xfrm>
            <a:custGeom>
              <a:avLst/>
              <a:gdLst>
                <a:gd name="T0" fmla="*/ 18 w 56"/>
                <a:gd name="T1" fmla="*/ 37 h 94"/>
                <a:gd name="T2" fmla="*/ 19 w 56"/>
                <a:gd name="T3" fmla="*/ 36 h 94"/>
                <a:gd name="T4" fmla="*/ 28 w 56"/>
                <a:gd name="T5" fmla="*/ 34 h 94"/>
                <a:gd name="T6" fmla="*/ 38 w 56"/>
                <a:gd name="T7" fmla="*/ 43 h 94"/>
                <a:gd name="T8" fmla="*/ 41 w 56"/>
                <a:gd name="T9" fmla="*/ 50 h 94"/>
                <a:gd name="T10" fmla="*/ 49 w 56"/>
                <a:gd name="T11" fmla="*/ 47 h 94"/>
                <a:gd name="T12" fmla="*/ 54 w 56"/>
                <a:gd name="T13" fmla="*/ 51 h 94"/>
                <a:gd name="T14" fmla="*/ 55 w 56"/>
                <a:gd name="T15" fmla="*/ 54 h 94"/>
                <a:gd name="T16" fmla="*/ 52 w 56"/>
                <a:gd name="T17" fmla="*/ 56 h 94"/>
                <a:gd name="T18" fmla="*/ 43 w 56"/>
                <a:gd name="T19" fmla="*/ 55 h 94"/>
                <a:gd name="T20" fmla="*/ 35 w 56"/>
                <a:gd name="T21" fmla="*/ 61 h 94"/>
                <a:gd name="T22" fmla="*/ 34 w 56"/>
                <a:gd name="T23" fmla="*/ 65 h 94"/>
                <a:gd name="T24" fmla="*/ 25 w 56"/>
                <a:gd name="T25" fmla="*/ 75 h 94"/>
                <a:gd name="T26" fmla="*/ 20 w 56"/>
                <a:gd name="T27" fmla="*/ 85 h 94"/>
                <a:gd name="T28" fmla="*/ 18 w 56"/>
                <a:gd name="T29" fmla="*/ 85 h 94"/>
                <a:gd name="T30" fmla="*/ 15 w 56"/>
                <a:gd name="T31" fmla="*/ 78 h 94"/>
                <a:gd name="T32" fmla="*/ 18 w 56"/>
                <a:gd name="T33" fmla="*/ 94 h 94"/>
                <a:gd name="T34" fmla="*/ 12 w 56"/>
                <a:gd name="T35" fmla="*/ 85 h 94"/>
                <a:gd name="T36" fmla="*/ 8 w 56"/>
                <a:gd name="T37" fmla="*/ 78 h 94"/>
                <a:gd name="T38" fmla="*/ 2 w 56"/>
                <a:gd name="T39" fmla="*/ 65 h 94"/>
                <a:gd name="T40" fmla="*/ 4 w 56"/>
                <a:gd name="T41" fmla="*/ 44 h 94"/>
                <a:gd name="T42" fmla="*/ 3 w 56"/>
                <a:gd name="T43" fmla="*/ 41 h 94"/>
                <a:gd name="T44" fmla="*/ 3 w 56"/>
                <a:gd name="T45" fmla="*/ 33 h 94"/>
                <a:gd name="T46" fmla="*/ 4 w 56"/>
                <a:gd name="T47" fmla="*/ 23 h 94"/>
                <a:gd name="T48" fmla="*/ 5 w 56"/>
                <a:gd name="T49" fmla="*/ 11 h 94"/>
                <a:gd name="T50" fmla="*/ 5 w 56"/>
                <a:gd name="T51" fmla="*/ 5 h 94"/>
                <a:gd name="T52" fmla="*/ 6 w 56"/>
                <a:gd name="T53" fmla="*/ 1 h 94"/>
                <a:gd name="T54" fmla="*/ 10 w 56"/>
                <a:gd name="T55" fmla="*/ 1 h 94"/>
                <a:gd name="T56" fmla="*/ 11 w 56"/>
                <a:gd name="T57" fmla="*/ 5 h 94"/>
                <a:gd name="T58" fmla="*/ 15 w 56"/>
                <a:gd name="T59" fmla="*/ 22 h 94"/>
                <a:gd name="T60" fmla="*/ 18 w 56"/>
                <a:gd name="T61" fmla="*/ 25 h 94"/>
                <a:gd name="T62" fmla="*/ 20 w 56"/>
                <a:gd name="T63" fmla="*/ 31 h 94"/>
                <a:gd name="T64" fmla="*/ 18 w 56"/>
                <a:gd name="T65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94">
                  <a:moveTo>
                    <a:pt x="18" y="37"/>
                  </a:moveTo>
                  <a:cubicBezTo>
                    <a:pt x="19" y="36"/>
                    <a:pt x="19" y="36"/>
                    <a:pt x="19" y="36"/>
                  </a:cubicBezTo>
                  <a:cubicBezTo>
                    <a:pt x="22" y="28"/>
                    <a:pt x="22" y="28"/>
                    <a:pt x="28" y="34"/>
                  </a:cubicBezTo>
                  <a:cubicBezTo>
                    <a:pt x="31" y="37"/>
                    <a:pt x="34" y="40"/>
                    <a:pt x="38" y="43"/>
                  </a:cubicBezTo>
                  <a:cubicBezTo>
                    <a:pt x="40" y="44"/>
                    <a:pt x="42" y="46"/>
                    <a:pt x="41" y="50"/>
                  </a:cubicBezTo>
                  <a:cubicBezTo>
                    <a:pt x="44" y="45"/>
                    <a:pt x="45" y="44"/>
                    <a:pt x="49" y="47"/>
                  </a:cubicBezTo>
                  <a:cubicBezTo>
                    <a:pt x="51" y="48"/>
                    <a:pt x="52" y="50"/>
                    <a:pt x="54" y="51"/>
                  </a:cubicBezTo>
                  <a:cubicBezTo>
                    <a:pt x="54" y="52"/>
                    <a:pt x="56" y="52"/>
                    <a:pt x="55" y="54"/>
                  </a:cubicBezTo>
                  <a:cubicBezTo>
                    <a:pt x="55" y="55"/>
                    <a:pt x="53" y="56"/>
                    <a:pt x="52" y="56"/>
                  </a:cubicBezTo>
                  <a:cubicBezTo>
                    <a:pt x="49" y="56"/>
                    <a:pt x="46" y="56"/>
                    <a:pt x="43" y="55"/>
                  </a:cubicBezTo>
                  <a:cubicBezTo>
                    <a:pt x="43" y="60"/>
                    <a:pt x="40" y="62"/>
                    <a:pt x="35" y="61"/>
                  </a:cubicBezTo>
                  <a:cubicBezTo>
                    <a:pt x="38" y="64"/>
                    <a:pt x="38" y="65"/>
                    <a:pt x="34" y="65"/>
                  </a:cubicBezTo>
                  <a:cubicBezTo>
                    <a:pt x="31" y="65"/>
                    <a:pt x="24" y="72"/>
                    <a:pt x="25" y="75"/>
                  </a:cubicBezTo>
                  <a:cubicBezTo>
                    <a:pt x="25" y="80"/>
                    <a:pt x="21" y="82"/>
                    <a:pt x="20" y="85"/>
                  </a:cubicBezTo>
                  <a:cubicBezTo>
                    <a:pt x="20" y="88"/>
                    <a:pt x="18" y="86"/>
                    <a:pt x="18" y="85"/>
                  </a:cubicBezTo>
                  <a:cubicBezTo>
                    <a:pt x="17" y="82"/>
                    <a:pt x="16" y="80"/>
                    <a:pt x="15" y="78"/>
                  </a:cubicBezTo>
                  <a:cubicBezTo>
                    <a:pt x="15" y="84"/>
                    <a:pt x="18" y="89"/>
                    <a:pt x="18" y="94"/>
                  </a:cubicBezTo>
                  <a:cubicBezTo>
                    <a:pt x="14" y="92"/>
                    <a:pt x="13" y="89"/>
                    <a:pt x="12" y="85"/>
                  </a:cubicBezTo>
                  <a:cubicBezTo>
                    <a:pt x="12" y="82"/>
                    <a:pt x="11" y="80"/>
                    <a:pt x="8" y="78"/>
                  </a:cubicBezTo>
                  <a:cubicBezTo>
                    <a:pt x="2" y="76"/>
                    <a:pt x="3" y="70"/>
                    <a:pt x="2" y="65"/>
                  </a:cubicBezTo>
                  <a:cubicBezTo>
                    <a:pt x="2" y="58"/>
                    <a:pt x="0" y="51"/>
                    <a:pt x="4" y="44"/>
                  </a:cubicBezTo>
                  <a:cubicBezTo>
                    <a:pt x="4" y="43"/>
                    <a:pt x="3" y="42"/>
                    <a:pt x="3" y="41"/>
                  </a:cubicBezTo>
                  <a:cubicBezTo>
                    <a:pt x="1" y="38"/>
                    <a:pt x="1" y="36"/>
                    <a:pt x="3" y="33"/>
                  </a:cubicBezTo>
                  <a:cubicBezTo>
                    <a:pt x="5" y="30"/>
                    <a:pt x="3" y="27"/>
                    <a:pt x="4" y="23"/>
                  </a:cubicBezTo>
                  <a:cubicBezTo>
                    <a:pt x="4" y="19"/>
                    <a:pt x="6" y="15"/>
                    <a:pt x="5" y="11"/>
                  </a:cubicBezTo>
                  <a:cubicBezTo>
                    <a:pt x="5" y="9"/>
                    <a:pt x="6" y="7"/>
                    <a:pt x="5" y="5"/>
                  </a:cubicBezTo>
                  <a:cubicBezTo>
                    <a:pt x="5" y="4"/>
                    <a:pt x="5" y="2"/>
                    <a:pt x="6" y="1"/>
                  </a:cubicBezTo>
                  <a:cubicBezTo>
                    <a:pt x="7" y="1"/>
                    <a:pt x="10" y="0"/>
                    <a:pt x="10" y="1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9" y="11"/>
                    <a:pt x="9" y="17"/>
                    <a:pt x="15" y="22"/>
                  </a:cubicBezTo>
                  <a:cubicBezTo>
                    <a:pt x="16" y="23"/>
                    <a:pt x="15" y="25"/>
                    <a:pt x="18" y="25"/>
                  </a:cubicBezTo>
                  <a:cubicBezTo>
                    <a:pt x="20" y="25"/>
                    <a:pt x="21" y="28"/>
                    <a:pt x="20" y="31"/>
                  </a:cubicBezTo>
                  <a:cubicBezTo>
                    <a:pt x="19" y="32"/>
                    <a:pt x="18" y="34"/>
                    <a:pt x="18" y="37"/>
                  </a:cubicBezTo>
                  <a:close/>
                </a:path>
              </a:pathLst>
            </a:custGeom>
            <a:solidFill>
              <a:srgbClr val="30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89" name="Freeform 132"/>
            <p:cNvSpPr>
              <a:spLocks/>
            </p:cNvSpPr>
            <p:nvPr/>
          </p:nvSpPr>
          <p:spPr bwMode="auto">
            <a:xfrm>
              <a:off x="6890969" y="4439384"/>
              <a:ext cx="109746" cy="154238"/>
            </a:xfrm>
            <a:custGeom>
              <a:avLst/>
              <a:gdLst>
                <a:gd name="T0" fmla="*/ 26 w 51"/>
                <a:gd name="T1" fmla="*/ 56 h 72"/>
                <a:gd name="T2" fmla="*/ 26 w 51"/>
                <a:gd name="T3" fmla="*/ 53 h 72"/>
                <a:gd name="T4" fmla="*/ 13 w 51"/>
                <a:gd name="T5" fmla="*/ 52 h 72"/>
                <a:gd name="T6" fmla="*/ 10 w 51"/>
                <a:gd name="T7" fmla="*/ 57 h 72"/>
                <a:gd name="T8" fmla="*/ 8 w 51"/>
                <a:gd name="T9" fmla="*/ 69 h 72"/>
                <a:gd name="T10" fmla="*/ 5 w 51"/>
                <a:gd name="T11" fmla="*/ 71 h 72"/>
                <a:gd name="T12" fmla="*/ 4 w 51"/>
                <a:gd name="T13" fmla="*/ 69 h 72"/>
                <a:gd name="T14" fmla="*/ 1 w 51"/>
                <a:gd name="T15" fmla="*/ 63 h 72"/>
                <a:gd name="T16" fmla="*/ 1 w 51"/>
                <a:gd name="T17" fmla="*/ 58 h 72"/>
                <a:gd name="T18" fmla="*/ 2 w 51"/>
                <a:gd name="T19" fmla="*/ 54 h 72"/>
                <a:gd name="T20" fmla="*/ 4 w 51"/>
                <a:gd name="T21" fmla="*/ 13 h 72"/>
                <a:gd name="T22" fmla="*/ 3 w 51"/>
                <a:gd name="T23" fmla="*/ 13 h 72"/>
                <a:gd name="T24" fmla="*/ 1 w 51"/>
                <a:gd name="T25" fmla="*/ 13 h 72"/>
                <a:gd name="T26" fmla="*/ 9 w 51"/>
                <a:gd name="T27" fmla="*/ 1 h 72"/>
                <a:gd name="T28" fmla="*/ 11 w 51"/>
                <a:gd name="T29" fmla="*/ 0 h 72"/>
                <a:gd name="T30" fmla="*/ 13 w 51"/>
                <a:gd name="T31" fmla="*/ 3 h 72"/>
                <a:gd name="T32" fmla="*/ 18 w 51"/>
                <a:gd name="T33" fmla="*/ 7 h 72"/>
                <a:gd name="T34" fmla="*/ 19 w 51"/>
                <a:gd name="T35" fmla="*/ 9 h 72"/>
                <a:gd name="T36" fmla="*/ 14 w 51"/>
                <a:gd name="T37" fmla="*/ 12 h 72"/>
                <a:gd name="T38" fmla="*/ 17 w 51"/>
                <a:gd name="T39" fmla="*/ 18 h 72"/>
                <a:gd name="T40" fmla="*/ 23 w 51"/>
                <a:gd name="T41" fmla="*/ 26 h 72"/>
                <a:gd name="T42" fmla="*/ 28 w 51"/>
                <a:gd name="T43" fmla="*/ 26 h 72"/>
                <a:gd name="T44" fmla="*/ 30 w 51"/>
                <a:gd name="T45" fmla="*/ 26 h 72"/>
                <a:gd name="T46" fmla="*/ 36 w 51"/>
                <a:gd name="T47" fmla="*/ 20 h 72"/>
                <a:gd name="T48" fmla="*/ 35 w 51"/>
                <a:gd name="T49" fmla="*/ 15 h 72"/>
                <a:gd name="T50" fmla="*/ 35 w 51"/>
                <a:gd name="T51" fmla="*/ 13 h 72"/>
                <a:gd name="T52" fmla="*/ 33 w 51"/>
                <a:gd name="T53" fmla="*/ 11 h 72"/>
                <a:gd name="T54" fmla="*/ 33 w 51"/>
                <a:gd name="T55" fmla="*/ 4 h 72"/>
                <a:gd name="T56" fmla="*/ 50 w 51"/>
                <a:gd name="T57" fmla="*/ 18 h 72"/>
                <a:gd name="T58" fmla="*/ 49 w 51"/>
                <a:gd name="T59" fmla="*/ 45 h 72"/>
                <a:gd name="T60" fmla="*/ 46 w 51"/>
                <a:gd name="T61" fmla="*/ 48 h 72"/>
                <a:gd name="T62" fmla="*/ 44 w 51"/>
                <a:gd name="T63" fmla="*/ 44 h 72"/>
                <a:gd name="T64" fmla="*/ 42 w 51"/>
                <a:gd name="T65" fmla="*/ 41 h 72"/>
                <a:gd name="T66" fmla="*/ 41 w 51"/>
                <a:gd name="T67" fmla="*/ 41 h 72"/>
                <a:gd name="T68" fmla="*/ 42 w 51"/>
                <a:gd name="T69" fmla="*/ 45 h 72"/>
                <a:gd name="T70" fmla="*/ 42 w 51"/>
                <a:gd name="T71" fmla="*/ 46 h 72"/>
                <a:gd name="T72" fmla="*/ 39 w 51"/>
                <a:gd name="T73" fmla="*/ 61 h 72"/>
                <a:gd name="T74" fmla="*/ 35 w 51"/>
                <a:gd name="T75" fmla="*/ 63 h 72"/>
                <a:gd name="T76" fmla="*/ 22 w 51"/>
                <a:gd name="T77" fmla="*/ 63 h 72"/>
                <a:gd name="T78" fmla="*/ 19 w 51"/>
                <a:gd name="T79" fmla="*/ 63 h 72"/>
                <a:gd name="T80" fmla="*/ 13 w 51"/>
                <a:gd name="T81" fmla="*/ 56 h 72"/>
                <a:gd name="T82" fmla="*/ 26 w 51"/>
                <a:gd name="T83" fmla="*/ 57 h 72"/>
                <a:gd name="T84" fmla="*/ 26 w 51"/>
                <a:gd name="T85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1" h="72">
                  <a:moveTo>
                    <a:pt x="26" y="56"/>
                  </a:moveTo>
                  <a:cubicBezTo>
                    <a:pt x="26" y="55"/>
                    <a:pt x="29" y="54"/>
                    <a:pt x="26" y="53"/>
                  </a:cubicBezTo>
                  <a:cubicBezTo>
                    <a:pt x="22" y="52"/>
                    <a:pt x="17" y="52"/>
                    <a:pt x="13" y="52"/>
                  </a:cubicBezTo>
                  <a:cubicBezTo>
                    <a:pt x="10" y="52"/>
                    <a:pt x="10" y="55"/>
                    <a:pt x="10" y="57"/>
                  </a:cubicBezTo>
                  <a:cubicBezTo>
                    <a:pt x="10" y="61"/>
                    <a:pt x="9" y="65"/>
                    <a:pt x="8" y="69"/>
                  </a:cubicBezTo>
                  <a:cubicBezTo>
                    <a:pt x="7" y="70"/>
                    <a:pt x="7" y="72"/>
                    <a:pt x="5" y="71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4" y="66"/>
                    <a:pt x="3" y="64"/>
                    <a:pt x="1" y="63"/>
                  </a:cubicBezTo>
                  <a:cubicBezTo>
                    <a:pt x="0" y="62"/>
                    <a:pt x="0" y="59"/>
                    <a:pt x="1" y="58"/>
                  </a:cubicBezTo>
                  <a:cubicBezTo>
                    <a:pt x="3" y="57"/>
                    <a:pt x="2" y="55"/>
                    <a:pt x="2" y="54"/>
                  </a:cubicBezTo>
                  <a:cubicBezTo>
                    <a:pt x="3" y="40"/>
                    <a:pt x="2" y="27"/>
                    <a:pt x="4" y="13"/>
                  </a:cubicBezTo>
                  <a:cubicBezTo>
                    <a:pt x="4" y="13"/>
                    <a:pt x="4" y="13"/>
                    <a:pt x="3" y="13"/>
                  </a:cubicBezTo>
                  <a:cubicBezTo>
                    <a:pt x="2" y="10"/>
                    <a:pt x="2" y="14"/>
                    <a:pt x="1" y="13"/>
                  </a:cubicBezTo>
                  <a:cubicBezTo>
                    <a:pt x="1" y="8"/>
                    <a:pt x="4" y="4"/>
                    <a:pt x="9" y="1"/>
                  </a:cubicBezTo>
                  <a:cubicBezTo>
                    <a:pt x="10" y="1"/>
                    <a:pt x="11" y="1"/>
                    <a:pt x="11" y="0"/>
                  </a:cubicBezTo>
                  <a:cubicBezTo>
                    <a:pt x="12" y="1"/>
                    <a:pt x="12" y="2"/>
                    <a:pt x="13" y="3"/>
                  </a:cubicBezTo>
                  <a:cubicBezTo>
                    <a:pt x="14" y="5"/>
                    <a:pt x="16" y="6"/>
                    <a:pt x="18" y="7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8" y="11"/>
                    <a:pt x="16" y="11"/>
                    <a:pt x="14" y="12"/>
                  </a:cubicBezTo>
                  <a:cubicBezTo>
                    <a:pt x="17" y="13"/>
                    <a:pt x="18" y="16"/>
                    <a:pt x="17" y="18"/>
                  </a:cubicBezTo>
                  <a:cubicBezTo>
                    <a:pt x="17" y="24"/>
                    <a:pt x="18" y="25"/>
                    <a:pt x="23" y="26"/>
                  </a:cubicBezTo>
                  <a:cubicBezTo>
                    <a:pt x="25" y="26"/>
                    <a:pt x="26" y="26"/>
                    <a:pt x="28" y="26"/>
                  </a:cubicBezTo>
                  <a:cubicBezTo>
                    <a:pt x="28" y="26"/>
                    <a:pt x="29" y="26"/>
                    <a:pt x="30" y="26"/>
                  </a:cubicBezTo>
                  <a:cubicBezTo>
                    <a:pt x="36" y="26"/>
                    <a:pt x="36" y="25"/>
                    <a:pt x="36" y="20"/>
                  </a:cubicBezTo>
                  <a:cubicBezTo>
                    <a:pt x="35" y="18"/>
                    <a:pt x="35" y="16"/>
                    <a:pt x="35" y="15"/>
                  </a:cubicBezTo>
                  <a:cubicBezTo>
                    <a:pt x="35" y="14"/>
                    <a:pt x="37" y="13"/>
                    <a:pt x="35" y="13"/>
                  </a:cubicBezTo>
                  <a:cubicBezTo>
                    <a:pt x="34" y="12"/>
                    <a:pt x="33" y="12"/>
                    <a:pt x="33" y="11"/>
                  </a:cubicBezTo>
                  <a:cubicBezTo>
                    <a:pt x="35" y="8"/>
                    <a:pt x="34" y="6"/>
                    <a:pt x="33" y="4"/>
                  </a:cubicBezTo>
                  <a:cubicBezTo>
                    <a:pt x="44" y="1"/>
                    <a:pt x="49" y="8"/>
                    <a:pt x="50" y="18"/>
                  </a:cubicBezTo>
                  <a:cubicBezTo>
                    <a:pt x="51" y="27"/>
                    <a:pt x="51" y="36"/>
                    <a:pt x="49" y="45"/>
                  </a:cubicBezTo>
                  <a:cubicBezTo>
                    <a:pt x="49" y="46"/>
                    <a:pt x="49" y="49"/>
                    <a:pt x="46" y="48"/>
                  </a:cubicBezTo>
                  <a:cubicBezTo>
                    <a:pt x="44" y="48"/>
                    <a:pt x="43" y="47"/>
                    <a:pt x="44" y="44"/>
                  </a:cubicBezTo>
                  <a:cubicBezTo>
                    <a:pt x="44" y="43"/>
                    <a:pt x="43" y="42"/>
                    <a:pt x="42" y="41"/>
                  </a:cubicBezTo>
                  <a:cubicBezTo>
                    <a:pt x="42" y="41"/>
                    <a:pt x="41" y="41"/>
                    <a:pt x="41" y="41"/>
                  </a:cubicBezTo>
                  <a:cubicBezTo>
                    <a:pt x="40" y="42"/>
                    <a:pt x="41" y="43"/>
                    <a:pt x="42" y="45"/>
                  </a:cubicBezTo>
                  <a:cubicBezTo>
                    <a:pt x="42" y="45"/>
                    <a:pt x="42" y="46"/>
                    <a:pt x="42" y="46"/>
                  </a:cubicBezTo>
                  <a:cubicBezTo>
                    <a:pt x="39" y="51"/>
                    <a:pt x="41" y="56"/>
                    <a:pt x="39" y="61"/>
                  </a:cubicBezTo>
                  <a:cubicBezTo>
                    <a:pt x="39" y="63"/>
                    <a:pt x="37" y="64"/>
                    <a:pt x="35" y="63"/>
                  </a:cubicBezTo>
                  <a:cubicBezTo>
                    <a:pt x="31" y="63"/>
                    <a:pt x="27" y="64"/>
                    <a:pt x="22" y="63"/>
                  </a:cubicBezTo>
                  <a:cubicBezTo>
                    <a:pt x="21" y="63"/>
                    <a:pt x="20" y="63"/>
                    <a:pt x="19" y="63"/>
                  </a:cubicBezTo>
                  <a:cubicBezTo>
                    <a:pt x="13" y="64"/>
                    <a:pt x="12" y="63"/>
                    <a:pt x="13" y="56"/>
                  </a:cubicBezTo>
                  <a:cubicBezTo>
                    <a:pt x="17" y="57"/>
                    <a:pt x="22" y="56"/>
                    <a:pt x="26" y="57"/>
                  </a:cubicBezTo>
                  <a:cubicBezTo>
                    <a:pt x="26" y="56"/>
                    <a:pt x="26" y="56"/>
                    <a:pt x="26" y="56"/>
                  </a:cubicBezTo>
                  <a:close/>
                </a:path>
              </a:pathLst>
            </a:custGeom>
            <a:solidFill>
              <a:srgbClr val="3124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0" name="Freeform 133"/>
            <p:cNvSpPr>
              <a:spLocks/>
            </p:cNvSpPr>
            <p:nvPr/>
          </p:nvSpPr>
          <p:spPr bwMode="auto">
            <a:xfrm>
              <a:off x="6784189" y="2472856"/>
              <a:ext cx="207627" cy="146822"/>
            </a:xfrm>
            <a:custGeom>
              <a:avLst/>
              <a:gdLst>
                <a:gd name="T0" fmla="*/ 18 w 97"/>
                <a:gd name="T1" fmla="*/ 43 h 69"/>
                <a:gd name="T2" fmla="*/ 17 w 97"/>
                <a:gd name="T3" fmla="*/ 43 h 69"/>
                <a:gd name="T4" fmla="*/ 17 w 97"/>
                <a:gd name="T5" fmla="*/ 42 h 69"/>
                <a:gd name="T6" fmla="*/ 17 w 97"/>
                <a:gd name="T7" fmla="*/ 42 h 69"/>
                <a:gd name="T8" fmla="*/ 21 w 97"/>
                <a:gd name="T9" fmla="*/ 42 h 69"/>
                <a:gd name="T10" fmla="*/ 27 w 97"/>
                <a:gd name="T11" fmla="*/ 40 h 69"/>
                <a:gd name="T12" fmla="*/ 44 w 97"/>
                <a:gd name="T13" fmla="*/ 30 h 69"/>
                <a:gd name="T14" fmla="*/ 50 w 97"/>
                <a:gd name="T15" fmla="*/ 26 h 69"/>
                <a:gd name="T16" fmla="*/ 56 w 97"/>
                <a:gd name="T17" fmla="*/ 27 h 69"/>
                <a:gd name="T18" fmla="*/ 56 w 97"/>
                <a:gd name="T19" fmla="*/ 22 h 69"/>
                <a:gd name="T20" fmla="*/ 62 w 97"/>
                <a:gd name="T21" fmla="*/ 19 h 69"/>
                <a:gd name="T22" fmla="*/ 65 w 97"/>
                <a:gd name="T23" fmla="*/ 24 h 69"/>
                <a:gd name="T24" fmla="*/ 62 w 97"/>
                <a:gd name="T25" fmla="*/ 28 h 69"/>
                <a:gd name="T26" fmla="*/ 45 w 97"/>
                <a:gd name="T27" fmla="*/ 42 h 69"/>
                <a:gd name="T28" fmla="*/ 56 w 97"/>
                <a:gd name="T29" fmla="*/ 33 h 69"/>
                <a:gd name="T30" fmla="*/ 65 w 97"/>
                <a:gd name="T31" fmla="*/ 27 h 69"/>
                <a:gd name="T32" fmla="*/ 74 w 97"/>
                <a:gd name="T33" fmla="*/ 20 h 69"/>
                <a:gd name="T34" fmla="*/ 79 w 97"/>
                <a:gd name="T35" fmla="*/ 17 h 69"/>
                <a:gd name="T36" fmla="*/ 78 w 97"/>
                <a:gd name="T37" fmla="*/ 23 h 69"/>
                <a:gd name="T38" fmla="*/ 68 w 97"/>
                <a:gd name="T39" fmla="*/ 31 h 69"/>
                <a:gd name="T40" fmla="*/ 67 w 97"/>
                <a:gd name="T41" fmla="*/ 32 h 69"/>
                <a:gd name="T42" fmla="*/ 67 w 97"/>
                <a:gd name="T43" fmla="*/ 32 h 69"/>
                <a:gd name="T44" fmla="*/ 74 w 97"/>
                <a:gd name="T45" fmla="*/ 30 h 69"/>
                <a:gd name="T46" fmla="*/ 75 w 97"/>
                <a:gd name="T47" fmla="*/ 30 h 69"/>
                <a:gd name="T48" fmla="*/ 80 w 97"/>
                <a:gd name="T49" fmla="*/ 22 h 69"/>
                <a:gd name="T50" fmla="*/ 89 w 97"/>
                <a:gd name="T51" fmla="*/ 8 h 69"/>
                <a:gd name="T52" fmla="*/ 94 w 97"/>
                <a:gd name="T53" fmla="*/ 0 h 69"/>
                <a:gd name="T54" fmla="*/ 95 w 97"/>
                <a:gd name="T55" fmla="*/ 3 h 69"/>
                <a:gd name="T56" fmla="*/ 91 w 97"/>
                <a:gd name="T57" fmla="*/ 27 h 69"/>
                <a:gd name="T58" fmla="*/ 91 w 97"/>
                <a:gd name="T59" fmla="*/ 32 h 69"/>
                <a:gd name="T60" fmla="*/ 90 w 97"/>
                <a:gd name="T61" fmla="*/ 41 h 69"/>
                <a:gd name="T62" fmla="*/ 92 w 97"/>
                <a:gd name="T63" fmla="*/ 37 h 69"/>
                <a:gd name="T64" fmla="*/ 93 w 97"/>
                <a:gd name="T65" fmla="*/ 33 h 69"/>
                <a:gd name="T66" fmla="*/ 97 w 97"/>
                <a:gd name="T67" fmla="*/ 36 h 69"/>
                <a:gd name="T68" fmla="*/ 96 w 97"/>
                <a:gd name="T69" fmla="*/ 41 h 69"/>
                <a:gd name="T70" fmla="*/ 93 w 97"/>
                <a:gd name="T71" fmla="*/ 51 h 69"/>
                <a:gd name="T72" fmla="*/ 89 w 97"/>
                <a:gd name="T73" fmla="*/ 59 h 69"/>
                <a:gd name="T74" fmla="*/ 87 w 97"/>
                <a:gd name="T75" fmla="*/ 55 h 69"/>
                <a:gd name="T76" fmla="*/ 86 w 97"/>
                <a:gd name="T77" fmla="*/ 52 h 69"/>
                <a:gd name="T78" fmla="*/ 81 w 97"/>
                <a:gd name="T79" fmla="*/ 55 h 69"/>
                <a:gd name="T80" fmla="*/ 74 w 97"/>
                <a:gd name="T81" fmla="*/ 60 h 69"/>
                <a:gd name="T82" fmla="*/ 60 w 97"/>
                <a:gd name="T83" fmla="*/ 63 h 69"/>
                <a:gd name="T84" fmla="*/ 67 w 97"/>
                <a:gd name="T85" fmla="*/ 65 h 69"/>
                <a:gd name="T86" fmla="*/ 68 w 97"/>
                <a:gd name="T87" fmla="*/ 66 h 69"/>
                <a:gd name="T88" fmla="*/ 66 w 97"/>
                <a:gd name="T89" fmla="*/ 68 h 69"/>
                <a:gd name="T90" fmla="*/ 55 w 97"/>
                <a:gd name="T91" fmla="*/ 65 h 69"/>
                <a:gd name="T92" fmla="*/ 33 w 97"/>
                <a:gd name="T93" fmla="*/ 51 h 69"/>
                <a:gd name="T94" fmla="*/ 10 w 97"/>
                <a:gd name="T95" fmla="*/ 56 h 69"/>
                <a:gd name="T96" fmla="*/ 3 w 97"/>
                <a:gd name="T97" fmla="*/ 61 h 69"/>
                <a:gd name="T98" fmla="*/ 0 w 97"/>
                <a:gd name="T99" fmla="*/ 60 h 69"/>
                <a:gd name="T100" fmla="*/ 5 w 97"/>
                <a:gd name="T101" fmla="*/ 53 h 69"/>
                <a:gd name="T102" fmla="*/ 1 w 97"/>
                <a:gd name="T103" fmla="*/ 50 h 69"/>
                <a:gd name="T104" fmla="*/ 2 w 97"/>
                <a:gd name="T105" fmla="*/ 49 h 69"/>
                <a:gd name="T106" fmla="*/ 15 w 97"/>
                <a:gd name="T107" fmla="*/ 46 h 69"/>
                <a:gd name="T108" fmla="*/ 15 w 97"/>
                <a:gd name="T109" fmla="*/ 46 h 69"/>
                <a:gd name="T110" fmla="*/ 10 w 97"/>
                <a:gd name="T111" fmla="*/ 45 h 69"/>
                <a:gd name="T112" fmla="*/ 23 w 97"/>
                <a:gd name="T113" fmla="*/ 44 h 69"/>
                <a:gd name="T114" fmla="*/ 30 w 97"/>
                <a:gd name="T115" fmla="*/ 42 h 69"/>
                <a:gd name="T116" fmla="*/ 30 w 97"/>
                <a:gd name="T117" fmla="*/ 42 h 69"/>
                <a:gd name="T118" fmla="*/ 30 w 97"/>
                <a:gd name="T119" fmla="*/ 42 h 69"/>
                <a:gd name="T120" fmla="*/ 18 w 97"/>
                <a:gd name="T121" fmla="*/ 4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7" h="69">
                  <a:moveTo>
                    <a:pt x="18" y="43"/>
                  </a:moveTo>
                  <a:cubicBezTo>
                    <a:pt x="18" y="43"/>
                    <a:pt x="18" y="43"/>
                    <a:pt x="17" y="43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23" y="40"/>
                    <a:pt x="25" y="40"/>
                    <a:pt x="27" y="40"/>
                  </a:cubicBezTo>
                  <a:cubicBezTo>
                    <a:pt x="34" y="39"/>
                    <a:pt x="39" y="35"/>
                    <a:pt x="44" y="30"/>
                  </a:cubicBezTo>
                  <a:cubicBezTo>
                    <a:pt x="46" y="29"/>
                    <a:pt x="49" y="28"/>
                    <a:pt x="50" y="26"/>
                  </a:cubicBezTo>
                  <a:cubicBezTo>
                    <a:pt x="52" y="24"/>
                    <a:pt x="55" y="24"/>
                    <a:pt x="56" y="27"/>
                  </a:cubicBezTo>
                  <a:cubicBezTo>
                    <a:pt x="55" y="25"/>
                    <a:pt x="55" y="23"/>
                    <a:pt x="56" y="22"/>
                  </a:cubicBezTo>
                  <a:cubicBezTo>
                    <a:pt x="58" y="20"/>
                    <a:pt x="60" y="19"/>
                    <a:pt x="62" y="19"/>
                  </a:cubicBezTo>
                  <a:cubicBezTo>
                    <a:pt x="66" y="19"/>
                    <a:pt x="67" y="21"/>
                    <a:pt x="65" y="24"/>
                  </a:cubicBezTo>
                  <a:cubicBezTo>
                    <a:pt x="64" y="26"/>
                    <a:pt x="62" y="27"/>
                    <a:pt x="62" y="28"/>
                  </a:cubicBezTo>
                  <a:cubicBezTo>
                    <a:pt x="56" y="33"/>
                    <a:pt x="51" y="38"/>
                    <a:pt x="45" y="42"/>
                  </a:cubicBezTo>
                  <a:cubicBezTo>
                    <a:pt x="49" y="39"/>
                    <a:pt x="53" y="36"/>
                    <a:pt x="56" y="33"/>
                  </a:cubicBezTo>
                  <a:cubicBezTo>
                    <a:pt x="59" y="30"/>
                    <a:pt x="62" y="28"/>
                    <a:pt x="65" y="27"/>
                  </a:cubicBezTo>
                  <a:cubicBezTo>
                    <a:pt x="69" y="26"/>
                    <a:pt x="71" y="23"/>
                    <a:pt x="74" y="20"/>
                  </a:cubicBezTo>
                  <a:cubicBezTo>
                    <a:pt x="75" y="19"/>
                    <a:pt x="77" y="16"/>
                    <a:pt x="79" y="17"/>
                  </a:cubicBezTo>
                  <a:cubicBezTo>
                    <a:pt x="81" y="19"/>
                    <a:pt x="79" y="21"/>
                    <a:pt x="78" y="23"/>
                  </a:cubicBezTo>
                  <a:cubicBezTo>
                    <a:pt x="76" y="28"/>
                    <a:pt x="73" y="32"/>
                    <a:pt x="68" y="31"/>
                  </a:cubicBezTo>
                  <a:cubicBezTo>
                    <a:pt x="66" y="32"/>
                    <a:pt x="67" y="32"/>
                    <a:pt x="67" y="32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9" y="31"/>
                    <a:pt x="72" y="31"/>
                    <a:pt x="74" y="30"/>
                  </a:cubicBezTo>
                  <a:cubicBezTo>
                    <a:pt x="75" y="28"/>
                    <a:pt x="75" y="32"/>
                    <a:pt x="75" y="30"/>
                  </a:cubicBezTo>
                  <a:cubicBezTo>
                    <a:pt x="76" y="27"/>
                    <a:pt x="78" y="24"/>
                    <a:pt x="80" y="22"/>
                  </a:cubicBezTo>
                  <a:cubicBezTo>
                    <a:pt x="84" y="18"/>
                    <a:pt x="86" y="12"/>
                    <a:pt x="89" y="8"/>
                  </a:cubicBezTo>
                  <a:cubicBezTo>
                    <a:pt x="90" y="5"/>
                    <a:pt x="89" y="1"/>
                    <a:pt x="94" y="0"/>
                  </a:cubicBezTo>
                  <a:cubicBezTo>
                    <a:pt x="94" y="1"/>
                    <a:pt x="95" y="2"/>
                    <a:pt x="95" y="3"/>
                  </a:cubicBezTo>
                  <a:cubicBezTo>
                    <a:pt x="94" y="11"/>
                    <a:pt x="92" y="19"/>
                    <a:pt x="91" y="27"/>
                  </a:cubicBezTo>
                  <a:cubicBezTo>
                    <a:pt x="91" y="29"/>
                    <a:pt x="91" y="30"/>
                    <a:pt x="91" y="32"/>
                  </a:cubicBezTo>
                  <a:cubicBezTo>
                    <a:pt x="92" y="35"/>
                    <a:pt x="90" y="38"/>
                    <a:pt x="90" y="41"/>
                  </a:cubicBezTo>
                  <a:cubicBezTo>
                    <a:pt x="91" y="40"/>
                    <a:pt x="92" y="39"/>
                    <a:pt x="92" y="37"/>
                  </a:cubicBezTo>
                  <a:cubicBezTo>
                    <a:pt x="91" y="36"/>
                    <a:pt x="92" y="34"/>
                    <a:pt x="93" y="33"/>
                  </a:cubicBezTo>
                  <a:cubicBezTo>
                    <a:pt x="95" y="33"/>
                    <a:pt x="96" y="35"/>
                    <a:pt x="97" y="36"/>
                  </a:cubicBezTo>
                  <a:cubicBezTo>
                    <a:pt x="97" y="38"/>
                    <a:pt x="97" y="40"/>
                    <a:pt x="96" y="41"/>
                  </a:cubicBezTo>
                  <a:cubicBezTo>
                    <a:pt x="94" y="44"/>
                    <a:pt x="93" y="47"/>
                    <a:pt x="93" y="51"/>
                  </a:cubicBezTo>
                  <a:cubicBezTo>
                    <a:pt x="93" y="54"/>
                    <a:pt x="92" y="57"/>
                    <a:pt x="89" y="59"/>
                  </a:cubicBezTo>
                  <a:cubicBezTo>
                    <a:pt x="88" y="58"/>
                    <a:pt x="88" y="57"/>
                    <a:pt x="87" y="55"/>
                  </a:cubicBezTo>
                  <a:cubicBezTo>
                    <a:pt x="87" y="54"/>
                    <a:pt x="89" y="51"/>
                    <a:pt x="86" y="52"/>
                  </a:cubicBezTo>
                  <a:cubicBezTo>
                    <a:pt x="85" y="52"/>
                    <a:pt x="82" y="51"/>
                    <a:pt x="81" y="55"/>
                  </a:cubicBezTo>
                  <a:cubicBezTo>
                    <a:pt x="81" y="57"/>
                    <a:pt x="78" y="60"/>
                    <a:pt x="74" y="60"/>
                  </a:cubicBezTo>
                  <a:cubicBezTo>
                    <a:pt x="69" y="60"/>
                    <a:pt x="64" y="60"/>
                    <a:pt x="60" y="63"/>
                  </a:cubicBezTo>
                  <a:cubicBezTo>
                    <a:pt x="62" y="63"/>
                    <a:pt x="65" y="63"/>
                    <a:pt x="67" y="65"/>
                  </a:cubicBezTo>
                  <a:cubicBezTo>
                    <a:pt x="67" y="65"/>
                    <a:pt x="68" y="65"/>
                    <a:pt x="68" y="66"/>
                  </a:cubicBezTo>
                  <a:cubicBezTo>
                    <a:pt x="68" y="67"/>
                    <a:pt x="67" y="68"/>
                    <a:pt x="66" y="68"/>
                  </a:cubicBezTo>
                  <a:cubicBezTo>
                    <a:pt x="62" y="69"/>
                    <a:pt x="58" y="67"/>
                    <a:pt x="55" y="65"/>
                  </a:cubicBezTo>
                  <a:cubicBezTo>
                    <a:pt x="48" y="59"/>
                    <a:pt x="41" y="54"/>
                    <a:pt x="33" y="51"/>
                  </a:cubicBezTo>
                  <a:cubicBezTo>
                    <a:pt x="24" y="47"/>
                    <a:pt x="16" y="50"/>
                    <a:pt x="10" y="56"/>
                  </a:cubicBezTo>
                  <a:cubicBezTo>
                    <a:pt x="8" y="58"/>
                    <a:pt x="5" y="59"/>
                    <a:pt x="3" y="61"/>
                  </a:cubicBezTo>
                  <a:cubicBezTo>
                    <a:pt x="2" y="62"/>
                    <a:pt x="0" y="62"/>
                    <a:pt x="0" y="60"/>
                  </a:cubicBezTo>
                  <a:cubicBezTo>
                    <a:pt x="1" y="57"/>
                    <a:pt x="4" y="56"/>
                    <a:pt x="5" y="53"/>
                  </a:cubicBezTo>
                  <a:cubicBezTo>
                    <a:pt x="4" y="52"/>
                    <a:pt x="2" y="52"/>
                    <a:pt x="1" y="50"/>
                  </a:cubicBezTo>
                  <a:cubicBezTo>
                    <a:pt x="1" y="50"/>
                    <a:pt x="2" y="50"/>
                    <a:pt x="2" y="49"/>
                  </a:cubicBezTo>
                  <a:cubicBezTo>
                    <a:pt x="7" y="49"/>
                    <a:pt x="11" y="49"/>
                    <a:pt x="15" y="46"/>
                  </a:cubicBezTo>
                  <a:cubicBezTo>
                    <a:pt x="16" y="46"/>
                    <a:pt x="15" y="45"/>
                    <a:pt x="15" y="46"/>
                  </a:cubicBezTo>
                  <a:cubicBezTo>
                    <a:pt x="13" y="47"/>
                    <a:pt x="11" y="47"/>
                    <a:pt x="10" y="45"/>
                  </a:cubicBezTo>
                  <a:cubicBezTo>
                    <a:pt x="14" y="44"/>
                    <a:pt x="19" y="44"/>
                    <a:pt x="23" y="44"/>
                  </a:cubicBezTo>
                  <a:cubicBezTo>
                    <a:pt x="26" y="44"/>
                    <a:pt x="28" y="44"/>
                    <a:pt x="30" y="42"/>
                  </a:cubicBezTo>
                  <a:cubicBezTo>
                    <a:pt x="31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6" y="44"/>
                    <a:pt x="22" y="44"/>
                    <a:pt x="18" y="43"/>
                  </a:cubicBezTo>
                  <a:close/>
                </a:path>
              </a:pathLst>
            </a:custGeom>
            <a:solidFill>
              <a:srgbClr val="232D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1" name="Freeform 134"/>
            <p:cNvSpPr>
              <a:spLocks/>
            </p:cNvSpPr>
            <p:nvPr/>
          </p:nvSpPr>
          <p:spPr bwMode="auto">
            <a:xfrm>
              <a:off x="6785672" y="3895104"/>
              <a:ext cx="80085" cy="268433"/>
            </a:xfrm>
            <a:custGeom>
              <a:avLst/>
              <a:gdLst>
                <a:gd name="T0" fmla="*/ 32 w 37"/>
                <a:gd name="T1" fmla="*/ 122 h 125"/>
                <a:gd name="T2" fmla="*/ 29 w 37"/>
                <a:gd name="T3" fmla="*/ 124 h 125"/>
                <a:gd name="T4" fmla="*/ 11 w 37"/>
                <a:gd name="T5" fmla="*/ 115 h 125"/>
                <a:gd name="T6" fmla="*/ 3 w 37"/>
                <a:gd name="T7" fmla="*/ 99 h 125"/>
                <a:gd name="T8" fmla="*/ 3 w 37"/>
                <a:gd name="T9" fmla="*/ 98 h 125"/>
                <a:gd name="T10" fmla="*/ 4 w 37"/>
                <a:gd name="T11" fmla="*/ 94 h 125"/>
                <a:gd name="T12" fmla="*/ 7 w 37"/>
                <a:gd name="T13" fmla="*/ 97 h 125"/>
                <a:gd name="T14" fmla="*/ 9 w 37"/>
                <a:gd name="T15" fmla="*/ 100 h 125"/>
                <a:gd name="T16" fmla="*/ 3 w 37"/>
                <a:gd name="T17" fmla="*/ 84 h 125"/>
                <a:gd name="T18" fmla="*/ 3 w 37"/>
                <a:gd name="T19" fmla="*/ 82 h 125"/>
                <a:gd name="T20" fmla="*/ 5 w 37"/>
                <a:gd name="T21" fmla="*/ 76 h 125"/>
                <a:gd name="T22" fmla="*/ 6 w 37"/>
                <a:gd name="T23" fmla="*/ 73 h 125"/>
                <a:gd name="T24" fmla="*/ 2 w 37"/>
                <a:gd name="T25" fmla="*/ 62 h 125"/>
                <a:gd name="T26" fmla="*/ 1 w 37"/>
                <a:gd name="T27" fmla="*/ 49 h 125"/>
                <a:gd name="T28" fmla="*/ 1 w 37"/>
                <a:gd name="T29" fmla="*/ 26 h 125"/>
                <a:gd name="T30" fmla="*/ 4 w 37"/>
                <a:gd name="T31" fmla="*/ 4 h 125"/>
                <a:gd name="T32" fmla="*/ 7 w 37"/>
                <a:gd name="T33" fmla="*/ 0 h 125"/>
                <a:gd name="T34" fmla="*/ 13 w 37"/>
                <a:gd name="T35" fmla="*/ 22 h 125"/>
                <a:gd name="T36" fmla="*/ 20 w 37"/>
                <a:gd name="T37" fmla="*/ 39 h 125"/>
                <a:gd name="T38" fmla="*/ 20 w 37"/>
                <a:gd name="T39" fmla="*/ 41 h 125"/>
                <a:gd name="T40" fmla="*/ 21 w 37"/>
                <a:gd name="T41" fmla="*/ 44 h 125"/>
                <a:gd name="T42" fmla="*/ 18 w 37"/>
                <a:gd name="T43" fmla="*/ 43 h 125"/>
                <a:gd name="T44" fmla="*/ 18 w 37"/>
                <a:gd name="T45" fmla="*/ 52 h 125"/>
                <a:gd name="T46" fmla="*/ 18 w 37"/>
                <a:gd name="T47" fmla="*/ 46 h 125"/>
                <a:gd name="T48" fmla="*/ 21 w 37"/>
                <a:gd name="T49" fmla="*/ 51 h 125"/>
                <a:gd name="T50" fmla="*/ 30 w 37"/>
                <a:gd name="T51" fmla="*/ 86 h 125"/>
                <a:gd name="T52" fmla="*/ 29 w 37"/>
                <a:gd name="T53" fmla="*/ 93 h 125"/>
                <a:gd name="T54" fmla="*/ 25 w 37"/>
                <a:gd name="T55" fmla="*/ 88 h 125"/>
                <a:gd name="T56" fmla="*/ 19 w 37"/>
                <a:gd name="T57" fmla="*/ 62 h 125"/>
                <a:gd name="T58" fmla="*/ 33 w 37"/>
                <a:gd name="T59" fmla="*/ 105 h 125"/>
                <a:gd name="T60" fmla="*/ 36 w 37"/>
                <a:gd name="T61" fmla="*/ 121 h 125"/>
                <a:gd name="T62" fmla="*/ 36 w 37"/>
                <a:gd name="T63" fmla="*/ 121 h 125"/>
                <a:gd name="T64" fmla="*/ 31 w 37"/>
                <a:gd name="T65" fmla="*/ 116 h 125"/>
                <a:gd name="T66" fmla="*/ 20 w 37"/>
                <a:gd name="T67" fmla="*/ 84 h 125"/>
                <a:gd name="T68" fmla="*/ 20 w 37"/>
                <a:gd name="T69" fmla="*/ 84 h 125"/>
                <a:gd name="T70" fmla="*/ 20 w 37"/>
                <a:gd name="T71" fmla="*/ 84 h 125"/>
                <a:gd name="T72" fmla="*/ 32 w 37"/>
                <a:gd name="T73" fmla="*/ 117 h 125"/>
                <a:gd name="T74" fmla="*/ 32 w 37"/>
                <a:gd name="T75" fmla="*/ 1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" h="125">
                  <a:moveTo>
                    <a:pt x="32" y="122"/>
                  </a:moveTo>
                  <a:cubicBezTo>
                    <a:pt x="31" y="123"/>
                    <a:pt x="30" y="123"/>
                    <a:pt x="29" y="124"/>
                  </a:cubicBezTo>
                  <a:cubicBezTo>
                    <a:pt x="20" y="125"/>
                    <a:pt x="14" y="124"/>
                    <a:pt x="11" y="115"/>
                  </a:cubicBezTo>
                  <a:cubicBezTo>
                    <a:pt x="8" y="110"/>
                    <a:pt x="5" y="105"/>
                    <a:pt x="3" y="99"/>
                  </a:cubicBezTo>
                  <a:cubicBezTo>
                    <a:pt x="3" y="99"/>
                    <a:pt x="3" y="98"/>
                    <a:pt x="3" y="98"/>
                  </a:cubicBezTo>
                  <a:cubicBezTo>
                    <a:pt x="3" y="96"/>
                    <a:pt x="3" y="94"/>
                    <a:pt x="4" y="94"/>
                  </a:cubicBezTo>
                  <a:cubicBezTo>
                    <a:pt x="6" y="94"/>
                    <a:pt x="7" y="96"/>
                    <a:pt x="7" y="97"/>
                  </a:cubicBezTo>
                  <a:cubicBezTo>
                    <a:pt x="8" y="98"/>
                    <a:pt x="9" y="99"/>
                    <a:pt x="9" y="100"/>
                  </a:cubicBezTo>
                  <a:cubicBezTo>
                    <a:pt x="9" y="94"/>
                    <a:pt x="6" y="89"/>
                    <a:pt x="3" y="84"/>
                  </a:cubicBezTo>
                  <a:cubicBezTo>
                    <a:pt x="3" y="83"/>
                    <a:pt x="3" y="82"/>
                    <a:pt x="3" y="82"/>
                  </a:cubicBezTo>
                  <a:cubicBezTo>
                    <a:pt x="3" y="80"/>
                    <a:pt x="2" y="77"/>
                    <a:pt x="5" y="76"/>
                  </a:cubicBezTo>
                  <a:cubicBezTo>
                    <a:pt x="7" y="75"/>
                    <a:pt x="6" y="74"/>
                    <a:pt x="6" y="73"/>
                  </a:cubicBezTo>
                  <a:cubicBezTo>
                    <a:pt x="5" y="69"/>
                    <a:pt x="3" y="65"/>
                    <a:pt x="2" y="62"/>
                  </a:cubicBezTo>
                  <a:cubicBezTo>
                    <a:pt x="1" y="58"/>
                    <a:pt x="0" y="54"/>
                    <a:pt x="1" y="49"/>
                  </a:cubicBezTo>
                  <a:cubicBezTo>
                    <a:pt x="1" y="42"/>
                    <a:pt x="0" y="34"/>
                    <a:pt x="1" y="26"/>
                  </a:cubicBezTo>
                  <a:cubicBezTo>
                    <a:pt x="2" y="19"/>
                    <a:pt x="2" y="11"/>
                    <a:pt x="4" y="4"/>
                  </a:cubicBezTo>
                  <a:cubicBezTo>
                    <a:pt x="5" y="2"/>
                    <a:pt x="5" y="0"/>
                    <a:pt x="7" y="0"/>
                  </a:cubicBezTo>
                  <a:cubicBezTo>
                    <a:pt x="9" y="8"/>
                    <a:pt x="13" y="15"/>
                    <a:pt x="13" y="22"/>
                  </a:cubicBezTo>
                  <a:cubicBezTo>
                    <a:pt x="14" y="29"/>
                    <a:pt x="18" y="34"/>
                    <a:pt x="20" y="39"/>
                  </a:cubicBezTo>
                  <a:cubicBezTo>
                    <a:pt x="20" y="40"/>
                    <a:pt x="20" y="41"/>
                    <a:pt x="20" y="41"/>
                  </a:cubicBezTo>
                  <a:cubicBezTo>
                    <a:pt x="21" y="42"/>
                    <a:pt x="22" y="43"/>
                    <a:pt x="21" y="44"/>
                  </a:cubicBezTo>
                  <a:cubicBezTo>
                    <a:pt x="20" y="46"/>
                    <a:pt x="19" y="44"/>
                    <a:pt x="18" y="43"/>
                  </a:cubicBezTo>
                  <a:cubicBezTo>
                    <a:pt x="17" y="46"/>
                    <a:pt x="17" y="49"/>
                    <a:pt x="18" y="52"/>
                  </a:cubicBezTo>
                  <a:cubicBezTo>
                    <a:pt x="18" y="50"/>
                    <a:pt x="16" y="47"/>
                    <a:pt x="18" y="46"/>
                  </a:cubicBezTo>
                  <a:cubicBezTo>
                    <a:pt x="21" y="46"/>
                    <a:pt x="21" y="49"/>
                    <a:pt x="21" y="51"/>
                  </a:cubicBezTo>
                  <a:cubicBezTo>
                    <a:pt x="22" y="63"/>
                    <a:pt x="27" y="75"/>
                    <a:pt x="30" y="86"/>
                  </a:cubicBezTo>
                  <a:cubicBezTo>
                    <a:pt x="31" y="89"/>
                    <a:pt x="32" y="93"/>
                    <a:pt x="29" y="93"/>
                  </a:cubicBezTo>
                  <a:cubicBezTo>
                    <a:pt x="26" y="94"/>
                    <a:pt x="26" y="90"/>
                    <a:pt x="25" y="88"/>
                  </a:cubicBezTo>
                  <a:cubicBezTo>
                    <a:pt x="22" y="79"/>
                    <a:pt x="20" y="71"/>
                    <a:pt x="19" y="62"/>
                  </a:cubicBezTo>
                  <a:cubicBezTo>
                    <a:pt x="21" y="77"/>
                    <a:pt x="26" y="92"/>
                    <a:pt x="33" y="105"/>
                  </a:cubicBezTo>
                  <a:cubicBezTo>
                    <a:pt x="35" y="110"/>
                    <a:pt x="37" y="115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3" y="121"/>
                    <a:pt x="32" y="118"/>
                    <a:pt x="31" y="116"/>
                  </a:cubicBezTo>
                  <a:cubicBezTo>
                    <a:pt x="26" y="106"/>
                    <a:pt x="23" y="95"/>
                    <a:pt x="20" y="84"/>
                  </a:cubicBezTo>
                  <a:cubicBezTo>
                    <a:pt x="20" y="83"/>
                    <a:pt x="20" y="84"/>
                    <a:pt x="20" y="84"/>
                  </a:cubicBezTo>
                  <a:cubicBezTo>
                    <a:pt x="20" y="84"/>
                    <a:pt x="20" y="84"/>
                    <a:pt x="20" y="84"/>
                  </a:cubicBezTo>
                  <a:cubicBezTo>
                    <a:pt x="23" y="95"/>
                    <a:pt x="27" y="106"/>
                    <a:pt x="32" y="117"/>
                  </a:cubicBezTo>
                  <a:cubicBezTo>
                    <a:pt x="32" y="119"/>
                    <a:pt x="33" y="120"/>
                    <a:pt x="32" y="122"/>
                  </a:cubicBezTo>
                  <a:close/>
                </a:path>
              </a:pathLst>
            </a:custGeom>
            <a:solidFill>
              <a:srgbClr val="4040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2" name="Freeform 135"/>
            <p:cNvSpPr>
              <a:spLocks/>
            </p:cNvSpPr>
            <p:nvPr/>
          </p:nvSpPr>
          <p:spPr bwMode="auto">
            <a:xfrm>
              <a:off x="6908766" y="3611841"/>
              <a:ext cx="100848" cy="292161"/>
            </a:xfrm>
            <a:custGeom>
              <a:avLst/>
              <a:gdLst>
                <a:gd name="T0" fmla="*/ 33 w 47"/>
                <a:gd name="T1" fmla="*/ 89 h 136"/>
                <a:gd name="T2" fmla="*/ 30 w 47"/>
                <a:gd name="T3" fmla="*/ 81 h 136"/>
                <a:gd name="T4" fmla="*/ 31 w 47"/>
                <a:gd name="T5" fmla="*/ 89 h 136"/>
                <a:gd name="T6" fmla="*/ 26 w 47"/>
                <a:gd name="T7" fmla="*/ 75 h 136"/>
                <a:gd name="T8" fmla="*/ 22 w 47"/>
                <a:gd name="T9" fmla="*/ 72 h 136"/>
                <a:gd name="T10" fmla="*/ 23 w 47"/>
                <a:gd name="T11" fmla="*/ 76 h 136"/>
                <a:gd name="T12" fmla="*/ 28 w 47"/>
                <a:gd name="T13" fmla="*/ 90 h 136"/>
                <a:gd name="T14" fmla="*/ 22 w 47"/>
                <a:gd name="T15" fmla="*/ 82 h 136"/>
                <a:gd name="T16" fmla="*/ 42 w 47"/>
                <a:gd name="T17" fmla="*/ 136 h 136"/>
                <a:gd name="T18" fmla="*/ 40 w 47"/>
                <a:gd name="T19" fmla="*/ 135 h 136"/>
                <a:gd name="T20" fmla="*/ 22 w 47"/>
                <a:gd name="T21" fmla="*/ 90 h 136"/>
                <a:gd name="T22" fmla="*/ 10 w 47"/>
                <a:gd name="T23" fmla="*/ 91 h 136"/>
                <a:gd name="T24" fmla="*/ 8 w 47"/>
                <a:gd name="T25" fmla="*/ 90 h 136"/>
                <a:gd name="T26" fmla="*/ 7 w 47"/>
                <a:gd name="T27" fmla="*/ 77 h 136"/>
                <a:gd name="T28" fmla="*/ 16 w 47"/>
                <a:gd name="T29" fmla="*/ 75 h 136"/>
                <a:gd name="T30" fmla="*/ 8 w 47"/>
                <a:gd name="T31" fmla="*/ 78 h 136"/>
                <a:gd name="T32" fmla="*/ 5 w 47"/>
                <a:gd name="T33" fmla="*/ 68 h 136"/>
                <a:gd name="T34" fmla="*/ 3 w 47"/>
                <a:gd name="T35" fmla="*/ 40 h 136"/>
                <a:gd name="T36" fmla="*/ 5 w 47"/>
                <a:gd name="T37" fmla="*/ 31 h 136"/>
                <a:gd name="T38" fmla="*/ 4 w 47"/>
                <a:gd name="T39" fmla="*/ 24 h 136"/>
                <a:gd name="T40" fmla="*/ 4 w 47"/>
                <a:gd name="T41" fmla="*/ 30 h 136"/>
                <a:gd name="T42" fmla="*/ 3 w 47"/>
                <a:gd name="T43" fmla="*/ 32 h 136"/>
                <a:gd name="T44" fmla="*/ 1 w 47"/>
                <a:gd name="T45" fmla="*/ 30 h 136"/>
                <a:gd name="T46" fmla="*/ 1 w 47"/>
                <a:gd name="T47" fmla="*/ 25 h 136"/>
                <a:gd name="T48" fmla="*/ 0 w 47"/>
                <a:gd name="T49" fmla="*/ 6 h 136"/>
                <a:gd name="T50" fmla="*/ 2 w 47"/>
                <a:gd name="T51" fmla="*/ 0 h 136"/>
                <a:gd name="T52" fmla="*/ 5 w 47"/>
                <a:gd name="T53" fmla="*/ 2 h 136"/>
                <a:gd name="T54" fmla="*/ 8 w 47"/>
                <a:gd name="T55" fmla="*/ 5 h 136"/>
                <a:gd name="T56" fmla="*/ 14 w 47"/>
                <a:gd name="T57" fmla="*/ 21 h 136"/>
                <a:gd name="T58" fmla="*/ 14 w 47"/>
                <a:gd name="T59" fmla="*/ 21 h 136"/>
                <a:gd name="T60" fmla="*/ 13 w 47"/>
                <a:gd name="T61" fmla="*/ 22 h 136"/>
                <a:gd name="T62" fmla="*/ 22 w 47"/>
                <a:gd name="T63" fmla="*/ 31 h 136"/>
                <a:gd name="T64" fmla="*/ 30 w 47"/>
                <a:gd name="T65" fmla="*/ 35 h 136"/>
                <a:gd name="T66" fmla="*/ 21 w 47"/>
                <a:gd name="T67" fmla="*/ 32 h 136"/>
                <a:gd name="T68" fmla="*/ 23 w 47"/>
                <a:gd name="T69" fmla="*/ 35 h 136"/>
                <a:gd name="T70" fmla="*/ 20 w 47"/>
                <a:gd name="T71" fmla="*/ 40 h 136"/>
                <a:gd name="T72" fmla="*/ 22 w 47"/>
                <a:gd name="T73" fmla="*/ 56 h 136"/>
                <a:gd name="T74" fmla="*/ 26 w 47"/>
                <a:gd name="T75" fmla="*/ 68 h 136"/>
                <a:gd name="T76" fmla="*/ 28 w 47"/>
                <a:gd name="T77" fmla="*/ 75 h 136"/>
                <a:gd name="T78" fmla="*/ 23 w 47"/>
                <a:gd name="T79" fmla="*/ 56 h 136"/>
                <a:gd name="T80" fmla="*/ 21 w 47"/>
                <a:gd name="T81" fmla="*/ 41 h 136"/>
                <a:gd name="T82" fmla="*/ 26 w 47"/>
                <a:gd name="T83" fmla="*/ 37 h 136"/>
                <a:gd name="T84" fmla="*/ 39 w 47"/>
                <a:gd name="T85" fmla="*/ 46 h 136"/>
                <a:gd name="T86" fmla="*/ 33 w 47"/>
                <a:gd name="T87" fmla="*/ 42 h 136"/>
                <a:gd name="T88" fmla="*/ 32 w 47"/>
                <a:gd name="T89" fmla="*/ 48 h 136"/>
                <a:gd name="T90" fmla="*/ 29 w 47"/>
                <a:gd name="T91" fmla="*/ 52 h 136"/>
                <a:gd name="T92" fmla="*/ 29 w 47"/>
                <a:gd name="T93" fmla="*/ 52 h 136"/>
                <a:gd name="T94" fmla="*/ 30 w 47"/>
                <a:gd name="T95" fmla="*/ 70 h 136"/>
                <a:gd name="T96" fmla="*/ 31 w 47"/>
                <a:gd name="T97" fmla="*/ 72 h 136"/>
                <a:gd name="T98" fmla="*/ 43 w 47"/>
                <a:gd name="T99" fmla="*/ 99 h 136"/>
                <a:gd name="T100" fmla="*/ 44 w 47"/>
                <a:gd name="T101" fmla="*/ 101 h 136"/>
                <a:gd name="T102" fmla="*/ 44 w 47"/>
                <a:gd name="T103" fmla="*/ 107 h 136"/>
                <a:gd name="T104" fmla="*/ 41 w 47"/>
                <a:gd name="T105" fmla="*/ 103 h 136"/>
                <a:gd name="T106" fmla="*/ 33 w 47"/>
                <a:gd name="T107" fmla="*/ 8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136">
                  <a:moveTo>
                    <a:pt x="33" y="89"/>
                  </a:moveTo>
                  <a:cubicBezTo>
                    <a:pt x="32" y="86"/>
                    <a:pt x="31" y="84"/>
                    <a:pt x="30" y="81"/>
                  </a:cubicBezTo>
                  <a:cubicBezTo>
                    <a:pt x="29" y="84"/>
                    <a:pt x="32" y="86"/>
                    <a:pt x="31" y="89"/>
                  </a:cubicBezTo>
                  <a:cubicBezTo>
                    <a:pt x="29" y="84"/>
                    <a:pt x="27" y="80"/>
                    <a:pt x="26" y="75"/>
                  </a:cubicBezTo>
                  <a:cubicBezTo>
                    <a:pt x="25" y="74"/>
                    <a:pt x="25" y="71"/>
                    <a:pt x="22" y="72"/>
                  </a:cubicBezTo>
                  <a:cubicBezTo>
                    <a:pt x="20" y="73"/>
                    <a:pt x="22" y="75"/>
                    <a:pt x="23" y="76"/>
                  </a:cubicBezTo>
                  <a:cubicBezTo>
                    <a:pt x="24" y="80"/>
                    <a:pt x="26" y="85"/>
                    <a:pt x="28" y="90"/>
                  </a:cubicBezTo>
                  <a:cubicBezTo>
                    <a:pt x="25" y="88"/>
                    <a:pt x="24" y="84"/>
                    <a:pt x="22" y="82"/>
                  </a:cubicBezTo>
                  <a:cubicBezTo>
                    <a:pt x="29" y="100"/>
                    <a:pt x="41" y="116"/>
                    <a:pt x="42" y="136"/>
                  </a:cubicBezTo>
                  <a:cubicBezTo>
                    <a:pt x="40" y="136"/>
                    <a:pt x="40" y="135"/>
                    <a:pt x="40" y="135"/>
                  </a:cubicBezTo>
                  <a:cubicBezTo>
                    <a:pt x="39" y="118"/>
                    <a:pt x="32" y="104"/>
                    <a:pt x="22" y="90"/>
                  </a:cubicBezTo>
                  <a:cubicBezTo>
                    <a:pt x="18" y="85"/>
                    <a:pt x="12" y="84"/>
                    <a:pt x="10" y="91"/>
                  </a:cubicBezTo>
                  <a:cubicBezTo>
                    <a:pt x="9" y="91"/>
                    <a:pt x="9" y="91"/>
                    <a:pt x="8" y="90"/>
                  </a:cubicBezTo>
                  <a:cubicBezTo>
                    <a:pt x="7" y="86"/>
                    <a:pt x="6" y="82"/>
                    <a:pt x="7" y="77"/>
                  </a:cubicBezTo>
                  <a:cubicBezTo>
                    <a:pt x="11" y="73"/>
                    <a:pt x="12" y="72"/>
                    <a:pt x="16" y="75"/>
                  </a:cubicBezTo>
                  <a:cubicBezTo>
                    <a:pt x="12" y="72"/>
                    <a:pt x="11" y="73"/>
                    <a:pt x="8" y="78"/>
                  </a:cubicBezTo>
                  <a:cubicBezTo>
                    <a:pt x="4" y="75"/>
                    <a:pt x="6" y="71"/>
                    <a:pt x="5" y="68"/>
                  </a:cubicBezTo>
                  <a:cubicBezTo>
                    <a:pt x="4" y="59"/>
                    <a:pt x="5" y="49"/>
                    <a:pt x="3" y="40"/>
                  </a:cubicBezTo>
                  <a:cubicBezTo>
                    <a:pt x="2" y="37"/>
                    <a:pt x="5" y="34"/>
                    <a:pt x="5" y="31"/>
                  </a:cubicBezTo>
                  <a:cubicBezTo>
                    <a:pt x="5" y="28"/>
                    <a:pt x="5" y="26"/>
                    <a:pt x="4" y="24"/>
                  </a:cubicBezTo>
                  <a:cubicBezTo>
                    <a:pt x="4" y="26"/>
                    <a:pt x="4" y="28"/>
                    <a:pt x="4" y="30"/>
                  </a:cubicBezTo>
                  <a:cubicBezTo>
                    <a:pt x="4" y="31"/>
                    <a:pt x="4" y="32"/>
                    <a:pt x="3" y="32"/>
                  </a:cubicBezTo>
                  <a:cubicBezTo>
                    <a:pt x="1" y="33"/>
                    <a:pt x="1" y="31"/>
                    <a:pt x="1" y="30"/>
                  </a:cubicBezTo>
                  <a:cubicBezTo>
                    <a:pt x="1" y="29"/>
                    <a:pt x="1" y="27"/>
                    <a:pt x="1" y="25"/>
                  </a:cubicBezTo>
                  <a:cubicBezTo>
                    <a:pt x="1" y="19"/>
                    <a:pt x="2" y="12"/>
                    <a:pt x="0" y="6"/>
                  </a:cubicBezTo>
                  <a:cubicBezTo>
                    <a:pt x="0" y="4"/>
                    <a:pt x="1" y="2"/>
                    <a:pt x="2" y="0"/>
                  </a:cubicBezTo>
                  <a:cubicBezTo>
                    <a:pt x="3" y="0"/>
                    <a:pt x="2" y="3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9" y="11"/>
                    <a:pt x="12" y="16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0"/>
                    <a:pt x="12" y="21"/>
                    <a:pt x="13" y="22"/>
                  </a:cubicBezTo>
                  <a:cubicBezTo>
                    <a:pt x="15" y="26"/>
                    <a:pt x="18" y="29"/>
                    <a:pt x="22" y="31"/>
                  </a:cubicBezTo>
                  <a:cubicBezTo>
                    <a:pt x="25" y="32"/>
                    <a:pt x="28" y="33"/>
                    <a:pt x="30" y="35"/>
                  </a:cubicBezTo>
                  <a:cubicBezTo>
                    <a:pt x="27" y="35"/>
                    <a:pt x="24" y="32"/>
                    <a:pt x="21" y="32"/>
                  </a:cubicBezTo>
                  <a:cubicBezTo>
                    <a:pt x="20" y="35"/>
                    <a:pt x="23" y="33"/>
                    <a:pt x="23" y="35"/>
                  </a:cubicBezTo>
                  <a:cubicBezTo>
                    <a:pt x="19" y="35"/>
                    <a:pt x="19" y="37"/>
                    <a:pt x="20" y="40"/>
                  </a:cubicBezTo>
                  <a:cubicBezTo>
                    <a:pt x="22" y="45"/>
                    <a:pt x="21" y="51"/>
                    <a:pt x="22" y="56"/>
                  </a:cubicBezTo>
                  <a:cubicBezTo>
                    <a:pt x="25" y="60"/>
                    <a:pt x="25" y="64"/>
                    <a:pt x="26" y="68"/>
                  </a:cubicBezTo>
                  <a:cubicBezTo>
                    <a:pt x="27" y="71"/>
                    <a:pt x="28" y="74"/>
                    <a:pt x="28" y="75"/>
                  </a:cubicBezTo>
                  <a:cubicBezTo>
                    <a:pt x="26" y="70"/>
                    <a:pt x="25" y="63"/>
                    <a:pt x="23" y="56"/>
                  </a:cubicBezTo>
                  <a:cubicBezTo>
                    <a:pt x="23" y="51"/>
                    <a:pt x="22" y="46"/>
                    <a:pt x="21" y="41"/>
                  </a:cubicBezTo>
                  <a:cubicBezTo>
                    <a:pt x="21" y="37"/>
                    <a:pt x="22" y="35"/>
                    <a:pt x="26" y="37"/>
                  </a:cubicBezTo>
                  <a:cubicBezTo>
                    <a:pt x="30" y="39"/>
                    <a:pt x="35" y="41"/>
                    <a:pt x="39" y="46"/>
                  </a:cubicBezTo>
                  <a:cubicBezTo>
                    <a:pt x="36" y="46"/>
                    <a:pt x="36" y="43"/>
                    <a:pt x="33" y="42"/>
                  </a:cubicBezTo>
                  <a:cubicBezTo>
                    <a:pt x="35" y="45"/>
                    <a:pt x="34" y="46"/>
                    <a:pt x="32" y="48"/>
                  </a:cubicBezTo>
                  <a:cubicBezTo>
                    <a:pt x="30" y="48"/>
                    <a:pt x="29" y="50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8" y="58"/>
                    <a:pt x="29" y="64"/>
                    <a:pt x="30" y="70"/>
                  </a:cubicBezTo>
                  <a:cubicBezTo>
                    <a:pt x="31" y="71"/>
                    <a:pt x="31" y="71"/>
                    <a:pt x="31" y="72"/>
                  </a:cubicBezTo>
                  <a:cubicBezTo>
                    <a:pt x="33" y="81"/>
                    <a:pt x="35" y="91"/>
                    <a:pt x="43" y="99"/>
                  </a:cubicBezTo>
                  <a:cubicBezTo>
                    <a:pt x="43" y="99"/>
                    <a:pt x="44" y="100"/>
                    <a:pt x="44" y="101"/>
                  </a:cubicBezTo>
                  <a:cubicBezTo>
                    <a:pt x="45" y="103"/>
                    <a:pt x="47" y="106"/>
                    <a:pt x="44" y="107"/>
                  </a:cubicBezTo>
                  <a:cubicBezTo>
                    <a:pt x="42" y="108"/>
                    <a:pt x="42" y="105"/>
                    <a:pt x="41" y="103"/>
                  </a:cubicBezTo>
                  <a:cubicBezTo>
                    <a:pt x="38" y="99"/>
                    <a:pt x="34" y="95"/>
                    <a:pt x="33" y="89"/>
                  </a:cubicBezTo>
                  <a:close/>
                </a:path>
              </a:pathLst>
            </a:custGeom>
            <a:solidFill>
              <a:srgbClr val="39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3" name="Freeform 136"/>
            <p:cNvSpPr>
              <a:spLocks/>
            </p:cNvSpPr>
            <p:nvPr/>
          </p:nvSpPr>
          <p:spPr bwMode="auto">
            <a:xfrm>
              <a:off x="6236942" y="5096377"/>
              <a:ext cx="75636" cy="296611"/>
            </a:xfrm>
            <a:custGeom>
              <a:avLst/>
              <a:gdLst>
                <a:gd name="T0" fmla="*/ 19 w 35"/>
                <a:gd name="T1" fmla="*/ 117 h 139"/>
                <a:gd name="T2" fmla="*/ 15 w 35"/>
                <a:gd name="T3" fmla="*/ 139 h 139"/>
                <a:gd name="T4" fmla="*/ 15 w 35"/>
                <a:gd name="T5" fmla="*/ 130 h 139"/>
                <a:gd name="T6" fmla="*/ 13 w 35"/>
                <a:gd name="T7" fmla="*/ 129 h 139"/>
                <a:gd name="T8" fmla="*/ 12 w 35"/>
                <a:gd name="T9" fmla="*/ 128 h 139"/>
                <a:gd name="T10" fmla="*/ 13 w 35"/>
                <a:gd name="T11" fmla="*/ 124 h 139"/>
                <a:gd name="T12" fmla="*/ 13 w 35"/>
                <a:gd name="T13" fmla="*/ 118 h 139"/>
                <a:gd name="T14" fmla="*/ 8 w 35"/>
                <a:gd name="T15" fmla="*/ 114 h 139"/>
                <a:gd name="T16" fmla="*/ 6 w 35"/>
                <a:gd name="T17" fmla="*/ 111 h 139"/>
                <a:gd name="T18" fmla="*/ 2 w 35"/>
                <a:gd name="T19" fmla="*/ 123 h 139"/>
                <a:gd name="T20" fmla="*/ 1 w 35"/>
                <a:gd name="T21" fmla="*/ 119 h 139"/>
                <a:gd name="T22" fmla="*/ 6 w 35"/>
                <a:gd name="T23" fmla="*/ 98 h 139"/>
                <a:gd name="T24" fmla="*/ 9 w 35"/>
                <a:gd name="T25" fmla="*/ 92 h 139"/>
                <a:gd name="T26" fmla="*/ 14 w 35"/>
                <a:gd name="T27" fmla="*/ 54 h 139"/>
                <a:gd name="T28" fmla="*/ 16 w 35"/>
                <a:gd name="T29" fmla="*/ 44 h 139"/>
                <a:gd name="T30" fmla="*/ 18 w 35"/>
                <a:gd name="T31" fmla="*/ 33 h 139"/>
                <a:gd name="T32" fmla="*/ 18 w 35"/>
                <a:gd name="T33" fmla="*/ 33 h 139"/>
                <a:gd name="T34" fmla="*/ 18 w 35"/>
                <a:gd name="T35" fmla="*/ 34 h 139"/>
                <a:gd name="T36" fmla="*/ 15 w 35"/>
                <a:gd name="T37" fmla="*/ 33 h 139"/>
                <a:gd name="T38" fmla="*/ 15 w 35"/>
                <a:gd name="T39" fmla="*/ 29 h 139"/>
                <a:gd name="T40" fmla="*/ 14 w 35"/>
                <a:gd name="T41" fmla="*/ 38 h 139"/>
                <a:gd name="T42" fmla="*/ 6 w 35"/>
                <a:gd name="T43" fmla="*/ 91 h 139"/>
                <a:gd name="T44" fmla="*/ 5 w 35"/>
                <a:gd name="T45" fmla="*/ 99 h 139"/>
                <a:gd name="T46" fmla="*/ 2 w 35"/>
                <a:gd name="T47" fmla="*/ 96 h 139"/>
                <a:gd name="T48" fmla="*/ 4 w 35"/>
                <a:gd name="T49" fmla="*/ 82 h 139"/>
                <a:gd name="T50" fmla="*/ 11 w 35"/>
                <a:gd name="T51" fmla="*/ 35 h 139"/>
                <a:gd name="T52" fmla="*/ 16 w 35"/>
                <a:gd name="T53" fmla="*/ 5 h 139"/>
                <a:gd name="T54" fmla="*/ 16 w 35"/>
                <a:gd name="T55" fmla="*/ 5 h 139"/>
                <a:gd name="T56" fmla="*/ 18 w 35"/>
                <a:gd name="T57" fmla="*/ 0 h 139"/>
                <a:gd name="T58" fmla="*/ 21 w 35"/>
                <a:gd name="T59" fmla="*/ 3 h 139"/>
                <a:gd name="T60" fmla="*/ 24 w 35"/>
                <a:gd name="T61" fmla="*/ 9 h 139"/>
                <a:gd name="T62" fmla="*/ 29 w 35"/>
                <a:gd name="T63" fmla="*/ 17 h 139"/>
                <a:gd name="T64" fmla="*/ 27 w 35"/>
                <a:gd name="T65" fmla="*/ 40 h 139"/>
                <a:gd name="T66" fmla="*/ 28 w 35"/>
                <a:gd name="T67" fmla="*/ 46 h 139"/>
                <a:gd name="T68" fmla="*/ 29 w 35"/>
                <a:gd name="T69" fmla="*/ 38 h 139"/>
                <a:gd name="T70" fmla="*/ 31 w 35"/>
                <a:gd name="T71" fmla="*/ 33 h 139"/>
                <a:gd name="T72" fmla="*/ 33 w 35"/>
                <a:gd name="T73" fmla="*/ 37 h 139"/>
                <a:gd name="T74" fmla="*/ 32 w 35"/>
                <a:gd name="T75" fmla="*/ 41 h 139"/>
                <a:gd name="T76" fmla="*/ 31 w 35"/>
                <a:gd name="T77" fmla="*/ 48 h 139"/>
                <a:gd name="T78" fmla="*/ 30 w 35"/>
                <a:gd name="T79" fmla="*/ 53 h 139"/>
                <a:gd name="T80" fmla="*/ 29 w 35"/>
                <a:gd name="T81" fmla="*/ 59 h 139"/>
                <a:gd name="T82" fmla="*/ 29 w 35"/>
                <a:gd name="T83" fmla="*/ 65 h 139"/>
                <a:gd name="T84" fmla="*/ 28 w 35"/>
                <a:gd name="T85" fmla="*/ 64 h 139"/>
                <a:gd name="T86" fmla="*/ 28 w 35"/>
                <a:gd name="T87" fmla="*/ 64 h 139"/>
                <a:gd name="T88" fmla="*/ 27 w 35"/>
                <a:gd name="T89" fmla="*/ 70 h 139"/>
                <a:gd name="T90" fmla="*/ 27 w 35"/>
                <a:gd name="T91" fmla="*/ 70 h 139"/>
                <a:gd name="T92" fmla="*/ 28 w 35"/>
                <a:gd name="T93" fmla="*/ 70 h 139"/>
                <a:gd name="T94" fmla="*/ 27 w 35"/>
                <a:gd name="T95" fmla="*/ 77 h 139"/>
                <a:gd name="T96" fmla="*/ 23 w 35"/>
                <a:gd name="T97" fmla="*/ 99 h 139"/>
                <a:gd name="T98" fmla="*/ 21 w 35"/>
                <a:gd name="T99" fmla="*/ 107 h 139"/>
                <a:gd name="T100" fmla="*/ 21 w 35"/>
                <a:gd name="T101" fmla="*/ 107 h 139"/>
                <a:gd name="T102" fmla="*/ 19 w 35"/>
                <a:gd name="T103" fmla="*/ 11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" h="139">
                  <a:moveTo>
                    <a:pt x="19" y="117"/>
                  </a:moveTo>
                  <a:cubicBezTo>
                    <a:pt x="17" y="124"/>
                    <a:pt x="17" y="132"/>
                    <a:pt x="15" y="139"/>
                  </a:cubicBezTo>
                  <a:cubicBezTo>
                    <a:pt x="14" y="136"/>
                    <a:pt x="15" y="133"/>
                    <a:pt x="15" y="130"/>
                  </a:cubicBezTo>
                  <a:cubicBezTo>
                    <a:pt x="15" y="129"/>
                    <a:pt x="16" y="127"/>
                    <a:pt x="13" y="129"/>
                  </a:cubicBezTo>
                  <a:cubicBezTo>
                    <a:pt x="12" y="130"/>
                    <a:pt x="12" y="128"/>
                    <a:pt x="12" y="128"/>
                  </a:cubicBezTo>
                  <a:cubicBezTo>
                    <a:pt x="12" y="126"/>
                    <a:pt x="12" y="125"/>
                    <a:pt x="13" y="124"/>
                  </a:cubicBezTo>
                  <a:cubicBezTo>
                    <a:pt x="13" y="122"/>
                    <a:pt x="18" y="121"/>
                    <a:pt x="13" y="118"/>
                  </a:cubicBezTo>
                  <a:cubicBezTo>
                    <a:pt x="12" y="117"/>
                    <a:pt x="11" y="113"/>
                    <a:pt x="8" y="114"/>
                  </a:cubicBezTo>
                  <a:cubicBezTo>
                    <a:pt x="6" y="114"/>
                    <a:pt x="6" y="112"/>
                    <a:pt x="6" y="111"/>
                  </a:cubicBezTo>
                  <a:cubicBezTo>
                    <a:pt x="3" y="115"/>
                    <a:pt x="4" y="119"/>
                    <a:pt x="2" y="123"/>
                  </a:cubicBezTo>
                  <a:cubicBezTo>
                    <a:pt x="0" y="122"/>
                    <a:pt x="1" y="120"/>
                    <a:pt x="1" y="119"/>
                  </a:cubicBezTo>
                  <a:cubicBezTo>
                    <a:pt x="2" y="112"/>
                    <a:pt x="2" y="105"/>
                    <a:pt x="6" y="98"/>
                  </a:cubicBezTo>
                  <a:cubicBezTo>
                    <a:pt x="8" y="97"/>
                    <a:pt x="8" y="94"/>
                    <a:pt x="9" y="92"/>
                  </a:cubicBezTo>
                  <a:cubicBezTo>
                    <a:pt x="10" y="79"/>
                    <a:pt x="12" y="67"/>
                    <a:pt x="14" y="54"/>
                  </a:cubicBezTo>
                  <a:cubicBezTo>
                    <a:pt x="14" y="51"/>
                    <a:pt x="15" y="48"/>
                    <a:pt x="16" y="44"/>
                  </a:cubicBezTo>
                  <a:cubicBezTo>
                    <a:pt x="16" y="41"/>
                    <a:pt x="17" y="37"/>
                    <a:pt x="18" y="33"/>
                  </a:cubicBezTo>
                  <a:cubicBezTo>
                    <a:pt x="18" y="33"/>
                    <a:pt x="17" y="33"/>
                    <a:pt x="18" y="33"/>
                  </a:cubicBezTo>
                  <a:cubicBezTo>
                    <a:pt x="18" y="33"/>
                    <a:pt x="18" y="33"/>
                    <a:pt x="18" y="34"/>
                  </a:cubicBezTo>
                  <a:cubicBezTo>
                    <a:pt x="16" y="36"/>
                    <a:pt x="15" y="35"/>
                    <a:pt x="15" y="33"/>
                  </a:cubicBezTo>
                  <a:cubicBezTo>
                    <a:pt x="15" y="32"/>
                    <a:pt x="15" y="30"/>
                    <a:pt x="15" y="29"/>
                  </a:cubicBezTo>
                  <a:cubicBezTo>
                    <a:pt x="15" y="31"/>
                    <a:pt x="15" y="35"/>
                    <a:pt x="14" y="38"/>
                  </a:cubicBezTo>
                  <a:cubicBezTo>
                    <a:pt x="12" y="55"/>
                    <a:pt x="9" y="73"/>
                    <a:pt x="6" y="91"/>
                  </a:cubicBezTo>
                  <a:cubicBezTo>
                    <a:pt x="6" y="93"/>
                    <a:pt x="6" y="96"/>
                    <a:pt x="5" y="99"/>
                  </a:cubicBezTo>
                  <a:cubicBezTo>
                    <a:pt x="2" y="100"/>
                    <a:pt x="2" y="99"/>
                    <a:pt x="2" y="96"/>
                  </a:cubicBezTo>
                  <a:cubicBezTo>
                    <a:pt x="2" y="92"/>
                    <a:pt x="3" y="87"/>
                    <a:pt x="4" y="82"/>
                  </a:cubicBezTo>
                  <a:cubicBezTo>
                    <a:pt x="6" y="67"/>
                    <a:pt x="9" y="51"/>
                    <a:pt x="11" y="35"/>
                  </a:cubicBezTo>
                  <a:cubicBezTo>
                    <a:pt x="13" y="25"/>
                    <a:pt x="14" y="1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6" y="1"/>
                    <a:pt x="18" y="0"/>
                  </a:cubicBezTo>
                  <a:cubicBezTo>
                    <a:pt x="20" y="0"/>
                    <a:pt x="21" y="2"/>
                    <a:pt x="21" y="3"/>
                  </a:cubicBezTo>
                  <a:cubicBezTo>
                    <a:pt x="20" y="6"/>
                    <a:pt x="22" y="8"/>
                    <a:pt x="24" y="9"/>
                  </a:cubicBezTo>
                  <a:cubicBezTo>
                    <a:pt x="27" y="11"/>
                    <a:pt x="28" y="14"/>
                    <a:pt x="29" y="17"/>
                  </a:cubicBezTo>
                  <a:cubicBezTo>
                    <a:pt x="30" y="25"/>
                    <a:pt x="30" y="33"/>
                    <a:pt x="27" y="40"/>
                  </a:cubicBezTo>
                  <a:cubicBezTo>
                    <a:pt x="26" y="43"/>
                    <a:pt x="26" y="44"/>
                    <a:pt x="28" y="46"/>
                  </a:cubicBezTo>
                  <a:cubicBezTo>
                    <a:pt x="29" y="43"/>
                    <a:pt x="29" y="40"/>
                    <a:pt x="29" y="38"/>
                  </a:cubicBezTo>
                  <a:cubicBezTo>
                    <a:pt x="29" y="36"/>
                    <a:pt x="30" y="34"/>
                    <a:pt x="31" y="33"/>
                  </a:cubicBezTo>
                  <a:cubicBezTo>
                    <a:pt x="34" y="33"/>
                    <a:pt x="31" y="36"/>
                    <a:pt x="33" y="37"/>
                  </a:cubicBezTo>
                  <a:cubicBezTo>
                    <a:pt x="35" y="39"/>
                    <a:pt x="34" y="40"/>
                    <a:pt x="32" y="41"/>
                  </a:cubicBezTo>
                  <a:cubicBezTo>
                    <a:pt x="31" y="43"/>
                    <a:pt x="30" y="45"/>
                    <a:pt x="31" y="48"/>
                  </a:cubicBezTo>
                  <a:cubicBezTo>
                    <a:pt x="33" y="50"/>
                    <a:pt x="32" y="51"/>
                    <a:pt x="30" y="53"/>
                  </a:cubicBezTo>
                  <a:cubicBezTo>
                    <a:pt x="30" y="55"/>
                    <a:pt x="28" y="56"/>
                    <a:pt x="29" y="59"/>
                  </a:cubicBezTo>
                  <a:cubicBezTo>
                    <a:pt x="31" y="61"/>
                    <a:pt x="30" y="63"/>
                    <a:pt x="29" y="65"/>
                  </a:cubicBezTo>
                  <a:cubicBezTo>
                    <a:pt x="28" y="65"/>
                    <a:pt x="28" y="64"/>
                    <a:pt x="28" y="64"/>
                  </a:cubicBezTo>
                  <a:cubicBezTo>
                    <a:pt x="28" y="63"/>
                    <a:pt x="28" y="63"/>
                    <a:pt x="28" y="64"/>
                  </a:cubicBezTo>
                  <a:cubicBezTo>
                    <a:pt x="28" y="66"/>
                    <a:pt x="27" y="68"/>
                    <a:pt x="27" y="70"/>
                  </a:cubicBezTo>
                  <a:cubicBezTo>
                    <a:pt x="27" y="71"/>
                    <a:pt x="27" y="71"/>
                    <a:pt x="27" y="70"/>
                  </a:cubicBezTo>
                  <a:cubicBezTo>
                    <a:pt x="27" y="70"/>
                    <a:pt x="27" y="70"/>
                    <a:pt x="28" y="70"/>
                  </a:cubicBezTo>
                  <a:cubicBezTo>
                    <a:pt x="30" y="73"/>
                    <a:pt x="27" y="75"/>
                    <a:pt x="27" y="77"/>
                  </a:cubicBezTo>
                  <a:cubicBezTo>
                    <a:pt x="26" y="84"/>
                    <a:pt x="26" y="92"/>
                    <a:pt x="23" y="99"/>
                  </a:cubicBezTo>
                  <a:cubicBezTo>
                    <a:pt x="21" y="101"/>
                    <a:pt x="22" y="105"/>
                    <a:pt x="21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0" y="110"/>
                    <a:pt x="20" y="114"/>
                    <a:pt x="19" y="117"/>
                  </a:cubicBezTo>
                  <a:close/>
                </a:path>
              </a:pathLst>
            </a:custGeom>
            <a:solidFill>
              <a:srgbClr val="433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4" name="Freeform 137"/>
            <p:cNvSpPr>
              <a:spLocks/>
            </p:cNvSpPr>
            <p:nvPr/>
          </p:nvSpPr>
          <p:spPr bwMode="auto">
            <a:xfrm>
              <a:off x="6374866" y="3970740"/>
              <a:ext cx="105297" cy="557628"/>
            </a:xfrm>
            <a:custGeom>
              <a:avLst/>
              <a:gdLst>
                <a:gd name="T0" fmla="*/ 34 w 49"/>
                <a:gd name="T1" fmla="*/ 0 h 260"/>
                <a:gd name="T2" fmla="*/ 35 w 49"/>
                <a:gd name="T3" fmla="*/ 0 h 260"/>
                <a:gd name="T4" fmla="*/ 36 w 49"/>
                <a:gd name="T5" fmla="*/ 5 h 260"/>
                <a:gd name="T6" fmla="*/ 39 w 49"/>
                <a:gd name="T7" fmla="*/ 7 h 260"/>
                <a:gd name="T8" fmla="*/ 43 w 49"/>
                <a:gd name="T9" fmla="*/ 9 h 260"/>
                <a:gd name="T10" fmla="*/ 44 w 49"/>
                <a:gd name="T11" fmla="*/ 3 h 260"/>
                <a:gd name="T12" fmla="*/ 46 w 49"/>
                <a:gd name="T13" fmla="*/ 0 h 260"/>
                <a:gd name="T14" fmla="*/ 48 w 49"/>
                <a:gd name="T15" fmla="*/ 12 h 260"/>
                <a:gd name="T16" fmla="*/ 48 w 49"/>
                <a:gd name="T17" fmla="*/ 17 h 260"/>
                <a:gd name="T18" fmla="*/ 37 w 49"/>
                <a:gd name="T19" fmla="*/ 83 h 260"/>
                <a:gd name="T20" fmla="*/ 21 w 49"/>
                <a:gd name="T21" fmla="*/ 186 h 260"/>
                <a:gd name="T22" fmla="*/ 16 w 49"/>
                <a:gd name="T23" fmla="*/ 212 h 260"/>
                <a:gd name="T24" fmla="*/ 16 w 49"/>
                <a:gd name="T25" fmla="*/ 227 h 260"/>
                <a:gd name="T26" fmla="*/ 17 w 49"/>
                <a:gd name="T27" fmla="*/ 223 h 260"/>
                <a:gd name="T28" fmla="*/ 19 w 49"/>
                <a:gd name="T29" fmla="*/ 218 h 260"/>
                <a:gd name="T30" fmla="*/ 15 w 49"/>
                <a:gd name="T31" fmla="*/ 234 h 260"/>
                <a:gd name="T32" fmla="*/ 11 w 49"/>
                <a:gd name="T33" fmla="*/ 227 h 260"/>
                <a:gd name="T34" fmla="*/ 11 w 49"/>
                <a:gd name="T35" fmla="*/ 226 h 260"/>
                <a:gd name="T36" fmla="*/ 11 w 49"/>
                <a:gd name="T37" fmla="*/ 227 h 260"/>
                <a:gd name="T38" fmla="*/ 11 w 49"/>
                <a:gd name="T39" fmla="*/ 232 h 260"/>
                <a:gd name="T40" fmla="*/ 8 w 49"/>
                <a:gd name="T41" fmla="*/ 254 h 260"/>
                <a:gd name="T42" fmla="*/ 6 w 49"/>
                <a:gd name="T43" fmla="*/ 259 h 260"/>
                <a:gd name="T44" fmla="*/ 1 w 49"/>
                <a:gd name="T45" fmla="*/ 255 h 260"/>
                <a:gd name="T46" fmla="*/ 2 w 49"/>
                <a:gd name="T47" fmla="*/ 248 h 260"/>
                <a:gd name="T48" fmla="*/ 5 w 49"/>
                <a:gd name="T49" fmla="*/ 245 h 260"/>
                <a:gd name="T50" fmla="*/ 6 w 49"/>
                <a:gd name="T51" fmla="*/ 244 h 260"/>
                <a:gd name="T52" fmla="*/ 7 w 49"/>
                <a:gd name="T53" fmla="*/ 236 h 260"/>
                <a:gd name="T54" fmla="*/ 6 w 49"/>
                <a:gd name="T55" fmla="*/ 242 h 260"/>
                <a:gd name="T56" fmla="*/ 1 w 49"/>
                <a:gd name="T57" fmla="*/ 243 h 260"/>
                <a:gd name="T58" fmla="*/ 4 w 49"/>
                <a:gd name="T59" fmla="*/ 222 h 260"/>
                <a:gd name="T60" fmla="*/ 8 w 49"/>
                <a:gd name="T61" fmla="*/ 203 h 260"/>
                <a:gd name="T62" fmla="*/ 10 w 49"/>
                <a:gd name="T63" fmla="*/ 196 h 260"/>
                <a:gd name="T64" fmla="*/ 11 w 49"/>
                <a:gd name="T65" fmla="*/ 196 h 260"/>
                <a:gd name="T66" fmla="*/ 12 w 49"/>
                <a:gd name="T67" fmla="*/ 200 h 260"/>
                <a:gd name="T68" fmla="*/ 11 w 49"/>
                <a:gd name="T69" fmla="*/ 196 h 260"/>
                <a:gd name="T70" fmla="*/ 11 w 49"/>
                <a:gd name="T71" fmla="*/ 191 h 260"/>
                <a:gd name="T72" fmla="*/ 18 w 49"/>
                <a:gd name="T73" fmla="*/ 147 h 260"/>
                <a:gd name="T74" fmla="*/ 19 w 49"/>
                <a:gd name="T75" fmla="*/ 144 h 260"/>
                <a:gd name="T76" fmla="*/ 21 w 49"/>
                <a:gd name="T77" fmla="*/ 143 h 260"/>
                <a:gd name="T78" fmla="*/ 22 w 49"/>
                <a:gd name="T79" fmla="*/ 141 h 260"/>
                <a:gd name="T80" fmla="*/ 21 w 49"/>
                <a:gd name="T81" fmla="*/ 141 h 260"/>
                <a:gd name="T82" fmla="*/ 20 w 49"/>
                <a:gd name="T83" fmla="*/ 138 h 260"/>
                <a:gd name="T84" fmla="*/ 20 w 49"/>
                <a:gd name="T85" fmla="*/ 133 h 260"/>
                <a:gd name="T86" fmla="*/ 32 w 49"/>
                <a:gd name="T87" fmla="*/ 67 h 260"/>
                <a:gd name="T88" fmla="*/ 35 w 49"/>
                <a:gd name="T89" fmla="*/ 48 h 260"/>
                <a:gd name="T90" fmla="*/ 38 w 49"/>
                <a:gd name="T91" fmla="*/ 45 h 260"/>
                <a:gd name="T92" fmla="*/ 39 w 49"/>
                <a:gd name="T93" fmla="*/ 41 h 260"/>
                <a:gd name="T94" fmla="*/ 39 w 49"/>
                <a:gd name="T95" fmla="*/ 42 h 260"/>
                <a:gd name="T96" fmla="*/ 37 w 49"/>
                <a:gd name="T97" fmla="*/ 40 h 260"/>
                <a:gd name="T98" fmla="*/ 39 w 49"/>
                <a:gd name="T99" fmla="*/ 32 h 260"/>
                <a:gd name="T100" fmla="*/ 40 w 49"/>
                <a:gd name="T101" fmla="*/ 32 h 260"/>
                <a:gd name="T102" fmla="*/ 40 w 49"/>
                <a:gd name="T103" fmla="*/ 34 h 260"/>
                <a:gd name="T104" fmla="*/ 41 w 49"/>
                <a:gd name="T105" fmla="*/ 32 h 260"/>
                <a:gd name="T106" fmla="*/ 39 w 49"/>
                <a:gd name="T107" fmla="*/ 32 h 260"/>
                <a:gd name="T108" fmla="*/ 39 w 49"/>
                <a:gd name="T109" fmla="*/ 21 h 260"/>
                <a:gd name="T110" fmla="*/ 38 w 49"/>
                <a:gd name="T111" fmla="*/ 29 h 260"/>
                <a:gd name="T112" fmla="*/ 36 w 49"/>
                <a:gd name="T113" fmla="*/ 38 h 260"/>
                <a:gd name="T114" fmla="*/ 34 w 49"/>
                <a:gd name="T115" fmla="*/ 38 h 260"/>
                <a:gd name="T116" fmla="*/ 30 w 49"/>
                <a:gd name="T117" fmla="*/ 34 h 260"/>
                <a:gd name="T118" fmla="*/ 31 w 49"/>
                <a:gd name="T119" fmla="*/ 26 h 260"/>
                <a:gd name="T120" fmla="*/ 32 w 49"/>
                <a:gd name="T121" fmla="*/ 13 h 260"/>
                <a:gd name="T122" fmla="*/ 34 w 49"/>
                <a:gd name="T123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" h="260">
                  <a:moveTo>
                    <a:pt x="34" y="0"/>
                  </a:moveTo>
                  <a:cubicBezTo>
                    <a:pt x="34" y="0"/>
                    <a:pt x="35" y="0"/>
                    <a:pt x="35" y="0"/>
                  </a:cubicBezTo>
                  <a:cubicBezTo>
                    <a:pt x="38" y="1"/>
                    <a:pt x="36" y="3"/>
                    <a:pt x="36" y="5"/>
                  </a:cubicBezTo>
                  <a:cubicBezTo>
                    <a:pt x="36" y="8"/>
                    <a:pt x="36" y="8"/>
                    <a:pt x="39" y="7"/>
                  </a:cubicBezTo>
                  <a:cubicBezTo>
                    <a:pt x="41" y="6"/>
                    <a:pt x="41" y="9"/>
                    <a:pt x="43" y="9"/>
                  </a:cubicBezTo>
                  <a:cubicBezTo>
                    <a:pt x="42" y="7"/>
                    <a:pt x="41" y="5"/>
                    <a:pt x="44" y="3"/>
                  </a:cubicBezTo>
                  <a:cubicBezTo>
                    <a:pt x="46" y="5"/>
                    <a:pt x="47" y="3"/>
                    <a:pt x="46" y="0"/>
                  </a:cubicBezTo>
                  <a:cubicBezTo>
                    <a:pt x="49" y="4"/>
                    <a:pt x="43" y="8"/>
                    <a:pt x="48" y="12"/>
                  </a:cubicBezTo>
                  <a:cubicBezTo>
                    <a:pt x="49" y="13"/>
                    <a:pt x="49" y="15"/>
                    <a:pt x="48" y="17"/>
                  </a:cubicBezTo>
                  <a:cubicBezTo>
                    <a:pt x="45" y="39"/>
                    <a:pt x="41" y="61"/>
                    <a:pt x="37" y="83"/>
                  </a:cubicBezTo>
                  <a:cubicBezTo>
                    <a:pt x="32" y="117"/>
                    <a:pt x="26" y="151"/>
                    <a:pt x="21" y="186"/>
                  </a:cubicBezTo>
                  <a:cubicBezTo>
                    <a:pt x="19" y="195"/>
                    <a:pt x="17" y="203"/>
                    <a:pt x="16" y="212"/>
                  </a:cubicBezTo>
                  <a:cubicBezTo>
                    <a:pt x="15" y="217"/>
                    <a:pt x="14" y="222"/>
                    <a:pt x="16" y="227"/>
                  </a:cubicBezTo>
                  <a:cubicBezTo>
                    <a:pt x="17" y="226"/>
                    <a:pt x="17" y="224"/>
                    <a:pt x="17" y="223"/>
                  </a:cubicBezTo>
                  <a:cubicBezTo>
                    <a:pt x="17" y="221"/>
                    <a:pt x="18" y="219"/>
                    <a:pt x="19" y="218"/>
                  </a:cubicBezTo>
                  <a:cubicBezTo>
                    <a:pt x="20" y="224"/>
                    <a:pt x="20" y="230"/>
                    <a:pt x="15" y="234"/>
                  </a:cubicBezTo>
                  <a:cubicBezTo>
                    <a:pt x="12" y="233"/>
                    <a:pt x="12" y="229"/>
                    <a:pt x="11" y="227"/>
                  </a:cubicBezTo>
                  <a:cubicBezTo>
                    <a:pt x="11" y="226"/>
                    <a:pt x="11" y="227"/>
                    <a:pt x="11" y="226"/>
                  </a:cubicBezTo>
                  <a:cubicBezTo>
                    <a:pt x="11" y="226"/>
                    <a:pt x="11" y="227"/>
                    <a:pt x="11" y="227"/>
                  </a:cubicBezTo>
                  <a:cubicBezTo>
                    <a:pt x="12" y="229"/>
                    <a:pt x="12" y="231"/>
                    <a:pt x="11" y="232"/>
                  </a:cubicBezTo>
                  <a:cubicBezTo>
                    <a:pt x="10" y="239"/>
                    <a:pt x="9" y="247"/>
                    <a:pt x="8" y="254"/>
                  </a:cubicBezTo>
                  <a:cubicBezTo>
                    <a:pt x="7" y="256"/>
                    <a:pt x="7" y="258"/>
                    <a:pt x="6" y="259"/>
                  </a:cubicBezTo>
                  <a:cubicBezTo>
                    <a:pt x="1" y="260"/>
                    <a:pt x="0" y="260"/>
                    <a:pt x="1" y="255"/>
                  </a:cubicBezTo>
                  <a:cubicBezTo>
                    <a:pt x="1" y="253"/>
                    <a:pt x="2" y="251"/>
                    <a:pt x="2" y="248"/>
                  </a:cubicBezTo>
                  <a:cubicBezTo>
                    <a:pt x="2" y="247"/>
                    <a:pt x="2" y="244"/>
                    <a:pt x="5" y="245"/>
                  </a:cubicBezTo>
                  <a:cubicBezTo>
                    <a:pt x="6" y="246"/>
                    <a:pt x="6" y="245"/>
                    <a:pt x="6" y="244"/>
                  </a:cubicBezTo>
                  <a:cubicBezTo>
                    <a:pt x="6" y="241"/>
                    <a:pt x="7" y="238"/>
                    <a:pt x="7" y="236"/>
                  </a:cubicBezTo>
                  <a:cubicBezTo>
                    <a:pt x="7" y="237"/>
                    <a:pt x="6" y="240"/>
                    <a:pt x="6" y="242"/>
                  </a:cubicBezTo>
                  <a:cubicBezTo>
                    <a:pt x="6" y="244"/>
                    <a:pt x="3" y="244"/>
                    <a:pt x="1" y="243"/>
                  </a:cubicBezTo>
                  <a:cubicBezTo>
                    <a:pt x="2" y="236"/>
                    <a:pt x="3" y="229"/>
                    <a:pt x="4" y="222"/>
                  </a:cubicBezTo>
                  <a:cubicBezTo>
                    <a:pt x="6" y="216"/>
                    <a:pt x="6" y="209"/>
                    <a:pt x="8" y="203"/>
                  </a:cubicBezTo>
                  <a:cubicBezTo>
                    <a:pt x="8" y="200"/>
                    <a:pt x="8" y="198"/>
                    <a:pt x="10" y="196"/>
                  </a:cubicBezTo>
                  <a:cubicBezTo>
                    <a:pt x="10" y="196"/>
                    <a:pt x="11" y="196"/>
                    <a:pt x="11" y="196"/>
                  </a:cubicBezTo>
                  <a:cubicBezTo>
                    <a:pt x="13" y="197"/>
                    <a:pt x="13" y="198"/>
                    <a:pt x="12" y="200"/>
                  </a:cubicBezTo>
                  <a:cubicBezTo>
                    <a:pt x="13" y="196"/>
                    <a:pt x="13" y="196"/>
                    <a:pt x="11" y="196"/>
                  </a:cubicBezTo>
                  <a:cubicBezTo>
                    <a:pt x="10" y="194"/>
                    <a:pt x="10" y="192"/>
                    <a:pt x="11" y="191"/>
                  </a:cubicBezTo>
                  <a:cubicBezTo>
                    <a:pt x="13" y="176"/>
                    <a:pt x="16" y="162"/>
                    <a:pt x="18" y="147"/>
                  </a:cubicBezTo>
                  <a:cubicBezTo>
                    <a:pt x="18" y="146"/>
                    <a:pt x="18" y="145"/>
                    <a:pt x="19" y="144"/>
                  </a:cubicBezTo>
                  <a:cubicBezTo>
                    <a:pt x="19" y="143"/>
                    <a:pt x="20" y="141"/>
                    <a:pt x="21" y="143"/>
                  </a:cubicBezTo>
                  <a:cubicBezTo>
                    <a:pt x="21" y="143"/>
                    <a:pt x="22" y="142"/>
                    <a:pt x="22" y="141"/>
                  </a:cubicBezTo>
                  <a:cubicBezTo>
                    <a:pt x="22" y="140"/>
                    <a:pt x="22" y="142"/>
                    <a:pt x="21" y="141"/>
                  </a:cubicBezTo>
                  <a:cubicBezTo>
                    <a:pt x="20" y="140"/>
                    <a:pt x="20" y="140"/>
                    <a:pt x="20" y="138"/>
                  </a:cubicBezTo>
                  <a:cubicBezTo>
                    <a:pt x="20" y="137"/>
                    <a:pt x="20" y="135"/>
                    <a:pt x="20" y="133"/>
                  </a:cubicBezTo>
                  <a:cubicBezTo>
                    <a:pt x="24" y="111"/>
                    <a:pt x="28" y="89"/>
                    <a:pt x="32" y="67"/>
                  </a:cubicBezTo>
                  <a:cubicBezTo>
                    <a:pt x="33" y="61"/>
                    <a:pt x="33" y="54"/>
                    <a:pt x="35" y="48"/>
                  </a:cubicBezTo>
                  <a:cubicBezTo>
                    <a:pt x="35" y="46"/>
                    <a:pt x="35" y="46"/>
                    <a:pt x="38" y="45"/>
                  </a:cubicBezTo>
                  <a:cubicBezTo>
                    <a:pt x="39" y="44"/>
                    <a:pt x="39" y="42"/>
                    <a:pt x="39" y="41"/>
                  </a:cubicBezTo>
                  <a:cubicBezTo>
                    <a:pt x="38" y="41"/>
                    <a:pt x="39" y="42"/>
                    <a:pt x="39" y="42"/>
                  </a:cubicBezTo>
                  <a:cubicBezTo>
                    <a:pt x="37" y="43"/>
                    <a:pt x="37" y="41"/>
                    <a:pt x="37" y="40"/>
                  </a:cubicBezTo>
                  <a:cubicBezTo>
                    <a:pt x="36" y="37"/>
                    <a:pt x="37" y="34"/>
                    <a:pt x="39" y="32"/>
                  </a:cubicBezTo>
                  <a:cubicBezTo>
                    <a:pt x="39" y="32"/>
                    <a:pt x="39" y="32"/>
                    <a:pt x="40" y="32"/>
                  </a:cubicBezTo>
                  <a:cubicBezTo>
                    <a:pt x="40" y="33"/>
                    <a:pt x="40" y="33"/>
                    <a:pt x="40" y="34"/>
                  </a:cubicBezTo>
                  <a:cubicBezTo>
                    <a:pt x="40" y="33"/>
                    <a:pt x="41" y="33"/>
                    <a:pt x="41" y="32"/>
                  </a:cubicBezTo>
                  <a:cubicBezTo>
                    <a:pt x="41" y="32"/>
                    <a:pt x="40" y="32"/>
                    <a:pt x="39" y="32"/>
                  </a:cubicBezTo>
                  <a:cubicBezTo>
                    <a:pt x="37" y="28"/>
                    <a:pt x="39" y="25"/>
                    <a:pt x="39" y="21"/>
                  </a:cubicBezTo>
                  <a:cubicBezTo>
                    <a:pt x="38" y="24"/>
                    <a:pt x="37" y="26"/>
                    <a:pt x="38" y="29"/>
                  </a:cubicBezTo>
                  <a:cubicBezTo>
                    <a:pt x="39" y="32"/>
                    <a:pt x="37" y="35"/>
                    <a:pt x="36" y="38"/>
                  </a:cubicBezTo>
                  <a:cubicBezTo>
                    <a:pt x="36" y="39"/>
                    <a:pt x="34" y="39"/>
                    <a:pt x="34" y="38"/>
                  </a:cubicBezTo>
                  <a:cubicBezTo>
                    <a:pt x="32" y="37"/>
                    <a:pt x="29" y="37"/>
                    <a:pt x="30" y="34"/>
                  </a:cubicBezTo>
                  <a:cubicBezTo>
                    <a:pt x="31" y="31"/>
                    <a:pt x="31" y="28"/>
                    <a:pt x="31" y="26"/>
                  </a:cubicBezTo>
                  <a:cubicBezTo>
                    <a:pt x="30" y="21"/>
                    <a:pt x="32" y="17"/>
                    <a:pt x="32" y="13"/>
                  </a:cubicBezTo>
                  <a:cubicBezTo>
                    <a:pt x="33" y="8"/>
                    <a:pt x="34" y="4"/>
                    <a:pt x="34" y="0"/>
                  </a:cubicBezTo>
                  <a:close/>
                </a:path>
              </a:pathLst>
            </a:custGeom>
            <a:solidFill>
              <a:srgbClr val="211D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5" name="Freeform 138"/>
            <p:cNvSpPr>
              <a:spLocks/>
            </p:cNvSpPr>
            <p:nvPr/>
          </p:nvSpPr>
          <p:spPr bwMode="auto">
            <a:xfrm>
              <a:off x="7533131" y="2913323"/>
              <a:ext cx="161653" cy="262500"/>
            </a:xfrm>
            <a:custGeom>
              <a:avLst/>
              <a:gdLst>
                <a:gd name="T0" fmla="*/ 3 w 76"/>
                <a:gd name="T1" fmla="*/ 13 h 122"/>
                <a:gd name="T2" fmla="*/ 1 w 76"/>
                <a:gd name="T3" fmla="*/ 13 h 122"/>
                <a:gd name="T4" fmla="*/ 7 w 76"/>
                <a:gd name="T5" fmla="*/ 4 h 122"/>
                <a:gd name="T6" fmla="*/ 22 w 76"/>
                <a:gd name="T7" fmla="*/ 5 h 122"/>
                <a:gd name="T8" fmla="*/ 24 w 76"/>
                <a:gd name="T9" fmla="*/ 6 h 122"/>
                <a:gd name="T10" fmla="*/ 29 w 76"/>
                <a:gd name="T11" fmla="*/ 9 h 122"/>
                <a:gd name="T12" fmla="*/ 33 w 76"/>
                <a:gd name="T13" fmla="*/ 5 h 122"/>
                <a:gd name="T14" fmla="*/ 33 w 76"/>
                <a:gd name="T15" fmla="*/ 0 h 122"/>
                <a:gd name="T16" fmla="*/ 49 w 76"/>
                <a:gd name="T17" fmla="*/ 46 h 122"/>
                <a:gd name="T18" fmla="*/ 47 w 76"/>
                <a:gd name="T19" fmla="*/ 51 h 122"/>
                <a:gd name="T20" fmla="*/ 49 w 76"/>
                <a:gd name="T21" fmla="*/ 55 h 122"/>
                <a:gd name="T22" fmla="*/ 51 w 76"/>
                <a:gd name="T23" fmla="*/ 60 h 122"/>
                <a:gd name="T24" fmla="*/ 52 w 76"/>
                <a:gd name="T25" fmla="*/ 64 h 122"/>
                <a:gd name="T26" fmla="*/ 54 w 76"/>
                <a:gd name="T27" fmla="*/ 69 h 122"/>
                <a:gd name="T28" fmla="*/ 59 w 76"/>
                <a:gd name="T29" fmla="*/ 88 h 122"/>
                <a:gd name="T30" fmla="*/ 61 w 76"/>
                <a:gd name="T31" fmla="*/ 84 h 122"/>
                <a:gd name="T32" fmla="*/ 64 w 76"/>
                <a:gd name="T33" fmla="*/ 92 h 122"/>
                <a:gd name="T34" fmla="*/ 69 w 76"/>
                <a:gd name="T35" fmla="*/ 94 h 122"/>
                <a:gd name="T36" fmla="*/ 70 w 76"/>
                <a:gd name="T37" fmla="*/ 96 h 122"/>
                <a:gd name="T38" fmla="*/ 71 w 76"/>
                <a:gd name="T39" fmla="*/ 105 h 122"/>
                <a:gd name="T40" fmla="*/ 66 w 76"/>
                <a:gd name="T41" fmla="*/ 109 h 122"/>
                <a:gd name="T42" fmla="*/ 64 w 76"/>
                <a:gd name="T43" fmla="*/ 110 h 122"/>
                <a:gd name="T44" fmla="*/ 62 w 76"/>
                <a:gd name="T45" fmla="*/ 108 h 122"/>
                <a:gd name="T46" fmla="*/ 64 w 76"/>
                <a:gd name="T47" fmla="*/ 101 h 122"/>
                <a:gd name="T48" fmla="*/ 62 w 76"/>
                <a:gd name="T49" fmla="*/ 109 h 122"/>
                <a:gd name="T50" fmla="*/ 62 w 76"/>
                <a:gd name="T51" fmla="*/ 112 h 122"/>
                <a:gd name="T52" fmla="*/ 60 w 76"/>
                <a:gd name="T53" fmla="*/ 114 h 122"/>
                <a:gd name="T54" fmla="*/ 59 w 76"/>
                <a:gd name="T55" fmla="*/ 111 h 122"/>
                <a:gd name="T56" fmla="*/ 59 w 76"/>
                <a:gd name="T57" fmla="*/ 116 h 122"/>
                <a:gd name="T58" fmla="*/ 59 w 76"/>
                <a:gd name="T59" fmla="*/ 116 h 122"/>
                <a:gd name="T60" fmla="*/ 60 w 76"/>
                <a:gd name="T61" fmla="*/ 120 h 122"/>
                <a:gd name="T62" fmla="*/ 58 w 76"/>
                <a:gd name="T63" fmla="*/ 120 h 122"/>
                <a:gd name="T64" fmla="*/ 52 w 76"/>
                <a:gd name="T65" fmla="*/ 118 h 122"/>
                <a:gd name="T66" fmla="*/ 56 w 76"/>
                <a:gd name="T67" fmla="*/ 108 h 122"/>
                <a:gd name="T68" fmla="*/ 53 w 76"/>
                <a:gd name="T69" fmla="*/ 116 h 122"/>
                <a:gd name="T70" fmla="*/ 52 w 76"/>
                <a:gd name="T71" fmla="*/ 118 h 122"/>
                <a:gd name="T72" fmla="*/ 49 w 76"/>
                <a:gd name="T73" fmla="*/ 121 h 122"/>
                <a:gd name="T74" fmla="*/ 46 w 76"/>
                <a:gd name="T75" fmla="*/ 118 h 122"/>
                <a:gd name="T76" fmla="*/ 54 w 76"/>
                <a:gd name="T77" fmla="*/ 103 h 122"/>
                <a:gd name="T78" fmla="*/ 50 w 76"/>
                <a:gd name="T79" fmla="*/ 107 h 122"/>
                <a:gd name="T80" fmla="*/ 50 w 76"/>
                <a:gd name="T81" fmla="*/ 106 h 122"/>
                <a:gd name="T82" fmla="*/ 43 w 76"/>
                <a:gd name="T83" fmla="*/ 90 h 122"/>
                <a:gd name="T84" fmla="*/ 44 w 76"/>
                <a:gd name="T85" fmla="*/ 88 h 122"/>
                <a:gd name="T86" fmla="*/ 42 w 76"/>
                <a:gd name="T87" fmla="*/ 76 h 122"/>
                <a:gd name="T88" fmla="*/ 40 w 76"/>
                <a:gd name="T89" fmla="*/ 75 h 122"/>
                <a:gd name="T90" fmla="*/ 39 w 76"/>
                <a:gd name="T91" fmla="*/ 73 h 122"/>
                <a:gd name="T92" fmla="*/ 38 w 76"/>
                <a:gd name="T93" fmla="*/ 64 h 122"/>
                <a:gd name="T94" fmla="*/ 35 w 76"/>
                <a:gd name="T95" fmla="*/ 56 h 122"/>
                <a:gd name="T96" fmla="*/ 31 w 76"/>
                <a:gd name="T97" fmla="*/ 37 h 122"/>
                <a:gd name="T98" fmla="*/ 25 w 76"/>
                <a:gd name="T99" fmla="*/ 16 h 122"/>
                <a:gd name="T100" fmla="*/ 23 w 76"/>
                <a:gd name="T101" fmla="*/ 12 h 122"/>
                <a:gd name="T102" fmla="*/ 18 w 76"/>
                <a:gd name="T103" fmla="*/ 11 h 122"/>
                <a:gd name="T104" fmla="*/ 14 w 76"/>
                <a:gd name="T105" fmla="*/ 11 h 122"/>
                <a:gd name="T106" fmla="*/ 9 w 76"/>
                <a:gd name="T107" fmla="*/ 11 h 122"/>
                <a:gd name="T108" fmla="*/ 3 w 76"/>
                <a:gd name="T109" fmla="*/ 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6" h="122">
                  <a:moveTo>
                    <a:pt x="3" y="13"/>
                  </a:moveTo>
                  <a:cubicBezTo>
                    <a:pt x="3" y="13"/>
                    <a:pt x="2" y="13"/>
                    <a:pt x="1" y="13"/>
                  </a:cubicBezTo>
                  <a:cubicBezTo>
                    <a:pt x="0" y="9"/>
                    <a:pt x="3" y="4"/>
                    <a:pt x="7" y="4"/>
                  </a:cubicBezTo>
                  <a:cubicBezTo>
                    <a:pt x="12" y="4"/>
                    <a:pt x="17" y="4"/>
                    <a:pt x="22" y="5"/>
                  </a:cubicBezTo>
                  <a:cubicBezTo>
                    <a:pt x="23" y="5"/>
                    <a:pt x="23" y="6"/>
                    <a:pt x="24" y="6"/>
                  </a:cubicBezTo>
                  <a:cubicBezTo>
                    <a:pt x="26" y="5"/>
                    <a:pt x="26" y="5"/>
                    <a:pt x="29" y="9"/>
                  </a:cubicBezTo>
                  <a:cubicBezTo>
                    <a:pt x="27" y="3"/>
                    <a:pt x="32" y="7"/>
                    <a:pt x="33" y="5"/>
                  </a:cubicBezTo>
                  <a:cubicBezTo>
                    <a:pt x="34" y="4"/>
                    <a:pt x="32" y="2"/>
                    <a:pt x="33" y="0"/>
                  </a:cubicBezTo>
                  <a:cubicBezTo>
                    <a:pt x="40" y="15"/>
                    <a:pt x="44" y="30"/>
                    <a:pt x="49" y="46"/>
                  </a:cubicBezTo>
                  <a:cubicBezTo>
                    <a:pt x="48" y="47"/>
                    <a:pt x="49" y="50"/>
                    <a:pt x="47" y="51"/>
                  </a:cubicBezTo>
                  <a:cubicBezTo>
                    <a:pt x="46" y="53"/>
                    <a:pt x="46" y="54"/>
                    <a:pt x="49" y="55"/>
                  </a:cubicBezTo>
                  <a:cubicBezTo>
                    <a:pt x="52" y="55"/>
                    <a:pt x="53" y="58"/>
                    <a:pt x="51" y="60"/>
                  </a:cubicBezTo>
                  <a:cubicBezTo>
                    <a:pt x="49" y="62"/>
                    <a:pt x="50" y="63"/>
                    <a:pt x="52" y="64"/>
                  </a:cubicBezTo>
                  <a:cubicBezTo>
                    <a:pt x="54" y="66"/>
                    <a:pt x="53" y="68"/>
                    <a:pt x="54" y="69"/>
                  </a:cubicBezTo>
                  <a:cubicBezTo>
                    <a:pt x="56" y="75"/>
                    <a:pt x="54" y="82"/>
                    <a:pt x="59" y="88"/>
                  </a:cubicBezTo>
                  <a:cubicBezTo>
                    <a:pt x="59" y="87"/>
                    <a:pt x="58" y="84"/>
                    <a:pt x="61" y="84"/>
                  </a:cubicBezTo>
                  <a:cubicBezTo>
                    <a:pt x="61" y="87"/>
                    <a:pt x="61" y="90"/>
                    <a:pt x="64" y="92"/>
                  </a:cubicBezTo>
                  <a:cubicBezTo>
                    <a:pt x="67" y="91"/>
                    <a:pt x="69" y="91"/>
                    <a:pt x="69" y="94"/>
                  </a:cubicBezTo>
                  <a:cubicBezTo>
                    <a:pt x="69" y="95"/>
                    <a:pt x="70" y="96"/>
                    <a:pt x="70" y="96"/>
                  </a:cubicBezTo>
                  <a:cubicBezTo>
                    <a:pt x="76" y="98"/>
                    <a:pt x="73" y="102"/>
                    <a:pt x="71" y="105"/>
                  </a:cubicBezTo>
                  <a:cubicBezTo>
                    <a:pt x="69" y="105"/>
                    <a:pt x="64" y="103"/>
                    <a:pt x="66" y="109"/>
                  </a:cubicBezTo>
                  <a:cubicBezTo>
                    <a:pt x="67" y="110"/>
                    <a:pt x="65" y="110"/>
                    <a:pt x="64" y="110"/>
                  </a:cubicBezTo>
                  <a:cubicBezTo>
                    <a:pt x="63" y="110"/>
                    <a:pt x="62" y="110"/>
                    <a:pt x="62" y="108"/>
                  </a:cubicBezTo>
                  <a:cubicBezTo>
                    <a:pt x="62" y="105"/>
                    <a:pt x="63" y="103"/>
                    <a:pt x="64" y="101"/>
                  </a:cubicBezTo>
                  <a:cubicBezTo>
                    <a:pt x="62" y="103"/>
                    <a:pt x="62" y="106"/>
                    <a:pt x="62" y="109"/>
                  </a:cubicBezTo>
                  <a:cubicBezTo>
                    <a:pt x="62" y="110"/>
                    <a:pt x="62" y="111"/>
                    <a:pt x="62" y="112"/>
                  </a:cubicBezTo>
                  <a:cubicBezTo>
                    <a:pt x="62" y="113"/>
                    <a:pt x="61" y="114"/>
                    <a:pt x="60" y="114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8" y="113"/>
                    <a:pt x="59" y="114"/>
                    <a:pt x="59" y="116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59" y="118"/>
                    <a:pt x="61" y="119"/>
                    <a:pt x="60" y="120"/>
                  </a:cubicBezTo>
                  <a:cubicBezTo>
                    <a:pt x="59" y="121"/>
                    <a:pt x="58" y="121"/>
                    <a:pt x="58" y="120"/>
                  </a:cubicBezTo>
                  <a:cubicBezTo>
                    <a:pt x="56" y="119"/>
                    <a:pt x="54" y="119"/>
                    <a:pt x="52" y="118"/>
                  </a:cubicBezTo>
                  <a:cubicBezTo>
                    <a:pt x="53" y="114"/>
                    <a:pt x="57" y="111"/>
                    <a:pt x="56" y="108"/>
                  </a:cubicBezTo>
                  <a:cubicBezTo>
                    <a:pt x="56" y="110"/>
                    <a:pt x="54" y="113"/>
                    <a:pt x="53" y="116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2" y="120"/>
                    <a:pt x="50" y="120"/>
                    <a:pt x="49" y="121"/>
                  </a:cubicBezTo>
                  <a:cubicBezTo>
                    <a:pt x="47" y="121"/>
                    <a:pt x="45" y="122"/>
                    <a:pt x="46" y="118"/>
                  </a:cubicBezTo>
                  <a:cubicBezTo>
                    <a:pt x="50" y="114"/>
                    <a:pt x="51" y="108"/>
                    <a:pt x="54" y="103"/>
                  </a:cubicBezTo>
                  <a:cubicBezTo>
                    <a:pt x="52" y="104"/>
                    <a:pt x="53" y="107"/>
                    <a:pt x="50" y="107"/>
                  </a:cubicBezTo>
                  <a:cubicBezTo>
                    <a:pt x="50" y="107"/>
                    <a:pt x="50" y="106"/>
                    <a:pt x="50" y="106"/>
                  </a:cubicBezTo>
                  <a:cubicBezTo>
                    <a:pt x="49" y="100"/>
                    <a:pt x="45" y="95"/>
                    <a:pt x="43" y="90"/>
                  </a:cubicBezTo>
                  <a:cubicBezTo>
                    <a:pt x="43" y="89"/>
                    <a:pt x="44" y="89"/>
                    <a:pt x="44" y="88"/>
                  </a:cubicBezTo>
                  <a:cubicBezTo>
                    <a:pt x="44" y="84"/>
                    <a:pt x="43" y="80"/>
                    <a:pt x="42" y="76"/>
                  </a:cubicBezTo>
                  <a:cubicBezTo>
                    <a:pt x="42" y="74"/>
                    <a:pt x="41" y="75"/>
                    <a:pt x="40" y="75"/>
                  </a:cubicBezTo>
                  <a:cubicBezTo>
                    <a:pt x="39" y="75"/>
                    <a:pt x="39" y="74"/>
                    <a:pt x="39" y="73"/>
                  </a:cubicBezTo>
                  <a:cubicBezTo>
                    <a:pt x="40" y="70"/>
                    <a:pt x="39" y="67"/>
                    <a:pt x="38" y="64"/>
                  </a:cubicBezTo>
                  <a:cubicBezTo>
                    <a:pt x="37" y="62"/>
                    <a:pt x="36" y="59"/>
                    <a:pt x="35" y="56"/>
                  </a:cubicBezTo>
                  <a:cubicBezTo>
                    <a:pt x="33" y="50"/>
                    <a:pt x="31" y="44"/>
                    <a:pt x="31" y="37"/>
                  </a:cubicBezTo>
                  <a:cubicBezTo>
                    <a:pt x="30" y="30"/>
                    <a:pt x="28" y="23"/>
                    <a:pt x="25" y="16"/>
                  </a:cubicBezTo>
                  <a:cubicBezTo>
                    <a:pt x="25" y="14"/>
                    <a:pt x="25" y="13"/>
                    <a:pt x="23" y="12"/>
                  </a:cubicBezTo>
                  <a:cubicBezTo>
                    <a:pt x="21" y="13"/>
                    <a:pt x="21" y="10"/>
                    <a:pt x="18" y="11"/>
                  </a:cubicBezTo>
                  <a:cubicBezTo>
                    <a:pt x="17" y="11"/>
                    <a:pt x="15" y="12"/>
                    <a:pt x="14" y="11"/>
                  </a:cubicBezTo>
                  <a:cubicBezTo>
                    <a:pt x="12" y="9"/>
                    <a:pt x="11" y="10"/>
                    <a:pt x="9" y="11"/>
                  </a:cubicBezTo>
                  <a:cubicBezTo>
                    <a:pt x="7" y="12"/>
                    <a:pt x="5" y="12"/>
                    <a:pt x="3" y="13"/>
                  </a:cubicBezTo>
                  <a:close/>
                </a:path>
              </a:pathLst>
            </a:custGeom>
            <a:solidFill>
              <a:srgbClr val="6B6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6" name="Freeform 139"/>
            <p:cNvSpPr>
              <a:spLocks/>
            </p:cNvSpPr>
            <p:nvPr/>
          </p:nvSpPr>
          <p:spPr bwMode="auto">
            <a:xfrm>
              <a:off x="7475292" y="3938112"/>
              <a:ext cx="54873" cy="216526"/>
            </a:xfrm>
            <a:custGeom>
              <a:avLst/>
              <a:gdLst>
                <a:gd name="T0" fmla="*/ 18 w 26"/>
                <a:gd name="T1" fmla="*/ 0 h 101"/>
                <a:gd name="T2" fmla="*/ 18 w 26"/>
                <a:gd name="T3" fmla="*/ 5 h 101"/>
                <a:gd name="T4" fmla="*/ 16 w 26"/>
                <a:gd name="T5" fmla="*/ 12 h 101"/>
                <a:gd name="T6" fmla="*/ 20 w 26"/>
                <a:gd name="T7" fmla="*/ 11 h 101"/>
                <a:gd name="T8" fmla="*/ 22 w 26"/>
                <a:gd name="T9" fmla="*/ 4 h 101"/>
                <a:gd name="T10" fmla="*/ 24 w 26"/>
                <a:gd name="T11" fmla="*/ 17 h 101"/>
                <a:gd name="T12" fmla="*/ 24 w 26"/>
                <a:gd name="T13" fmla="*/ 19 h 101"/>
                <a:gd name="T14" fmla="*/ 24 w 26"/>
                <a:gd name="T15" fmla="*/ 52 h 101"/>
                <a:gd name="T16" fmla="*/ 25 w 26"/>
                <a:gd name="T17" fmla="*/ 61 h 101"/>
                <a:gd name="T18" fmla="*/ 25 w 26"/>
                <a:gd name="T19" fmla="*/ 71 h 101"/>
                <a:gd name="T20" fmla="*/ 25 w 26"/>
                <a:gd name="T21" fmla="*/ 76 h 101"/>
                <a:gd name="T22" fmla="*/ 25 w 26"/>
                <a:gd name="T23" fmla="*/ 79 h 101"/>
                <a:gd name="T24" fmla="*/ 23 w 26"/>
                <a:gd name="T25" fmla="*/ 86 h 101"/>
                <a:gd name="T26" fmla="*/ 20 w 26"/>
                <a:gd name="T27" fmla="*/ 98 h 101"/>
                <a:gd name="T28" fmla="*/ 17 w 26"/>
                <a:gd name="T29" fmla="*/ 100 h 101"/>
                <a:gd name="T30" fmla="*/ 12 w 26"/>
                <a:gd name="T31" fmla="*/ 100 h 101"/>
                <a:gd name="T32" fmla="*/ 11 w 26"/>
                <a:gd name="T33" fmla="*/ 93 h 101"/>
                <a:gd name="T34" fmla="*/ 5 w 26"/>
                <a:gd name="T35" fmla="*/ 64 h 101"/>
                <a:gd name="T36" fmla="*/ 2 w 26"/>
                <a:gd name="T37" fmla="*/ 56 h 101"/>
                <a:gd name="T38" fmla="*/ 1 w 26"/>
                <a:gd name="T39" fmla="*/ 49 h 101"/>
                <a:gd name="T40" fmla="*/ 2 w 26"/>
                <a:gd name="T41" fmla="*/ 37 h 101"/>
                <a:gd name="T42" fmla="*/ 3 w 26"/>
                <a:gd name="T43" fmla="*/ 33 h 101"/>
                <a:gd name="T44" fmla="*/ 3 w 26"/>
                <a:gd name="T45" fmla="*/ 31 h 101"/>
                <a:gd name="T46" fmla="*/ 12 w 26"/>
                <a:gd name="T47" fmla="*/ 16 h 101"/>
                <a:gd name="T48" fmla="*/ 17 w 26"/>
                <a:gd name="T49" fmla="*/ 2 h 101"/>
                <a:gd name="T50" fmla="*/ 18 w 26"/>
                <a:gd name="T5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101">
                  <a:moveTo>
                    <a:pt x="18" y="0"/>
                  </a:moveTo>
                  <a:cubicBezTo>
                    <a:pt x="21" y="2"/>
                    <a:pt x="18" y="4"/>
                    <a:pt x="18" y="5"/>
                  </a:cubicBezTo>
                  <a:cubicBezTo>
                    <a:pt x="18" y="7"/>
                    <a:pt x="17" y="9"/>
                    <a:pt x="16" y="12"/>
                  </a:cubicBezTo>
                  <a:cubicBezTo>
                    <a:pt x="18" y="10"/>
                    <a:pt x="19" y="8"/>
                    <a:pt x="20" y="11"/>
                  </a:cubicBezTo>
                  <a:cubicBezTo>
                    <a:pt x="21" y="9"/>
                    <a:pt x="20" y="7"/>
                    <a:pt x="22" y="4"/>
                  </a:cubicBezTo>
                  <a:cubicBezTo>
                    <a:pt x="23" y="9"/>
                    <a:pt x="23" y="13"/>
                    <a:pt x="24" y="17"/>
                  </a:cubicBezTo>
                  <a:cubicBezTo>
                    <a:pt x="24" y="18"/>
                    <a:pt x="24" y="18"/>
                    <a:pt x="24" y="19"/>
                  </a:cubicBezTo>
                  <a:cubicBezTo>
                    <a:pt x="24" y="30"/>
                    <a:pt x="25" y="41"/>
                    <a:pt x="24" y="52"/>
                  </a:cubicBezTo>
                  <a:cubicBezTo>
                    <a:pt x="23" y="55"/>
                    <a:pt x="24" y="58"/>
                    <a:pt x="25" y="61"/>
                  </a:cubicBezTo>
                  <a:cubicBezTo>
                    <a:pt x="26" y="65"/>
                    <a:pt x="25" y="67"/>
                    <a:pt x="25" y="71"/>
                  </a:cubicBezTo>
                  <a:cubicBezTo>
                    <a:pt x="25" y="72"/>
                    <a:pt x="24" y="74"/>
                    <a:pt x="25" y="76"/>
                  </a:cubicBezTo>
                  <a:cubicBezTo>
                    <a:pt x="26" y="77"/>
                    <a:pt x="25" y="78"/>
                    <a:pt x="25" y="79"/>
                  </a:cubicBezTo>
                  <a:cubicBezTo>
                    <a:pt x="22" y="81"/>
                    <a:pt x="23" y="84"/>
                    <a:pt x="23" y="86"/>
                  </a:cubicBezTo>
                  <a:cubicBezTo>
                    <a:pt x="24" y="91"/>
                    <a:pt x="21" y="94"/>
                    <a:pt x="20" y="98"/>
                  </a:cubicBezTo>
                  <a:cubicBezTo>
                    <a:pt x="20" y="100"/>
                    <a:pt x="19" y="101"/>
                    <a:pt x="17" y="100"/>
                  </a:cubicBezTo>
                  <a:cubicBezTo>
                    <a:pt x="15" y="98"/>
                    <a:pt x="14" y="100"/>
                    <a:pt x="12" y="100"/>
                  </a:cubicBezTo>
                  <a:cubicBezTo>
                    <a:pt x="11" y="98"/>
                    <a:pt x="11" y="96"/>
                    <a:pt x="11" y="93"/>
                  </a:cubicBezTo>
                  <a:cubicBezTo>
                    <a:pt x="7" y="84"/>
                    <a:pt x="6" y="74"/>
                    <a:pt x="5" y="64"/>
                  </a:cubicBezTo>
                  <a:cubicBezTo>
                    <a:pt x="5" y="62"/>
                    <a:pt x="3" y="59"/>
                    <a:pt x="2" y="56"/>
                  </a:cubicBezTo>
                  <a:cubicBezTo>
                    <a:pt x="2" y="54"/>
                    <a:pt x="1" y="51"/>
                    <a:pt x="1" y="49"/>
                  </a:cubicBezTo>
                  <a:cubicBezTo>
                    <a:pt x="0" y="45"/>
                    <a:pt x="0" y="41"/>
                    <a:pt x="2" y="37"/>
                  </a:cubicBezTo>
                  <a:cubicBezTo>
                    <a:pt x="3" y="36"/>
                    <a:pt x="4" y="34"/>
                    <a:pt x="3" y="33"/>
                  </a:cubicBezTo>
                  <a:cubicBezTo>
                    <a:pt x="3" y="32"/>
                    <a:pt x="3" y="32"/>
                    <a:pt x="3" y="31"/>
                  </a:cubicBezTo>
                  <a:cubicBezTo>
                    <a:pt x="6" y="26"/>
                    <a:pt x="9" y="21"/>
                    <a:pt x="12" y="16"/>
                  </a:cubicBezTo>
                  <a:cubicBezTo>
                    <a:pt x="14" y="11"/>
                    <a:pt x="16" y="7"/>
                    <a:pt x="17" y="2"/>
                  </a:cubicBezTo>
                  <a:cubicBezTo>
                    <a:pt x="17" y="1"/>
                    <a:pt x="17" y="0"/>
                    <a:pt x="18" y="0"/>
                  </a:cubicBezTo>
                  <a:close/>
                </a:path>
              </a:pathLst>
            </a:custGeom>
            <a:solidFill>
              <a:srgbClr val="90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7" name="Freeform 140"/>
            <p:cNvSpPr>
              <a:spLocks/>
            </p:cNvSpPr>
            <p:nvPr/>
          </p:nvSpPr>
          <p:spPr bwMode="auto">
            <a:xfrm>
              <a:off x="6288849" y="4848707"/>
              <a:ext cx="68220" cy="283263"/>
            </a:xfrm>
            <a:custGeom>
              <a:avLst/>
              <a:gdLst>
                <a:gd name="T0" fmla="*/ 30 w 32"/>
                <a:gd name="T1" fmla="*/ 21 h 132"/>
                <a:gd name="T2" fmla="*/ 26 w 32"/>
                <a:gd name="T3" fmla="*/ 49 h 132"/>
                <a:gd name="T4" fmla="*/ 18 w 32"/>
                <a:gd name="T5" fmla="*/ 95 h 132"/>
                <a:gd name="T6" fmla="*/ 13 w 32"/>
                <a:gd name="T7" fmla="*/ 129 h 132"/>
                <a:gd name="T8" fmla="*/ 12 w 32"/>
                <a:gd name="T9" fmla="*/ 131 h 132"/>
                <a:gd name="T10" fmla="*/ 11 w 32"/>
                <a:gd name="T11" fmla="*/ 131 h 132"/>
                <a:gd name="T12" fmla="*/ 11 w 32"/>
                <a:gd name="T13" fmla="*/ 122 h 132"/>
                <a:gd name="T14" fmla="*/ 4 w 32"/>
                <a:gd name="T15" fmla="*/ 114 h 132"/>
                <a:gd name="T16" fmla="*/ 1 w 32"/>
                <a:gd name="T17" fmla="*/ 113 h 132"/>
                <a:gd name="T18" fmla="*/ 1 w 32"/>
                <a:gd name="T19" fmla="*/ 110 h 132"/>
                <a:gd name="T20" fmla="*/ 5 w 32"/>
                <a:gd name="T21" fmla="*/ 96 h 132"/>
                <a:gd name="T22" fmla="*/ 9 w 32"/>
                <a:gd name="T23" fmla="*/ 65 h 132"/>
                <a:gd name="T24" fmla="*/ 13 w 32"/>
                <a:gd name="T25" fmla="*/ 40 h 132"/>
                <a:gd name="T26" fmla="*/ 13 w 32"/>
                <a:gd name="T27" fmla="*/ 36 h 132"/>
                <a:gd name="T28" fmla="*/ 14 w 32"/>
                <a:gd name="T29" fmla="*/ 26 h 132"/>
                <a:gd name="T30" fmla="*/ 15 w 32"/>
                <a:gd name="T31" fmla="*/ 17 h 132"/>
                <a:gd name="T32" fmla="*/ 16 w 32"/>
                <a:gd name="T33" fmla="*/ 11 h 132"/>
                <a:gd name="T34" fmla="*/ 17 w 32"/>
                <a:gd name="T35" fmla="*/ 4 h 132"/>
                <a:gd name="T36" fmla="*/ 21 w 32"/>
                <a:gd name="T37" fmla="*/ 2 h 132"/>
                <a:gd name="T38" fmla="*/ 29 w 32"/>
                <a:gd name="T39" fmla="*/ 6 h 132"/>
                <a:gd name="T40" fmla="*/ 31 w 32"/>
                <a:gd name="T41" fmla="*/ 11 h 132"/>
                <a:gd name="T42" fmla="*/ 30 w 32"/>
                <a:gd name="T43" fmla="*/ 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132">
                  <a:moveTo>
                    <a:pt x="30" y="21"/>
                  </a:moveTo>
                  <a:cubicBezTo>
                    <a:pt x="29" y="30"/>
                    <a:pt x="28" y="40"/>
                    <a:pt x="26" y="49"/>
                  </a:cubicBezTo>
                  <a:cubicBezTo>
                    <a:pt x="24" y="64"/>
                    <a:pt x="21" y="80"/>
                    <a:pt x="18" y="95"/>
                  </a:cubicBezTo>
                  <a:cubicBezTo>
                    <a:pt x="17" y="106"/>
                    <a:pt x="15" y="118"/>
                    <a:pt x="13" y="129"/>
                  </a:cubicBezTo>
                  <a:cubicBezTo>
                    <a:pt x="13" y="130"/>
                    <a:pt x="13" y="131"/>
                    <a:pt x="12" y="131"/>
                  </a:cubicBezTo>
                  <a:cubicBezTo>
                    <a:pt x="12" y="132"/>
                    <a:pt x="11" y="132"/>
                    <a:pt x="11" y="131"/>
                  </a:cubicBezTo>
                  <a:cubicBezTo>
                    <a:pt x="10" y="128"/>
                    <a:pt x="11" y="125"/>
                    <a:pt x="11" y="122"/>
                  </a:cubicBezTo>
                  <a:cubicBezTo>
                    <a:pt x="12" y="118"/>
                    <a:pt x="9" y="114"/>
                    <a:pt x="4" y="114"/>
                  </a:cubicBezTo>
                  <a:cubicBezTo>
                    <a:pt x="2" y="114"/>
                    <a:pt x="1" y="115"/>
                    <a:pt x="1" y="113"/>
                  </a:cubicBezTo>
                  <a:cubicBezTo>
                    <a:pt x="0" y="112"/>
                    <a:pt x="1" y="111"/>
                    <a:pt x="1" y="110"/>
                  </a:cubicBezTo>
                  <a:cubicBezTo>
                    <a:pt x="5" y="106"/>
                    <a:pt x="4" y="101"/>
                    <a:pt x="5" y="96"/>
                  </a:cubicBezTo>
                  <a:cubicBezTo>
                    <a:pt x="5" y="86"/>
                    <a:pt x="8" y="75"/>
                    <a:pt x="9" y="65"/>
                  </a:cubicBezTo>
                  <a:cubicBezTo>
                    <a:pt x="10" y="57"/>
                    <a:pt x="11" y="48"/>
                    <a:pt x="13" y="40"/>
                  </a:cubicBezTo>
                  <a:cubicBezTo>
                    <a:pt x="13" y="39"/>
                    <a:pt x="13" y="37"/>
                    <a:pt x="13" y="36"/>
                  </a:cubicBezTo>
                  <a:cubicBezTo>
                    <a:pt x="12" y="32"/>
                    <a:pt x="13" y="29"/>
                    <a:pt x="14" y="26"/>
                  </a:cubicBezTo>
                  <a:cubicBezTo>
                    <a:pt x="16" y="23"/>
                    <a:pt x="17" y="21"/>
                    <a:pt x="15" y="17"/>
                  </a:cubicBezTo>
                  <a:cubicBezTo>
                    <a:pt x="15" y="15"/>
                    <a:pt x="15" y="13"/>
                    <a:pt x="16" y="11"/>
                  </a:cubicBezTo>
                  <a:cubicBezTo>
                    <a:pt x="16" y="9"/>
                    <a:pt x="17" y="7"/>
                    <a:pt x="17" y="4"/>
                  </a:cubicBezTo>
                  <a:cubicBezTo>
                    <a:pt x="17" y="1"/>
                    <a:pt x="18" y="0"/>
                    <a:pt x="21" y="2"/>
                  </a:cubicBezTo>
                  <a:cubicBezTo>
                    <a:pt x="24" y="4"/>
                    <a:pt x="26" y="6"/>
                    <a:pt x="29" y="6"/>
                  </a:cubicBezTo>
                  <a:cubicBezTo>
                    <a:pt x="32" y="7"/>
                    <a:pt x="31" y="9"/>
                    <a:pt x="31" y="11"/>
                  </a:cubicBezTo>
                  <a:cubicBezTo>
                    <a:pt x="30" y="14"/>
                    <a:pt x="29" y="17"/>
                    <a:pt x="30" y="21"/>
                  </a:cubicBezTo>
                  <a:close/>
                </a:path>
              </a:pathLst>
            </a:custGeom>
            <a:solidFill>
              <a:srgbClr val="7F7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8" name="Freeform 141"/>
            <p:cNvSpPr>
              <a:spLocks/>
            </p:cNvSpPr>
            <p:nvPr/>
          </p:nvSpPr>
          <p:spPr bwMode="auto">
            <a:xfrm>
              <a:off x="6702621" y="2615229"/>
              <a:ext cx="143856" cy="129026"/>
            </a:xfrm>
            <a:custGeom>
              <a:avLst/>
              <a:gdLst>
                <a:gd name="T0" fmla="*/ 3 w 67"/>
                <a:gd name="T1" fmla="*/ 5 h 60"/>
                <a:gd name="T2" fmla="*/ 25 w 67"/>
                <a:gd name="T3" fmla="*/ 1 h 60"/>
                <a:gd name="T4" fmla="*/ 29 w 67"/>
                <a:gd name="T5" fmla="*/ 1 h 60"/>
                <a:gd name="T6" fmla="*/ 41 w 67"/>
                <a:gd name="T7" fmla="*/ 16 h 60"/>
                <a:gd name="T8" fmla="*/ 43 w 67"/>
                <a:gd name="T9" fmla="*/ 17 h 60"/>
                <a:gd name="T10" fmla="*/ 47 w 67"/>
                <a:gd name="T11" fmla="*/ 17 h 60"/>
                <a:gd name="T12" fmla="*/ 54 w 67"/>
                <a:gd name="T13" fmla="*/ 23 h 60"/>
                <a:gd name="T14" fmla="*/ 66 w 67"/>
                <a:gd name="T15" fmla="*/ 42 h 60"/>
                <a:gd name="T16" fmla="*/ 65 w 67"/>
                <a:gd name="T17" fmla="*/ 50 h 60"/>
                <a:gd name="T18" fmla="*/ 57 w 67"/>
                <a:gd name="T19" fmla="*/ 60 h 60"/>
                <a:gd name="T20" fmla="*/ 56 w 67"/>
                <a:gd name="T21" fmla="*/ 57 h 60"/>
                <a:gd name="T22" fmla="*/ 61 w 67"/>
                <a:gd name="T23" fmla="*/ 47 h 60"/>
                <a:gd name="T24" fmla="*/ 61 w 67"/>
                <a:gd name="T25" fmla="*/ 41 h 60"/>
                <a:gd name="T26" fmla="*/ 54 w 67"/>
                <a:gd name="T27" fmla="*/ 33 h 60"/>
                <a:gd name="T28" fmla="*/ 49 w 67"/>
                <a:gd name="T29" fmla="*/ 30 h 60"/>
                <a:gd name="T30" fmla="*/ 41 w 67"/>
                <a:gd name="T31" fmla="*/ 27 h 60"/>
                <a:gd name="T32" fmla="*/ 42 w 67"/>
                <a:gd name="T33" fmla="*/ 28 h 60"/>
                <a:gd name="T34" fmla="*/ 46 w 67"/>
                <a:gd name="T35" fmla="*/ 31 h 60"/>
                <a:gd name="T36" fmla="*/ 42 w 67"/>
                <a:gd name="T37" fmla="*/ 32 h 60"/>
                <a:gd name="T38" fmla="*/ 41 w 67"/>
                <a:gd name="T39" fmla="*/ 33 h 60"/>
                <a:gd name="T40" fmla="*/ 46 w 67"/>
                <a:gd name="T41" fmla="*/ 40 h 60"/>
                <a:gd name="T42" fmla="*/ 45 w 67"/>
                <a:gd name="T43" fmla="*/ 43 h 60"/>
                <a:gd name="T44" fmla="*/ 40 w 67"/>
                <a:gd name="T45" fmla="*/ 40 h 60"/>
                <a:gd name="T46" fmla="*/ 33 w 67"/>
                <a:gd name="T47" fmla="*/ 34 h 60"/>
                <a:gd name="T48" fmla="*/ 18 w 67"/>
                <a:gd name="T49" fmla="*/ 46 h 60"/>
                <a:gd name="T50" fmla="*/ 10 w 67"/>
                <a:gd name="T51" fmla="*/ 54 h 60"/>
                <a:gd name="T52" fmla="*/ 9 w 67"/>
                <a:gd name="T53" fmla="*/ 54 h 60"/>
                <a:gd name="T54" fmla="*/ 5 w 67"/>
                <a:gd name="T55" fmla="*/ 48 h 60"/>
                <a:gd name="T56" fmla="*/ 4 w 67"/>
                <a:gd name="T57" fmla="*/ 54 h 60"/>
                <a:gd name="T58" fmla="*/ 1 w 67"/>
                <a:gd name="T59" fmla="*/ 46 h 60"/>
                <a:gd name="T60" fmla="*/ 7 w 67"/>
                <a:gd name="T61" fmla="*/ 37 h 60"/>
                <a:gd name="T62" fmla="*/ 8 w 67"/>
                <a:gd name="T63" fmla="*/ 33 h 60"/>
                <a:gd name="T64" fmla="*/ 8 w 67"/>
                <a:gd name="T65" fmla="*/ 24 h 60"/>
                <a:gd name="T66" fmla="*/ 8 w 67"/>
                <a:gd name="T67" fmla="*/ 22 h 60"/>
                <a:gd name="T68" fmla="*/ 8 w 67"/>
                <a:gd name="T69" fmla="*/ 21 h 60"/>
                <a:gd name="T70" fmla="*/ 7 w 67"/>
                <a:gd name="T71" fmla="*/ 19 h 60"/>
                <a:gd name="T72" fmla="*/ 5 w 67"/>
                <a:gd name="T73" fmla="*/ 15 h 60"/>
                <a:gd name="T74" fmla="*/ 5 w 67"/>
                <a:gd name="T75" fmla="*/ 12 h 60"/>
                <a:gd name="T76" fmla="*/ 5 w 67"/>
                <a:gd name="T77" fmla="*/ 7 h 60"/>
                <a:gd name="T78" fmla="*/ 4 w 67"/>
                <a:gd name="T79" fmla="*/ 7 h 60"/>
                <a:gd name="T80" fmla="*/ 3 w 67"/>
                <a:gd name="T8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60">
                  <a:moveTo>
                    <a:pt x="3" y="5"/>
                  </a:moveTo>
                  <a:cubicBezTo>
                    <a:pt x="10" y="3"/>
                    <a:pt x="17" y="2"/>
                    <a:pt x="25" y="1"/>
                  </a:cubicBezTo>
                  <a:cubicBezTo>
                    <a:pt x="26" y="1"/>
                    <a:pt x="27" y="0"/>
                    <a:pt x="29" y="1"/>
                  </a:cubicBezTo>
                  <a:cubicBezTo>
                    <a:pt x="32" y="6"/>
                    <a:pt x="35" y="13"/>
                    <a:pt x="41" y="16"/>
                  </a:cubicBezTo>
                  <a:cubicBezTo>
                    <a:pt x="42" y="17"/>
                    <a:pt x="42" y="17"/>
                    <a:pt x="43" y="17"/>
                  </a:cubicBezTo>
                  <a:cubicBezTo>
                    <a:pt x="44" y="16"/>
                    <a:pt x="46" y="16"/>
                    <a:pt x="47" y="17"/>
                  </a:cubicBezTo>
                  <a:cubicBezTo>
                    <a:pt x="50" y="18"/>
                    <a:pt x="52" y="21"/>
                    <a:pt x="54" y="23"/>
                  </a:cubicBezTo>
                  <a:cubicBezTo>
                    <a:pt x="58" y="29"/>
                    <a:pt x="63" y="35"/>
                    <a:pt x="66" y="42"/>
                  </a:cubicBezTo>
                  <a:cubicBezTo>
                    <a:pt x="67" y="45"/>
                    <a:pt x="67" y="48"/>
                    <a:pt x="65" y="50"/>
                  </a:cubicBezTo>
                  <a:cubicBezTo>
                    <a:pt x="62" y="54"/>
                    <a:pt x="61" y="58"/>
                    <a:pt x="57" y="60"/>
                  </a:cubicBezTo>
                  <a:cubicBezTo>
                    <a:pt x="55" y="60"/>
                    <a:pt x="56" y="58"/>
                    <a:pt x="56" y="57"/>
                  </a:cubicBezTo>
                  <a:cubicBezTo>
                    <a:pt x="57" y="53"/>
                    <a:pt x="59" y="50"/>
                    <a:pt x="61" y="47"/>
                  </a:cubicBezTo>
                  <a:cubicBezTo>
                    <a:pt x="62" y="45"/>
                    <a:pt x="62" y="43"/>
                    <a:pt x="61" y="41"/>
                  </a:cubicBezTo>
                  <a:cubicBezTo>
                    <a:pt x="59" y="38"/>
                    <a:pt x="57" y="35"/>
                    <a:pt x="54" y="33"/>
                  </a:cubicBezTo>
                  <a:cubicBezTo>
                    <a:pt x="53" y="31"/>
                    <a:pt x="51" y="29"/>
                    <a:pt x="49" y="30"/>
                  </a:cubicBezTo>
                  <a:cubicBezTo>
                    <a:pt x="46" y="30"/>
                    <a:pt x="43" y="28"/>
                    <a:pt x="41" y="27"/>
                  </a:cubicBezTo>
                  <a:cubicBezTo>
                    <a:pt x="41" y="27"/>
                    <a:pt x="42" y="28"/>
                    <a:pt x="42" y="28"/>
                  </a:cubicBezTo>
                  <a:cubicBezTo>
                    <a:pt x="44" y="28"/>
                    <a:pt x="46" y="29"/>
                    <a:pt x="46" y="31"/>
                  </a:cubicBezTo>
                  <a:cubicBezTo>
                    <a:pt x="46" y="33"/>
                    <a:pt x="43" y="32"/>
                    <a:pt x="42" y="32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3" y="35"/>
                    <a:pt x="44" y="38"/>
                    <a:pt x="46" y="40"/>
                  </a:cubicBezTo>
                  <a:cubicBezTo>
                    <a:pt x="46" y="41"/>
                    <a:pt x="47" y="42"/>
                    <a:pt x="45" y="43"/>
                  </a:cubicBezTo>
                  <a:cubicBezTo>
                    <a:pt x="43" y="43"/>
                    <a:pt x="42" y="41"/>
                    <a:pt x="40" y="40"/>
                  </a:cubicBezTo>
                  <a:cubicBezTo>
                    <a:pt x="38" y="38"/>
                    <a:pt x="36" y="35"/>
                    <a:pt x="33" y="34"/>
                  </a:cubicBezTo>
                  <a:cubicBezTo>
                    <a:pt x="26" y="36"/>
                    <a:pt x="23" y="42"/>
                    <a:pt x="18" y="46"/>
                  </a:cubicBezTo>
                  <a:cubicBezTo>
                    <a:pt x="15" y="49"/>
                    <a:pt x="14" y="53"/>
                    <a:pt x="10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5" y="54"/>
                    <a:pt x="5" y="54"/>
                    <a:pt x="5" y="48"/>
                  </a:cubicBezTo>
                  <a:cubicBezTo>
                    <a:pt x="4" y="51"/>
                    <a:pt x="5" y="53"/>
                    <a:pt x="4" y="54"/>
                  </a:cubicBezTo>
                  <a:cubicBezTo>
                    <a:pt x="0" y="53"/>
                    <a:pt x="0" y="53"/>
                    <a:pt x="1" y="46"/>
                  </a:cubicBezTo>
                  <a:cubicBezTo>
                    <a:pt x="2" y="43"/>
                    <a:pt x="4" y="40"/>
                    <a:pt x="7" y="37"/>
                  </a:cubicBezTo>
                  <a:cubicBezTo>
                    <a:pt x="7" y="36"/>
                    <a:pt x="9" y="35"/>
                    <a:pt x="8" y="33"/>
                  </a:cubicBezTo>
                  <a:cubicBezTo>
                    <a:pt x="8" y="30"/>
                    <a:pt x="8" y="27"/>
                    <a:pt x="8" y="24"/>
                  </a:cubicBezTo>
                  <a:cubicBezTo>
                    <a:pt x="8" y="24"/>
                    <a:pt x="8" y="23"/>
                    <a:pt x="8" y="22"/>
                  </a:cubicBezTo>
                  <a:cubicBezTo>
                    <a:pt x="8" y="22"/>
                    <a:pt x="8" y="21"/>
                    <a:pt x="8" y="21"/>
                  </a:cubicBezTo>
                  <a:cubicBezTo>
                    <a:pt x="8" y="20"/>
                    <a:pt x="7" y="20"/>
                    <a:pt x="7" y="19"/>
                  </a:cubicBezTo>
                  <a:cubicBezTo>
                    <a:pt x="5" y="18"/>
                    <a:pt x="3" y="17"/>
                    <a:pt x="5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5" y="10"/>
                    <a:pt x="3" y="9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6"/>
                    <a:pt x="3" y="5"/>
                  </a:cubicBezTo>
                  <a:close/>
                </a:path>
              </a:pathLst>
            </a:custGeom>
            <a:solidFill>
              <a:srgbClr val="F2F1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999" name="Freeform 142"/>
            <p:cNvSpPr>
              <a:spLocks/>
            </p:cNvSpPr>
            <p:nvPr/>
          </p:nvSpPr>
          <p:spPr bwMode="auto">
            <a:xfrm>
              <a:off x="6932494" y="2321584"/>
              <a:ext cx="96398" cy="247670"/>
            </a:xfrm>
            <a:custGeom>
              <a:avLst/>
              <a:gdLst>
                <a:gd name="T0" fmla="*/ 27 w 45"/>
                <a:gd name="T1" fmla="*/ 106 h 115"/>
                <a:gd name="T2" fmla="*/ 24 w 45"/>
                <a:gd name="T3" fmla="*/ 104 h 115"/>
                <a:gd name="T4" fmla="*/ 24 w 45"/>
                <a:gd name="T5" fmla="*/ 108 h 115"/>
                <a:gd name="T6" fmla="*/ 21 w 45"/>
                <a:gd name="T7" fmla="*/ 115 h 115"/>
                <a:gd name="T8" fmla="*/ 21 w 45"/>
                <a:gd name="T9" fmla="*/ 102 h 115"/>
                <a:gd name="T10" fmla="*/ 22 w 45"/>
                <a:gd name="T11" fmla="*/ 90 h 115"/>
                <a:gd name="T12" fmla="*/ 24 w 45"/>
                <a:gd name="T13" fmla="*/ 83 h 115"/>
                <a:gd name="T14" fmla="*/ 31 w 45"/>
                <a:gd name="T15" fmla="*/ 67 h 115"/>
                <a:gd name="T16" fmla="*/ 34 w 45"/>
                <a:gd name="T17" fmla="*/ 48 h 115"/>
                <a:gd name="T18" fmla="*/ 34 w 45"/>
                <a:gd name="T19" fmla="*/ 45 h 115"/>
                <a:gd name="T20" fmla="*/ 31 w 45"/>
                <a:gd name="T21" fmla="*/ 51 h 115"/>
                <a:gd name="T22" fmla="*/ 30 w 45"/>
                <a:gd name="T23" fmla="*/ 51 h 115"/>
                <a:gd name="T24" fmla="*/ 27 w 45"/>
                <a:gd name="T25" fmla="*/ 71 h 115"/>
                <a:gd name="T26" fmla="*/ 25 w 45"/>
                <a:gd name="T27" fmla="*/ 73 h 115"/>
                <a:gd name="T28" fmla="*/ 24 w 45"/>
                <a:gd name="T29" fmla="*/ 70 h 115"/>
                <a:gd name="T30" fmla="*/ 24 w 45"/>
                <a:gd name="T31" fmla="*/ 66 h 115"/>
                <a:gd name="T32" fmla="*/ 28 w 45"/>
                <a:gd name="T33" fmla="*/ 34 h 115"/>
                <a:gd name="T34" fmla="*/ 22 w 45"/>
                <a:gd name="T35" fmla="*/ 46 h 115"/>
                <a:gd name="T36" fmla="*/ 20 w 45"/>
                <a:gd name="T37" fmla="*/ 48 h 115"/>
                <a:gd name="T38" fmla="*/ 19 w 45"/>
                <a:gd name="T39" fmla="*/ 44 h 115"/>
                <a:gd name="T40" fmla="*/ 22 w 45"/>
                <a:gd name="T41" fmla="*/ 39 h 115"/>
                <a:gd name="T42" fmla="*/ 12 w 45"/>
                <a:gd name="T43" fmla="*/ 51 h 115"/>
                <a:gd name="T44" fmla="*/ 7 w 45"/>
                <a:gd name="T45" fmla="*/ 52 h 115"/>
                <a:gd name="T46" fmla="*/ 6 w 45"/>
                <a:gd name="T47" fmla="*/ 50 h 115"/>
                <a:gd name="T48" fmla="*/ 17 w 45"/>
                <a:gd name="T49" fmla="*/ 32 h 115"/>
                <a:gd name="T50" fmla="*/ 20 w 45"/>
                <a:gd name="T51" fmla="*/ 18 h 115"/>
                <a:gd name="T52" fmla="*/ 20 w 45"/>
                <a:gd name="T53" fmla="*/ 18 h 115"/>
                <a:gd name="T54" fmla="*/ 20 w 45"/>
                <a:gd name="T55" fmla="*/ 18 h 115"/>
                <a:gd name="T56" fmla="*/ 17 w 45"/>
                <a:gd name="T57" fmla="*/ 31 h 115"/>
                <a:gd name="T58" fmla="*/ 5 w 45"/>
                <a:gd name="T59" fmla="*/ 50 h 115"/>
                <a:gd name="T60" fmla="*/ 3 w 45"/>
                <a:gd name="T61" fmla="*/ 52 h 115"/>
                <a:gd name="T62" fmla="*/ 1 w 45"/>
                <a:gd name="T63" fmla="*/ 52 h 115"/>
                <a:gd name="T64" fmla="*/ 2 w 45"/>
                <a:gd name="T65" fmla="*/ 50 h 115"/>
                <a:gd name="T66" fmla="*/ 16 w 45"/>
                <a:gd name="T67" fmla="*/ 27 h 115"/>
                <a:gd name="T68" fmla="*/ 16 w 45"/>
                <a:gd name="T69" fmla="*/ 23 h 115"/>
                <a:gd name="T70" fmla="*/ 12 w 45"/>
                <a:gd name="T71" fmla="*/ 23 h 115"/>
                <a:gd name="T72" fmla="*/ 16 w 45"/>
                <a:gd name="T73" fmla="*/ 20 h 115"/>
                <a:gd name="T74" fmla="*/ 18 w 45"/>
                <a:gd name="T75" fmla="*/ 17 h 115"/>
                <a:gd name="T76" fmla="*/ 16 w 45"/>
                <a:gd name="T77" fmla="*/ 17 h 115"/>
                <a:gd name="T78" fmla="*/ 15 w 45"/>
                <a:gd name="T79" fmla="*/ 14 h 115"/>
                <a:gd name="T80" fmla="*/ 19 w 45"/>
                <a:gd name="T81" fmla="*/ 0 h 115"/>
                <a:gd name="T82" fmla="*/ 21 w 45"/>
                <a:gd name="T83" fmla="*/ 1 h 115"/>
                <a:gd name="T84" fmla="*/ 23 w 45"/>
                <a:gd name="T85" fmla="*/ 4 h 115"/>
                <a:gd name="T86" fmla="*/ 28 w 45"/>
                <a:gd name="T87" fmla="*/ 19 h 115"/>
                <a:gd name="T88" fmla="*/ 28 w 45"/>
                <a:gd name="T89" fmla="*/ 16 h 115"/>
                <a:gd name="T90" fmla="*/ 28 w 45"/>
                <a:gd name="T91" fmla="*/ 13 h 115"/>
                <a:gd name="T92" fmla="*/ 31 w 45"/>
                <a:gd name="T93" fmla="*/ 18 h 115"/>
                <a:gd name="T94" fmla="*/ 33 w 45"/>
                <a:gd name="T95" fmla="*/ 23 h 115"/>
                <a:gd name="T96" fmla="*/ 35 w 45"/>
                <a:gd name="T97" fmla="*/ 23 h 115"/>
                <a:gd name="T98" fmla="*/ 37 w 45"/>
                <a:gd name="T99" fmla="*/ 26 h 115"/>
                <a:gd name="T100" fmla="*/ 38 w 45"/>
                <a:gd name="T101" fmla="*/ 40 h 115"/>
                <a:gd name="T102" fmla="*/ 40 w 45"/>
                <a:gd name="T103" fmla="*/ 44 h 115"/>
                <a:gd name="T104" fmla="*/ 41 w 45"/>
                <a:gd name="T105" fmla="*/ 62 h 115"/>
                <a:gd name="T106" fmla="*/ 42 w 45"/>
                <a:gd name="T107" fmla="*/ 66 h 115"/>
                <a:gd name="T108" fmla="*/ 44 w 45"/>
                <a:gd name="T109" fmla="*/ 73 h 115"/>
                <a:gd name="T110" fmla="*/ 32 w 45"/>
                <a:gd name="T111" fmla="*/ 104 h 115"/>
                <a:gd name="T112" fmla="*/ 27 w 45"/>
                <a:gd name="T113" fmla="*/ 10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5" h="115">
                  <a:moveTo>
                    <a:pt x="27" y="106"/>
                  </a:moveTo>
                  <a:cubicBezTo>
                    <a:pt x="26" y="106"/>
                    <a:pt x="26" y="103"/>
                    <a:pt x="24" y="104"/>
                  </a:cubicBezTo>
                  <a:cubicBezTo>
                    <a:pt x="23" y="105"/>
                    <a:pt x="24" y="106"/>
                    <a:pt x="24" y="108"/>
                  </a:cubicBezTo>
                  <a:cubicBezTo>
                    <a:pt x="25" y="111"/>
                    <a:pt x="21" y="111"/>
                    <a:pt x="21" y="115"/>
                  </a:cubicBezTo>
                  <a:cubicBezTo>
                    <a:pt x="19" y="110"/>
                    <a:pt x="21" y="106"/>
                    <a:pt x="21" y="102"/>
                  </a:cubicBezTo>
                  <a:cubicBezTo>
                    <a:pt x="21" y="98"/>
                    <a:pt x="22" y="94"/>
                    <a:pt x="22" y="90"/>
                  </a:cubicBezTo>
                  <a:cubicBezTo>
                    <a:pt x="23" y="88"/>
                    <a:pt x="23" y="85"/>
                    <a:pt x="24" y="83"/>
                  </a:cubicBezTo>
                  <a:cubicBezTo>
                    <a:pt x="28" y="78"/>
                    <a:pt x="28" y="72"/>
                    <a:pt x="31" y="67"/>
                  </a:cubicBezTo>
                  <a:cubicBezTo>
                    <a:pt x="33" y="61"/>
                    <a:pt x="32" y="54"/>
                    <a:pt x="34" y="48"/>
                  </a:cubicBezTo>
                  <a:cubicBezTo>
                    <a:pt x="35" y="47"/>
                    <a:pt x="34" y="46"/>
                    <a:pt x="34" y="45"/>
                  </a:cubicBezTo>
                  <a:cubicBezTo>
                    <a:pt x="34" y="47"/>
                    <a:pt x="35" y="50"/>
                    <a:pt x="31" y="51"/>
                  </a:cubicBezTo>
                  <a:cubicBezTo>
                    <a:pt x="31" y="51"/>
                    <a:pt x="31" y="47"/>
                    <a:pt x="30" y="51"/>
                  </a:cubicBezTo>
                  <a:cubicBezTo>
                    <a:pt x="30" y="57"/>
                    <a:pt x="28" y="64"/>
                    <a:pt x="27" y="71"/>
                  </a:cubicBezTo>
                  <a:cubicBezTo>
                    <a:pt x="26" y="71"/>
                    <a:pt x="26" y="72"/>
                    <a:pt x="25" y="73"/>
                  </a:cubicBezTo>
                  <a:cubicBezTo>
                    <a:pt x="24" y="72"/>
                    <a:pt x="24" y="71"/>
                    <a:pt x="24" y="70"/>
                  </a:cubicBezTo>
                  <a:cubicBezTo>
                    <a:pt x="22" y="69"/>
                    <a:pt x="23" y="67"/>
                    <a:pt x="24" y="66"/>
                  </a:cubicBezTo>
                  <a:cubicBezTo>
                    <a:pt x="26" y="55"/>
                    <a:pt x="27" y="45"/>
                    <a:pt x="28" y="34"/>
                  </a:cubicBezTo>
                  <a:cubicBezTo>
                    <a:pt x="26" y="38"/>
                    <a:pt x="25" y="42"/>
                    <a:pt x="22" y="46"/>
                  </a:cubicBezTo>
                  <a:cubicBezTo>
                    <a:pt x="22" y="47"/>
                    <a:pt x="21" y="48"/>
                    <a:pt x="20" y="48"/>
                  </a:cubicBezTo>
                  <a:cubicBezTo>
                    <a:pt x="19" y="47"/>
                    <a:pt x="19" y="46"/>
                    <a:pt x="19" y="44"/>
                  </a:cubicBezTo>
                  <a:cubicBezTo>
                    <a:pt x="20" y="42"/>
                    <a:pt x="21" y="41"/>
                    <a:pt x="22" y="39"/>
                  </a:cubicBezTo>
                  <a:cubicBezTo>
                    <a:pt x="19" y="43"/>
                    <a:pt x="18" y="49"/>
                    <a:pt x="12" y="51"/>
                  </a:cubicBezTo>
                  <a:cubicBezTo>
                    <a:pt x="10" y="48"/>
                    <a:pt x="9" y="52"/>
                    <a:pt x="7" y="52"/>
                  </a:cubicBezTo>
                  <a:cubicBezTo>
                    <a:pt x="6" y="51"/>
                    <a:pt x="6" y="51"/>
                    <a:pt x="6" y="50"/>
                  </a:cubicBezTo>
                  <a:cubicBezTo>
                    <a:pt x="10" y="44"/>
                    <a:pt x="14" y="38"/>
                    <a:pt x="17" y="32"/>
                  </a:cubicBezTo>
                  <a:cubicBezTo>
                    <a:pt x="19" y="27"/>
                    <a:pt x="20" y="23"/>
                    <a:pt x="20" y="18"/>
                  </a:cubicBezTo>
                  <a:cubicBezTo>
                    <a:pt x="20" y="17"/>
                    <a:pt x="19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23"/>
                    <a:pt x="19" y="27"/>
                    <a:pt x="17" y="31"/>
                  </a:cubicBezTo>
                  <a:cubicBezTo>
                    <a:pt x="14" y="38"/>
                    <a:pt x="10" y="44"/>
                    <a:pt x="5" y="50"/>
                  </a:cubicBezTo>
                  <a:cubicBezTo>
                    <a:pt x="5" y="51"/>
                    <a:pt x="4" y="52"/>
                    <a:pt x="3" y="52"/>
                  </a:cubicBezTo>
                  <a:cubicBezTo>
                    <a:pt x="2" y="53"/>
                    <a:pt x="1" y="53"/>
                    <a:pt x="1" y="52"/>
                  </a:cubicBezTo>
                  <a:cubicBezTo>
                    <a:pt x="0" y="51"/>
                    <a:pt x="0" y="49"/>
                    <a:pt x="2" y="50"/>
                  </a:cubicBezTo>
                  <a:cubicBezTo>
                    <a:pt x="8" y="43"/>
                    <a:pt x="13" y="35"/>
                    <a:pt x="16" y="27"/>
                  </a:cubicBezTo>
                  <a:cubicBezTo>
                    <a:pt x="17" y="25"/>
                    <a:pt x="17" y="24"/>
                    <a:pt x="16" y="23"/>
                  </a:cubicBezTo>
                  <a:cubicBezTo>
                    <a:pt x="15" y="21"/>
                    <a:pt x="14" y="23"/>
                    <a:pt x="12" y="23"/>
                  </a:cubicBezTo>
                  <a:cubicBezTo>
                    <a:pt x="14" y="22"/>
                    <a:pt x="12" y="18"/>
                    <a:pt x="16" y="20"/>
                  </a:cubicBezTo>
                  <a:cubicBezTo>
                    <a:pt x="17" y="20"/>
                    <a:pt x="17" y="18"/>
                    <a:pt x="18" y="17"/>
                  </a:cubicBezTo>
                  <a:cubicBezTo>
                    <a:pt x="18" y="15"/>
                    <a:pt x="16" y="18"/>
                    <a:pt x="16" y="17"/>
                  </a:cubicBezTo>
                  <a:cubicBezTo>
                    <a:pt x="16" y="16"/>
                    <a:pt x="14" y="15"/>
                    <a:pt x="15" y="14"/>
                  </a:cubicBezTo>
                  <a:cubicBezTo>
                    <a:pt x="19" y="10"/>
                    <a:pt x="19" y="5"/>
                    <a:pt x="19" y="0"/>
                  </a:cubicBezTo>
                  <a:cubicBezTo>
                    <a:pt x="20" y="0"/>
                    <a:pt x="21" y="0"/>
                    <a:pt x="21" y="1"/>
                  </a:cubicBezTo>
                  <a:cubicBezTo>
                    <a:pt x="21" y="3"/>
                    <a:pt x="22" y="4"/>
                    <a:pt x="23" y="4"/>
                  </a:cubicBezTo>
                  <a:cubicBezTo>
                    <a:pt x="28" y="8"/>
                    <a:pt x="28" y="13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5"/>
                    <a:pt x="27" y="14"/>
                    <a:pt x="28" y="13"/>
                  </a:cubicBezTo>
                  <a:cubicBezTo>
                    <a:pt x="31" y="14"/>
                    <a:pt x="31" y="16"/>
                    <a:pt x="31" y="18"/>
                  </a:cubicBezTo>
                  <a:cubicBezTo>
                    <a:pt x="32" y="19"/>
                    <a:pt x="33" y="21"/>
                    <a:pt x="33" y="23"/>
                  </a:cubicBezTo>
                  <a:cubicBezTo>
                    <a:pt x="33" y="26"/>
                    <a:pt x="34" y="21"/>
                    <a:pt x="35" y="23"/>
                  </a:cubicBezTo>
                  <a:cubicBezTo>
                    <a:pt x="36" y="24"/>
                    <a:pt x="37" y="25"/>
                    <a:pt x="37" y="26"/>
                  </a:cubicBezTo>
                  <a:cubicBezTo>
                    <a:pt x="36" y="31"/>
                    <a:pt x="38" y="36"/>
                    <a:pt x="38" y="40"/>
                  </a:cubicBezTo>
                  <a:cubicBezTo>
                    <a:pt x="38" y="42"/>
                    <a:pt x="40" y="42"/>
                    <a:pt x="40" y="44"/>
                  </a:cubicBezTo>
                  <a:cubicBezTo>
                    <a:pt x="42" y="50"/>
                    <a:pt x="40" y="56"/>
                    <a:pt x="41" y="62"/>
                  </a:cubicBezTo>
                  <a:cubicBezTo>
                    <a:pt x="41" y="63"/>
                    <a:pt x="41" y="65"/>
                    <a:pt x="42" y="66"/>
                  </a:cubicBezTo>
                  <a:cubicBezTo>
                    <a:pt x="45" y="68"/>
                    <a:pt x="44" y="70"/>
                    <a:pt x="44" y="73"/>
                  </a:cubicBezTo>
                  <a:cubicBezTo>
                    <a:pt x="42" y="84"/>
                    <a:pt x="37" y="94"/>
                    <a:pt x="32" y="104"/>
                  </a:cubicBezTo>
                  <a:cubicBezTo>
                    <a:pt x="30" y="107"/>
                    <a:pt x="30" y="107"/>
                    <a:pt x="27" y="106"/>
                  </a:cubicBezTo>
                  <a:close/>
                </a:path>
              </a:pathLst>
            </a:custGeom>
            <a:solidFill>
              <a:srgbClr val="1E22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0" name="Freeform 143"/>
            <p:cNvSpPr>
              <a:spLocks/>
            </p:cNvSpPr>
            <p:nvPr/>
          </p:nvSpPr>
          <p:spPr bwMode="auto">
            <a:xfrm>
              <a:off x="6183552" y="5106758"/>
              <a:ext cx="88983" cy="548730"/>
            </a:xfrm>
            <a:custGeom>
              <a:avLst/>
              <a:gdLst>
                <a:gd name="T0" fmla="*/ 41 w 41"/>
                <a:gd name="T1" fmla="*/ 0 h 256"/>
                <a:gd name="T2" fmla="*/ 36 w 41"/>
                <a:gd name="T3" fmla="*/ 35 h 256"/>
                <a:gd name="T4" fmla="*/ 30 w 41"/>
                <a:gd name="T5" fmla="*/ 75 h 256"/>
                <a:gd name="T6" fmla="*/ 27 w 41"/>
                <a:gd name="T7" fmla="*/ 90 h 256"/>
                <a:gd name="T8" fmla="*/ 30 w 41"/>
                <a:gd name="T9" fmla="*/ 94 h 256"/>
                <a:gd name="T10" fmla="*/ 30 w 41"/>
                <a:gd name="T11" fmla="*/ 94 h 256"/>
                <a:gd name="T12" fmla="*/ 34 w 41"/>
                <a:gd name="T13" fmla="*/ 98 h 256"/>
                <a:gd name="T14" fmla="*/ 29 w 41"/>
                <a:gd name="T15" fmla="*/ 100 h 256"/>
                <a:gd name="T16" fmla="*/ 27 w 41"/>
                <a:gd name="T17" fmla="*/ 118 h 256"/>
                <a:gd name="T18" fmla="*/ 24 w 41"/>
                <a:gd name="T19" fmla="*/ 135 h 256"/>
                <a:gd name="T20" fmla="*/ 18 w 41"/>
                <a:gd name="T21" fmla="*/ 169 h 256"/>
                <a:gd name="T22" fmla="*/ 11 w 41"/>
                <a:gd name="T23" fmla="*/ 218 h 256"/>
                <a:gd name="T24" fmla="*/ 10 w 41"/>
                <a:gd name="T25" fmla="*/ 227 h 256"/>
                <a:gd name="T26" fmla="*/ 8 w 41"/>
                <a:gd name="T27" fmla="*/ 235 h 256"/>
                <a:gd name="T28" fmla="*/ 2 w 41"/>
                <a:gd name="T29" fmla="*/ 254 h 256"/>
                <a:gd name="T30" fmla="*/ 1 w 41"/>
                <a:gd name="T31" fmla="*/ 255 h 256"/>
                <a:gd name="T32" fmla="*/ 0 w 41"/>
                <a:gd name="T33" fmla="*/ 253 h 256"/>
                <a:gd name="T34" fmla="*/ 9 w 41"/>
                <a:gd name="T35" fmla="*/ 175 h 256"/>
                <a:gd name="T36" fmla="*/ 18 w 41"/>
                <a:gd name="T37" fmla="*/ 120 h 256"/>
                <a:gd name="T38" fmla="*/ 21 w 41"/>
                <a:gd name="T39" fmla="*/ 100 h 256"/>
                <a:gd name="T40" fmla="*/ 23 w 41"/>
                <a:gd name="T41" fmla="*/ 96 h 256"/>
                <a:gd name="T42" fmla="*/ 27 w 41"/>
                <a:gd name="T43" fmla="*/ 85 h 256"/>
                <a:gd name="T44" fmla="*/ 39 w 41"/>
                <a:gd name="T45" fmla="*/ 7 h 256"/>
                <a:gd name="T46" fmla="*/ 41 w 41"/>
                <a:gd name="T4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256">
                  <a:moveTo>
                    <a:pt x="41" y="0"/>
                  </a:moveTo>
                  <a:cubicBezTo>
                    <a:pt x="41" y="12"/>
                    <a:pt x="38" y="23"/>
                    <a:pt x="36" y="35"/>
                  </a:cubicBezTo>
                  <a:cubicBezTo>
                    <a:pt x="34" y="48"/>
                    <a:pt x="32" y="62"/>
                    <a:pt x="30" y="75"/>
                  </a:cubicBezTo>
                  <a:cubicBezTo>
                    <a:pt x="29" y="80"/>
                    <a:pt x="28" y="85"/>
                    <a:pt x="27" y="90"/>
                  </a:cubicBezTo>
                  <a:cubicBezTo>
                    <a:pt x="27" y="92"/>
                    <a:pt x="27" y="94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1" y="95"/>
                    <a:pt x="32" y="96"/>
                    <a:pt x="34" y="98"/>
                  </a:cubicBezTo>
                  <a:cubicBezTo>
                    <a:pt x="30" y="96"/>
                    <a:pt x="29" y="97"/>
                    <a:pt x="29" y="100"/>
                  </a:cubicBezTo>
                  <a:cubicBezTo>
                    <a:pt x="29" y="106"/>
                    <a:pt x="27" y="112"/>
                    <a:pt x="27" y="118"/>
                  </a:cubicBezTo>
                  <a:cubicBezTo>
                    <a:pt x="25" y="123"/>
                    <a:pt x="25" y="129"/>
                    <a:pt x="24" y="135"/>
                  </a:cubicBezTo>
                  <a:cubicBezTo>
                    <a:pt x="22" y="146"/>
                    <a:pt x="20" y="158"/>
                    <a:pt x="18" y="169"/>
                  </a:cubicBezTo>
                  <a:cubicBezTo>
                    <a:pt x="16" y="185"/>
                    <a:pt x="13" y="202"/>
                    <a:pt x="11" y="218"/>
                  </a:cubicBezTo>
                  <a:cubicBezTo>
                    <a:pt x="11" y="221"/>
                    <a:pt x="8" y="223"/>
                    <a:pt x="10" y="227"/>
                  </a:cubicBezTo>
                  <a:cubicBezTo>
                    <a:pt x="10" y="230"/>
                    <a:pt x="9" y="232"/>
                    <a:pt x="8" y="235"/>
                  </a:cubicBezTo>
                  <a:cubicBezTo>
                    <a:pt x="6" y="241"/>
                    <a:pt x="5" y="247"/>
                    <a:pt x="2" y="254"/>
                  </a:cubicBezTo>
                  <a:cubicBezTo>
                    <a:pt x="2" y="254"/>
                    <a:pt x="2" y="256"/>
                    <a:pt x="1" y="255"/>
                  </a:cubicBezTo>
                  <a:cubicBezTo>
                    <a:pt x="0" y="255"/>
                    <a:pt x="0" y="254"/>
                    <a:pt x="0" y="253"/>
                  </a:cubicBezTo>
                  <a:cubicBezTo>
                    <a:pt x="0" y="227"/>
                    <a:pt x="5" y="201"/>
                    <a:pt x="9" y="175"/>
                  </a:cubicBezTo>
                  <a:cubicBezTo>
                    <a:pt x="13" y="157"/>
                    <a:pt x="15" y="138"/>
                    <a:pt x="18" y="120"/>
                  </a:cubicBezTo>
                  <a:cubicBezTo>
                    <a:pt x="19" y="113"/>
                    <a:pt x="20" y="107"/>
                    <a:pt x="21" y="100"/>
                  </a:cubicBezTo>
                  <a:cubicBezTo>
                    <a:pt x="21" y="99"/>
                    <a:pt x="22" y="97"/>
                    <a:pt x="23" y="96"/>
                  </a:cubicBezTo>
                  <a:cubicBezTo>
                    <a:pt x="26" y="93"/>
                    <a:pt x="26" y="89"/>
                    <a:pt x="27" y="85"/>
                  </a:cubicBezTo>
                  <a:cubicBezTo>
                    <a:pt x="31" y="59"/>
                    <a:pt x="35" y="33"/>
                    <a:pt x="39" y="7"/>
                  </a:cubicBezTo>
                  <a:cubicBezTo>
                    <a:pt x="40" y="5"/>
                    <a:pt x="40" y="2"/>
                    <a:pt x="41" y="0"/>
                  </a:cubicBezTo>
                  <a:close/>
                </a:path>
              </a:pathLst>
            </a:custGeom>
            <a:solidFill>
              <a:srgbClr val="CF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1" name="Freeform 144"/>
            <p:cNvSpPr>
              <a:spLocks/>
            </p:cNvSpPr>
            <p:nvPr/>
          </p:nvSpPr>
          <p:spPr bwMode="auto">
            <a:xfrm>
              <a:off x="6828681" y="3635569"/>
              <a:ext cx="94915" cy="215043"/>
            </a:xfrm>
            <a:custGeom>
              <a:avLst/>
              <a:gdLst>
                <a:gd name="T0" fmla="*/ 4 w 44"/>
                <a:gd name="T1" fmla="*/ 0 h 100"/>
                <a:gd name="T2" fmla="*/ 8 w 44"/>
                <a:gd name="T3" fmla="*/ 13 h 100"/>
                <a:gd name="T4" fmla="*/ 16 w 44"/>
                <a:gd name="T5" fmla="*/ 26 h 100"/>
                <a:gd name="T6" fmla="*/ 22 w 44"/>
                <a:gd name="T7" fmla="*/ 35 h 100"/>
                <a:gd name="T8" fmla="*/ 28 w 44"/>
                <a:gd name="T9" fmla="*/ 27 h 100"/>
                <a:gd name="T10" fmla="*/ 26 w 44"/>
                <a:gd name="T11" fmla="*/ 35 h 100"/>
                <a:gd name="T12" fmla="*/ 29 w 44"/>
                <a:gd name="T13" fmla="*/ 27 h 100"/>
                <a:gd name="T14" fmla="*/ 33 w 44"/>
                <a:gd name="T15" fmla="*/ 22 h 100"/>
                <a:gd name="T16" fmla="*/ 36 w 44"/>
                <a:gd name="T17" fmla="*/ 37 h 100"/>
                <a:gd name="T18" fmla="*/ 36 w 44"/>
                <a:gd name="T19" fmla="*/ 38 h 100"/>
                <a:gd name="T20" fmla="*/ 39 w 44"/>
                <a:gd name="T21" fmla="*/ 53 h 100"/>
                <a:gd name="T22" fmla="*/ 37 w 44"/>
                <a:gd name="T23" fmla="*/ 56 h 100"/>
                <a:gd name="T24" fmla="*/ 33 w 44"/>
                <a:gd name="T25" fmla="*/ 61 h 100"/>
                <a:gd name="T26" fmla="*/ 33 w 44"/>
                <a:gd name="T27" fmla="*/ 61 h 100"/>
                <a:gd name="T28" fmla="*/ 38 w 44"/>
                <a:gd name="T29" fmla="*/ 58 h 100"/>
                <a:gd name="T30" fmla="*/ 40 w 44"/>
                <a:gd name="T31" fmla="*/ 64 h 100"/>
                <a:gd name="T32" fmla="*/ 43 w 44"/>
                <a:gd name="T33" fmla="*/ 82 h 100"/>
                <a:gd name="T34" fmla="*/ 36 w 44"/>
                <a:gd name="T35" fmla="*/ 98 h 100"/>
                <a:gd name="T36" fmla="*/ 33 w 44"/>
                <a:gd name="T37" fmla="*/ 99 h 100"/>
                <a:gd name="T38" fmla="*/ 23 w 44"/>
                <a:gd name="T39" fmla="*/ 86 h 100"/>
                <a:gd name="T40" fmla="*/ 21 w 44"/>
                <a:gd name="T41" fmla="*/ 72 h 100"/>
                <a:gd name="T42" fmla="*/ 21 w 44"/>
                <a:gd name="T43" fmla="*/ 54 h 100"/>
                <a:gd name="T44" fmla="*/ 13 w 44"/>
                <a:gd name="T45" fmla="*/ 24 h 100"/>
                <a:gd name="T46" fmla="*/ 12 w 44"/>
                <a:gd name="T47" fmla="*/ 23 h 100"/>
                <a:gd name="T48" fmla="*/ 2 w 44"/>
                <a:gd name="T49" fmla="*/ 12 h 100"/>
                <a:gd name="T50" fmla="*/ 4 w 44"/>
                <a:gd name="T51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100">
                  <a:moveTo>
                    <a:pt x="4" y="0"/>
                  </a:moveTo>
                  <a:cubicBezTo>
                    <a:pt x="3" y="5"/>
                    <a:pt x="6" y="9"/>
                    <a:pt x="8" y="13"/>
                  </a:cubicBezTo>
                  <a:cubicBezTo>
                    <a:pt x="10" y="17"/>
                    <a:pt x="13" y="21"/>
                    <a:pt x="16" y="26"/>
                  </a:cubicBezTo>
                  <a:cubicBezTo>
                    <a:pt x="19" y="28"/>
                    <a:pt x="21" y="31"/>
                    <a:pt x="22" y="35"/>
                  </a:cubicBezTo>
                  <a:cubicBezTo>
                    <a:pt x="25" y="33"/>
                    <a:pt x="24" y="29"/>
                    <a:pt x="28" y="27"/>
                  </a:cubicBezTo>
                  <a:cubicBezTo>
                    <a:pt x="29" y="30"/>
                    <a:pt x="27" y="33"/>
                    <a:pt x="26" y="35"/>
                  </a:cubicBezTo>
                  <a:cubicBezTo>
                    <a:pt x="27" y="32"/>
                    <a:pt x="28" y="30"/>
                    <a:pt x="29" y="27"/>
                  </a:cubicBezTo>
                  <a:cubicBezTo>
                    <a:pt x="29" y="24"/>
                    <a:pt x="30" y="22"/>
                    <a:pt x="33" y="22"/>
                  </a:cubicBezTo>
                  <a:cubicBezTo>
                    <a:pt x="33" y="27"/>
                    <a:pt x="34" y="32"/>
                    <a:pt x="36" y="37"/>
                  </a:cubicBezTo>
                  <a:cubicBezTo>
                    <a:pt x="36" y="37"/>
                    <a:pt x="36" y="38"/>
                    <a:pt x="36" y="38"/>
                  </a:cubicBezTo>
                  <a:cubicBezTo>
                    <a:pt x="35" y="43"/>
                    <a:pt x="38" y="48"/>
                    <a:pt x="39" y="53"/>
                  </a:cubicBezTo>
                  <a:cubicBezTo>
                    <a:pt x="39" y="54"/>
                    <a:pt x="38" y="55"/>
                    <a:pt x="37" y="56"/>
                  </a:cubicBezTo>
                  <a:cubicBezTo>
                    <a:pt x="35" y="57"/>
                    <a:pt x="34" y="59"/>
                    <a:pt x="33" y="61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5" y="60"/>
                    <a:pt x="36" y="57"/>
                    <a:pt x="38" y="58"/>
                  </a:cubicBezTo>
                  <a:cubicBezTo>
                    <a:pt x="40" y="59"/>
                    <a:pt x="40" y="62"/>
                    <a:pt x="40" y="64"/>
                  </a:cubicBezTo>
                  <a:cubicBezTo>
                    <a:pt x="41" y="70"/>
                    <a:pt x="42" y="76"/>
                    <a:pt x="43" y="82"/>
                  </a:cubicBezTo>
                  <a:cubicBezTo>
                    <a:pt x="44" y="89"/>
                    <a:pt x="40" y="94"/>
                    <a:pt x="36" y="98"/>
                  </a:cubicBezTo>
                  <a:cubicBezTo>
                    <a:pt x="36" y="99"/>
                    <a:pt x="35" y="100"/>
                    <a:pt x="33" y="99"/>
                  </a:cubicBezTo>
                  <a:cubicBezTo>
                    <a:pt x="29" y="95"/>
                    <a:pt x="26" y="91"/>
                    <a:pt x="23" y="86"/>
                  </a:cubicBezTo>
                  <a:cubicBezTo>
                    <a:pt x="21" y="82"/>
                    <a:pt x="22" y="77"/>
                    <a:pt x="21" y="72"/>
                  </a:cubicBezTo>
                  <a:cubicBezTo>
                    <a:pt x="21" y="66"/>
                    <a:pt x="21" y="60"/>
                    <a:pt x="21" y="54"/>
                  </a:cubicBezTo>
                  <a:cubicBezTo>
                    <a:pt x="21" y="43"/>
                    <a:pt x="19" y="33"/>
                    <a:pt x="13" y="24"/>
                  </a:cubicBezTo>
                  <a:cubicBezTo>
                    <a:pt x="13" y="24"/>
                    <a:pt x="13" y="23"/>
                    <a:pt x="12" y="23"/>
                  </a:cubicBezTo>
                  <a:cubicBezTo>
                    <a:pt x="7" y="21"/>
                    <a:pt x="5" y="16"/>
                    <a:pt x="2" y="12"/>
                  </a:cubicBezTo>
                  <a:cubicBezTo>
                    <a:pt x="0" y="7"/>
                    <a:pt x="1" y="3"/>
                    <a:pt x="4" y="0"/>
                  </a:cubicBezTo>
                  <a:close/>
                </a:path>
              </a:pathLst>
            </a:custGeom>
            <a:solidFill>
              <a:srgbClr val="40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2" name="Freeform 145"/>
            <p:cNvSpPr>
              <a:spLocks/>
            </p:cNvSpPr>
            <p:nvPr/>
          </p:nvSpPr>
          <p:spPr bwMode="auto">
            <a:xfrm>
              <a:off x="6655163" y="2459508"/>
              <a:ext cx="66737" cy="207627"/>
            </a:xfrm>
            <a:custGeom>
              <a:avLst/>
              <a:gdLst>
                <a:gd name="T0" fmla="*/ 25 w 31"/>
                <a:gd name="T1" fmla="*/ 78 h 97"/>
                <a:gd name="T2" fmla="*/ 28 w 31"/>
                <a:gd name="T3" fmla="*/ 85 h 97"/>
                <a:gd name="T4" fmla="*/ 28 w 31"/>
                <a:gd name="T5" fmla="*/ 86 h 97"/>
                <a:gd name="T6" fmla="*/ 17 w 31"/>
                <a:gd name="T7" fmla="*/ 85 h 97"/>
                <a:gd name="T8" fmla="*/ 18 w 31"/>
                <a:gd name="T9" fmla="*/ 83 h 97"/>
                <a:gd name="T10" fmla="*/ 13 w 31"/>
                <a:gd name="T11" fmla="*/ 86 h 97"/>
                <a:gd name="T12" fmla="*/ 9 w 31"/>
                <a:gd name="T13" fmla="*/ 85 h 97"/>
                <a:gd name="T14" fmla="*/ 15 w 31"/>
                <a:gd name="T15" fmla="*/ 47 h 97"/>
                <a:gd name="T16" fmla="*/ 19 w 31"/>
                <a:gd name="T17" fmla="*/ 19 h 97"/>
                <a:gd name="T18" fmla="*/ 12 w 31"/>
                <a:gd name="T19" fmla="*/ 52 h 97"/>
                <a:gd name="T20" fmla="*/ 11 w 31"/>
                <a:gd name="T21" fmla="*/ 62 h 97"/>
                <a:gd name="T22" fmla="*/ 10 w 31"/>
                <a:gd name="T23" fmla="*/ 68 h 97"/>
                <a:gd name="T24" fmla="*/ 8 w 31"/>
                <a:gd name="T25" fmla="*/ 78 h 97"/>
                <a:gd name="T26" fmla="*/ 6 w 31"/>
                <a:gd name="T27" fmla="*/ 88 h 97"/>
                <a:gd name="T28" fmla="*/ 4 w 31"/>
                <a:gd name="T29" fmla="*/ 95 h 97"/>
                <a:gd name="T30" fmla="*/ 1 w 31"/>
                <a:gd name="T31" fmla="*/ 97 h 97"/>
                <a:gd name="T32" fmla="*/ 1 w 31"/>
                <a:gd name="T33" fmla="*/ 94 h 97"/>
                <a:gd name="T34" fmla="*/ 6 w 31"/>
                <a:gd name="T35" fmla="*/ 65 h 97"/>
                <a:gd name="T36" fmla="*/ 13 w 31"/>
                <a:gd name="T37" fmla="*/ 21 h 97"/>
                <a:gd name="T38" fmla="*/ 17 w 31"/>
                <a:gd name="T39" fmla="*/ 13 h 97"/>
                <a:gd name="T40" fmla="*/ 28 w 31"/>
                <a:gd name="T41" fmla="*/ 0 h 97"/>
                <a:gd name="T42" fmla="*/ 31 w 31"/>
                <a:gd name="T43" fmla="*/ 12 h 97"/>
                <a:gd name="T44" fmla="*/ 29 w 31"/>
                <a:gd name="T45" fmla="*/ 46 h 97"/>
                <a:gd name="T46" fmla="*/ 24 w 31"/>
                <a:gd name="T47" fmla="*/ 74 h 97"/>
                <a:gd name="T48" fmla="*/ 25 w 31"/>
                <a:gd name="T49" fmla="*/ 7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97">
                  <a:moveTo>
                    <a:pt x="25" y="78"/>
                  </a:moveTo>
                  <a:cubicBezTo>
                    <a:pt x="28" y="80"/>
                    <a:pt x="27" y="83"/>
                    <a:pt x="28" y="85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4" y="84"/>
                    <a:pt x="21" y="86"/>
                    <a:pt x="17" y="85"/>
                  </a:cubicBezTo>
                  <a:cubicBezTo>
                    <a:pt x="16" y="85"/>
                    <a:pt x="17" y="84"/>
                    <a:pt x="18" y="83"/>
                  </a:cubicBezTo>
                  <a:cubicBezTo>
                    <a:pt x="16" y="84"/>
                    <a:pt x="14" y="85"/>
                    <a:pt x="13" y="86"/>
                  </a:cubicBezTo>
                  <a:cubicBezTo>
                    <a:pt x="11" y="87"/>
                    <a:pt x="10" y="87"/>
                    <a:pt x="9" y="85"/>
                  </a:cubicBezTo>
                  <a:cubicBezTo>
                    <a:pt x="10" y="72"/>
                    <a:pt x="13" y="60"/>
                    <a:pt x="15" y="47"/>
                  </a:cubicBezTo>
                  <a:cubicBezTo>
                    <a:pt x="16" y="38"/>
                    <a:pt x="17" y="29"/>
                    <a:pt x="19" y="19"/>
                  </a:cubicBezTo>
                  <a:cubicBezTo>
                    <a:pt x="15" y="30"/>
                    <a:pt x="14" y="41"/>
                    <a:pt x="12" y="52"/>
                  </a:cubicBezTo>
                  <a:cubicBezTo>
                    <a:pt x="11" y="55"/>
                    <a:pt x="11" y="58"/>
                    <a:pt x="11" y="62"/>
                  </a:cubicBezTo>
                  <a:cubicBezTo>
                    <a:pt x="11" y="64"/>
                    <a:pt x="10" y="66"/>
                    <a:pt x="10" y="68"/>
                  </a:cubicBezTo>
                  <a:cubicBezTo>
                    <a:pt x="9" y="71"/>
                    <a:pt x="8" y="74"/>
                    <a:pt x="8" y="78"/>
                  </a:cubicBezTo>
                  <a:cubicBezTo>
                    <a:pt x="7" y="81"/>
                    <a:pt x="7" y="85"/>
                    <a:pt x="6" y="88"/>
                  </a:cubicBezTo>
                  <a:cubicBezTo>
                    <a:pt x="5" y="90"/>
                    <a:pt x="6" y="93"/>
                    <a:pt x="4" y="95"/>
                  </a:cubicBezTo>
                  <a:cubicBezTo>
                    <a:pt x="3" y="96"/>
                    <a:pt x="3" y="97"/>
                    <a:pt x="1" y="97"/>
                  </a:cubicBezTo>
                  <a:cubicBezTo>
                    <a:pt x="0" y="96"/>
                    <a:pt x="1" y="95"/>
                    <a:pt x="1" y="94"/>
                  </a:cubicBezTo>
                  <a:cubicBezTo>
                    <a:pt x="3" y="84"/>
                    <a:pt x="4" y="75"/>
                    <a:pt x="6" y="65"/>
                  </a:cubicBezTo>
                  <a:cubicBezTo>
                    <a:pt x="8" y="50"/>
                    <a:pt x="11" y="36"/>
                    <a:pt x="13" y="21"/>
                  </a:cubicBezTo>
                  <a:cubicBezTo>
                    <a:pt x="14" y="18"/>
                    <a:pt x="15" y="15"/>
                    <a:pt x="17" y="13"/>
                  </a:cubicBezTo>
                  <a:cubicBezTo>
                    <a:pt x="20" y="9"/>
                    <a:pt x="23" y="4"/>
                    <a:pt x="28" y="0"/>
                  </a:cubicBezTo>
                  <a:cubicBezTo>
                    <a:pt x="30" y="4"/>
                    <a:pt x="31" y="8"/>
                    <a:pt x="31" y="12"/>
                  </a:cubicBezTo>
                  <a:cubicBezTo>
                    <a:pt x="31" y="23"/>
                    <a:pt x="31" y="35"/>
                    <a:pt x="29" y="46"/>
                  </a:cubicBezTo>
                  <a:cubicBezTo>
                    <a:pt x="27" y="55"/>
                    <a:pt x="26" y="65"/>
                    <a:pt x="24" y="74"/>
                  </a:cubicBezTo>
                  <a:cubicBezTo>
                    <a:pt x="24" y="76"/>
                    <a:pt x="24" y="77"/>
                    <a:pt x="25" y="78"/>
                  </a:cubicBezTo>
                  <a:close/>
                </a:path>
              </a:pathLst>
            </a:custGeom>
            <a:solidFill>
              <a:srgbClr val="E2E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3" name="Freeform 146"/>
            <p:cNvSpPr>
              <a:spLocks/>
            </p:cNvSpPr>
            <p:nvPr/>
          </p:nvSpPr>
          <p:spPr bwMode="auto">
            <a:xfrm>
              <a:off x="7030376" y="2007177"/>
              <a:ext cx="163136" cy="112712"/>
            </a:xfrm>
            <a:custGeom>
              <a:avLst/>
              <a:gdLst>
                <a:gd name="T0" fmla="*/ 0 w 76"/>
                <a:gd name="T1" fmla="*/ 29 h 53"/>
                <a:gd name="T2" fmla="*/ 14 w 76"/>
                <a:gd name="T3" fmla="*/ 35 h 53"/>
                <a:gd name="T4" fmla="*/ 15 w 76"/>
                <a:gd name="T5" fmla="*/ 33 h 53"/>
                <a:gd name="T6" fmla="*/ 19 w 76"/>
                <a:gd name="T7" fmla="*/ 27 h 53"/>
                <a:gd name="T8" fmla="*/ 19 w 76"/>
                <a:gd name="T9" fmla="*/ 25 h 53"/>
                <a:gd name="T10" fmla="*/ 24 w 76"/>
                <a:gd name="T11" fmla="*/ 26 h 53"/>
                <a:gd name="T12" fmla="*/ 17 w 76"/>
                <a:gd name="T13" fmla="*/ 14 h 53"/>
                <a:gd name="T14" fmla="*/ 21 w 76"/>
                <a:gd name="T15" fmla="*/ 15 h 53"/>
                <a:gd name="T16" fmla="*/ 28 w 76"/>
                <a:gd name="T17" fmla="*/ 30 h 53"/>
                <a:gd name="T18" fmla="*/ 33 w 76"/>
                <a:gd name="T19" fmla="*/ 30 h 53"/>
                <a:gd name="T20" fmla="*/ 32 w 76"/>
                <a:gd name="T21" fmla="*/ 18 h 53"/>
                <a:gd name="T22" fmla="*/ 25 w 76"/>
                <a:gd name="T23" fmla="*/ 15 h 53"/>
                <a:gd name="T24" fmla="*/ 21 w 76"/>
                <a:gd name="T25" fmla="*/ 10 h 53"/>
                <a:gd name="T26" fmla="*/ 27 w 76"/>
                <a:gd name="T27" fmla="*/ 11 h 53"/>
                <a:gd name="T28" fmla="*/ 29 w 76"/>
                <a:gd name="T29" fmla="*/ 5 h 53"/>
                <a:gd name="T30" fmla="*/ 33 w 76"/>
                <a:gd name="T31" fmla="*/ 10 h 53"/>
                <a:gd name="T32" fmla="*/ 40 w 76"/>
                <a:gd name="T33" fmla="*/ 22 h 53"/>
                <a:gd name="T34" fmla="*/ 42 w 76"/>
                <a:gd name="T35" fmla="*/ 12 h 53"/>
                <a:gd name="T36" fmla="*/ 44 w 76"/>
                <a:gd name="T37" fmla="*/ 24 h 53"/>
                <a:gd name="T38" fmla="*/ 46 w 76"/>
                <a:gd name="T39" fmla="*/ 29 h 53"/>
                <a:gd name="T40" fmla="*/ 46 w 76"/>
                <a:gd name="T41" fmla="*/ 29 h 53"/>
                <a:gd name="T42" fmla="*/ 51 w 76"/>
                <a:gd name="T43" fmla="*/ 22 h 53"/>
                <a:gd name="T44" fmla="*/ 51 w 76"/>
                <a:gd name="T45" fmla="*/ 34 h 53"/>
                <a:gd name="T46" fmla="*/ 58 w 76"/>
                <a:gd name="T47" fmla="*/ 21 h 53"/>
                <a:gd name="T48" fmla="*/ 61 w 76"/>
                <a:gd name="T49" fmla="*/ 10 h 53"/>
                <a:gd name="T50" fmla="*/ 69 w 76"/>
                <a:gd name="T51" fmla="*/ 1 h 53"/>
                <a:gd name="T52" fmla="*/ 68 w 76"/>
                <a:gd name="T53" fmla="*/ 7 h 53"/>
                <a:gd name="T54" fmla="*/ 70 w 76"/>
                <a:gd name="T55" fmla="*/ 7 h 53"/>
                <a:gd name="T56" fmla="*/ 66 w 76"/>
                <a:gd name="T57" fmla="*/ 21 h 53"/>
                <a:gd name="T58" fmla="*/ 67 w 76"/>
                <a:gd name="T59" fmla="*/ 38 h 53"/>
                <a:gd name="T60" fmla="*/ 70 w 76"/>
                <a:gd name="T61" fmla="*/ 24 h 53"/>
                <a:gd name="T62" fmla="*/ 70 w 76"/>
                <a:gd name="T63" fmla="*/ 39 h 53"/>
                <a:gd name="T64" fmla="*/ 74 w 76"/>
                <a:gd name="T65" fmla="*/ 29 h 53"/>
                <a:gd name="T66" fmla="*/ 74 w 76"/>
                <a:gd name="T67" fmla="*/ 43 h 53"/>
                <a:gd name="T68" fmla="*/ 66 w 76"/>
                <a:gd name="T69" fmla="*/ 47 h 53"/>
                <a:gd name="T70" fmla="*/ 54 w 76"/>
                <a:gd name="T71" fmla="*/ 52 h 53"/>
                <a:gd name="T72" fmla="*/ 52 w 76"/>
                <a:gd name="T73" fmla="*/ 49 h 53"/>
                <a:gd name="T74" fmla="*/ 36 w 76"/>
                <a:gd name="T75" fmla="*/ 48 h 53"/>
                <a:gd name="T76" fmla="*/ 27 w 76"/>
                <a:gd name="T77" fmla="*/ 40 h 53"/>
                <a:gd name="T78" fmla="*/ 22 w 76"/>
                <a:gd name="T79" fmla="*/ 43 h 53"/>
                <a:gd name="T80" fmla="*/ 19 w 76"/>
                <a:gd name="T81" fmla="*/ 46 h 53"/>
                <a:gd name="T82" fmla="*/ 17 w 76"/>
                <a:gd name="T83" fmla="*/ 42 h 53"/>
                <a:gd name="T84" fmla="*/ 2 w 76"/>
                <a:gd name="T85" fmla="*/ 2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6" h="53">
                  <a:moveTo>
                    <a:pt x="2" y="29"/>
                  </a:moveTo>
                  <a:cubicBezTo>
                    <a:pt x="1" y="29"/>
                    <a:pt x="1" y="29"/>
                    <a:pt x="0" y="29"/>
                  </a:cubicBezTo>
                  <a:cubicBezTo>
                    <a:pt x="3" y="27"/>
                    <a:pt x="6" y="27"/>
                    <a:pt x="9" y="28"/>
                  </a:cubicBezTo>
                  <a:cubicBezTo>
                    <a:pt x="10" y="31"/>
                    <a:pt x="12" y="33"/>
                    <a:pt x="14" y="35"/>
                  </a:cubicBezTo>
                  <a:cubicBezTo>
                    <a:pt x="14" y="35"/>
                    <a:pt x="15" y="34"/>
                    <a:pt x="15" y="34"/>
                  </a:cubicBezTo>
                  <a:cubicBezTo>
                    <a:pt x="15" y="34"/>
                    <a:pt x="15" y="34"/>
                    <a:pt x="15" y="33"/>
                  </a:cubicBezTo>
                  <a:cubicBezTo>
                    <a:pt x="15" y="32"/>
                    <a:pt x="14" y="31"/>
                    <a:pt x="14" y="30"/>
                  </a:cubicBezTo>
                  <a:cubicBezTo>
                    <a:pt x="15" y="27"/>
                    <a:pt x="17" y="27"/>
                    <a:pt x="19" y="27"/>
                  </a:cubicBezTo>
                  <a:cubicBezTo>
                    <a:pt x="20" y="28"/>
                    <a:pt x="21" y="28"/>
                    <a:pt x="20" y="30"/>
                  </a:cubicBezTo>
                  <a:cubicBezTo>
                    <a:pt x="21" y="28"/>
                    <a:pt x="19" y="26"/>
                    <a:pt x="19" y="25"/>
                  </a:cubicBezTo>
                  <a:cubicBezTo>
                    <a:pt x="19" y="23"/>
                    <a:pt x="18" y="21"/>
                    <a:pt x="21" y="21"/>
                  </a:cubicBezTo>
                  <a:cubicBezTo>
                    <a:pt x="23" y="22"/>
                    <a:pt x="24" y="23"/>
                    <a:pt x="24" y="26"/>
                  </a:cubicBezTo>
                  <a:cubicBezTo>
                    <a:pt x="24" y="24"/>
                    <a:pt x="23" y="23"/>
                    <a:pt x="22" y="22"/>
                  </a:cubicBezTo>
                  <a:cubicBezTo>
                    <a:pt x="21" y="19"/>
                    <a:pt x="19" y="17"/>
                    <a:pt x="17" y="14"/>
                  </a:cubicBezTo>
                  <a:cubicBezTo>
                    <a:pt x="18" y="13"/>
                    <a:pt x="16" y="12"/>
                    <a:pt x="18" y="13"/>
                  </a:cubicBezTo>
                  <a:cubicBezTo>
                    <a:pt x="19" y="13"/>
                    <a:pt x="20" y="14"/>
                    <a:pt x="21" y="15"/>
                  </a:cubicBezTo>
                  <a:cubicBezTo>
                    <a:pt x="26" y="17"/>
                    <a:pt x="29" y="22"/>
                    <a:pt x="28" y="27"/>
                  </a:cubicBezTo>
                  <a:cubicBezTo>
                    <a:pt x="28" y="28"/>
                    <a:pt x="28" y="30"/>
                    <a:pt x="28" y="30"/>
                  </a:cubicBezTo>
                  <a:cubicBezTo>
                    <a:pt x="28" y="29"/>
                    <a:pt x="27" y="26"/>
                    <a:pt x="30" y="26"/>
                  </a:cubicBezTo>
                  <a:cubicBezTo>
                    <a:pt x="33" y="25"/>
                    <a:pt x="32" y="29"/>
                    <a:pt x="33" y="30"/>
                  </a:cubicBezTo>
                  <a:cubicBezTo>
                    <a:pt x="33" y="30"/>
                    <a:pt x="32" y="28"/>
                    <a:pt x="33" y="28"/>
                  </a:cubicBezTo>
                  <a:cubicBezTo>
                    <a:pt x="37" y="24"/>
                    <a:pt x="32" y="21"/>
                    <a:pt x="32" y="18"/>
                  </a:cubicBezTo>
                  <a:cubicBezTo>
                    <a:pt x="32" y="16"/>
                    <a:pt x="30" y="17"/>
                    <a:pt x="29" y="17"/>
                  </a:cubicBezTo>
                  <a:cubicBezTo>
                    <a:pt x="27" y="18"/>
                    <a:pt x="26" y="18"/>
                    <a:pt x="25" y="15"/>
                  </a:cubicBezTo>
                  <a:cubicBezTo>
                    <a:pt x="25" y="13"/>
                    <a:pt x="22" y="13"/>
                    <a:pt x="21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0"/>
                    <a:pt x="22" y="10"/>
                  </a:cubicBezTo>
                  <a:cubicBezTo>
                    <a:pt x="24" y="10"/>
                    <a:pt x="25" y="11"/>
                    <a:pt x="27" y="11"/>
                  </a:cubicBezTo>
                  <a:cubicBezTo>
                    <a:pt x="27" y="11"/>
                    <a:pt x="31" y="13"/>
                    <a:pt x="29" y="10"/>
                  </a:cubicBezTo>
                  <a:cubicBezTo>
                    <a:pt x="28" y="8"/>
                    <a:pt x="29" y="7"/>
                    <a:pt x="29" y="5"/>
                  </a:cubicBezTo>
                  <a:cubicBezTo>
                    <a:pt x="32" y="4"/>
                    <a:pt x="31" y="8"/>
                    <a:pt x="32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8" y="15"/>
                    <a:pt x="38" y="21"/>
                    <a:pt x="39" y="27"/>
                  </a:cubicBezTo>
                  <a:cubicBezTo>
                    <a:pt x="40" y="26"/>
                    <a:pt x="40" y="24"/>
                    <a:pt x="40" y="22"/>
                  </a:cubicBezTo>
                  <a:cubicBezTo>
                    <a:pt x="40" y="20"/>
                    <a:pt x="40" y="18"/>
                    <a:pt x="40" y="16"/>
                  </a:cubicBezTo>
                  <a:cubicBezTo>
                    <a:pt x="40" y="15"/>
                    <a:pt x="40" y="12"/>
                    <a:pt x="42" y="12"/>
                  </a:cubicBezTo>
                  <a:cubicBezTo>
                    <a:pt x="44" y="12"/>
                    <a:pt x="44" y="15"/>
                    <a:pt x="44" y="17"/>
                  </a:cubicBezTo>
                  <a:cubicBezTo>
                    <a:pt x="44" y="19"/>
                    <a:pt x="44" y="21"/>
                    <a:pt x="44" y="24"/>
                  </a:cubicBezTo>
                  <a:cubicBezTo>
                    <a:pt x="44" y="25"/>
                    <a:pt x="43" y="26"/>
                    <a:pt x="45" y="27"/>
                  </a:cubicBezTo>
                  <a:cubicBezTo>
                    <a:pt x="46" y="27"/>
                    <a:pt x="46" y="28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29"/>
                    <a:pt x="46" y="29"/>
                  </a:cubicBezTo>
                  <a:cubicBezTo>
                    <a:pt x="46" y="27"/>
                    <a:pt x="47" y="26"/>
                    <a:pt x="48" y="24"/>
                  </a:cubicBezTo>
                  <a:cubicBezTo>
                    <a:pt x="49" y="23"/>
                    <a:pt x="49" y="22"/>
                    <a:pt x="51" y="22"/>
                  </a:cubicBezTo>
                  <a:cubicBezTo>
                    <a:pt x="52" y="23"/>
                    <a:pt x="53" y="25"/>
                    <a:pt x="52" y="26"/>
                  </a:cubicBezTo>
                  <a:cubicBezTo>
                    <a:pt x="51" y="29"/>
                    <a:pt x="51" y="31"/>
                    <a:pt x="51" y="34"/>
                  </a:cubicBezTo>
                  <a:cubicBezTo>
                    <a:pt x="52" y="32"/>
                    <a:pt x="49" y="29"/>
                    <a:pt x="53" y="28"/>
                  </a:cubicBezTo>
                  <a:cubicBezTo>
                    <a:pt x="55" y="27"/>
                    <a:pt x="55" y="23"/>
                    <a:pt x="58" y="21"/>
                  </a:cubicBezTo>
                  <a:cubicBezTo>
                    <a:pt x="60" y="20"/>
                    <a:pt x="59" y="17"/>
                    <a:pt x="60" y="15"/>
                  </a:cubicBezTo>
                  <a:cubicBezTo>
                    <a:pt x="61" y="14"/>
                    <a:pt x="61" y="12"/>
                    <a:pt x="61" y="10"/>
                  </a:cubicBezTo>
                  <a:cubicBezTo>
                    <a:pt x="60" y="7"/>
                    <a:pt x="61" y="4"/>
                    <a:pt x="65" y="3"/>
                  </a:cubicBezTo>
                  <a:cubicBezTo>
                    <a:pt x="66" y="2"/>
                    <a:pt x="67" y="0"/>
                    <a:pt x="69" y="1"/>
                  </a:cubicBezTo>
                  <a:cubicBezTo>
                    <a:pt x="69" y="4"/>
                    <a:pt x="65" y="5"/>
                    <a:pt x="66" y="9"/>
                  </a:cubicBezTo>
                  <a:cubicBezTo>
                    <a:pt x="67" y="8"/>
                    <a:pt x="68" y="8"/>
                    <a:pt x="68" y="7"/>
                  </a:cubicBezTo>
                  <a:cubicBezTo>
                    <a:pt x="70" y="6"/>
                    <a:pt x="70" y="6"/>
                    <a:pt x="70" y="7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9"/>
                    <a:pt x="69" y="11"/>
                    <a:pt x="68" y="12"/>
                  </a:cubicBezTo>
                  <a:cubicBezTo>
                    <a:pt x="66" y="15"/>
                    <a:pt x="65" y="18"/>
                    <a:pt x="66" y="21"/>
                  </a:cubicBezTo>
                  <a:cubicBezTo>
                    <a:pt x="67" y="24"/>
                    <a:pt x="67" y="28"/>
                    <a:pt x="66" y="31"/>
                  </a:cubicBezTo>
                  <a:cubicBezTo>
                    <a:pt x="66" y="34"/>
                    <a:pt x="66" y="36"/>
                    <a:pt x="67" y="38"/>
                  </a:cubicBezTo>
                  <a:cubicBezTo>
                    <a:pt x="67" y="34"/>
                    <a:pt x="68" y="30"/>
                    <a:pt x="68" y="27"/>
                  </a:cubicBezTo>
                  <a:cubicBezTo>
                    <a:pt x="69" y="26"/>
                    <a:pt x="69" y="24"/>
                    <a:pt x="70" y="24"/>
                  </a:cubicBezTo>
                  <a:cubicBezTo>
                    <a:pt x="72" y="24"/>
                    <a:pt x="72" y="26"/>
                    <a:pt x="72" y="27"/>
                  </a:cubicBezTo>
                  <a:cubicBezTo>
                    <a:pt x="72" y="32"/>
                    <a:pt x="70" y="35"/>
                    <a:pt x="70" y="39"/>
                  </a:cubicBezTo>
                  <a:cubicBezTo>
                    <a:pt x="70" y="37"/>
                    <a:pt x="71" y="33"/>
                    <a:pt x="72" y="31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5" y="30"/>
                    <a:pt x="75" y="31"/>
                  </a:cubicBezTo>
                  <a:cubicBezTo>
                    <a:pt x="75" y="35"/>
                    <a:pt x="74" y="39"/>
                    <a:pt x="74" y="43"/>
                  </a:cubicBezTo>
                  <a:cubicBezTo>
                    <a:pt x="75" y="45"/>
                    <a:pt x="73" y="46"/>
                    <a:pt x="71" y="46"/>
                  </a:cubicBezTo>
                  <a:cubicBezTo>
                    <a:pt x="69" y="47"/>
                    <a:pt x="68" y="50"/>
                    <a:pt x="66" y="47"/>
                  </a:cubicBezTo>
                  <a:cubicBezTo>
                    <a:pt x="64" y="51"/>
                    <a:pt x="58" y="46"/>
                    <a:pt x="56" y="52"/>
                  </a:cubicBezTo>
                  <a:cubicBezTo>
                    <a:pt x="56" y="53"/>
                    <a:pt x="54" y="53"/>
                    <a:pt x="54" y="52"/>
                  </a:cubicBezTo>
                  <a:cubicBezTo>
                    <a:pt x="54" y="49"/>
                    <a:pt x="51" y="48"/>
                    <a:pt x="52" y="46"/>
                  </a:cubicBezTo>
                  <a:cubicBezTo>
                    <a:pt x="52" y="47"/>
                    <a:pt x="52" y="48"/>
                    <a:pt x="52" y="49"/>
                  </a:cubicBezTo>
                  <a:cubicBezTo>
                    <a:pt x="50" y="50"/>
                    <a:pt x="46" y="46"/>
                    <a:pt x="46" y="43"/>
                  </a:cubicBezTo>
                  <a:cubicBezTo>
                    <a:pt x="45" y="47"/>
                    <a:pt x="40" y="50"/>
                    <a:pt x="36" y="48"/>
                  </a:cubicBezTo>
                  <a:cubicBezTo>
                    <a:pt x="35" y="47"/>
                    <a:pt x="34" y="46"/>
                    <a:pt x="34" y="46"/>
                  </a:cubicBezTo>
                  <a:cubicBezTo>
                    <a:pt x="29" y="47"/>
                    <a:pt x="28" y="43"/>
                    <a:pt x="27" y="40"/>
                  </a:cubicBezTo>
                  <a:cubicBezTo>
                    <a:pt x="28" y="42"/>
                    <a:pt x="28" y="45"/>
                    <a:pt x="26" y="46"/>
                  </a:cubicBezTo>
                  <a:cubicBezTo>
                    <a:pt x="23" y="47"/>
                    <a:pt x="23" y="44"/>
                    <a:pt x="22" y="43"/>
                  </a:cubicBezTo>
                  <a:cubicBezTo>
                    <a:pt x="22" y="42"/>
                    <a:pt x="21" y="43"/>
                    <a:pt x="21" y="43"/>
                  </a:cubicBezTo>
                  <a:cubicBezTo>
                    <a:pt x="22" y="44"/>
                    <a:pt x="21" y="45"/>
                    <a:pt x="19" y="46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3"/>
                    <a:pt x="17" y="42"/>
                    <a:pt x="17" y="42"/>
                  </a:cubicBezTo>
                  <a:cubicBezTo>
                    <a:pt x="12" y="41"/>
                    <a:pt x="11" y="36"/>
                    <a:pt x="8" y="33"/>
                  </a:cubicBezTo>
                  <a:cubicBezTo>
                    <a:pt x="6" y="32"/>
                    <a:pt x="4" y="30"/>
                    <a:pt x="2" y="29"/>
                  </a:cubicBezTo>
                  <a:close/>
                </a:path>
              </a:pathLst>
            </a:custGeom>
            <a:solidFill>
              <a:srgbClr val="3B54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4" name="Freeform 147"/>
            <p:cNvSpPr>
              <a:spLocks/>
            </p:cNvSpPr>
            <p:nvPr/>
          </p:nvSpPr>
          <p:spPr bwMode="auto">
            <a:xfrm>
              <a:off x="7733343" y="5347013"/>
              <a:ext cx="103814" cy="185382"/>
            </a:xfrm>
            <a:custGeom>
              <a:avLst/>
              <a:gdLst>
                <a:gd name="T0" fmla="*/ 28 w 48"/>
                <a:gd name="T1" fmla="*/ 86 h 87"/>
                <a:gd name="T2" fmla="*/ 26 w 48"/>
                <a:gd name="T3" fmla="*/ 83 h 87"/>
                <a:gd name="T4" fmla="*/ 36 w 48"/>
                <a:gd name="T5" fmla="*/ 81 h 87"/>
                <a:gd name="T6" fmla="*/ 30 w 48"/>
                <a:gd name="T7" fmla="*/ 72 h 87"/>
                <a:gd name="T8" fmla="*/ 36 w 48"/>
                <a:gd name="T9" fmla="*/ 73 h 87"/>
                <a:gd name="T10" fmla="*/ 32 w 48"/>
                <a:gd name="T11" fmla="*/ 64 h 87"/>
                <a:gd name="T12" fmla="*/ 21 w 48"/>
                <a:gd name="T13" fmla="*/ 58 h 87"/>
                <a:gd name="T14" fmla="*/ 5 w 48"/>
                <a:gd name="T15" fmla="*/ 59 h 87"/>
                <a:gd name="T16" fmla="*/ 25 w 48"/>
                <a:gd name="T17" fmla="*/ 57 h 87"/>
                <a:gd name="T18" fmla="*/ 16 w 48"/>
                <a:gd name="T19" fmla="*/ 44 h 87"/>
                <a:gd name="T20" fmla="*/ 15 w 48"/>
                <a:gd name="T21" fmla="*/ 42 h 87"/>
                <a:gd name="T22" fmla="*/ 18 w 48"/>
                <a:gd name="T23" fmla="*/ 30 h 87"/>
                <a:gd name="T24" fmla="*/ 16 w 48"/>
                <a:gd name="T25" fmla="*/ 27 h 87"/>
                <a:gd name="T26" fmla="*/ 0 w 48"/>
                <a:gd name="T27" fmla="*/ 25 h 87"/>
                <a:gd name="T28" fmla="*/ 20 w 48"/>
                <a:gd name="T29" fmla="*/ 27 h 87"/>
                <a:gd name="T30" fmla="*/ 15 w 48"/>
                <a:gd name="T31" fmla="*/ 21 h 87"/>
                <a:gd name="T32" fmla="*/ 10 w 48"/>
                <a:gd name="T33" fmla="*/ 15 h 87"/>
                <a:gd name="T34" fmla="*/ 6 w 48"/>
                <a:gd name="T35" fmla="*/ 12 h 87"/>
                <a:gd name="T36" fmla="*/ 6 w 48"/>
                <a:gd name="T37" fmla="*/ 8 h 87"/>
                <a:gd name="T38" fmla="*/ 10 w 48"/>
                <a:gd name="T39" fmla="*/ 6 h 87"/>
                <a:gd name="T40" fmla="*/ 16 w 48"/>
                <a:gd name="T41" fmla="*/ 2 h 87"/>
                <a:gd name="T42" fmla="*/ 23 w 48"/>
                <a:gd name="T43" fmla="*/ 3 h 87"/>
                <a:gd name="T44" fmla="*/ 22 w 48"/>
                <a:gd name="T45" fmla="*/ 5 h 87"/>
                <a:gd name="T46" fmla="*/ 26 w 48"/>
                <a:gd name="T47" fmla="*/ 7 h 87"/>
                <a:gd name="T48" fmla="*/ 31 w 48"/>
                <a:gd name="T49" fmla="*/ 20 h 87"/>
                <a:gd name="T50" fmla="*/ 39 w 48"/>
                <a:gd name="T51" fmla="*/ 51 h 87"/>
                <a:gd name="T52" fmla="*/ 47 w 48"/>
                <a:gd name="T53" fmla="*/ 79 h 87"/>
                <a:gd name="T54" fmla="*/ 45 w 48"/>
                <a:gd name="T55" fmla="*/ 84 h 87"/>
                <a:gd name="T56" fmla="*/ 31 w 48"/>
                <a:gd name="T57" fmla="*/ 86 h 87"/>
                <a:gd name="T58" fmla="*/ 28 w 48"/>
                <a:gd name="T5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87">
                  <a:moveTo>
                    <a:pt x="28" y="86"/>
                  </a:moveTo>
                  <a:cubicBezTo>
                    <a:pt x="28" y="84"/>
                    <a:pt x="27" y="84"/>
                    <a:pt x="26" y="83"/>
                  </a:cubicBezTo>
                  <a:cubicBezTo>
                    <a:pt x="29" y="83"/>
                    <a:pt x="34" y="86"/>
                    <a:pt x="36" y="81"/>
                  </a:cubicBezTo>
                  <a:cubicBezTo>
                    <a:pt x="37" y="77"/>
                    <a:pt x="36" y="73"/>
                    <a:pt x="30" y="72"/>
                  </a:cubicBezTo>
                  <a:cubicBezTo>
                    <a:pt x="32" y="71"/>
                    <a:pt x="34" y="72"/>
                    <a:pt x="36" y="73"/>
                  </a:cubicBezTo>
                  <a:cubicBezTo>
                    <a:pt x="33" y="70"/>
                    <a:pt x="32" y="67"/>
                    <a:pt x="32" y="64"/>
                  </a:cubicBezTo>
                  <a:cubicBezTo>
                    <a:pt x="30" y="59"/>
                    <a:pt x="25" y="58"/>
                    <a:pt x="21" y="58"/>
                  </a:cubicBezTo>
                  <a:cubicBezTo>
                    <a:pt x="15" y="58"/>
                    <a:pt x="10" y="57"/>
                    <a:pt x="5" y="59"/>
                  </a:cubicBezTo>
                  <a:cubicBezTo>
                    <a:pt x="11" y="57"/>
                    <a:pt x="17" y="55"/>
                    <a:pt x="25" y="57"/>
                  </a:cubicBezTo>
                  <a:cubicBezTo>
                    <a:pt x="21" y="53"/>
                    <a:pt x="21" y="47"/>
                    <a:pt x="16" y="44"/>
                  </a:cubicBezTo>
                  <a:cubicBezTo>
                    <a:pt x="15" y="44"/>
                    <a:pt x="15" y="43"/>
                    <a:pt x="15" y="42"/>
                  </a:cubicBezTo>
                  <a:cubicBezTo>
                    <a:pt x="16" y="38"/>
                    <a:pt x="16" y="34"/>
                    <a:pt x="18" y="30"/>
                  </a:cubicBezTo>
                  <a:cubicBezTo>
                    <a:pt x="20" y="28"/>
                    <a:pt x="17" y="28"/>
                    <a:pt x="16" y="27"/>
                  </a:cubicBezTo>
                  <a:cubicBezTo>
                    <a:pt x="11" y="26"/>
                    <a:pt x="6" y="25"/>
                    <a:pt x="0" y="25"/>
                  </a:cubicBezTo>
                  <a:cubicBezTo>
                    <a:pt x="7" y="24"/>
                    <a:pt x="13" y="25"/>
                    <a:pt x="20" y="27"/>
                  </a:cubicBezTo>
                  <a:cubicBezTo>
                    <a:pt x="19" y="24"/>
                    <a:pt x="20" y="20"/>
                    <a:pt x="15" y="21"/>
                  </a:cubicBezTo>
                  <a:cubicBezTo>
                    <a:pt x="14" y="18"/>
                    <a:pt x="9" y="19"/>
                    <a:pt x="10" y="15"/>
                  </a:cubicBezTo>
                  <a:cubicBezTo>
                    <a:pt x="11" y="13"/>
                    <a:pt x="7" y="13"/>
                    <a:pt x="6" y="12"/>
                  </a:cubicBezTo>
                  <a:cubicBezTo>
                    <a:pt x="3" y="11"/>
                    <a:pt x="5" y="9"/>
                    <a:pt x="6" y="8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12" y="5"/>
                    <a:pt x="15" y="5"/>
                    <a:pt x="16" y="2"/>
                  </a:cubicBezTo>
                  <a:cubicBezTo>
                    <a:pt x="17" y="1"/>
                    <a:pt x="21" y="0"/>
                    <a:pt x="23" y="3"/>
                  </a:cubicBezTo>
                  <a:cubicBezTo>
                    <a:pt x="23" y="4"/>
                    <a:pt x="23" y="5"/>
                    <a:pt x="22" y="5"/>
                  </a:cubicBezTo>
                  <a:cubicBezTo>
                    <a:pt x="23" y="7"/>
                    <a:pt x="25" y="6"/>
                    <a:pt x="26" y="7"/>
                  </a:cubicBezTo>
                  <a:cubicBezTo>
                    <a:pt x="31" y="10"/>
                    <a:pt x="31" y="16"/>
                    <a:pt x="31" y="20"/>
                  </a:cubicBezTo>
                  <a:cubicBezTo>
                    <a:pt x="33" y="31"/>
                    <a:pt x="36" y="41"/>
                    <a:pt x="39" y="51"/>
                  </a:cubicBezTo>
                  <a:cubicBezTo>
                    <a:pt x="42" y="61"/>
                    <a:pt x="43" y="70"/>
                    <a:pt x="47" y="79"/>
                  </a:cubicBezTo>
                  <a:cubicBezTo>
                    <a:pt x="48" y="81"/>
                    <a:pt x="48" y="84"/>
                    <a:pt x="45" y="84"/>
                  </a:cubicBezTo>
                  <a:cubicBezTo>
                    <a:pt x="40" y="84"/>
                    <a:pt x="35" y="85"/>
                    <a:pt x="31" y="86"/>
                  </a:cubicBezTo>
                  <a:cubicBezTo>
                    <a:pt x="30" y="87"/>
                    <a:pt x="29" y="87"/>
                    <a:pt x="28" y="86"/>
                  </a:cubicBezTo>
                  <a:close/>
                </a:path>
              </a:pathLst>
            </a:custGeom>
            <a:solidFill>
              <a:srgbClr val="221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5" name="Freeform 148"/>
            <p:cNvSpPr>
              <a:spLocks/>
            </p:cNvSpPr>
            <p:nvPr/>
          </p:nvSpPr>
          <p:spPr bwMode="auto">
            <a:xfrm>
              <a:off x="7708131" y="5599132"/>
              <a:ext cx="177966" cy="66737"/>
            </a:xfrm>
            <a:custGeom>
              <a:avLst/>
              <a:gdLst>
                <a:gd name="T0" fmla="*/ 3 w 83"/>
                <a:gd name="T1" fmla="*/ 18 h 31"/>
                <a:gd name="T2" fmla="*/ 3 w 83"/>
                <a:gd name="T3" fmla="*/ 12 h 31"/>
                <a:gd name="T4" fmla="*/ 7 w 83"/>
                <a:gd name="T5" fmla="*/ 7 h 31"/>
                <a:gd name="T6" fmla="*/ 12 w 83"/>
                <a:gd name="T7" fmla="*/ 13 h 31"/>
                <a:gd name="T8" fmla="*/ 14 w 83"/>
                <a:gd name="T9" fmla="*/ 15 h 31"/>
                <a:gd name="T10" fmla="*/ 14 w 83"/>
                <a:gd name="T11" fmla="*/ 12 h 31"/>
                <a:gd name="T12" fmla="*/ 15 w 83"/>
                <a:gd name="T13" fmla="*/ 5 h 31"/>
                <a:gd name="T14" fmla="*/ 19 w 83"/>
                <a:gd name="T15" fmla="*/ 5 h 31"/>
                <a:gd name="T16" fmla="*/ 38 w 83"/>
                <a:gd name="T17" fmla="*/ 13 h 31"/>
                <a:gd name="T18" fmla="*/ 51 w 83"/>
                <a:gd name="T19" fmla="*/ 14 h 31"/>
                <a:gd name="T20" fmla="*/ 60 w 83"/>
                <a:gd name="T21" fmla="*/ 13 h 31"/>
                <a:gd name="T22" fmla="*/ 61 w 83"/>
                <a:gd name="T23" fmla="*/ 13 h 31"/>
                <a:gd name="T24" fmla="*/ 70 w 83"/>
                <a:gd name="T25" fmla="*/ 12 h 31"/>
                <a:gd name="T26" fmla="*/ 75 w 83"/>
                <a:gd name="T27" fmla="*/ 11 h 31"/>
                <a:gd name="T28" fmla="*/ 75 w 83"/>
                <a:gd name="T29" fmla="*/ 4 h 31"/>
                <a:gd name="T30" fmla="*/ 73 w 83"/>
                <a:gd name="T31" fmla="*/ 2 h 31"/>
                <a:gd name="T32" fmla="*/ 80 w 83"/>
                <a:gd name="T33" fmla="*/ 2 h 31"/>
                <a:gd name="T34" fmla="*/ 81 w 83"/>
                <a:gd name="T35" fmla="*/ 3 h 31"/>
                <a:gd name="T36" fmla="*/ 80 w 83"/>
                <a:gd name="T37" fmla="*/ 13 h 31"/>
                <a:gd name="T38" fmla="*/ 80 w 83"/>
                <a:gd name="T39" fmla="*/ 15 h 31"/>
                <a:gd name="T40" fmla="*/ 83 w 83"/>
                <a:gd name="T41" fmla="*/ 29 h 31"/>
                <a:gd name="T42" fmla="*/ 79 w 83"/>
                <a:gd name="T43" fmla="*/ 31 h 31"/>
                <a:gd name="T44" fmla="*/ 61 w 83"/>
                <a:gd name="T45" fmla="*/ 31 h 31"/>
                <a:gd name="T46" fmla="*/ 33 w 83"/>
                <a:gd name="T47" fmla="*/ 29 h 31"/>
                <a:gd name="T48" fmla="*/ 20 w 83"/>
                <a:gd name="T49" fmla="*/ 24 h 31"/>
                <a:gd name="T50" fmla="*/ 4 w 83"/>
                <a:gd name="T51" fmla="*/ 19 h 31"/>
                <a:gd name="T52" fmla="*/ 3 w 83"/>
                <a:gd name="T5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3" h="31">
                  <a:moveTo>
                    <a:pt x="3" y="18"/>
                  </a:moveTo>
                  <a:cubicBezTo>
                    <a:pt x="3" y="16"/>
                    <a:pt x="0" y="14"/>
                    <a:pt x="3" y="12"/>
                  </a:cubicBezTo>
                  <a:cubicBezTo>
                    <a:pt x="4" y="11"/>
                    <a:pt x="5" y="7"/>
                    <a:pt x="7" y="7"/>
                  </a:cubicBezTo>
                  <a:cubicBezTo>
                    <a:pt x="9" y="7"/>
                    <a:pt x="10" y="11"/>
                    <a:pt x="12" y="13"/>
                  </a:cubicBezTo>
                  <a:cubicBezTo>
                    <a:pt x="13" y="14"/>
                    <a:pt x="12" y="17"/>
                    <a:pt x="14" y="15"/>
                  </a:cubicBezTo>
                  <a:cubicBezTo>
                    <a:pt x="16" y="15"/>
                    <a:pt x="15" y="13"/>
                    <a:pt x="14" y="12"/>
                  </a:cubicBezTo>
                  <a:cubicBezTo>
                    <a:pt x="13" y="9"/>
                    <a:pt x="12" y="7"/>
                    <a:pt x="15" y="5"/>
                  </a:cubicBezTo>
                  <a:cubicBezTo>
                    <a:pt x="17" y="4"/>
                    <a:pt x="18" y="5"/>
                    <a:pt x="19" y="5"/>
                  </a:cubicBezTo>
                  <a:cubicBezTo>
                    <a:pt x="25" y="9"/>
                    <a:pt x="31" y="11"/>
                    <a:pt x="38" y="13"/>
                  </a:cubicBezTo>
                  <a:cubicBezTo>
                    <a:pt x="42" y="14"/>
                    <a:pt x="47" y="13"/>
                    <a:pt x="51" y="14"/>
                  </a:cubicBezTo>
                  <a:cubicBezTo>
                    <a:pt x="54" y="14"/>
                    <a:pt x="57" y="13"/>
                    <a:pt x="60" y="13"/>
                  </a:cubicBezTo>
                  <a:cubicBezTo>
                    <a:pt x="61" y="14"/>
                    <a:pt x="61" y="14"/>
                    <a:pt x="61" y="13"/>
                  </a:cubicBezTo>
                  <a:cubicBezTo>
                    <a:pt x="64" y="9"/>
                    <a:pt x="67" y="12"/>
                    <a:pt x="70" y="12"/>
                  </a:cubicBezTo>
                  <a:cubicBezTo>
                    <a:pt x="72" y="12"/>
                    <a:pt x="73" y="12"/>
                    <a:pt x="75" y="11"/>
                  </a:cubicBezTo>
                  <a:cubicBezTo>
                    <a:pt x="78" y="9"/>
                    <a:pt x="78" y="6"/>
                    <a:pt x="75" y="4"/>
                  </a:cubicBezTo>
                  <a:cubicBezTo>
                    <a:pt x="74" y="4"/>
                    <a:pt x="73" y="3"/>
                    <a:pt x="73" y="2"/>
                  </a:cubicBezTo>
                  <a:cubicBezTo>
                    <a:pt x="76" y="0"/>
                    <a:pt x="78" y="1"/>
                    <a:pt x="80" y="2"/>
                  </a:cubicBezTo>
                  <a:cubicBezTo>
                    <a:pt x="81" y="2"/>
                    <a:pt x="81" y="3"/>
                    <a:pt x="81" y="3"/>
                  </a:cubicBezTo>
                  <a:cubicBezTo>
                    <a:pt x="82" y="7"/>
                    <a:pt x="82" y="10"/>
                    <a:pt x="80" y="13"/>
                  </a:cubicBezTo>
                  <a:cubicBezTo>
                    <a:pt x="80" y="14"/>
                    <a:pt x="80" y="15"/>
                    <a:pt x="80" y="15"/>
                  </a:cubicBezTo>
                  <a:cubicBezTo>
                    <a:pt x="77" y="21"/>
                    <a:pt x="78" y="25"/>
                    <a:pt x="83" y="29"/>
                  </a:cubicBezTo>
                  <a:cubicBezTo>
                    <a:pt x="82" y="30"/>
                    <a:pt x="81" y="31"/>
                    <a:pt x="79" y="31"/>
                  </a:cubicBezTo>
                  <a:cubicBezTo>
                    <a:pt x="73" y="28"/>
                    <a:pt x="67" y="30"/>
                    <a:pt x="61" y="31"/>
                  </a:cubicBezTo>
                  <a:cubicBezTo>
                    <a:pt x="51" y="31"/>
                    <a:pt x="42" y="31"/>
                    <a:pt x="33" y="29"/>
                  </a:cubicBezTo>
                  <a:cubicBezTo>
                    <a:pt x="29" y="28"/>
                    <a:pt x="25" y="23"/>
                    <a:pt x="20" y="24"/>
                  </a:cubicBezTo>
                  <a:cubicBezTo>
                    <a:pt x="14" y="25"/>
                    <a:pt x="10" y="21"/>
                    <a:pt x="4" y="19"/>
                  </a:cubicBezTo>
                  <a:cubicBezTo>
                    <a:pt x="4" y="19"/>
                    <a:pt x="3" y="18"/>
                    <a:pt x="3" y="18"/>
                  </a:cubicBezTo>
                  <a:close/>
                </a:path>
              </a:pathLst>
            </a:custGeom>
            <a:solidFill>
              <a:srgbClr val="282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6" name="Freeform 149"/>
            <p:cNvSpPr>
              <a:spLocks/>
            </p:cNvSpPr>
            <p:nvPr/>
          </p:nvSpPr>
          <p:spPr bwMode="auto">
            <a:xfrm>
              <a:off x="6801986" y="4225825"/>
              <a:ext cx="72670" cy="111229"/>
            </a:xfrm>
            <a:custGeom>
              <a:avLst/>
              <a:gdLst>
                <a:gd name="T0" fmla="*/ 7 w 34"/>
                <a:gd name="T1" fmla="*/ 38 h 52"/>
                <a:gd name="T2" fmla="*/ 4 w 34"/>
                <a:gd name="T3" fmla="*/ 26 h 52"/>
                <a:gd name="T4" fmla="*/ 0 w 34"/>
                <a:gd name="T5" fmla="*/ 4 h 52"/>
                <a:gd name="T6" fmla="*/ 3 w 34"/>
                <a:gd name="T7" fmla="*/ 0 h 52"/>
                <a:gd name="T8" fmla="*/ 14 w 34"/>
                <a:gd name="T9" fmla="*/ 1 h 52"/>
                <a:gd name="T10" fmla="*/ 3 w 34"/>
                <a:gd name="T11" fmla="*/ 1 h 52"/>
                <a:gd name="T12" fmla="*/ 3 w 34"/>
                <a:gd name="T13" fmla="*/ 2 h 52"/>
                <a:gd name="T14" fmla="*/ 10 w 34"/>
                <a:gd name="T15" fmla="*/ 3 h 52"/>
                <a:gd name="T16" fmla="*/ 20 w 34"/>
                <a:gd name="T17" fmla="*/ 9 h 52"/>
                <a:gd name="T18" fmla="*/ 21 w 34"/>
                <a:gd name="T19" fmla="*/ 3 h 52"/>
                <a:gd name="T20" fmla="*/ 31 w 34"/>
                <a:gd name="T21" fmla="*/ 5 h 52"/>
                <a:gd name="T22" fmla="*/ 32 w 34"/>
                <a:gd name="T23" fmla="*/ 13 h 52"/>
                <a:gd name="T24" fmla="*/ 33 w 34"/>
                <a:gd name="T25" fmla="*/ 27 h 52"/>
                <a:gd name="T26" fmla="*/ 32 w 34"/>
                <a:gd name="T27" fmla="*/ 30 h 52"/>
                <a:gd name="T28" fmla="*/ 17 w 34"/>
                <a:gd name="T29" fmla="*/ 49 h 52"/>
                <a:gd name="T30" fmla="*/ 13 w 34"/>
                <a:gd name="T31" fmla="*/ 49 h 52"/>
                <a:gd name="T32" fmla="*/ 8 w 34"/>
                <a:gd name="T33" fmla="*/ 36 h 52"/>
                <a:gd name="T34" fmla="*/ 7 w 34"/>
                <a:gd name="T35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7" y="38"/>
                  </a:moveTo>
                  <a:cubicBezTo>
                    <a:pt x="4" y="35"/>
                    <a:pt x="5" y="30"/>
                    <a:pt x="4" y="26"/>
                  </a:cubicBezTo>
                  <a:cubicBezTo>
                    <a:pt x="3" y="19"/>
                    <a:pt x="1" y="11"/>
                    <a:pt x="0" y="4"/>
                  </a:cubicBezTo>
                  <a:cubicBezTo>
                    <a:pt x="0" y="1"/>
                    <a:pt x="0" y="0"/>
                    <a:pt x="3" y="0"/>
                  </a:cubicBezTo>
                  <a:cubicBezTo>
                    <a:pt x="7" y="0"/>
                    <a:pt x="10" y="0"/>
                    <a:pt x="14" y="1"/>
                  </a:cubicBezTo>
                  <a:cubicBezTo>
                    <a:pt x="10" y="1"/>
                    <a:pt x="7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5" y="2"/>
                    <a:pt x="8" y="3"/>
                    <a:pt x="10" y="3"/>
                  </a:cubicBezTo>
                  <a:cubicBezTo>
                    <a:pt x="14" y="3"/>
                    <a:pt x="19" y="2"/>
                    <a:pt x="20" y="9"/>
                  </a:cubicBezTo>
                  <a:cubicBezTo>
                    <a:pt x="22" y="6"/>
                    <a:pt x="18" y="5"/>
                    <a:pt x="21" y="3"/>
                  </a:cubicBezTo>
                  <a:cubicBezTo>
                    <a:pt x="22" y="2"/>
                    <a:pt x="30" y="4"/>
                    <a:pt x="31" y="5"/>
                  </a:cubicBezTo>
                  <a:cubicBezTo>
                    <a:pt x="32" y="8"/>
                    <a:pt x="32" y="10"/>
                    <a:pt x="32" y="13"/>
                  </a:cubicBezTo>
                  <a:cubicBezTo>
                    <a:pt x="32" y="17"/>
                    <a:pt x="31" y="22"/>
                    <a:pt x="33" y="27"/>
                  </a:cubicBezTo>
                  <a:cubicBezTo>
                    <a:pt x="34" y="28"/>
                    <a:pt x="33" y="29"/>
                    <a:pt x="32" y="30"/>
                  </a:cubicBezTo>
                  <a:cubicBezTo>
                    <a:pt x="27" y="36"/>
                    <a:pt x="22" y="42"/>
                    <a:pt x="17" y="49"/>
                  </a:cubicBezTo>
                  <a:cubicBezTo>
                    <a:pt x="16" y="52"/>
                    <a:pt x="14" y="52"/>
                    <a:pt x="13" y="49"/>
                  </a:cubicBezTo>
                  <a:cubicBezTo>
                    <a:pt x="12" y="45"/>
                    <a:pt x="10" y="40"/>
                    <a:pt x="8" y="36"/>
                  </a:cubicBezTo>
                  <a:cubicBezTo>
                    <a:pt x="8" y="37"/>
                    <a:pt x="8" y="38"/>
                    <a:pt x="7" y="38"/>
                  </a:cubicBezTo>
                  <a:close/>
                </a:path>
              </a:pathLst>
            </a:custGeom>
            <a:solidFill>
              <a:srgbClr val="4B4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7" name="Freeform 150"/>
            <p:cNvSpPr>
              <a:spLocks/>
            </p:cNvSpPr>
            <p:nvPr/>
          </p:nvSpPr>
          <p:spPr bwMode="auto">
            <a:xfrm>
              <a:off x="6395629" y="3972223"/>
              <a:ext cx="94915" cy="493857"/>
            </a:xfrm>
            <a:custGeom>
              <a:avLst/>
              <a:gdLst>
                <a:gd name="T0" fmla="*/ 9 w 44"/>
                <a:gd name="T1" fmla="*/ 217 h 230"/>
                <a:gd name="T2" fmla="*/ 7 w 44"/>
                <a:gd name="T3" fmla="*/ 230 h 230"/>
                <a:gd name="T4" fmla="*/ 5 w 44"/>
                <a:gd name="T5" fmla="*/ 204 h 230"/>
                <a:gd name="T6" fmla="*/ 12 w 44"/>
                <a:gd name="T7" fmla="*/ 167 h 230"/>
                <a:gd name="T8" fmla="*/ 24 w 44"/>
                <a:gd name="T9" fmla="*/ 92 h 230"/>
                <a:gd name="T10" fmla="*/ 35 w 44"/>
                <a:gd name="T11" fmla="*/ 27 h 230"/>
                <a:gd name="T12" fmla="*/ 38 w 44"/>
                <a:gd name="T13" fmla="*/ 11 h 230"/>
                <a:gd name="T14" fmla="*/ 40 w 44"/>
                <a:gd name="T15" fmla="*/ 0 h 230"/>
                <a:gd name="T16" fmla="*/ 43 w 44"/>
                <a:gd name="T17" fmla="*/ 7 h 230"/>
                <a:gd name="T18" fmla="*/ 38 w 44"/>
                <a:gd name="T19" fmla="*/ 37 h 230"/>
                <a:gd name="T20" fmla="*/ 39 w 44"/>
                <a:gd name="T21" fmla="*/ 39 h 230"/>
                <a:gd name="T22" fmla="*/ 34 w 44"/>
                <a:gd name="T23" fmla="*/ 60 h 230"/>
                <a:gd name="T24" fmla="*/ 26 w 44"/>
                <a:gd name="T25" fmla="*/ 109 h 230"/>
                <a:gd name="T26" fmla="*/ 18 w 44"/>
                <a:gd name="T27" fmla="*/ 157 h 230"/>
                <a:gd name="T28" fmla="*/ 13 w 44"/>
                <a:gd name="T29" fmla="*/ 186 h 230"/>
                <a:gd name="T30" fmla="*/ 9 w 44"/>
                <a:gd name="T31" fmla="*/ 209 h 230"/>
                <a:gd name="T32" fmla="*/ 9 w 44"/>
                <a:gd name="T33" fmla="*/ 21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230">
                  <a:moveTo>
                    <a:pt x="9" y="217"/>
                  </a:moveTo>
                  <a:cubicBezTo>
                    <a:pt x="9" y="221"/>
                    <a:pt x="8" y="226"/>
                    <a:pt x="7" y="230"/>
                  </a:cubicBezTo>
                  <a:cubicBezTo>
                    <a:pt x="0" y="222"/>
                    <a:pt x="4" y="213"/>
                    <a:pt x="5" y="204"/>
                  </a:cubicBezTo>
                  <a:cubicBezTo>
                    <a:pt x="8" y="192"/>
                    <a:pt x="10" y="180"/>
                    <a:pt x="12" y="167"/>
                  </a:cubicBezTo>
                  <a:cubicBezTo>
                    <a:pt x="16" y="142"/>
                    <a:pt x="21" y="117"/>
                    <a:pt x="24" y="92"/>
                  </a:cubicBezTo>
                  <a:cubicBezTo>
                    <a:pt x="28" y="71"/>
                    <a:pt x="32" y="49"/>
                    <a:pt x="35" y="27"/>
                  </a:cubicBezTo>
                  <a:cubicBezTo>
                    <a:pt x="36" y="22"/>
                    <a:pt x="37" y="16"/>
                    <a:pt x="38" y="11"/>
                  </a:cubicBezTo>
                  <a:cubicBezTo>
                    <a:pt x="38" y="7"/>
                    <a:pt x="38" y="4"/>
                    <a:pt x="40" y="0"/>
                  </a:cubicBezTo>
                  <a:cubicBezTo>
                    <a:pt x="43" y="1"/>
                    <a:pt x="44" y="3"/>
                    <a:pt x="43" y="7"/>
                  </a:cubicBezTo>
                  <a:cubicBezTo>
                    <a:pt x="41" y="17"/>
                    <a:pt x="40" y="27"/>
                    <a:pt x="38" y="37"/>
                  </a:cubicBezTo>
                  <a:cubicBezTo>
                    <a:pt x="38" y="38"/>
                    <a:pt x="38" y="38"/>
                    <a:pt x="39" y="39"/>
                  </a:cubicBezTo>
                  <a:cubicBezTo>
                    <a:pt x="36" y="46"/>
                    <a:pt x="36" y="53"/>
                    <a:pt x="34" y="60"/>
                  </a:cubicBezTo>
                  <a:cubicBezTo>
                    <a:pt x="32" y="76"/>
                    <a:pt x="29" y="92"/>
                    <a:pt x="26" y="109"/>
                  </a:cubicBezTo>
                  <a:cubicBezTo>
                    <a:pt x="24" y="125"/>
                    <a:pt x="21" y="141"/>
                    <a:pt x="18" y="157"/>
                  </a:cubicBezTo>
                  <a:cubicBezTo>
                    <a:pt x="17" y="167"/>
                    <a:pt x="15" y="176"/>
                    <a:pt x="13" y="186"/>
                  </a:cubicBezTo>
                  <a:cubicBezTo>
                    <a:pt x="12" y="194"/>
                    <a:pt x="11" y="202"/>
                    <a:pt x="9" y="209"/>
                  </a:cubicBezTo>
                  <a:cubicBezTo>
                    <a:pt x="9" y="212"/>
                    <a:pt x="10" y="215"/>
                    <a:pt x="9" y="217"/>
                  </a:cubicBezTo>
                  <a:close/>
                </a:path>
              </a:pathLst>
            </a:custGeom>
            <a:solidFill>
              <a:srgbClr val="7A71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8" name="Freeform 151"/>
            <p:cNvSpPr>
              <a:spLocks/>
            </p:cNvSpPr>
            <p:nvPr/>
          </p:nvSpPr>
          <p:spPr bwMode="auto">
            <a:xfrm>
              <a:off x="6864274" y="3110569"/>
              <a:ext cx="97882" cy="379662"/>
            </a:xfrm>
            <a:custGeom>
              <a:avLst/>
              <a:gdLst>
                <a:gd name="T0" fmla="*/ 46 w 46"/>
                <a:gd name="T1" fmla="*/ 97 h 177"/>
                <a:gd name="T2" fmla="*/ 43 w 46"/>
                <a:gd name="T3" fmla="*/ 103 h 177"/>
                <a:gd name="T4" fmla="*/ 30 w 46"/>
                <a:gd name="T5" fmla="*/ 114 h 177"/>
                <a:gd name="T6" fmla="*/ 27 w 46"/>
                <a:gd name="T7" fmla="*/ 98 h 177"/>
                <a:gd name="T8" fmla="*/ 26 w 46"/>
                <a:gd name="T9" fmla="*/ 97 h 177"/>
                <a:gd name="T10" fmla="*/ 25 w 46"/>
                <a:gd name="T11" fmla="*/ 99 h 177"/>
                <a:gd name="T12" fmla="*/ 26 w 46"/>
                <a:gd name="T13" fmla="*/ 115 h 177"/>
                <a:gd name="T14" fmla="*/ 22 w 46"/>
                <a:gd name="T15" fmla="*/ 123 h 177"/>
                <a:gd name="T16" fmla="*/ 18 w 46"/>
                <a:gd name="T17" fmla="*/ 127 h 177"/>
                <a:gd name="T18" fmla="*/ 17 w 46"/>
                <a:gd name="T19" fmla="*/ 133 h 177"/>
                <a:gd name="T20" fmla="*/ 9 w 46"/>
                <a:gd name="T21" fmla="*/ 157 h 177"/>
                <a:gd name="T22" fmla="*/ 3 w 46"/>
                <a:gd name="T23" fmla="*/ 176 h 177"/>
                <a:gd name="T24" fmla="*/ 1 w 46"/>
                <a:gd name="T25" fmla="*/ 175 h 177"/>
                <a:gd name="T26" fmla="*/ 6 w 46"/>
                <a:gd name="T27" fmla="*/ 152 h 177"/>
                <a:gd name="T28" fmla="*/ 19 w 46"/>
                <a:gd name="T29" fmla="*/ 102 h 177"/>
                <a:gd name="T30" fmla="*/ 18 w 46"/>
                <a:gd name="T31" fmla="*/ 37 h 177"/>
                <a:gd name="T32" fmla="*/ 14 w 46"/>
                <a:gd name="T33" fmla="*/ 26 h 177"/>
                <a:gd name="T34" fmla="*/ 3 w 46"/>
                <a:gd name="T35" fmla="*/ 9 h 177"/>
                <a:gd name="T36" fmla="*/ 0 w 46"/>
                <a:gd name="T37" fmla="*/ 4 h 177"/>
                <a:gd name="T38" fmla="*/ 5 w 46"/>
                <a:gd name="T39" fmla="*/ 4 h 177"/>
                <a:gd name="T40" fmla="*/ 14 w 46"/>
                <a:gd name="T41" fmla="*/ 16 h 177"/>
                <a:gd name="T42" fmla="*/ 25 w 46"/>
                <a:gd name="T43" fmla="*/ 57 h 177"/>
                <a:gd name="T44" fmla="*/ 32 w 46"/>
                <a:gd name="T45" fmla="*/ 48 h 177"/>
                <a:gd name="T46" fmla="*/ 33 w 46"/>
                <a:gd name="T47" fmla="*/ 50 h 177"/>
                <a:gd name="T48" fmla="*/ 27 w 46"/>
                <a:gd name="T49" fmla="*/ 74 h 177"/>
                <a:gd name="T50" fmla="*/ 25 w 46"/>
                <a:gd name="T51" fmla="*/ 86 h 177"/>
                <a:gd name="T52" fmla="*/ 28 w 46"/>
                <a:gd name="T53" fmla="*/ 89 h 177"/>
                <a:gd name="T54" fmla="*/ 34 w 46"/>
                <a:gd name="T55" fmla="*/ 94 h 177"/>
                <a:gd name="T56" fmla="*/ 35 w 46"/>
                <a:gd name="T57" fmla="*/ 88 h 177"/>
                <a:gd name="T58" fmla="*/ 36 w 46"/>
                <a:gd name="T59" fmla="*/ 88 h 177"/>
                <a:gd name="T60" fmla="*/ 41 w 46"/>
                <a:gd name="T61" fmla="*/ 101 h 177"/>
                <a:gd name="T62" fmla="*/ 46 w 46"/>
                <a:gd name="T63" fmla="*/ 9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177">
                  <a:moveTo>
                    <a:pt x="46" y="97"/>
                  </a:moveTo>
                  <a:cubicBezTo>
                    <a:pt x="46" y="100"/>
                    <a:pt x="45" y="101"/>
                    <a:pt x="43" y="103"/>
                  </a:cubicBezTo>
                  <a:cubicBezTo>
                    <a:pt x="39" y="107"/>
                    <a:pt x="34" y="110"/>
                    <a:pt x="30" y="114"/>
                  </a:cubicBezTo>
                  <a:cubicBezTo>
                    <a:pt x="29" y="109"/>
                    <a:pt x="28" y="104"/>
                    <a:pt x="27" y="98"/>
                  </a:cubicBezTo>
                  <a:cubicBezTo>
                    <a:pt x="27" y="98"/>
                    <a:pt x="27" y="96"/>
                    <a:pt x="26" y="97"/>
                  </a:cubicBezTo>
                  <a:cubicBezTo>
                    <a:pt x="25" y="97"/>
                    <a:pt x="25" y="98"/>
                    <a:pt x="25" y="99"/>
                  </a:cubicBezTo>
                  <a:cubicBezTo>
                    <a:pt x="26" y="104"/>
                    <a:pt x="25" y="110"/>
                    <a:pt x="26" y="115"/>
                  </a:cubicBezTo>
                  <a:cubicBezTo>
                    <a:pt x="26" y="119"/>
                    <a:pt x="24" y="120"/>
                    <a:pt x="22" y="123"/>
                  </a:cubicBezTo>
                  <a:cubicBezTo>
                    <a:pt x="21" y="124"/>
                    <a:pt x="19" y="125"/>
                    <a:pt x="18" y="127"/>
                  </a:cubicBezTo>
                  <a:cubicBezTo>
                    <a:pt x="17" y="129"/>
                    <a:pt x="19" y="131"/>
                    <a:pt x="17" y="133"/>
                  </a:cubicBezTo>
                  <a:cubicBezTo>
                    <a:pt x="13" y="140"/>
                    <a:pt x="10" y="149"/>
                    <a:pt x="9" y="157"/>
                  </a:cubicBezTo>
                  <a:cubicBezTo>
                    <a:pt x="9" y="164"/>
                    <a:pt x="7" y="171"/>
                    <a:pt x="3" y="176"/>
                  </a:cubicBezTo>
                  <a:cubicBezTo>
                    <a:pt x="2" y="177"/>
                    <a:pt x="1" y="176"/>
                    <a:pt x="1" y="175"/>
                  </a:cubicBezTo>
                  <a:cubicBezTo>
                    <a:pt x="3" y="167"/>
                    <a:pt x="6" y="160"/>
                    <a:pt x="6" y="152"/>
                  </a:cubicBezTo>
                  <a:cubicBezTo>
                    <a:pt x="8" y="134"/>
                    <a:pt x="16" y="119"/>
                    <a:pt x="19" y="102"/>
                  </a:cubicBezTo>
                  <a:cubicBezTo>
                    <a:pt x="23" y="80"/>
                    <a:pt x="23" y="59"/>
                    <a:pt x="18" y="37"/>
                  </a:cubicBezTo>
                  <a:cubicBezTo>
                    <a:pt x="17" y="33"/>
                    <a:pt x="15" y="30"/>
                    <a:pt x="14" y="26"/>
                  </a:cubicBezTo>
                  <a:cubicBezTo>
                    <a:pt x="12" y="19"/>
                    <a:pt x="6" y="15"/>
                    <a:pt x="3" y="9"/>
                  </a:cubicBezTo>
                  <a:cubicBezTo>
                    <a:pt x="2" y="7"/>
                    <a:pt x="1" y="6"/>
                    <a:pt x="0" y="4"/>
                  </a:cubicBezTo>
                  <a:cubicBezTo>
                    <a:pt x="1" y="0"/>
                    <a:pt x="3" y="3"/>
                    <a:pt x="5" y="4"/>
                  </a:cubicBezTo>
                  <a:cubicBezTo>
                    <a:pt x="8" y="8"/>
                    <a:pt x="12" y="11"/>
                    <a:pt x="14" y="16"/>
                  </a:cubicBezTo>
                  <a:cubicBezTo>
                    <a:pt x="24" y="27"/>
                    <a:pt x="24" y="42"/>
                    <a:pt x="25" y="57"/>
                  </a:cubicBezTo>
                  <a:cubicBezTo>
                    <a:pt x="29" y="55"/>
                    <a:pt x="28" y="50"/>
                    <a:pt x="32" y="48"/>
                  </a:cubicBezTo>
                  <a:cubicBezTo>
                    <a:pt x="34" y="48"/>
                    <a:pt x="34" y="50"/>
                    <a:pt x="33" y="50"/>
                  </a:cubicBezTo>
                  <a:cubicBezTo>
                    <a:pt x="26" y="57"/>
                    <a:pt x="27" y="65"/>
                    <a:pt x="27" y="74"/>
                  </a:cubicBezTo>
                  <a:cubicBezTo>
                    <a:pt x="24" y="77"/>
                    <a:pt x="23" y="82"/>
                    <a:pt x="25" y="86"/>
                  </a:cubicBezTo>
                  <a:cubicBezTo>
                    <a:pt x="25" y="88"/>
                    <a:pt x="26" y="89"/>
                    <a:pt x="28" y="89"/>
                  </a:cubicBezTo>
                  <a:cubicBezTo>
                    <a:pt x="33" y="87"/>
                    <a:pt x="35" y="88"/>
                    <a:pt x="34" y="94"/>
                  </a:cubicBezTo>
                  <a:cubicBezTo>
                    <a:pt x="35" y="92"/>
                    <a:pt x="34" y="90"/>
                    <a:pt x="35" y="88"/>
                  </a:cubicBezTo>
                  <a:cubicBezTo>
                    <a:pt x="35" y="88"/>
                    <a:pt x="36" y="88"/>
                    <a:pt x="36" y="88"/>
                  </a:cubicBezTo>
                  <a:cubicBezTo>
                    <a:pt x="37" y="93"/>
                    <a:pt x="42" y="96"/>
                    <a:pt x="41" y="101"/>
                  </a:cubicBezTo>
                  <a:cubicBezTo>
                    <a:pt x="44" y="101"/>
                    <a:pt x="43" y="96"/>
                    <a:pt x="46" y="97"/>
                  </a:cubicBezTo>
                  <a:close/>
                </a:path>
              </a:pathLst>
            </a:custGeom>
            <a:solidFill>
              <a:srgbClr val="BDB8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09" name="Freeform 152"/>
            <p:cNvSpPr>
              <a:spLocks/>
            </p:cNvSpPr>
            <p:nvPr/>
          </p:nvSpPr>
          <p:spPr bwMode="auto">
            <a:xfrm>
              <a:off x="6790121" y="5373708"/>
              <a:ext cx="133475" cy="69704"/>
            </a:xfrm>
            <a:custGeom>
              <a:avLst/>
              <a:gdLst>
                <a:gd name="T0" fmla="*/ 59 w 62"/>
                <a:gd name="T1" fmla="*/ 16 h 32"/>
                <a:gd name="T2" fmla="*/ 50 w 62"/>
                <a:gd name="T3" fmla="*/ 19 h 32"/>
                <a:gd name="T4" fmla="*/ 49 w 62"/>
                <a:gd name="T5" fmla="*/ 20 h 32"/>
                <a:gd name="T6" fmla="*/ 30 w 62"/>
                <a:gd name="T7" fmla="*/ 20 h 32"/>
                <a:gd name="T8" fmla="*/ 10 w 62"/>
                <a:gd name="T9" fmla="*/ 29 h 32"/>
                <a:gd name="T10" fmla="*/ 3 w 62"/>
                <a:gd name="T11" fmla="*/ 31 h 32"/>
                <a:gd name="T12" fmla="*/ 1 w 62"/>
                <a:gd name="T13" fmla="*/ 26 h 32"/>
                <a:gd name="T14" fmla="*/ 3 w 62"/>
                <a:gd name="T15" fmla="*/ 11 h 32"/>
                <a:gd name="T16" fmla="*/ 3 w 62"/>
                <a:gd name="T17" fmla="*/ 11 h 32"/>
                <a:gd name="T18" fmla="*/ 9 w 62"/>
                <a:gd name="T19" fmla="*/ 11 h 32"/>
                <a:gd name="T20" fmla="*/ 11 w 62"/>
                <a:gd name="T21" fmla="*/ 10 h 32"/>
                <a:gd name="T22" fmla="*/ 27 w 62"/>
                <a:gd name="T23" fmla="*/ 2 h 32"/>
                <a:gd name="T24" fmla="*/ 60 w 62"/>
                <a:gd name="T25" fmla="*/ 2 h 32"/>
                <a:gd name="T26" fmla="*/ 59 w 62"/>
                <a:gd name="T27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" h="32">
                  <a:moveTo>
                    <a:pt x="59" y="16"/>
                  </a:moveTo>
                  <a:cubicBezTo>
                    <a:pt x="56" y="16"/>
                    <a:pt x="52" y="15"/>
                    <a:pt x="50" y="19"/>
                  </a:cubicBezTo>
                  <a:cubicBezTo>
                    <a:pt x="50" y="19"/>
                    <a:pt x="49" y="20"/>
                    <a:pt x="49" y="20"/>
                  </a:cubicBezTo>
                  <a:cubicBezTo>
                    <a:pt x="43" y="19"/>
                    <a:pt x="36" y="21"/>
                    <a:pt x="30" y="20"/>
                  </a:cubicBezTo>
                  <a:cubicBezTo>
                    <a:pt x="22" y="19"/>
                    <a:pt x="14" y="21"/>
                    <a:pt x="10" y="29"/>
                  </a:cubicBezTo>
                  <a:cubicBezTo>
                    <a:pt x="8" y="32"/>
                    <a:pt x="5" y="31"/>
                    <a:pt x="3" y="31"/>
                  </a:cubicBezTo>
                  <a:cubicBezTo>
                    <a:pt x="0" y="30"/>
                    <a:pt x="0" y="28"/>
                    <a:pt x="1" y="26"/>
                  </a:cubicBezTo>
                  <a:cubicBezTo>
                    <a:pt x="3" y="21"/>
                    <a:pt x="2" y="16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13"/>
                    <a:pt x="7" y="13"/>
                    <a:pt x="9" y="11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5" y="4"/>
                    <a:pt x="20" y="3"/>
                    <a:pt x="27" y="2"/>
                  </a:cubicBezTo>
                  <a:cubicBezTo>
                    <a:pt x="38" y="0"/>
                    <a:pt x="49" y="3"/>
                    <a:pt x="60" y="2"/>
                  </a:cubicBezTo>
                  <a:cubicBezTo>
                    <a:pt x="62" y="7"/>
                    <a:pt x="61" y="12"/>
                    <a:pt x="59" y="16"/>
                  </a:cubicBezTo>
                  <a:close/>
                </a:path>
              </a:pathLst>
            </a:custGeom>
            <a:solidFill>
              <a:srgbClr val="413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0" name="Freeform 153"/>
            <p:cNvSpPr>
              <a:spLocks/>
            </p:cNvSpPr>
            <p:nvPr/>
          </p:nvSpPr>
          <p:spPr bwMode="auto">
            <a:xfrm>
              <a:off x="6856859" y="2386839"/>
              <a:ext cx="137924" cy="160170"/>
            </a:xfrm>
            <a:custGeom>
              <a:avLst/>
              <a:gdLst>
                <a:gd name="T0" fmla="*/ 46 w 64"/>
                <a:gd name="T1" fmla="*/ 21 h 75"/>
                <a:gd name="T2" fmla="*/ 57 w 64"/>
                <a:gd name="T3" fmla="*/ 7 h 75"/>
                <a:gd name="T4" fmla="*/ 55 w 64"/>
                <a:gd name="T5" fmla="*/ 17 h 75"/>
                <a:gd name="T6" fmla="*/ 63 w 64"/>
                <a:gd name="T7" fmla="*/ 0 h 75"/>
                <a:gd name="T8" fmla="*/ 60 w 64"/>
                <a:gd name="T9" fmla="*/ 33 h 75"/>
                <a:gd name="T10" fmla="*/ 59 w 64"/>
                <a:gd name="T11" fmla="*/ 40 h 75"/>
                <a:gd name="T12" fmla="*/ 56 w 64"/>
                <a:gd name="T13" fmla="*/ 48 h 75"/>
                <a:gd name="T14" fmla="*/ 51 w 64"/>
                <a:gd name="T15" fmla="*/ 56 h 75"/>
                <a:gd name="T16" fmla="*/ 47 w 64"/>
                <a:gd name="T17" fmla="*/ 59 h 75"/>
                <a:gd name="T18" fmla="*/ 48 w 64"/>
                <a:gd name="T19" fmla="*/ 55 h 75"/>
                <a:gd name="T20" fmla="*/ 52 w 64"/>
                <a:gd name="T21" fmla="*/ 46 h 75"/>
                <a:gd name="T22" fmla="*/ 58 w 64"/>
                <a:gd name="T23" fmla="*/ 26 h 75"/>
                <a:gd name="T24" fmla="*/ 56 w 64"/>
                <a:gd name="T25" fmla="*/ 34 h 75"/>
                <a:gd name="T26" fmla="*/ 50 w 64"/>
                <a:gd name="T27" fmla="*/ 44 h 75"/>
                <a:gd name="T28" fmla="*/ 41 w 64"/>
                <a:gd name="T29" fmla="*/ 57 h 75"/>
                <a:gd name="T30" fmla="*/ 32 w 64"/>
                <a:gd name="T31" fmla="*/ 67 h 75"/>
                <a:gd name="T32" fmla="*/ 27 w 64"/>
                <a:gd name="T33" fmla="*/ 69 h 75"/>
                <a:gd name="T34" fmla="*/ 27 w 64"/>
                <a:gd name="T35" fmla="*/ 68 h 75"/>
                <a:gd name="T36" fmla="*/ 27 w 64"/>
                <a:gd name="T37" fmla="*/ 68 h 75"/>
                <a:gd name="T38" fmla="*/ 29 w 64"/>
                <a:gd name="T39" fmla="*/ 64 h 75"/>
                <a:gd name="T40" fmla="*/ 31 w 64"/>
                <a:gd name="T41" fmla="*/ 61 h 75"/>
                <a:gd name="T42" fmla="*/ 26 w 64"/>
                <a:gd name="T43" fmla="*/ 60 h 75"/>
                <a:gd name="T44" fmla="*/ 22 w 64"/>
                <a:gd name="T45" fmla="*/ 67 h 75"/>
                <a:gd name="T46" fmla="*/ 21 w 64"/>
                <a:gd name="T47" fmla="*/ 70 h 75"/>
                <a:gd name="T48" fmla="*/ 21 w 64"/>
                <a:gd name="T49" fmla="*/ 67 h 75"/>
                <a:gd name="T50" fmla="*/ 20 w 64"/>
                <a:gd name="T51" fmla="*/ 65 h 75"/>
                <a:gd name="T52" fmla="*/ 17 w 64"/>
                <a:gd name="T53" fmla="*/ 67 h 75"/>
                <a:gd name="T54" fmla="*/ 11 w 64"/>
                <a:gd name="T55" fmla="*/ 71 h 75"/>
                <a:gd name="T56" fmla="*/ 6 w 64"/>
                <a:gd name="T57" fmla="*/ 74 h 75"/>
                <a:gd name="T58" fmla="*/ 1 w 64"/>
                <a:gd name="T59" fmla="*/ 74 h 75"/>
                <a:gd name="T60" fmla="*/ 4 w 64"/>
                <a:gd name="T61" fmla="*/ 70 h 75"/>
                <a:gd name="T62" fmla="*/ 10 w 64"/>
                <a:gd name="T63" fmla="*/ 66 h 75"/>
                <a:gd name="T64" fmla="*/ 13 w 64"/>
                <a:gd name="T65" fmla="*/ 60 h 75"/>
                <a:gd name="T66" fmla="*/ 16 w 64"/>
                <a:gd name="T67" fmla="*/ 51 h 75"/>
                <a:gd name="T68" fmla="*/ 22 w 64"/>
                <a:gd name="T69" fmla="*/ 48 h 75"/>
                <a:gd name="T70" fmla="*/ 24 w 64"/>
                <a:gd name="T71" fmla="*/ 49 h 75"/>
                <a:gd name="T72" fmla="*/ 24 w 64"/>
                <a:gd name="T73" fmla="*/ 50 h 75"/>
                <a:gd name="T74" fmla="*/ 20 w 64"/>
                <a:gd name="T75" fmla="*/ 57 h 75"/>
                <a:gd name="T76" fmla="*/ 23 w 64"/>
                <a:gd name="T77" fmla="*/ 54 h 75"/>
                <a:gd name="T78" fmla="*/ 36 w 64"/>
                <a:gd name="T79" fmla="*/ 42 h 75"/>
                <a:gd name="T80" fmla="*/ 39 w 64"/>
                <a:gd name="T81" fmla="*/ 34 h 75"/>
                <a:gd name="T82" fmla="*/ 44 w 64"/>
                <a:gd name="T83" fmla="*/ 27 h 75"/>
                <a:gd name="T84" fmla="*/ 35 w 64"/>
                <a:gd name="T85" fmla="*/ 34 h 75"/>
                <a:gd name="T86" fmla="*/ 34 w 64"/>
                <a:gd name="T87" fmla="*/ 34 h 75"/>
                <a:gd name="T88" fmla="*/ 33 w 64"/>
                <a:gd name="T89" fmla="*/ 32 h 75"/>
                <a:gd name="T90" fmla="*/ 46 w 64"/>
                <a:gd name="T91" fmla="*/ 2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" h="75">
                  <a:moveTo>
                    <a:pt x="46" y="21"/>
                  </a:moveTo>
                  <a:cubicBezTo>
                    <a:pt x="52" y="18"/>
                    <a:pt x="54" y="11"/>
                    <a:pt x="57" y="7"/>
                  </a:cubicBezTo>
                  <a:cubicBezTo>
                    <a:pt x="58" y="10"/>
                    <a:pt x="54" y="13"/>
                    <a:pt x="55" y="17"/>
                  </a:cubicBezTo>
                  <a:cubicBezTo>
                    <a:pt x="59" y="12"/>
                    <a:pt x="60" y="6"/>
                    <a:pt x="63" y="0"/>
                  </a:cubicBezTo>
                  <a:cubicBezTo>
                    <a:pt x="64" y="11"/>
                    <a:pt x="63" y="22"/>
                    <a:pt x="60" y="33"/>
                  </a:cubicBezTo>
                  <a:cubicBezTo>
                    <a:pt x="60" y="35"/>
                    <a:pt x="58" y="37"/>
                    <a:pt x="59" y="40"/>
                  </a:cubicBezTo>
                  <a:cubicBezTo>
                    <a:pt x="57" y="42"/>
                    <a:pt x="57" y="46"/>
                    <a:pt x="56" y="48"/>
                  </a:cubicBezTo>
                  <a:cubicBezTo>
                    <a:pt x="53" y="50"/>
                    <a:pt x="52" y="54"/>
                    <a:pt x="51" y="56"/>
                  </a:cubicBezTo>
                  <a:cubicBezTo>
                    <a:pt x="50" y="58"/>
                    <a:pt x="49" y="60"/>
                    <a:pt x="47" y="59"/>
                  </a:cubicBezTo>
                  <a:cubicBezTo>
                    <a:pt x="46" y="58"/>
                    <a:pt x="47" y="56"/>
                    <a:pt x="48" y="55"/>
                  </a:cubicBezTo>
                  <a:cubicBezTo>
                    <a:pt x="49" y="52"/>
                    <a:pt x="50" y="49"/>
                    <a:pt x="52" y="46"/>
                  </a:cubicBezTo>
                  <a:cubicBezTo>
                    <a:pt x="55" y="40"/>
                    <a:pt x="57" y="33"/>
                    <a:pt x="58" y="26"/>
                  </a:cubicBezTo>
                  <a:cubicBezTo>
                    <a:pt x="57" y="29"/>
                    <a:pt x="57" y="31"/>
                    <a:pt x="56" y="34"/>
                  </a:cubicBezTo>
                  <a:cubicBezTo>
                    <a:pt x="56" y="38"/>
                    <a:pt x="53" y="42"/>
                    <a:pt x="50" y="44"/>
                  </a:cubicBezTo>
                  <a:cubicBezTo>
                    <a:pt x="46" y="48"/>
                    <a:pt x="45" y="53"/>
                    <a:pt x="41" y="57"/>
                  </a:cubicBezTo>
                  <a:cubicBezTo>
                    <a:pt x="38" y="60"/>
                    <a:pt x="36" y="64"/>
                    <a:pt x="32" y="67"/>
                  </a:cubicBezTo>
                  <a:cubicBezTo>
                    <a:pt x="31" y="68"/>
                    <a:pt x="29" y="69"/>
                    <a:pt x="27" y="69"/>
                  </a:cubicBezTo>
                  <a:cubicBezTo>
                    <a:pt x="27" y="69"/>
                    <a:pt x="27" y="68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7" y="66"/>
                    <a:pt x="28" y="65"/>
                    <a:pt x="29" y="64"/>
                  </a:cubicBezTo>
                  <a:cubicBezTo>
                    <a:pt x="30" y="63"/>
                    <a:pt x="32" y="62"/>
                    <a:pt x="31" y="61"/>
                  </a:cubicBezTo>
                  <a:cubicBezTo>
                    <a:pt x="29" y="60"/>
                    <a:pt x="27" y="59"/>
                    <a:pt x="26" y="60"/>
                  </a:cubicBezTo>
                  <a:cubicBezTo>
                    <a:pt x="24" y="62"/>
                    <a:pt x="21" y="63"/>
                    <a:pt x="22" y="67"/>
                  </a:cubicBezTo>
                  <a:cubicBezTo>
                    <a:pt x="23" y="68"/>
                    <a:pt x="23" y="70"/>
                    <a:pt x="21" y="70"/>
                  </a:cubicBezTo>
                  <a:cubicBezTo>
                    <a:pt x="19" y="70"/>
                    <a:pt x="21" y="68"/>
                    <a:pt x="21" y="67"/>
                  </a:cubicBezTo>
                  <a:cubicBezTo>
                    <a:pt x="21" y="66"/>
                    <a:pt x="21" y="66"/>
                    <a:pt x="20" y="65"/>
                  </a:cubicBezTo>
                  <a:cubicBezTo>
                    <a:pt x="18" y="65"/>
                    <a:pt x="17" y="66"/>
                    <a:pt x="17" y="67"/>
                  </a:cubicBezTo>
                  <a:cubicBezTo>
                    <a:pt x="16" y="70"/>
                    <a:pt x="13" y="70"/>
                    <a:pt x="11" y="71"/>
                  </a:cubicBezTo>
                  <a:cubicBezTo>
                    <a:pt x="9" y="72"/>
                    <a:pt x="8" y="73"/>
                    <a:pt x="6" y="74"/>
                  </a:cubicBezTo>
                  <a:cubicBezTo>
                    <a:pt x="4" y="75"/>
                    <a:pt x="2" y="75"/>
                    <a:pt x="1" y="74"/>
                  </a:cubicBezTo>
                  <a:cubicBezTo>
                    <a:pt x="0" y="71"/>
                    <a:pt x="3" y="71"/>
                    <a:pt x="4" y="70"/>
                  </a:cubicBezTo>
                  <a:cubicBezTo>
                    <a:pt x="6" y="69"/>
                    <a:pt x="9" y="69"/>
                    <a:pt x="10" y="66"/>
                  </a:cubicBezTo>
                  <a:cubicBezTo>
                    <a:pt x="12" y="64"/>
                    <a:pt x="13" y="63"/>
                    <a:pt x="13" y="60"/>
                  </a:cubicBezTo>
                  <a:cubicBezTo>
                    <a:pt x="13" y="57"/>
                    <a:pt x="14" y="54"/>
                    <a:pt x="16" y="51"/>
                  </a:cubicBezTo>
                  <a:cubicBezTo>
                    <a:pt x="18" y="51"/>
                    <a:pt x="20" y="49"/>
                    <a:pt x="22" y="48"/>
                  </a:cubicBezTo>
                  <a:cubicBezTo>
                    <a:pt x="23" y="48"/>
                    <a:pt x="24" y="48"/>
                    <a:pt x="24" y="49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2" y="52"/>
                    <a:pt x="21" y="54"/>
                    <a:pt x="20" y="57"/>
                  </a:cubicBezTo>
                  <a:cubicBezTo>
                    <a:pt x="21" y="56"/>
                    <a:pt x="21" y="55"/>
                    <a:pt x="23" y="54"/>
                  </a:cubicBezTo>
                  <a:cubicBezTo>
                    <a:pt x="29" y="52"/>
                    <a:pt x="32" y="46"/>
                    <a:pt x="36" y="42"/>
                  </a:cubicBezTo>
                  <a:cubicBezTo>
                    <a:pt x="33" y="38"/>
                    <a:pt x="38" y="37"/>
                    <a:pt x="39" y="34"/>
                  </a:cubicBezTo>
                  <a:cubicBezTo>
                    <a:pt x="40" y="31"/>
                    <a:pt x="43" y="29"/>
                    <a:pt x="44" y="27"/>
                  </a:cubicBezTo>
                  <a:cubicBezTo>
                    <a:pt x="42" y="30"/>
                    <a:pt x="38" y="32"/>
                    <a:pt x="35" y="34"/>
                  </a:cubicBezTo>
                  <a:cubicBezTo>
                    <a:pt x="35" y="34"/>
                    <a:pt x="34" y="34"/>
                    <a:pt x="34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7" y="27"/>
                    <a:pt x="41" y="24"/>
                    <a:pt x="46" y="21"/>
                  </a:cubicBezTo>
                  <a:close/>
                </a:path>
              </a:pathLst>
            </a:custGeom>
            <a:solidFill>
              <a:srgbClr val="2632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1" name="Freeform 154"/>
            <p:cNvSpPr>
              <a:spLocks/>
            </p:cNvSpPr>
            <p:nvPr/>
          </p:nvSpPr>
          <p:spPr bwMode="auto">
            <a:xfrm>
              <a:off x="7281012" y="2326033"/>
              <a:ext cx="93432" cy="157204"/>
            </a:xfrm>
            <a:custGeom>
              <a:avLst/>
              <a:gdLst>
                <a:gd name="T0" fmla="*/ 35 w 43"/>
                <a:gd name="T1" fmla="*/ 50 h 73"/>
                <a:gd name="T2" fmla="*/ 31 w 43"/>
                <a:gd name="T3" fmla="*/ 39 h 73"/>
                <a:gd name="T4" fmla="*/ 26 w 43"/>
                <a:gd name="T5" fmla="*/ 32 h 73"/>
                <a:gd name="T6" fmla="*/ 19 w 43"/>
                <a:gd name="T7" fmla="*/ 13 h 73"/>
                <a:gd name="T8" fmla="*/ 18 w 43"/>
                <a:gd name="T9" fmla="*/ 12 h 73"/>
                <a:gd name="T10" fmla="*/ 24 w 43"/>
                <a:gd name="T11" fmla="*/ 47 h 73"/>
                <a:gd name="T12" fmla="*/ 19 w 43"/>
                <a:gd name="T13" fmla="*/ 33 h 73"/>
                <a:gd name="T14" fmla="*/ 21 w 43"/>
                <a:gd name="T15" fmla="*/ 48 h 73"/>
                <a:gd name="T16" fmla="*/ 19 w 43"/>
                <a:gd name="T17" fmla="*/ 52 h 73"/>
                <a:gd name="T18" fmla="*/ 18 w 43"/>
                <a:gd name="T19" fmla="*/ 46 h 73"/>
                <a:gd name="T20" fmla="*/ 14 w 43"/>
                <a:gd name="T21" fmla="*/ 39 h 73"/>
                <a:gd name="T22" fmla="*/ 12 w 43"/>
                <a:gd name="T23" fmla="*/ 27 h 73"/>
                <a:gd name="T24" fmla="*/ 14 w 43"/>
                <a:gd name="T25" fmla="*/ 62 h 73"/>
                <a:gd name="T26" fmla="*/ 10 w 43"/>
                <a:gd name="T27" fmla="*/ 44 h 73"/>
                <a:gd name="T28" fmla="*/ 10 w 43"/>
                <a:gd name="T29" fmla="*/ 73 h 73"/>
                <a:gd name="T30" fmla="*/ 5 w 43"/>
                <a:gd name="T31" fmla="*/ 57 h 73"/>
                <a:gd name="T32" fmla="*/ 7 w 43"/>
                <a:gd name="T33" fmla="*/ 69 h 73"/>
                <a:gd name="T34" fmla="*/ 5 w 43"/>
                <a:gd name="T35" fmla="*/ 70 h 73"/>
                <a:gd name="T36" fmla="*/ 3 w 43"/>
                <a:gd name="T37" fmla="*/ 56 h 73"/>
                <a:gd name="T38" fmla="*/ 1 w 43"/>
                <a:gd name="T39" fmla="*/ 54 h 73"/>
                <a:gd name="T40" fmla="*/ 1 w 43"/>
                <a:gd name="T41" fmla="*/ 50 h 73"/>
                <a:gd name="T42" fmla="*/ 2 w 43"/>
                <a:gd name="T43" fmla="*/ 48 h 73"/>
                <a:gd name="T44" fmla="*/ 2 w 43"/>
                <a:gd name="T45" fmla="*/ 43 h 73"/>
                <a:gd name="T46" fmla="*/ 2 w 43"/>
                <a:gd name="T47" fmla="*/ 35 h 73"/>
                <a:gd name="T48" fmla="*/ 5 w 43"/>
                <a:gd name="T49" fmla="*/ 30 h 73"/>
                <a:gd name="T50" fmla="*/ 6 w 43"/>
                <a:gd name="T51" fmla="*/ 24 h 73"/>
                <a:gd name="T52" fmla="*/ 6 w 43"/>
                <a:gd name="T53" fmla="*/ 27 h 73"/>
                <a:gd name="T54" fmla="*/ 5 w 43"/>
                <a:gd name="T55" fmla="*/ 27 h 73"/>
                <a:gd name="T56" fmla="*/ 7 w 43"/>
                <a:gd name="T57" fmla="*/ 11 h 73"/>
                <a:gd name="T58" fmla="*/ 10 w 43"/>
                <a:gd name="T59" fmla="*/ 5 h 73"/>
                <a:gd name="T60" fmla="*/ 12 w 43"/>
                <a:gd name="T61" fmla="*/ 3 h 73"/>
                <a:gd name="T62" fmla="*/ 14 w 43"/>
                <a:gd name="T63" fmla="*/ 2 h 73"/>
                <a:gd name="T64" fmla="*/ 16 w 43"/>
                <a:gd name="T65" fmla="*/ 4 h 73"/>
                <a:gd name="T66" fmla="*/ 17 w 43"/>
                <a:gd name="T67" fmla="*/ 0 h 73"/>
                <a:gd name="T68" fmla="*/ 18 w 43"/>
                <a:gd name="T69" fmla="*/ 0 h 73"/>
                <a:gd name="T70" fmla="*/ 18 w 43"/>
                <a:gd name="T71" fmla="*/ 2 h 73"/>
                <a:gd name="T72" fmla="*/ 23 w 43"/>
                <a:gd name="T73" fmla="*/ 9 h 73"/>
                <a:gd name="T74" fmla="*/ 23 w 43"/>
                <a:gd name="T75" fmla="*/ 9 h 73"/>
                <a:gd name="T76" fmla="*/ 22 w 43"/>
                <a:gd name="T77" fmla="*/ 11 h 73"/>
                <a:gd name="T78" fmla="*/ 33 w 43"/>
                <a:gd name="T79" fmla="*/ 25 h 73"/>
                <a:gd name="T80" fmla="*/ 36 w 43"/>
                <a:gd name="T81" fmla="*/ 32 h 73"/>
                <a:gd name="T82" fmla="*/ 36 w 43"/>
                <a:gd name="T83" fmla="*/ 32 h 73"/>
                <a:gd name="T84" fmla="*/ 30 w 43"/>
                <a:gd name="T85" fmla="*/ 30 h 73"/>
                <a:gd name="T86" fmla="*/ 43 w 43"/>
                <a:gd name="T87" fmla="*/ 53 h 73"/>
                <a:gd name="T88" fmla="*/ 35 w 43"/>
                <a:gd name="T89" fmla="*/ 5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" h="73">
                  <a:moveTo>
                    <a:pt x="35" y="50"/>
                  </a:moveTo>
                  <a:cubicBezTo>
                    <a:pt x="32" y="47"/>
                    <a:pt x="32" y="46"/>
                    <a:pt x="31" y="39"/>
                  </a:cubicBezTo>
                  <a:cubicBezTo>
                    <a:pt x="30" y="36"/>
                    <a:pt x="28" y="34"/>
                    <a:pt x="26" y="32"/>
                  </a:cubicBezTo>
                  <a:cubicBezTo>
                    <a:pt x="22" y="26"/>
                    <a:pt x="21" y="19"/>
                    <a:pt x="19" y="13"/>
                  </a:cubicBezTo>
                  <a:cubicBezTo>
                    <a:pt x="19" y="12"/>
                    <a:pt x="19" y="12"/>
                    <a:pt x="18" y="12"/>
                  </a:cubicBezTo>
                  <a:cubicBezTo>
                    <a:pt x="21" y="23"/>
                    <a:pt x="21" y="35"/>
                    <a:pt x="24" y="47"/>
                  </a:cubicBezTo>
                  <a:cubicBezTo>
                    <a:pt x="21" y="43"/>
                    <a:pt x="22" y="38"/>
                    <a:pt x="19" y="33"/>
                  </a:cubicBezTo>
                  <a:cubicBezTo>
                    <a:pt x="17" y="39"/>
                    <a:pt x="19" y="43"/>
                    <a:pt x="21" y="48"/>
                  </a:cubicBezTo>
                  <a:cubicBezTo>
                    <a:pt x="21" y="50"/>
                    <a:pt x="21" y="50"/>
                    <a:pt x="19" y="52"/>
                  </a:cubicBezTo>
                  <a:cubicBezTo>
                    <a:pt x="19" y="50"/>
                    <a:pt x="18" y="48"/>
                    <a:pt x="18" y="46"/>
                  </a:cubicBezTo>
                  <a:cubicBezTo>
                    <a:pt x="18" y="43"/>
                    <a:pt x="16" y="41"/>
                    <a:pt x="14" y="39"/>
                  </a:cubicBezTo>
                  <a:cubicBezTo>
                    <a:pt x="13" y="35"/>
                    <a:pt x="12" y="31"/>
                    <a:pt x="12" y="27"/>
                  </a:cubicBezTo>
                  <a:cubicBezTo>
                    <a:pt x="13" y="39"/>
                    <a:pt x="12" y="50"/>
                    <a:pt x="14" y="62"/>
                  </a:cubicBezTo>
                  <a:cubicBezTo>
                    <a:pt x="13" y="56"/>
                    <a:pt x="8" y="51"/>
                    <a:pt x="10" y="44"/>
                  </a:cubicBezTo>
                  <a:cubicBezTo>
                    <a:pt x="8" y="54"/>
                    <a:pt x="9" y="63"/>
                    <a:pt x="10" y="73"/>
                  </a:cubicBezTo>
                  <a:cubicBezTo>
                    <a:pt x="8" y="67"/>
                    <a:pt x="8" y="62"/>
                    <a:pt x="5" y="57"/>
                  </a:cubicBezTo>
                  <a:cubicBezTo>
                    <a:pt x="6" y="61"/>
                    <a:pt x="6" y="65"/>
                    <a:pt x="7" y="69"/>
                  </a:cubicBezTo>
                  <a:cubicBezTo>
                    <a:pt x="6" y="68"/>
                    <a:pt x="5" y="66"/>
                    <a:pt x="5" y="70"/>
                  </a:cubicBezTo>
                  <a:cubicBezTo>
                    <a:pt x="4" y="64"/>
                    <a:pt x="2" y="60"/>
                    <a:pt x="3" y="56"/>
                  </a:cubicBezTo>
                  <a:cubicBezTo>
                    <a:pt x="3" y="54"/>
                    <a:pt x="3" y="54"/>
                    <a:pt x="1" y="54"/>
                  </a:cubicBezTo>
                  <a:cubicBezTo>
                    <a:pt x="0" y="53"/>
                    <a:pt x="0" y="50"/>
                    <a:pt x="1" y="50"/>
                  </a:cubicBezTo>
                  <a:cubicBezTo>
                    <a:pt x="3" y="50"/>
                    <a:pt x="3" y="49"/>
                    <a:pt x="2" y="48"/>
                  </a:cubicBezTo>
                  <a:cubicBezTo>
                    <a:pt x="2" y="47"/>
                    <a:pt x="2" y="45"/>
                    <a:pt x="2" y="43"/>
                  </a:cubicBezTo>
                  <a:cubicBezTo>
                    <a:pt x="2" y="41"/>
                    <a:pt x="2" y="38"/>
                    <a:pt x="2" y="35"/>
                  </a:cubicBezTo>
                  <a:cubicBezTo>
                    <a:pt x="2" y="31"/>
                    <a:pt x="2" y="32"/>
                    <a:pt x="5" y="30"/>
                  </a:cubicBezTo>
                  <a:cubicBezTo>
                    <a:pt x="6" y="28"/>
                    <a:pt x="7" y="26"/>
                    <a:pt x="6" y="24"/>
                  </a:cubicBezTo>
                  <a:cubicBezTo>
                    <a:pt x="6" y="25"/>
                    <a:pt x="7" y="26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2" y="21"/>
                    <a:pt x="4" y="16"/>
                    <a:pt x="7" y="11"/>
                  </a:cubicBezTo>
                  <a:cubicBezTo>
                    <a:pt x="8" y="9"/>
                    <a:pt x="9" y="7"/>
                    <a:pt x="10" y="5"/>
                  </a:cubicBezTo>
                  <a:cubicBezTo>
                    <a:pt x="10" y="4"/>
                    <a:pt x="11" y="3"/>
                    <a:pt x="12" y="3"/>
                  </a:cubicBezTo>
                  <a:cubicBezTo>
                    <a:pt x="13" y="2"/>
                    <a:pt x="13" y="2"/>
                    <a:pt x="14" y="2"/>
                  </a:cubicBezTo>
                  <a:cubicBezTo>
                    <a:pt x="15" y="2"/>
                    <a:pt x="12" y="6"/>
                    <a:pt x="16" y="4"/>
                  </a:cubicBezTo>
                  <a:cubicBezTo>
                    <a:pt x="17" y="3"/>
                    <a:pt x="15" y="1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8" y="1"/>
                    <a:pt x="18" y="1"/>
                    <a:pt x="18" y="2"/>
                  </a:cubicBezTo>
                  <a:cubicBezTo>
                    <a:pt x="21" y="3"/>
                    <a:pt x="21" y="6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8"/>
                    <a:pt x="22" y="10"/>
                    <a:pt x="22" y="11"/>
                  </a:cubicBezTo>
                  <a:cubicBezTo>
                    <a:pt x="24" y="17"/>
                    <a:pt x="28" y="21"/>
                    <a:pt x="33" y="25"/>
                  </a:cubicBezTo>
                  <a:cubicBezTo>
                    <a:pt x="35" y="27"/>
                    <a:pt x="35" y="30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3" y="33"/>
                    <a:pt x="32" y="30"/>
                    <a:pt x="30" y="30"/>
                  </a:cubicBezTo>
                  <a:cubicBezTo>
                    <a:pt x="31" y="40"/>
                    <a:pt x="37" y="46"/>
                    <a:pt x="43" y="53"/>
                  </a:cubicBezTo>
                  <a:cubicBezTo>
                    <a:pt x="40" y="53"/>
                    <a:pt x="38" y="49"/>
                    <a:pt x="35" y="50"/>
                  </a:cubicBezTo>
                  <a:close/>
                </a:path>
              </a:pathLst>
            </a:custGeom>
            <a:solidFill>
              <a:srgbClr val="1C1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2" name="Freeform 155"/>
            <p:cNvSpPr>
              <a:spLocks/>
            </p:cNvSpPr>
            <p:nvPr/>
          </p:nvSpPr>
          <p:spPr bwMode="auto">
            <a:xfrm>
              <a:off x="6764909" y="4581757"/>
              <a:ext cx="105297" cy="203178"/>
            </a:xfrm>
            <a:custGeom>
              <a:avLst/>
              <a:gdLst>
                <a:gd name="T0" fmla="*/ 38 w 49"/>
                <a:gd name="T1" fmla="*/ 63 h 95"/>
                <a:gd name="T2" fmla="*/ 21 w 49"/>
                <a:gd name="T3" fmla="*/ 46 h 95"/>
                <a:gd name="T4" fmla="*/ 16 w 49"/>
                <a:gd name="T5" fmla="*/ 43 h 95"/>
                <a:gd name="T6" fmla="*/ 14 w 49"/>
                <a:gd name="T7" fmla="*/ 68 h 95"/>
                <a:gd name="T8" fmla="*/ 11 w 49"/>
                <a:gd name="T9" fmla="*/ 92 h 95"/>
                <a:gd name="T10" fmla="*/ 9 w 49"/>
                <a:gd name="T11" fmla="*/ 95 h 95"/>
                <a:gd name="T12" fmla="*/ 1 w 49"/>
                <a:gd name="T13" fmla="*/ 79 h 95"/>
                <a:gd name="T14" fmla="*/ 3 w 49"/>
                <a:gd name="T15" fmla="*/ 59 h 95"/>
                <a:gd name="T16" fmla="*/ 4 w 49"/>
                <a:gd name="T17" fmla="*/ 40 h 95"/>
                <a:gd name="T18" fmla="*/ 9 w 49"/>
                <a:gd name="T19" fmla="*/ 26 h 95"/>
                <a:gd name="T20" fmla="*/ 11 w 49"/>
                <a:gd name="T21" fmla="*/ 23 h 95"/>
                <a:gd name="T22" fmla="*/ 13 w 49"/>
                <a:gd name="T23" fmla="*/ 13 h 95"/>
                <a:gd name="T24" fmla="*/ 16 w 49"/>
                <a:gd name="T25" fmla="*/ 2 h 95"/>
                <a:gd name="T26" fmla="*/ 20 w 49"/>
                <a:gd name="T27" fmla="*/ 0 h 95"/>
                <a:gd name="T28" fmla="*/ 21 w 49"/>
                <a:gd name="T29" fmla="*/ 1 h 95"/>
                <a:gd name="T30" fmla="*/ 21 w 49"/>
                <a:gd name="T31" fmla="*/ 2 h 95"/>
                <a:gd name="T32" fmla="*/ 20 w 49"/>
                <a:gd name="T33" fmla="*/ 6 h 95"/>
                <a:gd name="T34" fmla="*/ 17 w 49"/>
                <a:gd name="T35" fmla="*/ 16 h 95"/>
                <a:gd name="T36" fmla="*/ 16 w 49"/>
                <a:gd name="T37" fmla="*/ 28 h 95"/>
                <a:gd name="T38" fmla="*/ 17 w 49"/>
                <a:gd name="T39" fmla="*/ 29 h 95"/>
                <a:gd name="T40" fmla="*/ 22 w 49"/>
                <a:gd name="T41" fmla="*/ 33 h 95"/>
                <a:gd name="T42" fmla="*/ 39 w 49"/>
                <a:gd name="T43" fmla="*/ 51 h 95"/>
                <a:gd name="T44" fmla="*/ 41 w 49"/>
                <a:gd name="T45" fmla="*/ 54 h 95"/>
                <a:gd name="T46" fmla="*/ 19 w 49"/>
                <a:gd name="T47" fmla="*/ 37 h 95"/>
                <a:gd name="T48" fmla="*/ 39 w 49"/>
                <a:gd name="T49" fmla="*/ 60 h 95"/>
                <a:gd name="T50" fmla="*/ 49 w 49"/>
                <a:gd name="T51" fmla="*/ 71 h 95"/>
                <a:gd name="T52" fmla="*/ 38 w 49"/>
                <a:gd name="T53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95">
                  <a:moveTo>
                    <a:pt x="38" y="63"/>
                  </a:moveTo>
                  <a:cubicBezTo>
                    <a:pt x="32" y="57"/>
                    <a:pt x="27" y="52"/>
                    <a:pt x="21" y="46"/>
                  </a:cubicBezTo>
                  <a:cubicBezTo>
                    <a:pt x="19" y="46"/>
                    <a:pt x="18" y="44"/>
                    <a:pt x="16" y="43"/>
                  </a:cubicBezTo>
                  <a:cubicBezTo>
                    <a:pt x="15" y="51"/>
                    <a:pt x="15" y="60"/>
                    <a:pt x="14" y="68"/>
                  </a:cubicBezTo>
                  <a:cubicBezTo>
                    <a:pt x="12" y="76"/>
                    <a:pt x="11" y="84"/>
                    <a:pt x="11" y="92"/>
                  </a:cubicBezTo>
                  <a:cubicBezTo>
                    <a:pt x="11" y="93"/>
                    <a:pt x="11" y="95"/>
                    <a:pt x="9" y="95"/>
                  </a:cubicBezTo>
                  <a:cubicBezTo>
                    <a:pt x="2" y="91"/>
                    <a:pt x="0" y="87"/>
                    <a:pt x="1" y="79"/>
                  </a:cubicBezTo>
                  <a:cubicBezTo>
                    <a:pt x="2" y="73"/>
                    <a:pt x="1" y="65"/>
                    <a:pt x="3" y="59"/>
                  </a:cubicBezTo>
                  <a:cubicBezTo>
                    <a:pt x="4" y="53"/>
                    <a:pt x="4" y="46"/>
                    <a:pt x="4" y="40"/>
                  </a:cubicBezTo>
                  <a:cubicBezTo>
                    <a:pt x="5" y="35"/>
                    <a:pt x="5" y="30"/>
                    <a:pt x="9" y="26"/>
                  </a:cubicBezTo>
                  <a:cubicBezTo>
                    <a:pt x="10" y="25"/>
                    <a:pt x="10" y="24"/>
                    <a:pt x="11" y="23"/>
                  </a:cubicBezTo>
                  <a:cubicBezTo>
                    <a:pt x="12" y="20"/>
                    <a:pt x="13" y="17"/>
                    <a:pt x="13" y="13"/>
                  </a:cubicBezTo>
                  <a:cubicBezTo>
                    <a:pt x="13" y="9"/>
                    <a:pt x="15" y="6"/>
                    <a:pt x="16" y="2"/>
                  </a:cubicBezTo>
                  <a:cubicBezTo>
                    <a:pt x="17" y="0"/>
                    <a:pt x="18" y="0"/>
                    <a:pt x="20" y="0"/>
                  </a:cubicBezTo>
                  <a:cubicBezTo>
                    <a:pt x="21" y="0"/>
                    <a:pt x="21" y="0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3"/>
                    <a:pt x="20" y="5"/>
                    <a:pt x="20" y="6"/>
                  </a:cubicBezTo>
                  <a:cubicBezTo>
                    <a:pt x="23" y="11"/>
                    <a:pt x="22" y="14"/>
                    <a:pt x="17" y="16"/>
                  </a:cubicBezTo>
                  <a:cubicBezTo>
                    <a:pt x="16" y="20"/>
                    <a:pt x="17" y="24"/>
                    <a:pt x="16" y="28"/>
                  </a:cubicBezTo>
                  <a:cubicBezTo>
                    <a:pt x="16" y="29"/>
                    <a:pt x="16" y="29"/>
                    <a:pt x="17" y="29"/>
                  </a:cubicBezTo>
                  <a:cubicBezTo>
                    <a:pt x="20" y="28"/>
                    <a:pt x="21" y="32"/>
                    <a:pt x="22" y="33"/>
                  </a:cubicBezTo>
                  <a:cubicBezTo>
                    <a:pt x="27" y="40"/>
                    <a:pt x="32" y="46"/>
                    <a:pt x="39" y="51"/>
                  </a:cubicBezTo>
                  <a:cubicBezTo>
                    <a:pt x="40" y="52"/>
                    <a:pt x="41" y="52"/>
                    <a:pt x="41" y="54"/>
                  </a:cubicBezTo>
                  <a:cubicBezTo>
                    <a:pt x="33" y="50"/>
                    <a:pt x="28" y="42"/>
                    <a:pt x="19" y="37"/>
                  </a:cubicBezTo>
                  <a:cubicBezTo>
                    <a:pt x="25" y="46"/>
                    <a:pt x="31" y="54"/>
                    <a:pt x="39" y="60"/>
                  </a:cubicBezTo>
                  <a:cubicBezTo>
                    <a:pt x="41" y="64"/>
                    <a:pt x="47" y="66"/>
                    <a:pt x="49" y="71"/>
                  </a:cubicBezTo>
                  <a:cubicBezTo>
                    <a:pt x="44" y="70"/>
                    <a:pt x="42" y="65"/>
                    <a:pt x="38" y="63"/>
                  </a:cubicBezTo>
                  <a:close/>
                </a:path>
              </a:pathLst>
            </a:custGeom>
            <a:solidFill>
              <a:srgbClr val="7A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3" name="Freeform 156"/>
            <p:cNvSpPr>
              <a:spLocks/>
            </p:cNvSpPr>
            <p:nvPr/>
          </p:nvSpPr>
          <p:spPr bwMode="auto">
            <a:xfrm>
              <a:off x="7456012" y="4480910"/>
              <a:ext cx="97882" cy="91949"/>
            </a:xfrm>
            <a:custGeom>
              <a:avLst/>
              <a:gdLst>
                <a:gd name="T0" fmla="*/ 12 w 46"/>
                <a:gd name="T1" fmla="*/ 33 h 43"/>
                <a:gd name="T2" fmla="*/ 19 w 46"/>
                <a:gd name="T3" fmla="*/ 42 h 43"/>
                <a:gd name="T4" fmla="*/ 2 w 46"/>
                <a:gd name="T5" fmla="*/ 29 h 43"/>
                <a:gd name="T6" fmla="*/ 2 w 46"/>
                <a:gd name="T7" fmla="*/ 28 h 43"/>
                <a:gd name="T8" fmla="*/ 1 w 46"/>
                <a:gd name="T9" fmla="*/ 16 h 43"/>
                <a:gd name="T10" fmla="*/ 1 w 46"/>
                <a:gd name="T11" fmla="*/ 9 h 43"/>
                <a:gd name="T12" fmla="*/ 2 w 46"/>
                <a:gd name="T13" fmla="*/ 8 h 43"/>
                <a:gd name="T14" fmla="*/ 5 w 46"/>
                <a:gd name="T15" fmla="*/ 11 h 43"/>
                <a:gd name="T16" fmla="*/ 5 w 46"/>
                <a:gd name="T17" fmla="*/ 7 h 43"/>
                <a:gd name="T18" fmla="*/ 8 w 46"/>
                <a:gd name="T19" fmla="*/ 11 h 43"/>
                <a:gd name="T20" fmla="*/ 9 w 46"/>
                <a:gd name="T21" fmla="*/ 6 h 43"/>
                <a:gd name="T22" fmla="*/ 20 w 46"/>
                <a:gd name="T23" fmla="*/ 15 h 43"/>
                <a:gd name="T24" fmla="*/ 26 w 46"/>
                <a:gd name="T25" fmla="*/ 13 h 43"/>
                <a:gd name="T26" fmla="*/ 30 w 46"/>
                <a:gd name="T27" fmla="*/ 0 h 43"/>
                <a:gd name="T28" fmla="*/ 35 w 46"/>
                <a:gd name="T29" fmla="*/ 9 h 43"/>
                <a:gd name="T30" fmla="*/ 34 w 46"/>
                <a:gd name="T31" fmla="*/ 1 h 43"/>
                <a:gd name="T32" fmla="*/ 40 w 46"/>
                <a:gd name="T33" fmla="*/ 8 h 43"/>
                <a:gd name="T34" fmla="*/ 46 w 46"/>
                <a:gd name="T35" fmla="*/ 26 h 43"/>
                <a:gd name="T36" fmla="*/ 34 w 46"/>
                <a:gd name="T37" fmla="*/ 41 h 43"/>
                <a:gd name="T38" fmla="*/ 18 w 46"/>
                <a:gd name="T39" fmla="*/ 38 h 43"/>
                <a:gd name="T40" fmla="*/ 12 w 46"/>
                <a:gd name="T4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43">
                  <a:moveTo>
                    <a:pt x="12" y="33"/>
                  </a:moveTo>
                  <a:cubicBezTo>
                    <a:pt x="14" y="36"/>
                    <a:pt x="16" y="39"/>
                    <a:pt x="19" y="42"/>
                  </a:cubicBezTo>
                  <a:cubicBezTo>
                    <a:pt x="13" y="38"/>
                    <a:pt x="8" y="34"/>
                    <a:pt x="2" y="29"/>
                  </a:cubicBezTo>
                  <a:cubicBezTo>
                    <a:pt x="2" y="29"/>
                    <a:pt x="1" y="28"/>
                    <a:pt x="2" y="28"/>
                  </a:cubicBezTo>
                  <a:cubicBezTo>
                    <a:pt x="6" y="24"/>
                    <a:pt x="0" y="20"/>
                    <a:pt x="1" y="16"/>
                  </a:cubicBezTo>
                  <a:cubicBezTo>
                    <a:pt x="2" y="14"/>
                    <a:pt x="3" y="12"/>
                    <a:pt x="1" y="9"/>
                  </a:cubicBezTo>
                  <a:cubicBezTo>
                    <a:pt x="1" y="9"/>
                    <a:pt x="2" y="8"/>
                    <a:pt x="2" y="8"/>
                  </a:cubicBezTo>
                  <a:cubicBezTo>
                    <a:pt x="5" y="8"/>
                    <a:pt x="4" y="10"/>
                    <a:pt x="5" y="11"/>
                  </a:cubicBezTo>
                  <a:cubicBezTo>
                    <a:pt x="6" y="10"/>
                    <a:pt x="4" y="8"/>
                    <a:pt x="5" y="7"/>
                  </a:cubicBezTo>
                  <a:cubicBezTo>
                    <a:pt x="6" y="8"/>
                    <a:pt x="7" y="9"/>
                    <a:pt x="8" y="11"/>
                  </a:cubicBezTo>
                  <a:cubicBezTo>
                    <a:pt x="9" y="9"/>
                    <a:pt x="7" y="8"/>
                    <a:pt x="9" y="6"/>
                  </a:cubicBezTo>
                  <a:cubicBezTo>
                    <a:pt x="12" y="10"/>
                    <a:pt x="16" y="13"/>
                    <a:pt x="20" y="15"/>
                  </a:cubicBezTo>
                  <a:cubicBezTo>
                    <a:pt x="23" y="17"/>
                    <a:pt x="25" y="16"/>
                    <a:pt x="26" y="13"/>
                  </a:cubicBezTo>
                  <a:cubicBezTo>
                    <a:pt x="27" y="9"/>
                    <a:pt x="32" y="6"/>
                    <a:pt x="30" y="0"/>
                  </a:cubicBezTo>
                  <a:cubicBezTo>
                    <a:pt x="33" y="3"/>
                    <a:pt x="32" y="6"/>
                    <a:pt x="35" y="9"/>
                  </a:cubicBezTo>
                  <a:cubicBezTo>
                    <a:pt x="35" y="6"/>
                    <a:pt x="34" y="4"/>
                    <a:pt x="34" y="1"/>
                  </a:cubicBezTo>
                  <a:cubicBezTo>
                    <a:pt x="36" y="3"/>
                    <a:pt x="38" y="6"/>
                    <a:pt x="40" y="8"/>
                  </a:cubicBezTo>
                  <a:cubicBezTo>
                    <a:pt x="44" y="13"/>
                    <a:pt x="46" y="19"/>
                    <a:pt x="46" y="26"/>
                  </a:cubicBezTo>
                  <a:cubicBezTo>
                    <a:pt x="45" y="34"/>
                    <a:pt x="41" y="38"/>
                    <a:pt x="34" y="41"/>
                  </a:cubicBezTo>
                  <a:cubicBezTo>
                    <a:pt x="28" y="43"/>
                    <a:pt x="23" y="42"/>
                    <a:pt x="18" y="38"/>
                  </a:cubicBezTo>
                  <a:cubicBezTo>
                    <a:pt x="16" y="36"/>
                    <a:pt x="14" y="35"/>
                    <a:pt x="12" y="33"/>
                  </a:cubicBezTo>
                  <a:close/>
                </a:path>
              </a:pathLst>
            </a:custGeom>
            <a:solidFill>
              <a:srgbClr val="4D4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4" name="Freeform 157"/>
            <p:cNvSpPr>
              <a:spLocks/>
            </p:cNvSpPr>
            <p:nvPr/>
          </p:nvSpPr>
          <p:spPr bwMode="auto">
            <a:xfrm>
              <a:off x="7362580" y="2767983"/>
              <a:ext cx="86017" cy="169068"/>
            </a:xfrm>
            <a:custGeom>
              <a:avLst/>
              <a:gdLst>
                <a:gd name="T0" fmla="*/ 25 w 40"/>
                <a:gd name="T1" fmla="*/ 5 h 79"/>
                <a:gd name="T2" fmla="*/ 35 w 40"/>
                <a:gd name="T3" fmla="*/ 23 h 79"/>
                <a:gd name="T4" fmla="*/ 37 w 40"/>
                <a:gd name="T5" fmla="*/ 43 h 79"/>
                <a:gd name="T6" fmla="*/ 15 w 40"/>
                <a:gd name="T7" fmla="*/ 77 h 79"/>
                <a:gd name="T8" fmla="*/ 15 w 40"/>
                <a:gd name="T9" fmla="*/ 73 h 79"/>
                <a:gd name="T10" fmla="*/ 24 w 40"/>
                <a:gd name="T11" fmla="*/ 54 h 79"/>
                <a:gd name="T12" fmla="*/ 25 w 40"/>
                <a:gd name="T13" fmla="*/ 52 h 79"/>
                <a:gd name="T14" fmla="*/ 26 w 40"/>
                <a:gd name="T15" fmla="*/ 44 h 79"/>
                <a:gd name="T16" fmla="*/ 31 w 40"/>
                <a:gd name="T17" fmla="*/ 35 h 79"/>
                <a:gd name="T18" fmla="*/ 32 w 40"/>
                <a:gd name="T19" fmla="*/ 33 h 79"/>
                <a:gd name="T20" fmla="*/ 29 w 40"/>
                <a:gd name="T21" fmla="*/ 21 h 79"/>
                <a:gd name="T22" fmla="*/ 27 w 40"/>
                <a:gd name="T23" fmla="*/ 19 h 79"/>
                <a:gd name="T24" fmla="*/ 25 w 40"/>
                <a:gd name="T25" fmla="*/ 21 h 79"/>
                <a:gd name="T26" fmla="*/ 25 w 40"/>
                <a:gd name="T27" fmla="*/ 26 h 79"/>
                <a:gd name="T28" fmla="*/ 23 w 40"/>
                <a:gd name="T29" fmla="*/ 33 h 79"/>
                <a:gd name="T30" fmla="*/ 23 w 40"/>
                <a:gd name="T31" fmla="*/ 35 h 79"/>
                <a:gd name="T32" fmla="*/ 7 w 40"/>
                <a:gd name="T33" fmla="*/ 75 h 79"/>
                <a:gd name="T34" fmla="*/ 5 w 40"/>
                <a:gd name="T35" fmla="*/ 77 h 79"/>
                <a:gd name="T36" fmla="*/ 1 w 40"/>
                <a:gd name="T37" fmla="*/ 77 h 79"/>
                <a:gd name="T38" fmla="*/ 2 w 40"/>
                <a:gd name="T39" fmla="*/ 74 h 79"/>
                <a:gd name="T40" fmla="*/ 20 w 40"/>
                <a:gd name="T41" fmla="*/ 41 h 79"/>
                <a:gd name="T42" fmla="*/ 20 w 40"/>
                <a:gd name="T43" fmla="*/ 35 h 79"/>
                <a:gd name="T44" fmla="*/ 20 w 40"/>
                <a:gd name="T45" fmla="*/ 39 h 79"/>
                <a:gd name="T46" fmla="*/ 18 w 40"/>
                <a:gd name="T47" fmla="*/ 40 h 79"/>
                <a:gd name="T48" fmla="*/ 17 w 40"/>
                <a:gd name="T49" fmla="*/ 38 h 79"/>
                <a:gd name="T50" fmla="*/ 16 w 40"/>
                <a:gd name="T51" fmla="*/ 36 h 79"/>
                <a:gd name="T52" fmla="*/ 16 w 40"/>
                <a:gd name="T53" fmla="*/ 38 h 79"/>
                <a:gd name="T54" fmla="*/ 13 w 40"/>
                <a:gd name="T55" fmla="*/ 37 h 79"/>
                <a:gd name="T56" fmla="*/ 10 w 40"/>
                <a:gd name="T57" fmla="*/ 30 h 79"/>
                <a:gd name="T58" fmla="*/ 10 w 40"/>
                <a:gd name="T59" fmla="*/ 24 h 79"/>
                <a:gd name="T60" fmla="*/ 9 w 40"/>
                <a:gd name="T61" fmla="*/ 30 h 79"/>
                <a:gd name="T62" fmla="*/ 5 w 40"/>
                <a:gd name="T63" fmla="*/ 26 h 79"/>
                <a:gd name="T64" fmla="*/ 1 w 40"/>
                <a:gd name="T65" fmla="*/ 21 h 79"/>
                <a:gd name="T66" fmla="*/ 10 w 40"/>
                <a:gd name="T67" fmla="*/ 2 h 79"/>
                <a:gd name="T68" fmla="*/ 12 w 40"/>
                <a:gd name="T69" fmla="*/ 0 h 79"/>
                <a:gd name="T70" fmla="*/ 12 w 40"/>
                <a:gd name="T71" fmla="*/ 12 h 79"/>
                <a:gd name="T72" fmla="*/ 15 w 40"/>
                <a:gd name="T73" fmla="*/ 5 h 79"/>
                <a:gd name="T74" fmla="*/ 21 w 40"/>
                <a:gd name="T75" fmla="*/ 0 h 79"/>
                <a:gd name="T76" fmla="*/ 25 w 40"/>
                <a:gd name="T77" fmla="*/ 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" h="79">
                  <a:moveTo>
                    <a:pt x="25" y="5"/>
                  </a:moveTo>
                  <a:cubicBezTo>
                    <a:pt x="28" y="11"/>
                    <a:pt x="32" y="17"/>
                    <a:pt x="35" y="23"/>
                  </a:cubicBezTo>
                  <a:cubicBezTo>
                    <a:pt x="40" y="29"/>
                    <a:pt x="40" y="36"/>
                    <a:pt x="37" y="43"/>
                  </a:cubicBezTo>
                  <a:cubicBezTo>
                    <a:pt x="33" y="57"/>
                    <a:pt x="26" y="68"/>
                    <a:pt x="15" y="77"/>
                  </a:cubicBezTo>
                  <a:cubicBezTo>
                    <a:pt x="13" y="76"/>
                    <a:pt x="13" y="76"/>
                    <a:pt x="15" y="73"/>
                  </a:cubicBezTo>
                  <a:cubicBezTo>
                    <a:pt x="20" y="68"/>
                    <a:pt x="23" y="61"/>
                    <a:pt x="24" y="54"/>
                  </a:cubicBezTo>
                  <a:cubicBezTo>
                    <a:pt x="25" y="53"/>
                    <a:pt x="25" y="53"/>
                    <a:pt x="25" y="52"/>
                  </a:cubicBezTo>
                  <a:cubicBezTo>
                    <a:pt x="26" y="50"/>
                    <a:pt x="26" y="47"/>
                    <a:pt x="26" y="44"/>
                  </a:cubicBezTo>
                  <a:cubicBezTo>
                    <a:pt x="27" y="41"/>
                    <a:pt x="28" y="37"/>
                    <a:pt x="31" y="35"/>
                  </a:cubicBezTo>
                  <a:cubicBezTo>
                    <a:pt x="32" y="35"/>
                    <a:pt x="32" y="34"/>
                    <a:pt x="32" y="33"/>
                  </a:cubicBezTo>
                  <a:cubicBezTo>
                    <a:pt x="33" y="29"/>
                    <a:pt x="31" y="25"/>
                    <a:pt x="29" y="21"/>
                  </a:cubicBezTo>
                  <a:cubicBezTo>
                    <a:pt x="29" y="20"/>
                    <a:pt x="28" y="19"/>
                    <a:pt x="27" y="19"/>
                  </a:cubicBezTo>
                  <a:cubicBezTo>
                    <a:pt x="26" y="19"/>
                    <a:pt x="26" y="20"/>
                    <a:pt x="25" y="21"/>
                  </a:cubicBezTo>
                  <a:cubicBezTo>
                    <a:pt x="25" y="23"/>
                    <a:pt x="25" y="24"/>
                    <a:pt x="25" y="26"/>
                  </a:cubicBezTo>
                  <a:cubicBezTo>
                    <a:pt x="26" y="29"/>
                    <a:pt x="26" y="31"/>
                    <a:pt x="23" y="33"/>
                  </a:cubicBezTo>
                  <a:cubicBezTo>
                    <a:pt x="22" y="33"/>
                    <a:pt x="23" y="34"/>
                    <a:pt x="23" y="35"/>
                  </a:cubicBezTo>
                  <a:cubicBezTo>
                    <a:pt x="25" y="51"/>
                    <a:pt x="18" y="64"/>
                    <a:pt x="7" y="75"/>
                  </a:cubicBezTo>
                  <a:cubicBezTo>
                    <a:pt x="6" y="76"/>
                    <a:pt x="6" y="76"/>
                    <a:pt x="5" y="77"/>
                  </a:cubicBezTo>
                  <a:cubicBezTo>
                    <a:pt x="4" y="77"/>
                    <a:pt x="2" y="79"/>
                    <a:pt x="1" y="77"/>
                  </a:cubicBezTo>
                  <a:cubicBezTo>
                    <a:pt x="0" y="76"/>
                    <a:pt x="1" y="74"/>
                    <a:pt x="2" y="74"/>
                  </a:cubicBezTo>
                  <a:cubicBezTo>
                    <a:pt x="13" y="65"/>
                    <a:pt x="18" y="54"/>
                    <a:pt x="20" y="41"/>
                  </a:cubicBezTo>
                  <a:cubicBezTo>
                    <a:pt x="20" y="39"/>
                    <a:pt x="20" y="37"/>
                    <a:pt x="20" y="35"/>
                  </a:cubicBezTo>
                  <a:cubicBezTo>
                    <a:pt x="20" y="36"/>
                    <a:pt x="20" y="37"/>
                    <a:pt x="20" y="39"/>
                  </a:cubicBezTo>
                  <a:cubicBezTo>
                    <a:pt x="20" y="39"/>
                    <a:pt x="19" y="40"/>
                    <a:pt x="18" y="40"/>
                  </a:cubicBezTo>
                  <a:cubicBezTo>
                    <a:pt x="17" y="40"/>
                    <a:pt x="17" y="39"/>
                    <a:pt x="17" y="38"/>
                  </a:cubicBezTo>
                  <a:cubicBezTo>
                    <a:pt x="17" y="38"/>
                    <a:pt x="17" y="37"/>
                    <a:pt x="16" y="36"/>
                  </a:cubicBezTo>
                  <a:cubicBezTo>
                    <a:pt x="16" y="37"/>
                    <a:pt x="16" y="38"/>
                    <a:pt x="16" y="38"/>
                  </a:cubicBezTo>
                  <a:cubicBezTo>
                    <a:pt x="14" y="39"/>
                    <a:pt x="14" y="38"/>
                    <a:pt x="13" y="37"/>
                  </a:cubicBezTo>
                  <a:cubicBezTo>
                    <a:pt x="11" y="35"/>
                    <a:pt x="9" y="33"/>
                    <a:pt x="10" y="30"/>
                  </a:cubicBezTo>
                  <a:cubicBezTo>
                    <a:pt x="11" y="28"/>
                    <a:pt x="10" y="25"/>
                    <a:pt x="10" y="24"/>
                  </a:cubicBezTo>
                  <a:cubicBezTo>
                    <a:pt x="9" y="25"/>
                    <a:pt x="11" y="28"/>
                    <a:pt x="9" y="30"/>
                  </a:cubicBezTo>
                  <a:cubicBezTo>
                    <a:pt x="6" y="30"/>
                    <a:pt x="4" y="29"/>
                    <a:pt x="5" y="26"/>
                  </a:cubicBezTo>
                  <a:cubicBezTo>
                    <a:pt x="6" y="22"/>
                    <a:pt x="2" y="23"/>
                    <a:pt x="1" y="21"/>
                  </a:cubicBezTo>
                  <a:cubicBezTo>
                    <a:pt x="6" y="15"/>
                    <a:pt x="9" y="9"/>
                    <a:pt x="10" y="2"/>
                  </a:cubicBezTo>
                  <a:cubicBezTo>
                    <a:pt x="11" y="1"/>
                    <a:pt x="11" y="0"/>
                    <a:pt x="12" y="0"/>
                  </a:cubicBezTo>
                  <a:cubicBezTo>
                    <a:pt x="16" y="3"/>
                    <a:pt x="16" y="5"/>
                    <a:pt x="12" y="12"/>
                  </a:cubicBezTo>
                  <a:cubicBezTo>
                    <a:pt x="15" y="10"/>
                    <a:pt x="15" y="7"/>
                    <a:pt x="15" y="5"/>
                  </a:cubicBezTo>
                  <a:cubicBezTo>
                    <a:pt x="15" y="1"/>
                    <a:pt x="18" y="0"/>
                    <a:pt x="21" y="0"/>
                  </a:cubicBezTo>
                  <a:cubicBezTo>
                    <a:pt x="22" y="2"/>
                    <a:pt x="23" y="3"/>
                    <a:pt x="25" y="5"/>
                  </a:cubicBezTo>
                  <a:close/>
                </a:path>
              </a:pathLst>
            </a:custGeom>
            <a:solidFill>
              <a:srgbClr val="9F97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5" name="Freeform 158"/>
            <p:cNvSpPr>
              <a:spLocks/>
            </p:cNvSpPr>
            <p:nvPr/>
          </p:nvSpPr>
          <p:spPr bwMode="auto">
            <a:xfrm>
              <a:off x="6972537" y="3731968"/>
              <a:ext cx="77119" cy="166102"/>
            </a:xfrm>
            <a:custGeom>
              <a:avLst/>
              <a:gdLst>
                <a:gd name="T0" fmla="*/ 3 w 36"/>
                <a:gd name="T1" fmla="*/ 33 h 77"/>
                <a:gd name="T2" fmla="*/ 14 w 36"/>
                <a:gd name="T3" fmla="*/ 51 h 77"/>
                <a:gd name="T4" fmla="*/ 11 w 36"/>
                <a:gd name="T5" fmla="*/ 43 h 77"/>
                <a:gd name="T6" fmla="*/ 0 w 36"/>
                <a:gd name="T7" fmla="*/ 15 h 77"/>
                <a:gd name="T8" fmla="*/ 3 w 36"/>
                <a:gd name="T9" fmla="*/ 19 h 77"/>
                <a:gd name="T10" fmla="*/ 11 w 36"/>
                <a:gd name="T11" fmla="*/ 38 h 77"/>
                <a:gd name="T12" fmla="*/ 7 w 36"/>
                <a:gd name="T13" fmla="*/ 32 h 77"/>
                <a:gd name="T14" fmla="*/ 7 w 36"/>
                <a:gd name="T15" fmla="*/ 29 h 77"/>
                <a:gd name="T16" fmla="*/ 10 w 36"/>
                <a:gd name="T17" fmla="*/ 30 h 77"/>
                <a:gd name="T18" fmla="*/ 4 w 36"/>
                <a:gd name="T19" fmla="*/ 2 h 77"/>
                <a:gd name="T20" fmla="*/ 8 w 36"/>
                <a:gd name="T21" fmla="*/ 1 h 77"/>
                <a:gd name="T22" fmla="*/ 18 w 36"/>
                <a:gd name="T23" fmla="*/ 5 h 77"/>
                <a:gd name="T24" fmla="*/ 11 w 36"/>
                <a:gd name="T25" fmla="*/ 3 h 77"/>
                <a:gd name="T26" fmla="*/ 8 w 36"/>
                <a:gd name="T27" fmla="*/ 4 h 77"/>
                <a:gd name="T28" fmla="*/ 8 w 36"/>
                <a:gd name="T29" fmla="*/ 6 h 77"/>
                <a:gd name="T30" fmla="*/ 11 w 36"/>
                <a:gd name="T31" fmla="*/ 7 h 77"/>
                <a:gd name="T32" fmla="*/ 20 w 36"/>
                <a:gd name="T33" fmla="*/ 19 h 77"/>
                <a:gd name="T34" fmla="*/ 19 w 36"/>
                <a:gd name="T35" fmla="*/ 24 h 77"/>
                <a:gd name="T36" fmla="*/ 14 w 36"/>
                <a:gd name="T37" fmla="*/ 28 h 77"/>
                <a:gd name="T38" fmla="*/ 18 w 36"/>
                <a:gd name="T39" fmla="*/ 33 h 77"/>
                <a:gd name="T40" fmla="*/ 21 w 36"/>
                <a:gd name="T41" fmla="*/ 33 h 77"/>
                <a:gd name="T42" fmla="*/ 22 w 36"/>
                <a:gd name="T43" fmla="*/ 31 h 77"/>
                <a:gd name="T44" fmla="*/ 23 w 36"/>
                <a:gd name="T45" fmla="*/ 16 h 77"/>
                <a:gd name="T46" fmla="*/ 24 w 36"/>
                <a:gd name="T47" fmla="*/ 15 h 77"/>
                <a:gd name="T48" fmla="*/ 28 w 36"/>
                <a:gd name="T49" fmla="*/ 17 h 77"/>
                <a:gd name="T50" fmla="*/ 36 w 36"/>
                <a:gd name="T51" fmla="*/ 21 h 77"/>
                <a:gd name="T52" fmla="*/ 34 w 36"/>
                <a:gd name="T53" fmla="*/ 27 h 77"/>
                <a:gd name="T54" fmla="*/ 30 w 36"/>
                <a:gd name="T55" fmla="*/ 35 h 77"/>
                <a:gd name="T56" fmla="*/ 30 w 36"/>
                <a:gd name="T57" fmla="*/ 57 h 77"/>
                <a:gd name="T58" fmla="*/ 28 w 36"/>
                <a:gd name="T59" fmla="*/ 40 h 77"/>
                <a:gd name="T60" fmla="*/ 29 w 36"/>
                <a:gd name="T61" fmla="*/ 35 h 77"/>
                <a:gd name="T62" fmla="*/ 29 w 36"/>
                <a:gd name="T63" fmla="*/ 31 h 77"/>
                <a:gd name="T64" fmla="*/ 24 w 36"/>
                <a:gd name="T65" fmla="*/ 31 h 77"/>
                <a:gd name="T66" fmla="*/ 24 w 36"/>
                <a:gd name="T67" fmla="*/ 35 h 77"/>
                <a:gd name="T68" fmla="*/ 27 w 36"/>
                <a:gd name="T69" fmla="*/ 56 h 77"/>
                <a:gd name="T70" fmla="*/ 23 w 36"/>
                <a:gd name="T71" fmla="*/ 36 h 77"/>
                <a:gd name="T72" fmla="*/ 21 w 36"/>
                <a:gd name="T73" fmla="*/ 43 h 77"/>
                <a:gd name="T74" fmla="*/ 26 w 36"/>
                <a:gd name="T75" fmla="*/ 69 h 77"/>
                <a:gd name="T76" fmla="*/ 25 w 36"/>
                <a:gd name="T77" fmla="*/ 72 h 77"/>
                <a:gd name="T78" fmla="*/ 23 w 36"/>
                <a:gd name="T79" fmla="*/ 65 h 77"/>
                <a:gd name="T80" fmla="*/ 22 w 36"/>
                <a:gd name="T81" fmla="*/ 72 h 77"/>
                <a:gd name="T82" fmla="*/ 18 w 36"/>
                <a:gd name="T83" fmla="*/ 61 h 77"/>
                <a:gd name="T84" fmla="*/ 20 w 36"/>
                <a:gd name="T85" fmla="*/ 77 h 77"/>
                <a:gd name="T86" fmla="*/ 18 w 36"/>
                <a:gd name="T87" fmla="*/ 72 h 77"/>
                <a:gd name="T88" fmla="*/ 7 w 36"/>
                <a:gd name="T89" fmla="*/ 42 h 77"/>
                <a:gd name="T90" fmla="*/ 3 w 36"/>
                <a:gd name="T91" fmla="*/ 3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" h="77">
                  <a:moveTo>
                    <a:pt x="3" y="33"/>
                  </a:moveTo>
                  <a:cubicBezTo>
                    <a:pt x="6" y="39"/>
                    <a:pt x="10" y="45"/>
                    <a:pt x="14" y="51"/>
                  </a:cubicBezTo>
                  <a:cubicBezTo>
                    <a:pt x="14" y="46"/>
                    <a:pt x="14" y="45"/>
                    <a:pt x="11" y="43"/>
                  </a:cubicBezTo>
                  <a:cubicBezTo>
                    <a:pt x="4" y="35"/>
                    <a:pt x="1" y="25"/>
                    <a:pt x="0" y="15"/>
                  </a:cubicBezTo>
                  <a:cubicBezTo>
                    <a:pt x="3" y="15"/>
                    <a:pt x="2" y="18"/>
                    <a:pt x="3" y="19"/>
                  </a:cubicBezTo>
                  <a:cubicBezTo>
                    <a:pt x="5" y="26"/>
                    <a:pt x="6" y="33"/>
                    <a:pt x="11" y="38"/>
                  </a:cubicBezTo>
                  <a:cubicBezTo>
                    <a:pt x="10" y="36"/>
                    <a:pt x="8" y="34"/>
                    <a:pt x="7" y="32"/>
                  </a:cubicBezTo>
                  <a:cubicBezTo>
                    <a:pt x="6" y="31"/>
                    <a:pt x="6" y="30"/>
                    <a:pt x="7" y="29"/>
                  </a:cubicBezTo>
                  <a:cubicBezTo>
                    <a:pt x="8" y="28"/>
                    <a:pt x="9" y="29"/>
                    <a:pt x="10" y="30"/>
                  </a:cubicBezTo>
                  <a:cubicBezTo>
                    <a:pt x="5" y="21"/>
                    <a:pt x="4" y="12"/>
                    <a:pt x="4" y="2"/>
                  </a:cubicBezTo>
                  <a:cubicBezTo>
                    <a:pt x="5" y="0"/>
                    <a:pt x="6" y="0"/>
                    <a:pt x="8" y="1"/>
                  </a:cubicBezTo>
                  <a:cubicBezTo>
                    <a:pt x="12" y="2"/>
                    <a:pt x="15" y="3"/>
                    <a:pt x="18" y="5"/>
                  </a:cubicBezTo>
                  <a:cubicBezTo>
                    <a:pt x="15" y="5"/>
                    <a:pt x="13" y="4"/>
                    <a:pt x="11" y="3"/>
                  </a:cubicBezTo>
                  <a:cubicBezTo>
                    <a:pt x="10" y="3"/>
                    <a:pt x="9" y="3"/>
                    <a:pt x="8" y="4"/>
                  </a:cubicBezTo>
                  <a:cubicBezTo>
                    <a:pt x="7" y="4"/>
                    <a:pt x="7" y="5"/>
                    <a:pt x="8" y="6"/>
                  </a:cubicBezTo>
                  <a:cubicBezTo>
                    <a:pt x="8" y="7"/>
                    <a:pt x="9" y="7"/>
                    <a:pt x="11" y="7"/>
                  </a:cubicBezTo>
                  <a:cubicBezTo>
                    <a:pt x="19" y="6"/>
                    <a:pt x="23" y="10"/>
                    <a:pt x="20" y="19"/>
                  </a:cubicBezTo>
                  <a:cubicBezTo>
                    <a:pt x="19" y="20"/>
                    <a:pt x="19" y="22"/>
                    <a:pt x="19" y="24"/>
                  </a:cubicBezTo>
                  <a:cubicBezTo>
                    <a:pt x="20" y="28"/>
                    <a:pt x="19" y="30"/>
                    <a:pt x="14" y="28"/>
                  </a:cubicBezTo>
                  <a:cubicBezTo>
                    <a:pt x="15" y="30"/>
                    <a:pt x="17" y="31"/>
                    <a:pt x="18" y="33"/>
                  </a:cubicBezTo>
                  <a:cubicBezTo>
                    <a:pt x="18" y="34"/>
                    <a:pt x="19" y="34"/>
                    <a:pt x="21" y="33"/>
                  </a:cubicBezTo>
                  <a:cubicBezTo>
                    <a:pt x="21" y="33"/>
                    <a:pt x="22" y="32"/>
                    <a:pt x="22" y="31"/>
                  </a:cubicBezTo>
                  <a:cubicBezTo>
                    <a:pt x="21" y="26"/>
                    <a:pt x="26" y="22"/>
                    <a:pt x="23" y="16"/>
                  </a:cubicBezTo>
                  <a:cubicBezTo>
                    <a:pt x="23" y="16"/>
                    <a:pt x="24" y="15"/>
                    <a:pt x="24" y="15"/>
                  </a:cubicBezTo>
                  <a:cubicBezTo>
                    <a:pt x="26" y="15"/>
                    <a:pt x="27" y="15"/>
                    <a:pt x="28" y="17"/>
                  </a:cubicBezTo>
                  <a:cubicBezTo>
                    <a:pt x="29" y="21"/>
                    <a:pt x="31" y="22"/>
                    <a:pt x="36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0" y="29"/>
                    <a:pt x="30" y="32"/>
                    <a:pt x="30" y="35"/>
                  </a:cubicBezTo>
                  <a:cubicBezTo>
                    <a:pt x="30" y="42"/>
                    <a:pt x="30" y="49"/>
                    <a:pt x="30" y="57"/>
                  </a:cubicBezTo>
                  <a:cubicBezTo>
                    <a:pt x="30" y="51"/>
                    <a:pt x="29" y="45"/>
                    <a:pt x="28" y="40"/>
                  </a:cubicBezTo>
                  <a:cubicBezTo>
                    <a:pt x="27" y="38"/>
                    <a:pt x="29" y="37"/>
                    <a:pt x="29" y="35"/>
                  </a:cubicBezTo>
                  <a:cubicBezTo>
                    <a:pt x="30" y="33"/>
                    <a:pt x="30" y="32"/>
                    <a:pt x="29" y="31"/>
                  </a:cubicBezTo>
                  <a:cubicBezTo>
                    <a:pt x="27" y="30"/>
                    <a:pt x="26" y="31"/>
                    <a:pt x="24" y="31"/>
                  </a:cubicBezTo>
                  <a:cubicBezTo>
                    <a:pt x="23" y="32"/>
                    <a:pt x="24" y="34"/>
                    <a:pt x="24" y="35"/>
                  </a:cubicBezTo>
                  <a:cubicBezTo>
                    <a:pt x="26" y="42"/>
                    <a:pt x="28" y="48"/>
                    <a:pt x="27" y="56"/>
                  </a:cubicBezTo>
                  <a:cubicBezTo>
                    <a:pt x="26" y="49"/>
                    <a:pt x="26" y="42"/>
                    <a:pt x="23" y="36"/>
                  </a:cubicBezTo>
                  <a:cubicBezTo>
                    <a:pt x="20" y="39"/>
                    <a:pt x="20" y="40"/>
                    <a:pt x="21" y="43"/>
                  </a:cubicBezTo>
                  <a:cubicBezTo>
                    <a:pt x="24" y="52"/>
                    <a:pt x="26" y="60"/>
                    <a:pt x="26" y="69"/>
                  </a:cubicBezTo>
                  <a:cubicBezTo>
                    <a:pt x="26" y="70"/>
                    <a:pt x="26" y="71"/>
                    <a:pt x="25" y="72"/>
                  </a:cubicBezTo>
                  <a:cubicBezTo>
                    <a:pt x="23" y="70"/>
                    <a:pt x="25" y="67"/>
                    <a:pt x="23" y="65"/>
                  </a:cubicBezTo>
                  <a:cubicBezTo>
                    <a:pt x="21" y="67"/>
                    <a:pt x="23" y="70"/>
                    <a:pt x="22" y="72"/>
                  </a:cubicBezTo>
                  <a:cubicBezTo>
                    <a:pt x="20" y="68"/>
                    <a:pt x="21" y="64"/>
                    <a:pt x="18" y="61"/>
                  </a:cubicBezTo>
                  <a:cubicBezTo>
                    <a:pt x="19" y="66"/>
                    <a:pt x="19" y="71"/>
                    <a:pt x="20" y="77"/>
                  </a:cubicBezTo>
                  <a:cubicBezTo>
                    <a:pt x="17" y="75"/>
                    <a:pt x="19" y="73"/>
                    <a:pt x="18" y="72"/>
                  </a:cubicBezTo>
                  <a:cubicBezTo>
                    <a:pt x="16" y="61"/>
                    <a:pt x="13" y="51"/>
                    <a:pt x="7" y="42"/>
                  </a:cubicBezTo>
                  <a:cubicBezTo>
                    <a:pt x="5" y="40"/>
                    <a:pt x="2" y="37"/>
                    <a:pt x="3" y="33"/>
                  </a:cubicBezTo>
                  <a:close/>
                </a:path>
              </a:pathLst>
            </a:custGeom>
            <a:solidFill>
              <a:srgbClr val="1916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6" name="Freeform 159"/>
            <p:cNvSpPr>
              <a:spLocks/>
            </p:cNvSpPr>
            <p:nvPr/>
          </p:nvSpPr>
          <p:spPr bwMode="auto">
            <a:xfrm>
              <a:off x="7208342" y="3909934"/>
              <a:ext cx="154238" cy="476060"/>
            </a:xfrm>
            <a:custGeom>
              <a:avLst/>
              <a:gdLst>
                <a:gd name="T0" fmla="*/ 0 w 72"/>
                <a:gd name="T1" fmla="*/ 1 h 222"/>
                <a:gd name="T2" fmla="*/ 5 w 72"/>
                <a:gd name="T3" fmla="*/ 2 h 222"/>
                <a:gd name="T4" fmla="*/ 9 w 72"/>
                <a:gd name="T5" fmla="*/ 16 h 222"/>
                <a:gd name="T6" fmla="*/ 21 w 72"/>
                <a:gd name="T7" fmla="*/ 50 h 222"/>
                <a:gd name="T8" fmla="*/ 27 w 72"/>
                <a:gd name="T9" fmla="*/ 66 h 222"/>
                <a:gd name="T10" fmla="*/ 46 w 72"/>
                <a:gd name="T11" fmla="*/ 111 h 222"/>
                <a:gd name="T12" fmla="*/ 59 w 72"/>
                <a:gd name="T13" fmla="*/ 155 h 222"/>
                <a:gd name="T14" fmla="*/ 59 w 72"/>
                <a:gd name="T15" fmla="*/ 162 h 222"/>
                <a:gd name="T16" fmla="*/ 61 w 72"/>
                <a:gd name="T17" fmla="*/ 170 h 222"/>
                <a:gd name="T18" fmla="*/ 65 w 72"/>
                <a:gd name="T19" fmla="*/ 185 h 222"/>
                <a:gd name="T20" fmla="*/ 70 w 72"/>
                <a:gd name="T21" fmla="*/ 208 h 222"/>
                <a:gd name="T22" fmla="*/ 71 w 72"/>
                <a:gd name="T23" fmla="*/ 222 h 222"/>
                <a:gd name="T24" fmla="*/ 69 w 72"/>
                <a:gd name="T25" fmla="*/ 220 h 222"/>
                <a:gd name="T26" fmla="*/ 63 w 72"/>
                <a:gd name="T27" fmla="*/ 192 h 222"/>
                <a:gd name="T28" fmla="*/ 63 w 72"/>
                <a:gd name="T29" fmla="*/ 192 h 222"/>
                <a:gd name="T30" fmla="*/ 62 w 72"/>
                <a:gd name="T31" fmla="*/ 193 h 222"/>
                <a:gd name="T32" fmla="*/ 58 w 72"/>
                <a:gd name="T33" fmla="*/ 177 h 222"/>
                <a:gd name="T34" fmla="*/ 57 w 72"/>
                <a:gd name="T35" fmla="*/ 168 h 222"/>
                <a:gd name="T36" fmla="*/ 51 w 72"/>
                <a:gd name="T37" fmla="*/ 136 h 222"/>
                <a:gd name="T38" fmla="*/ 49 w 72"/>
                <a:gd name="T39" fmla="*/ 132 h 222"/>
                <a:gd name="T40" fmla="*/ 44 w 72"/>
                <a:gd name="T41" fmla="*/ 117 h 222"/>
                <a:gd name="T42" fmla="*/ 32 w 72"/>
                <a:gd name="T43" fmla="*/ 89 h 222"/>
                <a:gd name="T44" fmla="*/ 13 w 72"/>
                <a:gd name="T45" fmla="*/ 44 h 222"/>
                <a:gd name="T46" fmla="*/ 1 w 72"/>
                <a:gd name="T47" fmla="*/ 5 h 222"/>
                <a:gd name="T48" fmla="*/ 0 w 72"/>
                <a:gd name="T4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" h="222">
                  <a:moveTo>
                    <a:pt x="0" y="1"/>
                  </a:moveTo>
                  <a:cubicBezTo>
                    <a:pt x="2" y="0"/>
                    <a:pt x="3" y="0"/>
                    <a:pt x="5" y="2"/>
                  </a:cubicBezTo>
                  <a:cubicBezTo>
                    <a:pt x="8" y="7"/>
                    <a:pt x="9" y="11"/>
                    <a:pt x="9" y="16"/>
                  </a:cubicBezTo>
                  <a:cubicBezTo>
                    <a:pt x="11" y="28"/>
                    <a:pt x="17" y="39"/>
                    <a:pt x="21" y="50"/>
                  </a:cubicBezTo>
                  <a:cubicBezTo>
                    <a:pt x="21" y="56"/>
                    <a:pt x="24" y="61"/>
                    <a:pt x="27" y="66"/>
                  </a:cubicBezTo>
                  <a:cubicBezTo>
                    <a:pt x="34" y="81"/>
                    <a:pt x="38" y="97"/>
                    <a:pt x="46" y="111"/>
                  </a:cubicBezTo>
                  <a:cubicBezTo>
                    <a:pt x="53" y="125"/>
                    <a:pt x="56" y="140"/>
                    <a:pt x="59" y="155"/>
                  </a:cubicBezTo>
                  <a:cubicBezTo>
                    <a:pt x="60" y="157"/>
                    <a:pt x="60" y="159"/>
                    <a:pt x="59" y="162"/>
                  </a:cubicBezTo>
                  <a:cubicBezTo>
                    <a:pt x="59" y="165"/>
                    <a:pt x="60" y="168"/>
                    <a:pt x="61" y="170"/>
                  </a:cubicBezTo>
                  <a:cubicBezTo>
                    <a:pt x="64" y="175"/>
                    <a:pt x="63" y="180"/>
                    <a:pt x="65" y="185"/>
                  </a:cubicBezTo>
                  <a:cubicBezTo>
                    <a:pt x="67" y="192"/>
                    <a:pt x="69" y="200"/>
                    <a:pt x="70" y="208"/>
                  </a:cubicBezTo>
                  <a:cubicBezTo>
                    <a:pt x="71" y="213"/>
                    <a:pt x="72" y="218"/>
                    <a:pt x="71" y="222"/>
                  </a:cubicBezTo>
                  <a:cubicBezTo>
                    <a:pt x="69" y="222"/>
                    <a:pt x="69" y="221"/>
                    <a:pt x="69" y="220"/>
                  </a:cubicBezTo>
                  <a:cubicBezTo>
                    <a:pt x="67" y="211"/>
                    <a:pt x="65" y="201"/>
                    <a:pt x="63" y="192"/>
                  </a:cubicBezTo>
                  <a:cubicBezTo>
                    <a:pt x="63" y="192"/>
                    <a:pt x="63" y="192"/>
                    <a:pt x="63" y="192"/>
                  </a:cubicBezTo>
                  <a:cubicBezTo>
                    <a:pt x="63" y="192"/>
                    <a:pt x="63" y="193"/>
                    <a:pt x="62" y="193"/>
                  </a:cubicBezTo>
                  <a:cubicBezTo>
                    <a:pt x="61" y="187"/>
                    <a:pt x="59" y="182"/>
                    <a:pt x="58" y="177"/>
                  </a:cubicBezTo>
                  <a:cubicBezTo>
                    <a:pt x="58" y="174"/>
                    <a:pt x="56" y="172"/>
                    <a:pt x="57" y="168"/>
                  </a:cubicBezTo>
                  <a:cubicBezTo>
                    <a:pt x="56" y="157"/>
                    <a:pt x="53" y="147"/>
                    <a:pt x="51" y="136"/>
                  </a:cubicBezTo>
                  <a:cubicBezTo>
                    <a:pt x="51" y="135"/>
                    <a:pt x="50" y="133"/>
                    <a:pt x="49" y="132"/>
                  </a:cubicBezTo>
                  <a:cubicBezTo>
                    <a:pt x="47" y="127"/>
                    <a:pt x="46" y="122"/>
                    <a:pt x="44" y="117"/>
                  </a:cubicBezTo>
                  <a:cubicBezTo>
                    <a:pt x="41" y="107"/>
                    <a:pt x="36" y="98"/>
                    <a:pt x="32" y="89"/>
                  </a:cubicBezTo>
                  <a:cubicBezTo>
                    <a:pt x="24" y="74"/>
                    <a:pt x="18" y="59"/>
                    <a:pt x="13" y="44"/>
                  </a:cubicBezTo>
                  <a:cubicBezTo>
                    <a:pt x="9" y="31"/>
                    <a:pt x="5" y="18"/>
                    <a:pt x="1" y="5"/>
                  </a:cubicBezTo>
                  <a:cubicBezTo>
                    <a:pt x="1" y="4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4B43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7" name="Freeform 160"/>
            <p:cNvSpPr>
              <a:spLocks/>
            </p:cNvSpPr>
            <p:nvPr/>
          </p:nvSpPr>
          <p:spPr bwMode="auto">
            <a:xfrm>
              <a:off x="7547961" y="4141291"/>
              <a:ext cx="50424" cy="186865"/>
            </a:xfrm>
            <a:custGeom>
              <a:avLst/>
              <a:gdLst>
                <a:gd name="T0" fmla="*/ 4 w 24"/>
                <a:gd name="T1" fmla="*/ 83 h 87"/>
                <a:gd name="T2" fmla="*/ 7 w 24"/>
                <a:gd name="T3" fmla="*/ 76 h 87"/>
                <a:gd name="T4" fmla="*/ 12 w 24"/>
                <a:gd name="T5" fmla="*/ 67 h 87"/>
                <a:gd name="T6" fmla="*/ 11 w 24"/>
                <a:gd name="T7" fmla="*/ 64 h 87"/>
                <a:gd name="T8" fmla="*/ 9 w 24"/>
                <a:gd name="T9" fmla="*/ 71 h 87"/>
                <a:gd name="T10" fmla="*/ 8 w 24"/>
                <a:gd name="T11" fmla="*/ 67 h 87"/>
                <a:gd name="T12" fmla="*/ 2 w 24"/>
                <a:gd name="T13" fmla="*/ 79 h 87"/>
                <a:gd name="T14" fmla="*/ 11 w 24"/>
                <a:gd name="T15" fmla="*/ 50 h 87"/>
                <a:gd name="T16" fmla="*/ 3 w 24"/>
                <a:gd name="T17" fmla="*/ 66 h 87"/>
                <a:gd name="T18" fmla="*/ 11 w 24"/>
                <a:gd name="T19" fmla="*/ 39 h 87"/>
                <a:gd name="T20" fmla="*/ 0 w 24"/>
                <a:gd name="T21" fmla="*/ 66 h 87"/>
                <a:gd name="T22" fmla="*/ 2 w 24"/>
                <a:gd name="T23" fmla="*/ 59 h 87"/>
                <a:gd name="T24" fmla="*/ 10 w 24"/>
                <a:gd name="T25" fmla="*/ 32 h 87"/>
                <a:gd name="T26" fmla="*/ 15 w 24"/>
                <a:gd name="T27" fmla="*/ 20 h 87"/>
                <a:gd name="T28" fmla="*/ 13 w 24"/>
                <a:gd name="T29" fmla="*/ 17 h 87"/>
                <a:gd name="T30" fmla="*/ 18 w 24"/>
                <a:gd name="T31" fmla="*/ 0 h 87"/>
                <a:gd name="T32" fmla="*/ 19 w 24"/>
                <a:gd name="T33" fmla="*/ 2 h 87"/>
                <a:gd name="T34" fmla="*/ 20 w 24"/>
                <a:gd name="T35" fmla="*/ 15 h 87"/>
                <a:gd name="T36" fmla="*/ 20 w 24"/>
                <a:gd name="T37" fmla="*/ 15 h 87"/>
                <a:gd name="T38" fmla="*/ 21 w 24"/>
                <a:gd name="T39" fmla="*/ 13 h 87"/>
                <a:gd name="T40" fmla="*/ 24 w 24"/>
                <a:gd name="T41" fmla="*/ 37 h 87"/>
                <a:gd name="T42" fmla="*/ 23 w 24"/>
                <a:gd name="T43" fmla="*/ 67 h 87"/>
                <a:gd name="T44" fmla="*/ 22 w 24"/>
                <a:gd name="T45" fmla="*/ 74 h 87"/>
                <a:gd name="T46" fmla="*/ 21 w 24"/>
                <a:gd name="T47" fmla="*/ 83 h 87"/>
                <a:gd name="T48" fmla="*/ 15 w 24"/>
                <a:gd name="T49" fmla="*/ 85 h 87"/>
                <a:gd name="T50" fmla="*/ 12 w 24"/>
                <a:gd name="T51" fmla="*/ 85 h 87"/>
                <a:gd name="T52" fmla="*/ 4 w 24"/>
                <a:gd name="T53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87">
                  <a:moveTo>
                    <a:pt x="4" y="83"/>
                  </a:moveTo>
                  <a:cubicBezTo>
                    <a:pt x="5" y="80"/>
                    <a:pt x="5" y="78"/>
                    <a:pt x="7" y="76"/>
                  </a:cubicBezTo>
                  <a:cubicBezTo>
                    <a:pt x="10" y="72"/>
                    <a:pt x="11" y="70"/>
                    <a:pt x="12" y="67"/>
                  </a:cubicBezTo>
                  <a:cubicBezTo>
                    <a:pt x="12" y="66"/>
                    <a:pt x="12" y="65"/>
                    <a:pt x="11" y="64"/>
                  </a:cubicBezTo>
                  <a:cubicBezTo>
                    <a:pt x="10" y="66"/>
                    <a:pt x="10" y="68"/>
                    <a:pt x="9" y="71"/>
                  </a:cubicBezTo>
                  <a:cubicBezTo>
                    <a:pt x="8" y="70"/>
                    <a:pt x="8" y="69"/>
                    <a:pt x="8" y="67"/>
                  </a:cubicBezTo>
                  <a:cubicBezTo>
                    <a:pt x="6" y="71"/>
                    <a:pt x="5" y="75"/>
                    <a:pt x="2" y="79"/>
                  </a:cubicBezTo>
                  <a:cubicBezTo>
                    <a:pt x="5" y="69"/>
                    <a:pt x="10" y="60"/>
                    <a:pt x="11" y="50"/>
                  </a:cubicBezTo>
                  <a:cubicBezTo>
                    <a:pt x="9" y="55"/>
                    <a:pt x="6" y="61"/>
                    <a:pt x="3" y="66"/>
                  </a:cubicBezTo>
                  <a:cubicBezTo>
                    <a:pt x="6" y="57"/>
                    <a:pt x="10" y="49"/>
                    <a:pt x="11" y="39"/>
                  </a:cubicBezTo>
                  <a:cubicBezTo>
                    <a:pt x="7" y="48"/>
                    <a:pt x="5" y="58"/>
                    <a:pt x="0" y="66"/>
                  </a:cubicBezTo>
                  <a:cubicBezTo>
                    <a:pt x="1" y="64"/>
                    <a:pt x="1" y="61"/>
                    <a:pt x="2" y="59"/>
                  </a:cubicBezTo>
                  <a:cubicBezTo>
                    <a:pt x="6" y="50"/>
                    <a:pt x="8" y="41"/>
                    <a:pt x="10" y="32"/>
                  </a:cubicBezTo>
                  <a:cubicBezTo>
                    <a:pt x="11" y="28"/>
                    <a:pt x="13" y="24"/>
                    <a:pt x="15" y="20"/>
                  </a:cubicBezTo>
                  <a:cubicBezTo>
                    <a:pt x="16" y="18"/>
                    <a:pt x="15" y="17"/>
                    <a:pt x="13" y="17"/>
                  </a:cubicBezTo>
                  <a:cubicBezTo>
                    <a:pt x="14" y="11"/>
                    <a:pt x="15" y="5"/>
                    <a:pt x="18" y="0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21" y="6"/>
                    <a:pt x="19" y="11"/>
                    <a:pt x="20" y="15"/>
                  </a:cubicBezTo>
                  <a:cubicBezTo>
                    <a:pt x="20" y="16"/>
                    <a:pt x="20" y="15"/>
                    <a:pt x="20" y="15"/>
                  </a:cubicBezTo>
                  <a:cubicBezTo>
                    <a:pt x="20" y="14"/>
                    <a:pt x="19" y="13"/>
                    <a:pt x="21" y="13"/>
                  </a:cubicBezTo>
                  <a:cubicBezTo>
                    <a:pt x="23" y="21"/>
                    <a:pt x="23" y="29"/>
                    <a:pt x="24" y="37"/>
                  </a:cubicBezTo>
                  <a:cubicBezTo>
                    <a:pt x="24" y="47"/>
                    <a:pt x="23" y="57"/>
                    <a:pt x="23" y="67"/>
                  </a:cubicBezTo>
                  <a:cubicBezTo>
                    <a:pt x="23" y="69"/>
                    <a:pt x="24" y="72"/>
                    <a:pt x="22" y="74"/>
                  </a:cubicBezTo>
                  <a:cubicBezTo>
                    <a:pt x="21" y="76"/>
                    <a:pt x="22" y="80"/>
                    <a:pt x="21" y="83"/>
                  </a:cubicBezTo>
                  <a:cubicBezTo>
                    <a:pt x="19" y="82"/>
                    <a:pt x="16" y="82"/>
                    <a:pt x="15" y="85"/>
                  </a:cubicBezTo>
                  <a:cubicBezTo>
                    <a:pt x="14" y="87"/>
                    <a:pt x="13" y="85"/>
                    <a:pt x="12" y="85"/>
                  </a:cubicBezTo>
                  <a:cubicBezTo>
                    <a:pt x="9" y="85"/>
                    <a:pt x="7" y="84"/>
                    <a:pt x="4" y="83"/>
                  </a:cubicBezTo>
                  <a:close/>
                </a:path>
              </a:pathLst>
            </a:custGeom>
            <a:solidFill>
              <a:srgbClr val="606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8" name="Freeform 161"/>
            <p:cNvSpPr>
              <a:spLocks/>
            </p:cNvSpPr>
            <p:nvPr/>
          </p:nvSpPr>
          <p:spPr bwMode="auto">
            <a:xfrm>
              <a:off x="6317027" y="4721164"/>
              <a:ext cx="44492" cy="173517"/>
            </a:xfrm>
            <a:custGeom>
              <a:avLst/>
              <a:gdLst>
                <a:gd name="T0" fmla="*/ 17 w 21"/>
                <a:gd name="T1" fmla="*/ 81 h 81"/>
                <a:gd name="T2" fmla="*/ 17 w 21"/>
                <a:gd name="T3" fmla="*/ 71 h 81"/>
                <a:gd name="T4" fmla="*/ 14 w 21"/>
                <a:gd name="T5" fmla="*/ 67 h 81"/>
                <a:gd name="T6" fmla="*/ 8 w 21"/>
                <a:gd name="T7" fmla="*/ 64 h 81"/>
                <a:gd name="T8" fmla="*/ 5 w 21"/>
                <a:gd name="T9" fmla="*/ 62 h 81"/>
                <a:gd name="T10" fmla="*/ 5 w 21"/>
                <a:gd name="T11" fmla="*/ 65 h 81"/>
                <a:gd name="T12" fmla="*/ 3 w 21"/>
                <a:gd name="T13" fmla="*/ 72 h 81"/>
                <a:gd name="T14" fmla="*/ 1 w 21"/>
                <a:gd name="T15" fmla="*/ 66 h 81"/>
                <a:gd name="T16" fmla="*/ 5 w 21"/>
                <a:gd name="T17" fmla="*/ 28 h 81"/>
                <a:gd name="T18" fmla="*/ 6 w 21"/>
                <a:gd name="T19" fmla="*/ 23 h 81"/>
                <a:gd name="T20" fmla="*/ 7 w 21"/>
                <a:gd name="T21" fmla="*/ 23 h 81"/>
                <a:gd name="T22" fmla="*/ 11 w 21"/>
                <a:gd name="T23" fmla="*/ 4 h 81"/>
                <a:gd name="T24" fmla="*/ 15 w 21"/>
                <a:gd name="T25" fmla="*/ 3 h 81"/>
                <a:gd name="T26" fmla="*/ 20 w 21"/>
                <a:gd name="T27" fmla="*/ 11 h 81"/>
                <a:gd name="T28" fmla="*/ 20 w 21"/>
                <a:gd name="T29" fmla="*/ 15 h 81"/>
                <a:gd name="T30" fmla="*/ 19 w 21"/>
                <a:gd name="T31" fmla="*/ 37 h 81"/>
                <a:gd name="T32" fmla="*/ 18 w 21"/>
                <a:gd name="T33" fmla="*/ 71 h 81"/>
                <a:gd name="T34" fmla="*/ 17 w 21"/>
                <a:gd name="T3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81">
                  <a:moveTo>
                    <a:pt x="17" y="81"/>
                  </a:moveTo>
                  <a:cubicBezTo>
                    <a:pt x="16" y="78"/>
                    <a:pt x="16" y="75"/>
                    <a:pt x="17" y="71"/>
                  </a:cubicBezTo>
                  <a:cubicBezTo>
                    <a:pt x="17" y="69"/>
                    <a:pt x="18" y="67"/>
                    <a:pt x="14" y="67"/>
                  </a:cubicBezTo>
                  <a:cubicBezTo>
                    <a:pt x="12" y="68"/>
                    <a:pt x="10" y="65"/>
                    <a:pt x="8" y="64"/>
                  </a:cubicBezTo>
                  <a:cubicBezTo>
                    <a:pt x="7" y="63"/>
                    <a:pt x="7" y="61"/>
                    <a:pt x="5" y="62"/>
                  </a:cubicBezTo>
                  <a:cubicBezTo>
                    <a:pt x="4" y="63"/>
                    <a:pt x="5" y="64"/>
                    <a:pt x="5" y="65"/>
                  </a:cubicBezTo>
                  <a:cubicBezTo>
                    <a:pt x="5" y="68"/>
                    <a:pt x="5" y="70"/>
                    <a:pt x="3" y="72"/>
                  </a:cubicBezTo>
                  <a:cubicBezTo>
                    <a:pt x="1" y="70"/>
                    <a:pt x="1" y="68"/>
                    <a:pt x="1" y="66"/>
                  </a:cubicBezTo>
                  <a:cubicBezTo>
                    <a:pt x="0" y="53"/>
                    <a:pt x="2" y="40"/>
                    <a:pt x="5" y="28"/>
                  </a:cubicBezTo>
                  <a:cubicBezTo>
                    <a:pt x="5" y="26"/>
                    <a:pt x="5" y="25"/>
                    <a:pt x="6" y="23"/>
                  </a:cubicBezTo>
                  <a:cubicBezTo>
                    <a:pt x="6" y="23"/>
                    <a:pt x="7" y="24"/>
                    <a:pt x="7" y="23"/>
                  </a:cubicBezTo>
                  <a:cubicBezTo>
                    <a:pt x="7" y="16"/>
                    <a:pt x="10" y="10"/>
                    <a:pt x="11" y="4"/>
                  </a:cubicBezTo>
                  <a:cubicBezTo>
                    <a:pt x="11" y="0"/>
                    <a:pt x="13" y="1"/>
                    <a:pt x="15" y="3"/>
                  </a:cubicBezTo>
                  <a:cubicBezTo>
                    <a:pt x="17" y="5"/>
                    <a:pt x="16" y="10"/>
                    <a:pt x="20" y="11"/>
                  </a:cubicBezTo>
                  <a:cubicBezTo>
                    <a:pt x="21" y="12"/>
                    <a:pt x="21" y="14"/>
                    <a:pt x="20" y="15"/>
                  </a:cubicBezTo>
                  <a:cubicBezTo>
                    <a:pt x="18" y="22"/>
                    <a:pt x="19" y="30"/>
                    <a:pt x="19" y="37"/>
                  </a:cubicBezTo>
                  <a:cubicBezTo>
                    <a:pt x="18" y="48"/>
                    <a:pt x="19" y="60"/>
                    <a:pt x="18" y="71"/>
                  </a:cubicBezTo>
                  <a:cubicBezTo>
                    <a:pt x="18" y="74"/>
                    <a:pt x="18" y="77"/>
                    <a:pt x="17" y="81"/>
                  </a:cubicBezTo>
                  <a:close/>
                </a:path>
              </a:pathLst>
            </a:custGeom>
            <a:solidFill>
              <a:srgbClr val="968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19" name="Freeform 162"/>
            <p:cNvSpPr>
              <a:spLocks/>
            </p:cNvSpPr>
            <p:nvPr/>
          </p:nvSpPr>
          <p:spPr bwMode="auto">
            <a:xfrm>
              <a:off x="6306646" y="4384511"/>
              <a:ext cx="93432" cy="419704"/>
            </a:xfrm>
            <a:custGeom>
              <a:avLst/>
              <a:gdLst>
                <a:gd name="T0" fmla="*/ 42 w 44"/>
                <a:gd name="T1" fmla="*/ 3 h 196"/>
                <a:gd name="T2" fmla="*/ 41 w 44"/>
                <a:gd name="T3" fmla="*/ 10 h 196"/>
                <a:gd name="T4" fmla="*/ 39 w 44"/>
                <a:gd name="T5" fmla="*/ 11 h 196"/>
                <a:gd name="T6" fmla="*/ 38 w 44"/>
                <a:gd name="T7" fmla="*/ 8 h 196"/>
                <a:gd name="T8" fmla="*/ 36 w 44"/>
                <a:gd name="T9" fmla="*/ 10 h 196"/>
                <a:gd name="T10" fmla="*/ 34 w 44"/>
                <a:gd name="T11" fmla="*/ 19 h 196"/>
                <a:gd name="T12" fmla="*/ 20 w 44"/>
                <a:gd name="T13" fmla="*/ 107 h 196"/>
                <a:gd name="T14" fmla="*/ 17 w 44"/>
                <a:gd name="T15" fmla="*/ 119 h 196"/>
                <a:gd name="T16" fmla="*/ 16 w 44"/>
                <a:gd name="T17" fmla="*/ 127 h 196"/>
                <a:gd name="T18" fmla="*/ 8 w 44"/>
                <a:gd name="T19" fmla="*/ 174 h 196"/>
                <a:gd name="T20" fmla="*/ 4 w 44"/>
                <a:gd name="T21" fmla="*/ 194 h 196"/>
                <a:gd name="T22" fmla="*/ 0 w 44"/>
                <a:gd name="T23" fmla="*/ 192 h 196"/>
                <a:gd name="T24" fmla="*/ 12 w 44"/>
                <a:gd name="T25" fmla="*/ 118 h 196"/>
                <a:gd name="T26" fmla="*/ 21 w 44"/>
                <a:gd name="T27" fmla="*/ 63 h 196"/>
                <a:gd name="T28" fmla="*/ 30 w 44"/>
                <a:gd name="T29" fmla="*/ 9 h 196"/>
                <a:gd name="T30" fmla="*/ 35 w 44"/>
                <a:gd name="T31" fmla="*/ 1 h 196"/>
                <a:gd name="T32" fmla="*/ 37 w 44"/>
                <a:gd name="T33" fmla="*/ 0 h 196"/>
                <a:gd name="T34" fmla="*/ 42 w 44"/>
                <a:gd name="T35" fmla="*/ 0 h 196"/>
                <a:gd name="T36" fmla="*/ 42 w 44"/>
                <a:gd name="T37" fmla="*/ 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196">
                  <a:moveTo>
                    <a:pt x="42" y="3"/>
                  </a:moveTo>
                  <a:cubicBezTo>
                    <a:pt x="42" y="5"/>
                    <a:pt x="41" y="7"/>
                    <a:pt x="41" y="10"/>
                  </a:cubicBezTo>
                  <a:cubicBezTo>
                    <a:pt x="40" y="10"/>
                    <a:pt x="40" y="11"/>
                    <a:pt x="39" y="11"/>
                  </a:cubicBezTo>
                  <a:cubicBezTo>
                    <a:pt x="38" y="10"/>
                    <a:pt x="39" y="8"/>
                    <a:pt x="38" y="8"/>
                  </a:cubicBezTo>
                  <a:cubicBezTo>
                    <a:pt x="37" y="8"/>
                    <a:pt x="37" y="9"/>
                    <a:pt x="36" y="10"/>
                  </a:cubicBezTo>
                  <a:cubicBezTo>
                    <a:pt x="34" y="12"/>
                    <a:pt x="35" y="16"/>
                    <a:pt x="34" y="19"/>
                  </a:cubicBezTo>
                  <a:cubicBezTo>
                    <a:pt x="30" y="49"/>
                    <a:pt x="24" y="78"/>
                    <a:pt x="20" y="107"/>
                  </a:cubicBezTo>
                  <a:cubicBezTo>
                    <a:pt x="18" y="111"/>
                    <a:pt x="18" y="115"/>
                    <a:pt x="17" y="119"/>
                  </a:cubicBezTo>
                  <a:cubicBezTo>
                    <a:pt x="16" y="122"/>
                    <a:pt x="16" y="125"/>
                    <a:pt x="16" y="127"/>
                  </a:cubicBezTo>
                  <a:cubicBezTo>
                    <a:pt x="13" y="143"/>
                    <a:pt x="11" y="158"/>
                    <a:pt x="8" y="174"/>
                  </a:cubicBezTo>
                  <a:cubicBezTo>
                    <a:pt x="7" y="180"/>
                    <a:pt x="6" y="187"/>
                    <a:pt x="4" y="194"/>
                  </a:cubicBezTo>
                  <a:cubicBezTo>
                    <a:pt x="2" y="195"/>
                    <a:pt x="0" y="196"/>
                    <a:pt x="0" y="192"/>
                  </a:cubicBezTo>
                  <a:cubicBezTo>
                    <a:pt x="4" y="167"/>
                    <a:pt x="9" y="143"/>
                    <a:pt x="12" y="118"/>
                  </a:cubicBezTo>
                  <a:cubicBezTo>
                    <a:pt x="15" y="99"/>
                    <a:pt x="18" y="81"/>
                    <a:pt x="21" y="63"/>
                  </a:cubicBezTo>
                  <a:cubicBezTo>
                    <a:pt x="24" y="45"/>
                    <a:pt x="28" y="27"/>
                    <a:pt x="30" y="9"/>
                  </a:cubicBezTo>
                  <a:cubicBezTo>
                    <a:pt x="30" y="6"/>
                    <a:pt x="32" y="4"/>
                    <a:pt x="35" y="1"/>
                  </a:cubicBezTo>
                  <a:cubicBezTo>
                    <a:pt x="35" y="1"/>
                    <a:pt x="36" y="1"/>
                    <a:pt x="37" y="0"/>
                  </a:cubicBezTo>
                  <a:cubicBezTo>
                    <a:pt x="38" y="0"/>
                    <a:pt x="40" y="0"/>
                    <a:pt x="42" y="0"/>
                  </a:cubicBezTo>
                  <a:cubicBezTo>
                    <a:pt x="43" y="1"/>
                    <a:pt x="44" y="2"/>
                    <a:pt x="42" y="3"/>
                  </a:cubicBezTo>
                  <a:close/>
                </a:path>
              </a:pathLst>
            </a:custGeom>
            <a:solidFill>
              <a:srgbClr val="E9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0" name="Freeform 163"/>
            <p:cNvSpPr>
              <a:spLocks/>
            </p:cNvSpPr>
            <p:nvPr/>
          </p:nvSpPr>
          <p:spPr bwMode="auto">
            <a:xfrm>
              <a:off x="6674443" y="2913323"/>
              <a:ext cx="219492" cy="412289"/>
            </a:xfrm>
            <a:custGeom>
              <a:avLst/>
              <a:gdLst>
                <a:gd name="T0" fmla="*/ 89 w 102"/>
                <a:gd name="T1" fmla="*/ 96 h 192"/>
                <a:gd name="T2" fmla="*/ 98 w 102"/>
                <a:gd name="T3" fmla="*/ 109 h 192"/>
                <a:gd name="T4" fmla="*/ 102 w 102"/>
                <a:gd name="T5" fmla="*/ 118 h 192"/>
                <a:gd name="T6" fmla="*/ 79 w 102"/>
                <a:gd name="T7" fmla="*/ 84 h 192"/>
                <a:gd name="T8" fmla="*/ 60 w 102"/>
                <a:gd name="T9" fmla="*/ 51 h 192"/>
                <a:gd name="T10" fmla="*/ 56 w 102"/>
                <a:gd name="T11" fmla="*/ 48 h 192"/>
                <a:gd name="T12" fmla="*/ 53 w 102"/>
                <a:gd name="T13" fmla="*/ 51 h 192"/>
                <a:gd name="T14" fmla="*/ 49 w 102"/>
                <a:gd name="T15" fmla="*/ 60 h 192"/>
                <a:gd name="T16" fmla="*/ 36 w 102"/>
                <a:gd name="T17" fmla="*/ 88 h 192"/>
                <a:gd name="T18" fmla="*/ 27 w 102"/>
                <a:gd name="T19" fmla="*/ 113 h 192"/>
                <a:gd name="T20" fmla="*/ 15 w 102"/>
                <a:gd name="T21" fmla="*/ 139 h 192"/>
                <a:gd name="T22" fmla="*/ 11 w 102"/>
                <a:gd name="T23" fmla="*/ 149 h 192"/>
                <a:gd name="T24" fmla="*/ 11 w 102"/>
                <a:gd name="T25" fmla="*/ 150 h 192"/>
                <a:gd name="T26" fmla="*/ 8 w 102"/>
                <a:gd name="T27" fmla="*/ 159 h 192"/>
                <a:gd name="T28" fmla="*/ 4 w 102"/>
                <a:gd name="T29" fmla="*/ 178 h 192"/>
                <a:gd name="T30" fmla="*/ 2 w 102"/>
                <a:gd name="T31" fmla="*/ 191 h 192"/>
                <a:gd name="T32" fmla="*/ 1 w 102"/>
                <a:gd name="T33" fmla="*/ 192 h 192"/>
                <a:gd name="T34" fmla="*/ 0 w 102"/>
                <a:gd name="T35" fmla="*/ 191 h 192"/>
                <a:gd name="T36" fmla="*/ 11 w 102"/>
                <a:gd name="T37" fmla="*/ 141 h 192"/>
                <a:gd name="T38" fmla="*/ 15 w 102"/>
                <a:gd name="T39" fmla="*/ 127 h 192"/>
                <a:gd name="T40" fmla="*/ 20 w 102"/>
                <a:gd name="T41" fmla="*/ 116 h 192"/>
                <a:gd name="T42" fmla="*/ 47 w 102"/>
                <a:gd name="T43" fmla="*/ 52 h 192"/>
                <a:gd name="T44" fmla="*/ 65 w 102"/>
                <a:gd name="T45" fmla="*/ 6 h 192"/>
                <a:gd name="T46" fmla="*/ 69 w 102"/>
                <a:gd name="T47" fmla="*/ 1 h 192"/>
                <a:gd name="T48" fmla="*/ 70 w 102"/>
                <a:gd name="T49" fmla="*/ 7 h 192"/>
                <a:gd name="T50" fmla="*/ 64 w 102"/>
                <a:gd name="T51" fmla="*/ 34 h 192"/>
                <a:gd name="T52" fmla="*/ 65 w 102"/>
                <a:gd name="T53" fmla="*/ 40 h 192"/>
                <a:gd name="T54" fmla="*/ 67 w 102"/>
                <a:gd name="T55" fmla="*/ 52 h 192"/>
                <a:gd name="T56" fmla="*/ 63 w 102"/>
                <a:gd name="T57" fmla="*/ 51 h 192"/>
                <a:gd name="T58" fmla="*/ 59 w 102"/>
                <a:gd name="T59" fmla="*/ 45 h 192"/>
                <a:gd name="T60" fmla="*/ 80 w 102"/>
                <a:gd name="T61" fmla="*/ 79 h 192"/>
                <a:gd name="T62" fmla="*/ 89 w 102"/>
                <a:gd name="T63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92">
                  <a:moveTo>
                    <a:pt x="89" y="96"/>
                  </a:moveTo>
                  <a:cubicBezTo>
                    <a:pt x="92" y="101"/>
                    <a:pt x="95" y="105"/>
                    <a:pt x="98" y="109"/>
                  </a:cubicBezTo>
                  <a:cubicBezTo>
                    <a:pt x="100" y="112"/>
                    <a:pt x="101" y="114"/>
                    <a:pt x="102" y="118"/>
                  </a:cubicBezTo>
                  <a:cubicBezTo>
                    <a:pt x="94" y="107"/>
                    <a:pt x="86" y="96"/>
                    <a:pt x="79" y="84"/>
                  </a:cubicBezTo>
                  <a:cubicBezTo>
                    <a:pt x="73" y="73"/>
                    <a:pt x="66" y="62"/>
                    <a:pt x="60" y="51"/>
                  </a:cubicBezTo>
                  <a:cubicBezTo>
                    <a:pt x="59" y="50"/>
                    <a:pt x="58" y="48"/>
                    <a:pt x="56" y="48"/>
                  </a:cubicBezTo>
                  <a:cubicBezTo>
                    <a:pt x="54" y="48"/>
                    <a:pt x="53" y="50"/>
                    <a:pt x="53" y="51"/>
                  </a:cubicBezTo>
                  <a:cubicBezTo>
                    <a:pt x="51" y="54"/>
                    <a:pt x="50" y="57"/>
                    <a:pt x="49" y="60"/>
                  </a:cubicBezTo>
                  <a:cubicBezTo>
                    <a:pt x="44" y="69"/>
                    <a:pt x="40" y="79"/>
                    <a:pt x="36" y="88"/>
                  </a:cubicBezTo>
                  <a:cubicBezTo>
                    <a:pt x="33" y="96"/>
                    <a:pt x="29" y="105"/>
                    <a:pt x="27" y="113"/>
                  </a:cubicBezTo>
                  <a:cubicBezTo>
                    <a:pt x="22" y="122"/>
                    <a:pt x="18" y="130"/>
                    <a:pt x="15" y="139"/>
                  </a:cubicBezTo>
                  <a:cubicBezTo>
                    <a:pt x="13" y="142"/>
                    <a:pt x="12" y="146"/>
                    <a:pt x="11" y="149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0" y="153"/>
                    <a:pt x="9" y="156"/>
                    <a:pt x="8" y="159"/>
                  </a:cubicBezTo>
                  <a:cubicBezTo>
                    <a:pt x="6" y="165"/>
                    <a:pt x="5" y="171"/>
                    <a:pt x="4" y="178"/>
                  </a:cubicBezTo>
                  <a:cubicBezTo>
                    <a:pt x="4" y="182"/>
                    <a:pt x="2" y="186"/>
                    <a:pt x="2" y="191"/>
                  </a:cubicBezTo>
                  <a:cubicBezTo>
                    <a:pt x="2" y="192"/>
                    <a:pt x="2" y="192"/>
                    <a:pt x="1" y="192"/>
                  </a:cubicBezTo>
                  <a:cubicBezTo>
                    <a:pt x="0" y="192"/>
                    <a:pt x="0" y="191"/>
                    <a:pt x="0" y="191"/>
                  </a:cubicBezTo>
                  <a:cubicBezTo>
                    <a:pt x="2" y="174"/>
                    <a:pt x="5" y="157"/>
                    <a:pt x="11" y="141"/>
                  </a:cubicBezTo>
                  <a:cubicBezTo>
                    <a:pt x="12" y="136"/>
                    <a:pt x="13" y="132"/>
                    <a:pt x="15" y="127"/>
                  </a:cubicBezTo>
                  <a:cubicBezTo>
                    <a:pt x="17" y="124"/>
                    <a:pt x="19" y="120"/>
                    <a:pt x="20" y="116"/>
                  </a:cubicBezTo>
                  <a:cubicBezTo>
                    <a:pt x="29" y="95"/>
                    <a:pt x="38" y="73"/>
                    <a:pt x="47" y="52"/>
                  </a:cubicBezTo>
                  <a:cubicBezTo>
                    <a:pt x="54" y="37"/>
                    <a:pt x="60" y="22"/>
                    <a:pt x="65" y="6"/>
                  </a:cubicBezTo>
                  <a:cubicBezTo>
                    <a:pt x="66" y="4"/>
                    <a:pt x="66" y="0"/>
                    <a:pt x="69" y="1"/>
                  </a:cubicBezTo>
                  <a:cubicBezTo>
                    <a:pt x="73" y="2"/>
                    <a:pt x="70" y="5"/>
                    <a:pt x="70" y="7"/>
                  </a:cubicBezTo>
                  <a:cubicBezTo>
                    <a:pt x="69" y="16"/>
                    <a:pt x="67" y="25"/>
                    <a:pt x="64" y="34"/>
                  </a:cubicBezTo>
                  <a:cubicBezTo>
                    <a:pt x="63" y="36"/>
                    <a:pt x="64" y="38"/>
                    <a:pt x="65" y="40"/>
                  </a:cubicBezTo>
                  <a:cubicBezTo>
                    <a:pt x="66" y="44"/>
                    <a:pt x="68" y="48"/>
                    <a:pt x="67" y="52"/>
                  </a:cubicBezTo>
                  <a:cubicBezTo>
                    <a:pt x="65" y="54"/>
                    <a:pt x="64" y="52"/>
                    <a:pt x="63" y="51"/>
                  </a:cubicBezTo>
                  <a:cubicBezTo>
                    <a:pt x="61" y="49"/>
                    <a:pt x="60" y="47"/>
                    <a:pt x="59" y="45"/>
                  </a:cubicBezTo>
                  <a:cubicBezTo>
                    <a:pt x="66" y="56"/>
                    <a:pt x="73" y="68"/>
                    <a:pt x="80" y="79"/>
                  </a:cubicBezTo>
                  <a:cubicBezTo>
                    <a:pt x="84" y="85"/>
                    <a:pt x="87" y="90"/>
                    <a:pt x="89" y="96"/>
                  </a:cubicBezTo>
                  <a:close/>
                </a:path>
              </a:pathLst>
            </a:custGeom>
            <a:solidFill>
              <a:srgbClr val="0F0F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1" name="Freeform 164"/>
            <p:cNvSpPr>
              <a:spLocks/>
            </p:cNvSpPr>
            <p:nvPr/>
          </p:nvSpPr>
          <p:spPr bwMode="auto">
            <a:xfrm>
              <a:off x="6426773" y="3233662"/>
              <a:ext cx="74153" cy="226907"/>
            </a:xfrm>
            <a:custGeom>
              <a:avLst/>
              <a:gdLst>
                <a:gd name="T0" fmla="*/ 19 w 35"/>
                <a:gd name="T1" fmla="*/ 43 h 106"/>
                <a:gd name="T2" fmla="*/ 6 w 35"/>
                <a:gd name="T3" fmla="*/ 89 h 106"/>
                <a:gd name="T4" fmla="*/ 1 w 35"/>
                <a:gd name="T5" fmla="*/ 106 h 106"/>
                <a:gd name="T6" fmla="*/ 2 w 35"/>
                <a:gd name="T7" fmla="*/ 85 h 106"/>
                <a:gd name="T8" fmla="*/ 20 w 35"/>
                <a:gd name="T9" fmla="*/ 7 h 106"/>
                <a:gd name="T10" fmla="*/ 29 w 35"/>
                <a:gd name="T11" fmla="*/ 0 h 106"/>
                <a:gd name="T12" fmla="*/ 33 w 35"/>
                <a:gd name="T13" fmla="*/ 13 h 106"/>
                <a:gd name="T14" fmla="*/ 34 w 35"/>
                <a:gd name="T15" fmla="*/ 19 h 106"/>
                <a:gd name="T16" fmla="*/ 33 w 35"/>
                <a:gd name="T17" fmla="*/ 22 h 106"/>
                <a:gd name="T18" fmla="*/ 30 w 35"/>
                <a:gd name="T19" fmla="*/ 21 h 106"/>
                <a:gd name="T20" fmla="*/ 27 w 35"/>
                <a:gd name="T21" fmla="*/ 15 h 106"/>
                <a:gd name="T22" fmla="*/ 27 w 35"/>
                <a:gd name="T23" fmla="*/ 18 h 106"/>
                <a:gd name="T24" fmla="*/ 19 w 35"/>
                <a:gd name="T25" fmla="*/ 4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06">
                  <a:moveTo>
                    <a:pt x="19" y="43"/>
                  </a:moveTo>
                  <a:cubicBezTo>
                    <a:pt x="12" y="58"/>
                    <a:pt x="9" y="74"/>
                    <a:pt x="6" y="89"/>
                  </a:cubicBezTo>
                  <a:cubicBezTo>
                    <a:pt x="5" y="95"/>
                    <a:pt x="3" y="101"/>
                    <a:pt x="1" y="106"/>
                  </a:cubicBezTo>
                  <a:cubicBezTo>
                    <a:pt x="0" y="99"/>
                    <a:pt x="1" y="92"/>
                    <a:pt x="2" y="85"/>
                  </a:cubicBezTo>
                  <a:cubicBezTo>
                    <a:pt x="5" y="58"/>
                    <a:pt x="13" y="33"/>
                    <a:pt x="20" y="7"/>
                  </a:cubicBezTo>
                  <a:cubicBezTo>
                    <a:pt x="21" y="1"/>
                    <a:pt x="23" y="0"/>
                    <a:pt x="29" y="0"/>
                  </a:cubicBezTo>
                  <a:cubicBezTo>
                    <a:pt x="31" y="4"/>
                    <a:pt x="32" y="9"/>
                    <a:pt x="33" y="13"/>
                  </a:cubicBezTo>
                  <a:cubicBezTo>
                    <a:pt x="34" y="15"/>
                    <a:pt x="34" y="17"/>
                    <a:pt x="34" y="19"/>
                  </a:cubicBezTo>
                  <a:cubicBezTo>
                    <a:pt x="34" y="20"/>
                    <a:pt x="35" y="22"/>
                    <a:pt x="33" y="22"/>
                  </a:cubicBezTo>
                  <a:cubicBezTo>
                    <a:pt x="32" y="23"/>
                    <a:pt x="31" y="22"/>
                    <a:pt x="30" y="21"/>
                  </a:cubicBezTo>
                  <a:cubicBezTo>
                    <a:pt x="29" y="19"/>
                    <a:pt x="28" y="17"/>
                    <a:pt x="27" y="15"/>
                  </a:cubicBezTo>
                  <a:cubicBezTo>
                    <a:pt x="27" y="16"/>
                    <a:pt x="27" y="17"/>
                    <a:pt x="27" y="18"/>
                  </a:cubicBezTo>
                  <a:cubicBezTo>
                    <a:pt x="27" y="27"/>
                    <a:pt x="22" y="35"/>
                    <a:pt x="19" y="43"/>
                  </a:cubicBezTo>
                  <a:close/>
                </a:path>
              </a:pathLst>
            </a:custGeom>
            <a:solidFill>
              <a:srgbClr val="D2D4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2" name="Freeform 165"/>
            <p:cNvSpPr>
              <a:spLocks/>
            </p:cNvSpPr>
            <p:nvPr/>
          </p:nvSpPr>
          <p:spPr bwMode="auto">
            <a:xfrm>
              <a:off x="6821265" y="3979638"/>
              <a:ext cx="48941" cy="175000"/>
            </a:xfrm>
            <a:custGeom>
              <a:avLst/>
              <a:gdLst>
                <a:gd name="T0" fmla="*/ 20 w 23"/>
                <a:gd name="T1" fmla="*/ 82 h 82"/>
                <a:gd name="T2" fmla="*/ 15 w 23"/>
                <a:gd name="T3" fmla="*/ 67 h 82"/>
                <a:gd name="T4" fmla="*/ 2 w 23"/>
                <a:gd name="T5" fmla="*/ 25 h 82"/>
                <a:gd name="T6" fmla="*/ 3 w 23"/>
                <a:gd name="T7" fmla="*/ 21 h 82"/>
                <a:gd name="T8" fmla="*/ 12 w 23"/>
                <a:gd name="T9" fmla="*/ 54 h 82"/>
                <a:gd name="T10" fmla="*/ 13 w 23"/>
                <a:gd name="T11" fmla="*/ 49 h 82"/>
                <a:gd name="T12" fmla="*/ 6 w 23"/>
                <a:gd name="T13" fmla="*/ 25 h 82"/>
                <a:gd name="T14" fmla="*/ 2 w 23"/>
                <a:gd name="T15" fmla="*/ 8 h 82"/>
                <a:gd name="T16" fmla="*/ 2 w 23"/>
                <a:gd name="T17" fmla="*/ 16 h 82"/>
                <a:gd name="T18" fmla="*/ 0 w 23"/>
                <a:gd name="T19" fmla="*/ 1 h 82"/>
                <a:gd name="T20" fmla="*/ 4 w 23"/>
                <a:gd name="T21" fmla="*/ 5 h 82"/>
                <a:gd name="T22" fmla="*/ 4 w 23"/>
                <a:gd name="T23" fmla="*/ 0 h 82"/>
                <a:gd name="T24" fmla="*/ 17 w 23"/>
                <a:gd name="T25" fmla="*/ 21 h 82"/>
                <a:gd name="T26" fmla="*/ 22 w 23"/>
                <a:gd name="T27" fmla="*/ 42 h 82"/>
                <a:gd name="T28" fmla="*/ 21 w 23"/>
                <a:gd name="T29" fmla="*/ 73 h 82"/>
                <a:gd name="T30" fmla="*/ 20 w 23"/>
                <a:gd name="T3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82">
                  <a:moveTo>
                    <a:pt x="20" y="82"/>
                  </a:moveTo>
                  <a:cubicBezTo>
                    <a:pt x="20" y="76"/>
                    <a:pt x="17" y="72"/>
                    <a:pt x="15" y="67"/>
                  </a:cubicBezTo>
                  <a:cubicBezTo>
                    <a:pt x="9" y="53"/>
                    <a:pt x="5" y="39"/>
                    <a:pt x="2" y="25"/>
                  </a:cubicBezTo>
                  <a:cubicBezTo>
                    <a:pt x="2" y="23"/>
                    <a:pt x="2" y="22"/>
                    <a:pt x="3" y="21"/>
                  </a:cubicBezTo>
                  <a:cubicBezTo>
                    <a:pt x="5" y="32"/>
                    <a:pt x="8" y="43"/>
                    <a:pt x="12" y="54"/>
                  </a:cubicBezTo>
                  <a:cubicBezTo>
                    <a:pt x="15" y="53"/>
                    <a:pt x="14" y="51"/>
                    <a:pt x="13" y="49"/>
                  </a:cubicBezTo>
                  <a:cubicBezTo>
                    <a:pt x="11" y="41"/>
                    <a:pt x="8" y="33"/>
                    <a:pt x="6" y="25"/>
                  </a:cubicBezTo>
                  <a:cubicBezTo>
                    <a:pt x="5" y="19"/>
                    <a:pt x="4" y="13"/>
                    <a:pt x="2" y="8"/>
                  </a:cubicBezTo>
                  <a:cubicBezTo>
                    <a:pt x="2" y="10"/>
                    <a:pt x="2" y="13"/>
                    <a:pt x="2" y="16"/>
                  </a:cubicBezTo>
                  <a:cubicBezTo>
                    <a:pt x="1" y="11"/>
                    <a:pt x="0" y="6"/>
                    <a:pt x="0" y="1"/>
                  </a:cubicBezTo>
                  <a:cubicBezTo>
                    <a:pt x="2" y="2"/>
                    <a:pt x="2" y="5"/>
                    <a:pt x="4" y="5"/>
                  </a:cubicBezTo>
                  <a:cubicBezTo>
                    <a:pt x="5" y="3"/>
                    <a:pt x="2" y="2"/>
                    <a:pt x="4" y="0"/>
                  </a:cubicBezTo>
                  <a:cubicBezTo>
                    <a:pt x="8" y="7"/>
                    <a:pt x="12" y="14"/>
                    <a:pt x="17" y="21"/>
                  </a:cubicBezTo>
                  <a:cubicBezTo>
                    <a:pt x="22" y="27"/>
                    <a:pt x="23" y="34"/>
                    <a:pt x="22" y="42"/>
                  </a:cubicBezTo>
                  <a:cubicBezTo>
                    <a:pt x="21" y="52"/>
                    <a:pt x="21" y="62"/>
                    <a:pt x="21" y="73"/>
                  </a:cubicBezTo>
                  <a:cubicBezTo>
                    <a:pt x="21" y="76"/>
                    <a:pt x="22" y="79"/>
                    <a:pt x="20" y="82"/>
                  </a:cubicBezTo>
                  <a:close/>
                </a:path>
              </a:pathLst>
            </a:custGeom>
            <a:solidFill>
              <a:srgbClr val="826D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3" name="Freeform 166"/>
            <p:cNvSpPr>
              <a:spLocks/>
            </p:cNvSpPr>
            <p:nvPr/>
          </p:nvSpPr>
          <p:spPr bwMode="auto">
            <a:xfrm>
              <a:off x="7374444" y="2994890"/>
              <a:ext cx="78602" cy="354450"/>
            </a:xfrm>
            <a:custGeom>
              <a:avLst/>
              <a:gdLst>
                <a:gd name="T0" fmla="*/ 24 w 37"/>
                <a:gd name="T1" fmla="*/ 34 h 165"/>
                <a:gd name="T2" fmla="*/ 26 w 37"/>
                <a:gd name="T3" fmla="*/ 28 h 165"/>
                <a:gd name="T4" fmla="*/ 33 w 37"/>
                <a:gd name="T5" fmla="*/ 13 h 165"/>
                <a:gd name="T6" fmla="*/ 37 w 37"/>
                <a:gd name="T7" fmla="*/ 0 h 165"/>
                <a:gd name="T8" fmla="*/ 29 w 37"/>
                <a:gd name="T9" fmla="*/ 34 h 165"/>
                <a:gd name="T10" fmla="*/ 28 w 37"/>
                <a:gd name="T11" fmla="*/ 43 h 165"/>
                <a:gd name="T12" fmla="*/ 25 w 37"/>
                <a:gd name="T13" fmla="*/ 93 h 165"/>
                <a:gd name="T14" fmla="*/ 17 w 37"/>
                <a:gd name="T15" fmla="*/ 129 h 165"/>
                <a:gd name="T16" fmla="*/ 17 w 37"/>
                <a:gd name="T17" fmla="*/ 152 h 165"/>
                <a:gd name="T18" fmla="*/ 15 w 37"/>
                <a:gd name="T19" fmla="*/ 154 h 165"/>
                <a:gd name="T20" fmla="*/ 14 w 37"/>
                <a:gd name="T21" fmla="*/ 151 h 165"/>
                <a:gd name="T22" fmla="*/ 12 w 37"/>
                <a:gd name="T23" fmla="*/ 154 h 165"/>
                <a:gd name="T24" fmla="*/ 9 w 37"/>
                <a:gd name="T25" fmla="*/ 165 h 165"/>
                <a:gd name="T26" fmla="*/ 5 w 37"/>
                <a:gd name="T27" fmla="*/ 162 h 165"/>
                <a:gd name="T28" fmla="*/ 7 w 37"/>
                <a:gd name="T29" fmla="*/ 153 h 165"/>
                <a:gd name="T30" fmla="*/ 4 w 37"/>
                <a:gd name="T31" fmla="*/ 150 h 165"/>
                <a:gd name="T32" fmla="*/ 1 w 37"/>
                <a:gd name="T33" fmla="*/ 146 h 165"/>
                <a:gd name="T34" fmla="*/ 1 w 37"/>
                <a:gd name="T35" fmla="*/ 130 h 165"/>
                <a:gd name="T36" fmla="*/ 3 w 37"/>
                <a:gd name="T37" fmla="*/ 127 h 165"/>
                <a:gd name="T38" fmla="*/ 3 w 37"/>
                <a:gd name="T39" fmla="*/ 133 h 165"/>
                <a:gd name="T40" fmla="*/ 4 w 37"/>
                <a:gd name="T41" fmla="*/ 128 h 165"/>
                <a:gd name="T42" fmla="*/ 5 w 37"/>
                <a:gd name="T43" fmla="*/ 133 h 165"/>
                <a:gd name="T44" fmla="*/ 6 w 37"/>
                <a:gd name="T45" fmla="*/ 130 h 165"/>
                <a:gd name="T46" fmla="*/ 7 w 37"/>
                <a:gd name="T47" fmla="*/ 131 h 165"/>
                <a:gd name="T48" fmla="*/ 9 w 37"/>
                <a:gd name="T49" fmla="*/ 134 h 165"/>
                <a:gd name="T50" fmla="*/ 12 w 37"/>
                <a:gd name="T51" fmla="*/ 131 h 165"/>
                <a:gd name="T52" fmla="*/ 13 w 37"/>
                <a:gd name="T53" fmla="*/ 128 h 165"/>
                <a:gd name="T54" fmla="*/ 18 w 37"/>
                <a:gd name="T55" fmla="*/ 108 h 165"/>
                <a:gd name="T56" fmla="*/ 20 w 37"/>
                <a:gd name="T57" fmla="*/ 79 h 165"/>
                <a:gd name="T58" fmla="*/ 22 w 37"/>
                <a:gd name="T59" fmla="*/ 70 h 165"/>
                <a:gd name="T60" fmla="*/ 23 w 37"/>
                <a:gd name="T61" fmla="*/ 67 h 165"/>
                <a:gd name="T62" fmla="*/ 22 w 37"/>
                <a:gd name="T63" fmla="*/ 51 h 165"/>
                <a:gd name="T64" fmla="*/ 24 w 37"/>
                <a:gd name="T65" fmla="*/ 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165">
                  <a:moveTo>
                    <a:pt x="24" y="34"/>
                  </a:moveTo>
                  <a:cubicBezTo>
                    <a:pt x="24" y="32"/>
                    <a:pt x="25" y="30"/>
                    <a:pt x="26" y="28"/>
                  </a:cubicBezTo>
                  <a:cubicBezTo>
                    <a:pt x="30" y="24"/>
                    <a:pt x="31" y="18"/>
                    <a:pt x="33" y="13"/>
                  </a:cubicBezTo>
                  <a:cubicBezTo>
                    <a:pt x="34" y="9"/>
                    <a:pt x="35" y="5"/>
                    <a:pt x="37" y="0"/>
                  </a:cubicBezTo>
                  <a:cubicBezTo>
                    <a:pt x="36" y="12"/>
                    <a:pt x="33" y="23"/>
                    <a:pt x="29" y="34"/>
                  </a:cubicBezTo>
                  <a:cubicBezTo>
                    <a:pt x="28" y="37"/>
                    <a:pt x="27" y="39"/>
                    <a:pt x="28" y="43"/>
                  </a:cubicBezTo>
                  <a:cubicBezTo>
                    <a:pt x="29" y="59"/>
                    <a:pt x="27" y="76"/>
                    <a:pt x="25" y="93"/>
                  </a:cubicBezTo>
                  <a:cubicBezTo>
                    <a:pt x="24" y="105"/>
                    <a:pt x="19" y="117"/>
                    <a:pt x="17" y="129"/>
                  </a:cubicBezTo>
                  <a:cubicBezTo>
                    <a:pt x="16" y="137"/>
                    <a:pt x="16" y="145"/>
                    <a:pt x="17" y="152"/>
                  </a:cubicBezTo>
                  <a:cubicBezTo>
                    <a:pt x="16" y="153"/>
                    <a:pt x="17" y="154"/>
                    <a:pt x="15" y="154"/>
                  </a:cubicBezTo>
                  <a:cubicBezTo>
                    <a:pt x="15" y="153"/>
                    <a:pt x="16" y="151"/>
                    <a:pt x="14" y="151"/>
                  </a:cubicBezTo>
                  <a:cubicBezTo>
                    <a:pt x="13" y="151"/>
                    <a:pt x="12" y="152"/>
                    <a:pt x="12" y="154"/>
                  </a:cubicBezTo>
                  <a:cubicBezTo>
                    <a:pt x="11" y="158"/>
                    <a:pt x="10" y="161"/>
                    <a:pt x="9" y="165"/>
                  </a:cubicBezTo>
                  <a:cubicBezTo>
                    <a:pt x="8" y="164"/>
                    <a:pt x="7" y="163"/>
                    <a:pt x="5" y="162"/>
                  </a:cubicBezTo>
                  <a:cubicBezTo>
                    <a:pt x="6" y="159"/>
                    <a:pt x="6" y="156"/>
                    <a:pt x="7" y="153"/>
                  </a:cubicBezTo>
                  <a:cubicBezTo>
                    <a:pt x="8" y="151"/>
                    <a:pt x="5" y="151"/>
                    <a:pt x="4" y="150"/>
                  </a:cubicBezTo>
                  <a:cubicBezTo>
                    <a:pt x="2" y="148"/>
                    <a:pt x="1" y="149"/>
                    <a:pt x="1" y="146"/>
                  </a:cubicBezTo>
                  <a:cubicBezTo>
                    <a:pt x="0" y="140"/>
                    <a:pt x="1" y="135"/>
                    <a:pt x="1" y="130"/>
                  </a:cubicBezTo>
                  <a:cubicBezTo>
                    <a:pt x="1" y="129"/>
                    <a:pt x="1" y="127"/>
                    <a:pt x="3" y="127"/>
                  </a:cubicBezTo>
                  <a:cubicBezTo>
                    <a:pt x="4" y="129"/>
                    <a:pt x="3" y="131"/>
                    <a:pt x="3" y="133"/>
                  </a:cubicBezTo>
                  <a:cubicBezTo>
                    <a:pt x="4" y="132"/>
                    <a:pt x="3" y="129"/>
                    <a:pt x="4" y="128"/>
                  </a:cubicBezTo>
                  <a:cubicBezTo>
                    <a:pt x="6" y="130"/>
                    <a:pt x="5" y="132"/>
                    <a:pt x="5" y="133"/>
                  </a:cubicBezTo>
                  <a:cubicBezTo>
                    <a:pt x="6" y="133"/>
                    <a:pt x="5" y="131"/>
                    <a:pt x="6" y="130"/>
                  </a:cubicBezTo>
                  <a:cubicBezTo>
                    <a:pt x="7" y="130"/>
                    <a:pt x="7" y="130"/>
                    <a:pt x="7" y="131"/>
                  </a:cubicBezTo>
                  <a:cubicBezTo>
                    <a:pt x="8" y="132"/>
                    <a:pt x="7" y="134"/>
                    <a:pt x="9" y="134"/>
                  </a:cubicBezTo>
                  <a:cubicBezTo>
                    <a:pt x="11" y="134"/>
                    <a:pt x="11" y="132"/>
                    <a:pt x="12" y="131"/>
                  </a:cubicBezTo>
                  <a:cubicBezTo>
                    <a:pt x="12" y="130"/>
                    <a:pt x="13" y="129"/>
                    <a:pt x="13" y="128"/>
                  </a:cubicBezTo>
                  <a:cubicBezTo>
                    <a:pt x="14" y="121"/>
                    <a:pt x="16" y="114"/>
                    <a:pt x="18" y="108"/>
                  </a:cubicBezTo>
                  <a:cubicBezTo>
                    <a:pt x="19" y="98"/>
                    <a:pt x="21" y="89"/>
                    <a:pt x="20" y="79"/>
                  </a:cubicBezTo>
                  <a:cubicBezTo>
                    <a:pt x="20" y="76"/>
                    <a:pt x="20" y="73"/>
                    <a:pt x="22" y="70"/>
                  </a:cubicBezTo>
                  <a:cubicBezTo>
                    <a:pt x="23" y="69"/>
                    <a:pt x="23" y="68"/>
                    <a:pt x="23" y="67"/>
                  </a:cubicBezTo>
                  <a:cubicBezTo>
                    <a:pt x="21" y="62"/>
                    <a:pt x="23" y="57"/>
                    <a:pt x="22" y="51"/>
                  </a:cubicBezTo>
                  <a:cubicBezTo>
                    <a:pt x="21" y="46"/>
                    <a:pt x="23" y="40"/>
                    <a:pt x="24" y="34"/>
                  </a:cubicBezTo>
                  <a:close/>
                </a:path>
              </a:pathLst>
            </a:custGeom>
            <a:solidFill>
              <a:srgbClr val="86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4" name="Freeform 167"/>
            <p:cNvSpPr>
              <a:spLocks/>
            </p:cNvSpPr>
            <p:nvPr/>
          </p:nvSpPr>
          <p:spPr bwMode="auto">
            <a:xfrm>
              <a:off x="6785672" y="4167986"/>
              <a:ext cx="109746" cy="59322"/>
            </a:xfrm>
            <a:custGeom>
              <a:avLst/>
              <a:gdLst>
                <a:gd name="T0" fmla="*/ 47 w 51"/>
                <a:gd name="T1" fmla="*/ 28 h 28"/>
                <a:gd name="T2" fmla="*/ 23 w 51"/>
                <a:gd name="T3" fmla="*/ 25 h 28"/>
                <a:gd name="T4" fmla="*/ 6 w 51"/>
                <a:gd name="T5" fmla="*/ 25 h 28"/>
                <a:gd name="T6" fmla="*/ 3 w 51"/>
                <a:gd name="T7" fmla="*/ 22 h 28"/>
                <a:gd name="T8" fmla="*/ 0 w 51"/>
                <a:gd name="T9" fmla="*/ 2 h 28"/>
                <a:gd name="T10" fmla="*/ 2 w 51"/>
                <a:gd name="T11" fmla="*/ 0 h 28"/>
                <a:gd name="T12" fmla="*/ 21 w 51"/>
                <a:gd name="T13" fmla="*/ 1 h 28"/>
                <a:gd name="T14" fmla="*/ 39 w 51"/>
                <a:gd name="T15" fmla="*/ 2 h 28"/>
                <a:gd name="T16" fmla="*/ 44 w 51"/>
                <a:gd name="T17" fmla="*/ 4 h 28"/>
                <a:gd name="T18" fmla="*/ 50 w 51"/>
                <a:gd name="T19" fmla="*/ 13 h 28"/>
                <a:gd name="T20" fmla="*/ 51 w 51"/>
                <a:gd name="T21" fmla="*/ 17 h 28"/>
                <a:gd name="T22" fmla="*/ 49 w 51"/>
                <a:gd name="T23" fmla="*/ 22 h 28"/>
                <a:gd name="T24" fmla="*/ 45 w 51"/>
                <a:gd name="T25" fmla="*/ 20 h 28"/>
                <a:gd name="T26" fmla="*/ 43 w 51"/>
                <a:gd name="T27" fmla="*/ 18 h 28"/>
                <a:gd name="T28" fmla="*/ 48 w 51"/>
                <a:gd name="T29" fmla="*/ 22 h 28"/>
                <a:gd name="T30" fmla="*/ 47 w 51"/>
                <a:gd name="T3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8">
                  <a:moveTo>
                    <a:pt x="47" y="28"/>
                  </a:moveTo>
                  <a:cubicBezTo>
                    <a:pt x="40" y="22"/>
                    <a:pt x="31" y="23"/>
                    <a:pt x="23" y="25"/>
                  </a:cubicBezTo>
                  <a:cubicBezTo>
                    <a:pt x="17" y="25"/>
                    <a:pt x="12" y="25"/>
                    <a:pt x="6" y="25"/>
                  </a:cubicBezTo>
                  <a:cubicBezTo>
                    <a:pt x="4" y="25"/>
                    <a:pt x="3" y="23"/>
                    <a:pt x="3" y="22"/>
                  </a:cubicBezTo>
                  <a:cubicBezTo>
                    <a:pt x="1" y="15"/>
                    <a:pt x="1" y="8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" y="2"/>
                    <a:pt x="15" y="1"/>
                    <a:pt x="21" y="1"/>
                  </a:cubicBezTo>
                  <a:cubicBezTo>
                    <a:pt x="27" y="1"/>
                    <a:pt x="33" y="2"/>
                    <a:pt x="39" y="2"/>
                  </a:cubicBezTo>
                  <a:cubicBezTo>
                    <a:pt x="41" y="2"/>
                    <a:pt x="42" y="3"/>
                    <a:pt x="44" y="4"/>
                  </a:cubicBezTo>
                  <a:cubicBezTo>
                    <a:pt x="46" y="7"/>
                    <a:pt x="48" y="10"/>
                    <a:pt x="50" y="13"/>
                  </a:cubicBezTo>
                  <a:cubicBezTo>
                    <a:pt x="51" y="15"/>
                    <a:pt x="51" y="16"/>
                    <a:pt x="51" y="17"/>
                  </a:cubicBezTo>
                  <a:cubicBezTo>
                    <a:pt x="51" y="19"/>
                    <a:pt x="51" y="21"/>
                    <a:pt x="49" y="22"/>
                  </a:cubicBezTo>
                  <a:cubicBezTo>
                    <a:pt x="47" y="23"/>
                    <a:pt x="47" y="21"/>
                    <a:pt x="45" y="20"/>
                  </a:cubicBezTo>
                  <a:cubicBezTo>
                    <a:pt x="44" y="19"/>
                    <a:pt x="43" y="18"/>
                    <a:pt x="43" y="18"/>
                  </a:cubicBezTo>
                  <a:cubicBezTo>
                    <a:pt x="45" y="18"/>
                    <a:pt x="46" y="20"/>
                    <a:pt x="48" y="22"/>
                  </a:cubicBezTo>
                  <a:cubicBezTo>
                    <a:pt x="50" y="25"/>
                    <a:pt x="49" y="27"/>
                    <a:pt x="47" y="28"/>
                  </a:cubicBezTo>
                  <a:close/>
                </a:path>
              </a:pathLst>
            </a:custGeom>
            <a:solidFill>
              <a:srgbClr val="7E78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5" name="Freeform 168"/>
            <p:cNvSpPr>
              <a:spLocks/>
            </p:cNvSpPr>
            <p:nvPr/>
          </p:nvSpPr>
          <p:spPr bwMode="auto">
            <a:xfrm>
              <a:off x="7665123" y="5412267"/>
              <a:ext cx="48941" cy="212077"/>
            </a:xfrm>
            <a:custGeom>
              <a:avLst/>
              <a:gdLst>
                <a:gd name="T0" fmla="*/ 19 w 23"/>
                <a:gd name="T1" fmla="*/ 71 h 99"/>
                <a:gd name="T2" fmla="*/ 23 w 23"/>
                <a:gd name="T3" fmla="*/ 80 h 99"/>
                <a:gd name="T4" fmla="*/ 20 w 23"/>
                <a:gd name="T5" fmla="*/ 79 h 99"/>
                <a:gd name="T6" fmla="*/ 19 w 23"/>
                <a:gd name="T7" fmla="*/ 82 h 99"/>
                <a:gd name="T8" fmla="*/ 19 w 23"/>
                <a:gd name="T9" fmla="*/ 95 h 99"/>
                <a:gd name="T10" fmla="*/ 18 w 23"/>
                <a:gd name="T11" fmla="*/ 94 h 99"/>
                <a:gd name="T12" fmla="*/ 15 w 23"/>
                <a:gd name="T13" fmla="*/ 93 h 99"/>
                <a:gd name="T14" fmla="*/ 15 w 23"/>
                <a:gd name="T15" fmla="*/ 95 h 99"/>
                <a:gd name="T16" fmla="*/ 16 w 23"/>
                <a:gd name="T17" fmla="*/ 99 h 99"/>
                <a:gd name="T18" fmla="*/ 6 w 23"/>
                <a:gd name="T19" fmla="*/ 76 h 99"/>
                <a:gd name="T20" fmla="*/ 3 w 23"/>
                <a:gd name="T21" fmla="*/ 66 h 99"/>
                <a:gd name="T22" fmla="*/ 0 w 23"/>
                <a:gd name="T23" fmla="*/ 51 h 99"/>
                <a:gd name="T24" fmla="*/ 2 w 23"/>
                <a:gd name="T25" fmla="*/ 54 h 99"/>
                <a:gd name="T26" fmla="*/ 4 w 23"/>
                <a:gd name="T27" fmla="*/ 3 h 99"/>
                <a:gd name="T28" fmla="*/ 8 w 23"/>
                <a:gd name="T29" fmla="*/ 5 h 99"/>
                <a:gd name="T30" fmla="*/ 9 w 23"/>
                <a:gd name="T31" fmla="*/ 24 h 99"/>
                <a:gd name="T32" fmla="*/ 11 w 23"/>
                <a:gd name="T33" fmla="*/ 33 h 99"/>
                <a:gd name="T34" fmla="*/ 15 w 23"/>
                <a:gd name="T35" fmla="*/ 55 h 99"/>
                <a:gd name="T36" fmla="*/ 15 w 23"/>
                <a:gd name="T37" fmla="*/ 66 h 99"/>
                <a:gd name="T38" fmla="*/ 14 w 23"/>
                <a:gd name="T39" fmla="*/ 68 h 99"/>
                <a:gd name="T40" fmla="*/ 12 w 23"/>
                <a:gd name="T41" fmla="*/ 66 h 99"/>
                <a:gd name="T42" fmla="*/ 15 w 23"/>
                <a:gd name="T43" fmla="*/ 75 h 99"/>
                <a:gd name="T44" fmla="*/ 15 w 23"/>
                <a:gd name="T45" fmla="*/ 75 h 99"/>
                <a:gd name="T46" fmla="*/ 16 w 23"/>
                <a:gd name="T47" fmla="*/ 72 h 99"/>
                <a:gd name="T48" fmla="*/ 19 w 23"/>
                <a:gd name="T49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99">
                  <a:moveTo>
                    <a:pt x="19" y="71"/>
                  </a:moveTo>
                  <a:cubicBezTo>
                    <a:pt x="21" y="74"/>
                    <a:pt x="22" y="77"/>
                    <a:pt x="23" y="80"/>
                  </a:cubicBezTo>
                  <a:cubicBezTo>
                    <a:pt x="21" y="81"/>
                    <a:pt x="21" y="78"/>
                    <a:pt x="20" y="79"/>
                  </a:cubicBezTo>
                  <a:cubicBezTo>
                    <a:pt x="19" y="79"/>
                    <a:pt x="20" y="81"/>
                    <a:pt x="19" y="82"/>
                  </a:cubicBezTo>
                  <a:cubicBezTo>
                    <a:pt x="18" y="86"/>
                    <a:pt x="20" y="91"/>
                    <a:pt x="19" y="95"/>
                  </a:cubicBezTo>
                  <a:cubicBezTo>
                    <a:pt x="18" y="95"/>
                    <a:pt x="18" y="94"/>
                    <a:pt x="18" y="94"/>
                  </a:cubicBezTo>
                  <a:cubicBezTo>
                    <a:pt x="17" y="93"/>
                    <a:pt x="16" y="93"/>
                    <a:pt x="15" y="93"/>
                  </a:cubicBezTo>
                  <a:cubicBezTo>
                    <a:pt x="14" y="94"/>
                    <a:pt x="15" y="94"/>
                    <a:pt x="15" y="95"/>
                  </a:cubicBezTo>
                  <a:cubicBezTo>
                    <a:pt x="16" y="96"/>
                    <a:pt x="16" y="98"/>
                    <a:pt x="16" y="99"/>
                  </a:cubicBezTo>
                  <a:cubicBezTo>
                    <a:pt x="13" y="91"/>
                    <a:pt x="7" y="85"/>
                    <a:pt x="6" y="76"/>
                  </a:cubicBezTo>
                  <a:cubicBezTo>
                    <a:pt x="6" y="72"/>
                    <a:pt x="5" y="69"/>
                    <a:pt x="3" y="66"/>
                  </a:cubicBezTo>
                  <a:cubicBezTo>
                    <a:pt x="0" y="62"/>
                    <a:pt x="1" y="56"/>
                    <a:pt x="0" y="51"/>
                  </a:cubicBezTo>
                  <a:cubicBezTo>
                    <a:pt x="2" y="51"/>
                    <a:pt x="1" y="53"/>
                    <a:pt x="2" y="54"/>
                  </a:cubicBezTo>
                  <a:cubicBezTo>
                    <a:pt x="5" y="37"/>
                    <a:pt x="4" y="20"/>
                    <a:pt x="4" y="3"/>
                  </a:cubicBezTo>
                  <a:cubicBezTo>
                    <a:pt x="7" y="0"/>
                    <a:pt x="8" y="2"/>
                    <a:pt x="8" y="5"/>
                  </a:cubicBezTo>
                  <a:cubicBezTo>
                    <a:pt x="8" y="11"/>
                    <a:pt x="7" y="18"/>
                    <a:pt x="9" y="24"/>
                  </a:cubicBezTo>
                  <a:cubicBezTo>
                    <a:pt x="9" y="27"/>
                    <a:pt x="11" y="30"/>
                    <a:pt x="11" y="33"/>
                  </a:cubicBezTo>
                  <a:cubicBezTo>
                    <a:pt x="11" y="41"/>
                    <a:pt x="14" y="48"/>
                    <a:pt x="15" y="55"/>
                  </a:cubicBezTo>
                  <a:cubicBezTo>
                    <a:pt x="15" y="59"/>
                    <a:pt x="15" y="62"/>
                    <a:pt x="15" y="66"/>
                  </a:cubicBezTo>
                  <a:cubicBezTo>
                    <a:pt x="16" y="67"/>
                    <a:pt x="15" y="69"/>
                    <a:pt x="14" y="68"/>
                  </a:cubicBezTo>
                  <a:cubicBezTo>
                    <a:pt x="12" y="68"/>
                    <a:pt x="13" y="67"/>
                    <a:pt x="12" y="66"/>
                  </a:cubicBezTo>
                  <a:cubicBezTo>
                    <a:pt x="11" y="69"/>
                    <a:pt x="16" y="71"/>
                    <a:pt x="15" y="75"/>
                  </a:cubicBezTo>
                  <a:cubicBezTo>
                    <a:pt x="14" y="75"/>
                    <a:pt x="15" y="75"/>
                    <a:pt x="15" y="75"/>
                  </a:cubicBezTo>
                  <a:cubicBezTo>
                    <a:pt x="15" y="73"/>
                    <a:pt x="15" y="72"/>
                    <a:pt x="16" y="72"/>
                  </a:cubicBezTo>
                  <a:cubicBezTo>
                    <a:pt x="17" y="72"/>
                    <a:pt x="18" y="72"/>
                    <a:pt x="19" y="71"/>
                  </a:cubicBezTo>
                  <a:close/>
                </a:path>
              </a:pathLst>
            </a:custGeom>
            <a:solidFill>
              <a:srgbClr val="5A5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6" name="Freeform 169"/>
            <p:cNvSpPr>
              <a:spLocks/>
            </p:cNvSpPr>
            <p:nvPr/>
          </p:nvSpPr>
          <p:spPr bwMode="auto">
            <a:xfrm>
              <a:off x="7702199" y="4709300"/>
              <a:ext cx="43009" cy="364831"/>
            </a:xfrm>
            <a:custGeom>
              <a:avLst/>
              <a:gdLst>
                <a:gd name="T0" fmla="*/ 17 w 20"/>
                <a:gd name="T1" fmla="*/ 169 h 170"/>
                <a:gd name="T2" fmla="*/ 11 w 20"/>
                <a:gd name="T3" fmla="*/ 153 h 170"/>
                <a:gd name="T4" fmla="*/ 8 w 20"/>
                <a:gd name="T5" fmla="*/ 129 h 170"/>
                <a:gd name="T6" fmla="*/ 7 w 20"/>
                <a:gd name="T7" fmla="*/ 113 h 170"/>
                <a:gd name="T8" fmla="*/ 11 w 20"/>
                <a:gd name="T9" fmla="*/ 106 h 170"/>
                <a:gd name="T10" fmla="*/ 9 w 20"/>
                <a:gd name="T11" fmla="*/ 80 h 170"/>
                <a:gd name="T12" fmla="*/ 7 w 20"/>
                <a:gd name="T13" fmla="*/ 52 h 170"/>
                <a:gd name="T14" fmla="*/ 4 w 20"/>
                <a:gd name="T15" fmla="*/ 27 h 170"/>
                <a:gd name="T16" fmla="*/ 1 w 20"/>
                <a:gd name="T17" fmla="*/ 5 h 170"/>
                <a:gd name="T18" fmla="*/ 3 w 20"/>
                <a:gd name="T19" fmla="*/ 0 h 170"/>
                <a:gd name="T20" fmla="*/ 5 w 20"/>
                <a:gd name="T21" fmla="*/ 15 h 170"/>
                <a:gd name="T22" fmla="*/ 9 w 20"/>
                <a:gd name="T23" fmla="*/ 40 h 170"/>
                <a:gd name="T24" fmla="*/ 10 w 20"/>
                <a:gd name="T25" fmla="*/ 53 h 170"/>
                <a:gd name="T26" fmla="*/ 13 w 20"/>
                <a:gd name="T27" fmla="*/ 102 h 170"/>
                <a:gd name="T28" fmla="*/ 16 w 20"/>
                <a:gd name="T29" fmla="*/ 129 h 170"/>
                <a:gd name="T30" fmla="*/ 17 w 20"/>
                <a:gd name="T31" fmla="*/ 137 h 170"/>
                <a:gd name="T32" fmla="*/ 19 w 20"/>
                <a:gd name="T33" fmla="*/ 166 h 170"/>
                <a:gd name="T34" fmla="*/ 17 w 20"/>
                <a:gd name="T35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70">
                  <a:moveTo>
                    <a:pt x="17" y="169"/>
                  </a:moveTo>
                  <a:cubicBezTo>
                    <a:pt x="12" y="165"/>
                    <a:pt x="12" y="159"/>
                    <a:pt x="11" y="153"/>
                  </a:cubicBezTo>
                  <a:cubicBezTo>
                    <a:pt x="10" y="145"/>
                    <a:pt x="9" y="137"/>
                    <a:pt x="8" y="129"/>
                  </a:cubicBezTo>
                  <a:cubicBezTo>
                    <a:pt x="8" y="123"/>
                    <a:pt x="8" y="118"/>
                    <a:pt x="7" y="113"/>
                  </a:cubicBezTo>
                  <a:cubicBezTo>
                    <a:pt x="7" y="110"/>
                    <a:pt x="10" y="109"/>
                    <a:pt x="11" y="106"/>
                  </a:cubicBezTo>
                  <a:cubicBezTo>
                    <a:pt x="12" y="97"/>
                    <a:pt x="10" y="88"/>
                    <a:pt x="9" y="80"/>
                  </a:cubicBezTo>
                  <a:cubicBezTo>
                    <a:pt x="9" y="71"/>
                    <a:pt x="7" y="62"/>
                    <a:pt x="7" y="52"/>
                  </a:cubicBezTo>
                  <a:cubicBezTo>
                    <a:pt x="6" y="44"/>
                    <a:pt x="4" y="36"/>
                    <a:pt x="4" y="27"/>
                  </a:cubicBezTo>
                  <a:cubicBezTo>
                    <a:pt x="3" y="20"/>
                    <a:pt x="2" y="12"/>
                    <a:pt x="1" y="5"/>
                  </a:cubicBezTo>
                  <a:cubicBezTo>
                    <a:pt x="1" y="3"/>
                    <a:pt x="0" y="1"/>
                    <a:pt x="3" y="0"/>
                  </a:cubicBezTo>
                  <a:cubicBezTo>
                    <a:pt x="4" y="5"/>
                    <a:pt x="5" y="10"/>
                    <a:pt x="5" y="15"/>
                  </a:cubicBezTo>
                  <a:cubicBezTo>
                    <a:pt x="7" y="23"/>
                    <a:pt x="8" y="32"/>
                    <a:pt x="9" y="40"/>
                  </a:cubicBezTo>
                  <a:cubicBezTo>
                    <a:pt x="10" y="45"/>
                    <a:pt x="10" y="49"/>
                    <a:pt x="10" y="53"/>
                  </a:cubicBezTo>
                  <a:cubicBezTo>
                    <a:pt x="12" y="69"/>
                    <a:pt x="12" y="86"/>
                    <a:pt x="13" y="102"/>
                  </a:cubicBezTo>
                  <a:cubicBezTo>
                    <a:pt x="14" y="111"/>
                    <a:pt x="14" y="120"/>
                    <a:pt x="16" y="129"/>
                  </a:cubicBezTo>
                  <a:cubicBezTo>
                    <a:pt x="17" y="132"/>
                    <a:pt x="16" y="134"/>
                    <a:pt x="17" y="137"/>
                  </a:cubicBezTo>
                  <a:cubicBezTo>
                    <a:pt x="17" y="147"/>
                    <a:pt x="19" y="156"/>
                    <a:pt x="19" y="166"/>
                  </a:cubicBezTo>
                  <a:cubicBezTo>
                    <a:pt x="17" y="167"/>
                    <a:pt x="20" y="170"/>
                    <a:pt x="17" y="169"/>
                  </a:cubicBezTo>
                  <a:close/>
                </a:path>
              </a:pathLst>
            </a:custGeom>
            <a:solidFill>
              <a:srgbClr val="4E5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7" name="Freeform 170"/>
            <p:cNvSpPr>
              <a:spLocks/>
            </p:cNvSpPr>
            <p:nvPr/>
          </p:nvSpPr>
          <p:spPr bwMode="auto">
            <a:xfrm>
              <a:off x="7355165" y="2937051"/>
              <a:ext cx="77119" cy="100848"/>
            </a:xfrm>
            <a:custGeom>
              <a:avLst/>
              <a:gdLst>
                <a:gd name="T0" fmla="*/ 36 w 36"/>
                <a:gd name="T1" fmla="*/ 31 h 47"/>
                <a:gd name="T2" fmla="*/ 34 w 36"/>
                <a:gd name="T3" fmla="*/ 41 h 47"/>
                <a:gd name="T4" fmla="*/ 32 w 36"/>
                <a:gd name="T5" fmla="*/ 45 h 47"/>
                <a:gd name="T6" fmla="*/ 29 w 36"/>
                <a:gd name="T7" fmla="*/ 46 h 47"/>
                <a:gd name="T8" fmla="*/ 28 w 36"/>
                <a:gd name="T9" fmla="*/ 43 h 47"/>
                <a:gd name="T10" fmla="*/ 31 w 36"/>
                <a:gd name="T11" fmla="*/ 33 h 47"/>
                <a:gd name="T12" fmla="*/ 28 w 36"/>
                <a:gd name="T13" fmla="*/ 41 h 47"/>
                <a:gd name="T14" fmla="*/ 26 w 36"/>
                <a:gd name="T15" fmla="*/ 43 h 47"/>
                <a:gd name="T16" fmla="*/ 24 w 36"/>
                <a:gd name="T17" fmla="*/ 40 h 47"/>
                <a:gd name="T18" fmla="*/ 22 w 36"/>
                <a:gd name="T19" fmla="*/ 32 h 47"/>
                <a:gd name="T20" fmla="*/ 21 w 36"/>
                <a:gd name="T21" fmla="*/ 32 h 47"/>
                <a:gd name="T22" fmla="*/ 20 w 36"/>
                <a:gd name="T23" fmla="*/ 33 h 47"/>
                <a:gd name="T24" fmla="*/ 19 w 36"/>
                <a:gd name="T25" fmla="*/ 35 h 47"/>
                <a:gd name="T26" fmla="*/ 17 w 36"/>
                <a:gd name="T27" fmla="*/ 33 h 47"/>
                <a:gd name="T28" fmla="*/ 15 w 36"/>
                <a:gd name="T29" fmla="*/ 26 h 47"/>
                <a:gd name="T30" fmla="*/ 12 w 36"/>
                <a:gd name="T31" fmla="*/ 32 h 47"/>
                <a:gd name="T32" fmla="*/ 10 w 36"/>
                <a:gd name="T33" fmla="*/ 34 h 47"/>
                <a:gd name="T34" fmla="*/ 9 w 36"/>
                <a:gd name="T35" fmla="*/ 32 h 47"/>
                <a:gd name="T36" fmla="*/ 9 w 36"/>
                <a:gd name="T37" fmla="*/ 29 h 47"/>
                <a:gd name="T38" fmla="*/ 6 w 36"/>
                <a:gd name="T39" fmla="*/ 26 h 47"/>
                <a:gd name="T40" fmla="*/ 4 w 36"/>
                <a:gd name="T41" fmla="*/ 26 h 47"/>
                <a:gd name="T42" fmla="*/ 1 w 36"/>
                <a:gd name="T43" fmla="*/ 20 h 47"/>
                <a:gd name="T44" fmla="*/ 27 w 36"/>
                <a:gd name="T45" fmla="*/ 0 h 47"/>
                <a:gd name="T46" fmla="*/ 29 w 36"/>
                <a:gd name="T47" fmla="*/ 4 h 47"/>
                <a:gd name="T48" fmla="*/ 33 w 36"/>
                <a:gd name="T49" fmla="*/ 3 h 47"/>
                <a:gd name="T50" fmla="*/ 34 w 36"/>
                <a:gd name="T51" fmla="*/ 8 h 47"/>
                <a:gd name="T52" fmla="*/ 33 w 36"/>
                <a:gd name="T53" fmla="*/ 10 h 47"/>
                <a:gd name="T54" fmla="*/ 33 w 36"/>
                <a:gd name="T55" fmla="*/ 20 h 47"/>
                <a:gd name="T56" fmla="*/ 36 w 36"/>
                <a:gd name="T57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" h="47">
                  <a:moveTo>
                    <a:pt x="36" y="31"/>
                  </a:moveTo>
                  <a:cubicBezTo>
                    <a:pt x="33" y="34"/>
                    <a:pt x="35" y="37"/>
                    <a:pt x="34" y="41"/>
                  </a:cubicBezTo>
                  <a:cubicBezTo>
                    <a:pt x="33" y="42"/>
                    <a:pt x="35" y="45"/>
                    <a:pt x="32" y="45"/>
                  </a:cubicBezTo>
                  <a:cubicBezTo>
                    <a:pt x="31" y="46"/>
                    <a:pt x="30" y="47"/>
                    <a:pt x="29" y="46"/>
                  </a:cubicBezTo>
                  <a:cubicBezTo>
                    <a:pt x="28" y="45"/>
                    <a:pt x="28" y="44"/>
                    <a:pt x="28" y="43"/>
                  </a:cubicBezTo>
                  <a:cubicBezTo>
                    <a:pt x="28" y="40"/>
                    <a:pt x="30" y="36"/>
                    <a:pt x="31" y="33"/>
                  </a:cubicBezTo>
                  <a:cubicBezTo>
                    <a:pt x="30" y="35"/>
                    <a:pt x="29" y="38"/>
                    <a:pt x="28" y="41"/>
                  </a:cubicBezTo>
                  <a:cubicBezTo>
                    <a:pt x="28" y="42"/>
                    <a:pt x="27" y="43"/>
                    <a:pt x="26" y="43"/>
                  </a:cubicBezTo>
                  <a:cubicBezTo>
                    <a:pt x="24" y="43"/>
                    <a:pt x="24" y="41"/>
                    <a:pt x="24" y="40"/>
                  </a:cubicBezTo>
                  <a:cubicBezTo>
                    <a:pt x="25" y="37"/>
                    <a:pt x="21" y="35"/>
                    <a:pt x="22" y="32"/>
                  </a:cubicBezTo>
                  <a:cubicBezTo>
                    <a:pt x="22" y="32"/>
                    <a:pt x="21" y="33"/>
                    <a:pt x="21" y="32"/>
                  </a:cubicBezTo>
                  <a:cubicBezTo>
                    <a:pt x="21" y="33"/>
                    <a:pt x="20" y="32"/>
                    <a:pt x="20" y="33"/>
                  </a:cubicBezTo>
                  <a:cubicBezTo>
                    <a:pt x="20" y="34"/>
                    <a:pt x="20" y="35"/>
                    <a:pt x="19" y="35"/>
                  </a:cubicBezTo>
                  <a:cubicBezTo>
                    <a:pt x="18" y="35"/>
                    <a:pt x="18" y="34"/>
                    <a:pt x="17" y="33"/>
                  </a:cubicBezTo>
                  <a:cubicBezTo>
                    <a:pt x="17" y="31"/>
                    <a:pt x="17" y="28"/>
                    <a:pt x="15" y="26"/>
                  </a:cubicBezTo>
                  <a:cubicBezTo>
                    <a:pt x="13" y="28"/>
                    <a:pt x="13" y="30"/>
                    <a:pt x="12" y="32"/>
                  </a:cubicBezTo>
                  <a:cubicBezTo>
                    <a:pt x="12" y="33"/>
                    <a:pt x="12" y="35"/>
                    <a:pt x="10" y="34"/>
                  </a:cubicBezTo>
                  <a:cubicBezTo>
                    <a:pt x="9" y="34"/>
                    <a:pt x="9" y="33"/>
                    <a:pt x="9" y="32"/>
                  </a:cubicBezTo>
                  <a:cubicBezTo>
                    <a:pt x="9" y="31"/>
                    <a:pt x="9" y="30"/>
                    <a:pt x="9" y="29"/>
                  </a:cubicBezTo>
                  <a:cubicBezTo>
                    <a:pt x="11" y="25"/>
                    <a:pt x="8" y="26"/>
                    <a:pt x="6" y="26"/>
                  </a:cubicBezTo>
                  <a:cubicBezTo>
                    <a:pt x="5" y="26"/>
                    <a:pt x="4" y="26"/>
                    <a:pt x="4" y="26"/>
                  </a:cubicBezTo>
                  <a:cubicBezTo>
                    <a:pt x="5" y="23"/>
                    <a:pt x="0" y="23"/>
                    <a:pt x="1" y="20"/>
                  </a:cubicBezTo>
                  <a:cubicBezTo>
                    <a:pt x="10" y="14"/>
                    <a:pt x="19" y="8"/>
                    <a:pt x="27" y="0"/>
                  </a:cubicBezTo>
                  <a:cubicBezTo>
                    <a:pt x="28" y="1"/>
                    <a:pt x="29" y="3"/>
                    <a:pt x="29" y="4"/>
                  </a:cubicBezTo>
                  <a:cubicBezTo>
                    <a:pt x="29" y="3"/>
                    <a:pt x="31" y="2"/>
                    <a:pt x="33" y="3"/>
                  </a:cubicBezTo>
                  <a:cubicBezTo>
                    <a:pt x="36" y="4"/>
                    <a:pt x="34" y="7"/>
                    <a:pt x="34" y="8"/>
                  </a:cubicBezTo>
                  <a:cubicBezTo>
                    <a:pt x="34" y="9"/>
                    <a:pt x="34" y="10"/>
                    <a:pt x="33" y="10"/>
                  </a:cubicBezTo>
                  <a:cubicBezTo>
                    <a:pt x="29" y="13"/>
                    <a:pt x="31" y="17"/>
                    <a:pt x="33" y="20"/>
                  </a:cubicBezTo>
                  <a:cubicBezTo>
                    <a:pt x="35" y="23"/>
                    <a:pt x="36" y="27"/>
                    <a:pt x="36" y="31"/>
                  </a:cubicBezTo>
                  <a:close/>
                </a:path>
              </a:pathLst>
            </a:custGeom>
            <a:solidFill>
              <a:srgbClr val="5F5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8" name="Freeform 171"/>
            <p:cNvSpPr>
              <a:spLocks/>
            </p:cNvSpPr>
            <p:nvPr/>
          </p:nvSpPr>
          <p:spPr bwMode="auto">
            <a:xfrm>
              <a:off x="7500504" y="3975189"/>
              <a:ext cx="38559" cy="247670"/>
            </a:xfrm>
            <a:custGeom>
              <a:avLst/>
              <a:gdLst>
                <a:gd name="T0" fmla="*/ 0 w 18"/>
                <a:gd name="T1" fmla="*/ 83 h 116"/>
                <a:gd name="T2" fmla="*/ 6 w 18"/>
                <a:gd name="T3" fmla="*/ 82 h 116"/>
                <a:gd name="T4" fmla="*/ 8 w 18"/>
                <a:gd name="T5" fmla="*/ 81 h 116"/>
                <a:gd name="T6" fmla="*/ 10 w 18"/>
                <a:gd name="T7" fmla="*/ 75 h 116"/>
                <a:gd name="T8" fmla="*/ 9 w 18"/>
                <a:gd name="T9" fmla="*/ 66 h 116"/>
                <a:gd name="T10" fmla="*/ 10 w 18"/>
                <a:gd name="T11" fmla="*/ 63 h 116"/>
                <a:gd name="T12" fmla="*/ 11 w 18"/>
                <a:gd name="T13" fmla="*/ 58 h 116"/>
                <a:gd name="T14" fmla="*/ 11 w 18"/>
                <a:gd name="T15" fmla="*/ 56 h 116"/>
                <a:gd name="T16" fmla="*/ 11 w 18"/>
                <a:gd name="T17" fmla="*/ 40 h 116"/>
                <a:gd name="T18" fmla="*/ 11 w 18"/>
                <a:gd name="T19" fmla="*/ 28 h 116"/>
                <a:gd name="T20" fmla="*/ 12 w 18"/>
                <a:gd name="T21" fmla="*/ 0 h 116"/>
                <a:gd name="T22" fmla="*/ 13 w 18"/>
                <a:gd name="T23" fmla="*/ 12 h 116"/>
                <a:gd name="T24" fmla="*/ 13 w 18"/>
                <a:gd name="T25" fmla="*/ 19 h 116"/>
                <a:gd name="T26" fmla="*/ 15 w 18"/>
                <a:gd name="T27" fmla="*/ 5 h 116"/>
                <a:gd name="T28" fmla="*/ 14 w 18"/>
                <a:gd name="T29" fmla="*/ 40 h 116"/>
                <a:gd name="T30" fmla="*/ 17 w 18"/>
                <a:gd name="T31" fmla="*/ 39 h 116"/>
                <a:gd name="T32" fmla="*/ 16 w 18"/>
                <a:gd name="T33" fmla="*/ 52 h 116"/>
                <a:gd name="T34" fmla="*/ 16 w 18"/>
                <a:gd name="T35" fmla="*/ 76 h 116"/>
                <a:gd name="T36" fmla="*/ 14 w 18"/>
                <a:gd name="T37" fmla="*/ 80 h 116"/>
                <a:gd name="T38" fmla="*/ 13 w 18"/>
                <a:gd name="T39" fmla="*/ 84 h 116"/>
                <a:gd name="T40" fmla="*/ 13 w 18"/>
                <a:gd name="T41" fmla="*/ 88 h 116"/>
                <a:gd name="T42" fmla="*/ 14 w 18"/>
                <a:gd name="T43" fmla="*/ 90 h 116"/>
                <a:gd name="T44" fmla="*/ 15 w 18"/>
                <a:gd name="T45" fmla="*/ 93 h 116"/>
                <a:gd name="T46" fmla="*/ 14 w 18"/>
                <a:gd name="T47" fmla="*/ 101 h 116"/>
                <a:gd name="T48" fmla="*/ 14 w 18"/>
                <a:gd name="T49" fmla="*/ 101 h 116"/>
                <a:gd name="T50" fmla="*/ 9 w 18"/>
                <a:gd name="T51" fmla="*/ 112 h 116"/>
                <a:gd name="T52" fmla="*/ 6 w 18"/>
                <a:gd name="T53" fmla="*/ 116 h 116"/>
                <a:gd name="T54" fmla="*/ 4 w 18"/>
                <a:gd name="T55" fmla="*/ 94 h 116"/>
                <a:gd name="T56" fmla="*/ 1 w 18"/>
                <a:gd name="T57" fmla="*/ 92 h 116"/>
                <a:gd name="T58" fmla="*/ 0 w 18"/>
                <a:gd name="T59" fmla="*/ 8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" h="116">
                  <a:moveTo>
                    <a:pt x="0" y="83"/>
                  </a:moveTo>
                  <a:cubicBezTo>
                    <a:pt x="2" y="81"/>
                    <a:pt x="3" y="78"/>
                    <a:pt x="6" y="82"/>
                  </a:cubicBezTo>
                  <a:cubicBezTo>
                    <a:pt x="7" y="83"/>
                    <a:pt x="8" y="82"/>
                    <a:pt x="8" y="81"/>
                  </a:cubicBezTo>
                  <a:cubicBezTo>
                    <a:pt x="7" y="78"/>
                    <a:pt x="7" y="76"/>
                    <a:pt x="10" y="75"/>
                  </a:cubicBezTo>
                  <a:cubicBezTo>
                    <a:pt x="8" y="72"/>
                    <a:pt x="12" y="69"/>
                    <a:pt x="9" y="66"/>
                  </a:cubicBezTo>
                  <a:cubicBezTo>
                    <a:pt x="8" y="65"/>
                    <a:pt x="8" y="64"/>
                    <a:pt x="10" y="63"/>
                  </a:cubicBezTo>
                  <a:cubicBezTo>
                    <a:pt x="12" y="62"/>
                    <a:pt x="12" y="61"/>
                    <a:pt x="11" y="58"/>
                  </a:cubicBezTo>
                  <a:cubicBezTo>
                    <a:pt x="11" y="58"/>
                    <a:pt x="11" y="57"/>
                    <a:pt x="11" y="56"/>
                  </a:cubicBezTo>
                  <a:cubicBezTo>
                    <a:pt x="13" y="51"/>
                    <a:pt x="12" y="45"/>
                    <a:pt x="11" y="40"/>
                  </a:cubicBezTo>
                  <a:cubicBezTo>
                    <a:pt x="10" y="36"/>
                    <a:pt x="10" y="32"/>
                    <a:pt x="11" y="28"/>
                  </a:cubicBezTo>
                  <a:cubicBezTo>
                    <a:pt x="12" y="19"/>
                    <a:pt x="11" y="10"/>
                    <a:pt x="12" y="0"/>
                  </a:cubicBezTo>
                  <a:cubicBezTo>
                    <a:pt x="14" y="4"/>
                    <a:pt x="12" y="8"/>
                    <a:pt x="13" y="12"/>
                  </a:cubicBezTo>
                  <a:cubicBezTo>
                    <a:pt x="13" y="14"/>
                    <a:pt x="13" y="16"/>
                    <a:pt x="13" y="19"/>
                  </a:cubicBezTo>
                  <a:cubicBezTo>
                    <a:pt x="16" y="14"/>
                    <a:pt x="12" y="9"/>
                    <a:pt x="15" y="5"/>
                  </a:cubicBezTo>
                  <a:cubicBezTo>
                    <a:pt x="16" y="17"/>
                    <a:pt x="15" y="29"/>
                    <a:pt x="14" y="40"/>
                  </a:cubicBezTo>
                  <a:cubicBezTo>
                    <a:pt x="17" y="41"/>
                    <a:pt x="16" y="39"/>
                    <a:pt x="17" y="39"/>
                  </a:cubicBezTo>
                  <a:cubicBezTo>
                    <a:pt x="18" y="43"/>
                    <a:pt x="17" y="48"/>
                    <a:pt x="16" y="52"/>
                  </a:cubicBezTo>
                  <a:cubicBezTo>
                    <a:pt x="14" y="60"/>
                    <a:pt x="17" y="68"/>
                    <a:pt x="16" y="76"/>
                  </a:cubicBezTo>
                  <a:cubicBezTo>
                    <a:pt x="16" y="78"/>
                    <a:pt x="17" y="80"/>
                    <a:pt x="14" y="80"/>
                  </a:cubicBezTo>
                  <a:cubicBezTo>
                    <a:pt x="13" y="80"/>
                    <a:pt x="12" y="83"/>
                    <a:pt x="13" y="84"/>
                  </a:cubicBezTo>
                  <a:cubicBezTo>
                    <a:pt x="14" y="86"/>
                    <a:pt x="14" y="87"/>
                    <a:pt x="13" y="88"/>
                  </a:cubicBezTo>
                  <a:cubicBezTo>
                    <a:pt x="13" y="89"/>
                    <a:pt x="12" y="90"/>
                    <a:pt x="14" y="90"/>
                  </a:cubicBezTo>
                  <a:cubicBezTo>
                    <a:pt x="18" y="89"/>
                    <a:pt x="16" y="92"/>
                    <a:pt x="15" y="93"/>
                  </a:cubicBezTo>
                  <a:cubicBezTo>
                    <a:pt x="11" y="96"/>
                    <a:pt x="15" y="99"/>
                    <a:pt x="14" y="101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2" y="105"/>
                    <a:pt x="11" y="108"/>
                    <a:pt x="9" y="112"/>
                  </a:cubicBezTo>
                  <a:cubicBezTo>
                    <a:pt x="8" y="114"/>
                    <a:pt x="8" y="115"/>
                    <a:pt x="6" y="116"/>
                  </a:cubicBezTo>
                  <a:cubicBezTo>
                    <a:pt x="6" y="109"/>
                    <a:pt x="1" y="102"/>
                    <a:pt x="4" y="94"/>
                  </a:cubicBezTo>
                  <a:cubicBezTo>
                    <a:pt x="2" y="95"/>
                    <a:pt x="2" y="94"/>
                    <a:pt x="1" y="92"/>
                  </a:cubicBezTo>
                  <a:cubicBezTo>
                    <a:pt x="1" y="89"/>
                    <a:pt x="2" y="85"/>
                    <a:pt x="0" y="83"/>
                  </a:cubicBezTo>
                  <a:close/>
                </a:path>
              </a:pathLst>
            </a:custGeom>
            <a:solidFill>
              <a:srgbClr val="6A66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29" name="Freeform 172"/>
            <p:cNvSpPr>
              <a:spLocks/>
            </p:cNvSpPr>
            <p:nvPr/>
          </p:nvSpPr>
          <p:spPr bwMode="auto">
            <a:xfrm>
              <a:off x="7620631" y="3278154"/>
              <a:ext cx="134958" cy="96398"/>
            </a:xfrm>
            <a:custGeom>
              <a:avLst/>
              <a:gdLst>
                <a:gd name="T0" fmla="*/ 2 w 63"/>
                <a:gd name="T1" fmla="*/ 36 h 45"/>
                <a:gd name="T2" fmla="*/ 4 w 63"/>
                <a:gd name="T3" fmla="*/ 37 h 45"/>
                <a:gd name="T4" fmla="*/ 7 w 63"/>
                <a:gd name="T5" fmla="*/ 35 h 45"/>
                <a:gd name="T6" fmla="*/ 10 w 63"/>
                <a:gd name="T7" fmla="*/ 31 h 45"/>
                <a:gd name="T8" fmla="*/ 11 w 63"/>
                <a:gd name="T9" fmla="*/ 29 h 45"/>
                <a:gd name="T10" fmla="*/ 17 w 63"/>
                <a:gd name="T11" fmla="*/ 25 h 45"/>
                <a:gd name="T12" fmla="*/ 31 w 63"/>
                <a:gd name="T13" fmla="*/ 15 h 45"/>
                <a:gd name="T14" fmla="*/ 35 w 63"/>
                <a:gd name="T15" fmla="*/ 13 h 45"/>
                <a:gd name="T16" fmla="*/ 39 w 63"/>
                <a:gd name="T17" fmla="*/ 6 h 45"/>
                <a:gd name="T18" fmla="*/ 36 w 63"/>
                <a:gd name="T19" fmla="*/ 3 h 45"/>
                <a:gd name="T20" fmla="*/ 49 w 63"/>
                <a:gd name="T21" fmla="*/ 6 h 45"/>
                <a:gd name="T22" fmla="*/ 59 w 63"/>
                <a:gd name="T23" fmla="*/ 22 h 45"/>
                <a:gd name="T24" fmla="*/ 63 w 63"/>
                <a:gd name="T25" fmla="*/ 31 h 45"/>
                <a:gd name="T26" fmla="*/ 62 w 63"/>
                <a:gd name="T27" fmla="*/ 32 h 45"/>
                <a:gd name="T28" fmla="*/ 61 w 63"/>
                <a:gd name="T29" fmla="*/ 32 h 45"/>
                <a:gd name="T30" fmla="*/ 56 w 63"/>
                <a:gd name="T31" fmla="*/ 25 h 45"/>
                <a:gd name="T32" fmla="*/ 47 w 63"/>
                <a:gd name="T33" fmla="*/ 15 h 45"/>
                <a:gd name="T34" fmla="*/ 42 w 63"/>
                <a:gd name="T35" fmla="*/ 8 h 45"/>
                <a:gd name="T36" fmla="*/ 42 w 63"/>
                <a:gd name="T37" fmla="*/ 17 h 45"/>
                <a:gd name="T38" fmla="*/ 50 w 63"/>
                <a:gd name="T39" fmla="*/ 26 h 45"/>
                <a:gd name="T40" fmla="*/ 56 w 63"/>
                <a:gd name="T41" fmla="*/ 31 h 45"/>
                <a:gd name="T42" fmla="*/ 56 w 63"/>
                <a:gd name="T43" fmla="*/ 33 h 45"/>
                <a:gd name="T44" fmla="*/ 54 w 63"/>
                <a:gd name="T45" fmla="*/ 33 h 45"/>
                <a:gd name="T46" fmla="*/ 48 w 63"/>
                <a:gd name="T47" fmla="*/ 31 h 45"/>
                <a:gd name="T48" fmla="*/ 37 w 63"/>
                <a:gd name="T49" fmla="*/ 21 h 45"/>
                <a:gd name="T50" fmla="*/ 39 w 63"/>
                <a:gd name="T51" fmla="*/ 31 h 45"/>
                <a:gd name="T52" fmla="*/ 36 w 63"/>
                <a:gd name="T53" fmla="*/ 31 h 45"/>
                <a:gd name="T54" fmla="*/ 34 w 63"/>
                <a:gd name="T55" fmla="*/ 19 h 45"/>
                <a:gd name="T56" fmla="*/ 36 w 63"/>
                <a:gd name="T57" fmla="*/ 31 h 45"/>
                <a:gd name="T58" fmla="*/ 34 w 63"/>
                <a:gd name="T59" fmla="*/ 35 h 45"/>
                <a:gd name="T60" fmla="*/ 18 w 63"/>
                <a:gd name="T61" fmla="*/ 44 h 45"/>
                <a:gd name="T62" fmla="*/ 12 w 63"/>
                <a:gd name="T63" fmla="*/ 42 h 45"/>
                <a:gd name="T64" fmla="*/ 5 w 63"/>
                <a:gd name="T65" fmla="*/ 41 h 45"/>
                <a:gd name="T66" fmla="*/ 0 w 63"/>
                <a:gd name="T67" fmla="*/ 39 h 45"/>
                <a:gd name="T68" fmla="*/ 2 w 63"/>
                <a:gd name="T69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" h="45">
                  <a:moveTo>
                    <a:pt x="2" y="36"/>
                  </a:moveTo>
                  <a:cubicBezTo>
                    <a:pt x="3" y="37"/>
                    <a:pt x="3" y="38"/>
                    <a:pt x="4" y="37"/>
                  </a:cubicBezTo>
                  <a:cubicBezTo>
                    <a:pt x="5" y="37"/>
                    <a:pt x="7" y="36"/>
                    <a:pt x="7" y="35"/>
                  </a:cubicBezTo>
                  <a:cubicBezTo>
                    <a:pt x="8" y="34"/>
                    <a:pt x="12" y="34"/>
                    <a:pt x="10" y="31"/>
                  </a:cubicBezTo>
                  <a:cubicBezTo>
                    <a:pt x="10" y="31"/>
                    <a:pt x="11" y="29"/>
                    <a:pt x="11" y="29"/>
                  </a:cubicBezTo>
                  <a:cubicBezTo>
                    <a:pt x="13" y="28"/>
                    <a:pt x="15" y="27"/>
                    <a:pt x="17" y="25"/>
                  </a:cubicBezTo>
                  <a:cubicBezTo>
                    <a:pt x="20" y="20"/>
                    <a:pt x="26" y="19"/>
                    <a:pt x="31" y="15"/>
                  </a:cubicBezTo>
                  <a:cubicBezTo>
                    <a:pt x="32" y="14"/>
                    <a:pt x="33" y="13"/>
                    <a:pt x="35" y="13"/>
                  </a:cubicBezTo>
                  <a:cubicBezTo>
                    <a:pt x="38" y="12"/>
                    <a:pt x="34" y="6"/>
                    <a:pt x="39" y="6"/>
                  </a:cubicBezTo>
                  <a:cubicBezTo>
                    <a:pt x="39" y="5"/>
                    <a:pt x="36" y="5"/>
                    <a:pt x="36" y="3"/>
                  </a:cubicBezTo>
                  <a:cubicBezTo>
                    <a:pt x="42" y="0"/>
                    <a:pt x="42" y="0"/>
                    <a:pt x="49" y="6"/>
                  </a:cubicBezTo>
                  <a:cubicBezTo>
                    <a:pt x="51" y="12"/>
                    <a:pt x="56" y="17"/>
                    <a:pt x="59" y="22"/>
                  </a:cubicBezTo>
                  <a:cubicBezTo>
                    <a:pt x="61" y="25"/>
                    <a:pt x="63" y="28"/>
                    <a:pt x="63" y="31"/>
                  </a:cubicBezTo>
                  <a:cubicBezTo>
                    <a:pt x="63" y="32"/>
                    <a:pt x="63" y="32"/>
                    <a:pt x="62" y="32"/>
                  </a:cubicBezTo>
                  <a:cubicBezTo>
                    <a:pt x="62" y="33"/>
                    <a:pt x="61" y="32"/>
                    <a:pt x="61" y="32"/>
                  </a:cubicBezTo>
                  <a:cubicBezTo>
                    <a:pt x="58" y="31"/>
                    <a:pt x="57" y="28"/>
                    <a:pt x="56" y="25"/>
                  </a:cubicBezTo>
                  <a:cubicBezTo>
                    <a:pt x="54" y="21"/>
                    <a:pt x="51" y="18"/>
                    <a:pt x="47" y="15"/>
                  </a:cubicBezTo>
                  <a:cubicBezTo>
                    <a:pt x="46" y="13"/>
                    <a:pt x="43" y="11"/>
                    <a:pt x="42" y="8"/>
                  </a:cubicBezTo>
                  <a:cubicBezTo>
                    <a:pt x="38" y="13"/>
                    <a:pt x="38" y="13"/>
                    <a:pt x="42" y="17"/>
                  </a:cubicBezTo>
                  <a:cubicBezTo>
                    <a:pt x="44" y="21"/>
                    <a:pt x="47" y="24"/>
                    <a:pt x="50" y="26"/>
                  </a:cubicBezTo>
                  <a:cubicBezTo>
                    <a:pt x="52" y="28"/>
                    <a:pt x="54" y="30"/>
                    <a:pt x="56" y="31"/>
                  </a:cubicBezTo>
                  <a:cubicBezTo>
                    <a:pt x="56" y="31"/>
                    <a:pt x="57" y="32"/>
                    <a:pt x="56" y="33"/>
                  </a:cubicBezTo>
                  <a:cubicBezTo>
                    <a:pt x="56" y="34"/>
                    <a:pt x="55" y="34"/>
                    <a:pt x="54" y="33"/>
                  </a:cubicBezTo>
                  <a:cubicBezTo>
                    <a:pt x="52" y="32"/>
                    <a:pt x="50" y="31"/>
                    <a:pt x="48" y="31"/>
                  </a:cubicBezTo>
                  <a:cubicBezTo>
                    <a:pt x="47" y="30"/>
                    <a:pt x="37" y="22"/>
                    <a:pt x="37" y="21"/>
                  </a:cubicBezTo>
                  <a:cubicBezTo>
                    <a:pt x="37" y="24"/>
                    <a:pt x="44" y="26"/>
                    <a:pt x="39" y="31"/>
                  </a:cubicBezTo>
                  <a:cubicBezTo>
                    <a:pt x="38" y="31"/>
                    <a:pt x="38" y="32"/>
                    <a:pt x="36" y="31"/>
                  </a:cubicBezTo>
                  <a:cubicBezTo>
                    <a:pt x="33" y="28"/>
                    <a:pt x="29" y="25"/>
                    <a:pt x="34" y="19"/>
                  </a:cubicBezTo>
                  <a:cubicBezTo>
                    <a:pt x="30" y="25"/>
                    <a:pt x="33" y="28"/>
                    <a:pt x="36" y="31"/>
                  </a:cubicBezTo>
                  <a:cubicBezTo>
                    <a:pt x="37" y="33"/>
                    <a:pt x="35" y="34"/>
                    <a:pt x="34" y="35"/>
                  </a:cubicBezTo>
                  <a:cubicBezTo>
                    <a:pt x="29" y="38"/>
                    <a:pt x="24" y="41"/>
                    <a:pt x="18" y="44"/>
                  </a:cubicBezTo>
                  <a:cubicBezTo>
                    <a:pt x="15" y="45"/>
                    <a:pt x="13" y="45"/>
                    <a:pt x="12" y="42"/>
                  </a:cubicBezTo>
                  <a:cubicBezTo>
                    <a:pt x="9" y="37"/>
                    <a:pt x="8" y="37"/>
                    <a:pt x="5" y="41"/>
                  </a:cubicBezTo>
                  <a:cubicBezTo>
                    <a:pt x="2" y="44"/>
                    <a:pt x="2" y="43"/>
                    <a:pt x="0" y="39"/>
                  </a:cubicBezTo>
                  <a:cubicBezTo>
                    <a:pt x="0" y="38"/>
                    <a:pt x="1" y="37"/>
                    <a:pt x="2" y="36"/>
                  </a:cubicBezTo>
                  <a:close/>
                </a:path>
              </a:pathLst>
            </a:custGeom>
            <a:solidFill>
              <a:srgbClr val="DDD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0" name="Freeform 173"/>
            <p:cNvSpPr>
              <a:spLocks/>
            </p:cNvSpPr>
            <p:nvPr/>
          </p:nvSpPr>
          <p:spPr bwMode="auto">
            <a:xfrm>
              <a:off x="6758977" y="5536844"/>
              <a:ext cx="72670" cy="120127"/>
            </a:xfrm>
            <a:custGeom>
              <a:avLst/>
              <a:gdLst>
                <a:gd name="T0" fmla="*/ 7 w 34"/>
                <a:gd name="T1" fmla="*/ 44 h 56"/>
                <a:gd name="T2" fmla="*/ 7 w 34"/>
                <a:gd name="T3" fmla="*/ 52 h 56"/>
                <a:gd name="T4" fmla="*/ 5 w 34"/>
                <a:gd name="T5" fmla="*/ 56 h 56"/>
                <a:gd name="T6" fmla="*/ 2 w 34"/>
                <a:gd name="T7" fmla="*/ 46 h 56"/>
                <a:gd name="T8" fmla="*/ 12 w 34"/>
                <a:gd name="T9" fmla="*/ 4 h 56"/>
                <a:gd name="T10" fmla="*/ 13 w 34"/>
                <a:gd name="T11" fmla="*/ 0 h 56"/>
                <a:gd name="T12" fmla="*/ 15 w 34"/>
                <a:gd name="T13" fmla="*/ 3 h 56"/>
                <a:gd name="T14" fmla="*/ 18 w 34"/>
                <a:gd name="T15" fmla="*/ 12 h 56"/>
                <a:gd name="T16" fmla="*/ 20 w 34"/>
                <a:gd name="T17" fmla="*/ 21 h 56"/>
                <a:gd name="T18" fmla="*/ 25 w 34"/>
                <a:gd name="T19" fmla="*/ 29 h 56"/>
                <a:gd name="T20" fmla="*/ 28 w 34"/>
                <a:gd name="T21" fmla="*/ 31 h 56"/>
                <a:gd name="T22" fmla="*/ 34 w 34"/>
                <a:gd name="T23" fmla="*/ 38 h 56"/>
                <a:gd name="T24" fmla="*/ 28 w 34"/>
                <a:gd name="T25" fmla="*/ 43 h 56"/>
                <a:gd name="T26" fmla="*/ 22 w 34"/>
                <a:gd name="T27" fmla="*/ 42 h 56"/>
                <a:gd name="T28" fmla="*/ 7 w 34"/>
                <a:gd name="T29" fmla="*/ 4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6">
                  <a:moveTo>
                    <a:pt x="7" y="44"/>
                  </a:moveTo>
                  <a:cubicBezTo>
                    <a:pt x="7" y="47"/>
                    <a:pt x="7" y="50"/>
                    <a:pt x="7" y="52"/>
                  </a:cubicBezTo>
                  <a:cubicBezTo>
                    <a:pt x="7" y="56"/>
                    <a:pt x="7" y="56"/>
                    <a:pt x="5" y="56"/>
                  </a:cubicBezTo>
                  <a:cubicBezTo>
                    <a:pt x="3" y="53"/>
                    <a:pt x="5" y="49"/>
                    <a:pt x="2" y="46"/>
                  </a:cubicBezTo>
                  <a:cubicBezTo>
                    <a:pt x="0" y="31"/>
                    <a:pt x="5" y="17"/>
                    <a:pt x="12" y="4"/>
                  </a:cubicBezTo>
                  <a:cubicBezTo>
                    <a:pt x="12" y="3"/>
                    <a:pt x="13" y="2"/>
                    <a:pt x="13" y="0"/>
                  </a:cubicBezTo>
                  <a:cubicBezTo>
                    <a:pt x="15" y="1"/>
                    <a:pt x="15" y="2"/>
                    <a:pt x="15" y="3"/>
                  </a:cubicBezTo>
                  <a:cubicBezTo>
                    <a:pt x="21" y="6"/>
                    <a:pt x="21" y="6"/>
                    <a:pt x="18" y="12"/>
                  </a:cubicBezTo>
                  <a:cubicBezTo>
                    <a:pt x="17" y="16"/>
                    <a:pt x="17" y="19"/>
                    <a:pt x="20" y="21"/>
                  </a:cubicBezTo>
                  <a:cubicBezTo>
                    <a:pt x="22" y="23"/>
                    <a:pt x="24" y="26"/>
                    <a:pt x="25" y="29"/>
                  </a:cubicBezTo>
                  <a:cubicBezTo>
                    <a:pt x="25" y="31"/>
                    <a:pt x="27" y="31"/>
                    <a:pt x="28" y="31"/>
                  </a:cubicBezTo>
                  <a:cubicBezTo>
                    <a:pt x="32" y="31"/>
                    <a:pt x="34" y="34"/>
                    <a:pt x="34" y="38"/>
                  </a:cubicBezTo>
                  <a:cubicBezTo>
                    <a:pt x="34" y="42"/>
                    <a:pt x="30" y="42"/>
                    <a:pt x="28" y="43"/>
                  </a:cubicBezTo>
                  <a:cubicBezTo>
                    <a:pt x="26" y="43"/>
                    <a:pt x="24" y="43"/>
                    <a:pt x="22" y="42"/>
                  </a:cubicBezTo>
                  <a:cubicBezTo>
                    <a:pt x="16" y="39"/>
                    <a:pt x="12" y="41"/>
                    <a:pt x="7" y="44"/>
                  </a:cubicBezTo>
                  <a:close/>
                </a:path>
              </a:pathLst>
            </a:custGeom>
            <a:solidFill>
              <a:srgbClr val="7C75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1" name="Freeform 174"/>
            <p:cNvSpPr>
              <a:spLocks/>
            </p:cNvSpPr>
            <p:nvPr/>
          </p:nvSpPr>
          <p:spPr bwMode="auto">
            <a:xfrm>
              <a:off x="6764909" y="2560356"/>
              <a:ext cx="177966" cy="66737"/>
            </a:xfrm>
            <a:custGeom>
              <a:avLst/>
              <a:gdLst>
                <a:gd name="T0" fmla="*/ 10 w 83"/>
                <a:gd name="T1" fmla="*/ 18 h 31"/>
                <a:gd name="T2" fmla="*/ 10 w 83"/>
                <a:gd name="T3" fmla="*/ 20 h 31"/>
                <a:gd name="T4" fmla="*/ 17 w 83"/>
                <a:gd name="T5" fmla="*/ 14 h 31"/>
                <a:gd name="T6" fmla="*/ 45 w 83"/>
                <a:gd name="T7" fmla="*/ 10 h 31"/>
                <a:gd name="T8" fmla="*/ 63 w 83"/>
                <a:gd name="T9" fmla="*/ 21 h 31"/>
                <a:gd name="T10" fmla="*/ 77 w 83"/>
                <a:gd name="T11" fmla="*/ 26 h 31"/>
                <a:gd name="T12" fmla="*/ 66 w 83"/>
                <a:gd name="T13" fmla="*/ 22 h 31"/>
                <a:gd name="T14" fmla="*/ 71 w 83"/>
                <a:gd name="T15" fmla="*/ 21 h 31"/>
                <a:gd name="T16" fmla="*/ 70 w 83"/>
                <a:gd name="T17" fmla="*/ 19 h 31"/>
                <a:gd name="T18" fmla="*/ 83 w 83"/>
                <a:gd name="T19" fmla="*/ 18 h 31"/>
                <a:gd name="T20" fmla="*/ 83 w 83"/>
                <a:gd name="T21" fmla="*/ 19 h 31"/>
                <a:gd name="T22" fmla="*/ 80 w 83"/>
                <a:gd name="T23" fmla="*/ 23 h 31"/>
                <a:gd name="T24" fmla="*/ 80 w 83"/>
                <a:gd name="T25" fmla="*/ 26 h 31"/>
                <a:gd name="T26" fmla="*/ 78 w 83"/>
                <a:gd name="T27" fmla="*/ 29 h 31"/>
                <a:gd name="T28" fmla="*/ 77 w 83"/>
                <a:gd name="T29" fmla="*/ 30 h 31"/>
                <a:gd name="T30" fmla="*/ 65 w 83"/>
                <a:gd name="T31" fmla="*/ 29 h 31"/>
                <a:gd name="T32" fmla="*/ 57 w 83"/>
                <a:gd name="T33" fmla="*/ 27 h 31"/>
                <a:gd name="T34" fmla="*/ 53 w 83"/>
                <a:gd name="T35" fmla="*/ 26 h 31"/>
                <a:gd name="T36" fmla="*/ 45 w 83"/>
                <a:gd name="T37" fmla="*/ 21 h 31"/>
                <a:gd name="T38" fmla="*/ 25 w 83"/>
                <a:gd name="T39" fmla="*/ 20 h 31"/>
                <a:gd name="T40" fmla="*/ 13 w 83"/>
                <a:gd name="T41" fmla="*/ 23 h 31"/>
                <a:gd name="T42" fmla="*/ 7 w 83"/>
                <a:gd name="T43" fmla="*/ 25 h 31"/>
                <a:gd name="T44" fmla="*/ 1 w 83"/>
                <a:gd name="T45" fmla="*/ 25 h 31"/>
                <a:gd name="T46" fmla="*/ 2 w 83"/>
                <a:gd name="T47" fmla="*/ 22 h 31"/>
                <a:gd name="T48" fmla="*/ 5 w 83"/>
                <a:gd name="T49" fmla="*/ 5 h 31"/>
                <a:gd name="T50" fmla="*/ 5 w 83"/>
                <a:gd name="T51" fmla="*/ 0 h 31"/>
                <a:gd name="T52" fmla="*/ 6 w 83"/>
                <a:gd name="T53" fmla="*/ 2 h 31"/>
                <a:gd name="T54" fmla="*/ 12 w 83"/>
                <a:gd name="T55" fmla="*/ 6 h 31"/>
                <a:gd name="T56" fmla="*/ 16 w 83"/>
                <a:gd name="T57" fmla="*/ 4 h 31"/>
                <a:gd name="T58" fmla="*/ 18 w 83"/>
                <a:gd name="T59" fmla="*/ 5 h 31"/>
                <a:gd name="T60" fmla="*/ 10 w 83"/>
                <a:gd name="T61" fmla="*/ 9 h 31"/>
                <a:gd name="T62" fmla="*/ 11 w 83"/>
                <a:gd name="T63" fmla="*/ 9 h 31"/>
                <a:gd name="T64" fmla="*/ 8 w 83"/>
                <a:gd name="T65" fmla="*/ 18 h 31"/>
                <a:gd name="T66" fmla="*/ 10 w 83"/>
                <a:gd name="T67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31">
                  <a:moveTo>
                    <a:pt x="10" y="18"/>
                  </a:moveTo>
                  <a:cubicBezTo>
                    <a:pt x="10" y="19"/>
                    <a:pt x="10" y="20"/>
                    <a:pt x="10" y="20"/>
                  </a:cubicBezTo>
                  <a:cubicBezTo>
                    <a:pt x="13" y="18"/>
                    <a:pt x="15" y="16"/>
                    <a:pt x="17" y="14"/>
                  </a:cubicBezTo>
                  <a:cubicBezTo>
                    <a:pt x="24" y="7"/>
                    <a:pt x="36" y="6"/>
                    <a:pt x="45" y="10"/>
                  </a:cubicBezTo>
                  <a:cubicBezTo>
                    <a:pt x="52" y="13"/>
                    <a:pt x="57" y="17"/>
                    <a:pt x="63" y="21"/>
                  </a:cubicBezTo>
                  <a:cubicBezTo>
                    <a:pt x="67" y="24"/>
                    <a:pt x="71" y="27"/>
                    <a:pt x="77" y="26"/>
                  </a:cubicBezTo>
                  <a:cubicBezTo>
                    <a:pt x="73" y="24"/>
                    <a:pt x="70" y="22"/>
                    <a:pt x="66" y="22"/>
                  </a:cubicBezTo>
                  <a:cubicBezTo>
                    <a:pt x="68" y="21"/>
                    <a:pt x="69" y="22"/>
                    <a:pt x="71" y="21"/>
                  </a:cubicBezTo>
                  <a:cubicBezTo>
                    <a:pt x="72" y="20"/>
                    <a:pt x="66" y="19"/>
                    <a:pt x="70" y="19"/>
                  </a:cubicBezTo>
                  <a:cubicBezTo>
                    <a:pt x="74" y="18"/>
                    <a:pt x="78" y="16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2" y="20"/>
                    <a:pt x="80" y="21"/>
                    <a:pt x="80" y="23"/>
                  </a:cubicBezTo>
                  <a:cubicBezTo>
                    <a:pt x="80" y="24"/>
                    <a:pt x="80" y="25"/>
                    <a:pt x="80" y="26"/>
                  </a:cubicBezTo>
                  <a:cubicBezTo>
                    <a:pt x="79" y="27"/>
                    <a:pt x="78" y="27"/>
                    <a:pt x="78" y="29"/>
                  </a:cubicBezTo>
                  <a:cubicBezTo>
                    <a:pt x="78" y="30"/>
                    <a:pt x="77" y="30"/>
                    <a:pt x="77" y="30"/>
                  </a:cubicBezTo>
                  <a:cubicBezTo>
                    <a:pt x="73" y="31"/>
                    <a:pt x="69" y="30"/>
                    <a:pt x="65" y="29"/>
                  </a:cubicBezTo>
                  <a:cubicBezTo>
                    <a:pt x="63" y="27"/>
                    <a:pt x="60" y="28"/>
                    <a:pt x="57" y="27"/>
                  </a:cubicBezTo>
                  <a:cubicBezTo>
                    <a:pt x="55" y="27"/>
                    <a:pt x="54" y="27"/>
                    <a:pt x="53" y="26"/>
                  </a:cubicBezTo>
                  <a:cubicBezTo>
                    <a:pt x="52" y="21"/>
                    <a:pt x="48" y="22"/>
                    <a:pt x="45" y="21"/>
                  </a:cubicBezTo>
                  <a:cubicBezTo>
                    <a:pt x="38" y="21"/>
                    <a:pt x="32" y="19"/>
                    <a:pt x="25" y="20"/>
                  </a:cubicBezTo>
                  <a:cubicBezTo>
                    <a:pt x="21" y="20"/>
                    <a:pt x="17" y="21"/>
                    <a:pt x="13" y="23"/>
                  </a:cubicBezTo>
                  <a:cubicBezTo>
                    <a:pt x="11" y="24"/>
                    <a:pt x="9" y="25"/>
                    <a:pt x="7" y="25"/>
                  </a:cubicBezTo>
                  <a:cubicBezTo>
                    <a:pt x="5" y="25"/>
                    <a:pt x="3" y="26"/>
                    <a:pt x="1" y="25"/>
                  </a:cubicBezTo>
                  <a:cubicBezTo>
                    <a:pt x="0" y="23"/>
                    <a:pt x="1" y="23"/>
                    <a:pt x="2" y="22"/>
                  </a:cubicBezTo>
                  <a:cubicBezTo>
                    <a:pt x="6" y="17"/>
                    <a:pt x="8" y="11"/>
                    <a:pt x="5" y="5"/>
                  </a:cubicBezTo>
                  <a:cubicBezTo>
                    <a:pt x="4" y="3"/>
                    <a:pt x="3" y="1"/>
                    <a:pt x="5" y="0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6" y="7"/>
                    <a:pt x="8" y="8"/>
                    <a:pt x="12" y="6"/>
                  </a:cubicBezTo>
                  <a:cubicBezTo>
                    <a:pt x="13" y="5"/>
                    <a:pt x="15" y="5"/>
                    <a:pt x="16" y="4"/>
                  </a:cubicBezTo>
                  <a:cubicBezTo>
                    <a:pt x="17" y="4"/>
                    <a:pt x="18" y="4"/>
                    <a:pt x="18" y="5"/>
                  </a:cubicBezTo>
                  <a:cubicBezTo>
                    <a:pt x="16" y="8"/>
                    <a:pt x="13" y="7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12"/>
                    <a:pt x="9" y="15"/>
                    <a:pt x="8" y="18"/>
                  </a:cubicBezTo>
                  <a:cubicBezTo>
                    <a:pt x="8" y="18"/>
                    <a:pt x="9" y="18"/>
                    <a:pt x="10" y="18"/>
                  </a:cubicBezTo>
                  <a:close/>
                </a:path>
              </a:pathLst>
            </a:custGeom>
            <a:solidFill>
              <a:srgbClr val="191A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2" name="Freeform 175"/>
            <p:cNvSpPr>
              <a:spLocks/>
            </p:cNvSpPr>
            <p:nvPr/>
          </p:nvSpPr>
          <p:spPr bwMode="auto">
            <a:xfrm>
              <a:off x="6351138" y="4449766"/>
              <a:ext cx="56356" cy="286229"/>
            </a:xfrm>
            <a:custGeom>
              <a:avLst/>
              <a:gdLst>
                <a:gd name="T0" fmla="*/ 16 w 26"/>
                <a:gd name="T1" fmla="*/ 35 h 133"/>
                <a:gd name="T2" fmla="*/ 22 w 26"/>
                <a:gd name="T3" fmla="*/ 0 h 133"/>
                <a:gd name="T4" fmla="*/ 26 w 26"/>
                <a:gd name="T5" fmla="*/ 10 h 133"/>
                <a:gd name="T6" fmla="*/ 6 w 26"/>
                <a:gd name="T7" fmla="*/ 133 h 133"/>
                <a:gd name="T8" fmla="*/ 4 w 26"/>
                <a:gd name="T9" fmla="*/ 133 h 133"/>
                <a:gd name="T10" fmla="*/ 1 w 26"/>
                <a:gd name="T11" fmla="*/ 119 h 133"/>
                <a:gd name="T12" fmla="*/ 2 w 26"/>
                <a:gd name="T13" fmla="*/ 111 h 133"/>
                <a:gd name="T14" fmla="*/ 13 w 26"/>
                <a:gd name="T15" fmla="*/ 48 h 133"/>
                <a:gd name="T16" fmla="*/ 16 w 26"/>
                <a:gd name="T17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33">
                  <a:moveTo>
                    <a:pt x="16" y="35"/>
                  </a:moveTo>
                  <a:cubicBezTo>
                    <a:pt x="19" y="24"/>
                    <a:pt x="20" y="12"/>
                    <a:pt x="22" y="0"/>
                  </a:cubicBezTo>
                  <a:cubicBezTo>
                    <a:pt x="23" y="3"/>
                    <a:pt x="25" y="7"/>
                    <a:pt x="26" y="10"/>
                  </a:cubicBezTo>
                  <a:cubicBezTo>
                    <a:pt x="19" y="51"/>
                    <a:pt x="12" y="92"/>
                    <a:pt x="6" y="133"/>
                  </a:cubicBezTo>
                  <a:cubicBezTo>
                    <a:pt x="5" y="133"/>
                    <a:pt x="5" y="133"/>
                    <a:pt x="4" y="133"/>
                  </a:cubicBezTo>
                  <a:cubicBezTo>
                    <a:pt x="6" y="128"/>
                    <a:pt x="4" y="123"/>
                    <a:pt x="1" y="119"/>
                  </a:cubicBezTo>
                  <a:cubicBezTo>
                    <a:pt x="0" y="116"/>
                    <a:pt x="2" y="114"/>
                    <a:pt x="2" y="111"/>
                  </a:cubicBezTo>
                  <a:cubicBezTo>
                    <a:pt x="6" y="90"/>
                    <a:pt x="9" y="69"/>
                    <a:pt x="13" y="48"/>
                  </a:cubicBezTo>
                  <a:cubicBezTo>
                    <a:pt x="14" y="43"/>
                    <a:pt x="14" y="39"/>
                    <a:pt x="16" y="35"/>
                  </a:cubicBezTo>
                  <a:close/>
                </a:path>
              </a:pathLst>
            </a:custGeom>
            <a:solidFill>
              <a:srgbClr val="5C55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3" name="Freeform 176"/>
            <p:cNvSpPr>
              <a:spLocks/>
            </p:cNvSpPr>
            <p:nvPr/>
          </p:nvSpPr>
          <p:spPr bwMode="auto">
            <a:xfrm>
              <a:off x="6953257" y="4933241"/>
              <a:ext cx="53390" cy="324789"/>
            </a:xfrm>
            <a:custGeom>
              <a:avLst/>
              <a:gdLst>
                <a:gd name="T0" fmla="*/ 5 w 25"/>
                <a:gd name="T1" fmla="*/ 152 h 152"/>
                <a:gd name="T2" fmla="*/ 4 w 25"/>
                <a:gd name="T3" fmla="*/ 150 h 152"/>
                <a:gd name="T4" fmla="*/ 5 w 25"/>
                <a:gd name="T5" fmla="*/ 111 h 152"/>
                <a:gd name="T6" fmla="*/ 9 w 25"/>
                <a:gd name="T7" fmla="*/ 79 h 152"/>
                <a:gd name="T8" fmla="*/ 12 w 25"/>
                <a:gd name="T9" fmla="*/ 72 h 152"/>
                <a:gd name="T10" fmla="*/ 12 w 25"/>
                <a:gd name="T11" fmla="*/ 70 h 152"/>
                <a:gd name="T12" fmla="*/ 20 w 25"/>
                <a:gd name="T13" fmla="*/ 31 h 152"/>
                <a:gd name="T14" fmla="*/ 10 w 25"/>
                <a:gd name="T15" fmla="*/ 10 h 152"/>
                <a:gd name="T16" fmla="*/ 0 w 25"/>
                <a:gd name="T17" fmla="*/ 2 h 152"/>
                <a:gd name="T18" fmla="*/ 2 w 25"/>
                <a:gd name="T19" fmla="*/ 0 h 152"/>
                <a:gd name="T20" fmla="*/ 4 w 25"/>
                <a:gd name="T21" fmla="*/ 2 h 152"/>
                <a:gd name="T22" fmla="*/ 23 w 25"/>
                <a:gd name="T23" fmla="*/ 21 h 152"/>
                <a:gd name="T24" fmla="*/ 24 w 25"/>
                <a:gd name="T25" fmla="*/ 27 h 152"/>
                <a:gd name="T26" fmla="*/ 20 w 25"/>
                <a:gd name="T27" fmla="*/ 50 h 152"/>
                <a:gd name="T28" fmla="*/ 13 w 25"/>
                <a:gd name="T29" fmla="*/ 96 h 152"/>
                <a:gd name="T30" fmla="*/ 8 w 25"/>
                <a:gd name="T31" fmla="*/ 133 h 152"/>
                <a:gd name="T32" fmla="*/ 5 w 25"/>
                <a:gd name="T33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52">
                  <a:moveTo>
                    <a:pt x="5" y="152"/>
                  </a:moveTo>
                  <a:cubicBezTo>
                    <a:pt x="5" y="151"/>
                    <a:pt x="4" y="150"/>
                    <a:pt x="4" y="150"/>
                  </a:cubicBezTo>
                  <a:cubicBezTo>
                    <a:pt x="5" y="137"/>
                    <a:pt x="3" y="124"/>
                    <a:pt x="5" y="111"/>
                  </a:cubicBezTo>
                  <a:cubicBezTo>
                    <a:pt x="7" y="101"/>
                    <a:pt x="8" y="90"/>
                    <a:pt x="9" y="79"/>
                  </a:cubicBezTo>
                  <a:cubicBezTo>
                    <a:pt x="9" y="76"/>
                    <a:pt x="9" y="73"/>
                    <a:pt x="12" y="72"/>
                  </a:cubicBezTo>
                  <a:cubicBezTo>
                    <a:pt x="12" y="71"/>
                    <a:pt x="12" y="71"/>
                    <a:pt x="12" y="70"/>
                  </a:cubicBezTo>
                  <a:cubicBezTo>
                    <a:pt x="16" y="57"/>
                    <a:pt x="18" y="44"/>
                    <a:pt x="20" y="31"/>
                  </a:cubicBezTo>
                  <a:cubicBezTo>
                    <a:pt x="21" y="22"/>
                    <a:pt x="16" y="16"/>
                    <a:pt x="10" y="10"/>
                  </a:cubicBezTo>
                  <a:cubicBezTo>
                    <a:pt x="7" y="7"/>
                    <a:pt x="4" y="5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3" y="1"/>
                    <a:pt x="3" y="1"/>
                    <a:pt x="4" y="2"/>
                  </a:cubicBezTo>
                  <a:cubicBezTo>
                    <a:pt x="10" y="8"/>
                    <a:pt x="17" y="14"/>
                    <a:pt x="23" y="21"/>
                  </a:cubicBezTo>
                  <a:cubicBezTo>
                    <a:pt x="25" y="23"/>
                    <a:pt x="25" y="24"/>
                    <a:pt x="24" y="27"/>
                  </a:cubicBezTo>
                  <a:cubicBezTo>
                    <a:pt x="22" y="34"/>
                    <a:pt x="21" y="42"/>
                    <a:pt x="20" y="50"/>
                  </a:cubicBezTo>
                  <a:cubicBezTo>
                    <a:pt x="18" y="65"/>
                    <a:pt x="15" y="81"/>
                    <a:pt x="13" y="96"/>
                  </a:cubicBezTo>
                  <a:cubicBezTo>
                    <a:pt x="11" y="108"/>
                    <a:pt x="9" y="120"/>
                    <a:pt x="8" y="133"/>
                  </a:cubicBezTo>
                  <a:cubicBezTo>
                    <a:pt x="7" y="139"/>
                    <a:pt x="6" y="146"/>
                    <a:pt x="5" y="152"/>
                  </a:cubicBezTo>
                  <a:close/>
                </a:path>
              </a:pathLst>
            </a:custGeom>
            <a:solidFill>
              <a:srgbClr val="5C4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4" name="Freeform 177"/>
            <p:cNvSpPr>
              <a:spLocks/>
            </p:cNvSpPr>
            <p:nvPr/>
          </p:nvSpPr>
          <p:spPr bwMode="auto">
            <a:xfrm>
              <a:off x="6337790" y="4463113"/>
              <a:ext cx="56356" cy="244704"/>
            </a:xfrm>
            <a:custGeom>
              <a:avLst/>
              <a:gdLst>
                <a:gd name="T0" fmla="*/ 22 w 26"/>
                <a:gd name="T1" fmla="*/ 29 h 114"/>
                <a:gd name="T2" fmla="*/ 18 w 26"/>
                <a:gd name="T3" fmla="*/ 53 h 114"/>
                <a:gd name="T4" fmla="*/ 9 w 26"/>
                <a:gd name="T5" fmla="*/ 108 h 114"/>
                <a:gd name="T6" fmla="*/ 7 w 26"/>
                <a:gd name="T7" fmla="*/ 113 h 114"/>
                <a:gd name="T8" fmla="*/ 5 w 26"/>
                <a:gd name="T9" fmla="*/ 111 h 114"/>
                <a:gd name="T10" fmla="*/ 0 w 26"/>
                <a:gd name="T11" fmla="*/ 106 h 114"/>
                <a:gd name="T12" fmla="*/ 2 w 26"/>
                <a:gd name="T13" fmla="*/ 90 h 114"/>
                <a:gd name="T14" fmla="*/ 2 w 26"/>
                <a:gd name="T15" fmla="*/ 87 h 114"/>
                <a:gd name="T16" fmla="*/ 4 w 26"/>
                <a:gd name="T17" fmla="*/ 85 h 114"/>
                <a:gd name="T18" fmla="*/ 5 w 26"/>
                <a:gd name="T19" fmla="*/ 88 h 114"/>
                <a:gd name="T20" fmla="*/ 6 w 26"/>
                <a:gd name="T21" fmla="*/ 78 h 114"/>
                <a:gd name="T22" fmla="*/ 7 w 26"/>
                <a:gd name="T23" fmla="*/ 77 h 114"/>
                <a:gd name="T24" fmla="*/ 9 w 26"/>
                <a:gd name="T25" fmla="*/ 67 h 114"/>
                <a:gd name="T26" fmla="*/ 10 w 26"/>
                <a:gd name="T27" fmla="*/ 57 h 114"/>
                <a:gd name="T28" fmla="*/ 13 w 26"/>
                <a:gd name="T29" fmla="*/ 41 h 114"/>
                <a:gd name="T30" fmla="*/ 15 w 26"/>
                <a:gd name="T31" fmla="*/ 33 h 114"/>
                <a:gd name="T32" fmla="*/ 16 w 26"/>
                <a:gd name="T33" fmla="*/ 30 h 114"/>
                <a:gd name="T34" fmla="*/ 18 w 26"/>
                <a:gd name="T35" fmla="*/ 15 h 114"/>
                <a:gd name="T36" fmla="*/ 19 w 26"/>
                <a:gd name="T37" fmla="*/ 13 h 114"/>
                <a:gd name="T38" fmla="*/ 26 w 26"/>
                <a:gd name="T39" fmla="*/ 0 h 114"/>
                <a:gd name="T40" fmla="*/ 23 w 26"/>
                <a:gd name="T41" fmla="*/ 18 h 114"/>
                <a:gd name="T42" fmla="*/ 21 w 26"/>
                <a:gd name="T43" fmla="*/ 16 h 114"/>
                <a:gd name="T44" fmla="*/ 19 w 26"/>
                <a:gd name="T45" fmla="*/ 27 h 114"/>
                <a:gd name="T46" fmla="*/ 22 w 26"/>
                <a:gd name="T47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14">
                  <a:moveTo>
                    <a:pt x="22" y="29"/>
                  </a:moveTo>
                  <a:cubicBezTo>
                    <a:pt x="21" y="37"/>
                    <a:pt x="20" y="45"/>
                    <a:pt x="18" y="53"/>
                  </a:cubicBezTo>
                  <a:cubicBezTo>
                    <a:pt x="15" y="71"/>
                    <a:pt x="13" y="90"/>
                    <a:pt x="9" y="108"/>
                  </a:cubicBezTo>
                  <a:cubicBezTo>
                    <a:pt x="9" y="110"/>
                    <a:pt x="6" y="110"/>
                    <a:pt x="7" y="113"/>
                  </a:cubicBezTo>
                  <a:cubicBezTo>
                    <a:pt x="5" y="114"/>
                    <a:pt x="5" y="113"/>
                    <a:pt x="5" y="111"/>
                  </a:cubicBezTo>
                  <a:cubicBezTo>
                    <a:pt x="1" y="111"/>
                    <a:pt x="0" y="109"/>
                    <a:pt x="0" y="106"/>
                  </a:cubicBezTo>
                  <a:cubicBezTo>
                    <a:pt x="0" y="101"/>
                    <a:pt x="3" y="96"/>
                    <a:pt x="2" y="90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3" y="86"/>
                    <a:pt x="3" y="85"/>
                    <a:pt x="4" y="85"/>
                  </a:cubicBezTo>
                  <a:cubicBezTo>
                    <a:pt x="5" y="85"/>
                    <a:pt x="4" y="87"/>
                    <a:pt x="5" y="88"/>
                  </a:cubicBezTo>
                  <a:cubicBezTo>
                    <a:pt x="5" y="84"/>
                    <a:pt x="4" y="81"/>
                    <a:pt x="6" y="78"/>
                  </a:cubicBezTo>
                  <a:cubicBezTo>
                    <a:pt x="6" y="77"/>
                    <a:pt x="8" y="78"/>
                    <a:pt x="7" y="77"/>
                  </a:cubicBezTo>
                  <a:cubicBezTo>
                    <a:pt x="7" y="73"/>
                    <a:pt x="8" y="70"/>
                    <a:pt x="9" y="67"/>
                  </a:cubicBezTo>
                  <a:cubicBezTo>
                    <a:pt x="9" y="63"/>
                    <a:pt x="10" y="60"/>
                    <a:pt x="10" y="57"/>
                  </a:cubicBezTo>
                  <a:cubicBezTo>
                    <a:pt x="12" y="52"/>
                    <a:pt x="12" y="46"/>
                    <a:pt x="13" y="41"/>
                  </a:cubicBezTo>
                  <a:cubicBezTo>
                    <a:pt x="17" y="39"/>
                    <a:pt x="15" y="36"/>
                    <a:pt x="15" y="33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6" y="25"/>
                    <a:pt x="19" y="20"/>
                    <a:pt x="18" y="15"/>
                  </a:cubicBezTo>
                  <a:cubicBezTo>
                    <a:pt x="18" y="14"/>
                    <a:pt x="18" y="13"/>
                    <a:pt x="19" y="13"/>
                  </a:cubicBezTo>
                  <a:cubicBezTo>
                    <a:pt x="25" y="11"/>
                    <a:pt x="22" y="4"/>
                    <a:pt x="26" y="0"/>
                  </a:cubicBezTo>
                  <a:cubicBezTo>
                    <a:pt x="25" y="6"/>
                    <a:pt x="24" y="12"/>
                    <a:pt x="23" y="18"/>
                  </a:cubicBezTo>
                  <a:cubicBezTo>
                    <a:pt x="22" y="18"/>
                    <a:pt x="22" y="16"/>
                    <a:pt x="21" y="16"/>
                  </a:cubicBezTo>
                  <a:cubicBezTo>
                    <a:pt x="20" y="20"/>
                    <a:pt x="20" y="24"/>
                    <a:pt x="19" y="27"/>
                  </a:cubicBezTo>
                  <a:cubicBezTo>
                    <a:pt x="18" y="30"/>
                    <a:pt x="21" y="28"/>
                    <a:pt x="22" y="29"/>
                  </a:cubicBezTo>
                  <a:close/>
                </a:path>
              </a:pathLst>
            </a:custGeom>
            <a:solidFill>
              <a:srgbClr val="343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5" name="Freeform 178"/>
            <p:cNvSpPr>
              <a:spLocks/>
            </p:cNvSpPr>
            <p:nvPr/>
          </p:nvSpPr>
          <p:spPr bwMode="auto">
            <a:xfrm>
              <a:off x="7005164" y="4701885"/>
              <a:ext cx="37076" cy="198729"/>
            </a:xfrm>
            <a:custGeom>
              <a:avLst/>
              <a:gdLst>
                <a:gd name="T0" fmla="*/ 7 w 17"/>
                <a:gd name="T1" fmla="*/ 92 h 93"/>
                <a:gd name="T2" fmla="*/ 5 w 17"/>
                <a:gd name="T3" fmla="*/ 93 h 93"/>
                <a:gd name="T4" fmla="*/ 1 w 17"/>
                <a:gd name="T5" fmla="*/ 79 h 93"/>
                <a:gd name="T6" fmla="*/ 5 w 17"/>
                <a:gd name="T7" fmla="*/ 30 h 93"/>
                <a:gd name="T8" fmla="*/ 7 w 17"/>
                <a:gd name="T9" fmla="*/ 8 h 93"/>
                <a:gd name="T10" fmla="*/ 7 w 17"/>
                <a:gd name="T11" fmla="*/ 7 h 93"/>
                <a:gd name="T12" fmla="*/ 7 w 17"/>
                <a:gd name="T13" fmla="*/ 2 h 93"/>
                <a:gd name="T14" fmla="*/ 9 w 17"/>
                <a:gd name="T15" fmla="*/ 1 h 93"/>
                <a:gd name="T16" fmla="*/ 14 w 17"/>
                <a:gd name="T17" fmla="*/ 3 h 93"/>
                <a:gd name="T18" fmla="*/ 16 w 17"/>
                <a:gd name="T19" fmla="*/ 34 h 93"/>
                <a:gd name="T20" fmla="*/ 14 w 17"/>
                <a:gd name="T21" fmla="*/ 25 h 93"/>
                <a:gd name="T22" fmla="*/ 12 w 17"/>
                <a:gd name="T23" fmla="*/ 7 h 93"/>
                <a:gd name="T24" fmla="*/ 14 w 17"/>
                <a:gd name="T25" fmla="*/ 22 h 93"/>
                <a:gd name="T26" fmla="*/ 10 w 17"/>
                <a:gd name="T27" fmla="*/ 69 h 93"/>
                <a:gd name="T28" fmla="*/ 6 w 17"/>
                <a:gd name="T29" fmla="*/ 87 h 93"/>
                <a:gd name="T30" fmla="*/ 7 w 17"/>
                <a:gd name="T31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93">
                  <a:moveTo>
                    <a:pt x="7" y="92"/>
                  </a:moveTo>
                  <a:cubicBezTo>
                    <a:pt x="7" y="93"/>
                    <a:pt x="6" y="93"/>
                    <a:pt x="5" y="93"/>
                  </a:cubicBezTo>
                  <a:cubicBezTo>
                    <a:pt x="3" y="88"/>
                    <a:pt x="0" y="85"/>
                    <a:pt x="1" y="79"/>
                  </a:cubicBezTo>
                  <a:cubicBezTo>
                    <a:pt x="4" y="63"/>
                    <a:pt x="6" y="47"/>
                    <a:pt x="5" y="30"/>
                  </a:cubicBezTo>
                  <a:cubicBezTo>
                    <a:pt x="5" y="23"/>
                    <a:pt x="5" y="16"/>
                    <a:pt x="7" y="8"/>
                  </a:cubicBezTo>
                  <a:cubicBezTo>
                    <a:pt x="7" y="8"/>
                    <a:pt x="8" y="7"/>
                    <a:pt x="7" y="7"/>
                  </a:cubicBezTo>
                  <a:cubicBezTo>
                    <a:pt x="1" y="6"/>
                    <a:pt x="10" y="3"/>
                    <a:pt x="7" y="2"/>
                  </a:cubicBezTo>
                  <a:cubicBezTo>
                    <a:pt x="7" y="1"/>
                    <a:pt x="9" y="0"/>
                    <a:pt x="9" y="1"/>
                  </a:cubicBezTo>
                  <a:cubicBezTo>
                    <a:pt x="11" y="2"/>
                    <a:pt x="14" y="0"/>
                    <a:pt x="14" y="3"/>
                  </a:cubicBezTo>
                  <a:cubicBezTo>
                    <a:pt x="17" y="13"/>
                    <a:pt x="17" y="24"/>
                    <a:pt x="16" y="34"/>
                  </a:cubicBezTo>
                  <a:cubicBezTo>
                    <a:pt x="13" y="31"/>
                    <a:pt x="14" y="28"/>
                    <a:pt x="14" y="25"/>
                  </a:cubicBezTo>
                  <a:cubicBezTo>
                    <a:pt x="13" y="19"/>
                    <a:pt x="13" y="12"/>
                    <a:pt x="12" y="7"/>
                  </a:cubicBezTo>
                  <a:cubicBezTo>
                    <a:pt x="13" y="11"/>
                    <a:pt x="13" y="17"/>
                    <a:pt x="14" y="22"/>
                  </a:cubicBezTo>
                  <a:cubicBezTo>
                    <a:pt x="16" y="38"/>
                    <a:pt x="13" y="54"/>
                    <a:pt x="10" y="69"/>
                  </a:cubicBezTo>
                  <a:cubicBezTo>
                    <a:pt x="9" y="75"/>
                    <a:pt x="7" y="81"/>
                    <a:pt x="6" y="87"/>
                  </a:cubicBezTo>
                  <a:cubicBezTo>
                    <a:pt x="6" y="89"/>
                    <a:pt x="6" y="90"/>
                    <a:pt x="7" y="92"/>
                  </a:cubicBezTo>
                  <a:close/>
                </a:path>
              </a:pathLst>
            </a:custGeom>
            <a:solidFill>
              <a:srgbClr val="5544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6" name="Freeform 179"/>
            <p:cNvSpPr>
              <a:spLocks/>
            </p:cNvSpPr>
            <p:nvPr/>
          </p:nvSpPr>
          <p:spPr bwMode="auto">
            <a:xfrm>
              <a:off x="6919147" y="3571798"/>
              <a:ext cx="81568" cy="83051"/>
            </a:xfrm>
            <a:custGeom>
              <a:avLst/>
              <a:gdLst>
                <a:gd name="T0" fmla="*/ 26 w 38"/>
                <a:gd name="T1" fmla="*/ 28 h 39"/>
                <a:gd name="T2" fmla="*/ 30 w 38"/>
                <a:gd name="T3" fmla="*/ 39 h 39"/>
                <a:gd name="T4" fmla="*/ 21 w 38"/>
                <a:gd name="T5" fmla="*/ 28 h 39"/>
                <a:gd name="T6" fmla="*/ 22 w 38"/>
                <a:gd name="T7" fmla="*/ 33 h 39"/>
                <a:gd name="T8" fmla="*/ 19 w 38"/>
                <a:gd name="T9" fmla="*/ 30 h 39"/>
                <a:gd name="T10" fmla="*/ 12 w 38"/>
                <a:gd name="T11" fmla="*/ 24 h 39"/>
                <a:gd name="T12" fmla="*/ 9 w 38"/>
                <a:gd name="T13" fmla="*/ 22 h 39"/>
                <a:gd name="T14" fmla="*/ 6 w 38"/>
                <a:gd name="T15" fmla="*/ 21 h 39"/>
                <a:gd name="T16" fmla="*/ 5 w 38"/>
                <a:gd name="T17" fmla="*/ 25 h 39"/>
                <a:gd name="T18" fmla="*/ 5 w 38"/>
                <a:gd name="T19" fmla="*/ 25 h 39"/>
                <a:gd name="T20" fmla="*/ 0 w 38"/>
                <a:gd name="T21" fmla="*/ 14 h 39"/>
                <a:gd name="T22" fmla="*/ 3 w 38"/>
                <a:gd name="T23" fmla="*/ 7 h 39"/>
                <a:gd name="T24" fmla="*/ 6 w 38"/>
                <a:gd name="T25" fmla="*/ 10 h 39"/>
                <a:gd name="T26" fmla="*/ 7 w 38"/>
                <a:gd name="T27" fmla="*/ 6 h 39"/>
                <a:gd name="T28" fmla="*/ 5 w 38"/>
                <a:gd name="T29" fmla="*/ 3 h 39"/>
                <a:gd name="T30" fmla="*/ 8 w 38"/>
                <a:gd name="T31" fmla="*/ 2 h 39"/>
                <a:gd name="T32" fmla="*/ 14 w 38"/>
                <a:gd name="T33" fmla="*/ 6 h 39"/>
                <a:gd name="T34" fmla="*/ 17 w 38"/>
                <a:gd name="T35" fmla="*/ 4 h 39"/>
                <a:gd name="T36" fmla="*/ 19 w 38"/>
                <a:gd name="T37" fmla="*/ 10 h 39"/>
                <a:gd name="T38" fmla="*/ 19 w 38"/>
                <a:gd name="T39" fmla="*/ 2 h 39"/>
                <a:gd name="T40" fmla="*/ 24 w 38"/>
                <a:gd name="T41" fmla="*/ 11 h 39"/>
                <a:gd name="T42" fmla="*/ 22 w 38"/>
                <a:gd name="T43" fmla="*/ 4 h 39"/>
                <a:gd name="T44" fmla="*/ 22 w 38"/>
                <a:gd name="T45" fmla="*/ 4 h 39"/>
                <a:gd name="T46" fmla="*/ 28 w 38"/>
                <a:gd name="T47" fmla="*/ 15 h 39"/>
                <a:gd name="T48" fmla="*/ 24 w 38"/>
                <a:gd name="T49" fmla="*/ 3 h 39"/>
                <a:gd name="T50" fmla="*/ 29 w 38"/>
                <a:gd name="T51" fmla="*/ 12 h 39"/>
                <a:gd name="T52" fmla="*/ 38 w 38"/>
                <a:gd name="T53" fmla="*/ 35 h 39"/>
                <a:gd name="T54" fmla="*/ 30 w 38"/>
                <a:gd name="T55" fmla="*/ 22 h 39"/>
                <a:gd name="T56" fmla="*/ 30 w 38"/>
                <a:gd name="T57" fmla="*/ 27 h 39"/>
                <a:gd name="T58" fmla="*/ 30 w 38"/>
                <a:gd name="T59" fmla="*/ 27 h 39"/>
                <a:gd name="T60" fmla="*/ 25 w 38"/>
                <a:gd name="T61" fmla="*/ 19 h 39"/>
                <a:gd name="T62" fmla="*/ 34 w 38"/>
                <a:gd name="T63" fmla="*/ 38 h 39"/>
                <a:gd name="T64" fmla="*/ 28 w 38"/>
                <a:gd name="T65" fmla="*/ 31 h 39"/>
                <a:gd name="T66" fmla="*/ 26 w 38"/>
                <a:gd name="T67" fmla="*/ 28 h 39"/>
                <a:gd name="T68" fmla="*/ 22 w 38"/>
                <a:gd name="T69" fmla="*/ 18 h 39"/>
                <a:gd name="T70" fmla="*/ 26 w 38"/>
                <a:gd name="T71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" h="39">
                  <a:moveTo>
                    <a:pt x="26" y="28"/>
                  </a:moveTo>
                  <a:cubicBezTo>
                    <a:pt x="26" y="32"/>
                    <a:pt x="29" y="35"/>
                    <a:pt x="30" y="39"/>
                  </a:cubicBezTo>
                  <a:cubicBezTo>
                    <a:pt x="26" y="36"/>
                    <a:pt x="23" y="32"/>
                    <a:pt x="21" y="28"/>
                  </a:cubicBezTo>
                  <a:cubicBezTo>
                    <a:pt x="19" y="30"/>
                    <a:pt x="22" y="31"/>
                    <a:pt x="22" y="33"/>
                  </a:cubicBezTo>
                  <a:cubicBezTo>
                    <a:pt x="20" y="33"/>
                    <a:pt x="19" y="31"/>
                    <a:pt x="19" y="30"/>
                  </a:cubicBezTo>
                  <a:cubicBezTo>
                    <a:pt x="18" y="27"/>
                    <a:pt x="13" y="27"/>
                    <a:pt x="12" y="24"/>
                  </a:cubicBezTo>
                  <a:cubicBezTo>
                    <a:pt x="9" y="26"/>
                    <a:pt x="9" y="24"/>
                    <a:pt x="9" y="22"/>
                  </a:cubicBezTo>
                  <a:cubicBezTo>
                    <a:pt x="8" y="21"/>
                    <a:pt x="6" y="23"/>
                    <a:pt x="6" y="21"/>
                  </a:cubicBezTo>
                  <a:cubicBezTo>
                    <a:pt x="5" y="22"/>
                    <a:pt x="6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1"/>
                    <a:pt x="1" y="18"/>
                    <a:pt x="0" y="14"/>
                  </a:cubicBezTo>
                  <a:cubicBezTo>
                    <a:pt x="0" y="11"/>
                    <a:pt x="3" y="10"/>
                    <a:pt x="3" y="7"/>
                  </a:cubicBezTo>
                  <a:cubicBezTo>
                    <a:pt x="4" y="7"/>
                    <a:pt x="3" y="11"/>
                    <a:pt x="6" y="10"/>
                  </a:cubicBezTo>
                  <a:cubicBezTo>
                    <a:pt x="8" y="9"/>
                    <a:pt x="7" y="7"/>
                    <a:pt x="7" y="6"/>
                  </a:cubicBezTo>
                  <a:cubicBezTo>
                    <a:pt x="4" y="6"/>
                    <a:pt x="5" y="4"/>
                    <a:pt x="5" y="3"/>
                  </a:cubicBezTo>
                  <a:cubicBezTo>
                    <a:pt x="6" y="1"/>
                    <a:pt x="6" y="0"/>
                    <a:pt x="8" y="2"/>
                  </a:cubicBezTo>
                  <a:cubicBezTo>
                    <a:pt x="10" y="3"/>
                    <a:pt x="12" y="4"/>
                    <a:pt x="14" y="6"/>
                  </a:cubicBezTo>
                  <a:cubicBezTo>
                    <a:pt x="16" y="8"/>
                    <a:pt x="16" y="6"/>
                    <a:pt x="17" y="4"/>
                  </a:cubicBezTo>
                  <a:cubicBezTo>
                    <a:pt x="18" y="6"/>
                    <a:pt x="19" y="8"/>
                    <a:pt x="19" y="10"/>
                  </a:cubicBezTo>
                  <a:cubicBezTo>
                    <a:pt x="21" y="7"/>
                    <a:pt x="18" y="5"/>
                    <a:pt x="19" y="2"/>
                  </a:cubicBezTo>
                  <a:cubicBezTo>
                    <a:pt x="21" y="5"/>
                    <a:pt x="21" y="9"/>
                    <a:pt x="24" y="11"/>
                  </a:cubicBezTo>
                  <a:cubicBezTo>
                    <a:pt x="24" y="8"/>
                    <a:pt x="21" y="6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5" y="7"/>
                    <a:pt x="26" y="11"/>
                    <a:pt x="28" y="15"/>
                  </a:cubicBezTo>
                  <a:cubicBezTo>
                    <a:pt x="28" y="10"/>
                    <a:pt x="26" y="7"/>
                    <a:pt x="24" y="3"/>
                  </a:cubicBezTo>
                  <a:cubicBezTo>
                    <a:pt x="27" y="6"/>
                    <a:pt x="28" y="9"/>
                    <a:pt x="29" y="12"/>
                  </a:cubicBezTo>
                  <a:cubicBezTo>
                    <a:pt x="33" y="19"/>
                    <a:pt x="33" y="28"/>
                    <a:pt x="38" y="35"/>
                  </a:cubicBezTo>
                  <a:cubicBezTo>
                    <a:pt x="35" y="31"/>
                    <a:pt x="33" y="26"/>
                    <a:pt x="30" y="22"/>
                  </a:cubicBezTo>
                  <a:cubicBezTo>
                    <a:pt x="29" y="24"/>
                    <a:pt x="31" y="25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8" y="25"/>
                    <a:pt x="28" y="21"/>
                    <a:pt x="25" y="19"/>
                  </a:cubicBezTo>
                  <a:cubicBezTo>
                    <a:pt x="27" y="26"/>
                    <a:pt x="31" y="32"/>
                    <a:pt x="34" y="38"/>
                  </a:cubicBezTo>
                  <a:cubicBezTo>
                    <a:pt x="31" y="37"/>
                    <a:pt x="29" y="35"/>
                    <a:pt x="28" y="31"/>
                  </a:cubicBezTo>
                  <a:cubicBezTo>
                    <a:pt x="27" y="30"/>
                    <a:pt x="27" y="28"/>
                    <a:pt x="26" y="28"/>
                  </a:cubicBezTo>
                  <a:cubicBezTo>
                    <a:pt x="25" y="24"/>
                    <a:pt x="23" y="21"/>
                    <a:pt x="22" y="18"/>
                  </a:cubicBezTo>
                  <a:cubicBezTo>
                    <a:pt x="23" y="22"/>
                    <a:pt x="25" y="24"/>
                    <a:pt x="26" y="28"/>
                  </a:cubicBezTo>
                  <a:close/>
                </a:path>
              </a:pathLst>
            </a:custGeom>
            <a:solidFill>
              <a:srgbClr val="39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7" name="Freeform 180"/>
            <p:cNvSpPr>
              <a:spLocks/>
            </p:cNvSpPr>
            <p:nvPr/>
          </p:nvSpPr>
          <p:spPr bwMode="auto">
            <a:xfrm>
              <a:off x="7731860" y="3298916"/>
              <a:ext cx="105297" cy="157204"/>
            </a:xfrm>
            <a:custGeom>
              <a:avLst/>
              <a:gdLst>
                <a:gd name="T0" fmla="*/ 10 w 49"/>
                <a:gd name="T1" fmla="*/ 22 h 73"/>
                <a:gd name="T2" fmla="*/ 10 w 49"/>
                <a:gd name="T3" fmla="*/ 22 h 73"/>
                <a:gd name="T4" fmla="*/ 10 w 49"/>
                <a:gd name="T5" fmla="*/ 22 h 73"/>
                <a:gd name="T6" fmla="*/ 12 w 49"/>
                <a:gd name="T7" fmla="*/ 24 h 73"/>
                <a:gd name="T8" fmla="*/ 13 w 49"/>
                <a:gd name="T9" fmla="*/ 23 h 73"/>
                <a:gd name="T10" fmla="*/ 12 w 49"/>
                <a:gd name="T11" fmla="*/ 23 h 73"/>
                <a:gd name="T12" fmla="*/ 10 w 49"/>
                <a:gd name="T13" fmla="*/ 22 h 73"/>
                <a:gd name="T14" fmla="*/ 6 w 49"/>
                <a:gd name="T15" fmla="*/ 13 h 73"/>
                <a:gd name="T16" fmla="*/ 7 w 49"/>
                <a:gd name="T17" fmla="*/ 12 h 73"/>
                <a:gd name="T18" fmla="*/ 9 w 49"/>
                <a:gd name="T19" fmla="*/ 13 h 73"/>
                <a:gd name="T20" fmla="*/ 2 w 49"/>
                <a:gd name="T21" fmla="*/ 4 h 73"/>
                <a:gd name="T22" fmla="*/ 1 w 49"/>
                <a:gd name="T23" fmla="*/ 1 h 73"/>
                <a:gd name="T24" fmla="*/ 5 w 49"/>
                <a:gd name="T25" fmla="*/ 1 h 73"/>
                <a:gd name="T26" fmla="*/ 13 w 49"/>
                <a:gd name="T27" fmla="*/ 4 h 73"/>
                <a:gd name="T28" fmla="*/ 17 w 49"/>
                <a:gd name="T29" fmla="*/ 7 h 73"/>
                <a:gd name="T30" fmla="*/ 22 w 49"/>
                <a:gd name="T31" fmla="*/ 9 h 73"/>
                <a:gd name="T32" fmla="*/ 24 w 49"/>
                <a:gd name="T33" fmla="*/ 12 h 73"/>
                <a:gd name="T34" fmla="*/ 33 w 49"/>
                <a:gd name="T35" fmla="*/ 26 h 73"/>
                <a:gd name="T36" fmla="*/ 36 w 49"/>
                <a:gd name="T37" fmla="*/ 31 h 73"/>
                <a:gd name="T38" fmla="*/ 42 w 49"/>
                <a:gd name="T39" fmla="*/ 40 h 73"/>
                <a:gd name="T40" fmla="*/ 46 w 49"/>
                <a:gd name="T41" fmla="*/ 57 h 73"/>
                <a:gd name="T42" fmla="*/ 46 w 49"/>
                <a:gd name="T43" fmla="*/ 66 h 73"/>
                <a:gd name="T44" fmla="*/ 46 w 49"/>
                <a:gd name="T45" fmla="*/ 65 h 73"/>
                <a:gd name="T46" fmla="*/ 46 w 49"/>
                <a:gd name="T47" fmla="*/ 65 h 73"/>
                <a:gd name="T48" fmla="*/ 48 w 49"/>
                <a:gd name="T49" fmla="*/ 63 h 73"/>
                <a:gd name="T50" fmla="*/ 49 w 49"/>
                <a:gd name="T51" fmla="*/ 65 h 73"/>
                <a:gd name="T52" fmla="*/ 49 w 49"/>
                <a:gd name="T53" fmla="*/ 68 h 73"/>
                <a:gd name="T54" fmla="*/ 45 w 49"/>
                <a:gd name="T55" fmla="*/ 73 h 73"/>
                <a:gd name="T56" fmla="*/ 43 w 49"/>
                <a:gd name="T57" fmla="*/ 69 h 73"/>
                <a:gd name="T58" fmla="*/ 39 w 49"/>
                <a:gd name="T59" fmla="*/ 48 h 73"/>
                <a:gd name="T60" fmla="*/ 37 w 49"/>
                <a:gd name="T61" fmla="*/ 42 h 73"/>
                <a:gd name="T62" fmla="*/ 33 w 49"/>
                <a:gd name="T63" fmla="*/ 38 h 73"/>
                <a:gd name="T64" fmla="*/ 29 w 49"/>
                <a:gd name="T65" fmla="*/ 36 h 73"/>
                <a:gd name="T66" fmla="*/ 21 w 49"/>
                <a:gd name="T67" fmla="*/ 36 h 73"/>
                <a:gd name="T68" fmla="*/ 17 w 49"/>
                <a:gd name="T69" fmla="*/ 34 h 73"/>
                <a:gd name="T70" fmla="*/ 10 w 49"/>
                <a:gd name="T71" fmla="*/ 28 h 73"/>
                <a:gd name="T72" fmla="*/ 8 w 49"/>
                <a:gd name="T73" fmla="*/ 26 h 73"/>
                <a:gd name="T74" fmla="*/ 6 w 49"/>
                <a:gd name="T75" fmla="*/ 23 h 73"/>
                <a:gd name="T76" fmla="*/ 10 w 49"/>
                <a:gd name="T77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" h="73">
                  <a:moveTo>
                    <a:pt x="10" y="2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3"/>
                    <a:pt x="11" y="24"/>
                    <a:pt x="12" y="24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1" y="23"/>
                    <a:pt x="10" y="22"/>
                  </a:cubicBezTo>
                  <a:cubicBezTo>
                    <a:pt x="10" y="19"/>
                    <a:pt x="8" y="16"/>
                    <a:pt x="6" y="13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8" y="12"/>
                    <a:pt x="9" y="13"/>
                    <a:pt x="9" y="13"/>
                  </a:cubicBezTo>
                  <a:cubicBezTo>
                    <a:pt x="6" y="11"/>
                    <a:pt x="4" y="7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1"/>
                  </a:cubicBezTo>
                  <a:cubicBezTo>
                    <a:pt x="7" y="2"/>
                    <a:pt x="10" y="3"/>
                    <a:pt x="13" y="4"/>
                  </a:cubicBezTo>
                  <a:cubicBezTo>
                    <a:pt x="15" y="4"/>
                    <a:pt x="16" y="5"/>
                    <a:pt x="17" y="7"/>
                  </a:cubicBezTo>
                  <a:cubicBezTo>
                    <a:pt x="18" y="8"/>
                    <a:pt x="19" y="11"/>
                    <a:pt x="22" y="9"/>
                  </a:cubicBezTo>
                  <a:cubicBezTo>
                    <a:pt x="23" y="8"/>
                    <a:pt x="24" y="11"/>
                    <a:pt x="24" y="12"/>
                  </a:cubicBezTo>
                  <a:cubicBezTo>
                    <a:pt x="27" y="17"/>
                    <a:pt x="29" y="22"/>
                    <a:pt x="33" y="26"/>
                  </a:cubicBezTo>
                  <a:cubicBezTo>
                    <a:pt x="35" y="27"/>
                    <a:pt x="36" y="29"/>
                    <a:pt x="36" y="31"/>
                  </a:cubicBezTo>
                  <a:cubicBezTo>
                    <a:pt x="36" y="35"/>
                    <a:pt x="39" y="37"/>
                    <a:pt x="42" y="40"/>
                  </a:cubicBezTo>
                  <a:cubicBezTo>
                    <a:pt x="44" y="45"/>
                    <a:pt x="45" y="51"/>
                    <a:pt x="46" y="57"/>
                  </a:cubicBezTo>
                  <a:cubicBezTo>
                    <a:pt x="46" y="59"/>
                    <a:pt x="47" y="62"/>
                    <a:pt x="46" y="66"/>
                  </a:cubicBezTo>
                  <a:cubicBezTo>
                    <a:pt x="46" y="66"/>
                    <a:pt x="47" y="65"/>
                    <a:pt x="46" y="65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6" y="64"/>
                    <a:pt x="47" y="63"/>
                    <a:pt x="48" y="63"/>
                  </a:cubicBezTo>
                  <a:cubicBezTo>
                    <a:pt x="49" y="63"/>
                    <a:pt x="49" y="64"/>
                    <a:pt x="49" y="65"/>
                  </a:cubicBezTo>
                  <a:cubicBezTo>
                    <a:pt x="49" y="66"/>
                    <a:pt x="49" y="67"/>
                    <a:pt x="49" y="68"/>
                  </a:cubicBezTo>
                  <a:cubicBezTo>
                    <a:pt x="48" y="70"/>
                    <a:pt x="47" y="72"/>
                    <a:pt x="45" y="73"/>
                  </a:cubicBezTo>
                  <a:cubicBezTo>
                    <a:pt x="43" y="73"/>
                    <a:pt x="43" y="70"/>
                    <a:pt x="43" y="69"/>
                  </a:cubicBezTo>
                  <a:cubicBezTo>
                    <a:pt x="42" y="62"/>
                    <a:pt x="41" y="54"/>
                    <a:pt x="39" y="48"/>
                  </a:cubicBezTo>
                  <a:cubicBezTo>
                    <a:pt x="39" y="45"/>
                    <a:pt x="39" y="43"/>
                    <a:pt x="37" y="42"/>
                  </a:cubicBezTo>
                  <a:cubicBezTo>
                    <a:pt x="35" y="41"/>
                    <a:pt x="34" y="39"/>
                    <a:pt x="33" y="38"/>
                  </a:cubicBezTo>
                  <a:cubicBezTo>
                    <a:pt x="32" y="37"/>
                    <a:pt x="30" y="36"/>
                    <a:pt x="29" y="36"/>
                  </a:cubicBezTo>
                  <a:cubicBezTo>
                    <a:pt x="26" y="38"/>
                    <a:pt x="23" y="36"/>
                    <a:pt x="21" y="36"/>
                  </a:cubicBezTo>
                  <a:cubicBezTo>
                    <a:pt x="19" y="35"/>
                    <a:pt x="18" y="35"/>
                    <a:pt x="17" y="34"/>
                  </a:cubicBezTo>
                  <a:cubicBezTo>
                    <a:pt x="15" y="32"/>
                    <a:pt x="13" y="29"/>
                    <a:pt x="10" y="28"/>
                  </a:cubicBezTo>
                  <a:cubicBezTo>
                    <a:pt x="9" y="27"/>
                    <a:pt x="8" y="27"/>
                    <a:pt x="8" y="26"/>
                  </a:cubicBezTo>
                  <a:cubicBezTo>
                    <a:pt x="6" y="25"/>
                    <a:pt x="6" y="24"/>
                    <a:pt x="6" y="23"/>
                  </a:cubicBezTo>
                  <a:cubicBezTo>
                    <a:pt x="7" y="22"/>
                    <a:pt x="8" y="21"/>
                    <a:pt x="10" y="22"/>
                  </a:cubicBezTo>
                  <a:close/>
                </a:path>
              </a:pathLst>
            </a:custGeom>
            <a:solidFill>
              <a:srgbClr val="4130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8" name="Freeform 181"/>
            <p:cNvSpPr>
              <a:spLocks/>
            </p:cNvSpPr>
            <p:nvPr/>
          </p:nvSpPr>
          <p:spPr bwMode="auto">
            <a:xfrm>
              <a:off x="7823809" y="3389383"/>
              <a:ext cx="87500" cy="218009"/>
            </a:xfrm>
            <a:custGeom>
              <a:avLst/>
              <a:gdLst>
                <a:gd name="T0" fmla="*/ 5 w 41"/>
                <a:gd name="T1" fmla="*/ 26 h 102"/>
                <a:gd name="T2" fmla="*/ 5 w 41"/>
                <a:gd name="T3" fmla="*/ 22 h 102"/>
                <a:gd name="T4" fmla="*/ 3 w 41"/>
                <a:gd name="T5" fmla="*/ 25 h 102"/>
                <a:gd name="T6" fmla="*/ 2 w 41"/>
                <a:gd name="T7" fmla="*/ 15 h 102"/>
                <a:gd name="T8" fmla="*/ 1 w 41"/>
                <a:gd name="T9" fmla="*/ 4 h 102"/>
                <a:gd name="T10" fmla="*/ 2 w 41"/>
                <a:gd name="T11" fmla="*/ 1 h 102"/>
                <a:gd name="T12" fmla="*/ 4 w 41"/>
                <a:gd name="T13" fmla="*/ 3 h 102"/>
                <a:gd name="T14" fmla="*/ 10 w 41"/>
                <a:gd name="T15" fmla="*/ 18 h 102"/>
                <a:gd name="T16" fmla="*/ 21 w 41"/>
                <a:gd name="T17" fmla="*/ 55 h 102"/>
                <a:gd name="T18" fmla="*/ 23 w 41"/>
                <a:gd name="T19" fmla="*/ 60 h 102"/>
                <a:gd name="T20" fmla="*/ 26 w 41"/>
                <a:gd name="T21" fmla="*/ 76 h 102"/>
                <a:gd name="T22" fmla="*/ 26 w 41"/>
                <a:gd name="T23" fmla="*/ 72 h 102"/>
                <a:gd name="T24" fmla="*/ 26 w 41"/>
                <a:gd name="T25" fmla="*/ 72 h 102"/>
                <a:gd name="T26" fmla="*/ 27 w 41"/>
                <a:gd name="T27" fmla="*/ 72 h 102"/>
                <a:gd name="T28" fmla="*/ 38 w 41"/>
                <a:gd name="T29" fmla="*/ 94 h 102"/>
                <a:gd name="T30" fmla="*/ 41 w 41"/>
                <a:gd name="T31" fmla="*/ 102 h 102"/>
                <a:gd name="T32" fmla="*/ 36 w 41"/>
                <a:gd name="T33" fmla="*/ 97 h 102"/>
                <a:gd name="T34" fmla="*/ 23 w 41"/>
                <a:gd name="T35" fmla="*/ 92 h 102"/>
                <a:gd name="T36" fmla="*/ 17 w 41"/>
                <a:gd name="T37" fmla="*/ 69 h 102"/>
                <a:gd name="T38" fmla="*/ 16 w 41"/>
                <a:gd name="T39" fmla="*/ 64 h 102"/>
                <a:gd name="T40" fmla="*/ 8 w 41"/>
                <a:gd name="T41" fmla="*/ 39 h 102"/>
                <a:gd name="T42" fmla="*/ 7 w 41"/>
                <a:gd name="T43" fmla="*/ 38 h 102"/>
                <a:gd name="T44" fmla="*/ 5 w 41"/>
                <a:gd name="T45" fmla="*/ 27 h 102"/>
                <a:gd name="T46" fmla="*/ 5 w 41"/>
                <a:gd name="T47" fmla="*/ 2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102">
                  <a:moveTo>
                    <a:pt x="5" y="26"/>
                  </a:moveTo>
                  <a:cubicBezTo>
                    <a:pt x="5" y="24"/>
                    <a:pt x="5" y="23"/>
                    <a:pt x="5" y="22"/>
                  </a:cubicBezTo>
                  <a:cubicBezTo>
                    <a:pt x="3" y="22"/>
                    <a:pt x="4" y="24"/>
                    <a:pt x="3" y="25"/>
                  </a:cubicBezTo>
                  <a:cubicBezTo>
                    <a:pt x="2" y="21"/>
                    <a:pt x="1" y="18"/>
                    <a:pt x="2" y="15"/>
                  </a:cubicBezTo>
                  <a:cubicBezTo>
                    <a:pt x="2" y="11"/>
                    <a:pt x="2" y="8"/>
                    <a:pt x="1" y="4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3" y="0"/>
                    <a:pt x="4" y="2"/>
                    <a:pt x="4" y="3"/>
                  </a:cubicBezTo>
                  <a:cubicBezTo>
                    <a:pt x="7" y="8"/>
                    <a:pt x="9" y="13"/>
                    <a:pt x="10" y="18"/>
                  </a:cubicBezTo>
                  <a:cubicBezTo>
                    <a:pt x="13" y="31"/>
                    <a:pt x="17" y="43"/>
                    <a:pt x="21" y="55"/>
                  </a:cubicBezTo>
                  <a:cubicBezTo>
                    <a:pt x="23" y="57"/>
                    <a:pt x="22" y="58"/>
                    <a:pt x="23" y="60"/>
                  </a:cubicBezTo>
                  <a:cubicBezTo>
                    <a:pt x="23" y="66"/>
                    <a:pt x="26" y="71"/>
                    <a:pt x="26" y="76"/>
                  </a:cubicBezTo>
                  <a:cubicBezTo>
                    <a:pt x="26" y="75"/>
                    <a:pt x="25" y="74"/>
                    <a:pt x="26" y="72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31" y="79"/>
                    <a:pt x="34" y="87"/>
                    <a:pt x="38" y="94"/>
                  </a:cubicBezTo>
                  <a:cubicBezTo>
                    <a:pt x="39" y="97"/>
                    <a:pt x="40" y="99"/>
                    <a:pt x="41" y="102"/>
                  </a:cubicBezTo>
                  <a:cubicBezTo>
                    <a:pt x="38" y="102"/>
                    <a:pt x="38" y="98"/>
                    <a:pt x="36" y="97"/>
                  </a:cubicBezTo>
                  <a:cubicBezTo>
                    <a:pt x="33" y="92"/>
                    <a:pt x="28" y="92"/>
                    <a:pt x="23" y="92"/>
                  </a:cubicBezTo>
                  <a:cubicBezTo>
                    <a:pt x="19" y="85"/>
                    <a:pt x="19" y="77"/>
                    <a:pt x="17" y="69"/>
                  </a:cubicBezTo>
                  <a:cubicBezTo>
                    <a:pt x="17" y="67"/>
                    <a:pt x="17" y="66"/>
                    <a:pt x="16" y="64"/>
                  </a:cubicBezTo>
                  <a:cubicBezTo>
                    <a:pt x="13" y="56"/>
                    <a:pt x="12" y="47"/>
                    <a:pt x="8" y="39"/>
                  </a:cubicBezTo>
                  <a:cubicBezTo>
                    <a:pt x="8" y="39"/>
                    <a:pt x="7" y="38"/>
                    <a:pt x="7" y="38"/>
                  </a:cubicBezTo>
                  <a:cubicBezTo>
                    <a:pt x="6" y="35"/>
                    <a:pt x="6" y="31"/>
                    <a:pt x="5" y="27"/>
                  </a:cubicBezTo>
                  <a:cubicBezTo>
                    <a:pt x="5" y="27"/>
                    <a:pt x="5" y="26"/>
                    <a:pt x="5" y="26"/>
                  </a:cubicBezTo>
                  <a:close/>
                </a:path>
              </a:pathLst>
            </a:custGeom>
            <a:solidFill>
              <a:srgbClr val="D7A2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39" name="Freeform 182"/>
            <p:cNvSpPr>
              <a:spLocks/>
            </p:cNvSpPr>
            <p:nvPr/>
          </p:nvSpPr>
          <p:spPr bwMode="auto">
            <a:xfrm>
              <a:off x="6414909" y="4010782"/>
              <a:ext cx="51907" cy="244704"/>
            </a:xfrm>
            <a:custGeom>
              <a:avLst/>
              <a:gdLst>
                <a:gd name="T0" fmla="*/ 20 w 24"/>
                <a:gd name="T1" fmla="*/ 13 h 114"/>
                <a:gd name="T2" fmla="*/ 19 w 24"/>
                <a:gd name="T3" fmla="*/ 22 h 114"/>
                <a:gd name="T4" fmla="*/ 20 w 24"/>
                <a:gd name="T5" fmla="*/ 20 h 114"/>
                <a:gd name="T6" fmla="*/ 21 w 24"/>
                <a:gd name="T7" fmla="*/ 26 h 114"/>
                <a:gd name="T8" fmla="*/ 19 w 24"/>
                <a:gd name="T9" fmla="*/ 28 h 114"/>
                <a:gd name="T10" fmla="*/ 18 w 24"/>
                <a:gd name="T11" fmla="*/ 25 h 114"/>
                <a:gd name="T12" fmla="*/ 10 w 24"/>
                <a:gd name="T13" fmla="*/ 72 h 114"/>
                <a:gd name="T14" fmla="*/ 3 w 24"/>
                <a:gd name="T15" fmla="*/ 114 h 114"/>
                <a:gd name="T16" fmla="*/ 1 w 24"/>
                <a:gd name="T17" fmla="*/ 110 h 114"/>
                <a:gd name="T18" fmla="*/ 2 w 24"/>
                <a:gd name="T19" fmla="*/ 102 h 114"/>
                <a:gd name="T20" fmla="*/ 1 w 24"/>
                <a:gd name="T21" fmla="*/ 89 h 114"/>
                <a:gd name="T22" fmla="*/ 3 w 24"/>
                <a:gd name="T23" fmla="*/ 83 h 114"/>
                <a:gd name="T24" fmla="*/ 4 w 24"/>
                <a:gd name="T25" fmla="*/ 78 h 114"/>
                <a:gd name="T26" fmla="*/ 2 w 24"/>
                <a:gd name="T27" fmla="*/ 69 h 114"/>
                <a:gd name="T28" fmla="*/ 8 w 24"/>
                <a:gd name="T29" fmla="*/ 32 h 114"/>
                <a:gd name="T30" fmla="*/ 9 w 24"/>
                <a:gd name="T31" fmla="*/ 20 h 114"/>
                <a:gd name="T32" fmla="*/ 12 w 24"/>
                <a:gd name="T33" fmla="*/ 7 h 114"/>
                <a:gd name="T34" fmla="*/ 13 w 24"/>
                <a:gd name="T35" fmla="*/ 6 h 114"/>
                <a:gd name="T36" fmla="*/ 13 w 24"/>
                <a:gd name="T37" fmla="*/ 8 h 114"/>
                <a:gd name="T38" fmla="*/ 16 w 24"/>
                <a:gd name="T39" fmla="*/ 19 h 114"/>
                <a:gd name="T40" fmla="*/ 16 w 24"/>
                <a:gd name="T41" fmla="*/ 17 h 114"/>
                <a:gd name="T42" fmla="*/ 20 w 24"/>
                <a:gd name="T43" fmla="*/ 0 h 114"/>
                <a:gd name="T44" fmla="*/ 20 w 24"/>
                <a:gd name="T45" fmla="*/ 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114">
                  <a:moveTo>
                    <a:pt x="20" y="13"/>
                  </a:moveTo>
                  <a:cubicBezTo>
                    <a:pt x="18" y="16"/>
                    <a:pt x="19" y="19"/>
                    <a:pt x="19" y="22"/>
                  </a:cubicBezTo>
                  <a:cubicBezTo>
                    <a:pt x="20" y="22"/>
                    <a:pt x="19" y="21"/>
                    <a:pt x="20" y="20"/>
                  </a:cubicBezTo>
                  <a:cubicBezTo>
                    <a:pt x="21" y="22"/>
                    <a:pt x="20" y="24"/>
                    <a:pt x="21" y="26"/>
                  </a:cubicBezTo>
                  <a:cubicBezTo>
                    <a:pt x="21" y="27"/>
                    <a:pt x="20" y="28"/>
                    <a:pt x="19" y="28"/>
                  </a:cubicBezTo>
                  <a:cubicBezTo>
                    <a:pt x="18" y="28"/>
                    <a:pt x="19" y="26"/>
                    <a:pt x="18" y="25"/>
                  </a:cubicBezTo>
                  <a:cubicBezTo>
                    <a:pt x="15" y="41"/>
                    <a:pt x="12" y="57"/>
                    <a:pt x="10" y="72"/>
                  </a:cubicBezTo>
                  <a:cubicBezTo>
                    <a:pt x="7" y="86"/>
                    <a:pt x="5" y="100"/>
                    <a:pt x="3" y="114"/>
                  </a:cubicBezTo>
                  <a:cubicBezTo>
                    <a:pt x="0" y="114"/>
                    <a:pt x="1" y="112"/>
                    <a:pt x="1" y="110"/>
                  </a:cubicBezTo>
                  <a:cubicBezTo>
                    <a:pt x="1" y="107"/>
                    <a:pt x="1" y="104"/>
                    <a:pt x="2" y="102"/>
                  </a:cubicBezTo>
                  <a:cubicBezTo>
                    <a:pt x="3" y="97"/>
                    <a:pt x="4" y="93"/>
                    <a:pt x="1" y="89"/>
                  </a:cubicBezTo>
                  <a:cubicBezTo>
                    <a:pt x="0" y="87"/>
                    <a:pt x="1" y="84"/>
                    <a:pt x="3" y="83"/>
                  </a:cubicBezTo>
                  <a:cubicBezTo>
                    <a:pt x="5" y="81"/>
                    <a:pt x="5" y="80"/>
                    <a:pt x="4" y="78"/>
                  </a:cubicBezTo>
                  <a:cubicBezTo>
                    <a:pt x="2" y="75"/>
                    <a:pt x="3" y="72"/>
                    <a:pt x="2" y="69"/>
                  </a:cubicBezTo>
                  <a:cubicBezTo>
                    <a:pt x="4" y="57"/>
                    <a:pt x="6" y="45"/>
                    <a:pt x="8" y="32"/>
                  </a:cubicBezTo>
                  <a:cubicBezTo>
                    <a:pt x="9" y="28"/>
                    <a:pt x="11" y="24"/>
                    <a:pt x="9" y="20"/>
                  </a:cubicBezTo>
                  <a:cubicBezTo>
                    <a:pt x="10" y="16"/>
                    <a:pt x="11" y="11"/>
                    <a:pt x="12" y="7"/>
                  </a:cubicBezTo>
                  <a:cubicBezTo>
                    <a:pt x="12" y="6"/>
                    <a:pt x="12" y="5"/>
                    <a:pt x="13" y="6"/>
                  </a:cubicBezTo>
                  <a:cubicBezTo>
                    <a:pt x="13" y="6"/>
                    <a:pt x="13" y="8"/>
                    <a:pt x="13" y="8"/>
                  </a:cubicBezTo>
                  <a:cubicBezTo>
                    <a:pt x="12" y="13"/>
                    <a:pt x="11" y="17"/>
                    <a:pt x="16" y="19"/>
                  </a:cubicBezTo>
                  <a:cubicBezTo>
                    <a:pt x="17" y="18"/>
                    <a:pt x="16" y="17"/>
                    <a:pt x="16" y="17"/>
                  </a:cubicBezTo>
                  <a:cubicBezTo>
                    <a:pt x="22" y="12"/>
                    <a:pt x="13" y="5"/>
                    <a:pt x="20" y="0"/>
                  </a:cubicBezTo>
                  <a:cubicBezTo>
                    <a:pt x="24" y="4"/>
                    <a:pt x="19" y="9"/>
                    <a:pt x="20" y="13"/>
                  </a:cubicBezTo>
                  <a:close/>
                </a:path>
              </a:pathLst>
            </a:custGeom>
            <a:solidFill>
              <a:srgbClr val="4D4F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0" name="Freeform 183"/>
            <p:cNvSpPr>
              <a:spLocks/>
            </p:cNvSpPr>
            <p:nvPr/>
          </p:nvSpPr>
          <p:spPr bwMode="auto">
            <a:xfrm>
              <a:off x="6908766" y="3797222"/>
              <a:ext cx="78602" cy="91949"/>
            </a:xfrm>
            <a:custGeom>
              <a:avLst/>
              <a:gdLst>
                <a:gd name="T0" fmla="*/ 10 w 37"/>
                <a:gd name="T1" fmla="*/ 5 h 43"/>
                <a:gd name="T2" fmla="*/ 22 w 37"/>
                <a:gd name="T3" fmla="*/ 7 h 43"/>
                <a:gd name="T4" fmla="*/ 35 w 37"/>
                <a:gd name="T5" fmla="*/ 32 h 43"/>
                <a:gd name="T6" fmla="*/ 36 w 37"/>
                <a:gd name="T7" fmla="*/ 37 h 43"/>
                <a:gd name="T8" fmla="*/ 29 w 37"/>
                <a:gd name="T9" fmla="*/ 22 h 43"/>
                <a:gd name="T10" fmla="*/ 25 w 37"/>
                <a:gd name="T11" fmla="*/ 17 h 43"/>
                <a:gd name="T12" fmla="*/ 18 w 37"/>
                <a:gd name="T13" fmla="*/ 13 h 43"/>
                <a:gd name="T14" fmla="*/ 13 w 37"/>
                <a:gd name="T15" fmla="*/ 22 h 43"/>
                <a:gd name="T16" fmla="*/ 15 w 37"/>
                <a:gd name="T17" fmla="*/ 18 h 43"/>
                <a:gd name="T18" fmla="*/ 20 w 37"/>
                <a:gd name="T19" fmla="*/ 15 h 43"/>
                <a:gd name="T20" fmla="*/ 23 w 37"/>
                <a:gd name="T21" fmla="*/ 20 h 43"/>
                <a:gd name="T22" fmla="*/ 26 w 37"/>
                <a:gd name="T23" fmla="*/ 31 h 43"/>
                <a:gd name="T24" fmla="*/ 20 w 37"/>
                <a:gd name="T25" fmla="*/ 38 h 43"/>
                <a:gd name="T26" fmla="*/ 16 w 37"/>
                <a:gd name="T27" fmla="*/ 39 h 43"/>
                <a:gd name="T28" fmla="*/ 12 w 37"/>
                <a:gd name="T29" fmla="*/ 31 h 43"/>
                <a:gd name="T30" fmla="*/ 4 w 37"/>
                <a:gd name="T31" fmla="*/ 33 h 43"/>
                <a:gd name="T32" fmla="*/ 3 w 37"/>
                <a:gd name="T33" fmla="*/ 32 h 43"/>
                <a:gd name="T34" fmla="*/ 7 w 37"/>
                <a:gd name="T35" fmla="*/ 22 h 43"/>
                <a:gd name="T36" fmla="*/ 9 w 37"/>
                <a:gd name="T37" fmla="*/ 14 h 43"/>
                <a:gd name="T38" fmla="*/ 10 w 37"/>
                <a:gd name="T39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3">
                  <a:moveTo>
                    <a:pt x="10" y="5"/>
                  </a:moveTo>
                  <a:cubicBezTo>
                    <a:pt x="16" y="0"/>
                    <a:pt x="18" y="0"/>
                    <a:pt x="22" y="7"/>
                  </a:cubicBezTo>
                  <a:cubicBezTo>
                    <a:pt x="28" y="15"/>
                    <a:pt x="32" y="23"/>
                    <a:pt x="35" y="32"/>
                  </a:cubicBezTo>
                  <a:cubicBezTo>
                    <a:pt x="36" y="34"/>
                    <a:pt x="37" y="35"/>
                    <a:pt x="36" y="37"/>
                  </a:cubicBezTo>
                  <a:cubicBezTo>
                    <a:pt x="34" y="32"/>
                    <a:pt x="33" y="26"/>
                    <a:pt x="29" y="22"/>
                  </a:cubicBezTo>
                  <a:cubicBezTo>
                    <a:pt x="27" y="20"/>
                    <a:pt x="26" y="18"/>
                    <a:pt x="25" y="17"/>
                  </a:cubicBezTo>
                  <a:cubicBezTo>
                    <a:pt x="23" y="15"/>
                    <a:pt x="21" y="12"/>
                    <a:pt x="18" y="13"/>
                  </a:cubicBezTo>
                  <a:cubicBezTo>
                    <a:pt x="15" y="14"/>
                    <a:pt x="13" y="17"/>
                    <a:pt x="13" y="22"/>
                  </a:cubicBezTo>
                  <a:cubicBezTo>
                    <a:pt x="14" y="20"/>
                    <a:pt x="15" y="19"/>
                    <a:pt x="15" y="18"/>
                  </a:cubicBezTo>
                  <a:cubicBezTo>
                    <a:pt x="17" y="16"/>
                    <a:pt x="18" y="14"/>
                    <a:pt x="20" y="15"/>
                  </a:cubicBezTo>
                  <a:cubicBezTo>
                    <a:pt x="21" y="16"/>
                    <a:pt x="24" y="16"/>
                    <a:pt x="23" y="20"/>
                  </a:cubicBezTo>
                  <a:cubicBezTo>
                    <a:pt x="22" y="23"/>
                    <a:pt x="23" y="28"/>
                    <a:pt x="26" y="31"/>
                  </a:cubicBezTo>
                  <a:cubicBezTo>
                    <a:pt x="21" y="30"/>
                    <a:pt x="20" y="35"/>
                    <a:pt x="20" y="38"/>
                  </a:cubicBezTo>
                  <a:cubicBezTo>
                    <a:pt x="19" y="43"/>
                    <a:pt x="18" y="41"/>
                    <a:pt x="16" y="39"/>
                  </a:cubicBezTo>
                  <a:cubicBezTo>
                    <a:pt x="13" y="37"/>
                    <a:pt x="11" y="35"/>
                    <a:pt x="12" y="31"/>
                  </a:cubicBezTo>
                  <a:cubicBezTo>
                    <a:pt x="10" y="34"/>
                    <a:pt x="8" y="36"/>
                    <a:pt x="4" y="33"/>
                  </a:cubicBezTo>
                  <a:cubicBezTo>
                    <a:pt x="3" y="34"/>
                    <a:pt x="2" y="34"/>
                    <a:pt x="3" y="32"/>
                  </a:cubicBezTo>
                  <a:cubicBezTo>
                    <a:pt x="0" y="27"/>
                    <a:pt x="4" y="25"/>
                    <a:pt x="7" y="22"/>
                  </a:cubicBezTo>
                  <a:cubicBezTo>
                    <a:pt x="9" y="20"/>
                    <a:pt x="10" y="17"/>
                    <a:pt x="9" y="14"/>
                  </a:cubicBezTo>
                  <a:cubicBezTo>
                    <a:pt x="8" y="11"/>
                    <a:pt x="9" y="8"/>
                    <a:pt x="10" y="5"/>
                  </a:cubicBezTo>
                  <a:close/>
                </a:path>
              </a:pathLst>
            </a:custGeom>
            <a:solidFill>
              <a:srgbClr val="393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1" name="Freeform 184"/>
            <p:cNvSpPr>
              <a:spLocks/>
            </p:cNvSpPr>
            <p:nvPr/>
          </p:nvSpPr>
          <p:spPr bwMode="auto">
            <a:xfrm>
              <a:off x="6779740" y="3823917"/>
              <a:ext cx="29661" cy="335170"/>
            </a:xfrm>
            <a:custGeom>
              <a:avLst/>
              <a:gdLst>
                <a:gd name="T0" fmla="*/ 7 w 14"/>
                <a:gd name="T1" fmla="*/ 115 h 156"/>
                <a:gd name="T2" fmla="*/ 7 w 14"/>
                <a:gd name="T3" fmla="*/ 117 h 156"/>
                <a:gd name="T4" fmla="*/ 6 w 14"/>
                <a:gd name="T5" fmla="*/ 131 h 156"/>
                <a:gd name="T6" fmla="*/ 6 w 14"/>
                <a:gd name="T7" fmla="*/ 132 h 156"/>
                <a:gd name="T8" fmla="*/ 9 w 14"/>
                <a:gd name="T9" fmla="*/ 152 h 156"/>
                <a:gd name="T10" fmla="*/ 5 w 14"/>
                <a:gd name="T11" fmla="*/ 155 h 156"/>
                <a:gd name="T12" fmla="*/ 0 w 14"/>
                <a:gd name="T13" fmla="*/ 100 h 156"/>
                <a:gd name="T14" fmla="*/ 3 w 14"/>
                <a:gd name="T15" fmla="*/ 38 h 156"/>
                <a:gd name="T16" fmla="*/ 7 w 14"/>
                <a:gd name="T17" fmla="*/ 15 h 156"/>
                <a:gd name="T18" fmla="*/ 8 w 14"/>
                <a:gd name="T19" fmla="*/ 17 h 156"/>
                <a:gd name="T20" fmla="*/ 8 w 14"/>
                <a:gd name="T21" fmla="*/ 16 h 156"/>
                <a:gd name="T22" fmla="*/ 10 w 14"/>
                <a:gd name="T23" fmla="*/ 2 h 156"/>
                <a:gd name="T24" fmla="*/ 12 w 14"/>
                <a:gd name="T25" fmla="*/ 1 h 156"/>
                <a:gd name="T26" fmla="*/ 13 w 14"/>
                <a:gd name="T27" fmla="*/ 7 h 156"/>
                <a:gd name="T28" fmla="*/ 10 w 14"/>
                <a:gd name="T29" fmla="*/ 29 h 156"/>
                <a:gd name="T30" fmla="*/ 10 w 14"/>
                <a:gd name="T31" fmla="*/ 33 h 156"/>
                <a:gd name="T32" fmla="*/ 6 w 14"/>
                <a:gd name="T33" fmla="*/ 56 h 156"/>
                <a:gd name="T34" fmla="*/ 5 w 14"/>
                <a:gd name="T35" fmla="*/ 91 h 156"/>
                <a:gd name="T36" fmla="*/ 6 w 14"/>
                <a:gd name="T37" fmla="*/ 95 h 156"/>
                <a:gd name="T38" fmla="*/ 5 w 14"/>
                <a:gd name="T39" fmla="*/ 106 h 156"/>
                <a:gd name="T40" fmla="*/ 7 w 14"/>
                <a:gd name="T41" fmla="*/ 11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156">
                  <a:moveTo>
                    <a:pt x="7" y="115"/>
                  </a:moveTo>
                  <a:cubicBezTo>
                    <a:pt x="7" y="116"/>
                    <a:pt x="7" y="116"/>
                    <a:pt x="7" y="117"/>
                  </a:cubicBezTo>
                  <a:cubicBezTo>
                    <a:pt x="6" y="121"/>
                    <a:pt x="5" y="126"/>
                    <a:pt x="6" y="131"/>
                  </a:cubicBezTo>
                  <a:cubicBezTo>
                    <a:pt x="6" y="131"/>
                    <a:pt x="6" y="131"/>
                    <a:pt x="6" y="132"/>
                  </a:cubicBezTo>
                  <a:cubicBezTo>
                    <a:pt x="9" y="138"/>
                    <a:pt x="8" y="145"/>
                    <a:pt x="9" y="152"/>
                  </a:cubicBezTo>
                  <a:cubicBezTo>
                    <a:pt x="10" y="154"/>
                    <a:pt x="8" y="156"/>
                    <a:pt x="5" y="155"/>
                  </a:cubicBezTo>
                  <a:cubicBezTo>
                    <a:pt x="4" y="136"/>
                    <a:pt x="1" y="118"/>
                    <a:pt x="0" y="100"/>
                  </a:cubicBezTo>
                  <a:cubicBezTo>
                    <a:pt x="0" y="79"/>
                    <a:pt x="1" y="58"/>
                    <a:pt x="3" y="38"/>
                  </a:cubicBezTo>
                  <a:cubicBezTo>
                    <a:pt x="4" y="30"/>
                    <a:pt x="6" y="23"/>
                    <a:pt x="7" y="15"/>
                  </a:cubicBezTo>
                  <a:cubicBezTo>
                    <a:pt x="8" y="16"/>
                    <a:pt x="8" y="16"/>
                    <a:pt x="8" y="17"/>
                  </a:cubicBezTo>
                  <a:cubicBezTo>
                    <a:pt x="9" y="16"/>
                    <a:pt x="8" y="16"/>
                    <a:pt x="8" y="16"/>
                  </a:cubicBezTo>
                  <a:cubicBezTo>
                    <a:pt x="8" y="11"/>
                    <a:pt x="9" y="7"/>
                    <a:pt x="10" y="2"/>
                  </a:cubicBezTo>
                  <a:cubicBezTo>
                    <a:pt x="10" y="1"/>
                    <a:pt x="11" y="0"/>
                    <a:pt x="12" y="1"/>
                  </a:cubicBezTo>
                  <a:cubicBezTo>
                    <a:pt x="14" y="3"/>
                    <a:pt x="13" y="5"/>
                    <a:pt x="13" y="7"/>
                  </a:cubicBezTo>
                  <a:cubicBezTo>
                    <a:pt x="12" y="14"/>
                    <a:pt x="11" y="22"/>
                    <a:pt x="10" y="29"/>
                  </a:cubicBezTo>
                  <a:cubicBezTo>
                    <a:pt x="10" y="30"/>
                    <a:pt x="10" y="32"/>
                    <a:pt x="10" y="33"/>
                  </a:cubicBezTo>
                  <a:cubicBezTo>
                    <a:pt x="7" y="40"/>
                    <a:pt x="6" y="48"/>
                    <a:pt x="6" y="56"/>
                  </a:cubicBezTo>
                  <a:cubicBezTo>
                    <a:pt x="5" y="67"/>
                    <a:pt x="5" y="79"/>
                    <a:pt x="5" y="91"/>
                  </a:cubicBezTo>
                  <a:cubicBezTo>
                    <a:pt x="5" y="93"/>
                    <a:pt x="6" y="94"/>
                    <a:pt x="6" y="95"/>
                  </a:cubicBezTo>
                  <a:cubicBezTo>
                    <a:pt x="6" y="99"/>
                    <a:pt x="9" y="102"/>
                    <a:pt x="5" y="106"/>
                  </a:cubicBezTo>
                  <a:cubicBezTo>
                    <a:pt x="4" y="108"/>
                    <a:pt x="7" y="112"/>
                    <a:pt x="7" y="115"/>
                  </a:cubicBezTo>
                  <a:close/>
                </a:path>
              </a:pathLst>
            </a:custGeom>
            <a:solidFill>
              <a:srgbClr val="9396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2" name="Freeform 185"/>
            <p:cNvSpPr>
              <a:spLocks/>
            </p:cNvSpPr>
            <p:nvPr/>
          </p:nvSpPr>
          <p:spPr bwMode="auto">
            <a:xfrm>
              <a:off x="7894996" y="3688959"/>
              <a:ext cx="54873" cy="114195"/>
            </a:xfrm>
            <a:custGeom>
              <a:avLst/>
              <a:gdLst>
                <a:gd name="T0" fmla="*/ 2 w 26"/>
                <a:gd name="T1" fmla="*/ 1 h 53"/>
                <a:gd name="T2" fmla="*/ 12 w 26"/>
                <a:gd name="T3" fmla="*/ 2 h 53"/>
                <a:gd name="T4" fmla="*/ 15 w 26"/>
                <a:gd name="T5" fmla="*/ 2 h 53"/>
                <a:gd name="T6" fmla="*/ 19 w 26"/>
                <a:gd name="T7" fmla="*/ 1 h 53"/>
                <a:gd name="T8" fmla="*/ 17 w 26"/>
                <a:gd name="T9" fmla="*/ 4 h 53"/>
                <a:gd name="T10" fmla="*/ 17 w 26"/>
                <a:gd name="T11" fmla="*/ 7 h 53"/>
                <a:gd name="T12" fmla="*/ 23 w 26"/>
                <a:gd name="T13" fmla="*/ 20 h 53"/>
                <a:gd name="T14" fmla="*/ 26 w 26"/>
                <a:gd name="T15" fmla="*/ 41 h 53"/>
                <a:gd name="T16" fmla="*/ 26 w 26"/>
                <a:gd name="T17" fmla="*/ 53 h 53"/>
                <a:gd name="T18" fmla="*/ 19 w 26"/>
                <a:gd name="T19" fmla="*/ 41 h 53"/>
                <a:gd name="T20" fmla="*/ 25 w 26"/>
                <a:gd name="T21" fmla="*/ 46 h 53"/>
                <a:gd name="T22" fmla="*/ 18 w 26"/>
                <a:gd name="T23" fmla="*/ 40 h 53"/>
                <a:gd name="T24" fmla="*/ 16 w 26"/>
                <a:gd name="T25" fmla="*/ 38 h 53"/>
                <a:gd name="T26" fmla="*/ 13 w 26"/>
                <a:gd name="T27" fmla="*/ 26 h 53"/>
                <a:gd name="T28" fmla="*/ 11 w 26"/>
                <a:gd name="T29" fmla="*/ 24 h 53"/>
                <a:gd name="T30" fmla="*/ 10 w 26"/>
                <a:gd name="T31" fmla="*/ 23 h 53"/>
                <a:gd name="T32" fmla="*/ 3 w 26"/>
                <a:gd name="T33" fmla="*/ 20 h 53"/>
                <a:gd name="T34" fmla="*/ 1 w 26"/>
                <a:gd name="T35" fmla="*/ 5 h 53"/>
                <a:gd name="T36" fmla="*/ 8 w 26"/>
                <a:gd name="T37" fmla="*/ 4 h 53"/>
                <a:gd name="T38" fmla="*/ 2 w 26"/>
                <a:gd name="T39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2" y="1"/>
                  </a:moveTo>
                  <a:cubicBezTo>
                    <a:pt x="6" y="0"/>
                    <a:pt x="9" y="2"/>
                    <a:pt x="12" y="2"/>
                  </a:cubicBezTo>
                  <a:cubicBezTo>
                    <a:pt x="13" y="2"/>
                    <a:pt x="14" y="2"/>
                    <a:pt x="15" y="2"/>
                  </a:cubicBezTo>
                  <a:cubicBezTo>
                    <a:pt x="16" y="1"/>
                    <a:pt x="18" y="0"/>
                    <a:pt x="19" y="1"/>
                  </a:cubicBezTo>
                  <a:cubicBezTo>
                    <a:pt x="20" y="4"/>
                    <a:pt x="17" y="3"/>
                    <a:pt x="17" y="4"/>
                  </a:cubicBezTo>
                  <a:cubicBezTo>
                    <a:pt x="16" y="5"/>
                    <a:pt x="16" y="7"/>
                    <a:pt x="17" y="7"/>
                  </a:cubicBezTo>
                  <a:cubicBezTo>
                    <a:pt x="23" y="10"/>
                    <a:pt x="23" y="15"/>
                    <a:pt x="23" y="20"/>
                  </a:cubicBezTo>
                  <a:cubicBezTo>
                    <a:pt x="25" y="27"/>
                    <a:pt x="25" y="34"/>
                    <a:pt x="26" y="41"/>
                  </a:cubicBezTo>
                  <a:cubicBezTo>
                    <a:pt x="26" y="45"/>
                    <a:pt x="26" y="49"/>
                    <a:pt x="26" y="53"/>
                  </a:cubicBezTo>
                  <a:cubicBezTo>
                    <a:pt x="24" y="49"/>
                    <a:pt x="23" y="45"/>
                    <a:pt x="19" y="41"/>
                  </a:cubicBezTo>
                  <a:cubicBezTo>
                    <a:pt x="23" y="42"/>
                    <a:pt x="24" y="44"/>
                    <a:pt x="25" y="46"/>
                  </a:cubicBezTo>
                  <a:cubicBezTo>
                    <a:pt x="24" y="43"/>
                    <a:pt x="23" y="39"/>
                    <a:pt x="18" y="40"/>
                  </a:cubicBezTo>
                  <a:cubicBezTo>
                    <a:pt x="17" y="40"/>
                    <a:pt x="15" y="39"/>
                    <a:pt x="16" y="38"/>
                  </a:cubicBezTo>
                  <a:cubicBezTo>
                    <a:pt x="19" y="32"/>
                    <a:pt x="14" y="29"/>
                    <a:pt x="13" y="26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1" y="24"/>
                    <a:pt x="11" y="23"/>
                    <a:pt x="10" y="23"/>
                  </a:cubicBezTo>
                  <a:cubicBezTo>
                    <a:pt x="8" y="21"/>
                    <a:pt x="4" y="23"/>
                    <a:pt x="3" y="20"/>
                  </a:cubicBezTo>
                  <a:cubicBezTo>
                    <a:pt x="2" y="15"/>
                    <a:pt x="0" y="10"/>
                    <a:pt x="1" y="5"/>
                  </a:cubicBezTo>
                  <a:cubicBezTo>
                    <a:pt x="3" y="2"/>
                    <a:pt x="6" y="5"/>
                    <a:pt x="8" y="4"/>
                  </a:cubicBezTo>
                  <a:cubicBezTo>
                    <a:pt x="6" y="3"/>
                    <a:pt x="2" y="5"/>
                    <a:pt x="2" y="1"/>
                  </a:cubicBezTo>
                  <a:close/>
                </a:path>
              </a:pathLst>
            </a:custGeom>
            <a:solidFill>
              <a:srgbClr val="886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3" name="Freeform 186"/>
            <p:cNvSpPr>
              <a:spLocks/>
            </p:cNvSpPr>
            <p:nvPr/>
          </p:nvSpPr>
          <p:spPr bwMode="auto">
            <a:xfrm>
              <a:off x="7371478" y="2512898"/>
              <a:ext cx="87500" cy="114195"/>
            </a:xfrm>
            <a:custGeom>
              <a:avLst/>
              <a:gdLst>
                <a:gd name="T0" fmla="*/ 7 w 41"/>
                <a:gd name="T1" fmla="*/ 25 h 53"/>
                <a:gd name="T2" fmla="*/ 11 w 41"/>
                <a:gd name="T3" fmla="*/ 27 h 53"/>
                <a:gd name="T4" fmla="*/ 16 w 41"/>
                <a:gd name="T5" fmla="*/ 31 h 53"/>
                <a:gd name="T6" fmla="*/ 11 w 41"/>
                <a:gd name="T7" fmla="*/ 20 h 53"/>
                <a:gd name="T8" fmla="*/ 19 w 41"/>
                <a:gd name="T9" fmla="*/ 24 h 53"/>
                <a:gd name="T10" fmla="*/ 0 w 41"/>
                <a:gd name="T11" fmla="*/ 0 h 53"/>
                <a:gd name="T12" fmla="*/ 5 w 41"/>
                <a:gd name="T13" fmla="*/ 1 h 53"/>
                <a:gd name="T14" fmla="*/ 5 w 41"/>
                <a:gd name="T15" fmla="*/ 2 h 53"/>
                <a:gd name="T16" fmla="*/ 11 w 41"/>
                <a:gd name="T17" fmla="*/ 5 h 53"/>
                <a:gd name="T18" fmla="*/ 26 w 41"/>
                <a:gd name="T19" fmla="*/ 16 h 53"/>
                <a:gd name="T20" fmla="*/ 29 w 41"/>
                <a:gd name="T21" fmla="*/ 20 h 53"/>
                <a:gd name="T22" fmla="*/ 23 w 41"/>
                <a:gd name="T23" fmla="*/ 17 h 53"/>
                <a:gd name="T24" fmla="*/ 26 w 41"/>
                <a:gd name="T25" fmla="*/ 23 h 53"/>
                <a:gd name="T26" fmla="*/ 22 w 41"/>
                <a:gd name="T27" fmla="*/ 17 h 53"/>
                <a:gd name="T28" fmla="*/ 20 w 41"/>
                <a:gd name="T29" fmla="*/ 18 h 53"/>
                <a:gd name="T30" fmla="*/ 29 w 41"/>
                <a:gd name="T31" fmla="*/ 25 h 53"/>
                <a:gd name="T32" fmla="*/ 29 w 41"/>
                <a:gd name="T33" fmla="*/ 28 h 53"/>
                <a:gd name="T34" fmla="*/ 29 w 41"/>
                <a:gd name="T35" fmla="*/ 32 h 53"/>
                <a:gd name="T36" fmla="*/ 30 w 41"/>
                <a:gd name="T37" fmla="*/ 36 h 53"/>
                <a:gd name="T38" fmla="*/ 31 w 41"/>
                <a:gd name="T39" fmla="*/ 39 h 53"/>
                <a:gd name="T40" fmla="*/ 39 w 41"/>
                <a:gd name="T41" fmla="*/ 49 h 53"/>
                <a:gd name="T42" fmla="*/ 39 w 41"/>
                <a:gd name="T43" fmla="*/ 52 h 53"/>
                <a:gd name="T44" fmla="*/ 37 w 41"/>
                <a:gd name="T45" fmla="*/ 52 h 53"/>
                <a:gd name="T46" fmla="*/ 35 w 41"/>
                <a:gd name="T47" fmla="*/ 50 h 53"/>
                <a:gd name="T48" fmla="*/ 34 w 41"/>
                <a:gd name="T49" fmla="*/ 49 h 53"/>
                <a:gd name="T50" fmla="*/ 20 w 41"/>
                <a:gd name="T51" fmla="*/ 40 h 53"/>
                <a:gd name="T52" fmla="*/ 20 w 41"/>
                <a:gd name="T53" fmla="*/ 41 h 53"/>
                <a:gd name="T54" fmla="*/ 22 w 41"/>
                <a:gd name="T55" fmla="*/ 44 h 53"/>
                <a:gd name="T56" fmla="*/ 20 w 41"/>
                <a:gd name="T57" fmla="*/ 45 h 53"/>
                <a:gd name="T58" fmla="*/ 18 w 41"/>
                <a:gd name="T59" fmla="*/ 42 h 53"/>
                <a:gd name="T60" fmla="*/ 16 w 41"/>
                <a:gd name="T61" fmla="*/ 36 h 53"/>
                <a:gd name="T62" fmla="*/ 15 w 41"/>
                <a:gd name="T63" fmla="*/ 37 h 53"/>
                <a:gd name="T64" fmla="*/ 12 w 41"/>
                <a:gd name="T65" fmla="*/ 34 h 53"/>
                <a:gd name="T66" fmla="*/ 10 w 41"/>
                <a:gd name="T67" fmla="*/ 29 h 53"/>
                <a:gd name="T68" fmla="*/ 7 w 41"/>
                <a:gd name="T69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53">
                  <a:moveTo>
                    <a:pt x="7" y="25"/>
                  </a:moveTo>
                  <a:cubicBezTo>
                    <a:pt x="9" y="24"/>
                    <a:pt x="10" y="25"/>
                    <a:pt x="11" y="27"/>
                  </a:cubicBezTo>
                  <a:cubicBezTo>
                    <a:pt x="13" y="28"/>
                    <a:pt x="14" y="30"/>
                    <a:pt x="16" y="31"/>
                  </a:cubicBezTo>
                  <a:cubicBezTo>
                    <a:pt x="16" y="27"/>
                    <a:pt x="12" y="24"/>
                    <a:pt x="11" y="20"/>
                  </a:cubicBezTo>
                  <a:cubicBezTo>
                    <a:pt x="14" y="20"/>
                    <a:pt x="16" y="23"/>
                    <a:pt x="19" y="24"/>
                  </a:cubicBezTo>
                  <a:cubicBezTo>
                    <a:pt x="14" y="16"/>
                    <a:pt x="3" y="11"/>
                    <a:pt x="0" y="0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7" y="2"/>
                    <a:pt x="9" y="4"/>
                    <a:pt x="11" y="5"/>
                  </a:cubicBezTo>
                  <a:cubicBezTo>
                    <a:pt x="15" y="10"/>
                    <a:pt x="22" y="11"/>
                    <a:pt x="26" y="16"/>
                  </a:cubicBezTo>
                  <a:cubicBezTo>
                    <a:pt x="27" y="18"/>
                    <a:pt x="28" y="18"/>
                    <a:pt x="29" y="20"/>
                  </a:cubicBezTo>
                  <a:cubicBezTo>
                    <a:pt x="26" y="20"/>
                    <a:pt x="26" y="17"/>
                    <a:pt x="23" y="17"/>
                  </a:cubicBezTo>
                  <a:cubicBezTo>
                    <a:pt x="24" y="20"/>
                    <a:pt x="26" y="21"/>
                    <a:pt x="26" y="23"/>
                  </a:cubicBezTo>
                  <a:cubicBezTo>
                    <a:pt x="25" y="21"/>
                    <a:pt x="23" y="19"/>
                    <a:pt x="22" y="17"/>
                  </a:cubicBezTo>
                  <a:cubicBezTo>
                    <a:pt x="21" y="17"/>
                    <a:pt x="20" y="18"/>
                    <a:pt x="20" y="18"/>
                  </a:cubicBezTo>
                  <a:cubicBezTo>
                    <a:pt x="23" y="21"/>
                    <a:pt x="23" y="27"/>
                    <a:pt x="29" y="25"/>
                  </a:cubicBezTo>
                  <a:cubicBezTo>
                    <a:pt x="29" y="25"/>
                    <a:pt x="32" y="27"/>
                    <a:pt x="29" y="28"/>
                  </a:cubicBezTo>
                  <a:cubicBezTo>
                    <a:pt x="26" y="29"/>
                    <a:pt x="28" y="31"/>
                    <a:pt x="29" y="32"/>
                  </a:cubicBezTo>
                  <a:cubicBezTo>
                    <a:pt x="31" y="34"/>
                    <a:pt x="32" y="34"/>
                    <a:pt x="30" y="36"/>
                  </a:cubicBezTo>
                  <a:cubicBezTo>
                    <a:pt x="29" y="37"/>
                    <a:pt x="30" y="38"/>
                    <a:pt x="31" y="39"/>
                  </a:cubicBezTo>
                  <a:cubicBezTo>
                    <a:pt x="34" y="41"/>
                    <a:pt x="36" y="46"/>
                    <a:pt x="39" y="49"/>
                  </a:cubicBezTo>
                  <a:cubicBezTo>
                    <a:pt x="41" y="50"/>
                    <a:pt x="39" y="51"/>
                    <a:pt x="39" y="52"/>
                  </a:cubicBezTo>
                  <a:cubicBezTo>
                    <a:pt x="39" y="53"/>
                    <a:pt x="37" y="52"/>
                    <a:pt x="37" y="52"/>
                  </a:cubicBezTo>
                  <a:cubicBezTo>
                    <a:pt x="36" y="51"/>
                    <a:pt x="34" y="53"/>
                    <a:pt x="35" y="50"/>
                  </a:cubicBezTo>
                  <a:cubicBezTo>
                    <a:pt x="36" y="49"/>
                    <a:pt x="35" y="49"/>
                    <a:pt x="34" y="49"/>
                  </a:cubicBezTo>
                  <a:cubicBezTo>
                    <a:pt x="29" y="47"/>
                    <a:pt x="24" y="44"/>
                    <a:pt x="20" y="40"/>
                  </a:cubicBezTo>
                  <a:cubicBezTo>
                    <a:pt x="19" y="40"/>
                    <a:pt x="20" y="41"/>
                    <a:pt x="20" y="41"/>
                  </a:cubicBezTo>
                  <a:cubicBezTo>
                    <a:pt x="20" y="42"/>
                    <a:pt x="22" y="42"/>
                    <a:pt x="22" y="44"/>
                  </a:cubicBezTo>
                  <a:cubicBezTo>
                    <a:pt x="22" y="44"/>
                    <a:pt x="21" y="45"/>
                    <a:pt x="20" y="45"/>
                  </a:cubicBezTo>
                  <a:cubicBezTo>
                    <a:pt x="19" y="44"/>
                    <a:pt x="18" y="43"/>
                    <a:pt x="18" y="42"/>
                  </a:cubicBezTo>
                  <a:cubicBezTo>
                    <a:pt x="17" y="40"/>
                    <a:pt x="18" y="38"/>
                    <a:pt x="16" y="36"/>
                  </a:cubicBezTo>
                  <a:cubicBezTo>
                    <a:pt x="15" y="35"/>
                    <a:pt x="15" y="37"/>
                    <a:pt x="15" y="37"/>
                  </a:cubicBezTo>
                  <a:cubicBezTo>
                    <a:pt x="13" y="37"/>
                    <a:pt x="13" y="35"/>
                    <a:pt x="12" y="34"/>
                  </a:cubicBezTo>
                  <a:cubicBezTo>
                    <a:pt x="12" y="32"/>
                    <a:pt x="11" y="30"/>
                    <a:pt x="10" y="29"/>
                  </a:cubicBezTo>
                  <a:cubicBezTo>
                    <a:pt x="9" y="28"/>
                    <a:pt x="7" y="27"/>
                    <a:pt x="7" y="25"/>
                  </a:cubicBezTo>
                  <a:close/>
                </a:path>
              </a:pathLst>
            </a:custGeom>
            <a:solidFill>
              <a:srgbClr val="181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4" name="Freeform 187"/>
            <p:cNvSpPr>
              <a:spLocks/>
            </p:cNvSpPr>
            <p:nvPr/>
          </p:nvSpPr>
          <p:spPr bwMode="auto">
            <a:xfrm>
              <a:off x="6299231" y="4651461"/>
              <a:ext cx="50424" cy="216526"/>
            </a:xfrm>
            <a:custGeom>
              <a:avLst/>
              <a:gdLst>
                <a:gd name="T0" fmla="*/ 22 w 23"/>
                <a:gd name="T1" fmla="*/ 2 h 101"/>
                <a:gd name="T2" fmla="*/ 20 w 23"/>
                <a:gd name="T3" fmla="*/ 17 h 101"/>
                <a:gd name="T4" fmla="*/ 23 w 23"/>
                <a:gd name="T5" fmla="*/ 23 h 101"/>
                <a:gd name="T6" fmla="*/ 22 w 23"/>
                <a:gd name="T7" fmla="*/ 27 h 101"/>
                <a:gd name="T8" fmla="*/ 18 w 23"/>
                <a:gd name="T9" fmla="*/ 41 h 101"/>
                <a:gd name="T10" fmla="*/ 15 w 23"/>
                <a:gd name="T11" fmla="*/ 55 h 101"/>
                <a:gd name="T12" fmla="*/ 10 w 23"/>
                <a:gd name="T13" fmla="*/ 94 h 101"/>
                <a:gd name="T14" fmla="*/ 10 w 23"/>
                <a:gd name="T15" fmla="*/ 98 h 101"/>
                <a:gd name="T16" fmla="*/ 8 w 23"/>
                <a:gd name="T17" fmla="*/ 100 h 101"/>
                <a:gd name="T18" fmla="*/ 2 w 23"/>
                <a:gd name="T19" fmla="*/ 98 h 101"/>
                <a:gd name="T20" fmla="*/ 3 w 23"/>
                <a:gd name="T21" fmla="*/ 67 h 101"/>
                <a:gd name="T22" fmla="*/ 7 w 23"/>
                <a:gd name="T23" fmla="*/ 69 h 101"/>
                <a:gd name="T24" fmla="*/ 8 w 23"/>
                <a:gd name="T25" fmla="*/ 71 h 101"/>
                <a:gd name="T26" fmla="*/ 11 w 23"/>
                <a:gd name="T27" fmla="*/ 48 h 101"/>
                <a:gd name="T28" fmla="*/ 17 w 23"/>
                <a:gd name="T29" fmla="*/ 10 h 101"/>
                <a:gd name="T30" fmla="*/ 18 w 23"/>
                <a:gd name="T31" fmla="*/ 3 h 101"/>
                <a:gd name="T32" fmla="*/ 22 w 23"/>
                <a:gd name="T33" fmla="*/ 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101">
                  <a:moveTo>
                    <a:pt x="22" y="2"/>
                  </a:moveTo>
                  <a:cubicBezTo>
                    <a:pt x="23" y="7"/>
                    <a:pt x="20" y="12"/>
                    <a:pt x="20" y="17"/>
                  </a:cubicBezTo>
                  <a:cubicBezTo>
                    <a:pt x="20" y="20"/>
                    <a:pt x="20" y="22"/>
                    <a:pt x="23" y="23"/>
                  </a:cubicBezTo>
                  <a:cubicBezTo>
                    <a:pt x="21" y="24"/>
                    <a:pt x="22" y="25"/>
                    <a:pt x="22" y="27"/>
                  </a:cubicBezTo>
                  <a:cubicBezTo>
                    <a:pt x="19" y="31"/>
                    <a:pt x="19" y="36"/>
                    <a:pt x="18" y="41"/>
                  </a:cubicBezTo>
                  <a:cubicBezTo>
                    <a:pt x="17" y="46"/>
                    <a:pt x="17" y="51"/>
                    <a:pt x="15" y="55"/>
                  </a:cubicBezTo>
                  <a:cubicBezTo>
                    <a:pt x="12" y="68"/>
                    <a:pt x="9" y="81"/>
                    <a:pt x="10" y="94"/>
                  </a:cubicBezTo>
                  <a:cubicBezTo>
                    <a:pt x="10" y="96"/>
                    <a:pt x="10" y="97"/>
                    <a:pt x="10" y="98"/>
                  </a:cubicBezTo>
                  <a:cubicBezTo>
                    <a:pt x="10" y="99"/>
                    <a:pt x="10" y="101"/>
                    <a:pt x="8" y="100"/>
                  </a:cubicBezTo>
                  <a:cubicBezTo>
                    <a:pt x="6" y="99"/>
                    <a:pt x="4" y="100"/>
                    <a:pt x="2" y="98"/>
                  </a:cubicBezTo>
                  <a:cubicBezTo>
                    <a:pt x="2" y="88"/>
                    <a:pt x="0" y="78"/>
                    <a:pt x="3" y="67"/>
                  </a:cubicBezTo>
                  <a:cubicBezTo>
                    <a:pt x="3" y="70"/>
                    <a:pt x="6" y="68"/>
                    <a:pt x="7" y="69"/>
                  </a:cubicBezTo>
                  <a:cubicBezTo>
                    <a:pt x="9" y="69"/>
                    <a:pt x="8" y="70"/>
                    <a:pt x="8" y="71"/>
                  </a:cubicBezTo>
                  <a:cubicBezTo>
                    <a:pt x="7" y="63"/>
                    <a:pt x="10" y="56"/>
                    <a:pt x="11" y="48"/>
                  </a:cubicBezTo>
                  <a:cubicBezTo>
                    <a:pt x="12" y="35"/>
                    <a:pt x="15" y="23"/>
                    <a:pt x="17" y="10"/>
                  </a:cubicBezTo>
                  <a:cubicBezTo>
                    <a:pt x="17" y="8"/>
                    <a:pt x="18" y="6"/>
                    <a:pt x="18" y="3"/>
                  </a:cubicBezTo>
                  <a:cubicBezTo>
                    <a:pt x="19" y="0"/>
                    <a:pt x="20" y="3"/>
                    <a:pt x="22" y="2"/>
                  </a:cubicBezTo>
                  <a:close/>
                </a:path>
              </a:pathLst>
            </a:custGeom>
            <a:solidFill>
              <a:srgbClr val="504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5" name="Freeform 188"/>
            <p:cNvSpPr>
              <a:spLocks/>
            </p:cNvSpPr>
            <p:nvPr/>
          </p:nvSpPr>
          <p:spPr bwMode="auto">
            <a:xfrm>
              <a:off x="6788638" y="5289174"/>
              <a:ext cx="44492" cy="108263"/>
            </a:xfrm>
            <a:custGeom>
              <a:avLst/>
              <a:gdLst>
                <a:gd name="T0" fmla="*/ 9 w 21"/>
                <a:gd name="T1" fmla="*/ 7 h 51"/>
                <a:gd name="T2" fmla="*/ 14 w 21"/>
                <a:gd name="T3" fmla="*/ 4 h 51"/>
                <a:gd name="T4" fmla="*/ 18 w 21"/>
                <a:gd name="T5" fmla="*/ 0 h 51"/>
                <a:gd name="T6" fmla="*/ 20 w 21"/>
                <a:gd name="T7" fmla="*/ 8 h 51"/>
                <a:gd name="T8" fmla="*/ 20 w 21"/>
                <a:gd name="T9" fmla="*/ 14 h 51"/>
                <a:gd name="T10" fmla="*/ 20 w 21"/>
                <a:gd name="T11" fmla="*/ 24 h 51"/>
                <a:gd name="T12" fmla="*/ 19 w 21"/>
                <a:gd name="T13" fmla="*/ 29 h 51"/>
                <a:gd name="T14" fmla="*/ 7 w 21"/>
                <a:gd name="T15" fmla="*/ 44 h 51"/>
                <a:gd name="T16" fmla="*/ 4 w 21"/>
                <a:gd name="T17" fmla="*/ 51 h 51"/>
                <a:gd name="T18" fmla="*/ 4 w 21"/>
                <a:gd name="T19" fmla="*/ 51 h 51"/>
                <a:gd name="T20" fmla="*/ 4 w 21"/>
                <a:gd name="T21" fmla="*/ 25 h 51"/>
                <a:gd name="T22" fmla="*/ 7 w 21"/>
                <a:gd name="T23" fmla="*/ 8 h 51"/>
                <a:gd name="T24" fmla="*/ 9 w 21"/>
                <a:gd name="T25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51">
                  <a:moveTo>
                    <a:pt x="9" y="7"/>
                  </a:moveTo>
                  <a:cubicBezTo>
                    <a:pt x="11" y="8"/>
                    <a:pt x="12" y="5"/>
                    <a:pt x="14" y="4"/>
                  </a:cubicBezTo>
                  <a:cubicBezTo>
                    <a:pt x="15" y="3"/>
                    <a:pt x="17" y="2"/>
                    <a:pt x="18" y="0"/>
                  </a:cubicBezTo>
                  <a:cubicBezTo>
                    <a:pt x="21" y="2"/>
                    <a:pt x="19" y="6"/>
                    <a:pt x="20" y="8"/>
                  </a:cubicBezTo>
                  <a:cubicBezTo>
                    <a:pt x="21" y="10"/>
                    <a:pt x="21" y="12"/>
                    <a:pt x="20" y="14"/>
                  </a:cubicBezTo>
                  <a:cubicBezTo>
                    <a:pt x="19" y="17"/>
                    <a:pt x="19" y="21"/>
                    <a:pt x="20" y="24"/>
                  </a:cubicBezTo>
                  <a:cubicBezTo>
                    <a:pt x="20" y="26"/>
                    <a:pt x="20" y="27"/>
                    <a:pt x="19" y="29"/>
                  </a:cubicBezTo>
                  <a:cubicBezTo>
                    <a:pt x="15" y="34"/>
                    <a:pt x="11" y="39"/>
                    <a:pt x="7" y="44"/>
                  </a:cubicBezTo>
                  <a:cubicBezTo>
                    <a:pt x="5" y="46"/>
                    <a:pt x="4" y="48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0" y="43"/>
                    <a:pt x="3" y="34"/>
                    <a:pt x="4" y="25"/>
                  </a:cubicBezTo>
                  <a:cubicBezTo>
                    <a:pt x="4" y="19"/>
                    <a:pt x="3" y="13"/>
                    <a:pt x="7" y="8"/>
                  </a:cubicBezTo>
                  <a:cubicBezTo>
                    <a:pt x="8" y="8"/>
                    <a:pt x="8" y="6"/>
                    <a:pt x="9" y="7"/>
                  </a:cubicBezTo>
                  <a:close/>
                </a:path>
              </a:pathLst>
            </a:custGeom>
            <a:solidFill>
              <a:srgbClr val="7161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6" name="Freeform 189"/>
            <p:cNvSpPr>
              <a:spLocks/>
            </p:cNvSpPr>
            <p:nvPr/>
          </p:nvSpPr>
          <p:spPr bwMode="auto">
            <a:xfrm>
              <a:off x="7536097" y="3826883"/>
              <a:ext cx="56356" cy="321823"/>
            </a:xfrm>
            <a:custGeom>
              <a:avLst/>
              <a:gdLst>
                <a:gd name="T0" fmla="*/ 23 w 26"/>
                <a:gd name="T1" fmla="*/ 149 h 150"/>
                <a:gd name="T2" fmla="*/ 23 w 26"/>
                <a:gd name="T3" fmla="*/ 147 h 150"/>
                <a:gd name="T4" fmla="*/ 21 w 26"/>
                <a:gd name="T5" fmla="*/ 131 h 150"/>
                <a:gd name="T6" fmla="*/ 16 w 26"/>
                <a:gd name="T7" fmla="*/ 79 h 150"/>
                <a:gd name="T8" fmla="*/ 15 w 26"/>
                <a:gd name="T9" fmla="*/ 74 h 150"/>
                <a:gd name="T10" fmla="*/ 8 w 26"/>
                <a:gd name="T11" fmla="*/ 48 h 150"/>
                <a:gd name="T12" fmla="*/ 4 w 26"/>
                <a:gd name="T13" fmla="*/ 29 h 150"/>
                <a:gd name="T14" fmla="*/ 1 w 26"/>
                <a:gd name="T15" fmla="*/ 12 h 150"/>
                <a:gd name="T16" fmla="*/ 2 w 26"/>
                <a:gd name="T17" fmla="*/ 8 h 150"/>
                <a:gd name="T18" fmla="*/ 1 w 26"/>
                <a:gd name="T19" fmla="*/ 2 h 150"/>
                <a:gd name="T20" fmla="*/ 2 w 26"/>
                <a:gd name="T21" fmla="*/ 0 h 150"/>
                <a:gd name="T22" fmla="*/ 16 w 26"/>
                <a:gd name="T23" fmla="*/ 52 h 150"/>
                <a:gd name="T24" fmla="*/ 25 w 26"/>
                <a:gd name="T25" fmla="*/ 129 h 150"/>
                <a:gd name="T26" fmla="*/ 25 w 26"/>
                <a:gd name="T27" fmla="*/ 143 h 150"/>
                <a:gd name="T28" fmla="*/ 26 w 26"/>
                <a:gd name="T29" fmla="*/ 148 h 150"/>
                <a:gd name="T30" fmla="*/ 23 w 26"/>
                <a:gd name="T31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150">
                  <a:moveTo>
                    <a:pt x="23" y="149"/>
                  </a:moveTo>
                  <a:cubicBezTo>
                    <a:pt x="23" y="149"/>
                    <a:pt x="23" y="148"/>
                    <a:pt x="23" y="147"/>
                  </a:cubicBezTo>
                  <a:cubicBezTo>
                    <a:pt x="21" y="142"/>
                    <a:pt x="21" y="137"/>
                    <a:pt x="21" y="131"/>
                  </a:cubicBezTo>
                  <a:cubicBezTo>
                    <a:pt x="20" y="114"/>
                    <a:pt x="19" y="96"/>
                    <a:pt x="16" y="79"/>
                  </a:cubicBezTo>
                  <a:cubicBezTo>
                    <a:pt x="16" y="78"/>
                    <a:pt x="16" y="76"/>
                    <a:pt x="15" y="74"/>
                  </a:cubicBezTo>
                  <a:cubicBezTo>
                    <a:pt x="10" y="66"/>
                    <a:pt x="10" y="57"/>
                    <a:pt x="8" y="48"/>
                  </a:cubicBezTo>
                  <a:cubicBezTo>
                    <a:pt x="7" y="41"/>
                    <a:pt x="6" y="35"/>
                    <a:pt x="4" y="29"/>
                  </a:cubicBezTo>
                  <a:cubicBezTo>
                    <a:pt x="3" y="24"/>
                    <a:pt x="2" y="18"/>
                    <a:pt x="1" y="12"/>
                  </a:cubicBezTo>
                  <a:cubicBezTo>
                    <a:pt x="0" y="10"/>
                    <a:pt x="2" y="10"/>
                    <a:pt x="2" y="8"/>
                  </a:cubicBezTo>
                  <a:cubicBezTo>
                    <a:pt x="2" y="6"/>
                    <a:pt x="1" y="4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8" y="17"/>
                    <a:pt x="12" y="34"/>
                    <a:pt x="16" y="52"/>
                  </a:cubicBezTo>
                  <a:cubicBezTo>
                    <a:pt x="21" y="77"/>
                    <a:pt x="24" y="103"/>
                    <a:pt x="25" y="129"/>
                  </a:cubicBezTo>
                  <a:cubicBezTo>
                    <a:pt x="25" y="134"/>
                    <a:pt x="25" y="138"/>
                    <a:pt x="25" y="143"/>
                  </a:cubicBezTo>
                  <a:cubicBezTo>
                    <a:pt x="26" y="145"/>
                    <a:pt x="26" y="146"/>
                    <a:pt x="26" y="148"/>
                  </a:cubicBezTo>
                  <a:cubicBezTo>
                    <a:pt x="26" y="149"/>
                    <a:pt x="25" y="150"/>
                    <a:pt x="23" y="149"/>
                  </a:cubicBezTo>
                  <a:close/>
                </a:path>
              </a:pathLst>
            </a:custGeom>
            <a:solidFill>
              <a:srgbClr val="A09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7" name="Freeform 190"/>
            <p:cNvSpPr>
              <a:spLocks/>
            </p:cNvSpPr>
            <p:nvPr/>
          </p:nvSpPr>
          <p:spPr bwMode="auto">
            <a:xfrm>
              <a:off x="6389697" y="3715654"/>
              <a:ext cx="41525" cy="173517"/>
            </a:xfrm>
            <a:custGeom>
              <a:avLst/>
              <a:gdLst>
                <a:gd name="T0" fmla="*/ 12 w 19"/>
                <a:gd name="T1" fmla="*/ 81 h 81"/>
                <a:gd name="T2" fmla="*/ 10 w 19"/>
                <a:gd name="T3" fmla="*/ 72 h 81"/>
                <a:gd name="T4" fmla="*/ 9 w 19"/>
                <a:gd name="T5" fmla="*/ 68 h 81"/>
                <a:gd name="T6" fmla="*/ 9 w 19"/>
                <a:gd name="T7" fmla="*/ 52 h 81"/>
                <a:gd name="T8" fmla="*/ 6 w 19"/>
                <a:gd name="T9" fmla="*/ 30 h 81"/>
                <a:gd name="T10" fmla="*/ 1 w 19"/>
                <a:gd name="T11" fmla="*/ 12 h 81"/>
                <a:gd name="T12" fmla="*/ 4 w 19"/>
                <a:gd name="T13" fmla="*/ 0 h 81"/>
                <a:gd name="T14" fmla="*/ 5 w 19"/>
                <a:gd name="T15" fmla="*/ 2 h 81"/>
                <a:gd name="T16" fmla="*/ 3 w 19"/>
                <a:gd name="T17" fmla="*/ 10 h 81"/>
                <a:gd name="T18" fmla="*/ 11 w 19"/>
                <a:gd name="T19" fmla="*/ 12 h 81"/>
                <a:gd name="T20" fmla="*/ 14 w 19"/>
                <a:gd name="T21" fmla="*/ 19 h 81"/>
                <a:gd name="T22" fmla="*/ 15 w 19"/>
                <a:gd name="T23" fmla="*/ 20 h 81"/>
                <a:gd name="T24" fmla="*/ 17 w 19"/>
                <a:gd name="T25" fmla="*/ 33 h 81"/>
                <a:gd name="T26" fmla="*/ 14 w 19"/>
                <a:gd name="T27" fmla="*/ 56 h 81"/>
                <a:gd name="T28" fmla="*/ 14 w 19"/>
                <a:gd name="T29" fmla="*/ 57 h 81"/>
                <a:gd name="T30" fmla="*/ 12 w 19"/>
                <a:gd name="T3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81">
                  <a:moveTo>
                    <a:pt x="12" y="81"/>
                  </a:moveTo>
                  <a:cubicBezTo>
                    <a:pt x="10" y="78"/>
                    <a:pt x="11" y="75"/>
                    <a:pt x="10" y="72"/>
                  </a:cubicBezTo>
                  <a:cubicBezTo>
                    <a:pt x="10" y="70"/>
                    <a:pt x="10" y="69"/>
                    <a:pt x="9" y="68"/>
                  </a:cubicBezTo>
                  <a:cubicBezTo>
                    <a:pt x="7" y="62"/>
                    <a:pt x="9" y="57"/>
                    <a:pt x="9" y="52"/>
                  </a:cubicBezTo>
                  <a:cubicBezTo>
                    <a:pt x="8" y="44"/>
                    <a:pt x="7" y="37"/>
                    <a:pt x="6" y="30"/>
                  </a:cubicBezTo>
                  <a:cubicBezTo>
                    <a:pt x="4" y="24"/>
                    <a:pt x="2" y="18"/>
                    <a:pt x="1" y="12"/>
                  </a:cubicBezTo>
                  <a:cubicBezTo>
                    <a:pt x="0" y="8"/>
                    <a:pt x="2" y="4"/>
                    <a:pt x="4" y="0"/>
                  </a:cubicBezTo>
                  <a:cubicBezTo>
                    <a:pt x="5" y="0"/>
                    <a:pt x="4" y="2"/>
                    <a:pt x="5" y="2"/>
                  </a:cubicBezTo>
                  <a:cubicBezTo>
                    <a:pt x="5" y="5"/>
                    <a:pt x="2" y="8"/>
                    <a:pt x="3" y="10"/>
                  </a:cubicBezTo>
                  <a:cubicBezTo>
                    <a:pt x="5" y="12"/>
                    <a:pt x="8" y="11"/>
                    <a:pt x="11" y="12"/>
                  </a:cubicBezTo>
                  <a:cubicBezTo>
                    <a:pt x="14" y="13"/>
                    <a:pt x="15" y="14"/>
                    <a:pt x="14" y="19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9" y="24"/>
                    <a:pt x="18" y="28"/>
                    <a:pt x="17" y="33"/>
                  </a:cubicBezTo>
                  <a:cubicBezTo>
                    <a:pt x="15" y="40"/>
                    <a:pt x="15" y="48"/>
                    <a:pt x="14" y="5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9" y="65"/>
                    <a:pt x="12" y="73"/>
                    <a:pt x="12" y="81"/>
                  </a:cubicBezTo>
                  <a:close/>
                </a:path>
              </a:pathLst>
            </a:custGeom>
            <a:solidFill>
              <a:srgbClr val="766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8" name="Freeform 191"/>
            <p:cNvSpPr>
              <a:spLocks/>
            </p:cNvSpPr>
            <p:nvPr/>
          </p:nvSpPr>
          <p:spPr bwMode="auto">
            <a:xfrm>
              <a:off x="6784189" y="4664808"/>
              <a:ext cx="34110" cy="134958"/>
            </a:xfrm>
            <a:custGeom>
              <a:avLst/>
              <a:gdLst>
                <a:gd name="T0" fmla="*/ 0 w 16"/>
                <a:gd name="T1" fmla="*/ 56 h 63"/>
                <a:gd name="T2" fmla="*/ 0 w 16"/>
                <a:gd name="T3" fmla="*/ 47 h 63"/>
                <a:gd name="T4" fmla="*/ 3 w 16"/>
                <a:gd name="T5" fmla="*/ 28 h 63"/>
                <a:gd name="T6" fmla="*/ 5 w 16"/>
                <a:gd name="T7" fmla="*/ 0 h 63"/>
                <a:gd name="T8" fmla="*/ 12 w 16"/>
                <a:gd name="T9" fmla="*/ 7 h 63"/>
                <a:gd name="T10" fmla="*/ 12 w 16"/>
                <a:gd name="T11" fmla="*/ 23 h 63"/>
                <a:gd name="T12" fmla="*/ 8 w 16"/>
                <a:gd name="T13" fmla="*/ 61 h 63"/>
                <a:gd name="T14" fmla="*/ 6 w 16"/>
                <a:gd name="T15" fmla="*/ 63 h 63"/>
                <a:gd name="T16" fmla="*/ 0 w 16"/>
                <a:gd name="T17" fmla="*/ 5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3">
                  <a:moveTo>
                    <a:pt x="0" y="56"/>
                  </a:moveTo>
                  <a:cubicBezTo>
                    <a:pt x="2" y="53"/>
                    <a:pt x="1" y="50"/>
                    <a:pt x="0" y="47"/>
                  </a:cubicBezTo>
                  <a:cubicBezTo>
                    <a:pt x="0" y="40"/>
                    <a:pt x="3" y="35"/>
                    <a:pt x="3" y="28"/>
                  </a:cubicBezTo>
                  <a:cubicBezTo>
                    <a:pt x="4" y="19"/>
                    <a:pt x="5" y="10"/>
                    <a:pt x="5" y="0"/>
                  </a:cubicBezTo>
                  <a:cubicBezTo>
                    <a:pt x="8" y="2"/>
                    <a:pt x="10" y="4"/>
                    <a:pt x="12" y="7"/>
                  </a:cubicBezTo>
                  <a:cubicBezTo>
                    <a:pt x="16" y="12"/>
                    <a:pt x="11" y="18"/>
                    <a:pt x="12" y="23"/>
                  </a:cubicBezTo>
                  <a:cubicBezTo>
                    <a:pt x="12" y="36"/>
                    <a:pt x="8" y="48"/>
                    <a:pt x="8" y="61"/>
                  </a:cubicBezTo>
                  <a:cubicBezTo>
                    <a:pt x="8" y="62"/>
                    <a:pt x="8" y="63"/>
                    <a:pt x="6" y="63"/>
                  </a:cubicBezTo>
                  <a:cubicBezTo>
                    <a:pt x="4" y="61"/>
                    <a:pt x="2" y="58"/>
                    <a:pt x="0" y="56"/>
                  </a:cubicBezTo>
                  <a:close/>
                </a:path>
              </a:pathLst>
            </a:custGeom>
            <a:solidFill>
              <a:srgbClr val="645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49" name="Freeform 192"/>
            <p:cNvSpPr>
              <a:spLocks/>
            </p:cNvSpPr>
            <p:nvPr/>
          </p:nvSpPr>
          <p:spPr bwMode="auto">
            <a:xfrm>
              <a:off x="6864274" y="4360783"/>
              <a:ext cx="108263" cy="69704"/>
            </a:xfrm>
            <a:custGeom>
              <a:avLst/>
              <a:gdLst>
                <a:gd name="T0" fmla="*/ 31 w 51"/>
                <a:gd name="T1" fmla="*/ 20 h 33"/>
                <a:gd name="T2" fmla="*/ 23 w 51"/>
                <a:gd name="T3" fmla="*/ 23 h 33"/>
                <a:gd name="T4" fmla="*/ 7 w 51"/>
                <a:gd name="T5" fmla="*/ 33 h 33"/>
                <a:gd name="T6" fmla="*/ 7 w 51"/>
                <a:gd name="T7" fmla="*/ 32 h 33"/>
                <a:gd name="T8" fmla="*/ 22 w 51"/>
                <a:gd name="T9" fmla="*/ 17 h 33"/>
                <a:gd name="T10" fmla="*/ 25 w 51"/>
                <a:gd name="T11" fmla="*/ 6 h 33"/>
                <a:gd name="T12" fmla="*/ 18 w 51"/>
                <a:gd name="T13" fmla="*/ 19 h 33"/>
                <a:gd name="T14" fmla="*/ 7 w 51"/>
                <a:gd name="T15" fmla="*/ 28 h 33"/>
                <a:gd name="T16" fmla="*/ 0 w 51"/>
                <a:gd name="T17" fmla="*/ 28 h 33"/>
                <a:gd name="T18" fmla="*/ 3 w 51"/>
                <a:gd name="T19" fmla="*/ 22 h 33"/>
                <a:gd name="T20" fmla="*/ 17 w 51"/>
                <a:gd name="T21" fmla="*/ 6 h 33"/>
                <a:gd name="T22" fmla="*/ 27 w 51"/>
                <a:gd name="T23" fmla="*/ 0 h 33"/>
                <a:gd name="T24" fmla="*/ 35 w 51"/>
                <a:gd name="T25" fmla="*/ 4 h 33"/>
                <a:gd name="T26" fmla="*/ 28 w 51"/>
                <a:gd name="T27" fmla="*/ 6 h 33"/>
                <a:gd name="T28" fmla="*/ 45 w 51"/>
                <a:gd name="T29" fmla="*/ 6 h 33"/>
                <a:gd name="T30" fmla="*/ 51 w 51"/>
                <a:gd name="T31" fmla="*/ 7 h 33"/>
                <a:gd name="T32" fmla="*/ 41 w 51"/>
                <a:gd name="T33" fmla="*/ 8 h 33"/>
                <a:gd name="T34" fmla="*/ 35 w 51"/>
                <a:gd name="T35" fmla="*/ 14 h 33"/>
                <a:gd name="T36" fmla="*/ 30 w 51"/>
                <a:gd name="T37" fmla="*/ 18 h 33"/>
                <a:gd name="T38" fmla="*/ 26 w 51"/>
                <a:gd name="T39" fmla="*/ 18 h 33"/>
                <a:gd name="T40" fmla="*/ 26 w 51"/>
                <a:gd name="T41" fmla="*/ 19 h 33"/>
                <a:gd name="T42" fmla="*/ 26 w 51"/>
                <a:gd name="T43" fmla="*/ 19 h 33"/>
                <a:gd name="T44" fmla="*/ 31 w 51"/>
                <a:gd name="T45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" h="33">
                  <a:moveTo>
                    <a:pt x="31" y="20"/>
                  </a:moveTo>
                  <a:cubicBezTo>
                    <a:pt x="28" y="20"/>
                    <a:pt x="26" y="21"/>
                    <a:pt x="23" y="23"/>
                  </a:cubicBezTo>
                  <a:cubicBezTo>
                    <a:pt x="18" y="26"/>
                    <a:pt x="13" y="30"/>
                    <a:pt x="7" y="33"/>
                  </a:cubicBezTo>
                  <a:cubicBezTo>
                    <a:pt x="7" y="33"/>
                    <a:pt x="7" y="32"/>
                    <a:pt x="7" y="32"/>
                  </a:cubicBezTo>
                  <a:cubicBezTo>
                    <a:pt x="12" y="27"/>
                    <a:pt x="17" y="21"/>
                    <a:pt x="22" y="17"/>
                  </a:cubicBezTo>
                  <a:cubicBezTo>
                    <a:pt x="26" y="13"/>
                    <a:pt x="26" y="10"/>
                    <a:pt x="25" y="6"/>
                  </a:cubicBezTo>
                  <a:cubicBezTo>
                    <a:pt x="27" y="12"/>
                    <a:pt x="21" y="15"/>
                    <a:pt x="18" y="19"/>
                  </a:cubicBezTo>
                  <a:cubicBezTo>
                    <a:pt x="14" y="22"/>
                    <a:pt x="11" y="25"/>
                    <a:pt x="7" y="28"/>
                  </a:cubicBezTo>
                  <a:cubicBezTo>
                    <a:pt x="6" y="24"/>
                    <a:pt x="4" y="24"/>
                    <a:pt x="0" y="28"/>
                  </a:cubicBezTo>
                  <a:cubicBezTo>
                    <a:pt x="0" y="25"/>
                    <a:pt x="2" y="23"/>
                    <a:pt x="3" y="22"/>
                  </a:cubicBezTo>
                  <a:cubicBezTo>
                    <a:pt x="8" y="17"/>
                    <a:pt x="14" y="13"/>
                    <a:pt x="17" y="6"/>
                  </a:cubicBezTo>
                  <a:cubicBezTo>
                    <a:pt x="18" y="3"/>
                    <a:pt x="23" y="2"/>
                    <a:pt x="27" y="0"/>
                  </a:cubicBezTo>
                  <a:cubicBezTo>
                    <a:pt x="30" y="0"/>
                    <a:pt x="33" y="1"/>
                    <a:pt x="35" y="4"/>
                  </a:cubicBezTo>
                  <a:cubicBezTo>
                    <a:pt x="33" y="6"/>
                    <a:pt x="31" y="4"/>
                    <a:pt x="28" y="6"/>
                  </a:cubicBezTo>
                  <a:cubicBezTo>
                    <a:pt x="34" y="6"/>
                    <a:pt x="40" y="6"/>
                    <a:pt x="45" y="6"/>
                  </a:cubicBezTo>
                  <a:cubicBezTo>
                    <a:pt x="47" y="6"/>
                    <a:pt x="49" y="5"/>
                    <a:pt x="51" y="7"/>
                  </a:cubicBezTo>
                  <a:cubicBezTo>
                    <a:pt x="48" y="9"/>
                    <a:pt x="44" y="8"/>
                    <a:pt x="41" y="8"/>
                  </a:cubicBezTo>
                  <a:cubicBezTo>
                    <a:pt x="35" y="8"/>
                    <a:pt x="35" y="8"/>
                    <a:pt x="35" y="14"/>
                  </a:cubicBezTo>
                  <a:cubicBezTo>
                    <a:pt x="34" y="17"/>
                    <a:pt x="33" y="19"/>
                    <a:pt x="30" y="18"/>
                  </a:cubicBezTo>
                  <a:cubicBezTo>
                    <a:pt x="28" y="18"/>
                    <a:pt x="27" y="18"/>
                    <a:pt x="26" y="18"/>
                  </a:cubicBezTo>
                  <a:cubicBezTo>
                    <a:pt x="25" y="18"/>
                    <a:pt x="26" y="19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8"/>
                    <a:pt x="30" y="17"/>
                    <a:pt x="31" y="20"/>
                  </a:cubicBezTo>
                  <a:close/>
                </a:path>
              </a:pathLst>
            </a:custGeom>
            <a:solidFill>
              <a:srgbClr val="574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0" name="Freeform 193"/>
            <p:cNvSpPr>
              <a:spLocks/>
            </p:cNvSpPr>
            <p:nvPr/>
          </p:nvSpPr>
          <p:spPr bwMode="auto">
            <a:xfrm>
              <a:off x="7764487" y="3374552"/>
              <a:ext cx="57839" cy="102331"/>
            </a:xfrm>
            <a:custGeom>
              <a:avLst/>
              <a:gdLst>
                <a:gd name="T0" fmla="*/ 11 w 27"/>
                <a:gd name="T1" fmla="*/ 26 h 48"/>
                <a:gd name="T2" fmla="*/ 11 w 27"/>
                <a:gd name="T3" fmla="*/ 25 h 48"/>
                <a:gd name="T4" fmla="*/ 3 w 27"/>
                <a:gd name="T5" fmla="*/ 10 h 48"/>
                <a:gd name="T6" fmla="*/ 2 w 27"/>
                <a:gd name="T7" fmla="*/ 9 h 48"/>
                <a:gd name="T8" fmla="*/ 3 w 27"/>
                <a:gd name="T9" fmla="*/ 6 h 48"/>
                <a:gd name="T10" fmla="*/ 0 w 27"/>
                <a:gd name="T11" fmla="*/ 1 h 48"/>
                <a:gd name="T12" fmla="*/ 10 w 27"/>
                <a:gd name="T13" fmla="*/ 3 h 48"/>
                <a:gd name="T14" fmla="*/ 23 w 27"/>
                <a:gd name="T15" fmla="*/ 6 h 48"/>
                <a:gd name="T16" fmla="*/ 21 w 27"/>
                <a:gd name="T17" fmla="*/ 11 h 48"/>
                <a:gd name="T18" fmla="*/ 19 w 27"/>
                <a:gd name="T19" fmla="*/ 15 h 48"/>
                <a:gd name="T20" fmla="*/ 25 w 27"/>
                <a:gd name="T21" fmla="*/ 34 h 48"/>
                <a:gd name="T22" fmla="*/ 26 w 27"/>
                <a:gd name="T23" fmla="*/ 40 h 48"/>
                <a:gd name="T24" fmla="*/ 25 w 27"/>
                <a:gd name="T25" fmla="*/ 43 h 48"/>
                <a:gd name="T26" fmla="*/ 19 w 27"/>
                <a:gd name="T27" fmla="*/ 47 h 48"/>
                <a:gd name="T28" fmla="*/ 19 w 27"/>
                <a:gd name="T29" fmla="*/ 48 h 48"/>
                <a:gd name="T30" fmla="*/ 18 w 27"/>
                <a:gd name="T31" fmla="*/ 45 h 48"/>
                <a:gd name="T32" fmla="*/ 18 w 27"/>
                <a:gd name="T33" fmla="*/ 41 h 48"/>
                <a:gd name="T34" fmla="*/ 13 w 27"/>
                <a:gd name="T35" fmla="*/ 30 h 48"/>
                <a:gd name="T36" fmla="*/ 14 w 27"/>
                <a:gd name="T37" fmla="*/ 30 h 48"/>
                <a:gd name="T38" fmla="*/ 14 w 27"/>
                <a:gd name="T39" fmla="*/ 29 h 48"/>
                <a:gd name="T40" fmla="*/ 11 w 27"/>
                <a:gd name="T41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48">
                  <a:moveTo>
                    <a:pt x="11" y="26"/>
                  </a:moveTo>
                  <a:cubicBezTo>
                    <a:pt x="11" y="26"/>
                    <a:pt x="11" y="25"/>
                    <a:pt x="11" y="25"/>
                  </a:cubicBezTo>
                  <a:cubicBezTo>
                    <a:pt x="8" y="20"/>
                    <a:pt x="6" y="14"/>
                    <a:pt x="3" y="10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5" y="3"/>
                    <a:pt x="0" y="3"/>
                    <a:pt x="0" y="1"/>
                  </a:cubicBezTo>
                  <a:cubicBezTo>
                    <a:pt x="4" y="0"/>
                    <a:pt x="6" y="5"/>
                    <a:pt x="10" y="3"/>
                  </a:cubicBezTo>
                  <a:cubicBezTo>
                    <a:pt x="15" y="1"/>
                    <a:pt x="19" y="4"/>
                    <a:pt x="23" y="6"/>
                  </a:cubicBezTo>
                  <a:cubicBezTo>
                    <a:pt x="25" y="9"/>
                    <a:pt x="22" y="10"/>
                    <a:pt x="21" y="11"/>
                  </a:cubicBezTo>
                  <a:cubicBezTo>
                    <a:pt x="20" y="12"/>
                    <a:pt x="18" y="13"/>
                    <a:pt x="19" y="15"/>
                  </a:cubicBezTo>
                  <a:cubicBezTo>
                    <a:pt x="23" y="21"/>
                    <a:pt x="23" y="27"/>
                    <a:pt x="25" y="34"/>
                  </a:cubicBezTo>
                  <a:cubicBezTo>
                    <a:pt x="25" y="36"/>
                    <a:pt x="27" y="38"/>
                    <a:pt x="26" y="40"/>
                  </a:cubicBezTo>
                  <a:cubicBezTo>
                    <a:pt x="26" y="41"/>
                    <a:pt x="26" y="42"/>
                    <a:pt x="25" y="43"/>
                  </a:cubicBezTo>
                  <a:cubicBezTo>
                    <a:pt x="25" y="47"/>
                    <a:pt x="21" y="46"/>
                    <a:pt x="19" y="47"/>
                  </a:cubicBezTo>
                  <a:cubicBezTo>
                    <a:pt x="19" y="47"/>
                    <a:pt x="19" y="48"/>
                    <a:pt x="19" y="48"/>
                  </a:cubicBezTo>
                  <a:cubicBezTo>
                    <a:pt x="17" y="48"/>
                    <a:pt x="18" y="46"/>
                    <a:pt x="18" y="45"/>
                  </a:cubicBezTo>
                  <a:cubicBezTo>
                    <a:pt x="17" y="44"/>
                    <a:pt x="17" y="42"/>
                    <a:pt x="18" y="41"/>
                  </a:cubicBezTo>
                  <a:cubicBezTo>
                    <a:pt x="13" y="39"/>
                    <a:pt x="11" y="34"/>
                    <a:pt x="13" y="30"/>
                  </a:cubicBezTo>
                  <a:cubicBezTo>
                    <a:pt x="13" y="30"/>
                    <a:pt x="14" y="29"/>
                    <a:pt x="14" y="30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2" y="29"/>
                    <a:pt x="12" y="27"/>
                    <a:pt x="11" y="26"/>
                  </a:cubicBezTo>
                  <a:close/>
                </a:path>
              </a:pathLst>
            </a:custGeom>
            <a:solidFill>
              <a:srgbClr val="2A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1" name="Freeform 194"/>
            <p:cNvSpPr>
              <a:spLocks/>
            </p:cNvSpPr>
            <p:nvPr/>
          </p:nvSpPr>
          <p:spPr bwMode="auto">
            <a:xfrm>
              <a:off x="7396690" y="3359722"/>
              <a:ext cx="65254" cy="173517"/>
            </a:xfrm>
            <a:custGeom>
              <a:avLst/>
              <a:gdLst>
                <a:gd name="T0" fmla="*/ 29 w 30"/>
                <a:gd name="T1" fmla="*/ 81 h 81"/>
                <a:gd name="T2" fmla="*/ 22 w 30"/>
                <a:gd name="T3" fmla="*/ 66 h 81"/>
                <a:gd name="T4" fmla="*/ 21 w 30"/>
                <a:gd name="T5" fmla="*/ 58 h 81"/>
                <a:gd name="T6" fmla="*/ 18 w 30"/>
                <a:gd name="T7" fmla="*/ 54 h 81"/>
                <a:gd name="T8" fmla="*/ 15 w 30"/>
                <a:gd name="T9" fmla="*/ 51 h 81"/>
                <a:gd name="T10" fmla="*/ 11 w 30"/>
                <a:gd name="T11" fmla="*/ 38 h 81"/>
                <a:gd name="T12" fmla="*/ 11 w 30"/>
                <a:gd name="T13" fmla="*/ 26 h 81"/>
                <a:gd name="T14" fmla="*/ 5 w 30"/>
                <a:gd name="T15" fmla="*/ 14 h 81"/>
                <a:gd name="T16" fmla="*/ 2 w 30"/>
                <a:gd name="T17" fmla="*/ 7 h 81"/>
                <a:gd name="T18" fmla="*/ 7 w 30"/>
                <a:gd name="T19" fmla="*/ 10 h 81"/>
                <a:gd name="T20" fmla="*/ 0 w 30"/>
                <a:gd name="T21" fmla="*/ 0 h 81"/>
                <a:gd name="T22" fmla="*/ 10 w 30"/>
                <a:gd name="T23" fmla="*/ 7 h 81"/>
                <a:gd name="T24" fmla="*/ 13 w 30"/>
                <a:gd name="T25" fmla="*/ 6 h 81"/>
                <a:gd name="T26" fmla="*/ 15 w 30"/>
                <a:gd name="T27" fmla="*/ 13 h 81"/>
                <a:gd name="T28" fmla="*/ 12 w 30"/>
                <a:gd name="T29" fmla="*/ 12 h 81"/>
                <a:gd name="T30" fmla="*/ 23 w 30"/>
                <a:gd name="T31" fmla="*/ 47 h 81"/>
                <a:gd name="T32" fmla="*/ 24 w 30"/>
                <a:gd name="T33" fmla="*/ 52 h 81"/>
                <a:gd name="T34" fmla="*/ 26 w 30"/>
                <a:gd name="T35" fmla="*/ 68 h 81"/>
                <a:gd name="T36" fmla="*/ 27 w 30"/>
                <a:gd name="T37" fmla="*/ 73 h 81"/>
                <a:gd name="T38" fmla="*/ 29 w 30"/>
                <a:gd name="T39" fmla="*/ 77 h 81"/>
                <a:gd name="T40" fmla="*/ 29 w 30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81">
                  <a:moveTo>
                    <a:pt x="29" y="81"/>
                  </a:moveTo>
                  <a:cubicBezTo>
                    <a:pt x="24" y="78"/>
                    <a:pt x="23" y="72"/>
                    <a:pt x="22" y="66"/>
                  </a:cubicBezTo>
                  <a:cubicBezTo>
                    <a:pt x="21" y="64"/>
                    <a:pt x="21" y="61"/>
                    <a:pt x="21" y="58"/>
                  </a:cubicBezTo>
                  <a:cubicBezTo>
                    <a:pt x="22" y="55"/>
                    <a:pt x="20" y="55"/>
                    <a:pt x="18" y="54"/>
                  </a:cubicBezTo>
                  <a:cubicBezTo>
                    <a:pt x="17" y="53"/>
                    <a:pt x="15" y="53"/>
                    <a:pt x="15" y="51"/>
                  </a:cubicBezTo>
                  <a:cubicBezTo>
                    <a:pt x="15" y="46"/>
                    <a:pt x="13" y="42"/>
                    <a:pt x="11" y="38"/>
                  </a:cubicBezTo>
                  <a:cubicBezTo>
                    <a:pt x="9" y="34"/>
                    <a:pt x="11" y="30"/>
                    <a:pt x="11" y="26"/>
                  </a:cubicBezTo>
                  <a:cubicBezTo>
                    <a:pt x="10" y="21"/>
                    <a:pt x="9" y="17"/>
                    <a:pt x="5" y="14"/>
                  </a:cubicBezTo>
                  <a:cubicBezTo>
                    <a:pt x="2" y="12"/>
                    <a:pt x="2" y="10"/>
                    <a:pt x="2" y="7"/>
                  </a:cubicBezTo>
                  <a:cubicBezTo>
                    <a:pt x="4" y="7"/>
                    <a:pt x="4" y="10"/>
                    <a:pt x="7" y="10"/>
                  </a:cubicBezTo>
                  <a:cubicBezTo>
                    <a:pt x="5" y="6"/>
                    <a:pt x="1" y="5"/>
                    <a:pt x="0" y="0"/>
                  </a:cubicBezTo>
                  <a:cubicBezTo>
                    <a:pt x="5" y="2"/>
                    <a:pt x="6" y="6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3" y="8"/>
                    <a:pt x="14" y="11"/>
                    <a:pt x="15" y="13"/>
                  </a:cubicBezTo>
                  <a:cubicBezTo>
                    <a:pt x="14" y="13"/>
                    <a:pt x="13" y="13"/>
                    <a:pt x="12" y="12"/>
                  </a:cubicBezTo>
                  <a:cubicBezTo>
                    <a:pt x="19" y="23"/>
                    <a:pt x="19" y="35"/>
                    <a:pt x="23" y="47"/>
                  </a:cubicBezTo>
                  <a:cubicBezTo>
                    <a:pt x="24" y="48"/>
                    <a:pt x="25" y="50"/>
                    <a:pt x="24" y="52"/>
                  </a:cubicBezTo>
                  <a:cubicBezTo>
                    <a:pt x="22" y="58"/>
                    <a:pt x="25" y="63"/>
                    <a:pt x="26" y="68"/>
                  </a:cubicBezTo>
                  <a:cubicBezTo>
                    <a:pt x="26" y="70"/>
                    <a:pt x="27" y="72"/>
                    <a:pt x="27" y="73"/>
                  </a:cubicBezTo>
                  <a:cubicBezTo>
                    <a:pt x="28" y="74"/>
                    <a:pt x="29" y="75"/>
                    <a:pt x="29" y="77"/>
                  </a:cubicBezTo>
                  <a:cubicBezTo>
                    <a:pt x="29" y="79"/>
                    <a:pt x="30" y="80"/>
                    <a:pt x="29" y="81"/>
                  </a:cubicBezTo>
                  <a:close/>
                </a:path>
              </a:pathLst>
            </a:custGeom>
            <a:solidFill>
              <a:srgbClr val="3D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2" name="Freeform 195"/>
            <p:cNvSpPr>
              <a:spLocks/>
            </p:cNvSpPr>
            <p:nvPr/>
          </p:nvSpPr>
          <p:spPr bwMode="auto">
            <a:xfrm>
              <a:off x="7533131" y="2950399"/>
              <a:ext cx="78602" cy="151271"/>
            </a:xfrm>
            <a:custGeom>
              <a:avLst/>
              <a:gdLst>
                <a:gd name="T0" fmla="*/ 0 w 37"/>
                <a:gd name="T1" fmla="*/ 2 h 71"/>
                <a:gd name="T2" fmla="*/ 8 w 37"/>
                <a:gd name="T3" fmla="*/ 7 h 71"/>
                <a:gd name="T4" fmla="*/ 20 w 37"/>
                <a:gd name="T5" fmla="*/ 33 h 71"/>
                <a:gd name="T6" fmla="*/ 29 w 37"/>
                <a:gd name="T7" fmla="*/ 52 h 71"/>
                <a:gd name="T8" fmla="*/ 30 w 37"/>
                <a:gd name="T9" fmla="*/ 56 h 71"/>
                <a:gd name="T10" fmla="*/ 25 w 37"/>
                <a:gd name="T11" fmla="*/ 56 h 71"/>
                <a:gd name="T12" fmla="*/ 36 w 37"/>
                <a:gd name="T13" fmla="*/ 68 h 71"/>
                <a:gd name="T14" fmla="*/ 34 w 37"/>
                <a:gd name="T15" fmla="*/ 71 h 71"/>
                <a:gd name="T16" fmla="*/ 29 w 37"/>
                <a:gd name="T17" fmla="*/ 69 h 71"/>
                <a:gd name="T18" fmla="*/ 24 w 37"/>
                <a:gd name="T19" fmla="*/ 57 h 71"/>
                <a:gd name="T20" fmla="*/ 3 w 37"/>
                <a:gd name="T21" fmla="*/ 11 h 71"/>
                <a:gd name="T22" fmla="*/ 0 w 37"/>
                <a:gd name="T23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71">
                  <a:moveTo>
                    <a:pt x="0" y="2"/>
                  </a:moveTo>
                  <a:cubicBezTo>
                    <a:pt x="4" y="0"/>
                    <a:pt x="6" y="2"/>
                    <a:pt x="8" y="7"/>
                  </a:cubicBezTo>
                  <a:cubicBezTo>
                    <a:pt x="11" y="16"/>
                    <a:pt x="17" y="24"/>
                    <a:pt x="20" y="33"/>
                  </a:cubicBezTo>
                  <a:cubicBezTo>
                    <a:pt x="23" y="39"/>
                    <a:pt x="26" y="45"/>
                    <a:pt x="29" y="52"/>
                  </a:cubicBezTo>
                  <a:cubicBezTo>
                    <a:pt x="29" y="53"/>
                    <a:pt x="30" y="55"/>
                    <a:pt x="30" y="56"/>
                  </a:cubicBezTo>
                  <a:cubicBezTo>
                    <a:pt x="29" y="57"/>
                    <a:pt x="27" y="55"/>
                    <a:pt x="25" y="56"/>
                  </a:cubicBezTo>
                  <a:cubicBezTo>
                    <a:pt x="33" y="57"/>
                    <a:pt x="33" y="63"/>
                    <a:pt x="36" y="68"/>
                  </a:cubicBezTo>
                  <a:cubicBezTo>
                    <a:pt x="37" y="70"/>
                    <a:pt x="36" y="71"/>
                    <a:pt x="34" y="71"/>
                  </a:cubicBezTo>
                  <a:cubicBezTo>
                    <a:pt x="32" y="71"/>
                    <a:pt x="29" y="71"/>
                    <a:pt x="29" y="69"/>
                  </a:cubicBezTo>
                  <a:cubicBezTo>
                    <a:pt x="30" y="64"/>
                    <a:pt x="26" y="61"/>
                    <a:pt x="24" y="57"/>
                  </a:cubicBezTo>
                  <a:cubicBezTo>
                    <a:pt x="17" y="41"/>
                    <a:pt x="10" y="26"/>
                    <a:pt x="3" y="11"/>
                  </a:cubicBezTo>
                  <a:cubicBezTo>
                    <a:pt x="2" y="8"/>
                    <a:pt x="1" y="5"/>
                    <a:pt x="0" y="2"/>
                  </a:cubicBezTo>
                  <a:close/>
                </a:path>
              </a:pathLst>
            </a:custGeom>
            <a:solidFill>
              <a:srgbClr val="CCC2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3" name="Freeform 196"/>
            <p:cNvSpPr>
              <a:spLocks/>
            </p:cNvSpPr>
            <p:nvPr/>
          </p:nvSpPr>
          <p:spPr bwMode="auto">
            <a:xfrm>
              <a:off x="7217241" y="2047219"/>
              <a:ext cx="66737" cy="71187"/>
            </a:xfrm>
            <a:custGeom>
              <a:avLst/>
              <a:gdLst>
                <a:gd name="T0" fmla="*/ 20 w 31"/>
                <a:gd name="T1" fmla="*/ 9 h 33"/>
                <a:gd name="T2" fmla="*/ 29 w 31"/>
                <a:gd name="T3" fmla="*/ 21 h 33"/>
                <a:gd name="T4" fmla="*/ 29 w 31"/>
                <a:gd name="T5" fmla="*/ 25 h 33"/>
                <a:gd name="T6" fmla="*/ 25 w 31"/>
                <a:gd name="T7" fmla="*/ 28 h 33"/>
                <a:gd name="T8" fmla="*/ 20 w 31"/>
                <a:gd name="T9" fmla="*/ 29 h 33"/>
                <a:gd name="T10" fmla="*/ 7 w 31"/>
                <a:gd name="T11" fmla="*/ 30 h 33"/>
                <a:gd name="T12" fmla="*/ 5 w 31"/>
                <a:gd name="T13" fmla="*/ 24 h 33"/>
                <a:gd name="T14" fmla="*/ 4 w 31"/>
                <a:gd name="T15" fmla="*/ 25 h 33"/>
                <a:gd name="T16" fmla="*/ 1 w 31"/>
                <a:gd name="T17" fmla="*/ 26 h 33"/>
                <a:gd name="T18" fmla="*/ 0 w 31"/>
                <a:gd name="T19" fmla="*/ 24 h 33"/>
                <a:gd name="T20" fmla="*/ 0 w 31"/>
                <a:gd name="T21" fmla="*/ 20 h 33"/>
                <a:gd name="T22" fmla="*/ 1 w 31"/>
                <a:gd name="T23" fmla="*/ 13 h 33"/>
                <a:gd name="T24" fmla="*/ 4 w 31"/>
                <a:gd name="T25" fmla="*/ 10 h 33"/>
                <a:gd name="T26" fmla="*/ 7 w 31"/>
                <a:gd name="T27" fmla="*/ 13 h 33"/>
                <a:gd name="T28" fmla="*/ 9 w 31"/>
                <a:gd name="T29" fmla="*/ 11 h 33"/>
                <a:gd name="T30" fmla="*/ 10 w 31"/>
                <a:gd name="T31" fmla="*/ 10 h 33"/>
                <a:gd name="T32" fmla="*/ 12 w 31"/>
                <a:gd name="T33" fmla="*/ 5 h 33"/>
                <a:gd name="T34" fmla="*/ 12 w 31"/>
                <a:gd name="T35" fmla="*/ 1 h 33"/>
                <a:gd name="T36" fmla="*/ 13 w 31"/>
                <a:gd name="T37" fmla="*/ 1 h 33"/>
                <a:gd name="T38" fmla="*/ 13 w 31"/>
                <a:gd name="T39" fmla="*/ 2 h 33"/>
                <a:gd name="T40" fmla="*/ 18 w 31"/>
                <a:gd name="T41" fmla="*/ 5 h 33"/>
                <a:gd name="T42" fmla="*/ 20 w 31"/>
                <a:gd name="T4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3">
                  <a:moveTo>
                    <a:pt x="20" y="9"/>
                  </a:moveTo>
                  <a:cubicBezTo>
                    <a:pt x="22" y="14"/>
                    <a:pt x="25" y="18"/>
                    <a:pt x="29" y="21"/>
                  </a:cubicBezTo>
                  <a:cubicBezTo>
                    <a:pt x="29" y="22"/>
                    <a:pt x="31" y="23"/>
                    <a:pt x="29" y="25"/>
                  </a:cubicBezTo>
                  <a:cubicBezTo>
                    <a:pt x="27" y="26"/>
                    <a:pt x="26" y="27"/>
                    <a:pt x="25" y="28"/>
                  </a:cubicBezTo>
                  <a:cubicBezTo>
                    <a:pt x="23" y="28"/>
                    <a:pt x="22" y="28"/>
                    <a:pt x="20" y="29"/>
                  </a:cubicBezTo>
                  <a:cubicBezTo>
                    <a:pt x="16" y="33"/>
                    <a:pt x="12" y="31"/>
                    <a:pt x="7" y="30"/>
                  </a:cubicBezTo>
                  <a:cubicBezTo>
                    <a:pt x="5" y="30"/>
                    <a:pt x="5" y="29"/>
                    <a:pt x="5" y="24"/>
                  </a:cubicBezTo>
                  <a:cubicBezTo>
                    <a:pt x="4" y="24"/>
                    <a:pt x="4" y="25"/>
                    <a:pt x="4" y="25"/>
                  </a:cubicBezTo>
                  <a:cubicBezTo>
                    <a:pt x="3" y="26"/>
                    <a:pt x="2" y="27"/>
                    <a:pt x="1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18"/>
                    <a:pt x="0" y="15"/>
                    <a:pt x="1" y="13"/>
                  </a:cubicBezTo>
                  <a:cubicBezTo>
                    <a:pt x="1" y="11"/>
                    <a:pt x="2" y="10"/>
                    <a:pt x="4" y="10"/>
                  </a:cubicBezTo>
                  <a:cubicBezTo>
                    <a:pt x="6" y="10"/>
                    <a:pt x="6" y="12"/>
                    <a:pt x="7" y="13"/>
                  </a:cubicBezTo>
                  <a:cubicBezTo>
                    <a:pt x="8" y="13"/>
                    <a:pt x="8" y="12"/>
                    <a:pt x="9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9"/>
                    <a:pt x="15" y="8"/>
                    <a:pt x="12" y="5"/>
                  </a:cubicBezTo>
                  <a:cubicBezTo>
                    <a:pt x="10" y="4"/>
                    <a:pt x="12" y="3"/>
                    <a:pt x="12" y="1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3" y="1"/>
                    <a:pt x="13" y="1"/>
                    <a:pt x="13" y="2"/>
                  </a:cubicBezTo>
                  <a:cubicBezTo>
                    <a:pt x="16" y="0"/>
                    <a:pt x="19" y="2"/>
                    <a:pt x="18" y="5"/>
                  </a:cubicBezTo>
                  <a:cubicBezTo>
                    <a:pt x="18" y="8"/>
                    <a:pt x="19" y="8"/>
                    <a:pt x="20" y="9"/>
                  </a:cubicBezTo>
                  <a:close/>
                </a:path>
              </a:pathLst>
            </a:custGeom>
            <a:solidFill>
              <a:srgbClr val="272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4" name="Freeform 197"/>
            <p:cNvSpPr>
              <a:spLocks/>
            </p:cNvSpPr>
            <p:nvPr/>
          </p:nvSpPr>
          <p:spPr bwMode="auto">
            <a:xfrm>
              <a:off x="7736309" y="5352945"/>
              <a:ext cx="115678" cy="241738"/>
            </a:xfrm>
            <a:custGeom>
              <a:avLst/>
              <a:gdLst>
                <a:gd name="T0" fmla="*/ 21 w 54"/>
                <a:gd name="T1" fmla="*/ 2 h 113"/>
                <a:gd name="T2" fmla="*/ 22 w 54"/>
                <a:gd name="T3" fmla="*/ 0 h 113"/>
                <a:gd name="T4" fmla="*/ 32 w 54"/>
                <a:gd name="T5" fmla="*/ 21 h 113"/>
                <a:gd name="T6" fmla="*/ 39 w 54"/>
                <a:gd name="T7" fmla="*/ 47 h 113"/>
                <a:gd name="T8" fmla="*/ 54 w 54"/>
                <a:gd name="T9" fmla="*/ 82 h 113"/>
                <a:gd name="T10" fmla="*/ 51 w 54"/>
                <a:gd name="T11" fmla="*/ 84 h 113"/>
                <a:gd name="T12" fmla="*/ 46 w 54"/>
                <a:gd name="T13" fmla="*/ 83 h 113"/>
                <a:gd name="T14" fmla="*/ 28 w 54"/>
                <a:gd name="T15" fmla="*/ 86 h 113"/>
                <a:gd name="T16" fmla="*/ 26 w 54"/>
                <a:gd name="T17" fmla="*/ 91 h 113"/>
                <a:gd name="T18" fmla="*/ 25 w 54"/>
                <a:gd name="T19" fmla="*/ 107 h 113"/>
                <a:gd name="T20" fmla="*/ 21 w 54"/>
                <a:gd name="T21" fmla="*/ 112 h 113"/>
                <a:gd name="T22" fmla="*/ 0 w 54"/>
                <a:gd name="T23" fmla="*/ 112 h 113"/>
                <a:gd name="T24" fmla="*/ 20 w 54"/>
                <a:gd name="T25" fmla="*/ 111 h 113"/>
                <a:gd name="T26" fmla="*/ 23 w 54"/>
                <a:gd name="T27" fmla="*/ 107 h 113"/>
                <a:gd name="T28" fmla="*/ 23 w 54"/>
                <a:gd name="T29" fmla="*/ 90 h 113"/>
                <a:gd name="T30" fmla="*/ 27 w 54"/>
                <a:gd name="T31" fmla="*/ 83 h 113"/>
                <a:gd name="T32" fmla="*/ 42 w 54"/>
                <a:gd name="T33" fmla="*/ 80 h 113"/>
                <a:gd name="T34" fmla="*/ 45 w 54"/>
                <a:gd name="T35" fmla="*/ 76 h 113"/>
                <a:gd name="T36" fmla="*/ 30 w 54"/>
                <a:gd name="T37" fmla="*/ 20 h 113"/>
                <a:gd name="T38" fmla="*/ 24 w 54"/>
                <a:gd name="T39" fmla="*/ 5 h 113"/>
                <a:gd name="T40" fmla="*/ 21 w 54"/>
                <a:gd name="T41" fmla="*/ 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113">
                  <a:moveTo>
                    <a:pt x="21" y="2"/>
                  </a:moveTo>
                  <a:cubicBezTo>
                    <a:pt x="22" y="1"/>
                    <a:pt x="22" y="1"/>
                    <a:pt x="22" y="0"/>
                  </a:cubicBezTo>
                  <a:cubicBezTo>
                    <a:pt x="29" y="6"/>
                    <a:pt x="32" y="12"/>
                    <a:pt x="32" y="21"/>
                  </a:cubicBezTo>
                  <a:cubicBezTo>
                    <a:pt x="32" y="30"/>
                    <a:pt x="36" y="39"/>
                    <a:pt x="39" y="47"/>
                  </a:cubicBezTo>
                  <a:cubicBezTo>
                    <a:pt x="43" y="59"/>
                    <a:pt x="48" y="71"/>
                    <a:pt x="54" y="82"/>
                  </a:cubicBezTo>
                  <a:cubicBezTo>
                    <a:pt x="54" y="84"/>
                    <a:pt x="52" y="84"/>
                    <a:pt x="51" y="84"/>
                  </a:cubicBezTo>
                  <a:cubicBezTo>
                    <a:pt x="49" y="83"/>
                    <a:pt x="48" y="83"/>
                    <a:pt x="46" y="83"/>
                  </a:cubicBezTo>
                  <a:cubicBezTo>
                    <a:pt x="40" y="82"/>
                    <a:pt x="34" y="85"/>
                    <a:pt x="28" y="86"/>
                  </a:cubicBezTo>
                  <a:cubicBezTo>
                    <a:pt x="26" y="87"/>
                    <a:pt x="26" y="89"/>
                    <a:pt x="26" y="91"/>
                  </a:cubicBezTo>
                  <a:cubicBezTo>
                    <a:pt x="25" y="96"/>
                    <a:pt x="25" y="102"/>
                    <a:pt x="25" y="107"/>
                  </a:cubicBezTo>
                  <a:cubicBezTo>
                    <a:pt x="25" y="110"/>
                    <a:pt x="24" y="111"/>
                    <a:pt x="21" y="112"/>
                  </a:cubicBezTo>
                  <a:cubicBezTo>
                    <a:pt x="14" y="113"/>
                    <a:pt x="7" y="112"/>
                    <a:pt x="0" y="112"/>
                  </a:cubicBezTo>
                  <a:cubicBezTo>
                    <a:pt x="7" y="112"/>
                    <a:pt x="13" y="110"/>
                    <a:pt x="20" y="111"/>
                  </a:cubicBezTo>
                  <a:cubicBezTo>
                    <a:pt x="22" y="111"/>
                    <a:pt x="23" y="110"/>
                    <a:pt x="23" y="107"/>
                  </a:cubicBezTo>
                  <a:cubicBezTo>
                    <a:pt x="23" y="102"/>
                    <a:pt x="23" y="96"/>
                    <a:pt x="23" y="90"/>
                  </a:cubicBezTo>
                  <a:cubicBezTo>
                    <a:pt x="23" y="87"/>
                    <a:pt x="25" y="85"/>
                    <a:pt x="27" y="83"/>
                  </a:cubicBezTo>
                  <a:cubicBezTo>
                    <a:pt x="32" y="81"/>
                    <a:pt x="37" y="80"/>
                    <a:pt x="42" y="80"/>
                  </a:cubicBezTo>
                  <a:cubicBezTo>
                    <a:pt x="45" y="80"/>
                    <a:pt x="46" y="79"/>
                    <a:pt x="45" y="76"/>
                  </a:cubicBezTo>
                  <a:cubicBezTo>
                    <a:pt x="38" y="58"/>
                    <a:pt x="34" y="39"/>
                    <a:pt x="30" y="20"/>
                  </a:cubicBezTo>
                  <a:cubicBezTo>
                    <a:pt x="29" y="15"/>
                    <a:pt x="30" y="8"/>
                    <a:pt x="24" y="5"/>
                  </a:cubicBezTo>
                  <a:cubicBezTo>
                    <a:pt x="23" y="4"/>
                    <a:pt x="22" y="4"/>
                    <a:pt x="21" y="2"/>
                  </a:cubicBezTo>
                  <a:close/>
                </a:path>
              </a:pathLst>
            </a:custGeom>
            <a:solidFill>
              <a:srgbClr val="8885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5" name="Freeform 198"/>
            <p:cNvSpPr>
              <a:spLocks/>
            </p:cNvSpPr>
            <p:nvPr/>
          </p:nvSpPr>
          <p:spPr bwMode="auto">
            <a:xfrm>
              <a:off x="7525716" y="2699763"/>
              <a:ext cx="65254" cy="106780"/>
            </a:xfrm>
            <a:custGeom>
              <a:avLst/>
              <a:gdLst>
                <a:gd name="T0" fmla="*/ 9 w 30"/>
                <a:gd name="T1" fmla="*/ 23 h 50"/>
                <a:gd name="T2" fmla="*/ 2 w 30"/>
                <a:gd name="T3" fmla="*/ 9 h 50"/>
                <a:gd name="T4" fmla="*/ 3 w 30"/>
                <a:gd name="T5" fmla="*/ 5 h 50"/>
                <a:gd name="T6" fmla="*/ 16 w 30"/>
                <a:gd name="T7" fmla="*/ 11 h 50"/>
                <a:gd name="T8" fmla="*/ 26 w 30"/>
                <a:gd name="T9" fmla="*/ 37 h 50"/>
                <a:gd name="T10" fmla="*/ 29 w 30"/>
                <a:gd name="T11" fmla="*/ 48 h 50"/>
                <a:gd name="T12" fmla="*/ 26 w 30"/>
                <a:gd name="T13" fmla="*/ 50 h 50"/>
                <a:gd name="T14" fmla="*/ 25 w 30"/>
                <a:gd name="T15" fmla="*/ 49 h 50"/>
                <a:gd name="T16" fmla="*/ 17 w 30"/>
                <a:gd name="T17" fmla="*/ 36 h 50"/>
                <a:gd name="T18" fmla="*/ 15 w 30"/>
                <a:gd name="T19" fmla="*/ 35 h 50"/>
                <a:gd name="T20" fmla="*/ 13 w 30"/>
                <a:gd name="T21" fmla="*/ 32 h 50"/>
                <a:gd name="T22" fmla="*/ 11 w 30"/>
                <a:gd name="T23" fmla="*/ 26 h 50"/>
                <a:gd name="T24" fmla="*/ 9 w 30"/>
                <a:gd name="T25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50">
                  <a:moveTo>
                    <a:pt x="9" y="23"/>
                  </a:moveTo>
                  <a:cubicBezTo>
                    <a:pt x="7" y="18"/>
                    <a:pt x="5" y="13"/>
                    <a:pt x="2" y="9"/>
                  </a:cubicBezTo>
                  <a:cubicBezTo>
                    <a:pt x="0" y="7"/>
                    <a:pt x="1" y="6"/>
                    <a:pt x="3" y="5"/>
                  </a:cubicBezTo>
                  <a:cubicBezTo>
                    <a:pt x="10" y="3"/>
                    <a:pt x="8" y="0"/>
                    <a:pt x="16" y="11"/>
                  </a:cubicBezTo>
                  <a:cubicBezTo>
                    <a:pt x="19" y="20"/>
                    <a:pt x="22" y="29"/>
                    <a:pt x="26" y="37"/>
                  </a:cubicBezTo>
                  <a:cubicBezTo>
                    <a:pt x="28" y="40"/>
                    <a:pt x="28" y="44"/>
                    <a:pt x="29" y="48"/>
                  </a:cubicBezTo>
                  <a:cubicBezTo>
                    <a:pt x="30" y="50"/>
                    <a:pt x="27" y="49"/>
                    <a:pt x="26" y="50"/>
                  </a:cubicBezTo>
                  <a:cubicBezTo>
                    <a:pt x="26" y="50"/>
                    <a:pt x="25" y="49"/>
                    <a:pt x="25" y="49"/>
                  </a:cubicBezTo>
                  <a:cubicBezTo>
                    <a:pt x="21" y="46"/>
                    <a:pt x="19" y="41"/>
                    <a:pt x="17" y="36"/>
                  </a:cubicBezTo>
                  <a:cubicBezTo>
                    <a:pt x="16" y="36"/>
                    <a:pt x="16" y="35"/>
                    <a:pt x="15" y="35"/>
                  </a:cubicBezTo>
                  <a:cubicBezTo>
                    <a:pt x="15" y="34"/>
                    <a:pt x="14" y="33"/>
                    <a:pt x="13" y="32"/>
                  </a:cubicBezTo>
                  <a:cubicBezTo>
                    <a:pt x="14" y="30"/>
                    <a:pt x="12" y="28"/>
                    <a:pt x="11" y="26"/>
                  </a:cubicBezTo>
                  <a:cubicBezTo>
                    <a:pt x="10" y="25"/>
                    <a:pt x="9" y="24"/>
                    <a:pt x="9" y="23"/>
                  </a:cubicBezTo>
                  <a:close/>
                </a:path>
              </a:pathLst>
            </a:custGeom>
            <a:solidFill>
              <a:srgbClr val="392A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6" name="Freeform 199"/>
            <p:cNvSpPr>
              <a:spLocks/>
            </p:cNvSpPr>
            <p:nvPr/>
          </p:nvSpPr>
          <p:spPr bwMode="auto">
            <a:xfrm>
              <a:off x="7730377" y="3220315"/>
              <a:ext cx="83051" cy="129026"/>
            </a:xfrm>
            <a:custGeom>
              <a:avLst/>
              <a:gdLst>
                <a:gd name="T0" fmla="*/ 3 w 39"/>
                <a:gd name="T1" fmla="*/ 2 h 60"/>
                <a:gd name="T2" fmla="*/ 8 w 39"/>
                <a:gd name="T3" fmla="*/ 7 h 60"/>
                <a:gd name="T4" fmla="*/ 22 w 39"/>
                <a:gd name="T5" fmla="*/ 20 h 60"/>
                <a:gd name="T6" fmla="*/ 22 w 39"/>
                <a:gd name="T7" fmla="*/ 24 h 60"/>
                <a:gd name="T8" fmla="*/ 27 w 39"/>
                <a:gd name="T9" fmla="*/ 33 h 60"/>
                <a:gd name="T10" fmla="*/ 22 w 39"/>
                <a:gd name="T11" fmla="*/ 24 h 60"/>
                <a:gd name="T12" fmla="*/ 22 w 39"/>
                <a:gd name="T13" fmla="*/ 20 h 60"/>
                <a:gd name="T14" fmla="*/ 28 w 39"/>
                <a:gd name="T15" fmla="*/ 31 h 60"/>
                <a:gd name="T16" fmla="*/ 37 w 39"/>
                <a:gd name="T17" fmla="*/ 49 h 60"/>
                <a:gd name="T18" fmla="*/ 36 w 39"/>
                <a:gd name="T19" fmla="*/ 50 h 60"/>
                <a:gd name="T20" fmla="*/ 34 w 39"/>
                <a:gd name="T21" fmla="*/ 47 h 60"/>
                <a:gd name="T22" fmla="*/ 38 w 39"/>
                <a:gd name="T23" fmla="*/ 58 h 60"/>
                <a:gd name="T24" fmla="*/ 35 w 39"/>
                <a:gd name="T25" fmla="*/ 57 h 60"/>
                <a:gd name="T26" fmla="*/ 28 w 39"/>
                <a:gd name="T27" fmla="*/ 43 h 60"/>
                <a:gd name="T28" fmla="*/ 26 w 39"/>
                <a:gd name="T29" fmla="*/ 43 h 60"/>
                <a:gd name="T30" fmla="*/ 21 w 39"/>
                <a:gd name="T31" fmla="*/ 39 h 60"/>
                <a:gd name="T32" fmla="*/ 16 w 39"/>
                <a:gd name="T33" fmla="*/ 32 h 60"/>
                <a:gd name="T34" fmla="*/ 10 w 39"/>
                <a:gd name="T35" fmla="*/ 23 h 60"/>
                <a:gd name="T36" fmla="*/ 7 w 39"/>
                <a:gd name="T37" fmla="*/ 16 h 60"/>
                <a:gd name="T38" fmla="*/ 4 w 39"/>
                <a:gd name="T39" fmla="*/ 12 h 60"/>
                <a:gd name="T40" fmla="*/ 0 w 39"/>
                <a:gd name="T41" fmla="*/ 2 h 60"/>
                <a:gd name="T42" fmla="*/ 3 w 39"/>
                <a:gd name="T43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60">
                  <a:moveTo>
                    <a:pt x="3" y="2"/>
                  </a:moveTo>
                  <a:cubicBezTo>
                    <a:pt x="4" y="4"/>
                    <a:pt x="5" y="6"/>
                    <a:pt x="8" y="7"/>
                  </a:cubicBezTo>
                  <a:cubicBezTo>
                    <a:pt x="15" y="9"/>
                    <a:pt x="20" y="13"/>
                    <a:pt x="22" y="20"/>
                  </a:cubicBezTo>
                  <a:cubicBezTo>
                    <a:pt x="20" y="22"/>
                    <a:pt x="22" y="23"/>
                    <a:pt x="22" y="24"/>
                  </a:cubicBezTo>
                  <a:cubicBezTo>
                    <a:pt x="24" y="27"/>
                    <a:pt x="25" y="30"/>
                    <a:pt x="27" y="33"/>
                  </a:cubicBezTo>
                  <a:cubicBezTo>
                    <a:pt x="25" y="30"/>
                    <a:pt x="24" y="27"/>
                    <a:pt x="22" y="24"/>
                  </a:cubicBezTo>
                  <a:cubicBezTo>
                    <a:pt x="21" y="23"/>
                    <a:pt x="20" y="22"/>
                    <a:pt x="22" y="20"/>
                  </a:cubicBezTo>
                  <a:cubicBezTo>
                    <a:pt x="25" y="23"/>
                    <a:pt x="26" y="27"/>
                    <a:pt x="28" y="31"/>
                  </a:cubicBezTo>
                  <a:cubicBezTo>
                    <a:pt x="31" y="37"/>
                    <a:pt x="35" y="43"/>
                    <a:pt x="37" y="49"/>
                  </a:cubicBezTo>
                  <a:cubicBezTo>
                    <a:pt x="37" y="50"/>
                    <a:pt x="37" y="50"/>
                    <a:pt x="36" y="50"/>
                  </a:cubicBezTo>
                  <a:cubicBezTo>
                    <a:pt x="35" y="49"/>
                    <a:pt x="35" y="48"/>
                    <a:pt x="34" y="47"/>
                  </a:cubicBezTo>
                  <a:cubicBezTo>
                    <a:pt x="35" y="51"/>
                    <a:pt x="39" y="54"/>
                    <a:pt x="38" y="58"/>
                  </a:cubicBezTo>
                  <a:cubicBezTo>
                    <a:pt x="36" y="60"/>
                    <a:pt x="35" y="58"/>
                    <a:pt x="35" y="57"/>
                  </a:cubicBezTo>
                  <a:cubicBezTo>
                    <a:pt x="32" y="52"/>
                    <a:pt x="30" y="48"/>
                    <a:pt x="28" y="43"/>
                  </a:cubicBezTo>
                  <a:cubicBezTo>
                    <a:pt x="27" y="41"/>
                    <a:pt x="27" y="42"/>
                    <a:pt x="26" y="43"/>
                  </a:cubicBezTo>
                  <a:cubicBezTo>
                    <a:pt x="24" y="43"/>
                    <a:pt x="23" y="41"/>
                    <a:pt x="21" y="39"/>
                  </a:cubicBezTo>
                  <a:cubicBezTo>
                    <a:pt x="19" y="37"/>
                    <a:pt x="19" y="34"/>
                    <a:pt x="16" y="32"/>
                  </a:cubicBezTo>
                  <a:cubicBezTo>
                    <a:pt x="13" y="30"/>
                    <a:pt x="11" y="27"/>
                    <a:pt x="10" y="23"/>
                  </a:cubicBezTo>
                  <a:cubicBezTo>
                    <a:pt x="9" y="20"/>
                    <a:pt x="8" y="18"/>
                    <a:pt x="7" y="16"/>
                  </a:cubicBezTo>
                  <a:cubicBezTo>
                    <a:pt x="6" y="14"/>
                    <a:pt x="5" y="13"/>
                    <a:pt x="4" y="12"/>
                  </a:cubicBezTo>
                  <a:cubicBezTo>
                    <a:pt x="3" y="8"/>
                    <a:pt x="0" y="6"/>
                    <a:pt x="0" y="2"/>
                  </a:cubicBezTo>
                  <a:cubicBezTo>
                    <a:pt x="1" y="0"/>
                    <a:pt x="2" y="0"/>
                    <a:pt x="3" y="2"/>
                  </a:cubicBezTo>
                  <a:close/>
                </a:path>
              </a:pathLst>
            </a:custGeom>
            <a:solidFill>
              <a:srgbClr val="DCD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7" name="Freeform 200"/>
            <p:cNvSpPr>
              <a:spLocks/>
            </p:cNvSpPr>
            <p:nvPr/>
          </p:nvSpPr>
          <p:spPr bwMode="auto">
            <a:xfrm>
              <a:off x="6865757" y="2425398"/>
              <a:ext cx="94915" cy="81568"/>
            </a:xfrm>
            <a:custGeom>
              <a:avLst/>
              <a:gdLst>
                <a:gd name="T0" fmla="*/ 18 w 44"/>
                <a:gd name="T1" fmla="*/ 30 h 38"/>
                <a:gd name="T2" fmla="*/ 12 w 44"/>
                <a:gd name="T3" fmla="*/ 33 h 38"/>
                <a:gd name="T4" fmla="*/ 9 w 44"/>
                <a:gd name="T5" fmla="*/ 29 h 38"/>
                <a:gd name="T6" fmla="*/ 0 w 44"/>
                <a:gd name="T7" fmla="*/ 27 h 38"/>
                <a:gd name="T8" fmla="*/ 13 w 44"/>
                <a:gd name="T9" fmla="*/ 27 h 38"/>
                <a:gd name="T10" fmla="*/ 16 w 44"/>
                <a:gd name="T11" fmla="*/ 24 h 38"/>
                <a:gd name="T12" fmla="*/ 13 w 44"/>
                <a:gd name="T13" fmla="*/ 22 h 38"/>
                <a:gd name="T14" fmla="*/ 16 w 44"/>
                <a:gd name="T15" fmla="*/ 19 h 38"/>
                <a:gd name="T16" fmla="*/ 12 w 44"/>
                <a:gd name="T17" fmla="*/ 19 h 38"/>
                <a:gd name="T18" fmla="*/ 25 w 44"/>
                <a:gd name="T19" fmla="*/ 10 h 38"/>
                <a:gd name="T20" fmla="*/ 31 w 44"/>
                <a:gd name="T21" fmla="*/ 1 h 38"/>
                <a:gd name="T22" fmla="*/ 33 w 44"/>
                <a:gd name="T23" fmla="*/ 2 h 38"/>
                <a:gd name="T24" fmla="*/ 32 w 44"/>
                <a:gd name="T25" fmla="*/ 3 h 38"/>
                <a:gd name="T26" fmla="*/ 34 w 44"/>
                <a:gd name="T27" fmla="*/ 3 h 38"/>
                <a:gd name="T28" fmla="*/ 36 w 44"/>
                <a:gd name="T29" fmla="*/ 2 h 38"/>
                <a:gd name="T30" fmla="*/ 38 w 44"/>
                <a:gd name="T31" fmla="*/ 2 h 38"/>
                <a:gd name="T32" fmla="*/ 39 w 44"/>
                <a:gd name="T33" fmla="*/ 4 h 38"/>
                <a:gd name="T34" fmla="*/ 37 w 44"/>
                <a:gd name="T35" fmla="*/ 6 h 38"/>
                <a:gd name="T36" fmla="*/ 28 w 44"/>
                <a:gd name="T37" fmla="*/ 13 h 38"/>
                <a:gd name="T38" fmla="*/ 29 w 44"/>
                <a:gd name="T39" fmla="*/ 14 h 38"/>
                <a:gd name="T40" fmla="*/ 30 w 44"/>
                <a:gd name="T41" fmla="*/ 15 h 38"/>
                <a:gd name="T42" fmla="*/ 28 w 44"/>
                <a:gd name="T43" fmla="*/ 19 h 38"/>
                <a:gd name="T44" fmla="*/ 30 w 44"/>
                <a:gd name="T45" fmla="*/ 16 h 38"/>
                <a:gd name="T46" fmla="*/ 43 w 44"/>
                <a:gd name="T47" fmla="*/ 5 h 38"/>
                <a:gd name="T48" fmla="*/ 44 w 44"/>
                <a:gd name="T49" fmla="*/ 6 h 38"/>
                <a:gd name="T50" fmla="*/ 31 w 44"/>
                <a:gd name="T51" fmla="*/ 23 h 38"/>
                <a:gd name="T52" fmla="*/ 36 w 44"/>
                <a:gd name="T53" fmla="*/ 21 h 38"/>
                <a:gd name="T54" fmla="*/ 21 w 44"/>
                <a:gd name="T55" fmla="*/ 37 h 38"/>
                <a:gd name="T56" fmla="*/ 19 w 44"/>
                <a:gd name="T57" fmla="*/ 36 h 38"/>
                <a:gd name="T58" fmla="*/ 20 w 44"/>
                <a:gd name="T59" fmla="*/ 35 h 38"/>
                <a:gd name="T60" fmla="*/ 27 w 44"/>
                <a:gd name="T61" fmla="*/ 27 h 38"/>
                <a:gd name="T62" fmla="*/ 24 w 44"/>
                <a:gd name="T63" fmla="*/ 28 h 38"/>
                <a:gd name="T64" fmla="*/ 25 w 44"/>
                <a:gd name="T65" fmla="*/ 24 h 38"/>
                <a:gd name="T66" fmla="*/ 20 w 44"/>
                <a:gd name="T67" fmla="*/ 29 h 38"/>
                <a:gd name="T68" fmla="*/ 18 w 44"/>
                <a:gd name="T69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" h="38">
                  <a:moveTo>
                    <a:pt x="18" y="30"/>
                  </a:moveTo>
                  <a:cubicBezTo>
                    <a:pt x="16" y="32"/>
                    <a:pt x="15" y="35"/>
                    <a:pt x="12" y="33"/>
                  </a:cubicBezTo>
                  <a:cubicBezTo>
                    <a:pt x="14" y="29"/>
                    <a:pt x="14" y="29"/>
                    <a:pt x="9" y="29"/>
                  </a:cubicBezTo>
                  <a:cubicBezTo>
                    <a:pt x="6" y="29"/>
                    <a:pt x="3" y="30"/>
                    <a:pt x="0" y="27"/>
                  </a:cubicBezTo>
                  <a:cubicBezTo>
                    <a:pt x="5" y="27"/>
                    <a:pt x="9" y="27"/>
                    <a:pt x="13" y="27"/>
                  </a:cubicBezTo>
                  <a:cubicBezTo>
                    <a:pt x="14" y="27"/>
                    <a:pt x="16" y="26"/>
                    <a:pt x="16" y="24"/>
                  </a:cubicBezTo>
                  <a:cubicBezTo>
                    <a:pt x="17" y="21"/>
                    <a:pt x="14" y="24"/>
                    <a:pt x="13" y="22"/>
                  </a:cubicBezTo>
                  <a:cubicBezTo>
                    <a:pt x="14" y="21"/>
                    <a:pt x="17" y="22"/>
                    <a:pt x="16" y="19"/>
                  </a:cubicBezTo>
                  <a:cubicBezTo>
                    <a:pt x="16" y="18"/>
                    <a:pt x="14" y="20"/>
                    <a:pt x="12" y="19"/>
                  </a:cubicBezTo>
                  <a:cubicBezTo>
                    <a:pt x="17" y="16"/>
                    <a:pt x="22" y="14"/>
                    <a:pt x="25" y="10"/>
                  </a:cubicBezTo>
                  <a:cubicBezTo>
                    <a:pt x="27" y="7"/>
                    <a:pt x="29" y="4"/>
                    <a:pt x="31" y="1"/>
                  </a:cubicBezTo>
                  <a:cubicBezTo>
                    <a:pt x="32" y="0"/>
                    <a:pt x="33" y="0"/>
                    <a:pt x="33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3" y="4"/>
                    <a:pt x="34" y="3"/>
                    <a:pt x="34" y="3"/>
                  </a:cubicBezTo>
                  <a:cubicBezTo>
                    <a:pt x="35" y="3"/>
                    <a:pt x="35" y="2"/>
                    <a:pt x="36" y="2"/>
                  </a:cubicBezTo>
                  <a:cubicBezTo>
                    <a:pt x="37" y="1"/>
                    <a:pt x="37" y="1"/>
                    <a:pt x="38" y="2"/>
                  </a:cubicBezTo>
                  <a:cubicBezTo>
                    <a:pt x="38" y="2"/>
                    <a:pt x="38" y="3"/>
                    <a:pt x="39" y="4"/>
                  </a:cubicBezTo>
                  <a:cubicBezTo>
                    <a:pt x="39" y="5"/>
                    <a:pt x="38" y="6"/>
                    <a:pt x="37" y="6"/>
                  </a:cubicBezTo>
                  <a:cubicBezTo>
                    <a:pt x="33" y="7"/>
                    <a:pt x="31" y="11"/>
                    <a:pt x="28" y="13"/>
                  </a:cubicBezTo>
                  <a:cubicBezTo>
                    <a:pt x="28" y="13"/>
                    <a:pt x="29" y="13"/>
                    <a:pt x="29" y="14"/>
                  </a:cubicBezTo>
                  <a:cubicBezTo>
                    <a:pt x="30" y="14"/>
                    <a:pt x="30" y="15"/>
                    <a:pt x="30" y="15"/>
                  </a:cubicBezTo>
                  <a:cubicBezTo>
                    <a:pt x="30" y="17"/>
                    <a:pt x="29" y="18"/>
                    <a:pt x="28" y="19"/>
                  </a:cubicBezTo>
                  <a:cubicBezTo>
                    <a:pt x="29" y="18"/>
                    <a:pt x="29" y="17"/>
                    <a:pt x="30" y="16"/>
                  </a:cubicBezTo>
                  <a:cubicBezTo>
                    <a:pt x="34" y="12"/>
                    <a:pt x="39" y="9"/>
                    <a:pt x="43" y="5"/>
                  </a:cubicBezTo>
                  <a:cubicBezTo>
                    <a:pt x="43" y="6"/>
                    <a:pt x="44" y="6"/>
                    <a:pt x="44" y="6"/>
                  </a:cubicBezTo>
                  <a:cubicBezTo>
                    <a:pt x="40" y="12"/>
                    <a:pt x="36" y="17"/>
                    <a:pt x="31" y="23"/>
                  </a:cubicBezTo>
                  <a:cubicBezTo>
                    <a:pt x="33" y="23"/>
                    <a:pt x="34" y="21"/>
                    <a:pt x="36" y="21"/>
                  </a:cubicBezTo>
                  <a:cubicBezTo>
                    <a:pt x="32" y="27"/>
                    <a:pt x="26" y="32"/>
                    <a:pt x="21" y="37"/>
                  </a:cubicBezTo>
                  <a:cubicBezTo>
                    <a:pt x="20" y="38"/>
                    <a:pt x="20" y="37"/>
                    <a:pt x="19" y="36"/>
                  </a:cubicBezTo>
                  <a:cubicBezTo>
                    <a:pt x="19" y="36"/>
                    <a:pt x="19" y="35"/>
                    <a:pt x="20" y="35"/>
                  </a:cubicBezTo>
                  <a:cubicBezTo>
                    <a:pt x="22" y="32"/>
                    <a:pt x="24" y="29"/>
                    <a:pt x="27" y="27"/>
                  </a:cubicBezTo>
                  <a:cubicBezTo>
                    <a:pt x="26" y="27"/>
                    <a:pt x="25" y="29"/>
                    <a:pt x="24" y="28"/>
                  </a:cubicBezTo>
                  <a:cubicBezTo>
                    <a:pt x="23" y="26"/>
                    <a:pt x="24" y="25"/>
                    <a:pt x="25" y="24"/>
                  </a:cubicBezTo>
                  <a:cubicBezTo>
                    <a:pt x="23" y="26"/>
                    <a:pt x="20" y="26"/>
                    <a:pt x="20" y="29"/>
                  </a:cubicBezTo>
                  <a:cubicBezTo>
                    <a:pt x="19" y="29"/>
                    <a:pt x="19" y="30"/>
                    <a:pt x="18" y="30"/>
                  </a:cubicBezTo>
                  <a:close/>
                </a:path>
              </a:pathLst>
            </a:custGeom>
            <a:solidFill>
              <a:srgbClr val="131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8" name="Freeform 201"/>
            <p:cNvSpPr>
              <a:spLocks/>
            </p:cNvSpPr>
            <p:nvPr/>
          </p:nvSpPr>
          <p:spPr bwMode="auto">
            <a:xfrm>
              <a:off x="6914698" y="5373708"/>
              <a:ext cx="53390" cy="80085"/>
            </a:xfrm>
            <a:custGeom>
              <a:avLst/>
              <a:gdLst>
                <a:gd name="T0" fmla="*/ 1 w 25"/>
                <a:gd name="T1" fmla="*/ 16 h 37"/>
                <a:gd name="T2" fmla="*/ 2 w 25"/>
                <a:gd name="T3" fmla="*/ 2 h 37"/>
                <a:gd name="T4" fmla="*/ 8 w 25"/>
                <a:gd name="T5" fmla="*/ 4 h 37"/>
                <a:gd name="T6" fmla="*/ 14 w 25"/>
                <a:gd name="T7" fmla="*/ 11 h 37"/>
                <a:gd name="T8" fmla="*/ 24 w 25"/>
                <a:gd name="T9" fmla="*/ 21 h 37"/>
                <a:gd name="T10" fmla="*/ 24 w 25"/>
                <a:gd name="T11" fmla="*/ 23 h 37"/>
                <a:gd name="T12" fmla="*/ 25 w 25"/>
                <a:gd name="T13" fmla="*/ 37 h 37"/>
                <a:gd name="T14" fmla="*/ 13 w 25"/>
                <a:gd name="T15" fmla="*/ 29 h 37"/>
                <a:gd name="T16" fmla="*/ 9 w 25"/>
                <a:gd name="T17" fmla="*/ 22 h 37"/>
                <a:gd name="T18" fmla="*/ 1 w 25"/>
                <a:gd name="T19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7">
                  <a:moveTo>
                    <a:pt x="1" y="16"/>
                  </a:moveTo>
                  <a:cubicBezTo>
                    <a:pt x="0" y="11"/>
                    <a:pt x="2" y="7"/>
                    <a:pt x="2" y="2"/>
                  </a:cubicBezTo>
                  <a:cubicBezTo>
                    <a:pt x="5" y="0"/>
                    <a:pt x="7" y="0"/>
                    <a:pt x="8" y="4"/>
                  </a:cubicBezTo>
                  <a:cubicBezTo>
                    <a:pt x="9" y="7"/>
                    <a:pt x="11" y="9"/>
                    <a:pt x="14" y="11"/>
                  </a:cubicBezTo>
                  <a:cubicBezTo>
                    <a:pt x="17" y="14"/>
                    <a:pt x="18" y="21"/>
                    <a:pt x="24" y="21"/>
                  </a:cubicBezTo>
                  <a:cubicBezTo>
                    <a:pt x="24" y="21"/>
                    <a:pt x="24" y="22"/>
                    <a:pt x="24" y="23"/>
                  </a:cubicBezTo>
                  <a:cubicBezTo>
                    <a:pt x="25" y="28"/>
                    <a:pt x="25" y="32"/>
                    <a:pt x="25" y="37"/>
                  </a:cubicBezTo>
                  <a:cubicBezTo>
                    <a:pt x="19" y="37"/>
                    <a:pt x="15" y="34"/>
                    <a:pt x="13" y="29"/>
                  </a:cubicBezTo>
                  <a:cubicBezTo>
                    <a:pt x="12" y="26"/>
                    <a:pt x="10" y="24"/>
                    <a:pt x="9" y="22"/>
                  </a:cubicBezTo>
                  <a:cubicBezTo>
                    <a:pt x="7" y="19"/>
                    <a:pt x="5" y="16"/>
                    <a:pt x="1" y="16"/>
                  </a:cubicBezTo>
                  <a:close/>
                </a:path>
              </a:pathLst>
            </a:custGeom>
            <a:solidFill>
              <a:srgbClr val="6D6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59" name="Freeform 202"/>
            <p:cNvSpPr>
              <a:spLocks/>
            </p:cNvSpPr>
            <p:nvPr/>
          </p:nvSpPr>
          <p:spPr bwMode="auto">
            <a:xfrm>
              <a:off x="6174654" y="5593200"/>
              <a:ext cx="51907" cy="87500"/>
            </a:xfrm>
            <a:custGeom>
              <a:avLst/>
              <a:gdLst>
                <a:gd name="T0" fmla="*/ 4 w 24"/>
                <a:gd name="T1" fmla="*/ 26 h 41"/>
                <a:gd name="T2" fmla="*/ 5 w 24"/>
                <a:gd name="T3" fmla="*/ 26 h 41"/>
                <a:gd name="T4" fmla="*/ 5 w 24"/>
                <a:gd name="T5" fmla="*/ 27 h 41"/>
                <a:gd name="T6" fmla="*/ 12 w 24"/>
                <a:gd name="T7" fmla="*/ 2 h 41"/>
                <a:gd name="T8" fmla="*/ 14 w 24"/>
                <a:gd name="T9" fmla="*/ 0 h 41"/>
                <a:gd name="T10" fmla="*/ 20 w 24"/>
                <a:gd name="T11" fmla="*/ 7 h 41"/>
                <a:gd name="T12" fmla="*/ 24 w 24"/>
                <a:gd name="T13" fmla="*/ 10 h 41"/>
                <a:gd name="T14" fmla="*/ 9 w 24"/>
                <a:gd name="T15" fmla="*/ 41 h 41"/>
                <a:gd name="T16" fmla="*/ 4 w 24"/>
                <a:gd name="T1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41">
                  <a:moveTo>
                    <a:pt x="4" y="26"/>
                  </a:moveTo>
                  <a:cubicBezTo>
                    <a:pt x="4" y="26"/>
                    <a:pt x="4" y="26"/>
                    <a:pt x="5" y="26"/>
                  </a:cubicBezTo>
                  <a:cubicBezTo>
                    <a:pt x="5" y="27"/>
                    <a:pt x="5" y="28"/>
                    <a:pt x="5" y="27"/>
                  </a:cubicBezTo>
                  <a:cubicBezTo>
                    <a:pt x="8" y="18"/>
                    <a:pt x="10" y="10"/>
                    <a:pt x="12" y="2"/>
                  </a:cubicBezTo>
                  <a:cubicBezTo>
                    <a:pt x="13" y="1"/>
                    <a:pt x="13" y="0"/>
                    <a:pt x="14" y="0"/>
                  </a:cubicBezTo>
                  <a:cubicBezTo>
                    <a:pt x="16" y="2"/>
                    <a:pt x="18" y="5"/>
                    <a:pt x="20" y="7"/>
                  </a:cubicBezTo>
                  <a:cubicBezTo>
                    <a:pt x="21" y="9"/>
                    <a:pt x="22" y="11"/>
                    <a:pt x="24" y="10"/>
                  </a:cubicBezTo>
                  <a:cubicBezTo>
                    <a:pt x="20" y="20"/>
                    <a:pt x="15" y="30"/>
                    <a:pt x="9" y="41"/>
                  </a:cubicBezTo>
                  <a:cubicBezTo>
                    <a:pt x="8" y="35"/>
                    <a:pt x="0" y="33"/>
                    <a:pt x="4" y="26"/>
                  </a:cubicBezTo>
                  <a:close/>
                </a:path>
              </a:pathLst>
            </a:custGeom>
            <a:solidFill>
              <a:srgbClr val="6D6D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60" name="Freeform 203"/>
            <p:cNvSpPr>
              <a:spLocks/>
            </p:cNvSpPr>
            <p:nvPr/>
          </p:nvSpPr>
          <p:spPr bwMode="auto">
            <a:xfrm>
              <a:off x="7494572" y="2793195"/>
              <a:ext cx="53390" cy="72670"/>
            </a:xfrm>
            <a:custGeom>
              <a:avLst/>
              <a:gdLst>
                <a:gd name="T0" fmla="*/ 8 w 25"/>
                <a:gd name="T1" fmla="*/ 30 h 34"/>
                <a:gd name="T2" fmla="*/ 10 w 25"/>
                <a:gd name="T3" fmla="*/ 24 h 34"/>
                <a:gd name="T4" fmla="*/ 11 w 25"/>
                <a:gd name="T5" fmla="*/ 19 h 34"/>
                <a:gd name="T6" fmla="*/ 8 w 25"/>
                <a:gd name="T7" fmla="*/ 16 h 34"/>
                <a:gd name="T8" fmla="*/ 3 w 25"/>
                <a:gd name="T9" fmla="*/ 13 h 34"/>
                <a:gd name="T10" fmla="*/ 1 w 25"/>
                <a:gd name="T11" fmla="*/ 7 h 34"/>
                <a:gd name="T12" fmla="*/ 0 w 25"/>
                <a:gd name="T13" fmla="*/ 0 h 34"/>
                <a:gd name="T14" fmla="*/ 5 w 25"/>
                <a:gd name="T15" fmla="*/ 7 h 34"/>
                <a:gd name="T16" fmla="*/ 7 w 25"/>
                <a:gd name="T17" fmla="*/ 1 h 34"/>
                <a:gd name="T18" fmla="*/ 23 w 25"/>
                <a:gd name="T19" fmla="*/ 14 h 34"/>
                <a:gd name="T20" fmla="*/ 22 w 25"/>
                <a:gd name="T21" fmla="*/ 22 h 34"/>
                <a:gd name="T22" fmla="*/ 16 w 25"/>
                <a:gd name="T23" fmla="*/ 27 h 34"/>
                <a:gd name="T24" fmla="*/ 22 w 25"/>
                <a:gd name="T25" fmla="*/ 26 h 34"/>
                <a:gd name="T26" fmla="*/ 23 w 25"/>
                <a:gd name="T27" fmla="*/ 28 h 34"/>
                <a:gd name="T28" fmla="*/ 19 w 25"/>
                <a:gd name="T29" fmla="*/ 30 h 34"/>
                <a:gd name="T30" fmla="*/ 16 w 25"/>
                <a:gd name="T31" fmla="*/ 29 h 34"/>
                <a:gd name="T32" fmla="*/ 23 w 25"/>
                <a:gd name="T33" fmla="*/ 28 h 34"/>
                <a:gd name="T34" fmla="*/ 25 w 25"/>
                <a:gd name="T35" fmla="*/ 30 h 34"/>
                <a:gd name="T36" fmla="*/ 19 w 25"/>
                <a:gd name="T37" fmla="*/ 33 h 34"/>
                <a:gd name="T38" fmla="*/ 9 w 25"/>
                <a:gd name="T39" fmla="*/ 32 h 34"/>
                <a:gd name="T40" fmla="*/ 8 w 25"/>
                <a:gd name="T41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34">
                  <a:moveTo>
                    <a:pt x="8" y="30"/>
                  </a:moveTo>
                  <a:cubicBezTo>
                    <a:pt x="8" y="28"/>
                    <a:pt x="8" y="26"/>
                    <a:pt x="10" y="24"/>
                  </a:cubicBezTo>
                  <a:cubicBezTo>
                    <a:pt x="12" y="23"/>
                    <a:pt x="10" y="21"/>
                    <a:pt x="11" y="19"/>
                  </a:cubicBezTo>
                  <a:cubicBezTo>
                    <a:pt x="12" y="16"/>
                    <a:pt x="9" y="17"/>
                    <a:pt x="8" y="16"/>
                  </a:cubicBezTo>
                  <a:cubicBezTo>
                    <a:pt x="7" y="14"/>
                    <a:pt x="5" y="14"/>
                    <a:pt x="3" y="13"/>
                  </a:cubicBezTo>
                  <a:cubicBezTo>
                    <a:pt x="0" y="12"/>
                    <a:pt x="1" y="9"/>
                    <a:pt x="1" y="7"/>
                  </a:cubicBezTo>
                  <a:cubicBezTo>
                    <a:pt x="0" y="5"/>
                    <a:pt x="0" y="3"/>
                    <a:pt x="0" y="0"/>
                  </a:cubicBezTo>
                  <a:cubicBezTo>
                    <a:pt x="2" y="2"/>
                    <a:pt x="6" y="2"/>
                    <a:pt x="5" y="7"/>
                  </a:cubicBezTo>
                  <a:cubicBezTo>
                    <a:pt x="8" y="6"/>
                    <a:pt x="8" y="4"/>
                    <a:pt x="7" y="1"/>
                  </a:cubicBezTo>
                  <a:cubicBezTo>
                    <a:pt x="14" y="4"/>
                    <a:pt x="18" y="10"/>
                    <a:pt x="23" y="14"/>
                  </a:cubicBezTo>
                  <a:cubicBezTo>
                    <a:pt x="25" y="16"/>
                    <a:pt x="23" y="19"/>
                    <a:pt x="22" y="22"/>
                  </a:cubicBezTo>
                  <a:cubicBezTo>
                    <a:pt x="21" y="27"/>
                    <a:pt x="21" y="27"/>
                    <a:pt x="16" y="27"/>
                  </a:cubicBezTo>
                  <a:cubicBezTo>
                    <a:pt x="18" y="27"/>
                    <a:pt x="20" y="27"/>
                    <a:pt x="22" y="26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2" y="29"/>
                    <a:pt x="21" y="30"/>
                    <a:pt x="19" y="30"/>
                  </a:cubicBezTo>
                  <a:cubicBezTo>
                    <a:pt x="18" y="30"/>
                    <a:pt x="17" y="29"/>
                    <a:pt x="16" y="29"/>
                  </a:cubicBezTo>
                  <a:cubicBezTo>
                    <a:pt x="18" y="29"/>
                    <a:pt x="21" y="31"/>
                    <a:pt x="23" y="28"/>
                  </a:cubicBezTo>
                  <a:cubicBezTo>
                    <a:pt x="24" y="29"/>
                    <a:pt x="24" y="29"/>
                    <a:pt x="25" y="30"/>
                  </a:cubicBezTo>
                  <a:cubicBezTo>
                    <a:pt x="24" y="33"/>
                    <a:pt x="21" y="33"/>
                    <a:pt x="19" y="33"/>
                  </a:cubicBezTo>
                  <a:cubicBezTo>
                    <a:pt x="16" y="34"/>
                    <a:pt x="13" y="31"/>
                    <a:pt x="9" y="32"/>
                  </a:cubicBezTo>
                  <a:cubicBezTo>
                    <a:pt x="9" y="32"/>
                    <a:pt x="8" y="31"/>
                    <a:pt x="8" y="30"/>
                  </a:cubicBezTo>
                  <a:close/>
                </a:path>
              </a:pathLst>
            </a:custGeom>
            <a:solidFill>
              <a:srgbClr val="544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061" name="Freeform 204"/>
            <p:cNvSpPr>
              <a:spLocks/>
            </p:cNvSpPr>
            <p:nvPr/>
          </p:nvSpPr>
          <p:spPr bwMode="auto">
            <a:xfrm>
              <a:off x="7558343" y="2723492"/>
              <a:ext cx="72670" cy="108263"/>
            </a:xfrm>
            <a:custGeom>
              <a:avLst/>
              <a:gdLst>
                <a:gd name="T0" fmla="*/ 11 w 34"/>
                <a:gd name="T1" fmla="*/ 39 h 51"/>
                <a:gd name="T2" fmla="*/ 12 w 34"/>
                <a:gd name="T3" fmla="*/ 30 h 51"/>
                <a:gd name="T4" fmla="*/ 1 w 34"/>
                <a:gd name="T5" fmla="*/ 5 h 51"/>
                <a:gd name="T6" fmla="*/ 1 w 34"/>
                <a:gd name="T7" fmla="*/ 0 h 51"/>
                <a:gd name="T8" fmla="*/ 12 w 34"/>
                <a:gd name="T9" fmla="*/ 15 h 51"/>
                <a:gd name="T10" fmla="*/ 15 w 34"/>
                <a:gd name="T11" fmla="*/ 18 h 51"/>
                <a:gd name="T12" fmla="*/ 21 w 34"/>
                <a:gd name="T13" fmla="*/ 26 h 51"/>
                <a:gd name="T14" fmla="*/ 24 w 34"/>
                <a:gd name="T15" fmla="*/ 33 h 51"/>
                <a:gd name="T16" fmla="*/ 27 w 34"/>
                <a:gd name="T17" fmla="*/ 37 h 51"/>
                <a:gd name="T18" fmla="*/ 30 w 34"/>
                <a:gd name="T19" fmla="*/ 43 h 51"/>
                <a:gd name="T20" fmla="*/ 32 w 34"/>
                <a:gd name="T21" fmla="*/ 46 h 51"/>
                <a:gd name="T22" fmla="*/ 33 w 34"/>
                <a:gd name="T23" fmla="*/ 47 h 51"/>
                <a:gd name="T24" fmla="*/ 33 w 34"/>
                <a:gd name="T25" fmla="*/ 51 h 51"/>
                <a:gd name="T26" fmla="*/ 18 w 34"/>
                <a:gd name="T27" fmla="*/ 42 h 51"/>
                <a:gd name="T28" fmla="*/ 11 w 34"/>
                <a:gd name="T29" fmla="*/ 3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1">
                  <a:moveTo>
                    <a:pt x="11" y="39"/>
                  </a:moveTo>
                  <a:cubicBezTo>
                    <a:pt x="14" y="36"/>
                    <a:pt x="13" y="33"/>
                    <a:pt x="12" y="30"/>
                  </a:cubicBezTo>
                  <a:cubicBezTo>
                    <a:pt x="8" y="22"/>
                    <a:pt x="4" y="13"/>
                    <a:pt x="1" y="5"/>
                  </a:cubicBezTo>
                  <a:cubicBezTo>
                    <a:pt x="1" y="3"/>
                    <a:pt x="0" y="2"/>
                    <a:pt x="1" y="0"/>
                  </a:cubicBezTo>
                  <a:cubicBezTo>
                    <a:pt x="6" y="4"/>
                    <a:pt x="9" y="10"/>
                    <a:pt x="12" y="15"/>
                  </a:cubicBezTo>
                  <a:cubicBezTo>
                    <a:pt x="13" y="16"/>
                    <a:pt x="13" y="17"/>
                    <a:pt x="15" y="18"/>
                  </a:cubicBezTo>
                  <a:cubicBezTo>
                    <a:pt x="18" y="20"/>
                    <a:pt x="20" y="23"/>
                    <a:pt x="21" y="26"/>
                  </a:cubicBezTo>
                  <a:cubicBezTo>
                    <a:pt x="22" y="29"/>
                    <a:pt x="23" y="31"/>
                    <a:pt x="24" y="33"/>
                  </a:cubicBezTo>
                  <a:cubicBezTo>
                    <a:pt x="24" y="35"/>
                    <a:pt x="27" y="35"/>
                    <a:pt x="27" y="37"/>
                  </a:cubicBezTo>
                  <a:cubicBezTo>
                    <a:pt x="27" y="39"/>
                    <a:pt x="28" y="41"/>
                    <a:pt x="30" y="43"/>
                  </a:cubicBezTo>
                  <a:cubicBezTo>
                    <a:pt x="30" y="44"/>
                    <a:pt x="31" y="45"/>
                    <a:pt x="32" y="46"/>
                  </a:cubicBezTo>
                  <a:cubicBezTo>
                    <a:pt x="32" y="46"/>
                    <a:pt x="33" y="46"/>
                    <a:pt x="33" y="47"/>
                  </a:cubicBezTo>
                  <a:cubicBezTo>
                    <a:pt x="33" y="48"/>
                    <a:pt x="34" y="50"/>
                    <a:pt x="33" y="51"/>
                  </a:cubicBezTo>
                  <a:cubicBezTo>
                    <a:pt x="28" y="48"/>
                    <a:pt x="24" y="43"/>
                    <a:pt x="18" y="42"/>
                  </a:cubicBezTo>
                  <a:cubicBezTo>
                    <a:pt x="16" y="41"/>
                    <a:pt x="14" y="40"/>
                    <a:pt x="11" y="39"/>
                  </a:cubicBezTo>
                  <a:close/>
                </a:path>
              </a:pathLst>
            </a:custGeom>
            <a:solidFill>
              <a:srgbClr val="5242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grpSp>
          <p:nvGrpSpPr>
            <p:cNvPr id="6" name="Group 406"/>
            <p:cNvGrpSpPr>
              <a:grpSpLocks/>
            </p:cNvGrpSpPr>
            <p:nvPr/>
          </p:nvGrpSpPr>
          <p:grpSpPr bwMode="auto">
            <a:xfrm>
              <a:off x="6269570" y="2002728"/>
              <a:ext cx="1668435" cy="3658692"/>
              <a:chOff x="3911" y="987"/>
              <a:chExt cx="1125" cy="2467"/>
            </a:xfrm>
          </p:grpSpPr>
          <p:sp>
            <p:nvSpPr>
              <p:cNvPr id="662" name="Freeform 206"/>
              <p:cNvSpPr>
                <a:spLocks/>
              </p:cNvSpPr>
              <p:nvPr/>
            </p:nvSpPr>
            <p:spPr bwMode="auto">
              <a:xfrm>
                <a:off x="4074" y="2042"/>
                <a:ext cx="32" cy="130"/>
              </a:xfrm>
              <a:custGeom>
                <a:avLst/>
                <a:gdLst>
                  <a:gd name="T0" fmla="*/ 2 w 22"/>
                  <a:gd name="T1" fmla="*/ 43 h 90"/>
                  <a:gd name="T2" fmla="*/ 10 w 22"/>
                  <a:gd name="T3" fmla="*/ 25 h 90"/>
                  <a:gd name="T4" fmla="*/ 20 w 22"/>
                  <a:gd name="T5" fmla="*/ 2 h 90"/>
                  <a:gd name="T6" fmla="*/ 22 w 22"/>
                  <a:gd name="T7" fmla="*/ 1 h 90"/>
                  <a:gd name="T8" fmla="*/ 22 w 22"/>
                  <a:gd name="T9" fmla="*/ 3 h 90"/>
                  <a:gd name="T10" fmla="*/ 17 w 22"/>
                  <a:gd name="T11" fmla="*/ 28 h 90"/>
                  <a:gd name="T12" fmla="*/ 9 w 22"/>
                  <a:gd name="T13" fmla="*/ 75 h 90"/>
                  <a:gd name="T14" fmla="*/ 7 w 22"/>
                  <a:gd name="T15" fmla="*/ 90 h 90"/>
                  <a:gd name="T16" fmla="*/ 6 w 22"/>
                  <a:gd name="T17" fmla="*/ 89 h 90"/>
                  <a:gd name="T18" fmla="*/ 4 w 22"/>
                  <a:gd name="T19" fmla="*/ 82 h 90"/>
                  <a:gd name="T20" fmla="*/ 6 w 22"/>
                  <a:gd name="T21" fmla="*/ 66 h 90"/>
                  <a:gd name="T22" fmla="*/ 9 w 22"/>
                  <a:gd name="T23" fmla="*/ 50 h 90"/>
                  <a:gd name="T24" fmla="*/ 12 w 22"/>
                  <a:gd name="T25" fmla="*/ 34 h 90"/>
                  <a:gd name="T26" fmla="*/ 13 w 22"/>
                  <a:gd name="T27" fmla="*/ 22 h 90"/>
                  <a:gd name="T28" fmla="*/ 3 w 22"/>
                  <a:gd name="T29" fmla="*/ 49 h 90"/>
                  <a:gd name="T30" fmla="*/ 2 w 22"/>
                  <a:gd name="T31" fmla="*/ 4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90">
                    <a:moveTo>
                      <a:pt x="2" y="43"/>
                    </a:moveTo>
                    <a:cubicBezTo>
                      <a:pt x="3" y="36"/>
                      <a:pt x="8" y="31"/>
                      <a:pt x="10" y="25"/>
                    </a:cubicBezTo>
                    <a:cubicBezTo>
                      <a:pt x="13" y="18"/>
                      <a:pt x="16" y="10"/>
                      <a:pt x="20" y="2"/>
                    </a:cubicBezTo>
                    <a:cubicBezTo>
                      <a:pt x="20" y="2"/>
                      <a:pt x="20" y="0"/>
                      <a:pt x="22" y="1"/>
                    </a:cubicBezTo>
                    <a:cubicBezTo>
                      <a:pt x="22" y="1"/>
                      <a:pt x="22" y="2"/>
                      <a:pt x="22" y="3"/>
                    </a:cubicBezTo>
                    <a:cubicBezTo>
                      <a:pt x="18" y="11"/>
                      <a:pt x="18" y="20"/>
                      <a:pt x="17" y="28"/>
                    </a:cubicBezTo>
                    <a:cubicBezTo>
                      <a:pt x="14" y="44"/>
                      <a:pt x="12" y="60"/>
                      <a:pt x="9" y="75"/>
                    </a:cubicBezTo>
                    <a:cubicBezTo>
                      <a:pt x="8" y="80"/>
                      <a:pt x="8" y="85"/>
                      <a:pt x="7" y="90"/>
                    </a:cubicBezTo>
                    <a:cubicBezTo>
                      <a:pt x="7" y="90"/>
                      <a:pt x="7" y="90"/>
                      <a:pt x="6" y="89"/>
                    </a:cubicBezTo>
                    <a:cubicBezTo>
                      <a:pt x="5" y="87"/>
                      <a:pt x="3" y="85"/>
                      <a:pt x="4" y="82"/>
                    </a:cubicBezTo>
                    <a:cubicBezTo>
                      <a:pt x="4" y="77"/>
                      <a:pt x="5" y="71"/>
                      <a:pt x="6" y="66"/>
                    </a:cubicBezTo>
                    <a:cubicBezTo>
                      <a:pt x="7" y="61"/>
                      <a:pt x="8" y="55"/>
                      <a:pt x="9" y="50"/>
                    </a:cubicBezTo>
                    <a:cubicBezTo>
                      <a:pt x="10" y="45"/>
                      <a:pt x="11" y="40"/>
                      <a:pt x="12" y="34"/>
                    </a:cubicBezTo>
                    <a:cubicBezTo>
                      <a:pt x="12" y="30"/>
                      <a:pt x="16" y="27"/>
                      <a:pt x="13" y="22"/>
                    </a:cubicBezTo>
                    <a:cubicBezTo>
                      <a:pt x="9" y="31"/>
                      <a:pt x="6" y="40"/>
                      <a:pt x="3" y="49"/>
                    </a:cubicBezTo>
                    <a:cubicBezTo>
                      <a:pt x="0" y="48"/>
                      <a:pt x="4" y="45"/>
                      <a:pt x="2" y="43"/>
                    </a:cubicBezTo>
                    <a:close/>
                  </a:path>
                </a:pathLst>
              </a:custGeom>
              <a:solidFill>
                <a:srgbClr val="7B5D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3" name="Freeform 207"/>
              <p:cNvSpPr>
                <a:spLocks/>
              </p:cNvSpPr>
              <p:nvPr/>
            </p:nvSpPr>
            <p:spPr bwMode="auto">
              <a:xfrm>
                <a:off x="4453" y="2350"/>
                <a:ext cx="31" cy="120"/>
              </a:xfrm>
              <a:custGeom>
                <a:avLst/>
                <a:gdLst>
                  <a:gd name="T0" fmla="*/ 3 w 21"/>
                  <a:gd name="T1" fmla="*/ 82 h 83"/>
                  <a:gd name="T2" fmla="*/ 1 w 21"/>
                  <a:gd name="T3" fmla="*/ 73 h 83"/>
                  <a:gd name="T4" fmla="*/ 0 w 21"/>
                  <a:gd name="T5" fmla="*/ 62 h 83"/>
                  <a:gd name="T6" fmla="*/ 9 w 21"/>
                  <a:gd name="T7" fmla="*/ 28 h 83"/>
                  <a:gd name="T8" fmla="*/ 16 w 21"/>
                  <a:gd name="T9" fmla="*/ 13 h 83"/>
                  <a:gd name="T10" fmla="*/ 16 w 21"/>
                  <a:gd name="T11" fmla="*/ 10 h 83"/>
                  <a:gd name="T12" fmla="*/ 17 w 21"/>
                  <a:gd name="T13" fmla="*/ 1 h 83"/>
                  <a:gd name="T14" fmla="*/ 20 w 21"/>
                  <a:gd name="T15" fmla="*/ 0 h 83"/>
                  <a:gd name="T16" fmla="*/ 20 w 21"/>
                  <a:gd name="T17" fmla="*/ 3 h 83"/>
                  <a:gd name="T18" fmla="*/ 17 w 21"/>
                  <a:gd name="T19" fmla="*/ 17 h 83"/>
                  <a:gd name="T20" fmla="*/ 6 w 21"/>
                  <a:gd name="T21" fmla="*/ 67 h 83"/>
                  <a:gd name="T22" fmla="*/ 4 w 21"/>
                  <a:gd name="T23" fmla="*/ 83 h 83"/>
                  <a:gd name="T24" fmla="*/ 3 w 21"/>
                  <a:gd name="T25" fmla="*/ 8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83">
                    <a:moveTo>
                      <a:pt x="3" y="82"/>
                    </a:moveTo>
                    <a:cubicBezTo>
                      <a:pt x="2" y="79"/>
                      <a:pt x="2" y="76"/>
                      <a:pt x="1" y="73"/>
                    </a:cubicBezTo>
                    <a:cubicBezTo>
                      <a:pt x="0" y="70"/>
                      <a:pt x="0" y="65"/>
                      <a:pt x="0" y="62"/>
                    </a:cubicBezTo>
                    <a:cubicBezTo>
                      <a:pt x="2" y="50"/>
                      <a:pt x="4" y="39"/>
                      <a:pt x="9" y="28"/>
                    </a:cubicBezTo>
                    <a:cubicBezTo>
                      <a:pt x="12" y="23"/>
                      <a:pt x="13" y="18"/>
                      <a:pt x="16" y="13"/>
                    </a:cubicBezTo>
                    <a:cubicBezTo>
                      <a:pt x="16" y="12"/>
                      <a:pt x="16" y="11"/>
                      <a:pt x="16" y="10"/>
                    </a:cubicBezTo>
                    <a:cubicBezTo>
                      <a:pt x="14" y="6"/>
                      <a:pt x="17" y="4"/>
                      <a:pt x="17" y="1"/>
                    </a:cubicBezTo>
                    <a:cubicBezTo>
                      <a:pt x="17" y="0"/>
                      <a:pt x="19" y="0"/>
                      <a:pt x="20" y="0"/>
                    </a:cubicBezTo>
                    <a:cubicBezTo>
                      <a:pt x="21" y="1"/>
                      <a:pt x="21" y="2"/>
                      <a:pt x="20" y="3"/>
                    </a:cubicBezTo>
                    <a:cubicBezTo>
                      <a:pt x="19" y="7"/>
                      <a:pt x="18" y="12"/>
                      <a:pt x="17" y="17"/>
                    </a:cubicBezTo>
                    <a:cubicBezTo>
                      <a:pt x="12" y="33"/>
                      <a:pt x="8" y="50"/>
                      <a:pt x="6" y="67"/>
                    </a:cubicBezTo>
                    <a:cubicBezTo>
                      <a:pt x="5" y="72"/>
                      <a:pt x="6" y="78"/>
                      <a:pt x="4" y="83"/>
                    </a:cubicBezTo>
                    <a:cubicBezTo>
                      <a:pt x="3" y="83"/>
                      <a:pt x="3" y="83"/>
                      <a:pt x="3" y="82"/>
                    </a:cubicBezTo>
                    <a:close/>
                  </a:path>
                </a:pathLst>
              </a:custGeom>
              <a:solidFill>
                <a:srgbClr val="533E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4" name="Freeform 208"/>
              <p:cNvSpPr>
                <a:spLocks/>
              </p:cNvSpPr>
              <p:nvPr/>
            </p:nvSpPr>
            <p:spPr bwMode="auto">
              <a:xfrm>
                <a:off x="4515" y="997"/>
                <a:ext cx="26" cy="67"/>
              </a:xfrm>
              <a:custGeom>
                <a:avLst/>
                <a:gdLst>
                  <a:gd name="T0" fmla="*/ 7 w 18"/>
                  <a:gd name="T1" fmla="*/ 40 h 46"/>
                  <a:gd name="T2" fmla="*/ 10 w 18"/>
                  <a:gd name="T3" fmla="*/ 35 h 46"/>
                  <a:gd name="T4" fmla="*/ 11 w 18"/>
                  <a:gd name="T5" fmla="*/ 24 h 46"/>
                  <a:gd name="T6" fmla="*/ 6 w 18"/>
                  <a:gd name="T7" fmla="*/ 39 h 46"/>
                  <a:gd name="T8" fmla="*/ 8 w 18"/>
                  <a:gd name="T9" fmla="*/ 19 h 46"/>
                  <a:gd name="T10" fmla="*/ 1 w 18"/>
                  <a:gd name="T11" fmla="*/ 37 h 46"/>
                  <a:gd name="T12" fmla="*/ 2 w 18"/>
                  <a:gd name="T13" fmla="*/ 21 h 46"/>
                  <a:gd name="T14" fmla="*/ 1 w 18"/>
                  <a:gd name="T15" fmla="*/ 14 h 46"/>
                  <a:gd name="T16" fmla="*/ 7 w 18"/>
                  <a:gd name="T17" fmla="*/ 2 h 46"/>
                  <a:gd name="T18" fmla="*/ 17 w 18"/>
                  <a:gd name="T19" fmla="*/ 3 h 46"/>
                  <a:gd name="T20" fmla="*/ 14 w 18"/>
                  <a:gd name="T21" fmla="*/ 5 h 46"/>
                  <a:gd name="T22" fmla="*/ 7 w 18"/>
                  <a:gd name="T23" fmla="*/ 7 h 46"/>
                  <a:gd name="T24" fmla="*/ 15 w 18"/>
                  <a:gd name="T25" fmla="*/ 11 h 46"/>
                  <a:gd name="T26" fmla="*/ 15 w 18"/>
                  <a:gd name="T27" fmla="*/ 12 h 46"/>
                  <a:gd name="T28" fmla="*/ 16 w 18"/>
                  <a:gd name="T29" fmla="*/ 17 h 46"/>
                  <a:gd name="T30" fmla="*/ 17 w 18"/>
                  <a:gd name="T31" fmla="*/ 22 h 46"/>
                  <a:gd name="T32" fmla="*/ 14 w 18"/>
                  <a:gd name="T33" fmla="*/ 33 h 46"/>
                  <a:gd name="T34" fmla="*/ 17 w 18"/>
                  <a:gd name="T35" fmla="*/ 39 h 46"/>
                  <a:gd name="T36" fmla="*/ 14 w 18"/>
                  <a:gd name="T37" fmla="*/ 43 h 46"/>
                  <a:gd name="T38" fmla="*/ 8 w 18"/>
                  <a:gd name="T39" fmla="*/ 43 h 46"/>
                  <a:gd name="T40" fmla="*/ 7 w 18"/>
                  <a:gd name="T41" fmla="*/ 4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46">
                    <a:moveTo>
                      <a:pt x="7" y="40"/>
                    </a:moveTo>
                    <a:cubicBezTo>
                      <a:pt x="10" y="40"/>
                      <a:pt x="11" y="39"/>
                      <a:pt x="10" y="35"/>
                    </a:cubicBezTo>
                    <a:cubicBezTo>
                      <a:pt x="9" y="32"/>
                      <a:pt x="11" y="28"/>
                      <a:pt x="11" y="24"/>
                    </a:cubicBezTo>
                    <a:cubicBezTo>
                      <a:pt x="7" y="28"/>
                      <a:pt x="9" y="34"/>
                      <a:pt x="6" y="39"/>
                    </a:cubicBezTo>
                    <a:cubicBezTo>
                      <a:pt x="5" y="32"/>
                      <a:pt x="9" y="26"/>
                      <a:pt x="8" y="19"/>
                    </a:cubicBezTo>
                    <a:cubicBezTo>
                      <a:pt x="5" y="25"/>
                      <a:pt x="7" y="32"/>
                      <a:pt x="1" y="37"/>
                    </a:cubicBezTo>
                    <a:cubicBezTo>
                      <a:pt x="3" y="31"/>
                      <a:pt x="1" y="26"/>
                      <a:pt x="2" y="21"/>
                    </a:cubicBezTo>
                    <a:cubicBezTo>
                      <a:pt x="3" y="19"/>
                      <a:pt x="0" y="17"/>
                      <a:pt x="1" y="14"/>
                    </a:cubicBezTo>
                    <a:cubicBezTo>
                      <a:pt x="1" y="9"/>
                      <a:pt x="4" y="5"/>
                      <a:pt x="7" y="2"/>
                    </a:cubicBezTo>
                    <a:cubicBezTo>
                      <a:pt x="11" y="3"/>
                      <a:pt x="14" y="0"/>
                      <a:pt x="17" y="3"/>
                    </a:cubicBezTo>
                    <a:cubicBezTo>
                      <a:pt x="17" y="5"/>
                      <a:pt x="15" y="5"/>
                      <a:pt x="14" y="5"/>
                    </a:cubicBezTo>
                    <a:cubicBezTo>
                      <a:pt x="12" y="5"/>
                      <a:pt x="10" y="5"/>
                      <a:pt x="7" y="7"/>
                    </a:cubicBezTo>
                    <a:cubicBezTo>
                      <a:pt x="11" y="7"/>
                      <a:pt x="14" y="8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4"/>
                      <a:pt x="15" y="15"/>
                      <a:pt x="16" y="17"/>
                    </a:cubicBezTo>
                    <a:cubicBezTo>
                      <a:pt x="16" y="19"/>
                      <a:pt x="17" y="21"/>
                      <a:pt x="17" y="22"/>
                    </a:cubicBezTo>
                    <a:cubicBezTo>
                      <a:pt x="17" y="26"/>
                      <a:pt x="16" y="29"/>
                      <a:pt x="14" y="33"/>
                    </a:cubicBezTo>
                    <a:cubicBezTo>
                      <a:pt x="18" y="33"/>
                      <a:pt x="17" y="37"/>
                      <a:pt x="17" y="39"/>
                    </a:cubicBezTo>
                    <a:cubicBezTo>
                      <a:pt x="17" y="41"/>
                      <a:pt x="16" y="44"/>
                      <a:pt x="14" y="43"/>
                    </a:cubicBezTo>
                    <a:cubicBezTo>
                      <a:pt x="12" y="43"/>
                      <a:pt x="10" y="46"/>
                      <a:pt x="8" y="43"/>
                    </a:cubicBezTo>
                    <a:cubicBezTo>
                      <a:pt x="7" y="42"/>
                      <a:pt x="7" y="41"/>
                      <a:pt x="7" y="40"/>
                    </a:cubicBezTo>
                    <a:close/>
                  </a:path>
                </a:pathLst>
              </a:custGeom>
              <a:solidFill>
                <a:srgbClr val="2E38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5" name="Freeform 209"/>
              <p:cNvSpPr>
                <a:spLocks/>
              </p:cNvSpPr>
              <p:nvPr/>
            </p:nvSpPr>
            <p:spPr bwMode="auto">
              <a:xfrm>
                <a:off x="3986" y="2370"/>
                <a:ext cx="44" cy="224"/>
              </a:xfrm>
              <a:custGeom>
                <a:avLst/>
                <a:gdLst>
                  <a:gd name="T0" fmla="*/ 25 w 30"/>
                  <a:gd name="T1" fmla="*/ 0 h 155"/>
                  <a:gd name="T2" fmla="*/ 30 w 30"/>
                  <a:gd name="T3" fmla="*/ 10 h 155"/>
                  <a:gd name="T4" fmla="*/ 25 w 30"/>
                  <a:gd name="T5" fmla="*/ 12 h 155"/>
                  <a:gd name="T6" fmla="*/ 19 w 30"/>
                  <a:gd name="T7" fmla="*/ 50 h 155"/>
                  <a:gd name="T8" fmla="*/ 18 w 30"/>
                  <a:gd name="T9" fmla="*/ 65 h 155"/>
                  <a:gd name="T10" fmla="*/ 17 w 30"/>
                  <a:gd name="T11" fmla="*/ 73 h 155"/>
                  <a:gd name="T12" fmla="*/ 6 w 30"/>
                  <a:gd name="T13" fmla="*/ 148 h 155"/>
                  <a:gd name="T14" fmla="*/ 2 w 30"/>
                  <a:gd name="T15" fmla="*/ 155 h 155"/>
                  <a:gd name="T16" fmla="*/ 0 w 30"/>
                  <a:gd name="T17" fmla="*/ 155 h 155"/>
                  <a:gd name="T18" fmla="*/ 9 w 30"/>
                  <a:gd name="T19" fmla="*/ 98 h 155"/>
                  <a:gd name="T20" fmla="*/ 19 w 30"/>
                  <a:gd name="T21" fmla="*/ 38 h 155"/>
                  <a:gd name="T22" fmla="*/ 22 w 30"/>
                  <a:gd name="T23" fmla="*/ 19 h 155"/>
                  <a:gd name="T24" fmla="*/ 25 w 30"/>
                  <a:gd name="T25" fmla="*/ 5 h 155"/>
                  <a:gd name="T26" fmla="*/ 25 w 30"/>
                  <a:gd name="T2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155">
                    <a:moveTo>
                      <a:pt x="25" y="0"/>
                    </a:moveTo>
                    <a:cubicBezTo>
                      <a:pt x="27" y="3"/>
                      <a:pt x="27" y="6"/>
                      <a:pt x="30" y="10"/>
                    </a:cubicBezTo>
                    <a:cubicBezTo>
                      <a:pt x="27" y="8"/>
                      <a:pt x="26" y="8"/>
                      <a:pt x="25" y="12"/>
                    </a:cubicBezTo>
                    <a:cubicBezTo>
                      <a:pt x="23" y="24"/>
                      <a:pt x="21" y="37"/>
                      <a:pt x="19" y="50"/>
                    </a:cubicBezTo>
                    <a:cubicBezTo>
                      <a:pt x="19" y="55"/>
                      <a:pt x="20" y="60"/>
                      <a:pt x="18" y="65"/>
                    </a:cubicBezTo>
                    <a:cubicBezTo>
                      <a:pt x="16" y="67"/>
                      <a:pt x="18" y="70"/>
                      <a:pt x="17" y="73"/>
                    </a:cubicBezTo>
                    <a:cubicBezTo>
                      <a:pt x="13" y="98"/>
                      <a:pt x="10" y="123"/>
                      <a:pt x="6" y="148"/>
                    </a:cubicBezTo>
                    <a:cubicBezTo>
                      <a:pt x="5" y="151"/>
                      <a:pt x="5" y="154"/>
                      <a:pt x="2" y="155"/>
                    </a:cubicBezTo>
                    <a:cubicBezTo>
                      <a:pt x="1" y="155"/>
                      <a:pt x="0" y="155"/>
                      <a:pt x="0" y="155"/>
                    </a:cubicBezTo>
                    <a:cubicBezTo>
                      <a:pt x="3" y="136"/>
                      <a:pt x="6" y="117"/>
                      <a:pt x="9" y="98"/>
                    </a:cubicBezTo>
                    <a:cubicBezTo>
                      <a:pt x="13" y="78"/>
                      <a:pt x="16" y="58"/>
                      <a:pt x="19" y="38"/>
                    </a:cubicBezTo>
                    <a:cubicBezTo>
                      <a:pt x="20" y="32"/>
                      <a:pt x="21" y="25"/>
                      <a:pt x="22" y="19"/>
                    </a:cubicBezTo>
                    <a:cubicBezTo>
                      <a:pt x="23" y="14"/>
                      <a:pt x="23" y="9"/>
                      <a:pt x="25" y="5"/>
                    </a:cubicBezTo>
                    <a:cubicBezTo>
                      <a:pt x="26" y="3"/>
                      <a:pt x="23" y="2"/>
                      <a:pt x="25" y="0"/>
                    </a:cubicBezTo>
                    <a:close/>
                  </a:path>
                </a:pathLst>
              </a:custGeom>
              <a:solidFill>
                <a:srgbClr val="7978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6" name="Freeform 210"/>
              <p:cNvSpPr>
                <a:spLocks/>
              </p:cNvSpPr>
              <p:nvPr/>
            </p:nvSpPr>
            <p:spPr bwMode="auto">
              <a:xfrm>
                <a:off x="4851" y="1898"/>
                <a:ext cx="52" cy="31"/>
              </a:xfrm>
              <a:custGeom>
                <a:avLst/>
                <a:gdLst>
                  <a:gd name="T0" fmla="*/ 25 w 36"/>
                  <a:gd name="T1" fmla="*/ 2 h 22"/>
                  <a:gd name="T2" fmla="*/ 31 w 36"/>
                  <a:gd name="T3" fmla="*/ 2 h 22"/>
                  <a:gd name="T4" fmla="*/ 34 w 36"/>
                  <a:gd name="T5" fmla="*/ 12 h 22"/>
                  <a:gd name="T6" fmla="*/ 33 w 36"/>
                  <a:gd name="T7" fmla="*/ 15 h 22"/>
                  <a:gd name="T8" fmla="*/ 29 w 36"/>
                  <a:gd name="T9" fmla="*/ 18 h 22"/>
                  <a:gd name="T10" fmla="*/ 19 w 36"/>
                  <a:gd name="T11" fmla="*/ 14 h 22"/>
                  <a:gd name="T12" fmla="*/ 12 w 36"/>
                  <a:gd name="T13" fmla="*/ 15 h 22"/>
                  <a:gd name="T14" fmla="*/ 8 w 36"/>
                  <a:gd name="T15" fmla="*/ 19 h 22"/>
                  <a:gd name="T16" fmla="*/ 2 w 36"/>
                  <a:gd name="T17" fmla="*/ 17 h 22"/>
                  <a:gd name="T18" fmla="*/ 4 w 36"/>
                  <a:gd name="T19" fmla="*/ 14 h 22"/>
                  <a:gd name="T20" fmla="*/ 20 w 36"/>
                  <a:gd name="T21" fmla="*/ 3 h 22"/>
                  <a:gd name="T22" fmla="*/ 25 w 36"/>
                  <a:gd name="T2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22">
                    <a:moveTo>
                      <a:pt x="25" y="2"/>
                    </a:moveTo>
                    <a:cubicBezTo>
                      <a:pt x="27" y="2"/>
                      <a:pt x="28" y="0"/>
                      <a:pt x="31" y="2"/>
                    </a:cubicBezTo>
                    <a:cubicBezTo>
                      <a:pt x="36" y="6"/>
                      <a:pt x="36" y="5"/>
                      <a:pt x="34" y="12"/>
                    </a:cubicBezTo>
                    <a:cubicBezTo>
                      <a:pt x="33" y="13"/>
                      <a:pt x="33" y="14"/>
                      <a:pt x="33" y="15"/>
                    </a:cubicBezTo>
                    <a:cubicBezTo>
                      <a:pt x="33" y="18"/>
                      <a:pt x="32" y="19"/>
                      <a:pt x="29" y="18"/>
                    </a:cubicBezTo>
                    <a:cubicBezTo>
                      <a:pt x="25" y="17"/>
                      <a:pt x="22" y="15"/>
                      <a:pt x="19" y="14"/>
                    </a:cubicBezTo>
                    <a:cubicBezTo>
                      <a:pt x="16" y="12"/>
                      <a:pt x="14" y="13"/>
                      <a:pt x="12" y="15"/>
                    </a:cubicBezTo>
                    <a:cubicBezTo>
                      <a:pt x="11" y="16"/>
                      <a:pt x="9" y="17"/>
                      <a:pt x="8" y="19"/>
                    </a:cubicBezTo>
                    <a:cubicBezTo>
                      <a:pt x="5" y="22"/>
                      <a:pt x="3" y="19"/>
                      <a:pt x="2" y="17"/>
                    </a:cubicBezTo>
                    <a:cubicBezTo>
                      <a:pt x="0" y="15"/>
                      <a:pt x="3" y="14"/>
                      <a:pt x="4" y="14"/>
                    </a:cubicBezTo>
                    <a:cubicBezTo>
                      <a:pt x="10" y="11"/>
                      <a:pt x="14" y="6"/>
                      <a:pt x="20" y="3"/>
                    </a:cubicBezTo>
                    <a:cubicBezTo>
                      <a:pt x="21" y="2"/>
                      <a:pt x="23" y="1"/>
                      <a:pt x="25" y="2"/>
                    </a:cubicBezTo>
                    <a:close/>
                  </a:path>
                </a:pathLst>
              </a:custGeom>
              <a:solidFill>
                <a:srgbClr val="77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7" name="Freeform 211"/>
              <p:cNvSpPr>
                <a:spLocks/>
              </p:cNvSpPr>
              <p:nvPr/>
            </p:nvSpPr>
            <p:spPr bwMode="auto">
              <a:xfrm>
                <a:off x="4794" y="1898"/>
                <a:ext cx="34" cy="53"/>
              </a:xfrm>
              <a:custGeom>
                <a:avLst/>
                <a:gdLst>
                  <a:gd name="T0" fmla="*/ 22 w 23"/>
                  <a:gd name="T1" fmla="*/ 19 h 37"/>
                  <a:gd name="T2" fmla="*/ 16 w 23"/>
                  <a:gd name="T3" fmla="*/ 17 h 37"/>
                  <a:gd name="T4" fmla="*/ 21 w 23"/>
                  <a:gd name="T5" fmla="*/ 36 h 37"/>
                  <a:gd name="T6" fmla="*/ 17 w 23"/>
                  <a:gd name="T7" fmla="*/ 34 h 37"/>
                  <a:gd name="T8" fmla="*/ 1 w 23"/>
                  <a:gd name="T9" fmla="*/ 8 h 37"/>
                  <a:gd name="T10" fmla="*/ 3 w 23"/>
                  <a:gd name="T11" fmla="*/ 4 h 37"/>
                  <a:gd name="T12" fmla="*/ 12 w 23"/>
                  <a:gd name="T13" fmla="*/ 2 h 37"/>
                  <a:gd name="T14" fmla="*/ 15 w 23"/>
                  <a:gd name="T15" fmla="*/ 6 h 37"/>
                  <a:gd name="T16" fmla="*/ 19 w 23"/>
                  <a:gd name="T17" fmla="*/ 13 h 37"/>
                  <a:gd name="T18" fmla="*/ 22 w 23"/>
                  <a:gd name="T1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37">
                    <a:moveTo>
                      <a:pt x="22" y="19"/>
                    </a:moveTo>
                    <a:cubicBezTo>
                      <a:pt x="20" y="19"/>
                      <a:pt x="19" y="18"/>
                      <a:pt x="16" y="17"/>
                    </a:cubicBezTo>
                    <a:cubicBezTo>
                      <a:pt x="19" y="23"/>
                      <a:pt x="20" y="29"/>
                      <a:pt x="21" y="36"/>
                    </a:cubicBezTo>
                    <a:cubicBezTo>
                      <a:pt x="19" y="37"/>
                      <a:pt x="18" y="35"/>
                      <a:pt x="17" y="34"/>
                    </a:cubicBezTo>
                    <a:cubicBezTo>
                      <a:pt x="11" y="26"/>
                      <a:pt x="5" y="17"/>
                      <a:pt x="1" y="8"/>
                    </a:cubicBezTo>
                    <a:cubicBezTo>
                      <a:pt x="0" y="6"/>
                      <a:pt x="0" y="5"/>
                      <a:pt x="3" y="4"/>
                    </a:cubicBezTo>
                    <a:cubicBezTo>
                      <a:pt x="6" y="4"/>
                      <a:pt x="9" y="0"/>
                      <a:pt x="12" y="2"/>
                    </a:cubicBezTo>
                    <a:cubicBezTo>
                      <a:pt x="14" y="3"/>
                      <a:pt x="15" y="4"/>
                      <a:pt x="15" y="6"/>
                    </a:cubicBezTo>
                    <a:cubicBezTo>
                      <a:pt x="16" y="8"/>
                      <a:pt x="18" y="10"/>
                      <a:pt x="19" y="13"/>
                    </a:cubicBezTo>
                    <a:cubicBezTo>
                      <a:pt x="21" y="15"/>
                      <a:pt x="23" y="17"/>
                      <a:pt x="22" y="19"/>
                    </a:cubicBezTo>
                    <a:close/>
                  </a:path>
                </a:pathLst>
              </a:custGeom>
              <a:solidFill>
                <a:srgbClr val="3A36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8" name="Freeform 212"/>
              <p:cNvSpPr>
                <a:spLocks/>
              </p:cNvSpPr>
              <p:nvPr/>
            </p:nvSpPr>
            <p:spPr bwMode="auto">
              <a:xfrm>
                <a:off x="4874" y="1830"/>
                <a:ext cx="49" cy="34"/>
              </a:xfrm>
              <a:custGeom>
                <a:avLst/>
                <a:gdLst>
                  <a:gd name="T0" fmla="*/ 21 w 34"/>
                  <a:gd name="T1" fmla="*/ 1 h 24"/>
                  <a:gd name="T2" fmla="*/ 26 w 34"/>
                  <a:gd name="T3" fmla="*/ 8 h 24"/>
                  <a:gd name="T4" fmla="*/ 32 w 34"/>
                  <a:gd name="T5" fmla="*/ 16 h 24"/>
                  <a:gd name="T6" fmla="*/ 34 w 34"/>
                  <a:gd name="T7" fmla="*/ 21 h 24"/>
                  <a:gd name="T8" fmla="*/ 16 w 34"/>
                  <a:gd name="T9" fmla="*/ 19 h 24"/>
                  <a:gd name="T10" fmla="*/ 15 w 34"/>
                  <a:gd name="T11" fmla="*/ 17 h 24"/>
                  <a:gd name="T12" fmla="*/ 12 w 34"/>
                  <a:gd name="T13" fmla="*/ 16 h 24"/>
                  <a:gd name="T14" fmla="*/ 4 w 34"/>
                  <a:gd name="T15" fmla="*/ 12 h 24"/>
                  <a:gd name="T16" fmla="*/ 4 w 34"/>
                  <a:gd name="T17" fmla="*/ 8 h 24"/>
                  <a:gd name="T18" fmla="*/ 15 w 34"/>
                  <a:gd name="T19" fmla="*/ 2 h 24"/>
                  <a:gd name="T20" fmla="*/ 21 w 34"/>
                  <a:gd name="T21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4" h="24">
                    <a:moveTo>
                      <a:pt x="21" y="1"/>
                    </a:moveTo>
                    <a:cubicBezTo>
                      <a:pt x="26" y="1"/>
                      <a:pt x="25" y="5"/>
                      <a:pt x="26" y="8"/>
                    </a:cubicBezTo>
                    <a:cubicBezTo>
                      <a:pt x="28" y="11"/>
                      <a:pt x="29" y="14"/>
                      <a:pt x="32" y="16"/>
                    </a:cubicBezTo>
                    <a:cubicBezTo>
                      <a:pt x="32" y="18"/>
                      <a:pt x="34" y="19"/>
                      <a:pt x="34" y="21"/>
                    </a:cubicBezTo>
                    <a:cubicBezTo>
                      <a:pt x="28" y="24"/>
                      <a:pt x="21" y="23"/>
                      <a:pt x="16" y="19"/>
                    </a:cubicBezTo>
                    <a:cubicBezTo>
                      <a:pt x="15" y="19"/>
                      <a:pt x="15" y="18"/>
                      <a:pt x="15" y="17"/>
                    </a:cubicBezTo>
                    <a:cubicBezTo>
                      <a:pt x="15" y="14"/>
                      <a:pt x="13" y="17"/>
                      <a:pt x="12" y="16"/>
                    </a:cubicBezTo>
                    <a:cubicBezTo>
                      <a:pt x="10" y="15"/>
                      <a:pt x="7" y="13"/>
                      <a:pt x="4" y="12"/>
                    </a:cubicBezTo>
                    <a:cubicBezTo>
                      <a:pt x="0" y="12"/>
                      <a:pt x="4" y="10"/>
                      <a:pt x="4" y="8"/>
                    </a:cubicBezTo>
                    <a:cubicBezTo>
                      <a:pt x="8" y="6"/>
                      <a:pt x="11" y="4"/>
                      <a:pt x="15" y="2"/>
                    </a:cubicBezTo>
                    <a:cubicBezTo>
                      <a:pt x="17" y="2"/>
                      <a:pt x="19" y="0"/>
                      <a:pt x="21" y="1"/>
                    </a:cubicBezTo>
                    <a:close/>
                  </a:path>
                </a:pathLst>
              </a:custGeom>
              <a:solidFill>
                <a:srgbClr val="AB9F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9" name="Freeform 213"/>
              <p:cNvSpPr>
                <a:spLocks/>
              </p:cNvSpPr>
              <p:nvPr/>
            </p:nvSpPr>
            <p:spPr bwMode="auto">
              <a:xfrm>
                <a:off x="4536" y="997"/>
                <a:ext cx="40" cy="43"/>
              </a:xfrm>
              <a:custGeom>
                <a:avLst/>
                <a:gdLst>
                  <a:gd name="T0" fmla="*/ 0 w 28"/>
                  <a:gd name="T1" fmla="*/ 5 h 30"/>
                  <a:gd name="T2" fmla="*/ 3 w 28"/>
                  <a:gd name="T3" fmla="*/ 3 h 30"/>
                  <a:gd name="T4" fmla="*/ 6 w 28"/>
                  <a:gd name="T5" fmla="*/ 4 h 30"/>
                  <a:gd name="T6" fmla="*/ 9 w 28"/>
                  <a:gd name="T7" fmla="*/ 8 h 30"/>
                  <a:gd name="T8" fmla="*/ 16 w 28"/>
                  <a:gd name="T9" fmla="*/ 10 h 30"/>
                  <a:gd name="T10" fmla="*/ 28 w 28"/>
                  <a:gd name="T11" fmla="*/ 12 h 30"/>
                  <a:gd name="T12" fmla="*/ 23 w 28"/>
                  <a:gd name="T13" fmla="*/ 16 h 30"/>
                  <a:gd name="T14" fmla="*/ 25 w 28"/>
                  <a:gd name="T15" fmla="*/ 21 h 30"/>
                  <a:gd name="T16" fmla="*/ 25 w 28"/>
                  <a:gd name="T17" fmla="*/ 23 h 30"/>
                  <a:gd name="T18" fmla="*/ 23 w 28"/>
                  <a:gd name="T19" fmla="*/ 24 h 30"/>
                  <a:gd name="T20" fmla="*/ 20 w 28"/>
                  <a:gd name="T21" fmla="*/ 25 h 30"/>
                  <a:gd name="T22" fmla="*/ 20 w 28"/>
                  <a:gd name="T23" fmla="*/ 24 h 30"/>
                  <a:gd name="T24" fmla="*/ 20 w 28"/>
                  <a:gd name="T25" fmla="*/ 25 h 30"/>
                  <a:gd name="T26" fmla="*/ 16 w 28"/>
                  <a:gd name="T27" fmla="*/ 30 h 30"/>
                  <a:gd name="T28" fmla="*/ 14 w 28"/>
                  <a:gd name="T29" fmla="*/ 24 h 30"/>
                  <a:gd name="T30" fmla="*/ 12 w 28"/>
                  <a:gd name="T31" fmla="*/ 27 h 30"/>
                  <a:gd name="T32" fmla="*/ 9 w 28"/>
                  <a:gd name="T33" fmla="*/ 29 h 30"/>
                  <a:gd name="T34" fmla="*/ 6 w 28"/>
                  <a:gd name="T35" fmla="*/ 26 h 30"/>
                  <a:gd name="T36" fmla="*/ 6 w 28"/>
                  <a:gd name="T37" fmla="*/ 22 h 30"/>
                  <a:gd name="T38" fmla="*/ 4 w 28"/>
                  <a:gd name="T39" fmla="*/ 19 h 30"/>
                  <a:gd name="T40" fmla="*/ 2 w 28"/>
                  <a:gd name="T41" fmla="*/ 13 h 30"/>
                  <a:gd name="T42" fmla="*/ 0 w 28"/>
                  <a:gd name="T43" fmla="*/ 12 h 30"/>
                  <a:gd name="T44" fmla="*/ 0 w 28"/>
                  <a:gd name="T45" fmla="*/ 12 h 30"/>
                  <a:gd name="T46" fmla="*/ 0 w 28"/>
                  <a:gd name="T47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30">
                    <a:moveTo>
                      <a:pt x="0" y="5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4" y="3"/>
                      <a:pt x="6" y="0"/>
                      <a:pt x="6" y="4"/>
                    </a:cubicBezTo>
                    <a:cubicBezTo>
                      <a:pt x="7" y="5"/>
                      <a:pt x="8" y="7"/>
                      <a:pt x="9" y="8"/>
                    </a:cubicBezTo>
                    <a:cubicBezTo>
                      <a:pt x="11" y="13"/>
                      <a:pt x="14" y="8"/>
                      <a:pt x="16" y="10"/>
                    </a:cubicBezTo>
                    <a:cubicBezTo>
                      <a:pt x="20" y="11"/>
                      <a:pt x="24" y="8"/>
                      <a:pt x="28" y="12"/>
                    </a:cubicBezTo>
                    <a:cubicBezTo>
                      <a:pt x="25" y="12"/>
                      <a:pt x="23" y="13"/>
                      <a:pt x="23" y="16"/>
                    </a:cubicBezTo>
                    <a:cubicBezTo>
                      <a:pt x="21" y="18"/>
                      <a:pt x="23" y="19"/>
                      <a:pt x="25" y="21"/>
                    </a:cubicBezTo>
                    <a:cubicBezTo>
                      <a:pt x="25" y="21"/>
                      <a:pt x="26" y="22"/>
                      <a:pt x="25" y="23"/>
                    </a:cubicBezTo>
                    <a:cubicBezTo>
                      <a:pt x="25" y="24"/>
                      <a:pt x="25" y="24"/>
                      <a:pt x="23" y="24"/>
                    </a:cubicBezTo>
                    <a:cubicBezTo>
                      <a:pt x="22" y="24"/>
                      <a:pt x="21" y="24"/>
                      <a:pt x="20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20" y="27"/>
                      <a:pt x="18" y="28"/>
                      <a:pt x="16" y="30"/>
                    </a:cubicBezTo>
                    <a:cubicBezTo>
                      <a:pt x="16" y="28"/>
                      <a:pt x="15" y="26"/>
                      <a:pt x="14" y="24"/>
                    </a:cubicBezTo>
                    <a:cubicBezTo>
                      <a:pt x="14" y="24"/>
                      <a:pt x="12" y="26"/>
                      <a:pt x="12" y="27"/>
                    </a:cubicBezTo>
                    <a:cubicBezTo>
                      <a:pt x="11" y="28"/>
                      <a:pt x="11" y="30"/>
                      <a:pt x="9" y="29"/>
                    </a:cubicBezTo>
                    <a:cubicBezTo>
                      <a:pt x="8" y="29"/>
                      <a:pt x="6" y="28"/>
                      <a:pt x="6" y="26"/>
                    </a:cubicBezTo>
                    <a:cubicBezTo>
                      <a:pt x="6" y="24"/>
                      <a:pt x="6" y="23"/>
                      <a:pt x="6" y="22"/>
                    </a:cubicBezTo>
                    <a:cubicBezTo>
                      <a:pt x="6" y="20"/>
                      <a:pt x="7" y="20"/>
                      <a:pt x="4" y="19"/>
                    </a:cubicBezTo>
                    <a:cubicBezTo>
                      <a:pt x="1" y="18"/>
                      <a:pt x="3" y="15"/>
                      <a:pt x="2" y="13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2" y="7"/>
                      <a:pt x="0" y="5"/>
                    </a:cubicBezTo>
                    <a:close/>
                  </a:path>
                </a:pathLst>
              </a:custGeom>
              <a:solidFill>
                <a:srgbClr val="6476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0" name="Freeform 214"/>
              <p:cNvSpPr>
                <a:spLocks/>
              </p:cNvSpPr>
              <p:nvPr/>
            </p:nvSpPr>
            <p:spPr bwMode="auto">
              <a:xfrm>
                <a:off x="4254" y="2888"/>
                <a:ext cx="20" cy="76"/>
              </a:xfrm>
              <a:custGeom>
                <a:avLst/>
                <a:gdLst>
                  <a:gd name="T0" fmla="*/ 2 w 14"/>
                  <a:gd name="T1" fmla="*/ 4 h 53"/>
                  <a:gd name="T2" fmla="*/ 4 w 14"/>
                  <a:gd name="T3" fmla="*/ 0 h 53"/>
                  <a:gd name="T4" fmla="*/ 9 w 14"/>
                  <a:gd name="T5" fmla="*/ 4 h 53"/>
                  <a:gd name="T6" fmla="*/ 10 w 14"/>
                  <a:gd name="T7" fmla="*/ 15 h 53"/>
                  <a:gd name="T8" fmla="*/ 11 w 14"/>
                  <a:gd name="T9" fmla="*/ 37 h 53"/>
                  <a:gd name="T10" fmla="*/ 13 w 14"/>
                  <a:gd name="T11" fmla="*/ 48 h 53"/>
                  <a:gd name="T12" fmla="*/ 12 w 14"/>
                  <a:gd name="T13" fmla="*/ 52 h 53"/>
                  <a:gd name="T14" fmla="*/ 5 w 14"/>
                  <a:gd name="T15" fmla="*/ 51 h 53"/>
                  <a:gd name="T16" fmla="*/ 6 w 14"/>
                  <a:gd name="T17" fmla="*/ 45 h 53"/>
                  <a:gd name="T18" fmla="*/ 0 w 14"/>
                  <a:gd name="T19" fmla="*/ 31 h 53"/>
                  <a:gd name="T20" fmla="*/ 3 w 14"/>
                  <a:gd name="T21" fmla="*/ 25 h 53"/>
                  <a:gd name="T22" fmla="*/ 4 w 14"/>
                  <a:gd name="T23" fmla="*/ 23 h 53"/>
                  <a:gd name="T24" fmla="*/ 4 w 14"/>
                  <a:gd name="T25" fmla="*/ 20 h 53"/>
                  <a:gd name="T26" fmla="*/ 5 w 14"/>
                  <a:gd name="T27" fmla="*/ 7 h 53"/>
                  <a:gd name="T28" fmla="*/ 5 w 14"/>
                  <a:gd name="T29" fmla="*/ 7 h 53"/>
                  <a:gd name="T30" fmla="*/ 6 w 14"/>
                  <a:gd name="T31" fmla="*/ 7 h 53"/>
                  <a:gd name="T32" fmla="*/ 2 w 14"/>
                  <a:gd name="T33" fmla="*/ 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53">
                    <a:moveTo>
                      <a:pt x="2" y="4"/>
                    </a:moveTo>
                    <a:cubicBezTo>
                      <a:pt x="3" y="4"/>
                      <a:pt x="1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ubicBezTo>
                      <a:pt x="10" y="7"/>
                      <a:pt x="11" y="10"/>
                      <a:pt x="10" y="15"/>
                    </a:cubicBezTo>
                    <a:cubicBezTo>
                      <a:pt x="9" y="22"/>
                      <a:pt x="11" y="30"/>
                      <a:pt x="11" y="37"/>
                    </a:cubicBezTo>
                    <a:cubicBezTo>
                      <a:pt x="12" y="41"/>
                      <a:pt x="12" y="45"/>
                      <a:pt x="13" y="48"/>
                    </a:cubicBezTo>
                    <a:cubicBezTo>
                      <a:pt x="13" y="50"/>
                      <a:pt x="14" y="52"/>
                      <a:pt x="12" y="52"/>
                    </a:cubicBezTo>
                    <a:cubicBezTo>
                      <a:pt x="10" y="53"/>
                      <a:pt x="7" y="52"/>
                      <a:pt x="5" y="51"/>
                    </a:cubicBezTo>
                    <a:cubicBezTo>
                      <a:pt x="6" y="49"/>
                      <a:pt x="6" y="47"/>
                      <a:pt x="6" y="45"/>
                    </a:cubicBezTo>
                    <a:cubicBezTo>
                      <a:pt x="6" y="39"/>
                      <a:pt x="4" y="35"/>
                      <a:pt x="0" y="31"/>
                    </a:cubicBezTo>
                    <a:cubicBezTo>
                      <a:pt x="3" y="30"/>
                      <a:pt x="5" y="29"/>
                      <a:pt x="3" y="25"/>
                    </a:cubicBezTo>
                    <a:cubicBezTo>
                      <a:pt x="3" y="24"/>
                      <a:pt x="3" y="23"/>
                      <a:pt x="4" y="23"/>
                    </a:cubicBezTo>
                    <a:cubicBezTo>
                      <a:pt x="6" y="21"/>
                      <a:pt x="4" y="21"/>
                      <a:pt x="4" y="20"/>
                    </a:cubicBezTo>
                    <a:cubicBezTo>
                      <a:pt x="3" y="16"/>
                      <a:pt x="1" y="11"/>
                      <a:pt x="5" y="7"/>
                    </a:cubicBezTo>
                    <a:cubicBezTo>
                      <a:pt x="5" y="6"/>
                      <a:pt x="6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3" y="6"/>
                      <a:pt x="3" y="6"/>
                      <a:pt x="2" y="4"/>
                    </a:cubicBezTo>
                    <a:close/>
                  </a:path>
                </a:pathLst>
              </a:custGeom>
              <a:solidFill>
                <a:srgbClr val="2018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1" name="Freeform 215"/>
              <p:cNvSpPr>
                <a:spLocks/>
              </p:cNvSpPr>
              <p:nvPr/>
            </p:nvSpPr>
            <p:spPr bwMode="auto">
              <a:xfrm>
                <a:off x="4955" y="2064"/>
                <a:ext cx="52" cy="40"/>
              </a:xfrm>
              <a:custGeom>
                <a:avLst/>
                <a:gdLst>
                  <a:gd name="T0" fmla="*/ 24 w 36"/>
                  <a:gd name="T1" fmla="*/ 20 h 28"/>
                  <a:gd name="T2" fmla="*/ 10 w 36"/>
                  <a:gd name="T3" fmla="*/ 27 h 28"/>
                  <a:gd name="T4" fmla="*/ 4 w 36"/>
                  <a:gd name="T5" fmla="*/ 25 h 28"/>
                  <a:gd name="T6" fmla="*/ 3 w 36"/>
                  <a:gd name="T7" fmla="*/ 12 h 28"/>
                  <a:gd name="T8" fmla="*/ 6 w 36"/>
                  <a:gd name="T9" fmla="*/ 9 h 28"/>
                  <a:gd name="T10" fmla="*/ 13 w 36"/>
                  <a:gd name="T11" fmla="*/ 3 h 28"/>
                  <a:gd name="T12" fmla="*/ 14 w 36"/>
                  <a:gd name="T13" fmla="*/ 3 h 28"/>
                  <a:gd name="T14" fmla="*/ 25 w 36"/>
                  <a:gd name="T15" fmla="*/ 1 h 28"/>
                  <a:gd name="T16" fmla="*/ 32 w 36"/>
                  <a:gd name="T17" fmla="*/ 1 h 28"/>
                  <a:gd name="T18" fmla="*/ 35 w 36"/>
                  <a:gd name="T19" fmla="*/ 5 h 28"/>
                  <a:gd name="T20" fmla="*/ 27 w 36"/>
                  <a:gd name="T21" fmla="*/ 6 h 28"/>
                  <a:gd name="T22" fmla="*/ 25 w 36"/>
                  <a:gd name="T23" fmla="*/ 10 h 28"/>
                  <a:gd name="T24" fmla="*/ 28 w 36"/>
                  <a:gd name="T25" fmla="*/ 17 h 28"/>
                  <a:gd name="T26" fmla="*/ 27 w 36"/>
                  <a:gd name="T27" fmla="*/ 19 h 28"/>
                  <a:gd name="T28" fmla="*/ 24 w 36"/>
                  <a:gd name="T29" fmla="*/ 18 h 28"/>
                  <a:gd name="T30" fmla="*/ 21 w 36"/>
                  <a:gd name="T31" fmla="*/ 11 h 28"/>
                  <a:gd name="T32" fmla="*/ 18 w 36"/>
                  <a:gd name="T33" fmla="*/ 8 h 28"/>
                  <a:gd name="T34" fmla="*/ 12 w 36"/>
                  <a:gd name="T35" fmla="*/ 10 h 28"/>
                  <a:gd name="T36" fmla="*/ 23 w 36"/>
                  <a:gd name="T37" fmla="*/ 18 h 28"/>
                  <a:gd name="T38" fmla="*/ 24 w 36"/>
                  <a:gd name="T3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28">
                    <a:moveTo>
                      <a:pt x="24" y="20"/>
                    </a:moveTo>
                    <a:cubicBezTo>
                      <a:pt x="19" y="21"/>
                      <a:pt x="14" y="24"/>
                      <a:pt x="10" y="27"/>
                    </a:cubicBezTo>
                    <a:cubicBezTo>
                      <a:pt x="6" y="28"/>
                      <a:pt x="5" y="28"/>
                      <a:pt x="4" y="25"/>
                    </a:cubicBezTo>
                    <a:cubicBezTo>
                      <a:pt x="3" y="20"/>
                      <a:pt x="0" y="16"/>
                      <a:pt x="3" y="12"/>
                    </a:cubicBezTo>
                    <a:cubicBezTo>
                      <a:pt x="3" y="11"/>
                      <a:pt x="4" y="10"/>
                      <a:pt x="6" y="9"/>
                    </a:cubicBezTo>
                    <a:cubicBezTo>
                      <a:pt x="9" y="8"/>
                      <a:pt x="11" y="6"/>
                      <a:pt x="13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8" y="3"/>
                      <a:pt x="21" y="3"/>
                      <a:pt x="25" y="1"/>
                    </a:cubicBezTo>
                    <a:cubicBezTo>
                      <a:pt x="27" y="1"/>
                      <a:pt x="30" y="0"/>
                      <a:pt x="32" y="1"/>
                    </a:cubicBezTo>
                    <a:cubicBezTo>
                      <a:pt x="34" y="1"/>
                      <a:pt x="36" y="2"/>
                      <a:pt x="35" y="5"/>
                    </a:cubicBezTo>
                    <a:cubicBezTo>
                      <a:pt x="32" y="7"/>
                      <a:pt x="29" y="4"/>
                      <a:pt x="27" y="6"/>
                    </a:cubicBezTo>
                    <a:cubicBezTo>
                      <a:pt x="24" y="6"/>
                      <a:pt x="24" y="8"/>
                      <a:pt x="25" y="10"/>
                    </a:cubicBezTo>
                    <a:cubicBezTo>
                      <a:pt x="26" y="12"/>
                      <a:pt x="27" y="14"/>
                      <a:pt x="28" y="17"/>
                    </a:cubicBezTo>
                    <a:cubicBezTo>
                      <a:pt x="28" y="18"/>
                      <a:pt x="28" y="19"/>
                      <a:pt x="27" y="19"/>
                    </a:cubicBezTo>
                    <a:cubicBezTo>
                      <a:pt x="26" y="20"/>
                      <a:pt x="25" y="19"/>
                      <a:pt x="24" y="18"/>
                    </a:cubicBezTo>
                    <a:cubicBezTo>
                      <a:pt x="23" y="16"/>
                      <a:pt x="22" y="13"/>
                      <a:pt x="21" y="11"/>
                    </a:cubicBezTo>
                    <a:cubicBezTo>
                      <a:pt x="21" y="9"/>
                      <a:pt x="20" y="7"/>
                      <a:pt x="18" y="8"/>
                    </a:cubicBezTo>
                    <a:cubicBezTo>
                      <a:pt x="16" y="8"/>
                      <a:pt x="14" y="9"/>
                      <a:pt x="12" y="10"/>
                    </a:cubicBezTo>
                    <a:cubicBezTo>
                      <a:pt x="17" y="11"/>
                      <a:pt x="19" y="16"/>
                      <a:pt x="23" y="18"/>
                    </a:cubicBezTo>
                    <a:cubicBezTo>
                      <a:pt x="24" y="19"/>
                      <a:pt x="24" y="19"/>
                      <a:pt x="24" y="20"/>
                    </a:cubicBezTo>
                    <a:close/>
                  </a:path>
                </a:pathLst>
              </a:custGeom>
              <a:solidFill>
                <a:srgbClr val="DAC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2" name="Freeform 216"/>
              <p:cNvSpPr>
                <a:spLocks/>
              </p:cNvSpPr>
              <p:nvPr/>
            </p:nvSpPr>
            <p:spPr bwMode="auto">
              <a:xfrm>
                <a:off x="3996" y="2062"/>
                <a:ext cx="31" cy="58"/>
              </a:xfrm>
              <a:custGeom>
                <a:avLst/>
                <a:gdLst>
                  <a:gd name="T0" fmla="*/ 13 w 21"/>
                  <a:gd name="T1" fmla="*/ 1 h 40"/>
                  <a:gd name="T2" fmla="*/ 10 w 21"/>
                  <a:gd name="T3" fmla="*/ 17 h 40"/>
                  <a:gd name="T4" fmla="*/ 15 w 21"/>
                  <a:gd name="T5" fmla="*/ 7 h 40"/>
                  <a:gd name="T6" fmla="*/ 19 w 21"/>
                  <a:gd name="T7" fmla="*/ 4 h 40"/>
                  <a:gd name="T8" fmla="*/ 20 w 21"/>
                  <a:gd name="T9" fmla="*/ 7 h 40"/>
                  <a:gd name="T10" fmla="*/ 15 w 21"/>
                  <a:gd name="T11" fmla="*/ 32 h 40"/>
                  <a:gd name="T12" fmla="*/ 11 w 21"/>
                  <a:gd name="T13" fmla="*/ 33 h 40"/>
                  <a:gd name="T14" fmla="*/ 8 w 21"/>
                  <a:gd name="T15" fmla="*/ 35 h 40"/>
                  <a:gd name="T16" fmla="*/ 4 w 21"/>
                  <a:gd name="T17" fmla="*/ 40 h 40"/>
                  <a:gd name="T18" fmla="*/ 4 w 21"/>
                  <a:gd name="T19" fmla="*/ 32 h 40"/>
                  <a:gd name="T20" fmla="*/ 1 w 21"/>
                  <a:gd name="T21" fmla="*/ 32 h 40"/>
                  <a:gd name="T22" fmla="*/ 4 w 21"/>
                  <a:gd name="T23" fmla="*/ 27 h 40"/>
                  <a:gd name="T24" fmla="*/ 7 w 21"/>
                  <a:gd name="T25" fmla="*/ 25 h 40"/>
                  <a:gd name="T26" fmla="*/ 9 w 21"/>
                  <a:gd name="T27" fmla="*/ 15 h 40"/>
                  <a:gd name="T28" fmla="*/ 6 w 21"/>
                  <a:gd name="T29" fmla="*/ 14 h 40"/>
                  <a:gd name="T30" fmla="*/ 8 w 21"/>
                  <a:gd name="T31" fmla="*/ 2 h 40"/>
                  <a:gd name="T32" fmla="*/ 13 w 21"/>
                  <a:gd name="T33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" h="40">
                    <a:moveTo>
                      <a:pt x="13" y="1"/>
                    </a:moveTo>
                    <a:cubicBezTo>
                      <a:pt x="12" y="6"/>
                      <a:pt x="11" y="11"/>
                      <a:pt x="10" y="17"/>
                    </a:cubicBezTo>
                    <a:cubicBezTo>
                      <a:pt x="12" y="14"/>
                      <a:pt x="17" y="12"/>
                      <a:pt x="15" y="7"/>
                    </a:cubicBezTo>
                    <a:cubicBezTo>
                      <a:pt x="15" y="5"/>
                      <a:pt x="17" y="4"/>
                      <a:pt x="19" y="4"/>
                    </a:cubicBezTo>
                    <a:cubicBezTo>
                      <a:pt x="21" y="4"/>
                      <a:pt x="20" y="6"/>
                      <a:pt x="20" y="7"/>
                    </a:cubicBezTo>
                    <a:cubicBezTo>
                      <a:pt x="18" y="15"/>
                      <a:pt x="17" y="23"/>
                      <a:pt x="15" y="32"/>
                    </a:cubicBezTo>
                    <a:cubicBezTo>
                      <a:pt x="15" y="34"/>
                      <a:pt x="14" y="36"/>
                      <a:pt x="11" y="33"/>
                    </a:cubicBezTo>
                    <a:cubicBezTo>
                      <a:pt x="10" y="32"/>
                      <a:pt x="9" y="32"/>
                      <a:pt x="8" y="35"/>
                    </a:cubicBezTo>
                    <a:cubicBezTo>
                      <a:pt x="8" y="37"/>
                      <a:pt x="7" y="39"/>
                      <a:pt x="4" y="40"/>
                    </a:cubicBezTo>
                    <a:cubicBezTo>
                      <a:pt x="3" y="38"/>
                      <a:pt x="3" y="35"/>
                      <a:pt x="4" y="32"/>
                    </a:cubicBezTo>
                    <a:cubicBezTo>
                      <a:pt x="4" y="30"/>
                      <a:pt x="2" y="32"/>
                      <a:pt x="1" y="32"/>
                    </a:cubicBezTo>
                    <a:cubicBezTo>
                      <a:pt x="0" y="29"/>
                      <a:pt x="1" y="27"/>
                      <a:pt x="4" y="27"/>
                    </a:cubicBezTo>
                    <a:cubicBezTo>
                      <a:pt x="6" y="27"/>
                      <a:pt x="6" y="26"/>
                      <a:pt x="7" y="25"/>
                    </a:cubicBezTo>
                    <a:cubicBezTo>
                      <a:pt x="7" y="22"/>
                      <a:pt x="8" y="18"/>
                      <a:pt x="9" y="15"/>
                    </a:cubicBezTo>
                    <a:cubicBezTo>
                      <a:pt x="9" y="12"/>
                      <a:pt x="7" y="14"/>
                      <a:pt x="6" y="14"/>
                    </a:cubicBezTo>
                    <a:cubicBezTo>
                      <a:pt x="5" y="10"/>
                      <a:pt x="6" y="6"/>
                      <a:pt x="8" y="2"/>
                    </a:cubicBezTo>
                    <a:cubicBezTo>
                      <a:pt x="9" y="0"/>
                      <a:pt x="11" y="0"/>
                      <a:pt x="13" y="1"/>
                    </a:cubicBezTo>
                    <a:close/>
                  </a:path>
                </a:pathLst>
              </a:custGeom>
              <a:solidFill>
                <a:srgbClr val="593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3" name="Freeform 217"/>
              <p:cNvSpPr>
                <a:spLocks/>
              </p:cNvSpPr>
              <p:nvPr/>
            </p:nvSpPr>
            <p:spPr bwMode="auto">
              <a:xfrm>
                <a:off x="4059" y="1778"/>
                <a:ext cx="31" cy="86"/>
              </a:xfrm>
              <a:custGeom>
                <a:avLst/>
                <a:gdLst>
                  <a:gd name="T0" fmla="*/ 3 w 22"/>
                  <a:gd name="T1" fmla="*/ 41 h 60"/>
                  <a:gd name="T2" fmla="*/ 0 w 22"/>
                  <a:gd name="T3" fmla="*/ 27 h 60"/>
                  <a:gd name="T4" fmla="*/ 1 w 22"/>
                  <a:gd name="T5" fmla="*/ 28 h 60"/>
                  <a:gd name="T6" fmla="*/ 4 w 22"/>
                  <a:gd name="T7" fmla="*/ 31 h 60"/>
                  <a:gd name="T8" fmla="*/ 6 w 22"/>
                  <a:gd name="T9" fmla="*/ 27 h 60"/>
                  <a:gd name="T10" fmla="*/ 21 w 22"/>
                  <a:gd name="T11" fmla="*/ 0 h 60"/>
                  <a:gd name="T12" fmla="*/ 18 w 22"/>
                  <a:gd name="T13" fmla="*/ 7 h 60"/>
                  <a:gd name="T14" fmla="*/ 18 w 22"/>
                  <a:gd name="T15" fmla="*/ 7 h 60"/>
                  <a:gd name="T16" fmla="*/ 10 w 22"/>
                  <a:gd name="T17" fmla="*/ 23 h 60"/>
                  <a:gd name="T18" fmla="*/ 17 w 22"/>
                  <a:gd name="T19" fmla="*/ 38 h 60"/>
                  <a:gd name="T20" fmla="*/ 16 w 22"/>
                  <a:gd name="T21" fmla="*/ 42 h 60"/>
                  <a:gd name="T22" fmla="*/ 16 w 22"/>
                  <a:gd name="T23" fmla="*/ 46 h 60"/>
                  <a:gd name="T24" fmla="*/ 15 w 22"/>
                  <a:gd name="T25" fmla="*/ 53 h 60"/>
                  <a:gd name="T26" fmla="*/ 14 w 22"/>
                  <a:gd name="T27" fmla="*/ 56 h 60"/>
                  <a:gd name="T28" fmla="*/ 11 w 22"/>
                  <a:gd name="T29" fmla="*/ 59 h 60"/>
                  <a:gd name="T30" fmla="*/ 7 w 22"/>
                  <a:gd name="T31" fmla="*/ 54 h 60"/>
                  <a:gd name="T32" fmla="*/ 9 w 22"/>
                  <a:gd name="T33" fmla="*/ 42 h 60"/>
                  <a:gd name="T34" fmla="*/ 8 w 22"/>
                  <a:gd name="T35" fmla="*/ 37 h 60"/>
                  <a:gd name="T36" fmla="*/ 5 w 22"/>
                  <a:gd name="T37" fmla="*/ 41 h 60"/>
                  <a:gd name="T38" fmla="*/ 3 w 22"/>
                  <a:gd name="T39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60">
                    <a:moveTo>
                      <a:pt x="3" y="41"/>
                    </a:moveTo>
                    <a:cubicBezTo>
                      <a:pt x="2" y="37"/>
                      <a:pt x="0" y="32"/>
                      <a:pt x="0" y="27"/>
                    </a:cubicBezTo>
                    <a:cubicBezTo>
                      <a:pt x="0" y="28"/>
                      <a:pt x="1" y="28"/>
                      <a:pt x="1" y="28"/>
                    </a:cubicBezTo>
                    <a:cubicBezTo>
                      <a:pt x="3" y="29"/>
                      <a:pt x="2" y="32"/>
                      <a:pt x="4" y="31"/>
                    </a:cubicBezTo>
                    <a:cubicBezTo>
                      <a:pt x="6" y="31"/>
                      <a:pt x="6" y="29"/>
                      <a:pt x="6" y="27"/>
                    </a:cubicBezTo>
                    <a:cubicBezTo>
                      <a:pt x="9" y="17"/>
                      <a:pt x="14" y="8"/>
                      <a:pt x="21" y="0"/>
                    </a:cubicBezTo>
                    <a:cubicBezTo>
                      <a:pt x="22" y="3"/>
                      <a:pt x="19" y="5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5" y="12"/>
                      <a:pt x="13" y="17"/>
                      <a:pt x="10" y="23"/>
                    </a:cubicBezTo>
                    <a:cubicBezTo>
                      <a:pt x="19" y="27"/>
                      <a:pt x="19" y="28"/>
                      <a:pt x="17" y="38"/>
                    </a:cubicBezTo>
                    <a:cubicBezTo>
                      <a:pt x="17" y="39"/>
                      <a:pt x="16" y="41"/>
                      <a:pt x="16" y="42"/>
                    </a:cubicBezTo>
                    <a:cubicBezTo>
                      <a:pt x="16" y="44"/>
                      <a:pt x="16" y="45"/>
                      <a:pt x="16" y="46"/>
                    </a:cubicBezTo>
                    <a:cubicBezTo>
                      <a:pt x="15" y="48"/>
                      <a:pt x="15" y="50"/>
                      <a:pt x="15" y="53"/>
                    </a:cubicBezTo>
                    <a:cubicBezTo>
                      <a:pt x="14" y="54"/>
                      <a:pt x="14" y="55"/>
                      <a:pt x="14" y="56"/>
                    </a:cubicBezTo>
                    <a:cubicBezTo>
                      <a:pt x="13" y="58"/>
                      <a:pt x="13" y="60"/>
                      <a:pt x="11" y="59"/>
                    </a:cubicBezTo>
                    <a:cubicBezTo>
                      <a:pt x="8" y="59"/>
                      <a:pt x="7" y="57"/>
                      <a:pt x="7" y="54"/>
                    </a:cubicBezTo>
                    <a:cubicBezTo>
                      <a:pt x="7" y="50"/>
                      <a:pt x="8" y="46"/>
                      <a:pt x="9" y="42"/>
                    </a:cubicBezTo>
                    <a:cubicBezTo>
                      <a:pt x="9" y="40"/>
                      <a:pt x="10" y="38"/>
                      <a:pt x="8" y="37"/>
                    </a:cubicBezTo>
                    <a:cubicBezTo>
                      <a:pt x="5" y="36"/>
                      <a:pt x="5" y="39"/>
                      <a:pt x="5" y="41"/>
                    </a:cubicBezTo>
                    <a:cubicBezTo>
                      <a:pt x="4" y="41"/>
                      <a:pt x="4" y="41"/>
                      <a:pt x="3" y="41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4" name="Freeform 218"/>
              <p:cNvSpPr>
                <a:spLocks/>
              </p:cNvSpPr>
              <p:nvPr/>
            </p:nvSpPr>
            <p:spPr bwMode="auto">
              <a:xfrm>
                <a:off x="4778" y="1779"/>
                <a:ext cx="29" cy="36"/>
              </a:xfrm>
              <a:custGeom>
                <a:avLst/>
                <a:gdLst>
                  <a:gd name="T0" fmla="*/ 19 w 20"/>
                  <a:gd name="T1" fmla="*/ 12 h 25"/>
                  <a:gd name="T2" fmla="*/ 19 w 20"/>
                  <a:gd name="T3" fmla="*/ 15 h 25"/>
                  <a:gd name="T4" fmla="*/ 16 w 20"/>
                  <a:gd name="T5" fmla="*/ 22 h 25"/>
                  <a:gd name="T6" fmla="*/ 8 w 20"/>
                  <a:gd name="T7" fmla="*/ 24 h 25"/>
                  <a:gd name="T8" fmla="*/ 6 w 20"/>
                  <a:gd name="T9" fmla="*/ 20 h 25"/>
                  <a:gd name="T10" fmla="*/ 9 w 20"/>
                  <a:gd name="T11" fmla="*/ 16 h 25"/>
                  <a:gd name="T12" fmla="*/ 13 w 20"/>
                  <a:gd name="T13" fmla="*/ 14 h 25"/>
                  <a:gd name="T14" fmla="*/ 10 w 20"/>
                  <a:gd name="T15" fmla="*/ 14 h 25"/>
                  <a:gd name="T16" fmla="*/ 2 w 20"/>
                  <a:gd name="T17" fmla="*/ 14 h 25"/>
                  <a:gd name="T18" fmla="*/ 2 w 20"/>
                  <a:gd name="T19" fmla="*/ 3 h 25"/>
                  <a:gd name="T20" fmla="*/ 4 w 20"/>
                  <a:gd name="T21" fmla="*/ 0 h 25"/>
                  <a:gd name="T22" fmla="*/ 11 w 20"/>
                  <a:gd name="T23" fmla="*/ 7 h 25"/>
                  <a:gd name="T24" fmla="*/ 11 w 20"/>
                  <a:gd name="T25" fmla="*/ 6 h 25"/>
                  <a:gd name="T26" fmla="*/ 11 w 20"/>
                  <a:gd name="T27" fmla="*/ 6 h 25"/>
                  <a:gd name="T28" fmla="*/ 11 w 20"/>
                  <a:gd name="T29" fmla="*/ 2 h 25"/>
                  <a:gd name="T30" fmla="*/ 15 w 20"/>
                  <a:gd name="T31" fmla="*/ 3 h 25"/>
                  <a:gd name="T32" fmla="*/ 19 w 20"/>
                  <a:gd name="T3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5">
                    <a:moveTo>
                      <a:pt x="19" y="12"/>
                    </a:moveTo>
                    <a:cubicBezTo>
                      <a:pt x="18" y="13"/>
                      <a:pt x="18" y="14"/>
                      <a:pt x="19" y="15"/>
                    </a:cubicBezTo>
                    <a:cubicBezTo>
                      <a:pt x="20" y="18"/>
                      <a:pt x="19" y="20"/>
                      <a:pt x="16" y="22"/>
                    </a:cubicBezTo>
                    <a:cubicBezTo>
                      <a:pt x="14" y="24"/>
                      <a:pt x="11" y="25"/>
                      <a:pt x="8" y="24"/>
                    </a:cubicBezTo>
                    <a:cubicBezTo>
                      <a:pt x="6" y="24"/>
                      <a:pt x="6" y="21"/>
                      <a:pt x="6" y="20"/>
                    </a:cubicBezTo>
                    <a:cubicBezTo>
                      <a:pt x="5" y="18"/>
                      <a:pt x="7" y="16"/>
                      <a:pt x="9" y="16"/>
                    </a:cubicBezTo>
                    <a:cubicBezTo>
                      <a:pt x="10" y="16"/>
                      <a:pt x="12" y="16"/>
                      <a:pt x="13" y="14"/>
                    </a:cubicBezTo>
                    <a:cubicBezTo>
                      <a:pt x="12" y="14"/>
                      <a:pt x="11" y="14"/>
                      <a:pt x="10" y="14"/>
                    </a:cubicBezTo>
                    <a:cubicBezTo>
                      <a:pt x="7" y="15"/>
                      <a:pt x="4" y="17"/>
                      <a:pt x="2" y="14"/>
                    </a:cubicBezTo>
                    <a:cubicBezTo>
                      <a:pt x="0" y="11"/>
                      <a:pt x="0" y="7"/>
                      <a:pt x="2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8" y="1"/>
                      <a:pt x="10" y="3"/>
                      <a:pt x="11" y="7"/>
                    </a:cubicBezTo>
                    <a:cubicBezTo>
                      <a:pt x="11" y="7"/>
                      <a:pt x="12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9" y="3"/>
                      <a:pt x="11" y="2"/>
                    </a:cubicBezTo>
                    <a:cubicBezTo>
                      <a:pt x="12" y="1"/>
                      <a:pt x="14" y="2"/>
                      <a:pt x="15" y="3"/>
                    </a:cubicBezTo>
                    <a:cubicBezTo>
                      <a:pt x="18" y="5"/>
                      <a:pt x="20" y="8"/>
                      <a:pt x="19" y="12"/>
                    </a:cubicBezTo>
                    <a:close/>
                  </a:path>
                </a:pathLst>
              </a:custGeom>
              <a:solidFill>
                <a:srgbClr val="392F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5" name="Freeform 219"/>
              <p:cNvSpPr>
                <a:spLocks/>
              </p:cNvSpPr>
              <p:nvPr/>
            </p:nvSpPr>
            <p:spPr bwMode="auto">
              <a:xfrm>
                <a:off x="4346" y="2643"/>
                <a:ext cx="41" cy="26"/>
              </a:xfrm>
              <a:custGeom>
                <a:avLst/>
                <a:gdLst>
                  <a:gd name="T0" fmla="*/ 17 w 28"/>
                  <a:gd name="T1" fmla="*/ 18 h 18"/>
                  <a:gd name="T2" fmla="*/ 12 w 28"/>
                  <a:gd name="T3" fmla="*/ 18 h 18"/>
                  <a:gd name="T4" fmla="*/ 5 w 28"/>
                  <a:gd name="T5" fmla="*/ 9 h 18"/>
                  <a:gd name="T6" fmla="*/ 0 w 28"/>
                  <a:gd name="T7" fmla="*/ 3 h 18"/>
                  <a:gd name="T8" fmla="*/ 8 w 28"/>
                  <a:gd name="T9" fmla="*/ 0 h 18"/>
                  <a:gd name="T10" fmla="*/ 22 w 28"/>
                  <a:gd name="T11" fmla="*/ 2 h 18"/>
                  <a:gd name="T12" fmla="*/ 25 w 28"/>
                  <a:gd name="T13" fmla="*/ 2 h 18"/>
                  <a:gd name="T14" fmla="*/ 28 w 28"/>
                  <a:gd name="T15" fmla="*/ 4 h 18"/>
                  <a:gd name="T16" fmla="*/ 25 w 28"/>
                  <a:gd name="T17" fmla="*/ 5 h 18"/>
                  <a:gd name="T18" fmla="*/ 19 w 28"/>
                  <a:gd name="T19" fmla="*/ 6 h 18"/>
                  <a:gd name="T20" fmla="*/ 17 w 2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8">
                    <a:moveTo>
                      <a:pt x="17" y="18"/>
                    </a:moveTo>
                    <a:cubicBezTo>
                      <a:pt x="15" y="18"/>
                      <a:pt x="14" y="18"/>
                      <a:pt x="12" y="18"/>
                    </a:cubicBezTo>
                    <a:cubicBezTo>
                      <a:pt x="5" y="18"/>
                      <a:pt x="4" y="16"/>
                      <a:pt x="5" y="9"/>
                    </a:cubicBezTo>
                    <a:cubicBezTo>
                      <a:pt x="6" y="4"/>
                      <a:pt x="2" y="5"/>
                      <a:pt x="0" y="3"/>
                    </a:cubicBezTo>
                    <a:cubicBezTo>
                      <a:pt x="3" y="1"/>
                      <a:pt x="5" y="0"/>
                      <a:pt x="8" y="0"/>
                    </a:cubicBezTo>
                    <a:cubicBezTo>
                      <a:pt x="13" y="1"/>
                      <a:pt x="17" y="1"/>
                      <a:pt x="22" y="2"/>
                    </a:cubicBezTo>
                    <a:cubicBezTo>
                      <a:pt x="23" y="2"/>
                      <a:pt x="24" y="2"/>
                      <a:pt x="25" y="2"/>
                    </a:cubicBezTo>
                    <a:cubicBezTo>
                      <a:pt x="26" y="3"/>
                      <a:pt x="28" y="2"/>
                      <a:pt x="28" y="4"/>
                    </a:cubicBezTo>
                    <a:cubicBezTo>
                      <a:pt x="28" y="5"/>
                      <a:pt x="26" y="5"/>
                      <a:pt x="25" y="5"/>
                    </a:cubicBezTo>
                    <a:cubicBezTo>
                      <a:pt x="23" y="7"/>
                      <a:pt x="21" y="7"/>
                      <a:pt x="19" y="6"/>
                    </a:cubicBezTo>
                    <a:cubicBezTo>
                      <a:pt x="24" y="12"/>
                      <a:pt x="22" y="17"/>
                      <a:pt x="17" y="18"/>
                    </a:cubicBezTo>
                    <a:close/>
                  </a:path>
                </a:pathLst>
              </a:custGeom>
              <a:solidFill>
                <a:srgbClr val="7B7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6" name="Freeform 220"/>
              <p:cNvSpPr>
                <a:spLocks/>
              </p:cNvSpPr>
              <p:nvPr/>
            </p:nvSpPr>
            <p:spPr bwMode="auto">
              <a:xfrm>
                <a:off x="4946" y="1879"/>
                <a:ext cx="43" cy="123"/>
              </a:xfrm>
              <a:custGeom>
                <a:avLst/>
                <a:gdLst>
                  <a:gd name="T0" fmla="*/ 1 w 30"/>
                  <a:gd name="T1" fmla="*/ 1 h 85"/>
                  <a:gd name="T2" fmla="*/ 2 w 30"/>
                  <a:gd name="T3" fmla="*/ 0 h 85"/>
                  <a:gd name="T4" fmla="*/ 25 w 30"/>
                  <a:gd name="T5" fmla="*/ 62 h 85"/>
                  <a:gd name="T6" fmla="*/ 30 w 30"/>
                  <a:gd name="T7" fmla="*/ 85 h 85"/>
                  <a:gd name="T8" fmla="*/ 25 w 30"/>
                  <a:gd name="T9" fmla="*/ 73 h 85"/>
                  <a:gd name="T10" fmla="*/ 17 w 30"/>
                  <a:gd name="T11" fmla="*/ 47 h 85"/>
                  <a:gd name="T12" fmla="*/ 12 w 30"/>
                  <a:gd name="T13" fmla="*/ 33 h 85"/>
                  <a:gd name="T14" fmla="*/ 10 w 30"/>
                  <a:gd name="T15" fmla="*/ 32 h 85"/>
                  <a:gd name="T16" fmla="*/ 10 w 30"/>
                  <a:gd name="T17" fmla="*/ 34 h 85"/>
                  <a:gd name="T18" fmla="*/ 12 w 30"/>
                  <a:gd name="T19" fmla="*/ 44 h 85"/>
                  <a:gd name="T20" fmla="*/ 11 w 30"/>
                  <a:gd name="T21" fmla="*/ 45 h 85"/>
                  <a:gd name="T22" fmla="*/ 7 w 30"/>
                  <a:gd name="T23" fmla="*/ 30 h 85"/>
                  <a:gd name="T24" fmla="*/ 7 w 30"/>
                  <a:gd name="T25" fmla="*/ 28 h 85"/>
                  <a:gd name="T26" fmla="*/ 6 w 30"/>
                  <a:gd name="T27" fmla="*/ 25 h 85"/>
                  <a:gd name="T28" fmla="*/ 6 w 30"/>
                  <a:gd name="T29" fmla="*/ 17 h 85"/>
                  <a:gd name="T30" fmla="*/ 8 w 30"/>
                  <a:gd name="T31" fmla="*/ 21 h 85"/>
                  <a:gd name="T32" fmla="*/ 1 w 30"/>
                  <a:gd name="T33" fmla="*/ 3 h 85"/>
                  <a:gd name="T34" fmla="*/ 1 w 30"/>
                  <a:gd name="T35" fmla="*/ 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85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2" y="20"/>
                      <a:pt x="19" y="41"/>
                      <a:pt x="25" y="62"/>
                    </a:cubicBezTo>
                    <a:cubicBezTo>
                      <a:pt x="27" y="70"/>
                      <a:pt x="29" y="77"/>
                      <a:pt x="30" y="85"/>
                    </a:cubicBezTo>
                    <a:cubicBezTo>
                      <a:pt x="27" y="82"/>
                      <a:pt x="26" y="77"/>
                      <a:pt x="25" y="73"/>
                    </a:cubicBezTo>
                    <a:cubicBezTo>
                      <a:pt x="23" y="64"/>
                      <a:pt x="20" y="56"/>
                      <a:pt x="17" y="47"/>
                    </a:cubicBezTo>
                    <a:cubicBezTo>
                      <a:pt x="16" y="42"/>
                      <a:pt x="15" y="37"/>
                      <a:pt x="12" y="33"/>
                    </a:cubicBezTo>
                    <a:cubicBezTo>
                      <a:pt x="12" y="32"/>
                      <a:pt x="12" y="31"/>
                      <a:pt x="10" y="32"/>
                    </a:cubicBezTo>
                    <a:cubicBezTo>
                      <a:pt x="10" y="32"/>
                      <a:pt x="10" y="33"/>
                      <a:pt x="10" y="34"/>
                    </a:cubicBezTo>
                    <a:cubicBezTo>
                      <a:pt x="12" y="37"/>
                      <a:pt x="10" y="41"/>
                      <a:pt x="12" y="44"/>
                    </a:cubicBezTo>
                    <a:cubicBezTo>
                      <a:pt x="12" y="45"/>
                      <a:pt x="11" y="45"/>
                      <a:pt x="11" y="45"/>
                    </a:cubicBezTo>
                    <a:cubicBezTo>
                      <a:pt x="9" y="40"/>
                      <a:pt x="10" y="34"/>
                      <a:pt x="7" y="30"/>
                    </a:cubicBezTo>
                    <a:cubicBezTo>
                      <a:pt x="6" y="30"/>
                      <a:pt x="7" y="29"/>
                      <a:pt x="7" y="28"/>
                    </a:cubicBezTo>
                    <a:cubicBezTo>
                      <a:pt x="6" y="27"/>
                      <a:pt x="6" y="26"/>
                      <a:pt x="6" y="25"/>
                    </a:cubicBezTo>
                    <a:cubicBezTo>
                      <a:pt x="6" y="23"/>
                      <a:pt x="3" y="20"/>
                      <a:pt x="6" y="17"/>
                    </a:cubicBezTo>
                    <a:cubicBezTo>
                      <a:pt x="7" y="18"/>
                      <a:pt x="8" y="19"/>
                      <a:pt x="8" y="21"/>
                    </a:cubicBezTo>
                    <a:cubicBezTo>
                      <a:pt x="5" y="15"/>
                      <a:pt x="4" y="9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ECEC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7" name="Freeform 221"/>
              <p:cNvSpPr>
                <a:spLocks/>
              </p:cNvSpPr>
              <p:nvPr/>
            </p:nvSpPr>
            <p:spPr bwMode="auto">
              <a:xfrm>
                <a:off x="4865" y="1785"/>
                <a:ext cx="35" cy="47"/>
              </a:xfrm>
              <a:custGeom>
                <a:avLst/>
                <a:gdLst>
                  <a:gd name="T0" fmla="*/ 24 w 24"/>
                  <a:gd name="T1" fmla="*/ 18 h 33"/>
                  <a:gd name="T2" fmla="*/ 21 w 24"/>
                  <a:gd name="T3" fmla="*/ 18 h 33"/>
                  <a:gd name="T4" fmla="*/ 10 w 24"/>
                  <a:gd name="T5" fmla="*/ 28 h 33"/>
                  <a:gd name="T6" fmla="*/ 9 w 24"/>
                  <a:gd name="T7" fmla="*/ 30 h 33"/>
                  <a:gd name="T8" fmla="*/ 7 w 24"/>
                  <a:gd name="T9" fmla="*/ 33 h 33"/>
                  <a:gd name="T10" fmla="*/ 0 w 24"/>
                  <a:gd name="T11" fmla="*/ 24 h 33"/>
                  <a:gd name="T12" fmla="*/ 9 w 24"/>
                  <a:gd name="T13" fmla="*/ 12 h 33"/>
                  <a:gd name="T14" fmla="*/ 12 w 24"/>
                  <a:gd name="T15" fmla="*/ 2 h 33"/>
                  <a:gd name="T16" fmla="*/ 11 w 24"/>
                  <a:gd name="T17" fmla="*/ 0 h 33"/>
                  <a:gd name="T18" fmla="*/ 12 w 24"/>
                  <a:gd name="T19" fmla="*/ 0 h 33"/>
                  <a:gd name="T20" fmla="*/ 15 w 24"/>
                  <a:gd name="T21" fmla="*/ 6 h 33"/>
                  <a:gd name="T22" fmla="*/ 20 w 24"/>
                  <a:gd name="T23" fmla="*/ 11 h 33"/>
                  <a:gd name="T24" fmla="*/ 24 w 24"/>
                  <a:gd name="T25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3">
                    <a:moveTo>
                      <a:pt x="24" y="18"/>
                    </a:moveTo>
                    <a:cubicBezTo>
                      <a:pt x="23" y="17"/>
                      <a:pt x="22" y="17"/>
                      <a:pt x="21" y="18"/>
                    </a:cubicBezTo>
                    <a:cubicBezTo>
                      <a:pt x="17" y="21"/>
                      <a:pt x="13" y="24"/>
                      <a:pt x="10" y="28"/>
                    </a:cubicBezTo>
                    <a:cubicBezTo>
                      <a:pt x="9" y="29"/>
                      <a:pt x="8" y="29"/>
                      <a:pt x="9" y="30"/>
                    </a:cubicBezTo>
                    <a:cubicBezTo>
                      <a:pt x="10" y="32"/>
                      <a:pt x="8" y="32"/>
                      <a:pt x="7" y="33"/>
                    </a:cubicBezTo>
                    <a:cubicBezTo>
                      <a:pt x="2" y="32"/>
                      <a:pt x="2" y="27"/>
                      <a:pt x="0" y="24"/>
                    </a:cubicBezTo>
                    <a:cubicBezTo>
                      <a:pt x="2" y="19"/>
                      <a:pt x="5" y="16"/>
                      <a:pt x="9" y="12"/>
                    </a:cubicBezTo>
                    <a:cubicBezTo>
                      <a:pt x="12" y="9"/>
                      <a:pt x="14" y="6"/>
                      <a:pt x="12" y="2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5" y="1"/>
                      <a:pt x="12" y="5"/>
                      <a:pt x="15" y="6"/>
                    </a:cubicBezTo>
                    <a:cubicBezTo>
                      <a:pt x="18" y="6"/>
                      <a:pt x="17" y="10"/>
                      <a:pt x="20" y="11"/>
                    </a:cubicBezTo>
                    <a:cubicBezTo>
                      <a:pt x="22" y="13"/>
                      <a:pt x="22" y="16"/>
                      <a:pt x="24" y="18"/>
                    </a:cubicBezTo>
                    <a:close/>
                  </a:path>
                </a:pathLst>
              </a:custGeom>
              <a:solidFill>
                <a:srgbClr val="5A56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8" name="Freeform 222"/>
              <p:cNvSpPr>
                <a:spLocks/>
              </p:cNvSpPr>
              <p:nvPr/>
            </p:nvSpPr>
            <p:spPr bwMode="auto">
              <a:xfrm>
                <a:off x="4674" y="1489"/>
                <a:ext cx="38" cy="66"/>
              </a:xfrm>
              <a:custGeom>
                <a:avLst/>
                <a:gdLst>
                  <a:gd name="T0" fmla="*/ 24 w 26"/>
                  <a:gd name="T1" fmla="*/ 46 h 46"/>
                  <a:gd name="T2" fmla="*/ 23 w 26"/>
                  <a:gd name="T3" fmla="*/ 45 h 46"/>
                  <a:gd name="T4" fmla="*/ 15 w 26"/>
                  <a:gd name="T5" fmla="*/ 22 h 46"/>
                  <a:gd name="T6" fmla="*/ 9 w 26"/>
                  <a:gd name="T7" fmla="*/ 14 h 46"/>
                  <a:gd name="T8" fmla="*/ 3 w 26"/>
                  <a:gd name="T9" fmla="*/ 7 h 46"/>
                  <a:gd name="T10" fmla="*/ 3 w 26"/>
                  <a:gd name="T11" fmla="*/ 2 h 46"/>
                  <a:gd name="T12" fmla="*/ 6 w 26"/>
                  <a:gd name="T13" fmla="*/ 2 h 46"/>
                  <a:gd name="T14" fmla="*/ 25 w 26"/>
                  <a:gd name="T15" fmla="*/ 27 h 46"/>
                  <a:gd name="T16" fmla="*/ 24 w 26"/>
                  <a:gd name="T17" fmla="*/ 37 h 46"/>
                  <a:gd name="T18" fmla="*/ 24 w 26"/>
                  <a:gd name="T19" fmla="*/ 43 h 46"/>
                  <a:gd name="T20" fmla="*/ 24 w 26"/>
                  <a:gd name="T2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46">
                    <a:moveTo>
                      <a:pt x="24" y="46"/>
                    </a:moveTo>
                    <a:cubicBezTo>
                      <a:pt x="24" y="46"/>
                      <a:pt x="23" y="45"/>
                      <a:pt x="23" y="45"/>
                    </a:cubicBezTo>
                    <a:cubicBezTo>
                      <a:pt x="23" y="36"/>
                      <a:pt x="18" y="29"/>
                      <a:pt x="15" y="22"/>
                    </a:cubicBezTo>
                    <a:cubicBezTo>
                      <a:pt x="14" y="19"/>
                      <a:pt x="11" y="16"/>
                      <a:pt x="9" y="14"/>
                    </a:cubicBezTo>
                    <a:cubicBezTo>
                      <a:pt x="7" y="12"/>
                      <a:pt x="5" y="9"/>
                      <a:pt x="3" y="7"/>
                    </a:cubicBezTo>
                    <a:cubicBezTo>
                      <a:pt x="2" y="5"/>
                      <a:pt x="0" y="4"/>
                      <a:pt x="3" y="2"/>
                    </a:cubicBezTo>
                    <a:cubicBezTo>
                      <a:pt x="4" y="1"/>
                      <a:pt x="4" y="0"/>
                      <a:pt x="6" y="2"/>
                    </a:cubicBezTo>
                    <a:cubicBezTo>
                      <a:pt x="15" y="8"/>
                      <a:pt x="22" y="16"/>
                      <a:pt x="25" y="27"/>
                    </a:cubicBezTo>
                    <a:cubicBezTo>
                      <a:pt x="26" y="31"/>
                      <a:pt x="24" y="34"/>
                      <a:pt x="24" y="37"/>
                    </a:cubicBezTo>
                    <a:cubicBezTo>
                      <a:pt x="24" y="39"/>
                      <a:pt x="23" y="41"/>
                      <a:pt x="24" y="43"/>
                    </a:cubicBezTo>
                    <a:cubicBezTo>
                      <a:pt x="24" y="44"/>
                      <a:pt x="24" y="45"/>
                      <a:pt x="24" y="46"/>
                    </a:cubicBezTo>
                    <a:close/>
                  </a:path>
                </a:pathLst>
              </a:custGeom>
              <a:solidFill>
                <a:srgbClr val="636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9" name="Freeform 223"/>
              <p:cNvSpPr>
                <a:spLocks/>
              </p:cNvSpPr>
              <p:nvPr/>
            </p:nvSpPr>
            <p:spPr bwMode="auto">
              <a:xfrm>
                <a:off x="4767" y="1611"/>
                <a:ext cx="39" cy="61"/>
              </a:xfrm>
              <a:custGeom>
                <a:avLst/>
                <a:gdLst>
                  <a:gd name="T0" fmla="*/ 0 w 27"/>
                  <a:gd name="T1" fmla="*/ 6 h 42"/>
                  <a:gd name="T2" fmla="*/ 9 w 27"/>
                  <a:gd name="T3" fmla="*/ 1 h 42"/>
                  <a:gd name="T4" fmla="*/ 11 w 27"/>
                  <a:gd name="T5" fmla="*/ 3 h 42"/>
                  <a:gd name="T6" fmla="*/ 16 w 27"/>
                  <a:gd name="T7" fmla="*/ 3 h 42"/>
                  <a:gd name="T8" fmla="*/ 23 w 27"/>
                  <a:gd name="T9" fmla="*/ 20 h 42"/>
                  <a:gd name="T10" fmla="*/ 26 w 27"/>
                  <a:gd name="T11" fmla="*/ 28 h 42"/>
                  <a:gd name="T12" fmla="*/ 27 w 27"/>
                  <a:gd name="T13" fmla="*/ 39 h 42"/>
                  <a:gd name="T14" fmla="*/ 25 w 27"/>
                  <a:gd name="T15" fmla="*/ 42 h 42"/>
                  <a:gd name="T16" fmla="*/ 9 w 27"/>
                  <a:gd name="T17" fmla="*/ 10 h 42"/>
                  <a:gd name="T18" fmla="*/ 0 w 27"/>
                  <a:gd name="T1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42">
                    <a:moveTo>
                      <a:pt x="0" y="6"/>
                    </a:moveTo>
                    <a:cubicBezTo>
                      <a:pt x="3" y="3"/>
                      <a:pt x="6" y="2"/>
                      <a:pt x="9" y="1"/>
                    </a:cubicBezTo>
                    <a:cubicBezTo>
                      <a:pt x="10" y="1"/>
                      <a:pt x="11" y="0"/>
                      <a:pt x="11" y="3"/>
                    </a:cubicBezTo>
                    <a:cubicBezTo>
                      <a:pt x="11" y="4"/>
                      <a:pt x="14" y="1"/>
                      <a:pt x="16" y="3"/>
                    </a:cubicBezTo>
                    <a:cubicBezTo>
                      <a:pt x="20" y="8"/>
                      <a:pt x="21" y="14"/>
                      <a:pt x="23" y="20"/>
                    </a:cubicBezTo>
                    <a:cubicBezTo>
                      <a:pt x="23" y="23"/>
                      <a:pt x="23" y="26"/>
                      <a:pt x="26" y="28"/>
                    </a:cubicBezTo>
                    <a:cubicBezTo>
                      <a:pt x="27" y="32"/>
                      <a:pt x="27" y="35"/>
                      <a:pt x="27" y="39"/>
                    </a:cubicBezTo>
                    <a:cubicBezTo>
                      <a:pt x="27" y="40"/>
                      <a:pt x="27" y="42"/>
                      <a:pt x="25" y="42"/>
                    </a:cubicBezTo>
                    <a:cubicBezTo>
                      <a:pt x="21" y="31"/>
                      <a:pt x="14" y="21"/>
                      <a:pt x="9" y="10"/>
                    </a:cubicBezTo>
                    <a:cubicBezTo>
                      <a:pt x="7" y="6"/>
                      <a:pt x="3" y="7"/>
                      <a:pt x="0" y="6"/>
                    </a:cubicBezTo>
                    <a:close/>
                  </a:path>
                </a:pathLst>
              </a:custGeom>
              <a:solidFill>
                <a:srgbClr val="B8B1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0" name="Freeform 224"/>
              <p:cNvSpPr>
                <a:spLocks/>
              </p:cNvSpPr>
              <p:nvPr/>
            </p:nvSpPr>
            <p:spPr bwMode="auto">
              <a:xfrm>
                <a:off x="4268" y="2124"/>
                <a:ext cx="19" cy="133"/>
              </a:xfrm>
              <a:custGeom>
                <a:avLst/>
                <a:gdLst>
                  <a:gd name="T0" fmla="*/ 1 w 13"/>
                  <a:gd name="T1" fmla="*/ 92 h 92"/>
                  <a:gd name="T2" fmla="*/ 2 w 13"/>
                  <a:gd name="T3" fmla="*/ 72 h 92"/>
                  <a:gd name="T4" fmla="*/ 3 w 13"/>
                  <a:gd name="T5" fmla="*/ 64 h 92"/>
                  <a:gd name="T6" fmla="*/ 2 w 13"/>
                  <a:gd name="T7" fmla="*/ 59 h 92"/>
                  <a:gd name="T8" fmla="*/ 11 w 13"/>
                  <a:gd name="T9" fmla="*/ 5 h 92"/>
                  <a:gd name="T10" fmla="*/ 13 w 13"/>
                  <a:gd name="T11" fmla="*/ 0 h 92"/>
                  <a:gd name="T12" fmla="*/ 11 w 13"/>
                  <a:gd name="T13" fmla="*/ 25 h 92"/>
                  <a:gd name="T14" fmla="*/ 8 w 13"/>
                  <a:gd name="T15" fmla="*/ 59 h 92"/>
                  <a:gd name="T16" fmla="*/ 1 w 13"/>
                  <a:gd name="T17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92">
                    <a:moveTo>
                      <a:pt x="1" y="92"/>
                    </a:moveTo>
                    <a:cubicBezTo>
                      <a:pt x="0" y="85"/>
                      <a:pt x="2" y="78"/>
                      <a:pt x="2" y="72"/>
                    </a:cubicBezTo>
                    <a:cubicBezTo>
                      <a:pt x="3" y="69"/>
                      <a:pt x="3" y="66"/>
                      <a:pt x="3" y="64"/>
                    </a:cubicBezTo>
                    <a:cubicBezTo>
                      <a:pt x="1" y="62"/>
                      <a:pt x="2" y="60"/>
                      <a:pt x="2" y="59"/>
                    </a:cubicBezTo>
                    <a:cubicBezTo>
                      <a:pt x="5" y="41"/>
                      <a:pt x="7" y="23"/>
                      <a:pt x="11" y="5"/>
                    </a:cubicBezTo>
                    <a:cubicBezTo>
                      <a:pt x="11" y="3"/>
                      <a:pt x="10" y="0"/>
                      <a:pt x="13" y="0"/>
                    </a:cubicBezTo>
                    <a:cubicBezTo>
                      <a:pt x="13" y="8"/>
                      <a:pt x="11" y="17"/>
                      <a:pt x="11" y="25"/>
                    </a:cubicBezTo>
                    <a:cubicBezTo>
                      <a:pt x="10" y="36"/>
                      <a:pt x="9" y="48"/>
                      <a:pt x="8" y="59"/>
                    </a:cubicBezTo>
                    <a:cubicBezTo>
                      <a:pt x="6" y="70"/>
                      <a:pt x="6" y="81"/>
                      <a:pt x="1" y="92"/>
                    </a:cubicBezTo>
                    <a:close/>
                  </a:path>
                </a:pathLst>
              </a:custGeom>
              <a:solidFill>
                <a:srgbClr val="42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1" name="Freeform 225"/>
              <p:cNvSpPr>
                <a:spLocks/>
              </p:cNvSpPr>
              <p:nvPr/>
            </p:nvSpPr>
            <p:spPr bwMode="auto">
              <a:xfrm>
                <a:off x="4638" y="1356"/>
                <a:ext cx="32" cy="88"/>
              </a:xfrm>
              <a:custGeom>
                <a:avLst/>
                <a:gdLst>
                  <a:gd name="T0" fmla="*/ 7 w 22"/>
                  <a:gd name="T1" fmla="*/ 26 h 61"/>
                  <a:gd name="T2" fmla="*/ 8 w 22"/>
                  <a:gd name="T3" fmla="*/ 31 h 61"/>
                  <a:gd name="T4" fmla="*/ 9 w 22"/>
                  <a:gd name="T5" fmla="*/ 31 h 61"/>
                  <a:gd name="T6" fmla="*/ 8 w 22"/>
                  <a:gd name="T7" fmla="*/ 26 h 61"/>
                  <a:gd name="T8" fmla="*/ 7 w 22"/>
                  <a:gd name="T9" fmla="*/ 11 h 61"/>
                  <a:gd name="T10" fmla="*/ 11 w 22"/>
                  <a:gd name="T11" fmla="*/ 12 h 61"/>
                  <a:gd name="T12" fmla="*/ 11 w 22"/>
                  <a:gd name="T13" fmla="*/ 10 h 61"/>
                  <a:gd name="T14" fmla="*/ 6 w 22"/>
                  <a:gd name="T15" fmla="*/ 2 h 61"/>
                  <a:gd name="T16" fmla="*/ 7 w 22"/>
                  <a:gd name="T17" fmla="*/ 2 h 61"/>
                  <a:gd name="T18" fmla="*/ 18 w 22"/>
                  <a:gd name="T19" fmla="*/ 11 h 61"/>
                  <a:gd name="T20" fmla="*/ 19 w 22"/>
                  <a:gd name="T21" fmla="*/ 22 h 61"/>
                  <a:gd name="T22" fmla="*/ 13 w 22"/>
                  <a:gd name="T23" fmla="*/ 28 h 61"/>
                  <a:gd name="T24" fmla="*/ 10 w 22"/>
                  <a:gd name="T25" fmla="*/ 36 h 61"/>
                  <a:gd name="T26" fmla="*/ 7 w 22"/>
                  <a:gd name="T27" fmla="*/ 52 h 61"/>
                  <a:gd name="T28" fmla="*/ 7 w 22"/>
                  <a:gd name="T29" fmla="*/ 56 h 61"/>
                  <a:gd name="T30" fmla="*/ 9 w 22"/>
                  <a:gd name="T31" fmla="*/ 60 h 61"/>
                  <a:gd name="T32" fmla="*/ 8 w 22"/>
                  <a:gd name="T33" fmla="*/ 60 h 61"/>
                  <a:gd name="T34" fmla="*/ 4 w 22"/>
                  <a:gd name="T35" fmla="*/ 59 h 61"/>
                  <a:gd name="T36" fmla="*/ 0 w 22"/>
                  <a:gd name="T37" fmla="*/ 54 h 61"/>
                  <a:gd name="T38" fmla="*/ 5 w 22"/>
                  <a:gd name="T39" fmla="*/ 36 h 61"/>
                  <a:gd name="T40" fmla="*/ 5 w 22"/>
                  <a:gd name="T41" fmla="*/ 30 h 61"/>
                  <a:gd name="T42" fmla="*/ 7 w 22"/>
                  <a:gd name="T43" fmla="*/ 2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61">
                    <a:moveTo>
                      <a:pt x="7" y="26"/>
                    </a:moveTo>
                    <a:cubicBezTo>
                      <a:pt x="7" y="28"/>
                      <a:pt x="8" y="29"/>
                      <a:pt x="8" y="31"/>
                    </a:cubicBezTo>
                    <a:cubicBezTo>
                      <a:pt x="8" y="31"/>
                      <a:pt x="8" y="31"/>
                      <a:pt x="9" y="31"/>
                    </a:cubicBezTo>
                    <a:cubicBezTo>
                      <a:pt x="9" y="30"/>
                      <a:pt x="9" y="28"/>
                      <a:pt x="8" y="26"/>
                    </a:cubicBezTo>
                    <a:cubicBezTo>
                      <a:pt x="7" y="21"/>
                      <a:pt x="11" y="16"/>
                      <a:pt x="7" y="11"/>
                    </a:cubicBezTo>
                    <a:cubicBezTo>
                      <a:pt x="9" y="10"/>
                      <a:pt x="10" y="12"/>
                      <a:pt x="11" y="12"/>
                    </a:cubicBezTo>
                    <a:cubicBezTo>
                      <a:pt x="11" y="11"/>
                      <a:pt x="11" y="11"/>
                      <a:pt x="11" y="10"/>
                    </a:cubicBezTo>
                    <a:cubicBezTo>
                      <a:pt x="8" y="8"/>
                      <a:pt x="6" y="5"/>
                      <a:pt x="6" y="2"/>
                    </a:cubicBezTo>
                    <a:cubicBezTo>
                      <a:pt x="6" y="0"/>
                      <a:pt x="7" y="2"/>
                      <a:pt x="7" y="2"/>
                    </a:cubicBezTo>
                    <a:cubicBezTo>
                      <a:pt x="10" y="6"/>
                      <a:pt x="14" y="8"/>
                      <a:pt x="18" y="11"/>
                    </a:cubicBezTo>
                    <a:cubicBezTo>
                      <a:pt x="22" y="16"/>
                      <a:pt x="22" y="18"/>
                      <a:pt x="19" y="22"/>
                    </a:cubicBezTo>
                    <a:cubicBezTo>
                      <a:pt x="17" y="24"/>
                      <a:pt x="15" y="26"/>
                      <a:pt x="13" y="28"/>
                    </a:cubicBezTo>
                    <a:cubicBezTo>
                      <a:pt x="11" y="30"/>
                      <a:pt x="11" y="33"/>
                      <a:pt x="10" y="36"/>
                    </a:cubicBezTo>
                    <a:cubicBezTo>
                      <a:pt x="9" y="41"/>
                      <a:pt x="8" y="47"/>
                      <a:pt x="7" y="52"/>
                    </a:cubicBezTo>
                    <a:cubicBezTo>
                      <a:pt x="6" y="54"/>
                      <a:pt x="6" y="55"/>
                      <a:pt x="7" y="56"/>
                    </a:cubicBezTo>
                    <a:cubicBezTo>
                      <a:pt x="8" y="57"/>
                      <a:pt x="9" y="58"/>
                      <a:pt x="9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6" y="61"/>
                      <a:pt x="5" y="60"/>
                      <a:pt x="4" y="59"/>
                    </a:cubicBezTo>
                    <a:cubicBezTo>
                      <a:pt x="2" y="58"/>
                      <a:pt x="0" y="57"/>
                      <a:pt x="0" y="54"/>
                    </a:cubicBezTo>
                    <a:cubicBezTo>
                      <a:pt x="2" y="48"/>
                      <a:pt x="3" y="42"/>
                      <a:pt x="5" y="36"/>
                    </a:cubicBezTo>
                    <a:cubicBezTo>
                      <a:pt x="6" y="34"/>
                      <a:pt x="5" y="32"/>
                      <a:pt x="5" y="30"/>
                    </a:cubicBezTo>
                    <a:cubicBezTo>
                      <a:pt x="5" y="28"/>
                      <a:pt x="5" y="26"/>
                      <a:pt x="7" y="26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2" name="Freeform 226"/>
              <p:cNvSpPr>
                <a:spLocks/>
              </p:cNvSpPr>
              <p:nvPr/>
            </p:nvSpPr>
            <p:spPr bwMode="auto">
              <a:xfrm>
                <a:off x="4961" y="2004"/>
                <a:ext cx="50" cy="58"/>
              </a:xfrm>
              <a:custGeom>
                <a:avLst/>
                <a:gdLst>
                  <a:gd name="T0" fmla="*/ 22 w 35"/>
                  <a:gd name="T1" fmla="*/ 34 h 40"/>
                  <a:gd name="T2" fmla="*/ 26 w 35"/>
                  <a:gd name="T3" fmla="*/ 35 h 40"/>
                  <a:gd name="T4" fmla="*/ 35 w 35"/>
                  <a:gd name="T5" fmla="*/ 40 h 40"/>
                  <a:gd name="T6" fmla="*/ 16 w 35"/>
                  <a:gd name="T7" fmla="*/ 37 h 40"/>
                  <a:gd name="T8" fmla="*/ 11 w 35"/>
                  <a:gd name="T9" fmla="*/ 36 h 40"/>
                  <a:gd name="T10" fmla="*/ 12 w 35"/>
                  <a:gd name="T11" fmla="*/ 34 h 40"/>
                  <a:gd name="T12" fmla="*/ 15 w 35"/>
                  <a:gd name="T13" fmla="*/ 28 h 40"/>
                  <a:gd name="T14" fmla="*/ 6 w 35"/>
                  <a:gd name="T15" fmla="*/ 33 h 40"/>
                  <a:gd name="T16" fmla="*/ 2 w 35"/>
                  <a:gd name="T17" fmla="*/ 23 h 40"/>
                  <a:gd name="T18" fmla="*/ 1 w 35"/>
                  <a:gd name="T19" fmla="*/ 21 h 40"/>
                  <a:gd name="T20" fmla="*/ 3 w 35"/>
                  <a:gd name="T21" fmla="*/ 17 h 40"/>
                  <a:gd name="T22" fmla="*/ 9 w 35"/>
                  <a:gd name="T23" fmla="*/ 20 h 40"/>
                  <a:gd name="T24" fmla="*/ 10 w 35"/>
                  <a:gd name="T25" fmla="*/ 14 h 40"/>
                  <a:gd name="T26" fmla="*/ 10 w 35"/>
                  <a:gd name="T27" fmla="*/ 11 h 40"/>
                  <a:gd name="T28" fmla="*/ 10 w 35"/>
                  <a:gd name="T29" fmla="*/ 0 h 40"/>
                  <a:gd name="T30" fmla="*/ 15 w 35"/>
                  <a:gd name="T31" fmla="*/ 7 h 40"/>
                  <a:gd name="T32" fmla="*/ 20 w 35"/>
                  <a:gd name="T33" fmla="*/ 30 h 40"/>
                  <a:gd name="T34" fmla="*/ 22 w 35"/>
                  <a:gd name="T3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0">
                    <a:moveTo>
                      <a:pt x="22" y="34"/>
                    </a:moveTo>
                    <a:cubicBezTo>
                      <a:pt x="24" y="34"/>
                      <a:pt x="25" y="35"/>
                      <a:pt x="26" y="35"/>
                    </a:cubicBezTo>
                    <a:cubicBezTo>
                      <a:pt x="31" y="34"/>
                      <a:pt x="33" y="36"/>
                      <a:pt x="35" y="40"/>
                    </a:cubicBezTo>
                    <a:cubicBezTo>
                      <a:pt x="29" y="34"/>
                      <a:pt x="23" y="36"/>
                      <a:pt x="16" y="37"/>
                    </a:cubicBezTo>
                    <a:cubicBezTo>
                      <a:pt x="14" y="38"/>
                      <a:pt x="13" y="38"/>
                      <a:pt x="11" y="36"/>
                    </a:cubicBezTo>
                    <a:cubicBezTo>
                      <a:pt x="11" y="35"/>
                      <a:pt x="11" y="34"/>
                      <a:pt x="12" y="34"/>
                    </a:cubicBezTo>
                    <a:cubicBezTo>
                      <a:pt x="16" y="32"/>
                      <a:pt x="15" y="30"/>
                      <a:pt x="15" y="28"/>
                    </a:cubicBezTo>
                    <a:cubicBezTo>
                      <a:pt x="15" y="33"/>
                      <a:pt x="14" y="33"/>
                      <a:pt x="6" y="33"/>
                    </a:cubicBezTo>
                    <a:cubicBezTo>
                      <a:pt x="4" y="30"/>
                      <a:pt x="2" y="27"/>
                      <a:pt x="2" y="23"/>
                    </a:cubicBezTo>
                    <a:cubicBezTo>
                      <a:pt x="3" y="21"/>
                      <a:pt x="1" y="22"/>
                      <a:pt x="1" y="21"/>
                    </a:cubicBezTo>
                    <a:cubicBezTo>
                      <a:pt x="0" y="19"/>
                      <a:pt x="0" y="17"/>
                      <a:pt x="3" y="17"/>
                    </a:cubicBezTo>
                    <a:cubicBezTo>
                      <a:pt x="5" y="18"/>
                      <a:pt x="6" y="20"/>
                      <a:pt x="9" y="20"/>
                    </a:cubicBezTo>
                    <a:cubicBezTo>
                      <a:pt x="13" y="18"/>
                      <a:pt x="10" y="16"/>
                      <a:pt x="10" y="14"/>
                    </a:cubicBezTo>
                    <a:cubicBezTo>
                      <a:pt x="9" y="13"/>
                      <a:pt x="9" y="12"/>
                      <a:pt x="10" y="11"/>
                    </a:cubicBezTo>
                    <a:cubicBezTo>
                      <a:pt x="9" y="7"/>
                      <a:pt x="7" y="4"/>
                      <a:pt x="10" y="0"/>
                    </a:cubicBezTo>
                    <a:cubicBezTo>
                      <a:pt x="13" y="0"/>
                      <a:pt x="16" y="3"/>
                      <a:pt x="15" y="7"/>
                    </a:cubicBezTo>
                    <a:cubicBezTo>
                      <a:pt x="12" y="16"/>
                      <a:pt x="18" y="23"/>
                      <a:pt x="20" y="30"/>
                    </a:cubicBezTo>
                    <a:cubicBezTo>
                      <a:pt x="21" y="32"/>
                      <a:pt x="21" y="34"/>
                      <a:pt x="22" y="34"/>
                    </a:cubicBezTo>
                    <a:close/>
                  </a:path>
                </a:pathLst>
              </a:custGeom>
              <a:solidFill>
                <a:srgbClr val="41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3" name="Freeform 227"/>
              <p:cNvSpPr>
                <a:spLocks/>
              </p:cNvSpPr>
              <p:nvPr/>
            </p:nvSpPr>
            <p:spPr bwMode="auto">
              <a:xfrm>
                <a:off x="4312" y="2083"/>
                <a:ext cx="26" cy="62"/>
              </a:xfrm>
              <a:custGeom>
                <a:avLst/>
                <a:gdLst>
                  <a:gd name="T0" fmla="*/ 17 w 18"/>
                  <a:gd name="T1" fmla="*/ 26 h 43"/>
                  <a:gd name="T2" fmla="*/ 9 w 18"/>
                  <a:gd name="T3" fmla="*/ 43 h 43"/>
                  <a:gd name="T4" fmla="*/ 11 w 18"/>
                  <a:gd name="T5" fmla="*/ 32 h 43"/>
                  <a:gd name="T6" fmla="*/ 8 w 18"/>
                  <a:gd name="T7" fmla="*/ 40 h 43"/>
                  <a:gd name="T8" fmla="*/ 6 w 18"/>
                  <a:gd name="T9" fmla="*/ 41 h 43"/>
                  <a:gd name="T10" fmla="*/ 5 w 18"/>
                  <a:gd name="T11" fmla="*/ 40 h 43"/>
                  <a:gd name="T12" fmla="*/ 0 w 18"/>
                  <a:gd name="T13" fmla="*/ 30 h 43"/>
                  <a:gd name="T14" fmla="*/ 6 w 18"/>
                  <a:gd name="T15" fmla="*/ 34 h 43"/>
                  <a:gd name="T16" fmla="*/ 6 w 18"/>
                  <a:gd name="T17" fmla="*/ 27 h 43"/>
                  <a:gd name="T18" fmla="*/ 6 w 18"/>
                  <a:gd name="T19" fmla="*/ 23 h 43"/>
                  <a:gd name="T20" fmla="*/ 10 w 18"/>
                  <a:gd name="T21" fmla="*/ 12 h 43"/>
                  <a:gd name="T22" fmla="*/ 16 w 18"/>
                  <a:gd name="T23" fmla="*/ 1 h 43"/>
                  <a:gd name="T24" fmla="*/ 17 w 18"/>
                  <a:gd name="T25" fmla="*/ 4 h 43"/>
                  <a:gd name="T26" fmla="*/ 16 w 18"/>
                  <a:gd name="T27" fmla="*/ 19 h 43"/>
                  <a:gd name="T28" fmla="*/ 17 w 18"/>
                  <a:gd name="T29" fmla="*/ 23 h 43"/>
                  <a:gd name="T30" fmla="*/ 17 w 18"/>
                  <a:gd name="T31" fmla="*/ 2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3">
                    <a:moveTo>
                      <a:pt x="17" y="26"/>
                    </a:moveTo>
                    <a:cubicBezTo>
                      <a:pt x="12" y="30"/>
                      <a:pt x="13" y="37"/>
                      <a:pt x="9" y="43"/>
                    </a:cubicBezTo>
                    <a:cubicBezTo>
                      <a:pt x="9" y="38"/>
                      <a:pt x="12" y="36"/>
                      <a:pt x="11" y="32"/>
                    </a:cubicBezTo>
                    <a:cubicBezTo>
                      <a:pt x="10" y="35"/>
                      <a:pt x="9" y="37"/>
                      <a:pt x="8" y="40"/>
                    </a:cubicBezTo>
                    <a:cubicBezTo>
                      <a:pt x="8" y="41"/>
                      <a:pt x="7" y="41"/>
                      <a:pt x="6" y="41"/>
                    </a:cubicBezTo>
                    <a:cubicBezTo>
                      <a:pt x="5" y="41"/>
                      <a:pt x="4" y="40"/>
                      <a:pt x="5" y="40"/>
                    </a:cubicBezTo>
                    <a:cubicBezTo>
                      <a:pt x="5" y="35"/>
                      <a:pt x="1" y="33"/>
                      <a:pt x="0" y="30"/>
                    </a:cubicBezTo>
                    <a:cubicBezTo>
                      <a:pt x="3" y="29"/>
                      <a:pt x="4" y="32"/>
                      <a:pt x="6" y="34"/>
                    </a:cubicBezTo>
                    <a:cubicBezTo>
                      <a:pt x="7" y="31"/>
                      <a:pt x="8" y="29"/>
                      <a:pt x="6" y="27"/>
                    </a:cubicBezTo>
                    <a:cubicBezTo>
                      <a:pt x="4" y="25"/>
                      <a:pt x="4" y="24"/>
                      <a:pt x="6" y="23"/>
                    </a:cubicBezTo>
                    <a:cubicBezTo>
                      <a:pt x="9" y="20"/>
                      <a:pt x="10" y="16"/>
                      <a:pt x="10" y="12"/>
                    </a:cubicBezTo>
                    <a:cubicBezTo>
                      <a:pt x="10" y="8"/>
                      <a:pt x="13" y="4"/>
                      <a:pt x="16" y="1"/>
                    </a:cubicBezTo>
                    <a:cubicBezTo>
                      <a:pt x="18" y="0"/>
                      <a:pt x="18" y="2"/>
                      <a:pt x="17" y="4"/>
                    </a:cubicBezTo>
                    <a:cubicBezTo>
                      <a:pt x="17" y="9"/>
                      <a:pt x="16" y="14"/>
                      <a:pt x="16" y="19"/>
                    </a:cubicBezTo>
                    <a:cubicBezTo>
                      <a:pt x="16" y="20"/>
                      <a:pt x="16" y="22"/>
                      <a:pt x="17" y="23"/>
                    </a:cubicBezTo>
                    <a:cubicBezTo>
                      <a:pt x="17" y="24"/>
                      <a:pt x="17" y="25"/>
                      <a:pt x="17" y="26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4" name="Freeform 228"/>
              <p:cNvSpPr>
                <a:spLocks/>
              </p:cNvSpPr>
              <p:nvPr/>
            </p:nvSpPr>
            <p:spPr bwMode="auto">
              <a:xfrm>
                <a:off x="4767" y="2811"/>
                <a:ext cx="19" cy="144"/>
              </a:xfrm>
              <a:custGeom>
                <a:avLst/>
                <a:gdLst>
                  <a:gd name="T0" fmla="*/ 1 w 13"/>
                  <a:gd name="T1" fmla="*/ 100 h 100"/>
                  <a:gd name="T2" fmla="*/ 2 w 13"/>
                  <a:gd name="T3" fmla="*/ 75 h 100"/>
                  <a:gd name="T4" fmla="*/ 6 w 13"/>
                  <a:gd name="T5" fmla="*/ 41 h 100"/>
                  <a:gd name="T6" fmla="*/ 8 w 13"/>
                  <a:gd name="T7" fmla="*/ 12 h 100"/>
                  <a:gd name="T8" fmla="*/ 7 w 13"/>
                  <a:gd name="T9" fmla="*/ 4 h 100"/>
                  <a:gd name="T10" fmla="*/ 8 w 13"/>
                  <a:gd name="T11" fmla="*/ 0 h 100"/>
                  <a:gd name="T12" fmla="*/ 11 w 13"/>
                  <a:gd name="T13" fmla="*/ 0 h 100"/>
                  <a:gd name="T14" fmla="*/ 12 w 13"/>
                  <a:gd name="T15" fmla="*/ 3 h 100"/>
                  <a:gd name="T16" fmla="*/ 8 w 13"/>
                  <a:gd name="T17" fmla="*/ 40 h 100"/>
                  <a:gd name="T18" fmla="*/ 4 w 13"/>
                  <a:gd name="T19" fmla="*/ 79 h 100"/>
                  <a:gd name="T20" fmla="*/ 3 w 13"/>
                  <a:gd name="T21" fmla="*/ 94 h 100"/>
                  <a:gd name="T22" fmla="*/ 1 w 13"/>
                  <a:gd name="T2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00">
                    <a:moveTo>
                      <a:pt x="1" y="100"/>
                    </a:moveTo>
                    <a:cubicBezTo>
                      <a:pt x="1" y="91"/>
                      <a:pt x="0" y="83"/>
                      <a:pt x="2" y="75"/>
                    </a:cubicBezTo>
                    <a:cubicBezTo>
                      <a:pt x="4" y="64"/>
                      <a:pt x="4" y="52"/>
                      <a:pt x="6" y="41"/>
                    </a:cubicBezTo>
                    <a:cubicBezTo>
                      <a:pt x="7" y="31"/>
                      <a:pt x="7" y="22"/>
                      <a:pt x="8" y="12"/>
                    </a:cubicBezTo>
                    <a:cubicBezTo>
                      <a:pt x="9" y="9"/>
                      <a:pt x="10" y="6"/>
                      <a:pt x="7" y="4"/>
                    </a:cubicBezTo>
                    <a:cubicBezTo>
                      <a:pt x="7" y="3"/>
                      <a:pt x="6" y="1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3" y="1"/>
                      <a:pt x="12" y="2"/>
                      <a:pt x="12" y="3"/>
                    </a:cubicBezTo>
                    <a:cubicBezTo>
                      <a:pt x="9" y="16"/>
                      <a:pt x="10" y="28"/>
                      <a:pt x="8" y="40"/>
                    </a:cubicBezTo>
                    <a:cubicBezTo>
                      <a:pt x="7" y="53"/>
                      <a:pt x="6" y="66"/>
                      <a:pt x="4" y="79"/>
                    </a:cubicBezTo>
                    <a:cubicBezTo>
                      <a:pt x="4" y="84"/>
                      <a:pt x="3" y="89"/>
                      <a:pt x="3" y="94"/>
                    </a:cubicBezTo>
                    <a:cubicBezTo>
                      <a:pt x="3" y="96"/>
                      <a:pt x="3" y="97"/>
                      <a:pt x="1" y="100"/>
                    </a:cubicBezTo>
                    <a:close/>
                  </a:path>
                </a:pathLst>
              </a:custGeom>
              <a:solidFill>
                <a:srgbClr val="45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5" name="Freeform 229"/>
              <p:cNvSpPr>
                <a:spLocks/>
              </p:cNvSpPr>
              <p:nvPr/>
            </p:nvSpPr>
            <p:spPr bwMode="auto">
              <a:xfrm>
                <a:off x="4015" y="1850"/>
                <a:ext cx="52" cy="144"/>
              </a:xfrm>
              <a:custGeom>
                <a:avLst/>
                <a:gdLst>
                  <a:gd name="T0" fmla="*/ 1 w 36"/>
                  <a:gd name="T1" fmla="*/ 91 h 100"/>
                  <a:gd name="T2" fmla="*/ 5 w 36"/>
                  <a:gd name="T3" fmla="*/ 85 h 100"/>
                  <a:gd name="T4" fmla="*/ 11 w 36"/>
                  <a:gd name="T5" fmla="*/ 55 h 100"/>
                  <a:gd name="T6" fmla="*/ 19 w 36"/>
                  <a:gd name="T7" fmla="*/ 28 h 100"/>
                  <a:gd name="T8" fmla="*/ 31 w 36"/>
                  <a:gd name="T9" fmla="*/ 8 h 100"/>
                  <a:gd name="T10" fmla="*/ 33 w 36"/>
                  <a:gd name="T11" fmla="*/ 1 h 100"/>
                  <a:gd name="T12" fmla="*/ 34 w 36"/>
                  <a:gd name="T13" fmla="*/ 1 h 100"/>
                  <a:gd name="T14" fmla="*/ 34 w 36"/>
                  <a:gd name="T15" fmla="*/ 9 h 100"/>
                  <a:gd name="T16" fmla="*/ 31 w 36"/>
                  <a:gd name="T17" fmla="*/ 15 h 100"/>
                  <a:gd name="T18" fmla="*/ 12 w 36"/>
                  <a:gd name="T19" fmla="*/ 69 h 100"/>
                  <a:gd name="T20" fmla="*/ 7 w 36"/>
                  <a:gd name="T21" fmla="*/ 91 h 100"/>
                  <a:gd name="T22" fmla="*/ 5 w 36"/>
                  <a:gd name="T23" fmla="*/ 96 h 100"/>
                  <a:gd name="T24" fmla="*/ 2 w 36"/>
                  <a:gd name="T25" fmla="*/ 100 h 100"/>
                  <a:gd name="T26" fmla="*/ 1 w 36"/>
                  <a:gd name="T27" fmla="*/ 9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100">
                    <a:moveTo>
                      <a:pt x="1" y="91"/>
                    </a:moveTo>
                    <a:cubicBezTo>
                      <a:pt x="3" y="90"/>
                      <a:pt x="4" y="88"/>
                      <a:pt x="5" y="85"/>
                    </a:cubicBezTo>
                    <a:cubicBezTo>
                      <a:pt x="7" y="75"/>
                      <a:pt x="9" y="65"/>
                      <a:pt x="11" y="55"/>
                    </a:cubicBezTo>
                    <a:cubicBezTo>
                      <a:pt x="12" y="45"/>
                      <a:pt x="14" y="36"/>
                      <a:pt x="19" y="28"/>
                    </a:cubicBezTo>
                    <a:cubicBezTo>
                      <a:pt x="22" y="21"/>
                      <a:pt x="27" y="15"/>
                      <a:pt x="31" y="8"/>
                    </a:cubicBezTo>
                    <a:cubicBezTo>
                      <a:pt x="32" y="6"/>
                      <a:pt x="33" y="4"/>
                      <a:pt x="33" y="1"/>
                    </a:cubicBezTo>
                    <a:cubicBezTo>
                      <a:pt x="34" y="0"/>
                      <a:pt x="34" y="0"/>
                      <a:pt x="34" y="1"/>
                    </a:cubicBezTo>
                    <a:cubicBezTo>
                      <a:pt x="36" y="4"/>
                      <a:pt x="34" y="6"/>
                      <a:pt x="34" y="9"/>
                    </a:cubicBezTo>
                    <a:cubicBezTo>
                      <a:pt x="33" y="11"/>
                      <a:pt x="32" y="13"/>
                      <a:pt x="31" y="15"/>
                    </a:cubicBezTo>
                    <a:cubicBezTo>
                      <a:pt x="20" y="31"/>
                      <a:pt x="16" y="50"/>
                      <a:pt x="12" y="69"/>
                    </a:cubicBezTo>
                    <a:cubicBezTo>
                      <a:pt x="11" y="76"/>
                      <a:pt x="10" y="84"/>
                      <a:pt x="7" y="91"/>
                    </a:cubicBezTo>
                    <a:cubicBezTo>
                      <a:pt x="5" y="92"/>
                      <a:pt x="5" y="94"/>
                      <a:pt x="5" y="96"/>
                    </a:cubicBezTo>
                    <a:cubicBezTo>
                      <a:pt x="5" y="98"/>
                      <a:pt x="5" y="100"/>
                      <a:pt x="2" y="100"/>
                    </a:cubicBezTo>
                    <a:cubicBezTo>
                      <a:pt x="0" y="97"/>
                      <a:pt x="2" y="94"/>
                      <a:pt x="1" y="91"/>
                    </a:cubicBezTo>
                    <a:close/>
                  </a:path>
                </a:pathLst>
              </a:custGeom>
              <a:solidFill>
                <a:srgbClr val="C1A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6" name="Freeform 230"/>
              <p:cNvSpPr>
                <a:spLocks/>
              </p:cNvSpPr>
              <p:nvPr/>
            </p:nvSpPr>
            <p:spPr bwMode="auto">
              <a:xfrm>
                <a:off x="4645" y="1283"/>
                <a:ext cx="47" cy="62"/>
              </a:xfrm>
              <a:custGeom>
                <a:avLst/>
                <a:gdLst>
                  <a:gd name="T0" fmla="*/ 11 w 32"/>
                  <a:gd name="T1" fmla="*/ 34 h 43"/>
                  <a:gd name="T2" fmla="*/ 9 w 32"/>
                  <a:gd name="T3" fmla="*/ 30 h 43"/>
                  <a:gd name="T4" fmla="*/ 6 w 32"/>
                  <a:gd name="T5" fmla="*/ 22 h 43"/>
                  <a:gd name="T6" fmla="*/ 12 w 32"/>
                  <a:gd name="T7" fmla="*/ 25 h 43"/>
                  <a:gd name="T8" fmla="*/ 14 w 32"/>
                  <a:gd name="T9" fmla="*/ 25 h 43"/>
                  <a:gd name="T10" fmla="*/ 11 w 32"/>
                  <a:gd name="T11" fmla="*/ 19 h 43"/>
                  <a:gd name="T12" fmla="*/ 4 w 32"/>
                  <a:gd name="T13" fmla="*/ 9 h 43"/>
                  <a:gd name="T14" fmla="*/ 6 w 32"/>
                  <a:gd name="T15" fmla="*/ 10 h 43"/>
                  <a:gd name="T16" fmla="*/ 6 w 32"/>
                  <a:gd name="T17" fmla="*/ 9 h 43"/>
                  <a:gd name="T18" fmla="*/ 1 w 32"/>
                  <a:gd name="T19" fmla="*/ 0 h 43"/>
                  <a:gd name="T20" fmla="*/ 25 w 32"/>
                  <a:gd name="T21" fmla="*/ 21 h 43"/>
                  <a:gd name="T22" fmla="*/ 17 w 32"/>
                  <a:gd name="T23" fmla="*/ 20 h 43"/>
                  <a:gd name="T24" fmla="*/ 21 w 32"/>
                  <a:gd name="T25" fmla="*/ 25 h 43"/>
                  <a:gd name="T26" fmla="*/ 17 w 32"/>
                  <a:gd name="T27" fmla="*/ 26 h 43"/>
                  <a:gd name="T28" fmla="*/ 20 w 32"/>
                  <a:gd name="T29" fmla="*/ 29 h 43"/>
                  <a:gd name="T30" fmla="*/ 13 w 32"/>
                  <a:gd name="T31" fmla="*/ 28 h 43"/>
                  <a:gd name="T32" fmla="*/ 30 w 32"/>
                  <a:gd name="T33" fmla="*/ 40 h 43"/>
                  <a:gd name="T34" fmla="*/ 32 w 32"/>
                  <a:gd name="T35" fmla="*/ 43 h 43"/>
                  <a:gd name="T36" fmla="*/ 16 w 32"/>
                  <a:gd name="T37" fmla="*/ 37 h 43"/>
                  <a:gd name="T38" fmla="*/ 11 w 32"/>
                  <a:gd name="T39" fmla="*/ 3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43">
                    <a:moveTo>
                      <a:pt x="11" y="34"/>
                    </a:moveTo>
                    <a:cubicBezTo>
                      <a:pt x="12" y="32"/>
                      <a:pt x="11" y="31"/>
                      <a:pt x="9" y="30"/>
                    </a:cubicBezTo>
                    <a:cubicBezTo>
                      <a:pt x="6" y="28"/>
                      <a:pt x="8" y="24"/>
                      <a:pt x="6" y="22"/>
                    </a:cubicBezTo>
                    <a:cubicBezTo>
                      <a:pt x="8" y="23"/>
                      <a:pt x="10" y="24"/>
                      <a:pt x="12" y="25"/>
                    </a:cubicBezTo>
                    <a:cubicBezTo>
                      <a:pt x="13" y="26"/>
                      <a:pt x="14" y="25"/>
                      <a:pt x="14" y="25"/>
                    </a:cubicBezTo>
                    <a:cubicBezTo>
                      <a:pt x="12" y="23"/>
                      <a:pt x="14" y="20"/>
                      <a:pt x="11" y="19"/>
                    </a:cubicBezTo>
                    <a:cubicBezTo>
                      <a:pt x="8" y="17"/>
                      <a:pt x="7" y="12"/>
                      <a:pt x="4" y="9"/>
                    </a:cubicBezTo>
                    <a:cubicBezTo>
                      <a:pt x="5" y="9"/>
                      <a:pt x="6" y="10"/>
                      <a:pt x="6" y="10"/>
                    </a:cubicBezTo>
                    <a:cubicBezTo>
                      <a:pt x="7" y="10"/>
                      <a:pt x="7" y="9"/>
                      <a:pt x="6" y="9"/>
                    </a:cubicBezTo>
                    <a:cubicBezTo>
                      <a:pt x="4" y="6"/>
                      <a:pt x="0" y="5"/>
                      <a:pt x="1" y="0"/>
                    </a:cubicBezTo>
                    <a:cubicBezTo>
                      <a:pt x="7" y="9"/>
                      <a:pt x="15" y="16"/>
                      <a:pt x="25" y="21"/>
                    </a:cubicBezTo>
                    <a:cubicBezTo>
                      <a:pt x="22" y="22"/>
                      <a:pt x="20" y="19"/>
                      <a:pt x="17" y="20"/>
                    </a:cubicBezTo>
                    <a:cubicBezTo>
                      <a:pt x="18" y="22"/>
                      <a:pt x="18" y="25"/>
                      <a:pt x="21" y="25"/>
                    </a:cubicBezTo>
                    <a:cubicBezTo>
                      <a:pt x="20" y="27"/>
                      <a:pt x="18" y="25"/>
                      <a:pt x="17" y="26"/>
                    </a:cubicBezTo>
                    <a:cubicBezTo>
                      <a:pt x="17" y="27"/>
                      <a:pt x="19" y="27"/>
                      <a:pt x="20" y="29"/>
                    </a:cubicBezTo>
                    <a:cubicBezTo>
                      <a:pt x="17" y="30"/>
                      <a:pt x="16" y="27"/>
                      <a:pt x="13" y="28"/>
                    </a:cubicBezTo>
                    <a:cubicBezTo>
                      <a:pt x="18" y="33"/>
                      <a:pt x="24" y="37"/>
                      <a:pt x="30" y="40"/>
                    </a:cubicBezTo>
                    <a:cubicBezTo>
                      <a:pt x="32" y="41"/>
                      <a:pt x="32" y="41"/>
                      <a:pt x="32" y="43"/>
                    </a:cubicBezTo>
                    <a:cubicBezTo>
                      <a:pt x="27" y="42"/>
                      <a:pt x="23" y="35"/>
                      <a:pt x="16" y="37"/>
                    </a:cubicBezTo>
                    <a:cubicBezTo>
                      <a:pt x="14" y="37"/>
                      <a:pt x="13" y="35"/>
                      <a:pt x="11" y="34"/>
                    </a:cubicBezTo>
                    <a:close/>
                  </a:path>
                </a:pathLst>
              </a:custGeom>
              <a:solidFill>
                <a:srgbClr val="191B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7" name="Freeform 231"/>
              <p:cNvSpPr>
                <a:spLocks/>
              </p:cNvSpPr>
              <p:nvPr/>
            </p:nvSpPr>
            <p:spPr bwMode="auto">
              <a:xfrm>
                <a:off x="4339" y="3294"/>
                <a:ext cx="42" cy="37"/>
              </a:xfrm>
              <a:custGeom>
                <a:avLst/>
                <a:gdLst>
                  <a:gd name="T0" fmla="*/ 2 w 29"/>
                  <a:gd name="T1" fmla="*/ 12 h 26"/>
                  <a:gd name="T2" fmla="*/ 2 w 29"/>
                  <a:gd name="T3" fmla="*/ 1 h 26"/>
                  <a:gd name="T4" fmla="*/ 3 w 29"/>
                  <a:gd name="T5" fmla="*/ 0 h 26"/>
                  <a:gd name="T6" fmla="*/ 12 w 29"/>
                  <a:gd name="T7" fmla="*/ 4 h 26"/>
                  <a:gd name="T8" fmla="*/ 19 w 29"/>
                  <a:gd name="T9" fmla="*/ 13 h 26"/>
                  <a:gd name="T10" fmla="*/ 23 w 29"/>
                  <a:gd name="T11" fmla="*/ 14 h 26"/>
                  <a:gd name="T12" fmla="*/ 28 w 29"/>
                  <a:gd name="T13" fmla="*/ 22 h 26"/>
                  <a:gd name="T14" fmla="*/ 27 w 29"/>
                  <a:gd name="T15" fmla="*/ 26 h 26"/>
                  <a:gd name="T16" fmla="*/ 27 w 29"/>
                  <a:gd name="T17" fmla="*/ 25 h 26"/>
                  <a:gd name="T18" fmla="*/ 26 w 29"/>
                  <a:gd name="T19" fmla="*/ 26 h 26"/>
                  <a:gd name="T20" fmla="*/ 18 w 29"/>
                  <a:gd name="T21" fmla="*/ 22 h 26"/>
                  <a:gd name="T22" fmla="*/ 7 w 29"/>
                  <a:gd name="T23" fmla="*/ 12 h 26"/>
                  <a:gd name="T24" fmla="*/ 2 w 29"/>
                  <a:gd name="T25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6">
                    <a:moveTo>
                      <a:pt x="2" y="12"/>
                    </a:moveTo>
                    <a:cubicBezTo>
                      <a:pt x="0" y="8"/>
                      <a:pt x="2" y="5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6" y="2"/>
                      <a:pt x="9" y="1"/>
                      <a:pt x="12" y="4"/>
                    </a:cubicBezTo>
                    <a:cubicBezTo>
                      <a:pt x="14" y="7"/>
                      <a:pt x="17" y="10"/>
                      <a:pt x="19" y="13"/>
                    </a:cubicBezTo>
                    <a:cubicBezTo>
                      <a:pt x="20" y="14"/>
                      <a:pt x="21" y="15"/>
                      <a:pt x="23" y="14"/>
                    </a:cubicBezTo>
                    <a:cubicBezTo>
                      <a:pt x="29" y="14"/>
                      <a:pt x="28" y="18"/>
                      <a:pt x="28" y="22"/>
                    </a:cubicBezTo>
                    <a:cubicBezTo>
                      <a:pt x="28" y="23"/>
                      <a:pt x="28" y="24"/>
                      <a:pt x="27" y="26"/>
                    </a:cubicBezTo>
                    <a:cubicBezTo>
                      <a:pt x="27" y="26"/>
                      <a:pt x="27" y="25"/>
                      <a:pt x="27" y="25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3" y="25"/>
                      <a:pt x="21" y="24"/>
                      <a:pt x="18" y="22"/>
                    </a:cubicBezTo>
                    <a:cubicBezTo>
                      <a:pt x="15" y="18"/>
                      <a:pt x="11" y="15"/>
                      <a:pt x="7" y="12"/>
                    </a:cubicBezTo>
                    <a:cubicBezTo>
                      <a:pt x="5" y="10"/>
                      <a:pt x="4" y="10"/>
                      <a:pt x="2" y="12"/>
                    </a:cubicBezTo>
                    <a:close/>
                  </a:path>
                </a:pathLst>
              </a:custGeom>
              <a:solidFill>
                <a:srgbClr val="6D6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8" name="Freeform 232"/>
              <p:cNvSpPr>
                <a:spLocks/>
              </p:cNvSpPr>
              <p:nvPr/>
            </p:nvSpPr>
            <p:spPr bwMode="auto">
              <a:xfrm>
                <a:off x="4489" y="990"/>
                <a:ext cx="26" cy="52"/>
              </a:xfrm>
              <a:custGeom>
                <a:avLst/>
                <a:gdLst>
                  <a:gd name="T0" fmla="*/ 17 w 18"/>
                  <a:gd name="T1" fmla="*/ 16 h 36"/>
                  <a:gd name="T2" fmla="*/ 15 w 18"/>
                  <a:gd name="T3" fmla="*/ 22 h 36"/>
                  <a:gd name="T4" fmla="*/ 8 w 18"/>
                  <a:gd name="T5" fmla="*/ 31 h 36"/>
                  <a:gd name="T6" fmla="*/ 7 w 18"/>
                  <a:gd name="T7" fmla="*/ 28 h 36"/>
                  <a:gd name="T8" fmla="*/ 7 w 18"/>
                  <a:gd name="T9" fmla="*/ 36 h 36"/>
                  <a:gd name="T10" fmla="*/ 6 w 18"/>
                  <a:gd name="T11" fmla="*/ 23 h 36"/>
                  <a:gd name="T12" fmla="*/ 5 w 18"/>
                  <a:gd name="T13" fmla="*/ 23 h 36"/>
                  <a:gd name="T14" fmla="*/ 2 w 18"/>
                  <a:gd name="T15" fmla="*/ 30 h 36"/>
                  <a:gd name="T16" fmla="*/ 0 w 18"/>
                  <a:gd name="T17" fmla="*/ 24 h 36"/>
                  <a:gd name="T18" fmla="*/ 2 w 18"/>
                  <a:gd name="T19" fmla="*/ 10 h 36"/>
                  <a:gd name="T20" fmla="*/ 3 w 18"/>
                  <a:gd name="T21" fmla="*/ 3 h 36"/>
                  <a:gd name="T22" fmla="*/ 6 w 18"/>
                  <a:gd name="T23" fmla="*/ 6 h 36"/>
                  <a:gd name="T24" fmla="*/ 10 w 18"/>
                  <a:gd name="T25" fmla="*/ 5 h 36"/>
                  <a:gd name="T26" fmla="*/ 13 w 18"/>
                  <a:gd name="T27" fmla="*/ 7 h 36"/>
                  <a:gd name="T28" fmla="*/ 15 w 18"/>
                  <a:gd name="T29" fmla="*/ 2 h 36"/>
                  <a:gd name="T30" fmla="*/ 16 w 18"/>
                  <a:gd name="T31" fmla="*/ 2 h 36"/>
                  <a:gd name="T32" fmla="*/ 16 w 18"/>
                  <a:gd name="T33" fmla="*/ 3 h 36"/>
                  <a:gd name="T34" fmla="*/ 15 w 18"/>
                  <a:gd name="T35" fmla="*/ 10 h 36"/>
                  <a:gd name="T36" fmla="*/ 13 w 18"/>
                  <a:gd name="T37" fmla="*/ 18 h 36"/>
                  <a:gd name="T38" fmla="*/ 13 w 18"/>
                  <a:gd name="T39" fmla="*/ 18 h 36"/>
                  <a:gd name="T40" fmla="*/ 13 w 18"/>
                  <a:gd name="T41" fmla="*/ 18 h 36"/>
                  <a:gd name="T42" fmla="*/ 17 w 18"/>
                  <a:gd name="T43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36">
                    <a:moveTo>
                      <a:pt x="17" y="16"/>
                    </a:moveTo>
                    <a:cubicBezTo>
                      <a:pt x="16" y="18"/>
                      <a:pt x="16" y="21"/>
                      <a:pt x="15" y="22"/>
                    </a:cubicBezTo>
                    <a:cubicBezTo>
                      <a:pt x="11" y="24"/>
                      <a:pt x="10" y="27"/>
                      <a:pt x="8" y="31"/>
                    </a:cubicBezTo>
                    <a:cubicBezTo>
                      <a:pt x="8" y="31"/>
                      <a:pt x="8" y="29"/>
                      <a:pt x="7" y="28"/>
                    </a:cubicBezTo>
                    <a:cubicBezTo>
                      <a:pt x="7" y="31"/>
                      <a:pt x="7" y="34"/>
                      <a:pt x="7" y="36"/>
                    </a:cubicBezTo>
                    <a:cubicBezTo>
                      <a:pt x="5" y="32"/>
                      <a:pt x="5" y="27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4" y="25"/>
                      <a:pt x="3" y="27"/>
                      <a:pt x="2" y="30"/>
                    </a:cubicBezTo>
                    <a:cubicBezTo>
                      <a:pt x="0" y="28"/>
                      <a:pt x="0" y="26"/>
                      <a:pt x="0" y="24"/>
                    </a:cubicBezTo>
                    <a:cubicBezTo>
                      <a:pt x="2" y="19"/>
                      <a:pt x="2" y="15"/>
                      <a:pt x="2" y="10"/>
                    </a:cubicBezTo>
                    <a:cubicBezTo>
                      <a:pt x="2" y="8"/>
                      <a:pt x="1" y="5"/>
                      <a:pt x="3" y="3"/>
                    </a:cubicBezTo>
                    <a:cubicBezTo>
                      <a:pt x="5" y="3"/>
                      <a:pt x="4" y="6"/>
                      <a:pt x="6" y="6"/>
                    </a:cubicBezTo>
                    <a:cubicBezTo>
                      <a:pt x="7" y="7"/>
                      <a:pt x="8" y="5"/>
                      <a:pt x="10" y="5"/>
                    </a:cubicBezTo>
                    <a:cubicBezTo>
                      <a:pt x="11" y="5"/>
                      <a:pt x="13" y="5"/>
                      <a:pt x="13" y="7"/>
                    </a:cubicBezTo>
                    <a:cubicBezTo>
                      <a:pt x="14" y="5"/>
                      <a:pt x="13" y="3"/>
                      <a:pt x="15" y="2"/>
                    </a:cubicBezTo>
                    <a:cubicBezTo>
                      <a:pt x="15" y="1"/>
                      <a:pt x="16" y="0"/>
                      <a:pt x="16" y="2"/>
                    </a:cubicBezTo>
                    <a:cubicBezTo>
                      <a:pt x="16" y="2"/>
                      <a:pt x="16" y="2"/>
                      <a:pt x="16" y="3"/>
                    </a:cubicBezTo>
                    <a:cubicBezTo>
                      <a:pt x="18" y="5"/>
                      <a:pt x="16" y="8"/>
                      <a:pt x="15" y="10"/>
                    </a:cubicBezTo>
                    <a:cubicBezTo>
                      <a:pt x="14" y="13"/>
                      <a:pt x="13" y="15"/>
                      <a:pt x="13" y="18"/>
                    </a:cubicBezTo>
                    <a:cubicBezTo>
                      <a:pt x="13" y="18"/>
                      <a:pt x="14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5"/>
                      <a:pt x="14" y="14"/>
                      <a:pt x="17" y="16"/>
                    </a:cubicBezTo>
                    <a:close/>
                  </a:path>
                </a:pathLst>
              </a:custGeom>
              <a:solidFill>
                <a:srgbClr val="3243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9" name="Freeform 233"/>
              <p:cNvSpPr>
                <a:spLocks/>
              </p:cNvSpPr>
              <p:nvPr/>
            </p:nvSpPr>
            <p:spPr bwMode="auto">
              <a:xfrm>
                <a:off x="4637" y="1436"/>
                <a:ext cx="42" cy="87"/>
              </a:xfrm>
              <a:custGeom>
                <a:avLst/>
                <a:gdLst>
                  <a:gd name="T0" fmla="*/ 5 w 29"/>
                  <a:gd name="T1" fmla="*/ 3 h 60"/>
                  <a:gd name="T2" fmla="*/ 9 w 29"/>
                  <a:gd name="T3" fmla="*/ 4 h 60"/>
                  <a:gd name="T4" fmla="*/ 9 w 29"/>
                  <a:gd name="T5" fmla="*/ 5 h 60"/>
                  <a:gd name="T6" fmla="*/ 15 w 29"/>
                  <a:gd name="T7" fmla="*/ 14 h 60"/>
                  <a:gd name="T8" fmla="*/ 20 w 29"/>
                  <a:gd name="T9" fmla="*/ 23 h 60"/>
                  <a:gd name="T10" fmla="*/ 22 w 29"/>
                  <a:gd name="T11" fmla="*/ 29 h 60"/>
                  <a:gd name="T12" fmla="*/ 29 w 29"/>
                  <a:gd name="T13" fmla="*/ 46 h 60"/>
                  <a:gd name="T14" fmla="*/ 24 w 29"/>
                  <a:gd name="T15" fmla="*/ 53 h 60"/>
                  <a:gd name="T16" fmla="*/ 20 w 29"/>
                  <a:gd name="T17" fmla="*/ 60 h 60"/>
                  <a:gd name="T18" fmla="*/ 20 w 29"/>
                  <a:gd name="T19" fmla="*/ 46 h 60"/>
                  <a:gd name="T20" fmla="*/ 19 w 29"/>
                  <a:gd name="T21" fmla="*/ 43 h 60"/>
                  <a:gd name="T22" fmla="*/ 11 w 29"/>
                  <a:gd name="T23" fmla="*/ 19 h 60"/>
                  <a:gd name="T24" fmla="*/ 8 w 29"/>
                  <a:gd name="T25" fmla="*/ 15 h 60"/>
                  <a:gd name="T26" fmla="*/ 3 w 29"/>
                  <a:gd name="T27" fmla="*/ 8 h 60"/>
                  <a:gd name="T28" fmla="*/ 3 w 29"/>
                  <a:gd name="T29" fmla="*/ 6 h 60"/>
                  <a:gd name="T30" fmla="*/ 1 w 29"/>
                  <a:gd name="T31" fmla="*/ 2 h 60"/>
                  <a:gd name="T32" fmla="*/ 5 w 29"/>
                  <a:gd name="T33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60">
                    <a:moveTo>
                      <a:pt x="5" y="3"/>
                    </a:moveTo>
                    <a:cubicBezTo>
                      <a:pt x="6" y="3"/>
                      <a:pt x="8" y="4"/>
                      <a:pt x="9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1" y="9"/>
                      <a:pt x="13" y="11"/>
                      <a:pt x="15" y="14"/>
                    </a:cubicBezTo>
                    <a:cubicBezTo>
                      <a:pt x="18" y="16"/>
                      <a:pt x="19" y="19"/>
                      <a:pt x="20" y="23"/>
                    </a:cubicBezTo>
                    <a:cubicBezTo>
                      <a:pt x="21" y="25"/>
                      <a:pt x="23" y="26"/>
                      <a:pt x="22" y="29"/>
                    </a:cubicBezTo>
                    <a:cubicBezTo>
                      <a:pt x="23" y="35"/>
                      <a:pt x="24" y="42"/>
                      <a:pt x="29" y="46"/>
                    </a:cubicBezTo>
                    <a:cubicBezTo>
                      <a:pt x="25" y="50"/>
                      <a:pt x="24" y="50"/>
                      <a:pt x="24" y="53"/>
                    </a:cubicBezTo>
                    <a:cubicBezTo>
                      <a:pt x="24" y="57"/>
                      <a:pt x="20" y="57"/>
                      <a:pt x="20" y="60"/>
                    </a:cubicBezTo>
                    <a:cubicBezTo>
                      <a:pt x="20" y="55"/>
                      <a:pt x="23" y="51"/>
                      <a:pt x="20" y="46"/>
                    </a:cubicBezTo>
                    <a:cubicBezTo>
                      <a:pt x="19" y="45"/>
                      <a:pt x="19" y="44"/>
                      <a:pt x="19" y="43"/>
                    </a:cubicBezTo>
                    <a:cubicBezTo>
                      <a:pt x="19" y="34"/>
                      <a:pt x="16" y="26"/>
                      <a:pt x="11" y="19"/>
                    </a:cubicBezTo>
                    <a:cubicBezTo>
                      <a:pt x="10" y="18"/>
                      <a:pt x="8" y="17"/>
                      <a:pt x="8" y="15"/>
                    </a:cubicBezTo>
                    <a:cubicBezTo>
                      <a:pt x="8" y="12"/>
                      <a:pt x="4" y="11"/>
                      <a:pt x="3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2" y="5"/>
                      <a:pt x="0" y="3"/>
                      <a:pt x="1" y="2"/>
                    </a:cubicBezTo>
                    <a:cubicBezTo>
                      <a:pt x="3" y="0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262E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0" name="Freeform 234"/>
              <p:cNvSpPr>
                <a:spLocks/>
              </p:cNvSpPr>
              <p:nvPr/>
            </p:nvSpPr>
            <p:spPr bwMode="auto">
              <a:xfrm>
                <a:off x="4381" y="2142"/>
                <a:ext cx="24" cy="72"/>
              </a:xfrm>
              <a:custGeom>
                <a:avLst/>
                <a:gdLst>
                  <a:gd name="T0" fmla="*/ 7 w 17"/>
                  <a:gd name="T1" fmla="*/ 10 h 50"/>
                  <a:gd name="T2" fmla="*/ 9 w 17"/>
                  <a:gd name="T3" fmla="*/ 23 h 50"/>
                  <a:gd name="T4" fmla="*/ 14 w 17"/>
                  <a:gd name="T5" fmla="*/ 37 h 50"/>
                  <a:gd name="T6" fmla="*/ 15 w 17"/>
                  <a:gd name="T7" fmla="*/ 41 h 50"/>
                  <a:gd name="T8" fmla="*/ 10 w 17"/>
                  <a:gd name="T9" fmla="*/ 37 h 50"/>
                  <a:gd name="T10" fmla="*/ 17 w 17"/>
                  <a:gd name="T11" fmla="*/ 50 h 50"/>
                  <a:gd name="T12" fmla="*/ 7 w 17"/>
                  <a:gd name="T13" fmla="*/ 36 h 50"/>
                  <a:gd name="T14" fmla="*/ 3 w 17"/>
                  <a:gd name="T15" fmla="*/ 23 h 50"/>
                  <a:gd name="T16" fmla="*/ 3 w 17"/>
                  <a:gd name="T17" fmla="*/ 23 h 50"/>
                  <a:gd name="T18" fmla="*/ 2 w 17"/>
                  <a:gd name="T19" fmla="*/ 4 h 50"/>
                  <a:gd name="T20" fmla="*/ 2 w 17"/>
                  <a:gd name="T21" fmla="*/ 4 h 50"/>
                  <a:gd name="T22" fmla="*/ 5 w 17"/>
                  <a:gd name="T23" fmla="*/ 4 h 50"/>
                  <a:gd name="T24" fmla="*/ 9 w 17"/>
                  <a:gd name="T25" fmla="*/ 4 h 50"/>
                  <a:gd name="T26" fmla="*/ 6 w 17"/>
                  <a:gd name="T27" fmla="*/ 8 h 50"/>
                  <a:gd name="T28" fmla="*/ 5 w 17"/>
                  <a:gd name="T29" fmla="*/ 11 h 50"/>
                  <a:gd name="T30" fmla="*/ 7 w 17"/>
                  <a:gd name="T31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50">
                    <a:moveTo>
                      <a:pt x="7" y="10"/>
                    </a:moveTo>
                    <a:cubicBezTo>
                      <a:pt x="8" y="14"/>
                      <a:pt x="9" y="19"/>
                      <a:pt x="9" y="23"/>
                    </a:cubicBezTo>
                    <a:cubicBezTo>
                      <a:pt x="9" y="28"/>
                      <a:pt x="12" y="33"/>
                      <a:pt x="14" y="37"/>
                    </a:cubicBezTo>
                    <a:cubicBezTo>
                      <a:pt x="14" y="38"/>
                      <a:pt x="15" y="40"/>
                      <a:pt x="15" y="41"/>
                    </a:cubicBezTo>
                    <a:cubicBezTo>
                      <a:pt x="13" y="41"/>
                      <a:pt x="13" y="38"/>
                      <a:pt x="10" y="37"/>
                    </a:cubicBezTo>
                    <a:cubicBezTo>
                      <a:pt x="12" y="42"/>
                      <a:pt x="16" y="44"/>
                      <a:pt x="17" y="50"/>
                    </a:cubicBezTo>
                    <a:cubicBezTo>
                      <a:pt x="11" y="47"/>
                      <a:pt x="10" y="41"/>
                      <a:pt x="7" y="36"/>
                    </a:cubicBezTo>
                    <a:cubicBezTo>
                      <a:pt x="5" y="32"/>
                      <a:pt x="5" y="27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17"/>
                      <a:pt x="0" y="1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5" y="0"/>
                      <a:pt x="5" y="4"/>
                    </a:cubicBezTo>
                    <a:cubicBezTo>
                      <a:pt x="6" y="4"/>
                      <a:pt x="7" y="3"/>
                      <a:pt x="9" y="4"/>
                    </a:cubicBezTo>
                    <a:cubicBezTo>
                      <a:pt x="8" y="5"/>
                      <a:pt x="4" y="5"/>
                      <a:pt x="6" y="8"/>
                    </a:cubicBezTo>
                    <a:cubicBezTo>
                      <a:pt x="6" y="9"/>
                      <a:pt x="6" y="10"/>
                      <a:pt x="5" y="11"/>
                    </a:cubicBezTo>
                    <a:cubicBezTo>
                      <a:pt x="7" y="12"/>
                      <a:pt x="7" y="10"/>
                      <a:pt x="7" y="1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1" name="Freeform 235"/>
              <p:cNvSpPr>
                <a:spLocks/>
              </p:cNvSpPr>
              <p:nvPr/>
            </p:nvSpPr>
            <p:spPr bwMode="auto">
              <a:xfrm>
                <a:off x="4348" y="2587"/>
                <a:ext cx="42" cy="19"/>
              </a:xfrm>
              <a:custGeom>
                <a:avLst/>
                <a:gdLst>
                  <a:gd name="T0" fmla="*/ 6 w 29"/>
                  <a:gd name="T1" fmla="*/ 13 h 13"/>
                  <a:gd name="T2" fmla="*/ 0 w 29"/>
                  <a:gd name="T3" fmla="*/ 11 h 13"/>
                  <a:gd name="T4" fmla="*/ 1 w 29"/>
                  <a:gd name="T5" fmla="*/ 11 h 13"/>
                  <a:gd name="T6" fmla="*/ 8 w 29"/>
                  <a:gd name="T7" fmla="*/ 3 h 13"/>
                  <a:gd name="T8" fmla="*/ 11 w 29"/>
                  <a:gd name="T9" fmla="*/ 0 h 13"/>
                  <a:gd name="T10" fmla="*/ 26 w 29"/>
                  <a:gd name="T11" fmla="*/ 0 h 13"/>
                  <a:gd name="T12" fmla="*/ 27 w 29"/>
                  <a:gd name="T13" fmla="*/ 0 h 13"/>
                  <a:gd name="T14" fmla="*/ 26 w 29"/>
                  <a:gd name="T15" fmla="*/ 5 h 13"/>
                  <a:gd name="T16" fmla="*/ 28 w 29"/>
                  <a:gd name="T17" fmla="*/ 10 h 13"/>
                  <a:gd name="T18" fmla="*/ 28 w 29"/>
                  <a:gd name="T19" fmla="*/ 13 h 13"/>
                  <a:gd name="T20" fmla="*/ 6 w 29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3">
                    <a:moveTo>
                      <a:pt x="6" y="13"/>
                    </a:moveTo>
                    <a:cubicBezTo>
                      <a:pt x="5" y="11"/>
                      <a:pt x="2" y="12"/>
                      <a:pt x="0" y="11"/>
                    </a:cubicBezTo>
                    <a:cubicBezTo>
                      <a:pt x="0" y="11"/>
                      <a:pt x="0" y="11"/>
                      <a:pt x="1" y="11"/>
                    </a:cubicBezTo>
                    <a:cubicBezTo>
                      <a:pt x="9" y="11"/>
                      <a:pt x="8" y="12"/>
                      <a:pt x="8" y="3"/>
                    </a:cubicBezTo>
                    <a:cubicBezTo>
                      <a:pt x="8" y="0"/>
                      <a:pt x="9" y="0"/>
                      <a:pt x="11" y="0"/>
                    </a:cubicBezTo>
                    <a:cubicBezTo>
                      <a:pt x="16" y="0"/>
                      <a:pt x="21" y="0"/>
                      <a:pt x="26" y="0"/>
                    </a:cubicBezTo>
                    <a:cubicBezTo>
                      <a:pt x="26" y="0"/>
                      <a:pt x="27" y="0"/>
                      <a:pt x="27" y="0"/>
                    </a:cubicBezTo>
                    <a:cubicBezTo>
                      <a:pt x="27" y="2"/>
                      <a:pt x="26" y="3"/>
                      <a:pt x="26" y="5"/>
                    </a:cubicBezTo>
                    <a:cubicBezTo>
                      <a:pt x="26" y="7"/>
                      <a:pt x="26" y="9"/>
                      <a:pt x="28" y="10"/>
                    </a:cubicBezTo>
                    <a:cubicBezTo>
                      <a:pt x="29" y="11"/>
                      <a:pt x="29" y="12"/>
                      <a:pt x="28" y="13"/>
                    </a:cubicBezTo>
                    <a:cubicBezTo>
                      <a:pt x="20" y="13"/>
                      <a:pt x="13" y="13"/>
                      <a:pt x="6" y="13"/>
                    </a:cubicBezTo>
                    <a:close/>
                  </a:path>
                </a:pathLst>
              </a:custGeom>
              <a:solidFill>
                <a:srgbClr val="847F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2" name="Freeform 236"/>
              <p:cNvSpPr>
                <a:spLocks/>
              </p:cNvSpPr>
              <p:nvPr/>
            </p:nvSpPr>
            <p:spPr bwMode="auto">
              <a:xfrm>
                <a:off x="4265" y="2069"/>
                <a:ext cx="32" cy="174"/>
              </a:xfrm>
              <a:custGeom>
                <a:avLst/>
                <a:gdLst>
                  <a:gd name="T0" fmla="*/ 15 w 22"/>
                  <a:gd name="T1" fmla="*/ 38 h 120"/>
                  <a:gd name="T2" fmla="*/ 9 w 22"/>
                  <a:gd name="T3" fmla="*/ 70 h 120"/>
                  <a:gd name="T4" fmla="*/ 5 w 22"/>
                  <a:gd name="T5" fmla="*/ 102 h 120"/>
                  <a:gd name="T6" fmla="*/ 2 w 22"/>
                  <a:gd name="T7" fmla="*/ 120 h 120"/>
                  <a:gd name="T8" fmla="*/ 0 w 22"/>
                  <a:gd name="T9" fmla="*/ 116 h 120"/>
                  <a:gd name="T10" fmla="*/ 6 w 22"/>
                  <a:gd name="T11" fmla="*/ 78 h 120"/>
                  <a:gd name="T12" fmla="*/ 19 w 22"/>
                  <a:gd name="T13" fmla="*/ 6 h 120"/>
                  <a:gd name="T14" fmla="*/ 20 w 22"/>
                  <a:gd name="T15" fmla="*/ 0 h 120"/>
                  <a:gd name="T16" fmla="*/ 21 w 22"/>
                  <a:gd name="T17" fmla="*/ 2 h 120"/>
                  <a:gd name="T18" fmla="*/ 20 w 22"/>
                  <a:gd name="T19" fmla="*/ 13 h 120"/>
                  <a:gd name="T20" fmla="*/ 18 w 22"/>
                  <a:gd name="T21" fmla="*/ 25 h 120"/>
                  <a:gd name="T22" fmla="*/ 15 w 22"/>
                  <a:gd name="T23" fmla="*/ 3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20">
                    <a:moveTo>
                      <a:pt x="15" y="38"/>
                    </a:moveTo>
                    <a:cubicBezTo>
                      <a:pt x="11" y="48"/>
                      <a:pt x="11" y="59"/>
                      <a:pt x="9" y="70"/>
                    </a:cubicBezTo>
                    <a:cubicBezTo>
                      <a:pt x="7" y="81"/>
                      <a:pt x="6" y="91"/>
                      <a:pt x="5" y="102"/>
                    </a:cubicBezTo>
                    <a:cubicBezTo>
                      <a:pt x="3" y="108"/>
                      <a:pt x="3" y="114"/>
                      <a:pt x="2" y="120"/>
                    </a:cubicBezTo>
                    <a:cubicBezTo>
                      <a:pt x="1" y="119"/>
                      <a:pt x="1" y="118"/>
                      <a:pt x="0" y="116"/>
                    </a:cubicBezTo>
                    <a:cubicBezTo>
                      <a:pt x="1" y="104"/>
                      <a:pt x="4" y="91"/>
                      <a:pt x="6" y="78"/>
                    </a:cubicBezTo>
                    <a:cubicBezTo>
                      <a:pt x="9" y="54"/>
                      <a:pt x="14" y="30"/>
                      <a:pt x="19" y="6"/>
                    </a:cubicBezTo>
                    <a:cubicBezTo>
                      <a:pt x="19" y="4"/>
                      <a:pt x="19" y="2"/>
                      <a:pt x="20" y="0"/>
                    </a:cubicBezTo>
                    <a:cubicBezTo>
                      <a:pt x="22" y="0"/>
                      <a:pt x="21" y="1"/>
                      <a:pt x="21" y="2"/>
                    </a:cubicBezTo>
                    <a:cubicBezTo>
                      <a:pt x="20" y="5"/>
                      <a:pt x="20" y="9"/>
                      <a:pt x="20" y="13"/>
                    </a:cubicBezTo>
                    <a:cubicBezTo>
                      <a:pt x="18" y="16"/>
                      <a:pt x="18" y="21"/>
                      <a:pt x="18" y="25"/>
                    </a:cubicBezTo>
                    <a:cubicBezTo>
                      <a:pt x="17" y="29"/>
                      <a:pt x="16" y="33"/>
                      <a:pt x="15" y="38"/>
                    </a:cubicBezTo>
                    <a:close/>
                  </a:path>
                </a:pathLst>
              </a:custGeom>
              <a:solidFill>
                <a:srgbClr val="C8C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3" name="Freeform 237"/>
              <p:cNvSpPr>
                <a:spLocks/>
              </p:cNvSpPr>
              <p:nvPr/>
            </p:nvSpPr>
            <p:spPr bwMode="auto">
              <a:xfrm>
                <a:off x="4994" y="2067"/>
                <a:ext cx="42" cy="37"/>
              </a:xfrm>
              <a:custGeom>
                <a:avLst/>
                <a:gdLst>
                  <a:gd name="T0" fmla="*/ 0 w 29"/>
                  <a:gd name="T1" fmla="*/ 3 h 26"/>
                  <a:gd name="T2" fmla="*/ 7 w 29"/>
                  <a:gd name="T3" fmla="*/ 3 h 26"/>
                  <a:gd name="T4" fmla="*/ 11 w 29"/>
                  <a:gd name="T5" fmla="*/ 4 h 26"/>
                  <a:gd name="T6" fmla="*/ 14 w 29"/>
                  <a:gd name="T7" fmla="*/ 3 h 26"/>
                  <a:gd name="T8" fmla="*/ 19 w 29"/>
                  <a:gd name="T9" fmla="*/ 9 h 26"/>
                  <a:gd name="T10" fmla="*/ 18 w 29"/>
                  <a:gd name="T11" fmla="*/ 9 h 26"/>
                  <a:gd name="T12" fmla="*/ 20 w 29"/>
                  <a:gd name="T13" fmla="*/ 10 h 26"/>
                  <a:gd name="T14" fmla="*/ 29 w 29"/>
                  <a:gd name="T15" fmla="*/ 26 h 26"/>
                  <a:gd name="T16" fmla="*/ 8 w 29"/>
                  <a:gd name="T17" fmla="*/ 15 h 26"/>
                  <a:gd name="T18" fmla="*/ 0 w 29"/>
                  <a:gd name="T1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26">
                    <a:moveTo>
                      <a:pt x="0" y="3"/>
                    </a:moveTo>
                    <a:cubicBezTo>
                      <a:pt x="2" y="0"/>
                      <a:pt x="5" y="4"/>
                      <a:pt x="7" y="3"/>
                    </a:cubicBezTo>
                    <a:cubicBezTo>
                      <a:pt x="9" y="2"/>
                      <a:pt x="10" y="3"/>
                      <a:pt x="11" y="4"/>
                    </a:cubicBezTo>
                    <a:cubicBezTo>
                      <a:pt x="13" y="6"/>
                      <a:pt x="13" y="4"/>
                      <a:pt x="14" y="3"/>
                    </a:cubicBezTo>
                    <a:cubicBezTo>
                      <a:pt x="16" y="4"/>
                      <a:pt x="20" y="5"/>
                      <a:pt x="19" y="9"/>
                    </a:cubicBezTo>
                    <a:cubicBezTo>
                      <a:pt x="19" y="10"/>
                      <a:pt x="18" y="9"/>
                      <a:pt x="18" y="9"/>
                    </a:cubicBezTo>
                    <a:cubicBezTo>
                      <a:pt x="18" y="10"/>
                      <a:pt x="19" y="10"/>
                      <a:pt x="20" y="10"/>
                    </a:cubicBezTo>
                    <a:cubicBezTo>
                      <a:pt x="24" y="15"/>
                      <a:pt x="26" y="20"/>
                      <a:pt x="29" y="26"/>
                    </a:cubicBezTo>
                    <a:cubicBezTo>
                      <a:pt x="22" y="21"/>
                      <a:pt x="16" y="17"/>
                      <a:pt x="8" y="15"/>
                    </a:cubicBezTo>
                    <a:cubicBezTo>
                      <a:pt x="5" y="11"/>
                      <a:pt x="2" y="7"/>
                      <a:pt x="0" y="3"/>
                    </a:cubicBezTo>
                    <a:close/>
                  </a:path>
                </a:pathLst>
              </a:custGeom>
              <a:solidFill>
                <a:srgbClr val="E1A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4" name="Freeform 238"/>
              <p:cNvSpPr>
                <a:spLocks/>
              </p:cNvSpPr>
              <p:nvPr/>
            </p:nvSpPr>
            <p:spPr bwMode="auto">
              <a:xfrm>
                <a:off x="4806" y="1754"/>
                <a:ext cx="30" cy="39"/>
              </a:xfrm>
              <a:custGeom>
                <a:avLst/>
                <a:gdLst>
                  <a:gd name="T0" fmla="*/ 20 w 21"/>
                  <a:gd name="T1" fmla="*/ 0 h 27"/>
                  <a:gd name="T2" fmla="*/ 20 w 21"/>
                  <a:gd name="T3" fmla="*/ 1 h 27"/>
                  <a:gd name="T4" fmla="*/ 21 w 21"/>
                  <a:gd name="T5" fmla="*/ 3 h 27"/>
                  <a:gd name="T6" fmla="*/ 8 w 21"/>
                  <a:gd name="T7" fmla="*/ 13 h 27"/>
                  <a:gd name="T8" fmla="*/ 17 w 21"/>
                  <a:gd name="T9" fmla="*/ 13 h 27"/>
                  <a:gd name="T10" fmla="*/ 17 w 21"/>
                  <a:gd name="T11" fmla="*/ 14 h 27"/>
                  <a:gd name="T12" fmla="*/ 19 w 21"/>
                  <a:gd name="T13" fmla="*/ 14 h 27"/>
                  <a:gd name="T14" fmla="*/ 20 w 21"/>
                  <a:gd name="T15" fmla="*/ 25 h 27"/>
                  <a:gd name="T16" fmla="*/ 17 w 21"/>
                  <a:gd name="T17" fmla="*/ 24 h 27"/>
                  <a:gd name="T18" fmla="*/ 7 w 21"/>
                  <a:gd name="T19" fmla="*/ 20 h 27"/>
                  <a:gd name="T20" fmla="*/ 2 w 21"/>
                  <a:gd name="T21" fmla="*/ 21 h 27"/>
                  <a:gd name="T22" fmla="*/ 1 w 21"/>
                  <a:gd name="T23" fmla="*/ 20 h 27"/>
                  <a:gd name="T24" fmla="*/ 2 w 21"/>
                  <a:gd name="T25" fmla="*/ 16 h 27"/>
                  <a:gd name="T26" fmla="*/ 1 w 21"/>
                  <a:gd name="T27" fmla="*/ 15 h 27"/>
                  <a:gd name="T28" fmla="*/ 4 w 21"/>
                  <a:gd name="T29" fmla="*/ 7 h 27"/>
                  <a:gd name="T30" fmla="*/ 12 w 21"/>
                  <a:gd name="T31" fmla="*/ 5 h 27"/>
                  <a:gd name="T32" fmla="*/ 18 w 21"/>
                  <a:gd name="T33" fmla="*/ 1 h 27"/>
                  <a:gd name="T34" fmla="*/ 20 w 21"/>
                  <a:gd name="T3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27">
                    <a:moveTo>
                      <a:pt x="20" y="0"/>
                    </a:moveTo>
                    <a:cubicBezTo>
                      <a:pt x="20" y="0"/>
                      <a:pt x="20" y="1"/>
                      <a:pt x="20" y="1"/>
                    </a:cubicBezTo>
                    <a:cubicBezTo>
                      <a:pt x="21" y="2"/>
                      <a:pt x="21" y="2"/>
                      <a:pt x="21" y="3"/>
                    </a:cubicBezTo>
                    <a:cubicBezTo>
                      <a:pt x="19" y="8"/>
                      <a:pt x="13" y="13"/>
                      <a:pt x="8" y="13"/>
                    </a:cubicBezTo>
                    <a:cubicBezTo>
                      <a:pt x="11" y="14"/>
                      <a:pt x="14" y="12"/>
                      <a:pt x="17" y="13"/>
                    </a:cubicBezTo>
                    <a:cubicBezTo>
                      <a:pt x="17" y="13"/>
                      <a:pt x="17" y="14"/>
                      <a:pt x="17" y="14"/>
                    </a:cubicBezTo>
                    <a:cubicBezTo>
                      <a:pt x="17" y="14"/>
                      <a:pt x="18" y="14"/>
                      <a:pt x="19" y="14"/>
                    </a:cubicBezTo>
                    <a:cubicBezTo>
                      <a:pt x="20" y="17"/>
                      <a:pt x="21" y="21"/>
                      <a:pt x="20" y="25"/>
                    </a:cubicBezTo>
                    <a:cubicBezTo>
                      <a:pt x="19" y="26"/>
                      <a:pt x="18" y="27"/>
                      <a:pt x="17" y="24"/>
                    </a:cubicBezTo>
                    <a:cubicBezTo>
                      <a:pt x="13" y="18"/>
                      <a:pt x="13" y="18"/>
                      <a:pt x="7" y="20"/>
                    </a:cubicBezTo>
                    <a:cubicBezTo>
                      <a:pt x="5" y="21"/>
                      <a:pt x="4" y="21"/>
                      <a:pt x="2" y="21"/>
                    </a:cubicBezTo>
                    <a:cubicBezTo>
                      <a:pt x="1" y="21"/>
                      <a:pt x="1" y="21"/>
                      <a:pt x="1" y="20"/>
                    </a:cubicBezTo>
                    <a:cubicBezTo>
                      <a:pt x="1" y="19"/>
                      <a:pt x="1" y="18"/>
                      <a:pt x="2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0" y="12"/>
                      <a:pt x="2" y="9"/>
                      <a:pt x="4" y="7"/>
                    </a:cubicBezTo>
                    <a:cubicBezTo>
                      <a:pt x="6" y="5"/>
                      <a:pt x="9" y="5"/>
                      <a:pt x="12" y="5"/>
                    </a:cubicBezTo>
                    <a:cubicBezTo>
                      <a:pt x="15" y="5"/>
                      <a:pt x="17" y="4"/>
                      <a:pt x="18" y="1"/>
                    </a:cubicBezTo>
                    <a:cubicBezTo>
                      <a:pt x="19" y="0"/>
                      <a:pt x="19" y="0"/>
                      <a:pt x="20" y="0"/>
                    </a:cubicBezTo>
                    <a:close/>
                  </a:path>
                </a:pathLst>
              </a:custGeom>
              <a:solidFill>
                <a:srgbClr val="978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5" name="Freeform 239"/>
              <p:cNvSpPr>
                <a:spLocks/>
              </p:cNvSpPr>
              <p:nvPr/>
            </p:nvSpPr>
            <p:spPr bwMode="auto">
              <a:xfrm>
                <a:off x="4413" y="2814"/>
                <a:ext cx="17" cy="126"/>
              </a:xfrm>
              <a:custGeom>
                <a:avLst/>
                <a:gdLst>
                  <a:gd name="T0" fmla="*/ 3 w 12"/>
                  <a:gd name="T1" fmla="*/ 87 h 87"/>
                  <a:gd name="T2" fmla="*/ 1 w 12"/>
                  <a:gd name="T3" fmla="*/ 79 h 87"/>
                  <a:gd name="T4" fmla="*/ 8 w 12"/>
                  <a:gd name="T5" fmla="*/ 42 h 87"/>
                  <a:gd name="T6" fmla="*/ 8 w 12"/>
                  <a:gd name="T7" fmla="*/ 6 h 87"/>
                  <a:gd name="T8" fmla="*/ 8 w 12"/>
                  <a:gd name="T9" fmla="*/ 0 h 87"/>
                  <a:gd name="T10" fmla="*/ 12 w 12"/>
                  <a:gd name="T11" fmla="*/ 29 h 87"/>
                  <a:gd name="T12" fmla="*/ 4 w 12"/>
                  <a:gd name="T13" fmla="*/ 83 h 87"/>
                  <a:gd name="T14" fmla="*/ 3 w 12"/>
                  <a:gd name="T15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87">
                    <a:moveTo>
                      <a:pt x="3" y="87"/>
                    </a:moveTo>
                    <a:cubicBezTo>
                      <a:pt x="0" y="85"/>
                      <a:pt x="1" y="81"/>
                      <a:pt x="1" y="79"/>
                    </a:cubicBezTo>
                    <a:cubicBezTo>
                      <a:pt x="3" y="66"/>
                      <a:pt x="7" y="55"/>
                      <a:pt x="8" y="42"/>
                    </a:cubicBezTo>
                    <a:cubicBezTo>
                      <a:pt x="10" y="30"/>
                      <a:pt x="9" y="18"/>
                      <a:pt x="8" y="6"/>
                    </a:cubicBezTo>
                    <a:cubicBezTo>
                      <a:pt x="8" y="4"/>
                      <a:pt x="8" y="2"/>
                      <a:pt x="8" y="0"/>
                    </a:cubicBezTo>
                    <a:cubicBezTo>
                      <a:pt x="11" y="9"/>
                      <a:pt x="11" y="19"/>
                      <a:pt x="12" y="29"/>
                    </a:cubicBezTo>
                    <a:cubicBezTo>
                      <a:pt x="11" y="47"/>
                      <a:pt x="7" y="65"/>
                      <a:pt x="4" y="83"/>
                    </a:cubicBezTo>
                    <a:cubicBezTo>
                      <a:pt x="3" y="84"/>
                      <a:pt x="3" y="85"/>
                      <a:pt x="3" y="87"/>
                    </a:cubicBezTo>
                    <a:close/>
                  </a:path>
                </a:pathLst>
              </a:custGeom>
              <a:solidFill>
                <a:srgbClr val="786F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6" name="Freeform 240"/>
              <p:cNvSpPr>
                <a:spLocks/>
              </p:cNvSpPr>
              <p:nvPr/>
            </p:nvSpPr>
            <p:spPr bwMode="auto">
              <a:xfrm>
                <a:off x="4791" y="1568"/>
                <a:ext cx="38" cy="23"/>
              </a:xfrm>
              <a:custGeom>
                <a:avLst/>
                <a:gdLst>
                  <a:gd name="T0" fmla="*/ 25 w 26"/>
                  <a:gd name="T1" fmla="*/ 15 h 16"/>
                  <a:gd name="T2" fmla="*/ 4 w 26"/>
                  <a:gd name="T3" fmla="*/ 16 h 16"/>
                  <a:gd name="T4" fmla="*/ 3 w 26"/>
                  <a:gd name="T5" fmla="*/ 14 h 16"/>
                  <a:gd name="T6" fmla="*/ 0 w 26"/>
                  <a:gd name="T7" fmla="*/ 9 h 16"/>
                  <a:gd name="T8" fmla="*/ 4 w 26"/>
                  <a:gd name="T9" fmla="*/ 5 h 16"/>
                  <a:gd name="T10" fmla="*/ 5 w 26"/>
                  <a:gd name="T11" fmla="*/ 5 h 16"/>
                  <a:gd name="T12" fmla="*/ 11 w 26"/>
                  <a:gd name="T13" fmla="*/ 4 h 16"/>
                  <a:gd name="T14" fmla="*/ 12 w 26"/>
                  <a:gd name="T15" fmla="*/ 4 h 16"/>
                  <a:gd name="T16" fmla="*/ 21 w 26"/>
                  <a:gd name="T17" fmla="*/ 2 h 16"/>
                  <a:gd name="T18" fmla="*/ 22 w 26"/>
                  <a:gd name="T19" fmla="*/ 4 h 16"/>
                  <a:gd name="T20" fmla="*/ 25 w 26"/>
                  <a:gd name="T2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16">
                    <a:moveTo>
                      <a:pt x="25" y="15"/>
                    </a:moveTo>
                    <a:cubicBezTo>
                      <a:pt x="18" y="12"/>
                      <a:pt x="11" y="15"/>
                      <a:pt x="4" y="16"/>
                    </a:cubicBezTo>
                    <a:cubicBezTo>
                      <a:pt x="3" y="16"/>
                      <a:pt x="5" y="15"/>
                      <a:pt x="3" y="14"/>
                    </a:cubicBezTo>
                    <a:cubicBezTo>
                      <a:pt x="0" y="14"/>
                      <a:pt x="0" y="11"/>
                      <a:pt x="0" y="9"/>
                    </a:cubicBezTo>
                    <a:cubicBezTo>
                      <a:pt x="1" y="7"/>
                      <a:pt x="3" y="6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7" y="5"/>
                      <a:pt x="9" y="4"/>
                      <a:pt x="11" y="4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5" y="4"/>
                      <a:pt x="18" y="4"/>
                      <a:pt x="21" y="2"/>
                    </a:cubicBezTo>
                    <a:cubicBezTo>
                      <a:pt x="23" y="0"/>
                      <a:pt x="22" y="4"/>
                      <a:pt x="22" y="4"/>
                    </a:cubicBezTo>
                    <a:cubicBezTo>
                      <a:pt x="25" y="7"/>
                      <a:pt x="26" y="11"/>
                      <a:pt x="25" y="15"/>
                    </a:cubicBezTo>
                    <a:close/>
                  </a:path>
                </a:pathLst>
              </a:custGeom>
              <a:solidFill>
                <a:srgbClr val="A09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7" name="Freeform 241"/>
              <p:cNvSpPr>
                <a:spLocks/>
              </p:cNvSpPr>
              <p:nvPr/>
            </p:nvSpPr>
            <p:spPr bwMode="auto">
              <a:xfrm>
                <a:off x="4909" y="3109"/>
                <a:ext cx="33" cy="135"/>
              </a:xfrm>
              <a:custGeom>
                <a:avLst/>
                <a:gdLst>
                  <a:gd name="T0" fmla="*/ 14 w 23"/>
                  <a:gd name="T1" fmla="*/ 79 h 94"/>
                  <a:gd name="T2" fmla="*/ 19 w 23"/>
                  <a:gd name="T3" fmla="*/ 84 h 94"/>
                  <a:gd name="T4" fmla="*/ 12 w 23"/>
                  <a:gd name="T5" fmla="*/ 72 h 94"/>
                  <a:gd name="T6" fmla="*/ 16 w 23"/>
                  <a:gd name="T7" fmla="*/ 73 h 94"/>
                  <a:gd name="T8" fmla="*/ 6 w 23"/>
                  <a:gd name="T9" fmla="*/ 41 h 94"/>
                  <a:gd name="T10" fmla="*/ 2 w 23"/>
                  <a:gd name="T11" fmla="*/ 12 h 94"/>
                  <a:gd name="T12" fmla="*/ 1 w 23"/>
                  <a:gd name="T13" fmla="*/ 0 h 94"/>
                  <a:gd name="T14" fmla="*/ 1 w 23"/>
                  <a:gd name="T15" fmla="*/ 0 h 94"/>
                  <a:gd name="T16" fmla="*/ 4 w 23"/>
                  <a:gd name="T17" fmla="*/ 15 h 94"/>
                  <a:gd name="T18" fmla="*/ 17 w 23"/>
                  <a:gd name="T19" fmla="*/ 72 h 94"/>
                  <a:gd name="T20" fmla="*/ 23 w 23"/>
                  <a:gd name="T21" fmla="*/ 93 h 94"/>
                  <a:gd name="T22" fmla="*/ 16 w 23"/>
                  <a:gd name="T23" fmla="*/ 89 h 94"/>
                  <a:gd name="T24" fmla="*/ 14 w 23"/>
                  <a:gd name="T25" fmla="*/ 81 h 94"/>
                  <a:gd name="T26" fmla="*/ 14 w 23"/>
                  <a:gd name="T27" fmla="*/ 7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94">
                    <a:moveTo>
                      <a:pt x="14" y="79"/>
                    </a:moveTo>
                    <a:cubicBezTo>
                      <a:pt x="16" y="81"/>
                      <a:pt x="17" y="82"/>
                      <a:pt x="19" y="84"/>
                    </a:cubicBezTo>
                    <a:cubicBezTo>
                      <a:pt x="18" y="79"/>
                      <a:pt x="14" y="76"/>
                      <a:pt x="12" y="72"/>
                    </a:cubicBezTo>
                    <a:cubicBezTo>
                      <a:pt x="14" y="71"/>
                      <a:pt x="14" y="73"/>
                      <a:pt x="16" y="73"/>
                    </a:cubicBezTo>
                    <a:cubicBezTo>
                      <a:pt x="10" y="63"/>
                      <a:pt x="8" y="52"/>
                      <a:pt x="6" y="41"/>
                    </a:cubicBezTo>
                    <a:cubicBezTo>
                      <a:pt x="4" y="31"/>
                      <a:pt x="3" y="22"/>
                      <a:pt x="2" y="12"/>
                    </a:cubicBezTo>
                    <a:cubicBezTo>
                      <a:pt x="2" y="8"/>
                      <a:pt x="0" y="4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4"/>
                      <a:pt x="4" y="10"/>
                      <a:pt x="4" y="15"/>
                    </a:cubicBezTo>
                    <a:cubicBezTo>
                      <a:pt x="6" y="35"/>
                      <a:pt x="11" y="54"/>
                      <a:pt x="17" y="72"/>
                    </a:cubicBezTo>
                    <a:cubicBezTo>
                      <a:pt x="20" y="79"/>
                      <a:pt x="22" y="86"/>
                      <a:pt x="23" y="93"/>
                    </a:cubicBezTo>
                    <a:cubicBezTo>
                      <a:pt x="19" y="94"/>
                      <a:pt x="17" y="92"/>
                      <a:pt x="16" y="89"/>
                    </a:cubicBezTo>
                    <a:cubicBezTo>
                      <a:pt x="18" y="85"/>
                      <a:pt x="16" y="83"/>
                      <a:pt x="14" y="81"/>
                    </a:cubicBezTo>
                    <a:cubicBezTo>
                      <a:pt x="13" y="80"/>
                      <a:pt x="13" y="79"/>
                      <a:pt x="14" y="79"/>
                    </a:cubicBezTo>
                    <a:close/>
                  </a:path>
                </a:pathLst>
              </a:custGeom>
              <a:solidFill>
                <a:srgbClr val="7682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8" name="Freeform 242"/>
              <p:cNvSpPr>
                <a:spLocks/>
              </p:cNvSpPr>
              <p:nvPr/>
            </p:nvSpPr>
            <p:spPr bwMode="auto">
              <a:xfrm>
                <a:off x="4991" y="3405"/>
                <a:ext cx="19" cy="49"/>
              </a:xfrm>
              <a:custGeom>
                <a:avLst/>
                <a:gdLst>
                  <a:gd name="T0" fmla="*/ 7 w 13"/>
                  <a:gd name="T1" fmla="*/ 34 h 34"/>
                  <a:gd name="T2" fmla="*/ 2 w 13"/>
                  <a:gd name="T3" fmla="*/ 24 h 34"/>
                  <a:gd name="T4" fmla="*/ 5 w 13"/>
                  <a:gd name="T5" fmla="*/ 8 h 34"/>
                  <a:gd name="T6" fmla="*/ 7 w 13"/>
                  <a:gd name="T7" fmla="*/ 0 h 34"/>
                  <a:gd name="T8" fmla="*/ 9 w 13"/>
                  <a:gd name="T9" fmla="*/ 17 h 34"/>
                  <a:gd name="T10" fmla="*/ 9 w 13"/>
                  <a:gd name="T11" fmla="*/ 18 h 34"/>
                  <a:gd name="T12" fmla="*/ 7 w 13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4">
                    <a:moveTo>
                      <a:pt x="7" y="34"/>
                    </a:moveTo>
                    <a:cubicBezTo>
                      <a:pt x="1" y="31"/>
                      <a:pt x="0" y="31"/>
                      <a:pt x="2" y="24"/>
                    </a:cubicBezTo>
                    <a:cubicBezTo>
                      <a:pt x="3" y="18"/>
                      <a:pt x="5" y="14"/>
                      <a:pt x="5" y="8"/>
                    </a:cubicBezTo>
                    <a:cubicBezTo>
                      <a:pt x="5" y="5"/>
                      <a:pt x="4" y="3"/>
                      <a:pt x="7" y="0"/>
                    </a:cubicBezTo>
                    <a:cubicBezTo>
                      <a:pt x="10" y="6"/>
                      <a:pt x="13" y="11"/>
                      <a:pt x="9" y="17"/>
                    </a:cubicBezTo>
                    <a:cubicBezTo>
                      <a:pt x="8" y="17"/>
                      <a:pt x="9" y="18"/>
                      <a:pt x="9" y="18"/>
                    </a:cubicBezTo>
                    <a:cubicBezTo>
                      <a:pt x="13" y="24"/>
                      <a:pt x="13" y="28"/>
                      <a:pt x="7" y="34"/>
                    </a:cubicBezTo>
                    <a:close/>
                  </a:path>
                </a:pathLst>
              </a:custGeom>
              <a:solidFill>
                <a:srgbClr val="747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9" name="Freeform 243"/>
              <p:cNvSpPr>
                <a:spLocks/>
              </p:cNvSpPr>
              <p:nvPr/>
            </p:nvSpPr>
            <p:spPr bwMode="auto">
              <a:xfrm>
                <a:off x="4283" y="1341"/>
                <a:ext cx="43" cy="23"/>
              </a:xfrm>
              <a:custGeom>
                <a:avLst/>
                <a:gdLst>
                  <a:gd name="T0" fmla="*/ 27 w 30"/>
                  <a:gd name="T1" fmla="*/ 0 h 16"/>
                  <a:gd name="T2" fmla="*/ 29 w 30"/>
                  <a:gd name="T3" fmla="*/ 1 h 16"/>
                  <a:gd name="T4" fmla="*/ 28 w 30"/>
                  <a:gd name="T5" fmla="*/ 2 h 16"/>
                  <a:gd name="T6" fmla="*/ 18 w 30"/>
                  <a:gd name="T7" fmla="*/ 7 h 16"/>
                  <a:gd name="T8" fmla="*/ 28 w 30"/>
                  <a:gd name="T9" fmla="*/ 5 h 16"/>
                  <a:gd name="T10" fmla="*/ 4 w 30"/>
                  <a:gd name="T11" fmla="*/ 16 h 16"/>
                  <a:gd name="T12" fmla="*/ 2 w 30"/>
                  <a:gd name="T13" fmla="*/ 13 h 16"/>
                  <a:gd name="T14" fmla="*/ 1 w 30"/>
                  <a:gd name="T15" fmla="*/ 11 h 16"/>
                  <a:gd name="T16" fmla="*/ 4 w 30"/>
                  <a:gd name="T17" fmla="*/ 9 h 16"/>
                  <a:gd name="T18" fmla="*/ 9 w 30"/>
                  <a:gd name="T19" fmla="*/ 10 h 16"/>
                  <a:gd name="T20" fmla="*/ 15 w 30"/>
                  <a:gd name="T21" fmla="*/ 8 h 16"/>
                  <a:gd name="T22" fmla="*/ 4 w 30"/>
                  <a:gd name="T23" fmla="*/ 5 h 16"/>
                  <a:gd name="T24" fmla="*/ 4 w 30"/>
                  <a:gd name="T25" fmla="*/ 4 h 16"/>
                  <a:gd name="T26" fmla="*/ 15 w 30"/>
                  <a:gd name="T27" fmla="*/ 3 h 16"/>
                  <a:gd name="T28" fmla="*/ 27 w 30"/>
                  <a:gd name="T2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16">
                    <a:moveTo>
                      <a:pt x="27" y="0"/>
                    </a:moveTo>
                    <a:cubicBezTo>
                      <a:pt x="28" y="0"/>
                      <a:pt x="29" y="0"/>
                      <a:pt x="29" y="1"/>
                    </a:cubicBezTo>
                    <a:cubicBezTo>
                      <a:pt x="30" y="2"/>
                      <a:pt x="29" y="2"/>
                      <a:pt x="28" y="2"/>
                    </a:cubicBezTo>
                    <a:cubicBezTo>
                      <a:pt x="25" y="4"/>
                      <a:pt x="22" y="5"/>
                      <a:pt x="18" y="7"/>
                    </a:cubicBezTo>
                    <a:cubicBezTo>
                      <a:pt x="22" y="9"/>
                      <a:pt x="25" y="5"/>
                      <a:pt x="28" y="5"/>
                    </a:cubicBezTo>
                    <a:cubicBezTo>
                      <a:pt x="22" y="12"/>
                      <a:pt x="14" y="16"/>
                      <a:pt x="4" y="16"/>
                    </a:cubicBezTo>
                    <a:cubicBezTo>
                      <a:pt x="4" y="14"/>
                      <a:pt x="3" y="14"/>
                      <a:pt x="2" y="13"/>
                    </a:cubicBezTo>
                    <a:cubicBezTo>
                      <a:pt x="1" y="13"/>
                      <a:pt x="0" y="12"/>
                      <a:pt x="1" y="11"/>
                    </a:cubicBezTo>
                    <a:cubicBezTo>
                      <a:pt x="1" y="9"/>
                      <a:pt x="2" y="8"/>
                      <a:pt x="4" y="9"/>
                    </a:cubicBezTo>
                    <a:cubicBezTo>
                      <a:pt x="6" y="9"/>
                      <a:pt x="8" y="9"/>
                      <a:pt x="9" y="10"/>
                    </a:cubicBezTo>
                    <a:cubicBezTo>
                      <a:pt x="12" y="11"/>
                      <a:pt x="12" y="11"/>
                      <a:pt x="15" y="8"/>
                    </a:cubicBezTo>
                    <a:cubicBezTo>
                      <a:pt x="11" y="9"/>
                      <a:pt x="7" y="8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8" y="3"/>
                      <a:pt x="12" y="2"/>
                      <a:pt x="15" y="3"/>
                    </a:cubicBezTo>
                    <a:cubicBezTo>
                      <a:pt x="20" y="3"/>
                      <a:pt x="24" y="3"/>
                      <a:pt x="27" y="0"/>
                    </a:cubicBezTo>
                    <a:close/>
                  </a:path>
                </a:pathLst>
              </a:custGeom>
              <a:solidFill>
                <a:srgbClr val="161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0" name="Freeform 244"/>
              <p:cNvSpPr>
                <a:spLocks/>
              </p:cNvSpPr>
              <p:nvPr/>
            </p:nvSpPr>
            <p:spPr bwMode="auto">
              <a:xfrm>
                <a:off x="4446" y="2479"/>
                <a:ext cx="16" cy="102"/>
              </a:xfrm>
              <a:custGeom>
                <a:avLst/>
                <a:gdLst>
                  <a:gd name="T0" fmla="*/ 6 w 11"/>
                  <a:gd name="T1" fmla="*/ 58 h 71"/>
                  <a:gd name="T2" fmla="*/ 5 w 11"/>
                  <a:gd name="T3" fmla="*/ 71 h 71"/>
                  <a:gd name="T4" fmla="*/ 4 w 11"/>
                  <a:gd name="T5" fmla="*/ 67 h 71"/>
                  <a:gd name="T6" fmla="*/ 3 w 11"/>
                  <a:gd name="T7" fmla="*/ 56 h 71"/>
                  <a:gd name="T8" fmla="*/ 3 w 11"/>
                  <a:gd name="T9" fmla="*/ 22 h 71"/>
                  <a:gd name="T10" fmla="*/ 3 w 11"/>
                  <a:gd name="T11" fmla="*/ 13 h 71"/>
                  <a:gd name="T12" fmla="*/ 8 w 11"/>
                  <a:gd name="T13" fmla="*/ 1 h 71"/>
                  <a:gd name="T14" fmla="*/ 9 w 11"/>
                  <a:gd name="T15" fmla="*/ 0 h 71"/>
                  <a:gd name="T16" fmla="*/ 8 w 11"/>
                  <a:gd name="T17" fmla="*/ 6 h 71"/>
                  <a:gd name="T18" fmla="*/ 9 w 11"/>
                  <a:gd name="T19" fmla="*/ 20 h 71"/>
                  <a:gd name="T20" fmla="*/ 7 w 11"/>
                  <a:gd name="T21" fmla="*/ 25 h 71"/>
                  <a:gd name="T22" fmla="*/ 6 w 11"/>
                  <a:gd name="T23" fmla="*/ 31 h 71"/>
                  <a:gd name="T24" fmla="*/ 5 w 11"/>
                  <a:gd name="T25" fmla="*/ 55 h 71"/>
                  <a:gd name="T26" fmla="*/ 6 w 11"/>
                  <a:gd name="T27" fmla="*/ 5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71">
                    <a:moveTo>
                      <a:pt x="6" y="58"/>
                    </a:moveTo>
                    <a:cubicBezTo>
                      <a:pt x="7" y="62"/>
                      <a:pt x="7" y="67"/>
                      <a:pt x="5" y="71"/>
                    </a:cubicBezTo>
                    <a:cubicBezTo>
                      <a:pt x="4" y="70"/>
                      <a:pt x="5" y="68"/>
                      <a:pt x="4" y="67"/>
                    </a:cubicBezTo>
                    <a:cubicBezTo>
                      <a:pt x="2" y="64"/>
                      <a:pt x="3" y="60"/>
                      <a:pt x="3" y="56"/>
                    </a:cubicBezTo>
                    <a:cubicBezTo>
                      <a:pt x="0" y="45"/>
                      <a:pt x="2" y="33"/>
                      <a:pt x="3" y="22"/>
                    </a:cubicBezTo>
                    <a:cubicBezTo>
                      <a:pt x="3" y="19"/>
                      <a:pt x="3" y="16"/>
                      <a:pt x="3" y="13"/>
                    </a:cubicBezTo>
                    <a:cubicBezTo>
                      <a:pt x="3" y="8"/>
                      <a:pt x="5" y="4"/>
                      <a:pt x="8" y="1"/>
                    </a:cubicBezTo>
                    <a:cubicBezTo>
                      <a:pt x="9" y="1"/>
                      <a:pt x="8" y="0"/>
                      <a:pt x="9" y="0"/>
                    </a:cubicBezTo>
                    <a:cubicBezTo>
                      <a:pt x="11" y="2"/>
                      <a:pt x="8" y="4"/>
                      <a:pt x="8" y="6"/>
                    </a:cubicBezTo>
                    <a:cubicBezTo>
                      <a:pt x="8" y="11"/>
                      <a:pt x="8" y="15"/>
                      <a:pt x="9" y="20"/>
                    </a:cubicBezTo>
                    <a:cubicBezTo>
                      <a:pt x="9" y="21"/>
                      <a:pt x="8" y="23"/>
                      <a:pt x="7" y="25"/>
                    </a:cubicBezTo>
                    <a:cubicBezTo>
                      <a:pt x="5" y="26"/>
                      <a:pt x="6" y="29"/>
                      <a:pt x="6" y="31"/>
                    </a:cubicBezTo>
                    <a:cubicBezTo>
                      <a:pt x="6" y="39"/>
                      <a:pt x="5" y="47"/>
                      <a:pt x="5" y="55"/>
                    </a:cubicBezTo>
                    <a:cubicBezTo>
                      <a:pt x="5" y="56"/>
                      <a:pt x="4" y="58"/>
                      <a:pt x="6" y="58"/>
                    </a:cubicBezTo>
                    <a:close/>
                  </a:path>
                </a:pathLst>
              </a:custGeom>
              <a:solidFill>
                <a:srgbClr val="463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1" name="Freeform 245"/>
              <p:cNvSpPr>
                <a:spLocks/>
              </p:cNvSpPr>
              <p:nvPr/>
            </p:nvSpPr>
            <p:spPr bwMode="auto">
              <a:xfrm>
                <a:off x="4262" y="2406"/>
                <a:ext cx="45" cy="39"/>
              </a:xfrm>
              <a:custGeom>
                <a:avLst/>
                <a:gdLst>
                  <a:gd name="T0" fmla="*/ 0 w 31"/>
                  <a:gd name="T1" fmla="*/ 23 h 27"/>
                  <a:gd name="T2" fmla="*/ 3 w 31"/>
                  <a:gd name="T3" fmla="*/ 19 h 27"/>
                  <a:gd name="T4" fmla="*/ 1 w 31"/>
                  <a:gd name="T5" fmla="*/ 0 h 27"/>
                  <a:gd name="T6" fmla="*/ 9 w 31"/>
                  <a:gd name="T7" fmla="*/ 14 h 27"/>
                  <a:gd name="T8" fmla="*/ 13 w 31"/>
                  <a:gd name="T9" fmla="*/ 22 h 27"/>
                  <a:gd name="T10" fmla="*/ 27 w 31"/>
                  <a:gd name="T11" fmla="*/ 25 h 27"/>
                  <a:gd name="T12" fmla="*/ 31 w 31"/>
                  <a:gd name="T13" fmla="*/ 26 h 27"/>
                  <a:gd name="T14" fmla="*/ 0 w 31"/>
                  <a:gd name="T15" fmla="*/ 26 h 27"/>
                  <a:gd name="T16" fmla="*/ 3 w 31"/>
                  <a:gd name="T17" fmla="*/ 24 h 27"/>
                  <a:gd name="T18" fmla="*/ 0 w 31"/>
                  <a:gd name="T1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27">
                    <a:moveTo>
                      <a:pt x="0" y="23"/>
                    </a:moveTo>
                    <a:cubicBezTo>
                      <a:pt x="3" y="23"/>
                      <a:pt x="4" y="21"/>
                      <a:pt x="3" y="19"/>
                    </a:cubicBezTo>
                    <a:cubicBezTo>
                      <a:pt x="1" y="13"/>
                      <a:pt x="2" y="6"/>
                      <a:pt x="1" y="0"/>
                    </a:cubicBezTo>
                    <a:cubicBezTo>
                      <a:pt x="5" y="4"/>
                      <a:pt x="7" y="9"/>
                      <a:pt x="9" y="14"/>
                    </a:cubicBezTo>
                    <a:cubicBezTo>
                      <a:pt x="10" y="17"/>
                      <a:pt x="12" y="22"/>
                      <a:pt x="13" y="22"/>
                    </a:cubicBezTo>
                    <a:cubicBezTo>
                      <a:pt x="18" y="23"/>
                      <a:pt x="22" y="26"/>
                      <a:pt x="27" y="25"/>
                    </a:cubicBezTo>
                    <a:cubicBezTo>
                      <a:pt x="29" y="25"/>
                      <a:pt x="30" y="25"/>
                      <a:pt x="31" y="26"/>
                    </a:cubicBezTo>
                    <a:cubicBezTo>
                      <a:pt x="21" y="27"/>
                      <a:pt x="10" y="25"/>
                      <a:pt x="0" y="26"/>
                    </a:cubicBezTo>
                    <a:cubicBezTo>
                      <a:pt x="1" y="24"/>
                      <a:pt x="2" y="25"/>
                      <a:pt x="3" y="24"/>
                    </a:cubicBezTo>
                    <a:cubicBezTo>
                      <a:pt x="2" y="23"/>
                      <a:pt x="1" y="24"/>
                      <a:pt x="0" y="23"/>
                    </a:cubicBezTo>
                    <a:close/>
                  </a:path>
                </a:pathLst>
              </a:custGeom>
              <a:solidFill>
                <a:srgbClr val="5459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2" name="Freeform 246"/>
              <p:cNvSpPr>
                <a:spLocks/>
              </p:cNvSpPr>
              <p:nvPr/>
            </p:nvSpPr>
            <p:spPr bwMode="auto">
              <a:xfrm>
                <a:off x="4758" y="2789"/>
                <a:ext cx="42" cy="23"/>
              </a:xfrm>
              <a:custGeom>
                <a:avLst/>
                <a:gdLst>
                  <a:gd name="T0" fmla="*/ 28 w 29"/>
                  <a:gd name="T1" fmla="*/ 2 h 16"/>
                  <a:gd name="T2" fmla="*/ 22 w 29"/>
                  <a:gd name="T3" fmla="*/ 11 h 16"/>
                  <a:gd name="T4" fmla="*/ 14 w 29"/>
                  <a:gd name="T5" fmla="*/ 13 h 16"/>
                  <a:gd name="T6" fmla="*/ 1 w 29"/>
                  <a:gd name="T7" fmla="*/ 13 h 16"/>
                  <a:gd name="T8" fmla="*/ 0 w 29"/>
                  <a:gd name="T9" fmla="*/ 12 h 16"/>
                  <a:gd name="T10" fmla="*/ 4 w 29"/>
                  <a:gd name="T11" fmla="*/ 7 h 16"/>
                  <a:gd name="T12" fmla="*/ 27 w 29"/>
                  <a:gd name="T13" fmla="*/ 1 h 16"/>
                  <a:gd name="T14" fmla="*/ 28 w 29"/>
                  <a:gd name="T1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16">
                    <a:moveTo>
                      <a:pt x="28" y="2"/>
                    </a:moveTo>
                    <a:cubicBezTo>
                      <a:pt x="29" y="6"/>
                      <a:pt x="28" y="10"/>
                      <a:pt x="22" y="11"/>
                    </a:cubicBezTo>
                    <a:cubicBezTo>
                      <a:pt x="19" y="11"/>
                      <a:pt x="17" y="12"/>
                      <a:pt x="14" y="13"/>
                    </a:cubicBezTo>
                    <a:cubicBezTo>
                      <a:pt x="10" y="16"/>
                      <a:pt x="6" y="13"/>
                      <a:pt x="1" y="13"/>
                    </a:cubicBezTo>
                    <a:cubicBezTo>
                      <a:pt x="1" y="13"/>
                      <a:pt x="0" y="12"/>
                      <a:pt x="0" y="12"/>
                    </a:cubicBezTo>
                    <a:cubicBezTo>
                      <a:pt x="1" y="10"/>
                      <a:pt x="2" y="8"/>
                      <a:pt x="4" y="7"/>
                    </a:cubicBezTo>
                    <a:cubicBezTo>
                      <a:pt x="12" y="6"/>
                      <a:pt x="19" y="3"/>
                      <a:pt x="27" y="1"/>
                    </a:cubicBezTo>
                    <a:cubicBezTo>
                      <a:pt x="28" y="0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4843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3" name="Freeform 247"/>
              <p:cNvSpPr>
                <a:spLocks/>
              </p:cNvSpPr>
              <p:nvPr/>
            </p:nvSpPr>
            <p:spPr bwMode="auto">
              <a:xfrm>
                <a:off x="4796" y="1616"/>
                <a:ext cx="29" cy="91"/>
              </a:xfrm>
              <a:custGeom>
                <a:avLst/>
                <a:gdLst>
                  <a:gd name="T0" fmla="*/ 5 w 20"/>
                  <a:gd name="T1" fmla="*/ 39 h 63"/>
                  <a:gd name="T2" fmla="*/ 5 w 20"/>
                  <a:gd name="T3" fmla="*/ 29 h 63"/>
                  <a:gd name="T4" fmla="*/ 6 w 20"/>
                  <a:gd name="T5" fmla="*/ 25 h 63"/>
                  <a:gd name="T6" fmla="*/ 6 w 20"/>
                  <a:gd name="T7" fmla="*/ 25 h 63"/>
                  <a:gd name="T8" fmla="*/ 0 w 20"/>
                  <a:gd name="T9" fmla="*/ 3 h 63"/>
                  <a:gd name="T10" fmla="*/ 1 w 20"/>
                  <a:gd name="T11" fmla="*/ 2 h 63"/>
                  <a:gd name="T12" fmla="*/ 1 w 20"/>
                  <a:gd name="T13" fmla="*/ 0 h 63"/>
                  <a:gd name="T14" fmla="*/ 1 w 20"/>
                  <a:gd name="T15" fmla="*/ 0 h 63"/>
                  <a:gd name="T16" fmla="*/ 3 w 20"/>
                  <a:gd name="T17" fmla="*/ 4 h 63"/>
                  <a:gd name="T18" fmla="*/ 10 w 20"/>
                  <a:gd name="T19" fmla="*/ 32 h 63"/>
                  <a:gd name="T20" fmla="*/ 13 w 20"/>
                  <a:gd name="T21" fmla="*/ 47 h 63"/>
                  <a:gd name="T22" fmla="*/ 14 w 20"/>
                  <a:gd name="T23" fmla="*/ 48 h 63"/>
                  <a:gd name="T24" fmla="*/ 15 w 20"/>
                  <a:gd name="T25" fmla="*/ 45 h 63"/>
                  <a:gd name="T26" fmla="*/ 17 w 20"/>
                  <a:gd name="T27" fmla="*/ 56 h 63"/>
                  <a:gd name="T28" fmla="*/ 16 w 20"/>
                  <a:gd name="T29" fmla="*/ 63 h 63"/>
                  <a:gd name="T30" fmla="*/ 5 w 20"/>
                  <a:gd name="T31" fmla="*/ 3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63">
                    <a:moveTo>
                      <a:pt x="5" y="39"/>
                    </a:moveTo>
                    <a:cubicBezTo>
                      <a:pt x="7" y="36"/>
                      <a:pt x="5" y="32"/>
                      <a:pt x="5" y="29"/>
                    </a:cubicBezTo>
                    <a:cubicBezTo>
                      <a:pt x="5" y="28"/>
                      <a:pt x="5" y="26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17"/>
                      <a:pt x="2" y="10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3" y="3"/>
                      <a:pt x="3" y="4"/>
                    </a:cubicBezTo>
                    <a:cubicBezTo>
                      <a:pt x="7" y="13"/>
                      <a:pt x="9" y="23"/>
                      <a:pt x="10" y="32"/>
                    </a:cubicBezTo>
                    <a:cubicBezTo>
                      <a:pt x="10" y="37"/>
                      <a:pt x="13" y="42"/>
                      <a:pt x="13" y="47"/>
                    </a:cubicBezTo>
                    <a:cubicBezTo>
                      <a:pt x="13" y="47"/>
                      <a:pt x="14" y="48"/>
                      <a:pt x="14" y="48"/>
                    </a:cubicBezTo>
                    <a:cubicBezTo>
                      <a:pt x="14" y="47"/>
                      <a:pt x="15" y="46"/>
                      <a:pt x="15" y="45"/>
                    </a:cubicBezTo>
                    <a:cubicBezTo>
                      <a:pt x="15" y="49"/>
                      <a:pt x="16" y="52"/>
                      <a:pt x="17" y="56"/>
                    </a:cubicBezTo>
                    <a:cubicBezTo>
                      <a:pt x="18" y="57"/>
                      <a:pt x="20" y="61"/>
                      <a:pt x="16" y="63"/>
                    </a:cubicBezTo>
                    <a:cubicBezTo>
                      <a:pt x="13" y="55"/>
                      <a:pt x="9" y="47"/>
                      <a:pt x="5" y="39"/>
                    </a:cubicBezTo>
                    <a:close/>
                  </a:path>
                </a:pathLst>
              </a:custGeom>
              <a:solidFill>
                <a:srgbClr val="899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4" name="Freeform 248"/>
              <p:cNvSpPr>
                <a:spLocks/>
              </p:cNvSpPr>
              <p:nvPr/>
            </p:nvSpPr>
            <p:spPr bwMode="auto">
              <a:xfrm>
                <a:off x="4294" y="1987"/>
                <a:ext cx="25" cy="85"/>
              </a:xfrm>
              <a:custGeom>
                <a:avLst/>
                <a:gdLst>
                  <a:gd name="T0" fmla="*/ 1 w 17"/>
                  <a:gd name="T1" fmla="*/ 59 h 59"/>
                  <a:gd name="T2" fmla="*/ 0 w 17"/>
                  <a:gd name="T3" fmla="*/ 57 h 59"/>
                  <a:gd name="T4" fmla="*/ 4 w 17"/>
                  <a:gd name="T5" fmla="*/ 28 h 59"/>
                  <a:gd name="T6" fmla="*/ 6 w 17"/>
                  <a:gd name="T7" fmla="*/ 23 h 59"/>
                  <a:gd name="T8" fmla="*/ 11 w 17"/>
                  <a:gd name="T9" fmla="*/ 6 h 59"/>
                  <a:gd name="T10" fmla="*/ 13 w 17"/>
                  <a:gd name="T11" fmla="*/ 0 h 59"/>
                  <a:gd name="T12" fmla="*/ 14 w 17"/>
                  <a:gd name="T13" fmla="*/ 1 h 59"/>
                  <a:gd name="T14" fmla="*/ 15 w 17"/>
                  <a:gd name="T15" fmla="*/ 8 h 59"/>
                  <a:gd name="T16" fmla="*/ 15 w 17"/>
                  <a:gd name="T17" fmla="*/ 13 h 59"/>
                  <a:gd name="T18" fmla="*/ 8 w 17"/>
                  <a:gd name="T19" fmla="*/ 33 h 59"/>
                  <a:gd name="T20" fmla="*/ 1 w 17"/>
                  <a:gd name="T21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59">
                    <a:moveTo>
                      <a:pt x="1" y="59"/>
                    </a:moveTo>
                    <a:cubicBezTo>
                      <a:pt x="1" y="58"/>
                      <a:pt x="1" y="57"/>
                      <a:pt x="0" y="57"/>
                    </a:cubicBezTo>
                    <a:cubicBezTo>
                      <a:pt x="2" y="47"/>
                      <a:pt x="4" y="38"/>
                      <a:pt x="4" y="28"/>
                    </a:cubicBezTo>
                    <a:cubicBezTo>
                      <a:pt x="4" y="26"/>
                      <a:pt x="5" y="24"/>
                      <a:pt x="6" y="23"/>
                    </a:cubicBezTo>
                    <a:cubicBezTo>
                      <a:pt x="10" y="18"/>
                      <a:pt x="11" y="12"/>
                      <a:pt x="11" y="6"/>
                    </a:cubicBezTo>
                    <a:cubicBezTo>
                      <a:pt x="11" y="4"/>
                      <a:pt x="11" y="2"/>
                      <a:pt x="13" y="0"/>
                    </a:cubicBezTo>
                    <a:cubicBezTo>
                      <a:pt x="13" y="0"/>
                      <a:pt x="14" y="1"/>
                      <a:pt x="14" y="1"/>
                    </a:cubicBezTo>
                    <a:cubicBezTo>
                      <a:pt x="17" y="3"/>
                      <a:pt x="17" y="6"/>
                      <a:pt x="15" y="8"/>
                    </a:cubicBezTo>
                    <a:cubicBezTo>
                      <a:pt x="13" y="10"/>
                      <a:pt x="14" y="11"/>
                      <a:pt x="15" y="13"/>
                    </a:cubicBezTo>
                    <a:cubicBezTo>
                      <a:pt x="15" y="20"/>
                      <a:pt x="12" y="27"/>
                      <a:pt x="8" y="33"/>
                    </a:cubicBezTo>
                    <a:cubicBezTo>
                      <a:pt x="6" y="41"/>
                      <a:pt x="3" y="50"/>
                      <a:pt x="1" y="59"/>
                    </a:cubicBezTo>
                    <a:close/>
                  </a:path>
                </a:pathLst>
              </a:custGeom>
              <a:solidFill>
                <a:srgbClr val="A49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5" name="Freeform 249"/>
              <p:cNvSpPr>
                <a:spLocks/>
              </p:cNvSpPr>
              <p:nvPr/>
            </p:nvSpPr>
            <p:spPr bwMode="auto">
              <a:xfrm>
                <a:off x="4471" y="988"/>
                <a:ext cx="24" cy="45"/>
              </a:xfrm>
              <a:custGeom>
                <a:avLst/>
                <a:gdLst>
                  <a:gd name="T0" fmla="*/ 12 w 17"/>
                  <a:gd name="T1" fmla="*/ 28 h 31"/>
                  <a:gd name="T2" fmla="*/ 11 w 17"/>
                  <a:gd name="T3" fmla="*/ 31 h 31"/>
                  <a:gd name="T4" fmla="*/ 11 w 17"/>
                  <a:gd name="T5" fmla="*/ 14 h 31"/>
                  <a:gd name="T6" fmla="*/ 6 w 17"/>
                  <a:gd name="T7" fmla="*/ 31 h 31"/>
                  <a:gd name="T8" fmla="*/ 0 w 17"/>
                  <a:gd name="T9" fmla="*/ 10 h 31"/>
                  <a:gd name="T10" fmla="*/ 1 w 17"/>
                  <a:gd name="T11" fmla="*/ 6 h 31"/>
                  <a:gd name="T12" fmla="*/ 4 w 17"/>
                  <a:gd name="T13" fmla="*/ 12 h 31"/>
                  <a:gd name="T14" fmla="*/ 5 w 17"/>
                  <a:gd name="T15" fmla="*/ 6 h 31"/>
                  <a:gd name="T16" fmla="*/ 6 w 17"/>
                  <a:gd name="T17" fmla="*/ 8 h 31"/>
                  <a:gd name="T18" fmla="*/ 7 w 17"/>
                  <a:gd name="T19" fmla="*/ 6 h 31"/>
                  <a:gd name="T20" fmla="*/ 8 w 17"/>
                  <a:gd name="T21" fmla="*/ 12 h 31"/>
                  <a:gd name="T22" fmla="*/ 17 w 17"/>
                  <a:gd name="T23" fmla="*/ 0 h 31"/>
                  <a:gd name="T24" fmla="*/ 15 w 17"/>
                  <a:gd name="T25" fmla="*/ 4 h 31"/>
                  <a:gd name="T26" fmla="*/ 14 w 17"/>
                  <a:gd name="T27" fmla="*/ 22 h 31"/>
                  <a:gd name="T28" fmla="*/ 12 w 17"/>
                  <a:gd name="T29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31">
                    <a:moveTo>
                      <a:pt x="12" y="28"/>
                    </a:moveTo>
                    <a:cubicBezTo>
                      <a:pt x="12" y="28"/>
                      <a:pt x="12" y="29"/>
                      <a:pt x="11" y="31"/>
                    </a:cubicBezTo>
                    <a:cubicBezTo>
                      <a:pt x="11" y="25"/>
                      <a:pt x="11" y="19"/>
                      <a:pt x="11" y="14"/>
                    </a:cubicBezTo>
                    <a:cubicBezTo>
                      <a:pt x="7" y="19"/>
                      <a:pt x="13" y="26"/>
                      <a:pt x="6" y="31"/>
                    </a:cubicBezTo>
                    <a:cubicBezTo>
                      <a:pt x="6" y="23"/>
                      <a:pt x="4" y="17"/>
                      <a:pt x="0" y="10"/>
                    </a:cubicBezTo>
                    <a:cubicBezTo>
                      <a:pt x="2" y="9"/>
                      <a:pt x="0" y="7"/>
                      <a:pt x="1" y="6"/>
                    </a:cubicBezTo>
                    <a:cubicBezTo>
                      <a:pt x="2" y="8"/>
                      <a:pt x="3" y="9"/>
                      <a:pt x="4" y="12"/>
                    </a:cubicBezTo>
                    <a:cubicBezTo>
                      <a:pt x="5" y="9"/>
                      <a:pt x="4" y="8"/>
                      <a:pt x="5" y="6"/>
                    </a:cubicBezTo>
                    <a:cubicBezTo>
                      <a:pt x="6" y="6"/>
                      <a:pt x="5" y="7"/>
                      <a:pt x="6" y="8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9" y="8"/>
                      <a:pt x="7" y="10"/>
                      <a:pt x="8" y="12"/>
                    </a:cubicBezTo>
                    <a:cubicBezTo>
                      <a:pt x="10" y="7"/>
                      <a:pt x="11" y="2"/>
                      <a:pt x="17" y="0"/>
                    </a:cubicBezTo>
                    <a:cubicBezTo>
                      <a:pt x="17" y="2"/>
                      <a:pt x="15" y="3"/>
                      <a:pt x="15" y="4"/>
                    </a:cubicBezTo>
                    <a:cubicBezTo>
                      <a:pt x="15" y="10"/>
                      <a:pt x="15" y="16"/>
                      <a:pt x="14" y="22"/>
                    </a:cubicBezTo>
                    <a:cubicBezTo>
                      <a:pt x="13" y="24"/>
                      <a:pt x="14" y="26"/>
                      <a:pt x="12" y="28"/>
                    </a:cubicBezTo>
                    <a:close/>
                  </a:path>
                </a:pathLst>
              </a:custGeom>
              <a:solidFill>
                <a:srgbClr val="303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6" name="Freeform 250"/>
              <p:cNvSpPr>
                <a:spLocks/>
              </p:cNvSpPr>
              <p:nvPr/>
            </p:nvSpPr>
            <p:spPr bwMode="auto">
              <a:xfrm>
                <a:off x="4828" y="2663"/>
                <a:ext cx="44" cy="119"/>
              </a:xfrm>
              <a:custGeom>
                <a:avLst/>
                <a:gdLst>
                  <a:gd name="T0" fmla="*/ 1 w 31"/>
                  <a:gd name="T1" fmla="*/ 1 h 82"/>
                  <a:gd name="T2" fmla="*/ 6 w 31"/>
                  <a:gd name="T3" fmla="*/ 16 h 82"/>
                  <a:gd name="T4" fmla="*/ 24 w 31"/>
                  <a:gd name="T5" fmla="*/ 64 h 82"/>
                  <a:gd name="T6" fmla="*/ 31 w 31"/>
                  <a:gd name="T7" fmla="*/ 82 h 82"/>
                  <a:gd name="T8" fmla="*/ 0 w 31"/>
                  <a:gd name="T9" fmla="*/ 1 h 82"/>
                  <a:gd name="T10" fmla="*/ 1 w 31"/>
                  <a:gd name="T11" fmla="*/ 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82">
                    <a:moveTo>
                      <a:pt x="1" y="1"/>
                    </a:moveTo>
                    <a:cubicBezTo>
                      <a:pt x="3" y="6"/>
                      <a:pt x="4" y="11"/>
                      <a:pt x="6" y="16"/>
                    </a:cubicBezTo>
                    <a:cubicBezTo>
                      <a:pt x="10" y="33"/>
                      <a:pt x="18" y="48"/>
                      <a:pt x="24" y="64"/>
                    </a:cubicBezTo>
                    <a:cubicBezTo>
                      <a:pt x="27" y="70"/>
                      <a:pt x="29" y="76"/>
                      <a:pt x="31" y="82"/>
                    </a:cubicBezTo>
                    <a:cubicBezTo>
                      <a:pt x="16" y="56"/>
                      <a:pt x="6" y="29"/>
                      <a:pt x="0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184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7" name="Freeform 251"/>
              <p:cNvSpPr>
                <a:spLocks/>
              </p:cNvSpPr>
              <p:nvPr/>
            </p:nvSpPr>
            <p:spPr bwMode="auto">
              <a:xfrm>
                <a:off x="4864" y="1744"/>
                <a:ext cx="23" cy="41"/>
              </a:xfrm>
              <a:custGeom>
                <a:avLst/>
                <a:gdLst>
                  <a:gd name="T0" fmla="*/ 13 w 16"/>
                  <a:gd name="T1" fmla="*/ 28 h 28"/>
                  <a:gd name="T2" fmla="*/ 12 w 16"/>
                  <a:gd name="T3" fmla="*/ 28 h 28"/>
                  <a:gd name="T4" fmla="*/ 8 w 16"/>
                  <a:gd name="T5" fmla="*/ 27 h 28"/>
                  <a:gd name="T6" fmla="*/ 7 w 16"/>
                  <a:gd name="T7" fmla="*/ 26 h 28"/>
                  <a:gd name="T8" fmla="*/ 0 w 16"/>
                  <a:gd name="T9" fmla="*/ 21 h 28"/>
                  <a:gd name="T10" fmla="*/ 0 w 16"/>
                  <a:gd name="T11" fmla="*/ 12 h 28"/>
                  <a:gd name="T12" fmla="*/ 2 w 16"/>
                  <a:gd name="T13" fmla="*/ 7 h 28"/>
                  <a:gd name="T14" fmla="*/ 3 w 16"/>
                  <a:gd name="T15" fmla="*/ 2 h 28"/>
                  <a:gd name="T16" fmla="*/ 5 w 16"/>
                  <a:gd name="T17" fmla="*/ 0 h 28"/>
                  <a:gd name="T18" fmla="*/ 6 w 16"/>
                  <a:gd name="T19" fmla="*/ 3 h 28"/>
                  <a:gd name="T20" fmla="*/ 7 w 16"/>
                  <a:gd name="T21" fmla="*/ 4 h 28"/>
                  <a:gd name="T22" fmla="*/ 9 w 16"/>
                  <a:gd name="T23" fmla="*/ 8 h 28"/>
                  <a:gd name="T24" fmla="*/ 12 w 16"/>
                  <a:gd name="T25" fmla="*/ 21 h 28"/>
                  <a:gd name="T26" fmla="*/ 14 w 16"/>
                  <a:gd name="T27" fmla="*/ 25 h 28"/>
                  <a:gd name="T28" fmla="*/ 15 w 16"/>
                  <a:gd name="T29" fmla="*/ 27 h 28"/>
                  <a:gd name="T30" fmla="*/ 13 w 16"/>
                  <a:gd name="T31" fmla="*/ 26 h 28"/>
                  <a:gd name="T32" fmla="*/ 13 w 16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" h="28">
                    <a:moveTo>
                      <a:pt x="13" y="28"/>
                    </a:moveTo>
                    <a:cubicBezTo>
                      <a:pt x="13" y="28"/>
                      <a:pt x="12" y="28"/>
                      <a:pt x="12" y="28"/>
                    </a:cubicBezTo>
                    <a:cubicBezTo>
                      <a:pt x="11" y="27"/>
                      <a:pt x="10" y="24"/>
                      <a:pt x="8" y="27"/>
                    </a:cubicBezTo>
                    <a:cubicBezTo>
                      <a:pt x="8" y="28"/>
                      <a:pt x="7" y="27"/>
                      <a:pt x="7" y="26"/>
                    </a:cubicBezTo>
                    <a:cubicBezTo>
                      <a:pt x="5" y="24"/>
                      <a:pt x="4" y="21"/>
                      <a:pt x="0" y="21"/>
                    </a:cubicBezTo>
                    <a:cubicBezTo>
                      <a:pt x="0" y="20"/>
                      <a:pt x="0" y="15"/>
                      <a:pt x="0" y="12"/>
                    </a:cubicBezTo>
                    <a:cubicBezTo>
                      <a:pt x="0" y="10"/>
                      <a:pt x="1" y="9"/>
                      <a:pt x="2" y="7"/>
                    </a:cubicBezTo>
                    <a:cubicBezTo>
                      <a:pt x="2" y="5"/>
                      <a:pt x="1" y="3"/>
                      <a:pt x="3" y="2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4"/>
                      <a:pt x="4" y="5"/>
                      <a:pt x="7" y="4"/>
                    </a:cubicBezTo>
                    <a:cubicBezTo>
                      <a:pt x="8" y="4"/>
                      <a:pt x="8" y="6"/>
                      <a:pt x="9" y="8"/>
                    </a:cubicBezTo>
                    <a:cubicBezTo>
                      <a:pt x="11" y="12"/>
                      <a:pt x="11" y="17"/>
                      <a:pt x="12" y="21"/>
                    </a:cubicBezTo>
                    <a:cubicBezTo>
                      <a:pt x="13" y="22"/>
                      <a:pt x="12" y="24"/>
                      <a:pt x="14" y="25"/>
                    </a:cubicBezTo>
                    <a:cubicBezTo>
                      <a:pt x="15" y="25"/>
                      <a:pt x="16" y="26"/>
                      <a:pt x="15" y="27"/>
                    </a:cubicBezTo>
                    <a:cubicBezTo>
                      <a:pt x="14" y="28"/>
                      <a:pt x="14" y="26"/>
                      <a:pt x="13" y="26"/>
                    </a:cubicBezTo>
                    <a:cubicBezTo>
                      <a:pt x="13" y="27"/>
                      <a:pt x="13" y="27"/>
                      <a:pt x="13" y="28"/>
                    </a:cubicBezTo>
                    <a:close/>
                  </a:path>
                </a:pathLst>
              </a:custGeom>
              <a:solidFill>
                <a:srgbClr val="6B6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8" name="Freeform 252"/>
              <p:cNvSpPr>
                <a:spLocks/>
              </p:cNvSpPr>
              <p:nvPr/>
            </p:nvSpPr>
            <p:spPr bwMode="auto">
              <a:xfrm>
                <a:off x="4851" y="1710"/>
                <a:ext cx="32" cy="66"/>
              </a:xfrm>
              <a:custGeom>
                <a:avLst/>
                <a:gdLst>
                  <a:gd name="T0" fmla="*/ 21 w 22"/>
                  <a:gd name="T1" fmla="*/ 45 h 46"/>
                  <a:gd name="T2" fmla="*/ 20 w 22"/>
                  <a:gd name="T3" fmla="*/ 45 h 46"/>
                  <a:gd name="T4" fmla="*/ 15 w 22"/>
                  <a:gd name="T5" fmla="*/ 31 h 46"/>
                  <a:gd name="T6" fmla="*/ 15 w 22"/>
                  <a:gd name="T7" fmla="*/ 25 h 46"/>
                  <a:gd name="T8" fmla="*/ 11 w 22"/>
                  <a:gd name="T9" fmla="*/ 31 h 46"/>
                  <a:gd name="T10" fmla="*/ 10 w 22"/>
                  <a:gd name="T11" fmla="*/ 31 h 46"/>
                  <a:gd name="T12" fmla="*/ 9 w 22"/>
                  <a:gd name="T13" fmla="*/ 29 h 46"/>
                  <a:gd name="T14" fmla="*/ 12 w 22"/>
                  <a:gd name="T15" fmla="*/ 23 h 46"/>
                  <a:gd name="T16" fmla="*/ 8 w 22"/>
                  <a:gd name="T17" fmla="*/ 21 h 46"/>
                  <a:gd name="T18" fmla="*/ 3 w 22"/>
                  <a:gd name="T19" fmla="*/ 17 h 46"/>
                  <a:gd name="T20" fmla="*/ 6 w 22"/>
                  <a:gd name="T21" fmla="*/ 10 h 46"/>
                  <a:gd name="T22" fmla="*/ 4 w 22"/>
                  <a:gd name="T23" fmla="*/ 9 h 46"/>
                  <a:gd name="T24" fmla="*/ 3 w 22"/>
                  <a:gd name="T25" fmla="*/ 11 h 46"/>
                  <a:gd name="T26" fmla="*/ 3 w 22"/>
                  <a:gd name="T27" fmla="*/ 15 h 46"/>
                  <a:gd name="T28" fmla="*/ 4 w 22"/>
                  <a:gd name="T29" fmla="*/ 8 h 46"/>
                  <a:gd name="T30" fmla="*/ 1 w 22"/>
                  <a:gd name="T31" fmla="*/ 1 h 46"/>
                  <a:gd name="T32" fmla="*/ 1 w 22"/>
                  <a:gd name="T33" fmla="*/ 1 h 46"/>
                  <a:gd name="T34" fmla="*/ 5 w 22"/>
                  <a:gd name="T35" fmla="*/ 4 h 46"/>
                  <a:gd name="T36" fmla="*/ 8 w 22"/>
                  <a:gd name="T37" fmla="*/ 5 h 46"/>
                  <a:gd name="T38" fmla="*/ 21 w 22"/>
                  <a:gd name="T39" fmla="*/ 37 h 46"/>
                  <a:gd name="T40" fmla="*/ 21 w 22"/>
                  <a:gd name="T41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" h="46">
                    <a:moveTo>
                      <a:pt x="21" y="45"/>
                    </a:moveTo>
                    <a:cubicBezTo>
                      <a:pt x="21" y="46"/>
                      <a:pt x="20" y="46"/>
                      <a:pt x="20" y="45"/>
                    </a:cubicBezTo>
                    <a:cubicBezTo>
                      <a:pt x="21" y="40"/>
                      <a:pt x="18" y="35"/>
                      <a:pt x="15" y="31"/>
                    </a:cubicBezTo>
                    <a:cubicBezTo>
                      <a:pt x="14" y="28"/>
                      <a:pt x="14" y="27"/>
                      <a:pt x="15" y="25"/>
                    </a:cubicBezTo>
                    <a:cubicBezTo>
                      <a:pt x="10" y="25"/>
                      <a:pt x="13" y="30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27"/>
                      <a:pt x="12" y="25"/>
                      <a:pt x="12" y="23"/>
                    </a:cubicBezTo>
                    <a:cubicBezTo>
                      <a:pt x="10" y="23"/>
                      <a:pt x="8" y="24"/>
                      <a:pt x="8" y="21"/>
                    </a:cubicBezTo>
                    <a:cubicBezTo>
                      <a:pt x="7" y="18"/>
                      <a:pt x="7" y="17"/>
                      <a:pt x="3" y="17"/>
                    </a:cubicBezTo>
                    <a:cubicBezTo>
                      <a:pt x="8" y="16"/>
                      <a:pt x="6" y="13"/>
                      <a:pt x="6" y="10"/>
                    </a:cubicBezTo>
                    <a:cubicBezTo>
                      <a:pt x="6" y="9"/>
                      <a:pt x="5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4" y="12"/>
                      <a:pt x="4" y="13"/>
                      <a:pt x="3" y="15"/>
                    </a:cubicBezTo>
                    <a:cubicBezTo>
                      <a:pt x="2" y="12"/>
                      <a:pt x="0" y="10"/>
                      <a:pt x="4" y="8"/>
                    </a:cubicBezTo>
                    <a:cubicBezTo>
                      <a:pt x="6" y="7"/>
                      <a:pt x="4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0"/>
                      <a:pt x="4" y="0"/>
                      <a:pt x="5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13" y="15"/>
                      <a:pt x="17" y="26"/>
                      <a:pt x="21" y="37"/>
                    </a:cubicBezTo>
                    <a:cubicBezTo>
                      <a:pt x="22" y="40"/>
                      <a:pt x="20" y="43"/>
                      <a:pt x="21" y="45"/>
                    </a:cubicBezTo>
                    <a:close/>
                  </a:path>
                </a:pathLst>
              </a:custGeom>
              <a:solidFill>
                <a:srgbClr val="D3D1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9" name="Freeform 253"/>
              <p:cNvSpPr>
                <a:spLocks/>
              </p:cNvSpPr>
              <p:nvPr/>
            </p:nvSpPr>
            <p:spPr bwMode="auto">
              <a:xfrm>
                <a:off x="4971" y="3369"/>
                <a:ext cx="30" cy="49"/>
              </a:xfrm>
              <a:custGeom>
                <a:avLst/>
                <a:gdLst>
                  <a:gd name="T0" fmla="*/ 21 w 21"/>
                  <a:gd name="T1" fmla="*/ 25 h 34"/>
                  <a:gd name="T2" fmla="*/ 20 w 21"/>
                  <a:gd name="T3" fmla="*/ 33 h 34"/>
                  <a:gd name="T4" fmla="*/ 19 w 21"/>
                  <a:gd name="T5" fmla="*/ 33 h 34"/>
                  <a:gd name="T6" fmla="*/ 19 w 21"/>
                  <a:gd name="T7" fmla="*/ 33 h 34"/>
                  <a:gd name="T8" fmla="*/ 14 w 21"/>
                  <a:gd name="T9" fmla="*/ 31 h 34"/>
                  <a:gd name="T10" fmla="*/ 6 w 21"/>
                  <a:gd name="T11" fmla="*/ 21 h 34"/>
                  <a:gd name="T12" fmla="*/ 8 w 21"/>
                  <a:gd name="T13" fmla="*/ 19 h 34"/>
                  <a:gd name="T14" fmla="*/ 10 w 21"/>
                  <a:gd name="T15" fmla="*/ 14 h 34"/>
                  <a:gd name="T16" fmla="*/ 1 w 21"/>
                  <a:gd name="T17" fmla="*/ 3 h 34"/>
                  <a:gd name="T18" fmla="*/ 0 w 21"/>
                  <a:gd name="T19" fmla="*/ 1 h 34"/>
                  <a:gd name="T20" fmla="*/ 6 w 21"/>
                  <a:gd name="T21" fmla="*/ 0 h 34"/>
                  <a:gd name="T22" fmla="*/ 19 w 21"/>
                  <a:gd name="T23" fmla="*/ 24 h 34"/>
                  <a:gd name="T24" fmla="*/ 21 w 21"/>
                  <a:gd name="T25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4">
                    <a:moveTo>
                      <a:pt x="21" y="25"/>
                    </a:moveTo>
                    <a:cubicBezTo>
                      <a:pt x="21" y="28"/>
                      <a:pt x="19" y="30"/>
                      <a:pt x="20" y="33"/>
                    </a:cubicBezTo>
                    <a:cubicBezTo>
                      <a:pt x="20" y="34"/>
                      <a:pt x="19" y="33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6" y="31"/>
                      <a:pt x="14" y="31"/>
                    </a:cubicBezTo>
                    <a:cubicBezTo>
                      <a:pt x="9" y="31"/>
                      <a:pt x="5" y="26"/>
                      <a:pt x="6" y="21"/>
                    </a:cubicBezTo>
                    <a:cubicBezTo>
                      <a:pt x="6" y="19"/>
                      <a:pt x="7" y="20"/>
                      <a:pt x="8" y="19"/>
                    </a:cubicBezTo>
                    <a:cubicBezTo>
                      <a:pt x="12" y="19"/>
                      <a:pt x="13" y="17"/>
                      <a:pt x="10" y="14"/>
                    </a:cubicBezTo>
                    <a:cubicBezTo>
                      <a:pt x="7" y="10"/>
                      <a:pt x="3" y="7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  <a:cubicBezTo>
                      <a:pt x="10" y="8"/>
                      <a:pt x="16" y="15"/>
                      <a:pt x="19" y="24"/>
                    </a:cubicBezTo>
                    <a:cubicBezTo>
                      <a:pt x="19" y="25"/>
                      <a:pt x="20" y="25"/>
                      <a:pt x="21" y="25"/>
                    </a:cubicBezTo>
                    <a:close/>
                  </a:path>
                </a:pathLst>
              </a:custGeom>
              <a:solidFill>
                <a:srgbClr val="AAA5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0" name="Freeform 254"/>
              <p:cNvSpPr>
                <a:spLocks/>
              </p:cNvSpPr>
              <p:nvPr/>
            </p:nvSpPr>
            <p:spPr bwMode="auto">
              <a:xfrm>
                <a:off x="4871" y="3244"/>
                <a:ext cx="42" cy="27"/>
              </a:xfrm>
              <a:custGeom>
                <a:avLst/>
                <a:gdLst>
                  <a:gd name="T0" fmla="*/ 29 w 29"/>
                  <a:gd name="T1" fmla="*/ 4 h 18"/>
                  <a:gd name="T2" fmla="*/ 26 w 29"/>
                  <a:gd name="T3" fmla="*/ 7 h 18"/>
                  <a:gd name="T4" fmla="*/ 25 w 29"/>
                  <a:gd name="T5" fmla="*/ 10 h 18"/>
                  <a:gd name="T6" fmla="*/ 25 w 29"/>
                  <a:gd name="T7" fmla="*/ 13 h 18"/>
                  <a:gd name="T8" fmla="*/ 22 w 29"/>
                  <a:gd name="T9" fmla="*/ 12 h 18"/>
                  <a:gd name="T10" fmla="*/ 19 w 29"/>
                  <a:gd name="T11" fmla="*/ 10 h 18"/>
                  <a:gd name="T12" fmla="*/ 21 w 29"/>
                  <a:gd name="T13" fmla="*/ 8 h 18"/>
                  <a:gd name="T14" fmla="*/ 12 w 29"/>
                  <a:gd name="T15" fmla="*/ 11 h 18"/>
                  <a:gd name="T16" fmla="*/ 23 w 29"/>
                  <a:gd name="T17" fmla="*/ 15 h 18"/>
                  <a:gd name="T18" fmla="*/ 6 w 29"/>
                  <a:gd name="T19" fmla="*/ 18 h 18"/>
                  <a:gd name="T20" fmla="*/ 5 w 29"/>
                  <a:gd name="T21" fmla="*/ 11 h 18"/>
                  <a:gd name="T22" fmla="*/ 13 w 29"/>
                  <a:gd name="T23" fmla="*/ 8 h 18"/>
                  <a:gd name="T24" fmla="*/ 0 w 29"/>
                  <a:gd name="T25" fmla="*/ 11 h 18"/>
                  <a:gd name="T26" fmla="*/ 7 w 29"/>
                  <a:gd name="T27" fmla="*/ 3 h 18"/>
                  <a:gd name="T28" fmla="*/ 4 w 29"/>
                  <a:gd name="T29" fmla="*/ 2 h 18"/>
                  <a:gd name="T30" fmla="*/ 15 w 29"/>
                  <a:gd name="T31" fmla="*/ 3 h 18"/>
                  <a:gd name="T32" fmla="*/ 25 w 29"/>
                  <a:gd name="T33" fmla="*/ 5 h 18"/>
                  <a:gd name="T34" fmla="*/ 29 w 29"/>
                  <a:gd name="T3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18">
                    <a:moveTo>
                      <a:pt x="29" y="4"/>
                    </a:moveTo>
                    <a:cubicBezTo>
                      <a:pt x="29" y="6"/>
                      <a:pt x="28" y="7"/>
                      <a:pt x="26" y="7"/>
                    </a:cubicBezTo>
                    <a:cubicBezTo>
                      <a:pt x="24" y="7"/>
                      <a:pt x="24" y="9"/>
                      <a:pt x="25" y="10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4" y="14"/>
                      <a:pt x="23" y="13"/>
                      <a:pt x="22" y="12"/>
                    </a:cubicBezTo>
                    <a:cubicBezTo>
                      <a:pt x="21" y="12"/>
                      <a:pt x="20" y="11"/>
                      <a:pt x="19" y="10"/>
                    </a:cubicBezTo>
                    <a:cubicBezTo>
                      <a:pt x="19" y="9"/>
                      <a:pt x="21" y="10"/>
                      <a:pt x="21" y="8"/>
                    </a:cubicBezTo>
                    <a:cubicBezTo>
                      <a:pt x="18" y="7"/>
                      <a:pt x="15" y="10"/>
                      <a:pt x="12" y="11"/>
                    </a:cubicBezTo>
                    <a:cubicBezTo>
                      <a:pt x="16" y="11"/>
                      <a:pt x="20" y="11"/>
                      <a:pt x="23" y="15"/>
                    </a:cubicBezTo>
                    <a:cubicBezTo>
                      <a:pt x="16" y="11"/>
                      <a:pt x="11" y="12"/>
                      <a:pt x="6" y="18"/>
                    </a:cubicBezTo>
                    <a:cubicBezTo>
                      <a:pt x="4" y="15"/>
                      <a:pt x="12" y="13"/>
                      <a:pt x="5" y="11"/>
                    </a:cubicBezTo>
                    <a:cubicBezTo>
                      <a:pt x="7" y="8"/>
                      <a:pt x="10" y="9"/>
                      <a:pt x="13" y="8"/>
                    </a:cubicBezTo>
                    <a:cubicBezTo>
                      <a:pt x="7" y="6"/>
                      <a:pt x="4" y="11"/>
                      <a:pt x="0" y="11"/>
                    </a:cubicBezTo>
                    <a:cubicBezTo>
                      <a:pt x="0" y="7"/>
                      <a:pt x="4" y="6"/>
                      <a:pt x="7" y="3"/>
                    </a:cubicBezTo>
                    <a:cubicBezTo>
                      <a:pt x="6" y="3"/>
                      <a:pt x="5" y="3"/>
                      <a:pt x="4" y="2"/>
                    </a:cubicBezTo>
                    <a:cubicBezTo>
                      <a:pt x="8" y="1"/>
                      <a:pt x="11" y="0"/>
                      <a:pt x="15" y="3"/>
                    </a:cubicBezTo>
                    <a:cubicBezTo>
                      <a:pt x="17" y="6"/>
                      <a:pt x="21" y="7"/>
                      <a:pt x="25" y="5"/>
                    </a:cubicBezTo>
                    <a:cubicBezTo>
                      <a:pt x="26" y="4"/>
                      <a:pt x="28" y="4"/>
                      <a:pt x="29" y="4"/>
                    </a:cubicBezTo>
                    <a:close/>
                  </a:path>
                </a:pathLst>
              </a:custGeom>
              <a:solidFill>
                <a:srgbClr val="5858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1" name="Freeform 255"/>
              <p:cNvSpPr>
                <a:spLocks/>
              </p:cNvSpPr>
              <p:nvPr/>
            </p:nvSpPr>
            <p:spPr bwMode="auto">
              <a:xfrm>
                <a:off x="4719" y="2337"/>
                <a:ext cx="23" cy="95"/>
              </a:xfrm>
              <a:custGeom>
                <a:avLst/>
                <a:gdLst>
                  <a:gd name="T0" fmla="*/ 6 w 16"/>
                  <a:gd name="T1" fmla="*/ 24 h 66"/>
                  <a:gd name="T2" fmla="*/ 13 w 16"/>
                  <a:gd name="T3" fmla="*/ 57 h 66"/>
                  <a:gd name="T4" fmla="*/ 15 w 16"/>
                  <a:gd name="T5" fmla="*/ 60 h 66"/>
                  <a:gd name="T6" fmla="*/ 15 w 16"/>
                  <a:gd name="T7" fmla="*/ 61 h 66"/>
                  <a:gd name="T8" fmla="*/ 14 w 16"/>
                  <a:gd name="T9" fmla="*/ 62 h 66"/>
                  <a:gd name="T10" fmla="*/ 13 w 16"/>
                  <a:gd name="T11" fmla="*/ 64 h 66"/>
                  <a:gd name="T12" fmla="*/ 12 w 16"/>
                  <a:gd name="T13" fmla="*/ 66 h 66"/>
                  <a:gd name="T14" fmla="*/ 4 w 16"/>
                  <a:gd name="T15" fmla="*/ 32 h 66"/>
                  <a:gd name="T16" fmla="*/ 3 w 16"/>
                  <a:gd name="T17" fmla="*/ 25 h 66"/>
                  <a:gd name="T18" fmla="*/ 1 w 16"/>
                  <a:gd name="T19" fmla="*/ 11 h 66"/>
                  <a:gd name="T20" fmla="*/ 6 w 16"/>
                  <a:gd name="T21" fmla="*/ 0 h 66"/>
                  <a:gd name="T22" fmla="*/ 7 w 16"/>
                  <a:gd name="T23" fmla="*/ 1 h 66"/>
                  <a:gd name="T24" fmla="*/ 6 w 16"/>
                  <a:gd name="T25" fmla="*/ 4 h 66"/>
                  <a:gd name="T26" fmla="*/ 6 w 16"/>
                  <a:gd name="T27" fmla="*/ 2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66">
                    <a:moveTo>
                      <a:pt x="6" y="24"/>
                    </a:moveTo>
                    <a:cubicBezTo>
                      <a:pt x="10" y="35"/>
                      <a:pt x="10" y="46"/>
                      <a:pt x="13" y="57"/>
                    </a:cubicBezTo>
                    <a:cubicBezTo>
                      <a:pt x="13" y="58"/>
                      <a:pt x="12" y="60"/>
                      <a:pt x="15" y="60"/>
                    </a:cubicBezTo>
                    <a:cubicBezTo>
                      <a:pt x="16" y="60"/>
                      <a:pt x="15" y="61"/>
                      <a:pt x="15" y="61"/>
                    </a:cubicBezTo>
                    <a:cubicBezTo>
                      <a:pt x="15" y="62"/>
                      <a:pt x="14" y="62"/>
                      <a:pt x="14" y="62"/>
                    </a:cubicBezTo>
                    <a:cubicBezTo>
                      <a:pt x="12" y="62"/>
                      <a:pt x="13" y="64"/>
                      <a:pt x="13" y="64"/>
                    </a:cubicBezTo>
                    <a:cubicBezTo>
                      <a:pt x="12" y="65"/>
                      <a:pt x="12" y="66"/>
                      <a:pt x="12" y="66"/>
                    </a:cubicBezTo>
                    <a:cubicBezTo>
                      <a:pt x="9" y="55"/>
                      <a:pt x="7" y="43"/>
                      <a:pt x="4" y="32"/>
                    </a:cubicBezTo>
                    <a:cubicBezTo>
                      <a:pt x="4" y="30"/>
                      <a:pt x="4" y="27"/>
                      <a:pt x="3" y="25"/>
                    </a:cubicBezTo>
                    <a:cubicBezTo>
                      <a:pt x="1" y="21"/>
                      <a:pt x="1" y="16"/>
                      <a:pt x="1" y="11"/>
                    </a:cubicBezTo>
                    <a:cubicBezTo>
                      <a:pt x="0" y="8"/>
                      <a:pt x="3" y="3"/>
                      <a:pt x="6" y="0"/>
                    </a:cubicBezTo>
                    <a:cubicBezTo>
                      <a:pt x="6" y="0"/>
                      <a:pt x="7" y="1"/>
                      <a:pt x="7" y="1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2" y="11"/>
                      <a:pt x="3" y="18"/>
                      <a:pt x="6" y="24"/>
                    </a:cubicBezTo>
                    <a:close/>
                  </a:path>
                </a:pathLst>
              </a:custGeom>
              <a:solidFill>
                <a:srgbClr val="443A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2" name="Freeform 256"/>
              <p:cNvSpPr>
                <a:spLocks/>
              </p:cNvSpPr>
              <p:nvPr/>
            </p:nvSpPr>
            <p:spPr bwMode="auto">
              <a:xfrm>
                <a:off x="4379" y="3203"/>
                <a:ext cx="15" cy="76"/>
              </a:xfrm>
              <a:custGeom>
                <a:avLst/>
                <a:gdLst>
                  <a:gd name="T0" fmla="*/ 1 w 10"/>
                  <a:gd name="T1" fmla="*/ 53 h 53"/>
                  <a:gd name="T2" fmla="*/ 3 w 10"/>
                  <a:gd name="T3" fmla="*/ 43 h 53"/>
                  <a:gd name="T4" fmla="*/ 4 w 10"/>
                  <a:gd name="T5" fmla="*/ 41 h 53"/>
                  <a:gd name="T6" fmla="*/ 3 w 10"/>
                  <a:gd name="T7" fmla="*/ 31 h 53"/>
                  <a:gd name="T8" fmla="*/ 2 w 10"/>
                  <a:gd name="T9" fmla="*/ 0 h 53"/>
                  <a:gd name="T10" fmla="*/ 8 w 10"/>
                  <a:gd name="T11" fmla="*/ 31 h 53"/>
                  <a:gd name="T12" fmla="*/ 3 w 10"/>
                  <a:gd name="T13" fmla="*/ 51 h 53"/>
                  <a:gd name="T14" fmla="*/ 1 w 10"/>
                  <a:gd name="T15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3">
                    <a:moveTo>
                      <a:pt x="1" y="53"/>
                    </a:moveTo>
                    <a:cubicBezTo>
                      <a:pt x="0" y="50"/>
                      <a:pt x="2" y="46"/>
                      <a:pt x="3" y="43"/>
                    </a:cubicBezTo>
                    <a:cubicBezTo>
                      <a:pt x="3" y="42"/>
                      <a:pt x="4" y="41"/>
                      <a:pt x="4" y="41"/>
                    </a:cubicBezTo>
                    <a:cubicBezTo>
                      <a:pt x="0" y="38"/>
                      <a:pt x="6" y="34"/>
                      <a:pt x="3" y="31"/>
                    </a:cubicBezTo>
                    <a:cubicBezTo>
                      <a:pt x="1" y="21"/>
                      <a:pt x="2" y="10"/>
                      <a:pt x="2" y="0"/>
                    </a:cubicBezTo>
                    <a:cubicBezTo>
                      <a:pt x="4" y="10"/>
                      <a:pt x="5" y="21"/>
                      <a:pt x="8" y="31"/>
                    </a:cubicBezTo>
                    <a:cubicBezTo>
                      <a:pt x="10" y="39"/>
                      <a:pt x="7" y="45"/>
                      <a:pt x="3" y="51"/>
                    </a:cubicBezTo>
                    <a:cubicBezTo>
                      <a:pt x="3" y="52"/>
                      <a:pt x="2" y="53"/>
                      <a:pt x="1" y="53"/>
                    </a:cubicBezTo>
                    <a:close/>
                  </a:path>
                </a:pathLst>
              </a:custGeom>
              <a:solidFill>
                <a:srgbClr val="756F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3" name="Freeform 257"/>
              <p:cNvSpPr>
                <a:spLocks/>
              </p:cNvSpPr>
              <p:nvPr/>
            </p:nvSpPr>
            <p:spPr bwMode="auto">
              <a:xfrm>
                <a:off x="4812" y="1731"/>
                <a:ext cx="24" cy="35"/>
              </a:xfrm>
              <a:custGeom>
                <a:avLst/>
                <a:gdLst>
                  <a:gd name="T0" fmla="*/ 16 w 17"/>
                  <a:gd name="T1" fmla="*/ 16 h 24"/>
                  <a:gd name="T2" fmla="*/ 13 w 17"/>
                  <a:gd name="T3" fmla="*/ 22 h 24"/>
                  <a:gd name="T4" fmla="*/ 10 w 17"/>
                  <a:gd name="T5" fmla="*/ 22 h 24"/>
                  <a:gd name="T6" fmla="*/ 9 w 17"/>
                  <a:gd name="T7" fmla="*/ 22 h 24"/>
                  <a:gd name="T8" fmla="*/ 0 w 17"/>
                  <a:gd name="T9" fmla="*/ 23 h 24"/>
                  <a:gd name="T10" fmla="*/ 0 w 17"/>
                  <a:gd name="T11" fmla="*/ 21 h 24"/>
                  <a:gd name="T12" fmla="*/ 7 w 17"/>
                  <a:gd name="T13" fmla="*/ 20 h 24"/>
                  <a:gd name="T14" fmla="*/ 2 w 17"/>
                  <a:gd name="T15" fmla="*/ 17 h 24"/>
                  <a:gd name="T16" fmla="*/ 7 w 17"/>
                  <a:gd name="T17" fmla="*/ 7 h 24"/>
                  <a:gd name="T18" fmla="*/ 8 w 17"/>
                  <a:gd name="T19" fmla="*/ 3 h 24"/>
                  <a:gd name="T20" fmla="*/ 9 w 17"/>
                  <a:gd name="T21" fmla="*/ 0 h 24"/>
                  <a:gd name="T22" fmla="*/ 13 w 17"/>
                  <a:gd name="T23" fmla="*/ 7 h 24"/>
                  <a:gd name="T24" fmla="*/ 15 w 17"/>
                  <a:gd name="T25" fmla="*/ 7 h 24"/>
                  <a:gd name="T26" fmla="*/ 16 w 17"/>
                  <a:gd name="T27" fmla="*/ 8 h 24"/>
                  <a:gd name="T28" fmla="*/ 16 w 17"/>
                  <a:gd name="T29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24">
                    <a:moveTo>
                      <a:pt x="16" y="16"/>
                    </a:moveTo>
                    <a:cubicBezTo>
                      <a:pt x="15" y="18"/>
                      <a:pt x="14" y="20"/>
                      <a:pt x="13" y="22"/>
                    </a:cubicBezTo>
                    <a:cubicBezTo>
                      <a:pt x="12" y="23"/>
                      <a:pt x="12" y="23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6" y="24"/>
                      <a:pt x="3" y="23"/>
                      <a:pt x="0" y="23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2" y="20"/>
                      <a:pt x="5" y="22"/>
                      <a:pt x="7" y="20"/>
                    </a:cubicBezTo>
                    <a:cubicBezTo>
                      <a:pt x="6" y="17"/>
                      <a:pt x="2" y="20"/>
                      <a:pt x="2" y="17"/>
                    </a:cubicBezTo>
                    <a:cubicBezTo>
                      <a:pt x="4" y="13"/>
                      <a:pt x="4" y="10"/>
                      <a:pt x="7" y="7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13" y="1"/>
                      <a:pt x="12" y="5"/>
                      <a:pt x="13" y="7"/>
                    </a:cubicBezTo>
                    <a:cubicBezTo>
                      <a:pt x="14" y="9"/>
                      <a:pt x="14" y="9"/>
                      <a:pt x="15" y="7"/>
                    </a:cubicBezTo>
                    <a:cubicBezTo>
                      <a:pt x="16" y="6"/>
                      <a:pt x="16" y="7"/>
                      <a:pt x="16" y="8"/>
                    </a:cubicBezTo>
                    <a:cubicBezTo>
                      <a:pt x="15" y="11"/>
                      <a:pt x="17" y="13"/>
                      <a:pt x="16" y="16"/>
                    </a:cubicBezTo>
                    <a:close/>
                  </a:path>
                </a:pathLst>
              </a:custGeom>
              <a:solidFill>
                <a:srgbClr val="B0B6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4" name="Freeform 258"/>
              <p:cNvSpPr>
                <a:spLocks/>
              </p:cNvSpPr>
              <p:nvPr/>
            </p:nvSpPr>
            <p:spPr bwMode="auto">
              <a:xfrm>
                <a:off x="3911" y="2912"/>
                <a:ext cx="33" cy="168"/>
              </a:xfrm>
              <a:custGeom>
                <a:avLst/>
                <a:gdLst>
                  <a:gd name="T0" fmla="*/ 16 w 23"/>
                  <a:gd name="T1" fmla="*/ 2 h 116"/>
                  <a:gd name="T2" fmla="*/ 23 w 23"/>
                  <a:gd name="T3" fmla="*/ 4 h 116"/>
                  <a:gd name="T4" fmla="*/ 18 w 23"/>
                  <a:gd name="T5" fmla="*/ 24 h 116"/>
                  <a:gd name="T6" fmla="*/ 10 w 23"/>
                  <a:gd name="T7" fmla="*/ 74 h 116"/>
                  <a:gd name="T8" fmla="*/ 5 w 23"/>
                  <a:gd name="T9" fmla="*/ 105 h 116"/>
                  <a:gd name="T10" fmla="*/ 3 w 23"/>
                  <a:gd name="T11" fmla="*/ 111 h 116"/>
                  <a:gd name="T12" fmla="*/ 1 w 23"/>
                  <a:gd name="T13" fmla="*/ 116 h 116"/>
                  <a:gd name="T14" fmla="*/ 3 w 23"/>
                  <a:gd name="T15" fmla="*/ 98 h 116"/>
                  <a:gd name="T16" fmla="*/ 12 w 23"/>
                  <a:gd name="T17" fmla="*/ 39 h 116"/>
                  <a:gd name="T18" fmla="*/ 18 w 23"/>
                  <a:gd name="T19" fmla="*/ 9 h 116"/>
                  <a:gd name="T20" fmla="*/ 16 w 23"/>
                  <a:gd name="T21" fmla="*/ 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16">
                    <a:moveTo>
                      <a:pt x="16" y="2"/>
                    </a:moveTo>
                    <a:cubicBezTo>
                      <a:pt x="18" y="3"/>
                      <a:pt x="21" y="0"/>
                      <a:pt x="23" y="4"/>
                    </a:cubicBezTo>
                    <a:cubicBezTo>
                      <a:pt x="20" y="10"/>
                      <a:pt x="19" y="17"/>
                      <a:pt x="18" y="24"/>
                    </a:cubicBezTo>
                    <a:cubicBezTo>
                      <a:pt x="16" y="41"/>
                      <a:pt x="13" y="57"/>
                      <a:pt x="10" y="74"/>
                    </a:cubicBezTo>
                    <a:cubicBezTo>
                      <a:pt x="9" y="84"/>
                      <a:pt x="7" y="95"/>
                      <a:pt x="5" y="105"/>
                    </a:cubicBezTo>
                    <a:cubicBezTo>
                      <a:pt x="5" y="107"/>
                      <a:pt x="5" y="110"/>
                      <a:pt x="3" y="111"/>
                    </a:cubicBezTo>
                    <a:cubicBezTo>
                      <a:pt x="2" y="113"/>
                      <a:pt x="3" y="115"/>
                      <a:pt x="1" y="116"/>
                    </a:cubicBezTo>
                    <a:cubicBezTo>
                      <a:pt x="0" y="110"/>
                      <a:pt x="2" y="104"/>
                      <a:pt x="3" y="98"/>
                    </a:cubicBezTo>
                    <a:cubicBezTo>
                      <a:pt x="7" y="79"/>
                      <a:pt x="10" y="59"/>
                      <a:pt x="12" y="39"/>
                    </a:cubicBezTo>
                    <a:cubicBezTo>
                      <a:pt x="14" y="29"/>
                      <a:pt x="16" y="19"/>
                      <a:pt x="18" y="9"/>
                    </a:cubicBezTo>
                    <a:cubicBezTo>
                      <a:pt x="18" y="6"/>
                      <a:pt x="15" y="4"/>
                      <a:pt x="16" y="2"/>
                    </a:cubicBezTo>
                    <a:close/>
                  </a:path>
                </a:pathLst>
              </a:custGeom>
              <a:solidFill>
                <a:srgbClr val="CFD7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5" name="Freeform 259"/>
              <p:cNvSpPr>
                <a:spLocks/>
              </p:cNvSpPr>
              <p:nvPr/>
            </p:nvSpPr>
            <p:spPr bwMode="auto">
              <a:xfrm>
                <a:off x="4715" y="2523"/>
                <a:ext cx="45" cy="106"/>
              </a:xfrm>
              <a:custGeom>
                <a:avLst/>
                <a:gdLst>
                  <a:gd name="T0" fmla="*/ 25 w 31"/>
                  <a:gd name="T1" fmla="*/ 0 h 73"/>
                  <a:gd name="T2" fmla="*/ 28 w 31"/>
                  <a:gd name="T3" fmla="*/ 21 h 73"/>
                  <a:gd name="T4" fmla="*/ 20 w 31"/>
                  <a:gd name="T5" fmla="*/ 41 h 73"/>
                  <a:gd name="T6" fmla="*/ 8 w 31"/>
                  <a:gd name="T7" fmla="*/ 66 h 73"/>
                  <a:gd name="T8" fmla="*/ 0 w 31"/>
                  <a:gd name="T9" fmla="*/ 73 h 73"/>
                  <a:gd name="T10" fmla="*/ 13 w 31"/>
                  <a:gd name="T11" fmla="*/ 50 h 73"/>
                  <a:gd name="T12" fmla="*/ 24 w 31"/>
                  <a:gd name="T13" fmla="*/ 23 h 73"/>
                  <a:gd name="T14" fmla="*/ 25 w 31"/>
                  <a:gd name="T15" fmla="*/ 21 h 73"/>
                  <a:gd name="T16" fmla="*/ 26 w 31"/>
                  <a:gd name="T17" fmla="*/ 12 h 73"/>
                  <a:gd name="T18" fmla="*/ 25 w 31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73">
                    <a:moveTo>
                      <a:pt x="25" y="0"/>
                    </a:moveTo>
                    <a:cubicBezTo>
                      <a:pt x="29" y="8"/>
                      <a:pt x="31" y="15"/>
                      <a:pt x="28" y="21"/>
                    </a:cubicBezTo>
                    <a:cubicBezTo>
                      <a:pt x="26" y="28"/>
                      <a:pt x="23" y="35"/>
                      <a:pt x="20" y="41"/>
                    </a:cubicBezTo>
                    <a:cubicBezTo>
                      <a:pt x="16" y="49"/>
                      <a:pt x="12" y="57"/>
                      <a:pt x="8" y="66"/>
                    </a:cubicBezTo>
                    <a:cubicBezTo>
                      <a:pt x="6" y="69"/>
                      <a:pt x="4" y="71"/>
                      <a:pt x="0" y="73"/>
                    </a:cubicBezTo>
                    <a:cubicBezTo>
                      <a:pt x="6" y="65"/>
                      <a:pt x="9" y="57"/>
                      <a:pt x="13" y="50"/>
                    </a:cubicBezTo>
                    <a:cubicBezTo>
                      <a:pt x="18" y="42"/>
                      <a:pt x="21" y="32"/>
                      <a:pt x="24" y="23"/>
                    </a:cubicBezTo>
                    <a:cubicBezTo>
                      <a:pt x="24" y="22"/>
                      <a:pt x="25" y="21"/>
                      <a:pt x="25" y="21"/>
                    </a:cubicBezTo>
                    <a:cubicBezTo>
                      <a:pt x="26" y="18"/>
                      <a:pt x="27" y="15"/>
                      <a:pt x="26" y="12"/>
                    </a:cubicBezTo>
                    <a:cubicBezTo>
                      <a:pt x="26" y="9"/>
                      <a:pt x="25" y="5"/>
                      <a:pt x="25" y="0"/>
                    </a:cubicBezTo>
                    <a:close/>
                  </a:path>
                </a:pathLst>
              </a:custGeom>
              <a:solidFill>
                <a:srgbClr val="4144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6" name="Freeform 260"/>
              <p:cNvSpPr>
                <a:spLocks/>
              </p:cNvSpPr>
              <p:nvPr/>
            </p:nvSpPr>
            <p:spPr bwMode="auto">
              <a:xfrm>
                <a:off x="4001" y="1981"/>
                <a:ext cx="21" cy="104"/>
              </a:xfrm>
              <a:custGeom>
                <a:avLst/>
                <a:gdLst>
                  <a:gd name="T0" fmla="*/ 11 w 15"/>
                  <a:gd name="T1" fmla="*/ 0 h 72"/>
                  <a:gd name="T2" fmla="*/ 13 w 15"/>
                  <a:gd name="T3" fmla="*/ 9 h 72"/>
                  <a:gd name="T4" fmla="*/ 13 w 15"/>
                  <a:gd name="T5" fmla="*/ 19 h 72"/>
                  <a:gd name="T6" fmla="*/ 7 w 15"/>
                  <a:gd name="T7" fmla="*/ 53 h 72"/>
                  <a:gd name="T8" fmla="*/ 5 w 15"/>
                  <a:gd name="T9" fmla="*/ 58 h 72"/>
                  <a:gd name="T10" fmla="*/ 3 w 15"/>
                  <a:gd name="T11" fmla="*/ 70 h 72"/>
                  <a:gd name="T12" fmla="*/ 1 w 15"/>
                  <a:gd name="T13" fmla="*/ 68 h 72"/>
                  <a:gd name="T14" fmla="*/ 9 w 15"/>
                  <a:gd name="T15" fmla="*/ 19 h 72"/>
                  <a:gd name="T16" fmla="*/ 10 w 15"/>
                  <a:gd name="T17" fmla="*/ 5 h 72"/>
                  <a:gd name="T18" fmla="*/ 11 w 15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72">
                    <a:moveTo>
                      <a:pt x="11" y="0"/>
                    </a:moveTo>
                    <a:cubicBezTo>
                      <a:pt x="14" y="2"/>
                      <a:pt x="12" y="6"/>
                      <a:pt x="13" y="9"/>
                    </a:cubicBezTo>
                    <a:cubicBezTo>
                      <a:pt x="15" y="12"/>
                      <a:pt x="13" y="16"/>
                      <a:pt x="13" y="19"/>
                    </a:cubicBezTo>
                    <a:cubicBezTo>
                      <a:pt x="11" y="30"/>
                      <a:pt x="8" y="42"/>
                      <a:pt x="7" y="53"/>
                    </a:cubicBezTo>
                    <a:cubicBezTo>
                      <a:pt x="7" y="55"/>
                      <a:pt x="6" y="56"/>
                      <a:pt x="5" y="58"/>
                    </a:cubicBezTo>
                    <a:cubicBezTo>
                      <a:pt x="5" y="62"/>
                      <a:pt x="4" y="66"/>
                      <a:pt x="3" y="70"/>
                    </a:cubicBezTo>
                    <a:cubicBezTo>
                      <a:pt x="1" y="72"/>
                      <a:pt x="0" y="70"/>
                      <a:pt x="1" y="68"/>
                    </a:cubicBezTo>
                    <a:cubicBezTo>
                      <a:pt x="5" y="52"/>
                      <a:pt x="5" y="36"/>
                      <a:pt x="9" y="19"/>
                    </a:cubicBezTo>
                    <a:cubicBezTo>
                      <a:pt x="10" y="15"/>
                      <a:pt x="10" y="10"/>
                      <a:pt x="10" y="5"/>
                    </a:cubicBezTo>
                    <a:cubicBezTo>
                      <a:pt x="10" y="3"/>
                      <a:pt x="9" y="1"/>
                      <a:pt x="11" y="0"/>
                    </a:cubicBezTo>
                    <a:close/>
                  </a:path>
                </a:pathLst>
              </a:custGeom>
              <a:solidFill>
                <a:srgbClr val="D4D4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7" name="Freeform 261"/>
              <p:cNvSpPr>
                <a:spLocks/>
              </p:cNvSpPr>
              <p:nvPr/>
            </p:nvSpPr>
            <p:spPr bwMode="auto">
              <a:xfrm>
                <a:off x="4828" y="1668"/>
                <a:ext cx="23" cy="65"/>
              </a:xfrm>
              <a:custGeom>
                <a:avLst/>
                <a:gdLst>
                  <a:gd name="T0" fmla="*/ 16 w 16"/>
                  <a:gd name="T1" fmla="*/ 38 h 45"/>
                  <a:gd name="T2" fmla="*/ 13 w 16"/>
                  <a:gd name="T3" fmla="*/ 45 h 45"/>
                  <a:gd name="T4" fmla="*/ 10 w 16"/>
                  <a:gd name="T5" fmla="*/ 35 h 45"/>
                  <a:gd name="T6" fmla="*/ 8 w 16"/>
                  <a:gd name="T7" fmla="*/ 21 h 45"/>
                  <a:gd name="T8" fmla="*/ 6 w 16"/>
                  <a:gd name="T9" fmla="*/ 20 h 45"/>
                  <a:gd name="T10" fmla="*/ 5 w 16"/>
                  <a:gd name="T11" fmla="*/ 14 h 45"/>
                  <a:gd name="T12" fmla="*/ 6 w 16"/>
                  <a:gd name="T13" fmla="*/ 11 h 45"/>
                  <a:gd name="T14" fmla="*/ 3 w 16"/>
                  <a:gd name="T15" fmla="*/ 11 h 45"/>
                  <a:gd name="T16" fmla="*/ 0 w 16"/>
                  <a:gd name="T17" fmla="*/ 3 h 45"/>
                  <a:gd name="T18" fmla="*/ 2 w 16"/>
                  <a:gd name="T19" fmla="*/ 4 h 45"/>
                  <a:gd name="T20" fmla="*/ 4 w 16"/>
                  <a:gd name="T21" fmla="*/ 0 h 45"/>
                  <a:gd name="T22" fmla="*/ 13 w 16"/>
                  <a:gd name="T23" fmla="*/ 30 h 45"/>
                  <a:gd name="T24" fmla="*/ 16 w 16"/>
                  <a:gd name="T25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5">
                    <a:moveTo>
                      <a:pt x="16" y="38"/>
                    </a:moveTo>
                    <a:cubicBezTo>
                      <a:pt x="14" y="40"/>
                      <a:pt x="14" y="42"/>
                      <a:pt x="13" y="45"/>
                    </a:cubicBezTo>
                    <a:cubicBezTo>
                      <a:pt x="13" y="40"/>
                      <a:pt x="9" y="38"/>
                      <a:pt x="10" y="35"/>
                    </a:cubicBezTo>
                    <a:cubicBezTo>
                      <a:pt x="11" y="30"/>
                      <a:pt x="6" y="26"/>
                      <a:pt x="8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4" y="19"/>
                      <a:pt x="4" y="16"/>
                      <a:pt x="5" y="14"/>
                    </a:cubicBezTo>
                    <a:cubicBezTo>
                      <a:pt x="6" y="13"/>
                      <a:pt x="6" y="12"/>
                      <a:pt x="6" y="11"/>
                    </a:cubicBezTo>
                    <a:cubicBezTo>
                      <a:pt x="5" y="12"/>
                      <a:pt x="5" y="8"/>
                      <a:pt x="3" y="11"/>
                    </a:cubicBezTo>
                    <a:cubicBezTo>
                      <a:pt x="1" y="9"/>
                      <a:pt x="0" y="6"/>
                      <a:pt x="0" y="3"/>
                    </a:cubicBezTo>
                    <a:cubicBezTo>
                      <a:pt x="1" y="2"/>
                      <a:pt x="0" y="6"/>
                      <a:pt x="2" y="4"/>
                    </a:cubicBezTo>
                    <a:cubicBezTo>
                      <a:pt x="3" y="3"/>
                      <a:pt x="2" y="0"/>
                      <a:pt x="4" y="0"/>
                    </a:cubicBezTo>
                    <a:cubicBezTo>
                      <a:pt x="7" y="10"/>
                      <a:pt x="10" y="20"/>
                      <a:pt x="13" y="30"/>
                    </a:cubicBezTo>
                    <a:cubicBezTo>
                      <a:pt x="14" y="33"/>
                      <a:pt x="15" y="35"/>
                      <a:pt x="16" y="38"/>
                    </a:cubicBezTo>
                    <a:close/>
                  </a:path>
                </a:pathLst>
              </a:custGeom>
              <a:solidFill>
                <a:srgbClr val="90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8" name="Freeform 262"/>
              <p:cNvSpPr>
                <a:spLocks/>
              </p:cNvSpPr>
              <p:nvPr/>
            </p:nvSpPr>
            <p:spPr bwMode="auto">
              <a:xfrm>
                <a:off x="4715" y="1460"/>
                <a:ext cx="45" cy="21"/>
              </a:xfrm>
              <a:custGeom>
                <a:avLst/>
                <a:gdLst>
                  <a:gd name="T0" fmla="*/ 0 w 31"/>
                  <a:gd name="T1" fmla="*/ 5 h 15"/>
                  <a:gd name="T2" fmla="*/ 12 w 31"/>
                  <a:gd name="T3" fmla="*/ 1 h 15"/>
                  <a:gd name="T4" fmla="*/ 23 w 31"/>
                  <a:gd name="T5" fmla="*/ 4 h 15"/>
                  <a:gd name="T6" fmla="*/ 31 w 31"/>
                  <a:gd name="T7" fmla="*/ 15 h 15"/>
                  <a:gd name="T8" fmla="*/ 30 w 31"/>
                  <a:gd name="T9" fmla="*/ 15 h 15"/>
                  <a:gd name="T10" fmla="*/ 17 w 31"/>
                  <a:gd name="T11" fmla="*/ 8 h 15"/>
                  <a:gd name="T12" fmla="*/ 11 w 31"/>
                  <a:gd name="T13" fmla="*/ 9 h 15"/>
                  <a:gd name="T14" fmla="*/ 3 w 31"/>
                  <a:gd name="T15" fmla="*/ 10 h 15"/>
                  <a:gd name="T16" fmla="*/ 0 w 31"/>
                  <a:gd name="T1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5">
                    <a:moveTo>
                      <a:pt x="0" y="5"/>
                    </a:moveTo>
                    <a:cubicBezTo>
                      <a:pt x="3" y="1"/>
                      <a:pt x="7" y="0"/>
                      <a:pt x="12" y="1"/>
                    </a:cubicBezTo>
                    <a:cubicBezTo>
                      <a:pt x="15" y="2"/>
                      <a:pt x="19" y="3"/>
                      <a:pt x="23" y="4"/>
                    </a:cubicBezTo>
                    <a:cubicBezTo>
                      <a:pt x="26" y="5"/>
                      <a:pt x="31" y="12"/>
                      <a:pt x="31" y="15"/>
                    </a:cubicBezTo>
                    <a:cubicBezTo>
                      <a:pt x="31" y="15"/>
                      <a:pt x="30" y="15"/>
                      <a:pt x="30" y="15"/>
                    </a:cubicBezTo>
                    <a:cubicBezTo>
                      <a:pt x="25" y="13"/>
                      <a:pt x="22" y="9"/>
                      <a:pt x="17" y="8"/>
                    </a:cubicBezTo>
                    <a:cubicBezTo>
                      <a:pt x="14" y="7"/>
                      <a:pt x="12" y="7"/>
                      <a:pt x="11" y="9"/>
                    </a:cubicBezTo>
                    <a:cubicBezTo>
                      <a:pt x="8" y="11"/>
                      <a:pt x="5" y="9"/>
                      <a:pt x="3" y="10"/>
                    </a:cubicBezTo>
                    <a:cubicBezTo>
                      <a:pt x="2" y="8"/>
                      <a:pt x="0" y="7"/>
                      <a:pt x="0" y="5"/>
                    </a:cubicBezTo>
                    <a:close/>
                  </a:path>
                </a:pathLst>
              </a:custGeom>
              <a:solidFill>
                <a:srgbClr val="5C47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9" name="Freeform 263"/>
              <p:cNvSpPr>
                <a:spLocks/>
              </p:cNvSpPr>
              <p:nvPr/>
            </p:nvSpPr>
            <p:spPr bwMode="auto">
              <a:xfrm>
                <a:off x="4364" y="3334"/>
                <a:ext cx="17" cy="71"/>
              </a:xfrm>
              <a:custGeom>
                <a:avLst/>
                <a:gdLst>
                  <a:gd name="T0" fmla="*/ 6 w 12"/>
                  <a:gd name="T1" fmla="*/ 47 h 49"/>
                  <a:gd name="T2" fmla="*/ 5 w 12"/>
                  <a:gd name="T3" fmla="*/ 48 h 49"/>
                  <a:gd name="T4" fmla="*/ 5 w 12"/>
                  <a:gd name="T5" fmla="*/ 43 h 49"/>
                  <a:gd name="T6" fmla="*/ 4 w 12"/>
                  <a:gd name="T7" fmla="*/ 27 h 49"/>
                  <a:gd name="T8" fmla="*/ 0 w 12"/>
                  <a:gd name="T9" fmla="*/ 22 h 49"/>
                  <a:gd name="T10" fmla="*/ 0 w 12"/>
                  <a:gd name="T11" fmla="*/ 5 h 49"/>
                  <a:gd name="T12" fmla="*/ 1 w 12"/>
                  <a:gd name="T13" fmla="*/ 0 h 49"/>
                  <a:gd name="T14" fmla="*/ 8 w 12"/>
                  <a:gd name="T15" fmla="*/ 3 h 49"/>
                  <a:gd name="T16" fmla="*/ 9 w 12"/>
                  <a:gd name="T17" fmla="*/ 9 h 49"/>
                  <a:gd name="T18" fmla="*/ 5 w 12"/>
                  <a:gd name="T19" fmla="*/ 33 h 49"/>
                  <a:gd name="T20" fmla="*/ 6 w 12"/>
                  <a:gd name="T21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49">
                    <a:moveTo>
                      <a:pt x="6" y="47"/>
                    </a:moveTo>
                    <a:cubicBezTo>
                      <a:pt x="6" y="47"/>
                      <a:pt x="6" y="49"/>
                      <a:pt x="5" y="48"/>
                    </a:cubicBezTo>
                    <a:cubicBezTo>
                      <a:pt x="4" y="46"/>
                      <a:pt x="5" y="45"/>
                      <a:pt x="5" y="43"/>
                    </a:cubicBezTo>
                    <a:cubicBezTo>
                      <a:pt x="5" y="38"/>
                      <a:pt x="4" y="33"/>
                      <a:pt x="4" y="27"/>
                    </a:cubicBezTo>
                    <a:cubicBezTo>
                      <a:pt x="3" y="25"/>
                      <a:pt x="0" y="24"/>
                      <a:pt x="0" y="22"/>
                    </a:cubicBezTo>
                    <a:cubicBezTo>
                      <a:pt x="0" y="16"/>
                      <a:pt x="0" y="10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3" y="1"/>
                      <a:pt x="5" y="3"/>
                      <a:pt x="8" y="3"/>
                    </a:cubicBezTo>
                    <a:cubicBezTo>
                      <a:pt x="12" y="4"/>
                      <a:pt x="10" y="8"/>
                      <a:pt x="9" y="9"/>
                    </a:cubicBezTo>
                    <a:cubicBezTo>
                      <a:pt x="2" y="16"/>
                      <a:pt x="5" y="24"/>
                      <a:pt x="5" y="33"/>
                    </a:cubicBezTo>
                    <a:cubicBezTo>
                      <a:pt x="6" y="37"/>
                      <a:pt x="6" y="42"/>
                      <a:pt x="6" y="47"/>
                    </a:cubicBezTo>
                    <a:close/>
                  </a:path>
                </a:pathLst>
              </a:custGeom>
              <a:solidFill>
                <a:srgbClr val="79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0" name="Freeform 264"/>
              <p:cNvSpPr>
                <a:spLocks/>
              </p:cNvSpPr>
              <p:nvPr/>
            </p:nvSpPr>
            <p:spPr bwMode="auto">
              <a:xfrm>
                <a:off x="4979" y="2071"/>
                <a:ext cx="26" cy="23"/>
              </a:xfrm>
              <a:custGeom>
                <a:avLst/>
                <a:gdLst>
                  <a:gd name="T0" fmla="*/ 10 w 18"/>
                  <a:gd name="T1" fmla="*/ 0 h 16"/>
                  <a:gd name="T2" fmla="*/ 18 w 18"/>
                  <a:gd name="T3" fmla="*/ 12 h 16"/>
                  <a:gd name="T4" fmla="*/ 18 w 18"/>
                  <a:gd name="T5" fmla="*/ 12 h 16"/>
                  <a:gd name="T6" fmla="*/ 18 w 18"/>
                  <a:gd name="T7" fmla="*/ 15 h 16"/>
                  <a:gd name="T8" fmla="*/ 7 w 18"/>
                  <a:gd name="T9" fmla="*/ 15 h 16"/>
                  <a:gd name="T10" fmla="*/ 5 w 18"/>
                  <a:gd name="T11" fmla="*/ 14 h 16"/>
                  <a:gd name="T12" fmla="*/ 1 w 18"/>
                  <a:gd name="T13" fmla="*/ 2 h 16"/>
                  <a:gd name="T14" fmla="*/ 5 w 18"/>
                  <a:gd name="T15" fmla="*/ 4 h 16"/>
                  <a:gd name="T16" fmla="*/ 9 w 18"/>
                  <a:gd name="T17" fmla="*/ 14 h 16"/>
                  <a:gd name="T18" fmla="*/ 7 w 18"/>
                  <a:gd name="T19" fmla="*/ 5 h 16"/>
                  <a:gd name="T20" fmla="*/ 10 w 18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cubicBezTo>
                      <a:pt x="13" y="3"/>
                      <a:pt x="17" y="7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3"/>
                      <a:pt x="18" y="15"/>
                      <a:pt x="18" y="15"/>
                    </a:cubicBezTo>
                    <a:cubicBezTo>
                      <a:pt x="14" y="16"/>
                      <a:pt x="11" y="16"/>
                      <a:pt x="7" y="15"/>
                    </a:cubicBezTo>
                    <a:cubicBezTo>
                      <a:pt x="7" y="14"/>
                      <a:pt x="6" y="15"/>
                      <a:pt x="5" y="14"/>
                    </a:cubicBezTo>
                    <a:cubicBezTo>
                      <a:pt x="3" y="10"/>
                      <a:pt x="0" y="7"/>
                      <a:pt x="1" y="2"/>
                    </a:cubicBezTo>
                    <a:cubicBezTo>
                      <a:pt x="3" y="1"/>
                      <a:pt x="4" y="1"/>
                      <a:pt x="5" y="4"/>
                    </a:cubicBezTo>
                    <a:cubicBezTo>
                      <a:pt x="6" y="8"/>
                      <a:pt x="8" y="11"/>
                      <a:pt x="9" y="14"/>
                    </a:cubicBezTo>
                    <a:cubicBezTo>
                      <a:pt x="10" y="11"/>
                      <a:pt x="8" y="8"/>
                      <a:pt x="7" y="5"/>
                    </a:cubicBezTo>
                    <a:cubicBezTo>
                      <a:pt x="5" y="0"/>
                      <a:pt x="5" y="0"/>
                      <a:pt x="10" y="0"/>
                    </a:cubicBezTo>
                    <a:close/>
                  </a:path>
                </a:pathLst>
              </a:custGeom>
              <a:solidFill>
                <a:srgbClr val="4E3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1" name="Freeform 265"/>
              <p:cNvSpPr>
                <a:spLocks/>
              </p:cNvSpPr>
              <p:nvPr/>
            </p:nvSpPr>
            <p:spPr bwMode="auto">
              <a:xfrm>
                <a:off x="4069" y="2156"/>
                <a:ext cx="29" cy="77"/>
              </a:xfrm>
              <a:custGeom>
                <a:avLst/>
                <a:gdLst>
                  <a:gd name="T0" fmla="*/ 11 w 20"/>
                  <a:gd name="T1" fmla="*/ 10 h 53"/>
                  <a:gd name="T2" fmla="*/ 11 w 20"/>
                  <a:gd name="T3" fmla="*/ 11 h 53"/>
                  <a:gd name="T4" fmla="*/ 14 w 20"/>
                  <a:gd name="T5" fmla="*/ 16 h 53"/>
                  <a:gd name="T6" fmla="*/ 18 w 20"/>
                  <a:gd name="T7" fmla="*/ 43 h 53"/>
                  <a:gd name="T8" fmla="*/ 19 w 20"/>
                  <a:gd name="T9" fmla="*/ 46 h 53"/>
                  <a:gd name="T10" fmla="*/ 18 w 20"/>
                  <a:gd name="T11" fmla="*/ 53 h 53"/>
                  <a:gd name="T12" fmla="*/ 18 w 20"/>
                  <a:gd name="T13" fmla="*/ 53 h 53"/>
                  <a:gd name="T14" fmla="*/ 15 w 20"/>
                  <a:gd name="T15" fmla="*/ 47 h 53"/>
                  <a:gd name="T16" fmla="*/ 14 w 20"/>
                  <a:gd name="T17" fmla="*/ 20 h 53"/>
                  <a:gd name="T18" fmla="*/ 5 w 20"/>
                  <a:gd name="T19" fmla="*/ 16 h 53"/>
                  <a:gd name="T20" fmla="*/ 0 w 20"/>
                  <a:gd name="T21" fmla="*/ 16 h 53"/>
                  <a:gd name="T22" fmla="*/ 10 w 20"/>
                  <a:gd name="T23" fmla="*/ 17 h 53"/>
                  <a:gd name="T24" fmla="*/ 2 w 20"/>
                  <a:gd name="T25" fmla="*/ 6 h 53"/>
                  <a:gd name="T26" fmla="*/ 4 w 20"/>
                  <a:gd name="T27" fmla="*/ 0 h 53"/>
                  <a:gd name="T28" fmla="*/ 8 w 20"/>
                  <a:gd name="T29" fmla="*/ 6 h 53"/>
                  <a:gd name="T30" fmla="*/ 11 w 20"/>
                  <a:gd name="T31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53">
                    <a:moveTo>
                      <a:pt x="11" y="10"/>
                    </a:moveTo>
                    <a:cubicBezTo>
                      <a:pt x="11" y="10"/>
                      <a:pt x="11" y="11"/>
                      <a:pt x="11" y="11"/>
                    </a:cubicBezTo>
                    <a:cubicBezTo>
                      <a:pt x="14" y="12"/>
                      <a:pt x="13" y="14"/>
                      <a:pt x="14" y="16"/>
                    </a:cubicBezTo>
                    <a:cubicBezTo>
                      <a:pt x="18" y="24"/>
                      <a:pt x="20" y="33"/>
                      <a:pt x="18" y="43"/>
                    </a:cubicBezTo>
                    <a:cubicBezTo>
                      <a:pt x="18" y="44"/>
                      <a:pt x="18" y="45"/>
                      <a:pt x="19" y="46"/>
                    </a:cubicBezTo>
                    <a:cubicBezTo>
                      <a:pt x="17" y="48"/>
                      <a:pt x="19" y="50"/>
                      <a:pt x="18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53"/>
                      <a:pt x="14" y="50"/>
                      <a:pt x="15" y="47"/>
                    </a:cubicBezTo>
                    <a:cubicBezTo>
                      <a:pt x="19" y="38"/>
                      <a:pt x="17" y="29"/>
                      <a:pt x="14" y="20"/>
                    </a:cubicBezTo>
                    <a:cubicBezTo>
                      <a:pt x="13" y="17"/>
                      <a:pt x="8" y="18"/>
                      <a:pt x="5" y="16"/>
                    </a:cubicBezTo>
                    <a:cubicBezTo>
                      <a:pt x="4" y="15"/>
                      <a:pt x="2" y="16"/>
                      <a:pt x="0" y="16"/>
                    </a:cubicBezTo>
                    <a:cubicBezTo>
                      <a:pt x="4" y="13"/>
                      <a:pt x="7" y="15"/>
                      <a:pt x="10" y="17"/>
                    </a:cubicBezTo>
                    <a:cubicBezTo>
                      <a:pt x="8" y="12"/>
                      <a:pt x="5" y="9"/>
                      <a:pt x="2" y="6"/>
                    </a:cubicBezTo>
                    <a:cubicBezTo>
                      <a:pt x="0" y="3"/>
                      <a:pt x="0" y="1"/>
                      <a:pt x="4" y="0"/>
                    </a:cubicBezTo>
                    <a:cubicBezTo>
                      <a:pt x="7" y="1"/>
                      <a:pt x="6" y="4"/>
                      <a:pt x="8" y="6"/>
                    </a:cubicBezTo>
                    <a:cubicBezTo>
                      <a:pt x="9" y="7"/>
                      <a:pt x="10" y="9"/>
                      <a:pt x="11" y="10"/>
                    </a:cubicBezTo>
                    <a:close/>
                  </a:path>
                </a:pathLst>
              </a:custGeom>
              <a:solidFill>
                <a:srgbClr val="4B43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2" name="Freeform 266"/>
              <p:cNvSpPr>
                <a:spLocks/>
              </p:cNvSpPr>
              <p:nvPr/>
            </p:nvSpPr>
            <p:spPr bwMode="auto">
              <a:xfrm>
                <a:off x="4881" y="1867"/>
                <a:ext cx="30" cy="32"/>
              </a:xfrm>
              <a:custGeom>
                <a:avLst/>
                <a:gdLst>
                  <a:gd name="T0" fmla="*/ 21 w 21"/>
                  <a:gd name="T1" fmla="*/ 18 h 22"/>
                  <a:gd name="T2" fmla="*/ 19 w 21"/>
                  <a:gd name="T3" fmla="*/ 22 h 22"/>
                  <a:gd name="T4" fmla="*/ 13 w 21"/>
                  <a:gd name="T5" fmla="*/ 19 h 22"/>
                  <a:gd name="T6" fmla="*/ 15 w 21"/>
                  <a:gd name="T7" fmla="*/ 19 h 22"/>
                  <a:gd name="T8" fmla="*/ 0 w 21"/>
                  <a:gd name="T9" fmla="*/ 4 h 22"/>
                  <a:gd name="T10" fmla="*/ 0 w 21"/>
                  <a:gd name="T11" fmla="*/ 3 h 22"/>
                  <a:gd name="T12" fmla="*/ 3 w 21"/>
                  <a:gd name="T13" fmla="*/ 3 h 22"/>
                  <a:gd name="T14" fmla="*/ 7 w 21"/>
                  <a:gd name="T15" fmla="*/ 1 h 22"/>
                  <a:gd name="T16" fmla="*/ 15 w 21"/>
                  <a:gd name="T17" fmla="*/ 10 h 22"/>
                  <a:gd name="T18" fmla="*/ 21 w 21"/>
                  <a:gd name="T1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2">
                    <a:moveTo>
                      <a:pt x="21" y="18"/>
                    </a:moveTo>
                    <a:cubicBezTo>
                      <a:pt x="18" y="18"/>
                      <a:pt x="17" y="19"/>
                      <a:pt x="19" y="22"/>
                    </a:cubicBezTo>
                    <a:cubicBezTo>
                      <a:pt x="16" y="22"/>
                      <a:pt x="15" y="20"/>
                      <a:pt x="13" y="19"/>
                    </a:cubicBezTo>
                    <a:cubicBezTo>
                      <a:pt x="14" y="19"/>
                      <a:pt x="14" y="19"/>
                      <a:pt x="15" y="19"/>
                    </a:cubicBezTo>
                    <a:cubicBezTo>
                      <a:pt x="10" y="14"/>
                      <a:pt x="3" y="10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5"/>
                      <a:pt x="3" y="3"/>
                    </a:cubicBezTo>
                    <a:cubicBezTo>
                      <a:pt x="4" y="2"/>
                      <a:pt x="5" y="0"/>
                      <a:pt x="7" y="1"/>
                    </a:cubicBezTo>
                    <a:cubicBezTo>
                      <a:pt x="11" y="3"/>
                      <a:pt x="13" y="6"/>
                      <a:pt x="15" y="10"/>
                    </a:cubicBezTo>
                    <a:cubicBezTo>
                      <a:pt x="17" y="12"/>
                      <a:pt x="18" y="15"/>
                      <a:pt x="21" y="18"/>
                    </a:cubicBezTo>
                    <a:close/>
                  </a:path>
                </a:pathLst>
              </a:custGeom>
              <a:solidFill>
                <a:srgbClr val="4732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3" name="Freeform 267"/>
              <p:cNvSpPr>
                <a:spLocks/>
              </p:cNvSpPr>
              <p:nvPr/>
            </p:nvSpPr>
            <p:spPr bwMode="auto">
              <a:xfrm>
                <a:off x="4145" y="1412"/>
                <a:ext cx="55" cy="101"/>
              </a:xfrm>
              <a:custGeom>
                <a:avLst/>
                <a:gdLst>
                  <a:gd name="T0" fmla="*/ 28 w 38"/>
                  <a:gd name="T1" fmla="*/ 5 h 70"/>
                  <a:gd name="T2" fmla="*/ 35 w 38"/>
                  <a:gd name="T3" fmla="*/ 1 h 70"/>
                  <a:gd name="T4" fmla="*/ 38 w 38"/>
                  <a:gd name="T5" fmla="*/ 0 h 70"/>
                  <a:gd name="T6" fmla="*/ 35 w 38"/>
                  <a:gd name="T7" fmla="*/ 4 h 70"/>
                  <a:gd name="T8" fmla="*/ 33 w 38"/>
                  <a:gd name="T9" fmla="*/ 6 h 70"/>
                  <a:gd name="T10" fmla="*/ 30 w 38"/>
                  <a:gd name="T11" fmla="*/ 10 h 70"/>
                  <a:gd name="T12" fmla="*/ 29 w 38"/>
                  <a:gd name="T13" fmla="*/ 11 h 70"/>
                  <a:gd name="T14" fmla="*/ 14 w 38"/>
                  <a:gd name="T15" fmla="*/ 33 h 70"/>
                  <a:gd name="T16" fmla="*/ 4 w 38"/>
                  <a:gd name="T17" fmla="*/ 65 h 70"/>
                  <a:gd name="T18" fmla="*/ 2 w 38"/>
                  <a:gd name="T19" fmla="*/ 70 h 70"/>
                  <a:gd name="T20" fmla="*/ 0 w 38"/>
                  <a:gd name="T21" fmla="*/ 69 h 70"/>
                  <a:gd name="T22" fmla="*/ 16 w 38"/>
                  <a:gd name="T23" fmla="*/ 22 h 70"/>
                  <a:gd name="T24" fmla="*/ 19 w 38"/>
                  <a:gd name="T25" fmla="*/ 13 h 70"/>
                  <a:gd name="T26" fmla="*/ 20 w 38"/>
                  <a:gd name="T27" fmla="*/ 15 h 70"/>
                  <a:gd name="T28" fmla="*/ 21 w 38"/>
                  <a:gd name="T29" fmla="*/ 14 h 70"/>
                  <a:gd name="T30" fmla="*/ 23 w 38"/>
                  <a:gd name="T31" fmla="*/ 6 h 70"/>
                  <a:gd name="T32" fmla="*/ 23 w 38"/>
                  <a:gd name="T33" fmla="*/ 9 h 70"/>
                  <a:gd name="T34" fmla="*/ 28 w 38"/>
                  <a:gd name="T35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" h="70">
                    <a:moveTo>
                      <a:pt x="28" y="5"/>
                    </a:moveTo>
                    <a:cubicBezTo>
                      <a:pt x="31" y="5"/>
                      <a:pt x="32" y="1"/>
                      <a:pt x="35" y="1"/>
                    </a:cubicBezTo>
                    <a:cubicBezTo>
                      <a:pt x="36" y="1"/>
                      <a:pt x="37" y="1"/>
                      <a:pt x="38" y="0"/>
                    </a:cubicBezTo>
                    <a:cubicBezTo>
                      <a:pt x="38" y="2"/>
                      <a:pt x="35" y="2"/>
                      <a:pt x="35" y="4"/>
                    </a:cubicBezTo>
                    <a:cubicBezTo>
                      <a:pt x="35" y="5"/>
                      <a:pt x="34" y="6"/>
                      <a:pt x="33" y="6"/>
                    </a:cubicBezTo>
                    <a:cubicBezTo>
                      <a:pt x="32" y="7"/>
                      <a:pt x="31" y="9"/>
                      <a:pt x="30" y="10"/>
                    </a:cubicBezTo>
                    <a:cubicBezTo>
                      <a:pt x="30" y="10"/>
                      <a:pt x="29" y="10"/>
                      <a:pt x="29" y="11"/>
                    </a:cubicBezTo>
                    <a:cubicBezTo>
                      <a:pt x="22" y="17"/>
                      <a:pt x="18" y="25"/>
                      <a:pt x="14" y="33"/>
                    </a:cubicBezTo>
                    <a:cubicBezTo>
                      <a:pt x="11" y="44"/>
                      <a:pt x="7" y="54"/>
                      <a:pt x="4" y="65"/>
                    </a:cubicBezTo>
                    <a:cubicBezTo>
                      <a:pt x="4" y="67"/>
                      <a:pt x="3" y="69"/>
                      <a:pt x="2" y="70"/>
                    </a:cubicBezTo>
                    <a:cubicBezTo>
                      <a:pt x="1" y="70"/>
                      <a:pt x="0" y="70"/>
                      <a:pt x="0" y="69"/>
                    </a:cubicBezTo>
                    <a:cubicBezTo>
                      <a:pt x="4" y="53"/>
                      <a:pt x="9" y="37"/>
                      <a:pt x="16" y="22"/>
                    </a:cubicBezTo>
                    <a:cubicBezTo>
                      <a:pt x="18" y="19"/>
                      <a:pt x="18" y="16"/>
                      <a:pt x="19" y="13"/>
                    </a:cubicBezTo>
                    <a:cubicBezTo>
                      <a:pt x="19" y="14"/>
                      <a:pt x="19" y="15"/>
                      <a:pt x="20" y="15"/>
                    </a:cubicBezTo>
                    <a:cubicBezTo>
                      <a:pt x="20" y="16"/>
                      <a:pt x="21" y="15"/>
                      <a:pt x="21" y="14"/>
                    </a:cubicBezTo>
                    <a:cubicBezTo>
                      <a:pt x="23" y="12"/>
                      <a:pt x="21" y="9"/>
                      <a:pt x="23" y="6"/>
                    </a:cubicBezTo>
                    <a:cubicBezTo>
                      <a:pt x="24" y="7"/>
                      <a:pt x="24" y="8"/>
                      <a:pt x="23" y="9"/>
                    </a:cubicBezTo>
                    <a:cubicBezTo>
                      <a:pt x="24" y="7"/>
                      <a:pt x="25" y="5"/>
                      <a:pt x="28" y="5"/>
                    </a:cubicBezTo>
                    <a:close/>
                  </a:path>
                </a:pathLst>
              </a:custGeom>
              <a:solidFill>
                <a:srgbClr val="B9A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4" name="Freeform 268"/>
              <p:cNvSpPr>
                <a:spLocks/>
              </p:cNvSpPr>
              <p:nvPr/>
            </p:nvSpPr>
            <p:spPr bwMode="auto">
              <a:xfrm>
                <a:off x="5017" y="2240"/>
                <a:ext cx="19" cy="51"/>
              </a:xfrm>
              <a:custGeom>
                <a:avLst/>
                <a:gdLst>
                  <a:gd name="T0" fmla="*/ 5 w 13"/>
                  <a:gd name="T1" fmla="*/ 35 h 35"/>
                  <a:gd name="T2" fmla="*/ 1 w 13"/>
                  <a:gd name="T3" fmla="*/ 7 h 35"/>
                  <a:gd name="T4" fmla="*/ 5 w 13"/>
                  <a:gd name="T5" fmla="*/ 0 h 35"/>
                  <a:gd name="T6" fmla="*/ 5 w 13"/>
                  <a:gd name="T7" fmla="*/ 16 h 35"/>
                  <a:gd name="T8" fmla="*/ 8 w 13"/>
                  <a:gd name="T9" fmla="*/ 13 h 35"/>
                  <a:gd name="T10" fmla="*/ 13 w 13"/>
                  <a:gd name="T11" fmla="*/ 31 h 35"/>
                  <a:gd name="T12" fmla="*/ 5 w 13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5">
                    <a:moveTo>
                      <a:pt x="5" y="35"/>
                    </a:moveTo>
                    <a:cubicBezTo>
                      <a:pt x="3" y="26"/>
                      <a:pt x="5" y="16"/>
                      <a:pt x="1" y="7"/>
                    </a:cubicBezTo>
                    <a:cubicBezTo>
                      <a:pt x="0" y="3"/>
                      <a:pt x="4" y="2"/>
                      <a:pt x="5" y="0"/>
                    </a:cubicBezTo>
                    <a:cubicBezTo>
                      <a:pt x="12" y="5"/>
                      <a:pt x="6" y="10"/>
                      <a:pt x="5" y="16"/>
                    </a:cubicBezTo>
                    <a:cubicBezTo>
                      <a:pt x="6" y="15"/>
                      <a:pt x="7" y="14"/>
                      <a:pt x="8" y="13"/>
                    </a:cubicBezTo>
                    <a:cubicBezTo>
                      <a:pt x="10" y="19"/>
                      <a:pt x="4" y="27"/>
                      <a:pt x="13" y="31"/>
                    </a:cubicBezTo>
                    <a:cubicBezTo>
                      <a:pt x="8" y="28"/>
                      <a:pt x="7" y="33"/>
                      <a:pt x="5" y="35"/>
                    </a:cubicBezTo>
                    <a:close/>
                  </a:path>
                </a:pathLst>
              </a:custGeom>
              <a:solidFill>
                <a:srgbClr val="3E3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5" name="Freeform 269"/>
              <p:cNvSpPr>
                <a:spLocks/>
              </p:cNvSpPr>
              <p:nvPr/>
            </p:nvSpPr>
            <p:spPr bwMode="auto">
              <a:xfrm>
                <a:off x="4966" y="2054"/>
                <a:ext cx="50" cy="23"/>
              </a:xfrm>
              <a:custGeom>
                <a:avLst/>
                <a:gdLst>
                  <a:gd name="T0" fmla="*/ 33 w 34"/>
                  <a:gd name="T1" fmla="*/ 12 h 16"/>
                  <a:gd name="T2" fmla="*/ 32 w 34"/>
                  <a:gd name="T3" fmla="*/ 16 h 16"/>
                  <a:gd name="T4" fmla="*/ 29 w 34"/>
                  <a:gd name="T5" fmla="*/ 14 h 16"/>
                  <a:gd name="T6" fmla="*/ 26 w 34"/>
                  <a:gd name="T7" fmla="*/ 12 h 16"/>
                  <a:gd name="T8" fmla="*/ 23 w 34"/>
                  <a:gd name="T9" fmla="*/ 9 h 16"/>
                  <a:gd name="T10" fmla="*/ 13 w 34"/>
                  <a:gd name="T11" fmla="*/ 11 h 16"/>
                  <a:gd name="T12" fmla="*/ 5 w 34"/>
                  <a:gd name="T13" fmla="*/ 11 h 16"/>
                  <a:gd name="T14" fmla="*/ 2 w 34"/>
                  <a:gd name="T15" fmla="*/ 8 h 16"/>
                  <a:gd name="T16" fmla="*/ 1 w 34"/>
                  <a:gd name="T17" fmla="*/ 4 h 16"/>
                  <a:gd name="T18" fmla="*/ 5 w 34"/>
                  <a:gd name="T19" fmla="*/ 6 h 16"/>
                  <a:gd name="T20" fmla="*/ 5 w 34"/>
                  <a:gd name="T21" fmla="*/ 5 h 16"/>
                  <a:gd name="T22" fmla="*/ 3 w 34"/>
                  <a:gd name="T23" fmla="*/ 3 h 16"/>
                  <a:gd name="T24" fmla="*/ 8 w 34"/>
                  <a:gd name="T25" fmla="*/ 1 h 16"/>
                  <a:gd name="T26" fmla="*/ 12 w 34"/>
                  <a:gd name="T27" fmla="*/ 3 h 16"/>
                  <a:gd name="T28" fmla="*/ 10 w 34"/>
                  <a:gd name="T29" fmla="*/ 5 h 16"/>
                  <a:gd name="T30" fmla="*/ 16 w 34"/>
                  <a:gd name="T31" fmla="*/ 5 h 16"/>
                  <a:gd name="T32" fmla="*/ 12 w 34"/>
                  <a:gd name="T33" fmla="*/ 7 h 16"/>
                  <a:gd name="T34" fmla="*/ 19 w 34"/>
                  <a:gd name="T35" fmla="*/ 5 h 16"/>
                  <a:gd name="T36" fmla="*/ 29 w 34"/>
                  <a:gd name="T37" fmla="*/ 8 h 16"/>
                  <a:gd name="T38" fmla="*/ 33 w 34"/>
                  <a:gd name="T3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" h="16">
                    <a:moveTo>
                      <a:pt x="33" y="12"/>
                    </a:moveTo>
                    <a:cubicBezTo>
                      <a:pt x="33" y="13"/>
                      <a:pt x="34" y="15"/>
                      <a:pt x="32" y="16"/>
                    </a:cubicBezTo>
                    <a:cubicBezTo>
                      <a:pt x="30" y="16"/>
                      <a:pt x="29" y="15"/>
                      <a:pt x="29" y="14"/>
                    </a:cubicBezTo>
                    <a:cubicBezTo>
                      <a:pt x="28" y="13"/>
                      <a:pt x="28" y="12"/>
                      <a:pt x="26" y="12"/>
                    </a:cubicBezTo>
                    <a:cubicBezTo>
                      <a:pt x="26" y="9"/>
                      <a:pt x="25" y="9"/>
                      <a:pt x="23" y="9"/>
                    </a:cubicBezTo>
                    <a:cubicBezTo>
                      <a:pt x="19" y="8"/>
                      <a:pt x="16" y="10"/>
                      <a:pt x="13" y="11"/>
                    </a:cubicBezTo>
                    <a:cubicBezTo>
                      <a:pt x="10" y="12"/>
                      <a:pt x="8" y="11"/>
                      <a:pt x="5" y="11"/>
                    </a:cubicBezTo>
                    <a:cubicBezTo>
                      <a:pt x="3" y="10"/>
                      <a:pt x="3" y="9"/>
                      <a:pt x="2" y="8"/>
                    </a:cubicBezTo>
                    <a:cubicBezTo>
                      <a:pt x="1" y="7"/>
                      <a:pt x="0" y="6"/>
                      <a:pt x="1" y="4"/>
                    </a:cubicBezTo>
                    <a:cubicBezTo>
                      <a:pt x="3" y="2"/>
                      <a:pt x="3" y="6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3" y="5"/>
                      <a:pt x="3" y="4"/>
                      <a:pt x="3" y="3"/>
                    </a:cubicBezTo>
                    <a:cubicBezTo>
                      <a:pt x="4" y="1"/>
                      <a:pt x="5" y="0"/>
                      <a:pt x="8" y="1"/>
                    </a:cubicBezTo>
                    <a:cubicBezTo>
                      <a:pt x="8" y="3"/>
                      <a:pt x="10" y="3"/>
                      <a:pt x="12" y="3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12" y="5"/>
                      <a:pt x="14" y="5"/>
                      <a:pt x="16" y="5"/>
                    </a:cubicBezTo>
                    <a:cubicBezTo>
                      <a:pt x="16" y="7"/>
                      <a:pt x="13" y="6"/>
                      <a:pt x="12" y="7"/>
                    </a:cubicBezTo>
                    <a:cubicBezTo>
                      <a:pt x="14" y="6"/>
                      <a:pt x="17" y="7"/>
                      <a:pt x="19" y="5"/>
                    </a:cubicBezTo>
                    <a:cubicBezTo>
                      <a:pt x="23" y="3"/>
                      <a:pt x="26" y="4"/>
                      <a:pt x="29" y="8"/>
                    </a:cubicBezTo>
                    <a:cubicBezTo>
                      <a:pt x="30" y="9"/>
                      <a:pt x="32" y="10"/>
                      <a:pt x="33" y="12"/>
                    </a:cubicBezTo>
                    <a:close/>
                  </a:path>
                </a:pathLst>
              </a:custGeom>
              <a:solidFill>
                <a:srgbClr val="6558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6" name="Freeform 270"/>
              <p:cNvSpPr>
                <a:spLocks/>
              </p:cNvSpPr>
              <p:nvPr/>
            </p:nvSpPr>
            <p:spPr bwMode="auto">
              <a:xfrm>
                <a:off x="4952" y="2039"/>
                <a:ext cx="33" cy="39"/>
              </a:xfrm>
              <a:custGeom>
                <a:avLst/>
                <a:gdLst>
                  <a:gd name="T0" fmla="*/ 18 w 23"/>
                  <a:gd name="T1" fmla="*/ 11 h 27"/>
                  <a:gd name="T2" fmla="*/ 15 w 23"/>
                  <a:gd name="T3" fmla="*/ 17 h 27"/>
                  <a:gd name="T4" fmla="*/ 12 w 23"/>
                  <a:gd name="T5" fmla="*/ 14 h 27"/>
                  <a:gd name="T6" fmla="*/ 15 w 23"/>
                  <a:gd name="T7" fmla="*/ 21 h 27"/>
                  <a:gd name="T8" fmla="*/ 15 w 23"/>
                  <a:gd name="T9" fmla="*/ 21 h 27"/>
                  <a:gd name="T10" fmla="*/ 5 w 23"/>
                  <a:gd name="T11" fmla="*/ 26 h 27"/>
                  <a:gd name="T12" fmla="*/ 0 w 23"/>
                  <a:gd name="T13" fmla="*/ 22 h 27"/>
                  <a:gd name="T14" fmla="*/ 4 w 23"/>
                  <a:gd name="T15" fmla="*/ 17 h 27"/>
                  <a:gd name="T16" fmla="*/ 11 w 23"/>
                  <a:gd name="T17" fmla="*/ 13 h 27"/>
                  <a:gd name="T18" fmla="*/ 12 w 23"/>
                  <a:gd name="T19" fmla="*/ 9 h 27"/>
                  <a:gd name="T20" fmla="*/ 21 w 23"/>
                  <a:gd name="T21" fmla="*/ 7 h 27"/>
                  <a:gd name="T22" fmla="*/ 20 w 23"/>
                  <a:gd name="T23" fmla="*/ 0 h 27"/>
                  <a:gd name="T24" fmla="*/ 18 w 23"/>
                  <a:gd name="T25" fmla="*/ 1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18" y="11"/>
                    </a:moveTo>
                    <a:cubicBezTo>
                      <a:pt x="14" y="11"/>
                      <a:pt x="13" y="13"/>
                      <a:pt x="15" y="17"/>
                    </a:cubicBezTo>
                    <a:cubicBezTo>
                      <a:pt x="13" y="17"/>
                      <a:pt x="14" y="14"/>
                      <a:pt x="12" y="14"/>
                    </a:cubicBezTo>
                    <a:cubicBezTo>
                      <a:pt x="12" y="17"/>
                      <a:pt x="15" y="18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2" y="22"/>
                      <a:pt x="9" y="24"/>
                      <a:pt x="5" y="26"/>
                    </a:cubicBezTo>
                    <a:cubicBezTo>
                      <a:pt x="2" y="27"/>
                      <a:pt x="0" y="26"/>
                      <a:pt x="0" y="22"/>
                    </a:cubicBezTo>
                    <a:cubicBezTo>
                      <a:pt x="0" y="19"/>
                      <a:pt x="3" y="19"/>
                      <a:pt x="4" y="17"/>
                    </a:cubicBezTo>
                    <a:cubicBezTo>
                      <a:pt x="6" y="15"/>
                      <a:pt x="8" y="14"/>
                      <a:pt x="11" y="13"/>
                    </a:cubicBezTo>
                    <a:cubicBezTo>
                      <a:pt x="13" y="13"/>
                      <a:pt x="14" y="11"/>
                      <a:pt x="12" y="9"/>
                    </a:cubicBezTo>
                    <a:cubicBezTo>
                      <a:pt x="15" y="6"/>
                      <a:pt x="18" y="9"/>
                      <a:pt x="21" y="7"/>
                    </a:cubicBezTo>
                    <a:cubicBezTo>
                      <a:pt x="18" y="5"/>
                      <a:pt x="21" y="2"/>
                      <a:pt x="20" y="0"/>
                    </a:cubicBezTo>
                    <a:cubicBezTo>
                      <a:pt x="23" y="8"/>
                      <a:pt x="23" y="8"/>
                      <a:pt x="18" y="11"/>
                    </a:cubicBezTo>
                    <a:close/>
                  </a:path>
                </a:pathLst>
              </a:custGeom>
              <a:solidFill>
                <a:srgbClr val="DAC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7" name="Freeform 271"/>
              <p:cNvSpPr>
                <a:spLocks/>
              </p:cNvSpPr>
              <p:nvPr/>
            </p:nvSpPr>
            <p:spPr bwMode="auto">
              <a:xfrm>
                <a:off x="4452" y="1003"/>
                <a:ext cx="27" cy="37"/>
              </a:xfrm>
              <a:custGeom>
                <a:avLst/>
                <a:gdLst>
                  <a:gd name="T0" fmla="*/ 3 w 19"/>
                  <a:gd name="T1" fmla="*/ 1 h 26"/>
                  <a:gd name="T2" fmla="*/ 7 w 19"/>
                  <a:gd name="T3" fmla="*/ 3 h 26"/>
                  <a:gd name="T4" fmla="*/ 8 w 19"/>
                  <a:gd name="T5" fmla="*/ 6 h 26"/>
                  <a:gd name="T6" fmla="*/ 10 w 19"/>
                  <a:gd name="T7" fmla="*/ 7 h 26"/>
                  <a:gd name="T8" fmla="*/ 14 w 19"/>
                  <a:gd name="T9" fmla="*/ 8 h 26"/>
                  <a:gd name="T10" fmla="*/ 16 w 19"/>
                  <a:gd name="T11" fmla="*/ 14 h 26"/>
                  <a:gd name="T12" fmla="*/ 15 w 19"/>
                  <a:gd name="T13" fmla="*/ 18 h 26"/>
                  <a:gd name="T14" fmla="*/ 14 w 19"/>
                  <a:gd name="T15" fmla="*/ 24 h 26"/>
                  <a:gd name="T16" fmla="*/ 11 w 19"/>
                  <a:gd name="T17" fmla="*/ 17 h 26"/>
                  <a:gd name="T18" fmla="*/ 9 w 19"/>
                  <a:gd name="T19" fmla="*/ 26 h 26"/>
                  <a:gd name="T20" fmla="*/ 2 w 19"/>
                  <a:gd name="T21" fmla="*/ 6 h 26"/>
                  <a:gd name="T22" fmla="*/ 1 w 19"/>
                  <a:gd name="T23" fmla="*/ 2 h 26"/>
                  <a:gd name="T24" fmla="*/ 3 w 19"/>
                  <a:gd name="T2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26">
                    <a:moveTo>
                      <a:pt x="3" y="1"/>
                    </a:moveTo>
                    <a:cubicBezTo>
                      <a:pt x="3" y="3"/>
                      <a:pt x="6" y="2"/>
                      <a:pt x="7" y="3"/>
                    </a:cubicBezTo>
                    <a:cubicBezTo>
                      <a:pt x="7" y="4"/>
                      <a:pt x="9" y="4"/>
                      <a:pt x="8" y="6"/>
                    </a:cubicBezTo>
                    <a:cubicBezTo>
                      <a:pt x="7" y="9"/>
                      <a:pt x="9" y="8"/>
                      <a:pt x="10" y="7"/>
                    </a:cubicBezTo>
                    <a:cubicBezTo>
                      <a:pt x="13" y="3"/>
                      <a:pt x="14" y="6"/>
                      <a:pt x="14" y="8"/>
                    </a:cubicBezTo>
                    <a:cubicBezTo>
                      <a:pt x="15" y="10"/>
                      <a:pt x="16" y="12"/>
                      <a:pt x="16" y="14"/>
                    </a:cubicBezTo>
                    <a:cubicBezTo>
                      <a:pt x="16" y="16"/>
                      <a:pt x="19" y="19"/>
                      <a:pt x="15" y="18"/>
                    </a:cubicBezTo>
                    <a:cubicBezTo>
                      <a:pt x="14" y="20"/>
                      <a:pt x="14" y="22"/>
                      <a:pt x="14" y="24"/>
                    </a:cubicBezTo>
                    <a:cubicBezTo>
                      <a:pt x="13" y="22"/>
                      <a:pt x="13" y="19"/>
                      <a:pt x="11" y="17"/>
                    </a:cubicBezTo>
                    <a:cubicBezTo>
                      <a:pt x="9" y="19"/>
                      <a:pt x="9" y="19"/>
                      <a:pt x="9" y="26"/>
                    </a:cubicBezTo>
                    <a:cubicBezTo>
                      <a:pt x="8" y="18"/>
                      <a:pt x="9" y="10"/>
                      <a:pt x="2" y="6"/>
                    </a:cubicBezTo>
                    <a:cubicBezTo>
                      <a:pt x="4" y="4"/>
                      <a:pt x="1" y="4"/>
                      <a:pt x="1" y="2"/>
                    </a:cubicBezTo>
                    <a:cubicBezTo>
                      <a:pt x="0" y="0"/>
                      <a:pt x="1" y="0"/>
                      <a:pt x="3" y="1"/>
                    </a:cubicBezTo>
                    <a:close/>
                  </a:path>
                </a:pathLst>
              </a:custGeom>
              <a:solidFill>
                <a:srgbClr val="242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8" name="Freeform 272"/>
              <p:cNvSpPr>
                <a:spLocks/>
              </p:cNvSpPr>
              <p:nvPr/>
            </p:nvSpPr>
            <p:spPr bwMode="auto">
              <a:xfrm>
                <a:off x="4326" y="2228"/>
                <a:ext cx="33" cy="32"/>
              </a:xfrm>
              <a:custGeom>
                <a:avLst/>
                <a:gdLst>
                  <a:gd name="T0" fmla="*/ 14 w 23"/>
                  <a:gd name="T1" fmla="*/ 10 h 22"/>
                  <a:gd name="T2" fmla="*/ 15 w 23"/>
                  <a:gd name="T3" fmla="*/ 11 h 22"/>
                  <a:gd name="T4" fmla="*/ 23 w 23"/>
                  <a:gd name="T5" fmla="*/ 20 h 22"/>
                  <a:gd name="T6" fmla="*/ 14 w 23"/>
                  <a:gd name="T7" fmla="*/ 19 h 22"/>
                  <a:gd name="T8" fmla="*/ 10 w 23"/>
                  <a:gd name="T9" fmla="*/ 15 h 22"/>
                  <a:gd name="T10" fmla="*/ 1 w 23"/>
                  <a:gd name="T11" fmla="*/ 8 h 22"/>
                  <a:gd name="T12" fmla="*/ 0 w 23"/>
                  <a:gd name="T13" fmla="*/ 0 h 22"/>
                  <a:gd name="T14" fmla="*/ 8 w 23"/>
                  <a:gd name="T15" fmla="*/ 5 h 22"/>
                  <a:gd name="T16" fmla="*/ 14 w 23"/>
                  <a:gd name="T17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2">
                    <a:moveTo>
                      <a:pt x="14" y="10"/>
                    </a:moveTo>
                    <a:cubicBezTo>
                      <a:pt x="14" y="11"/>
                      <a:pt x="15" y="11"/>
                      <a:pt x="15" y="11"/>
                    </a:cubicBezTo>
                    <a:cubicBezTo>
                      <a:pt x="18" y="14"/>
                      <a:pt x="21" y="17"/>
                      <a:pt x="23" y="20"/>
                    </a:cubicBezTo>
                    <a:cubicBezTo>
                      <a:pt x="20" y="22"/>
                      <a:pt x="17" y="22"/>
                      <a:pt x="14" y="19"/>
                    </a:cubicBezTo>
                    <a:cubicBezTo>
                      <a:pt x="13" y="18"/>
                      <a:pt x="11" y="17"/>
                      <a:pt x="10" y="15"/>
                    </a:cubicBezTo>
                    <a:cubicBezTo>
                      <a:pt x="7" y="13"/>
                      <a:pt x="4" y="10"/>
                      <a:pt x="1" y="8"/>
                    </a:cubicBezTo>
                    <a:cubicBezTo>
                      <a:pt x="1" y="5"/>
                      <a:pt x="0" y="3"/>
                      <a:pt x="0" y="0"/>
                    </a:cubicBezTo>
                    <a:cubicBezTo>
                      <a:pt x="4" y="0"/>
                      <a:pt x="6" y="3"/>
                      <a:pt x="8" y="5"/>
                    </a:cubicBezTo>
                    <a:cubicBezTo>
                      <a:pt x="10" y="7"/>
                      <a:pt x="12" y="9"/>
                      <a:pt x="14" y="10"/>
                    </a:cubicBezTo>
                    <a:close/>
                  </a:path>
                </a:pathLst>
              </a:custGeom>
              <a:solidFill>
                <a:srgbClr val="7D6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9" name="Freeform 273"/>
              <p:cNvSpPr>
                <a:spLocks/>
              </p:cNvSpPr>
              <p:nvPr/>
            </p:nvSpPr>
            <p:spPr bwMode="auto">
              <a:xfrm>
                <a:off x="4271" y="3104"/>
                <a:ext cx="13" cy="78"/>
              </a:xfrm>
              <a:custGeom>
                <a:avLst/>
                <a:gdLst>
                  <a:gd name="T0" fmla="*/ 2 w 9"/>
                  <a:gd name="T1" fmla="*/ 0 h 54"/>
                  <a:gd name="T2" fmla="*/ 4 w 9"/>
                  <a:gd name="T3" fmla="*/ 3 h 54"/>
                  <a:gd name="T4" fmla="*/ 8 w 9"/>
                  <a:gd name="T5" fmla="*/ 42 h 54"/>
                  <a:gd name="T6" fmla="*/ 8 w 9"/>
                  <a:gd name="T7" fmla="*/ 54 h 54"/>
                  <a:gd name="T8" fmla="*/ 6 w 9"/>
                  <a:gd name="T9" fmla="*/ 51 h 54"/>
                  <a:gd name="T10" fmla="*/ 3 w 9"/>
                  <a:gd name="T11" fmla="*/ 30 h 54"/>
                  <a:gd name="T12" fmla="*/ 1 w 9"/>
                  <a:gd name="T13" fmla="*/ 10 h 54"/>
                  <a:gd name="T14" fmla="*/ 2 w 9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4">
                    <a:moveTo>
                      <a:pt x="2" y="0"/>
                    </a:moveTo>
                    <a:cubicBezTo>
                      <a:pt x="4" y="0"/>
                      <a:pt x="4" y="2"/>
                      <a:pt x="4" y="3"/>
                    </a:cubicBezTo>
                    <a:cubicBezTo>
                      <a:pt x="4" y="16"/>
                      <a:pt x="7" y="29"/>
                      <a:pt x="8" y="42"/>
                    </a:cubicBezTo>
                    <a:cubicBezTo>
                      <a:pt x="8" y="46"/>
                      <a:pt x="9" y="50"/>
                      <a:pt x="8" y="54"/>
                    </a:cubicBezTo>
                    <a:cubicBezTo>
                      <a:pt x="6" y="54"/>
                      <a:pt x="8" y="52"/>
                      <a:pt x="6" y="51"/>
                    </a:cubicBezTo>
                    <a:cubicBezTo>
                      <a:pt x="5" y="44"/>
                      <a:pt x="4" y="37"/>
                      <a:pt x="3" y="30"/>
                    </a:cubicBezTo>
                    <a:cubicBezTo>
                      <a:pt x="3" y="24"/>
                      <a:pt x="2" y="17"/>
                      <a:pt x="1" y="10"/>
                    </a:cubicBezTo>
                    <a:cubicBezTo>
                      <a:pt x="0" y="7"/>
                      <a:pt x="1" y="3"/>
                      <a:pt x="2" y="0"/>
                    </a:cubicBezTo>
                    <a:close/>
                  </a:path>
                </a:pathLst>
              </a:custGeom>
              <a:solidFill>
                <a:srgbClr val="776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0" name="Freeform 274"/>
              <p:cNvSpPr>
                <a:spLocks/>
              </p:cNvSpPr>
              <p:nvPr/>
            </p:nvSpPr>
            <p:spPr bwMode="auto">
              <a:xfrm>
                <a:off x="4661" y="1369"/>
                <a:ext cx="26" cy="52"/>
              </a:xfrm>
              <a:custGeom>
                <a:avLst/>
                <a:gdLst>
                  <a:gd name="T0" fmla="*/ 2 w 18"/>
                  <a:gd name="T1" fmla="*/ 13 h 36"/>
                  <a:gd name="T2" fmla="*/ 1 w 18"/>
                  <a:gd name="T3" fmla="*/ 2 h 36"/>
                  <a:gd name="T4" fmla="*/ 3 w 18"/>
                  <a:gd name="T5" fmla="*/ 2 h 36"/>
                  <a:gd name="T6" fmla="*/ 8 w 18"/>
                  <a:gd name="T7" fmla="*/ 7 h 36"/>
                  <a:gd name="T8" fmla="*/ 10 w 18"/>
                  <a:gd name="T9" fmla="*/ 11 h 36"/>
                  <a:gd name="T10" fmla="*/ 16 w 18"/>
                  <a:gd name="T11" fmla="*/ 29 h 36"/>
                  <a:gd name="T12" fmla="*/ 18 w 18"/>
                  <a:gd name="T13" fmla="*/ 31 h 36"/>
                  <a:gd name="T14" fmla="*/ 16 w 18"/>
                  <a:gd name="T15" fmla="*/ 36 h 36"/>
                  <a:gd name="T16" fmla="*/ 11 w 18"/>
                  <a:gd name="T17" fmla="*/ 32 h 36"/>
                  <a:gd name="T18" fmla="*/ 7 w 18"/>
                  <a:gd name="T19" fmla="*/ 13 h 36"/>
                  <a:gd name="T20" fmla="*/ 7 w 18"/>
                  <a:gd name="T21" fmla="*/ 10 h 36"/>
                  <a:gd name="T22" fmla="*/ 3 w 18"/>
                  <a:gd name="T23" fmla="*/ 17 h 36"/>
                  <a:gd name="T24" fmla="*/ 2 w 18"/>
                  <a:gd name="T2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36">
                    <a:moveTo>
                      <a:pt x="2" y="13"/>
                    </a:moveTo>
                    <a:cubicBezTo>
                      <a:pt x="5" y="9"/>
                      <a:pt x="4" y="5"/>
                      <a:pt x="1" y="2"/>
                    </a:cubicBezTo>
                    <a:cubicBezTo>
                      <a:pt x="1" y="0"/>
                      <a:pt x="2" y="1"/>
                      <a:pt x="3" y="2"/>
                    </a:cubicBezTo>
                    <a:cubicBezTo>
                      <a:pt x="5" y="3"/>
                      <a:pt x="7" y="5"/>
                      <a:pt x="8" y="7"/>
                    </a:cubicBezTo>
                    <a:cubicBezTo>
                      <a:pt x="9" y="9"/>
                      <a:pt x="9" y="10"/>
                      <a:pt x="10" y="11"/>
                    </a:cubicBezTo>
                    <a:cubicBezTo>
                      <a:pt x="11" y="17"/>
                      <a:pt x="13" y="23"/>
                      <a:pt x="16" y="29"/>
                    </a:cubicBezTo>
                    <a:cubicBezTo>
                      <a:pt x="16" y="30"/>
                      <a:pt x="16" y="32"/>
                      <a:pt x="18" y="31"/>
                    </a:cubicBezTo>
                    <a:cubicBezTo>
                      <a:pt x="17" y="33"/>
                      <a:pt x="16" y="34"/>
                      <a:pt x="16" y="36"/>
                    </a:cubicBezTo>
                    <a:cubicBezTo>
                      <a:pt x="13" y="36"/>
                      <a:pt x="12" y="34"/>
                      <a:pt x="11" y="32"/>
                    </a:cubicBezTo>
                    <a:cubicBezTo>
                      <a:pt x="8" y="26"/>
                      <a:pt x="7" y="20"/>
                      <a:pt x="7" y="13"/>
                    </a:cubicBezTo>
                    <a:cubicBezTo>
                      <a:pt x="6" y="12"/>
                      <a:pt x="7" y="11"/>
                      <a:pt x="7" y="10"/>
                    </a:cubicBezTo>
                    <a:cubicBezTo>
                      <a:pt x="6" y="12"/>
                      <a:pt x="7" y="16"/>
                      <a:pt x="3" y="17"/>
                    </a:cubicBezTo>
                    <a:cubicBezTo>
                      <a:pt x="1" y="16"/>
                      <a:pt x="0" y="15"/>
                      <a:pt x="2" y="13"/>
                    </a:cubicBezTo>
                    <a:close/>
                  </a:path>
                </a:pathLst>
              </a:custGeom>
              <a:solidFill>
                <a:srgbClr val="E8DB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1" name="Freeform 275"/>
              <p:cNvSpPr>
                <a:spLocks/>
              </p:cNvSpPr>
              <p:nvPr/>
            </p:nvSpPr>
            <p:spPr bwMode="auto">
              <a:xfrm>
                <a:off x="4697" y="2759"/>
                <a:ext cx="24" cy="92"/>
              </a:xfrm>
              <a:custGeom>
                <a:avLst/>
                <a:gdLst>
                  <a:gd name="T0" fmla="*/ 16 w 16"/>
                  <a:gd name="T1" fmla="*/ 64 h 64"/>
                  <a:gd name="T2" fmla="*/ 0 w 16"/>
                  <a:gd name="T3" fmla="*/ 0 h 64"/>
                  <a:gd name="T4" fmla="*/ 16 w 16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64">
                    <a:moveTo>
                      <a:pt x="16" y="64"/>
                    </a:moveTo>
                    <a:cubicBezTo>
                      <a:pt x="13" y="42"/>
                      <a:pt x="10" y="20"/>
                      <a:pt x="0" y="0"/>
                    </a:cubicBezTo>
                    <a:cubicBezTo>
                      <a:pt x="15" y="19"/>
                      <a:pt x="14" y="42"/>
                      <a:pt x="16" y="64"/>
                    </a:cubicBez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2" name="Freeform 276"/>
              <p:cNvSpPr>
                <a:spLocks/>
              </p:cNvSpPr>
              <p:nvPr/>
            </p:nvSpPr>
            <p:spPr bwMode="auto">
              <a:xfrm>
                <a:off x="4680" y="1597"/>
                <a:ext cx="25" cy="32"/>
              </a:xfrm>
              <a:custGeom>
                <a:avLst/>
                <a:gdLst>
                  <a:gd name="T0" fmla="*/ 8 w 17"/>
                  <a:gd name="T1" fmla="*/ 22 h 22"/>
                  <a:gd name="T2" fmla="*/ 8 w 17"/>
                  <a:gd name="T3" fmla="*/ 20 h 22"/>
                  <a:gd name="T4" fmla="*/ 6 w 17"/>
                  <a:gd name="T5" fmla="*/ 18 h 22"/>
                  <a:gd name="T6" fmla="*/ 3 w 17"/>
                  <a:gd name="T7" fmla="*/ 19 h 22"/>
                  <a:gd name="T8" fmla="*/ 0 w 17"/>
                  <a:gd name="T9" fmla="*/ 21 h 22"/>
                  <a:gd name="T10" fmla="*/ 1 w 17"/>
                  <a:gd name="T11" fmla="*/ 14 h 22"/>
                  <a:gd name="T12" fmla="*/ 15 w 17"/>
                  <a:gd name="T13" fmla="*/ 0 h 22"/>
                  <a:gd name="T14" fmla="*/ 16 w 17"/>
                  <a:gd name="T15" fmla="*/ 6 h 22"/>
                  <a:gd name="T16" fmla="*/ 13 w 17"/>
                  <a:gd name="T17" fmla="*/ 14 h 22"/>
                  <a:gd name="T18" fmla="*/ 8 w 17"/>
                  <a:gd name="T1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22">
                    <a:moveTo>
                      <a:pt x="8" y="22"/>
                    </a:moveTo>
                    <a:cubicBezTo>
                      <a:pt x="7" y="22"/>
                      <a:pt x="7" y="21"/>
                      <a:pt x="8" y="20"/>
                    </a:cubicBezTo>
                    <a:cubicBezTo>
                      <a:pt x="8" y="19"/>
                      <a:pt x="7" y="19"/>
                      <a:pt x="6" y="18"/>
                    </a:cubicBezTo>
                    <a:cubicBezTo>
                      <a:pt x="4" y="17"/>
                      <a:pt x="4" y="18"/>
                      <a:pt x="3" y="19"/>
                    </a:cubicBezTo>
                    <a:cubicBezTo>
                      <a:pt x="3" y="20"/>
                      <a:pt x="2" y="21"/>
                      <a:pt x="0" y="21"/>
                    </a:cubicBezTo>
                    <a:cubicBezTo>
                      <a:pt x="3" y="18"/>
                      <a:pt x="1" y="16"/>
                      <a:pt x="1" y="14"/>
                    </a:cubicBezTo>
                    <a:cubicBezTo>
                      <a:pt x="5" y="9"/>
                      <a:pt x="10" y="5"/>
                      <a:pt x="15" y="0"/>
                    </a:cubicBezTo>
                    <a:cubicBezTo>
                      <a:pt x="17" y="2"/>
                      <a:pt x="16" y="3"/>
                      <a:pt x="16" y="6"/>
                    </a:cubicBezTo>
                    <a:cubicBezTo>
                      <a:pt x="15" y="8"/>
                      <a:pt x="13" y="11"/>
                      <a:pt x="13" y="14"/>
                    </a:cubicBezTo>
                    <a:cubicBezTo>
                      <a:pt x="12" y="17"/>
                      <a:pt x="10" y="20"/>
                      <a:pt x="8" y="22"/>
                    </a:cubicBezTo>
                    <a:close/>
                  </a:path>
                </a:pathLst>
              </a:custGeom>
              <a:solidFill>
                <a:srgbClr val="7D7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3" name="Freeform 277"/>
              <p:cNvSpPr>
                <a:spLocks/>
              </p:cNvSpPr>
              <p:nvPr/>
            </p:nvSpPr>
            <p:spPr bwMode="auto">
              <a:xfrm>
                <a:off x="4750" y="1575"/>
                <a:ext cx="49" cy="25"/>
              </a:xfrm>
              <a:custGeom>
                <a:avLst/>
                <a:gdLst>
                  <a:gd name="T0" fmla="*/ 33 w 34"/>
                  <a:gd name="T1" fmla="*/ 0 h 17"/>
                  <a:gd name="T2" fmla="*/ 30 w 34"/>
                  <a:gd name="T3" fmla="*/ 3 h 17"/>
                  <a:gd name="T4" fmla="*/ 19 w 34"/>
                  <a:gd name="T5" fmla="*/ 7 h 17"/>
                  <a:gd name="T6" fmla="*/ 22 w 34"/>
                  <a:gd name="T7" fmla="*/ 11 h 17"/>
                  <a:gd name="T8" fmla="*/ 18 w 34"/>
                  <a:gd name="T9" fmla="*/ 15 h 17"/>
                  <a:gd name="T10" fmla="*/ 12 w 34"/>
                  <a:gd name="T11" fmla="*/ 17 h 17"/>
                  <a:gd name="T12" fmla="*/ 14 w 34"/>
                  <a:gd name="T13" fmla="*/ 12 h 17"/>
                  <a:gd name="T14" fmla="*/ 7 w 34"/>
                  <a:gd name="T15" fmla="*/ 10 h 17"/>
                  <a:gd name="T16" fmla="*/ 4 w 34"/>
                  <a:gd name="T17" fmla="*/ 11 h 17"/>
                  <a:gd name="T18" fmla="*/ 0 w 34"/>
                  <a:gd name="T19" fmla="*/ 9 h 17"/>
                  <a:gd name="T20" fmla="*/ 5 w 34"/>
                  <a:gd name="T21" fmla="*/ 6 h 17"/>
                  <a:gd name="T22" fmla="*/ 7 w 34"/>
                  <a:gd name="T23" fmla="*/ 5 h 17"/>
                  <a:gd name="T24" fmla="*/ 14 w 34"/>
                  <a:gd name="T25" fmla="*/ 5 h 17"/>
                  <a:gd name="T26" fmla="*/ 31 w 34"/>
                  <a:gd name="T27" fmla="*/ 0 h 17"/>
                  <a:gd name="T28" fmla="*/ 33 w 34"/>
                  <a:gd name="T2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" h="17">
                    <a:moveTo>
                      <a:pt x="33" y="0"/>
                    </a:moveTo>
                    <a:cubicBezTo>
                      <a:pt x="34" y="3"/>
                      <a:pt x="31" y="2"/>
                      <a:pt x="30" y="3"/>
                    </a:cubicBezTo>
                    <a:cubicBezTo>
                      <a:pt x="27" y="6"/>
                      <a:pt x="22" y="6"/>
                      <a:pt x="19" y="7"/>
                    </a:cubicBezTo>
                    <a:cubicBezTo>
                      <a:pt x="21" y="7"/>
                      <a:pt x="22" y="9"/>
                      <a:pt x="22" y="11"/>
                    </a:cubicBezTo>
                    <a:cubicBezTo>
                      <a:pt x="22" y="15"/>
                      <a:pt x="19" y="14"/>
                      <a:pt x="18" y="15"/>
                    </a:cubicBezTo>
                    <a:cubicBezTo>
                      <a:pt x="16" y="17"/>
                      <a:pt x="14" y="17"/>
                      <a:pt x="12" y="17"/>
                    </a:cubicBezTo>
                    <a:cubicBezTo>
                      <a:pt x="12" y="15"/>
                      <a:pt x="16" y="15"/>
                      <a:pt x="14" y="12"/>
                    </a:cubicBezTo>
                    <a:cubicBezTo>
                      <a:pt x="12" y="10"/>
                      <a:pt x="10" y="9"/>
                      <a:pt x="7" y="10"/>
                    </a:cubicBezTo>
                    <a:cubicBezTo>
                      <a:pt x="6" y="11"/>
                      <a:pt x="5" y="10"/>
                      <a:pt x="4" y="11"/>
                    </a:cubicBezTo>
                    <a:cubicBezTo>
                      <a:pt x="2" y="12"/>
                      <a:pt x="1" y="11"/>
                      <a:pt x="0" y="9"/>
                    </a:cubicBezTo>
                    <a:cubicBezTo>
                      <a:pt x="1" y="7"/>
                      <a:pt x="5" y="9"/>
                      <a:pt x="5" y="6"/>
                    </a:cubicBezTo>
                    <a:cubicBezTo>
                      <a:pt x="5" y="5"/>
                      <a:pt x="6" y="5"/>
                      <a:pt x="7" y="5"/>
                    </a:cubicBezTo>
                    <a:cubicBezTo>
                      <a:pt x="10" y="7"/>
                      <a:pt x="12" y="6"/>
                      <a:pt x="14" y="5"/>
                    </a:cubicBezTo>
                    <a:cubicBezTo>
                      <a:pt x="20" y="2"/>
                      <a:pt x="26" y="1"/>
                      <a:pt x="31" y="0"/>
                    </a:cubicBezTo>
                    <a:cubicBezTo>
                      <a:pt x="32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rgbClr val="6858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4" name="Freeform 278"/>
              <p:cNvSpPr>
                <a:spLocks/>
              </p:cNvSpPr>
              <p:nvPr/>
            </p:nvSpPr>
            <p:spPr bwMode="auto">
              <a:xfrm>
                <a:off x="4830" y="1890"/>
                <a:ext cx="54" cy="39"/>
              </a:xfrm>
              <a:custGeom>
                <a:avLst/>
                <a:gdLst>
                  <a:gd name="T0" fmla="*/ 36 w 37"/>
                  <a:gd name="T1" fmla="*/ 3 h 27"/>
                  <a:gd name="T2" fmla="*/ 6 w 37"/>
                  <a:gd name="T3" fmla="*/ 24 h 27"/>
                  <a:gd name="T4" fmla="*/ 3 w 37"/>
                  <a:gd name="T5" fmla="*/ 24 h 27"/>
                  <a:gd name="T6" fmla="*/ 3 w 37"/>
                  <a:gd name="T7" fmla="*/ 19 h 27"/>
                  <a:gd name="T8" fmla="*/ 15 w 37"/>
                  <a:gd name="T9" fmla="*/ 11 h 27"/>
                  <a:gd name="T10" fmla="*/ 34 w 37"/>
                  <a:gd name="T11" fmla="*/ 0 h 27"/>
                  <a:gd name="T12" fmla="*/ 36 w 37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7">
                    <a:moveTo>
                      <a:pt x="36" y="3"/>
                    </a:moveTo>
                    <a:cubicBezTo>
                      <a:pt x="26" y="10"/>
                      <a:pt x="15" y="16"/>
                      <a:pt x="6" y="24"/>
                    </a:cubicBezTo>
                    <a:cubicBezTo>
                      <a:pt x="5" y="25"/>
                      <a:pt x="4" y="27"/>
                      <a:pt x="3" y="24"/>
                    </a:cubicBezTo>
                    <a:cubicBezTo>
                      <a:pt x="0" y="22"/>
                      <a:pt x="0" y="21"/>
                      <a:pt x="3" y="19"/>
                    </a:cubicBezTo>
                    <a:cubicBezTo>
                      <a:pt x="7" y="16"/>
                      <a:pt x="11" y="14"/>
                      <a:pt x="15" y="11"/>
                    </a:cubicBezTo>
                    <a:cubicBezTo>
                      <a:pt x="22" y="8"/>
                      <a:pt x="28" y="4"/>
                      <a:pt x="34" y="0"/>
                    </a:cubicBezTo>
                    <a:cubicBezTo>
                      <a:pt x="36" y="0"/>
                      <a:pt x="37" y="1"/>
                      <a:pt x="36" y="3"/>
                    </a:cubicBezTo>
                    <a:close/>
                  </a:path>
                </a:pathLst>
              </a:custGeom>
              <a:solidFill>
                <a:srgbClr val="DBC6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5" name="Freeform 279"/>
              <p:cNvSpPr>
                <a:spLocks/>
              </p:cNvSpPr>
              <p:nvPr/>
            </p:nvSpPr>
            <p:spPr bwMode="auto">
              <a:xfrm>
                <a:off x="4776" y="1770"/>
                <a:ext cx="43" cy="35"/>
              </a:xfrm>
              <a:custGeom>
                <a:avLst/>
                <a:gdLst>
                  <a:gd name="T0" fmla="*/ 22 w 30"/>
                  <a:gd name="T1" fmla="*/ 9 h 24"/>
                  <a:gd name="T2" fmla="*/ 23 w 30"/>
                  <a:gd name="T3" fmla="*/ 10 h 24"/>
                  <a:gd name="T4" fmla="*/ 22 w 30"/>
                  <a:gd name="T5" fmla="*/ 13 h 24"/>
                  <a:gd name="T6" fmla="*/ 25 w 30"/>
                  <a:gd name="T7" fmla="*/ 15 h 24"/>
                  <a:gd name="T8" fmla="*/ 30 w 30"/>
                  <a:gd name="T9" fmla="*/ 15 h 24"/>
                  <a:gd name="T10" fmla="*/ 24 w 30"/>
                  <a:gd name="T11" fmla="*/ 17 h 24"/>
                  <a:gd name="T12" fmla="*/ 25 w 30"/>
                  <a:gd name="T13" fmla="*/ 19 h 24"/>
                  <a:gd name="T14" fmla="*/ 24 w 30"/>
                  <a:gd name="T15" fmla="*/ 23 h 24"/>
                  <a:gd name="T16" fmla="*/ 22 w 30"/>
                  <a:gd name="T17" fmla="*/ 21 h 24"/>
                  <a:gd name="T18" fmla="*/ 21 w 30"/>
                  <a:gd name="T19" fmla="*/ 18 h 24"/>
                  <a:gd name="T20" fmla="*/ 13 w 30"/>
                  <a:gd name="T21" fmla="*/ 9 h 24"/>
                  <a:gd name="T22" fmla="*/ 14 w 30"/>
                  <a:gd name="T23" fmla="*/ 16 h 24"/>
                  <a:gd name="T24" fmla="*/ 6 w 30"/>
                  <a:gd name="T25" fmla="*/ 6 h 24"/>
                  <a:gd name="T26" fmla="*/ 0 w 30"/>
                  <a:gd name="T27" fmla="*/ 1 h 24"/>
                  <a:gd name="T28" fmla="*/ 1 w 30"/>
                  <a:gd name="T29" fmla="*/ 0 h 24"/>
                  <a:gd name="T30" fmla="*/ 15 w 30"/>
                  <a:gd name="T31" fmla="*/ 7 h 24"/>
                  <a:gd name="T32" fmla="*/ 17 w 30"/>
                  <a:gd name="T33" fmla="*/ 8 h 24"/>
                  <a:gd name="T34" fmla="*/ 22 w 30"/>
                  <a:gd name="T35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24">
                    <a:moveTo>
                      <a:pt x="22" y="9"/>
                    </a:moveTo>
                    <a:cubicBezTo>
                      <a:pt x="22" y="9"/>
                      <a:pt x="23" y="10"/>
                      <a:pt x="23" y="10"/>
                    </a:cubicBezTo>
                    <a:cubicBezTo>
                      <a:pt x="23" y="11"/>
                      <a:pt x="20" y="11"/>
                      <a:pt x="22" y="13"/>
                    </a:cubicBezTo>
                    <a:cubicBezTo>
                      <a:pt x="23" y="14"/>
                      <a:pt x="22" y="16"/>
                      <a:pt x="25" y="15"/>
                    </a:cubicBezTo>
                    <a:cubicBezTo>
                      <a:pt x="26" y="14"/>
                      <a:pt x="28" y="13"/>
                      <a:pt x="30" y="15"/>
                    </a:cubicBezTo>
                    <a:cubicBezTo>
                      <a:pt x="28" y="16"/>
                      <a:pt x="26" y="16"/>
                      <a:pt x="24" y="17"/>
                    </a:cubicBezTo>
                    <a:cubicBezTo>
                      <a:pt x="23" y="18"/>
                      <a:pt x="24" y="19"/>
                      <a:pt x="25" y="19"/>
                    </a:cubicBezTo>
                    <a:cubicBezTo>
                      <a:pt x="26" y="21"/>
                      <a:pt x="25" y="22"/>
                      <a:pt x="24" y="23"/>
                    </a:cubicBezTo>
                    <a:cubicBezTo>
                      <a:pt x="22" y="24"/>
                      <a:pt x="22" y="22"/>
                      <a:pt x="22" y="21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19" y="14"/>
                      <a:pt x="19" y="9"/>
                      <a:pt x="13" y="9"/>
                    </a:cubicBezTo>
                    <a:cubicBezTo>
                      <a:pt x="14" y="11"/>
                      <a:pt x="14" y="13"/>
                      <a:pt x="14" y="16"/>
                    </a:cubicBezTo>
                    <a:cubicBezTo>
                      <a:pt x="13" y="11"/>
                      <a:pt x="10" y="9"/>
                      <a:pt x="6" y="6"/>
                    </a:cubicBezTo>
                    <a:cubicBezTo>
                      <a:pt x="4" y="5"/>
                      <a:pt x="2" y="3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6" y="3"/>
                      <a:pt x="13" y="0"/>
                      <a:pt x="15" y="7"/>
                    </a:cubicBezTo>
                    <a:cubicBezTo>
                      <a:pt x="16" y="7"/>
                      <a:pt x="17" y="8"/>
                      <a:pt x="17" y="8"/>
                    </a:cubicBezTo>
                    <a:cubicBezTo>
                      <a:pt x="20" y="2"/>
                      <a:pt x="20" y="9"/>
                      <a:pt x="22" y="9"/>
                    </a:cubicBezTo>
                    <a:close/>
                  </a:path>
                </a:pathLst>
              </a:custGeom>
              <a:solidFill>
                <a:srgbClr val="6A5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6" name="Freeform 280"/>
              <p:cNvSpPr>
                <a:spLocks/>
              </p:cNvSpPr>
              <p:nvPr/>
            </p:nvSpPr>
            <p:spPr bwMode="auto">
              <a:xfrm>
                <a:off x="4817" y="1890"/>
                <a:ext cx="63" cy="36"/>
              </a:xfrm>
              <a:custGeom>
                <a:avLst/>
                <a:gdLst>
                  <a:gd name="T0" fmla="*/ 43 w 43"/>
                  <a:gd name="T1" fmla="*/ 0 h 25"/>
                  <a:gd name="T2" fmla="*/ 13 w 43"/>
                  <a:gd name="T3" fmla="*/ 19 h 25"/>
                  <a:gd name="T4" fmla="*/ 12 w 43"/>
                  <a:gd name="T5" fmla="*/ 24 h 25"/>
                  <a:gd name="T6" fmla="*/ 11 w 43"/>
                  <a:gd name="T7" fmla="*/ 25 h 25"/>
                  <a:gd name="T8" fmla="*/ 7 w 43"/>
                  <a:gd name="T9" fmla="*/ 20 h 25"/>
                  <a:gd name="T10" fmla="*/ 2 w 43"/>
                  <a:gd name="T11" fmla="*/ 13 h 25"/>
                  <a:gd name="T12" fmla="*/ 1 w 43"/>
                  <a:gd name="T13" fmla="*/ 10 h 25"/>
                  <a:gd name="T14" fmla="*/ 4 w 43"/>
                  <a:gd name="T15" fmla="*/ 9 h 25"/>
                  <a:gd name="T16" fmla="*/ 7 w 43"/>
                  <a:gd name="T17" fmla="*/ 10 h 25"/>
                  <a:gd name="T18" fmla="*/ 13 w 43"/>
                  <a:gd name="T19" fmla="*/ 5 h 25"/>
                  <a:gd name="T20" fmla="*/ 16 w 43"/>
                  <a:gd name="T21" fmla="*/ 13 h 25"/>
                  <a:gd name="T22" fmla="*/ 19 w 43"/>
                  <a:gd name="T23" fmla="*/ 14 h 25"/>
                  <a:gd name="T24" fmla="*/ 39 w 43"/>
                  <a:gd name="T25" fmla="*/ 1 h 25"/>
                  <a:gd name="T26" fmla="*/ 39 w 43"/>
                  <a:gd name="T27" fmla="*/ 1 h 25"/>
                  <a:gd name="T28" fmla="*/ 42 w 43"/>
                  <a:gd name="T29" fmla="*/ 0 h 25"/>
                  <a:gd name="T30" fmla="*/ 43 w 43"/>
                  <a:gd name="T3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" h="25">
                    <a:moveTo>
                      <a:pt x="43" y="0"/>
                    </a:moveTo>
                    <a:cubicBezTo>
                      <a:pt x="33" y="7"/>
                      <a:pt x="23" y="13"/>
                      <a:pt x="13" y="19"/>
                    </a:cubicBezTo>
                    <a:cubicBezTo>
                      <a:pt x="10" y="21"/>
                      <a:pt x="11" y="22"/>
                      <a:pt x="12" y="24"/>
                    </a:cubicBezTo>
                    <a:cubicBezTo>
                      <a:pt x="12" y="25"/>
                      <a:pt x="12" y="25"/>
                      <a:pt x="11" y="25"/>
                    </a:cubicBezTo>
                    <a:cubicBezTo>
                      <a:pt x="8" y="25"/>
                      <a:pt x="7" y="22"/>
                      <a:pt x="7" y="20"/>
                    </a:cubicBezTo>
                    <a:cubicBezTo>
                      <a:pt x="7" y="15"/>
                      <a:pt x="4" y="14"/>
                      <a:pt x="2" y="13"/>
                    </a:cubicBezTo>
                    <a:cubicBezTo>
                      <a:pt x="1" y="12"/>
                      <a:pt x="0" y="11"/>
                      <a:pt x="1" y="10"/>
                    </a:cubicBezTo>
                    <a:cubicBezTo>
                      <a:pt x="2" y="9"/>
                      <a:pt x="3" y="9"/>
                      <a:pt x="4" y="9"/>
                    </a:cubicBezTo>
                    <a:cubicBezTo>
                      <a:pt x="5" y="10"/>
                      <a:pt x="5" y="14"/>
                      <a:pt x="7" y="10"/>
                    </a:cubicBezTo>
                    <a:cubicBezTo>
                      <a:pt x="8" y="8"/>
                      <a:pt x="11" y="7"/>
                      <a:pt x="13" y="5"/>
                    </a:cubicBezTo>
                    <a:cubicBezTo>
                      <a:pt x="13" y="9"/>
                      <a:pt x="16" y="10"/>
                      <a:pt x="16" y="13"/>
                    </a:cubicBezTo>
                    <a:cubicBezTo>
                      <a:pt x="16" y="14"/>
                      <a:pt x="18" y="15"/>
                      <a:pt x="19" y="14"/>
                    </a:cubicBezTo>
                    <a:cubicBezTo>
                      <a:pt x="26" y="9"/>
                      <a:pt x="33" y="5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0" y="1"/>
                      <a:pt x="41" y="1"/>
                      <a:pt x="42" y="0"/>
                    </a:cubicBezTo>
                    <a:cubicBezTo>
                      <a:pt x="42" y="0"/>
                      <a:pt x="43" y="0"/>
                      <a:pt x="43" y="0"/>
                    </a:cubicBezTo>
                    <a:close/>
                  </a:path>
                </a:pathLst>
              </a:custGeom>
              <a:solidFill>
                <a:srgbClr val="5942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7" name="Freeform 281"/>
              <p:cNvSpPr>
                <a:spLocks/>
              </p:cNvSpPr>
              <p:nvPr/>
            </p:nvSpPr>
            <p:spPr bwMode="auto">
              <a:xfrm>
                <a:off x="4644" y="2600"/>
                <a:ext cx="30" cy="94"/>
              </a:xfrm>
              <a:custGeom>
                <a:avLst/>
                <a:gdLst>
                  <a:gd name="T0" fmla="*/ 3 w 21"/>
                  <a:gd name="T1" fmla="*/ 5 h 65"/>
                  <a:gd name="T2" fmla="*/ 21 w 21"/>
                  <a:gd name="T3" fmla="*/ 59 h 65"/>
                  <a:gd name="T4" fmla="*/ 17 w 21"/>
                  <a:gd name="T5" fmla="*/ 58 h 65"/>
                  <a:gd name="T6" fmla="*/ 17 w 21"/>
                  <a:gd name="T7" fmla="*/ 65 h 65"/>
                  <a:gd name="T8" fmla="*/ 17 w 21"/>
                  <a:gd name="T9" fmla="*/ 65 h 65"/>
                  <a:gd name="T10" fmla="*/ 14 w 21"/>
                  <a:gd name="T11" fmla="*/ 57 h 65"/>
                  <a:gd name="T12" fmla="*/ 1 w 21"/>
                  <a:gd name="T13" fmla="*/ 4 h 65"/>
                  <a:gd name="T14" fmla="*/ 1 w 21"/>
                  <a:gd name="T15" fmla="*/ 0 h 65"/>
                  <a:gd name="T16" fmla="*/ 2 w 21"/>
                  <a:gd name="T17" fmla="*/ 0 h 65"/>
                  <a:gd name="T18" fmla="*/ 3 w 21"/>
                  <a:gd name="T1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65">
                    <a:moveTo>
                      <a:pt x="3" y="5"/>
                    </a:moveTo>
                    <a:cubicBezTo>
                      <a:pt x="10" y="23"/>
                      <a:pt x="11" y="42"/>
                      <a:pt x="21" y="59"/>
                    </a:cubicBezTo>
                    <a:cubicBezTo>
                      <a:pt x="18" y="60"/>
                      <a:pt x="18" y="58"/>
                      <a:pt x="17" y="58"/>
                    </a:cubicBezTo>
                    <a:cubicBezTo>
                      <a:pt x="16" y="61"/>
                      <a:pt x="18" y="63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5" y="63"/>
                      <a:pt x="15" y="60"/>
                      <a:pt x="14" y="57"/>
                    </a:cubicBezTo>
                    <a:cubicBezTo>
                      <a:pt x="11" y="39"/>
                      <a:pt x="7" y="21"/>
                      <a:pt x="1" y="4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1"/>
                      <a:pt x="3" y="3"/>
                      <a:pt x="3" y="5"/>
                    </a:cubicBezTo>
                    <a:close/>
                  </a:path>
                </a:pathLst>
              </a:custGeom>
              <a:solidFill>
                <a:srgbClr val="817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8" name="Freeform 282"/>
              <p:cNvSpPr>
                <a:spLocks/>
              </p:cNvSpPr>
              <p:nvPr/>
            </p:nvSpPr>
            <p:spPr bwMode="auto">
              <a:xfrm>
                <a:off x="4713" y="2013"/>
                <a:ext cx="21" cy="94"/>
              </a:xfrm>
              <a:custGeom>
                <a:avLst/>
                <a:gdLst>
                  <a:gd name="T0" fmla="*/ 0 w 14"/>
                  <a:gd name="T1" fmla="*/ 4 h 65"/>
                  <a:gd name="T2" fmla="*/ 0 w 14"/>
                  <a:gd name="T3" fmla="*/ 0 h 65"/>
                  <a:gd name="T4" fmla="*/ 6 w 14"/>
                  <a:gd name="T5" fmla="*/ 26 h 65"/>
                  <a:gd name="T6" fmla="*/ 14 w 14"/>
                  <a:gd name="T7" fmla="*/ 64 h 65"/>
                  <a:gd name="T8" fmla="*/ 13 w 14"/>
                  <a:gd name="T9" fmla="*/ 65 h 65"/>
                  <a:gd name="T10" fmla="*/ 8 w 14"/>
                  <a:gd name="T11" fmla="*/ 54 h 65"/>
                  <a:gd name="T12" fmla="*/ 3 w 14"/>
                  <a:gd name="T13" fmla="*/ 18 h 65"/>
                  <a:gd name="T14" fmla="*/ 0 w 14"/>
                  <a:gd name="T15" fmla="*/ 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5">
                    <a:moveTo>
                      <a:pt x="0" y="4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8"/>
                      <a:pt x="5" y="17"/>
                      <a:pt x="6" y="26"/>
                    </a:cubicBezTo>
                    <a:cubicBezTo>
                      <a:pt x="9" y="38"/>
                      <a:pt x="10" y="51"/>
                      <a:pt x="14" y="64"/>
                    </a:cubicBezTo>
                    <a:cubicBezTo>
                      <a:pt x="13" y="64"/>
                      <a:pt x="13" y="65"/>
                      <a:pt x="13" y="65"/>
                    </a:cubicBezTo>
                    <a:cubicBezTo>
                      <a:pt x="10" y="62"/>
                      <a:pt x="11" y="57"/>
                      <a:pt x="8" y="54"/>
                    </a:cubicBezTo>
                    <a:cubicBezTo>
                      <a:pt x="7" y="42"/>
                      <a:pt x="4" y="30"/>
                      <a:pt x="3" y="18"/>
                    </a:cubicBezTo>
                    <a:cubicBezTo>
                      <a:pt x="3" y="13"/>
                      <a:pt x="2" y="9"/>
                      <a:pt x="0" y="4"/>
                    </a:cubicBezTo>
                    <a:close/>
                  </a:path>
                </a:pathLst>
              </a:custGeom>
              <a:solidFill>
                <a:srgbClr val="B0A1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9" name="Freeform 283"/>
              <p:cNvSpPr>
                <a:spLocks/>
              </p:cNvSpPr>
              <p:nvPr/>
            </p:nvSpPr>
            <p:spPr bwMode="auto">
              <a:xfrm>
                <a:off x="4274" y="2646"/>
                <a:ext cx="13" cy="81"/>
              </a:xfrm>
              <a:custGeom>
                <a:avLst/>
                <a:gdLst>
                  <a:gd name="T0" fmla="*/ 1 w 9"/>
                  <a:gd name="T1" fmla="*/ 56 h 56"/>
                  <a:gd name="T2" fmla="*/ 0 w 9"/>
                  <a:gd name="T3" fmla="*/ 55 h 56"/>
                  <a:gd name="T4" fmla="*/ 2 w 9"/>
                  <a:gd name="T5" fmla="*/ 39 h 56"/>
                  <a:gd name="T6" fmla="*/ 4 w 9"/>
                  <a:gd name="T7" fmla="*/ 23 h 56"/>
                  <a:gd name="T8" fmla="*/ 8 w 9"/>
                  <a:gd name="T9" fmla="*/ 1 h 56"/>
                  <a:gd name="T10" fmla="*/ 9 w 9"/>
                  <a:gd name="T11" fmla="*/ 1 h 56"/>
                  <a:gd name="T12" fmla="*/ 6 w 9"/>
                  <a:gd name="T13" fmla="*/ 33 h 56"/>
                  <a:gd name="T14" fmla="*/ 5 w 9"/>
                  <a:gd name="T15" fmla="*/ 53 h 56"/>
                  <a:gd name="T16" fmla="*/ 3 w 9"/>
                  <a:gd name="T17" fmla="*/ 49 h 56"/>
                  <a:gd name="T18" fmla="*/ 1 w 9"/>
                  <a:gd name="T1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56">
                    <a:moveTo>
                      <a:pt x="1" y="56"/>
                    </a:moveTo>
                    <a:cubicBezTo>
                      <a:pt x="0" y="56"/>
                      <a:pt x="0" y="55"/>
                      <a:pt x="0" y="55"/>
                    </a:cubicBezTo>
                    <a:cubicBezTo>
                      <a:pt x="1" y="50"/>
                      <a:pt x="1" y="44"/>
                      <a:pt x="2" y="39"/>
                    </a:cubicBezTo>
                    <a:cubicBezTo>
                      <a:pt x="3" y="34"/>
                      <a:pt x="4" y="29"/>
                      <a:pt x="4" y="23"/>
                    </a:cubicBezTo>
                    <a:cubicBezTo>
                      <a:pt x="5" y="16"/>
                      <a:pt x="6" y="8"/>
                      <a:pt x="8" y="1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6" y="11"/>
                      <a:pt x="7" y="22"/>
                      <a:pt x="6" y="33"/>
                    </a:cubicBezTo>
                    <a:cubicBezTo>
                      <a:pt x="6" y="40"/>
                      <a:pt x="5" y="46"/>
                      <a:pt x="5" y="53"/>
                    </a:cubicBezTo>
                    <a:cubicBezTo>
                      <a:pt x="3" y="52"/>
                      <a:pt x="4" y="50"/>
                      <a:pt x="3" y="49"/>
                    </a:cubicBezTo>
                    <a:cubicBezTo>
                      <a:pt x="2" y="51"/>
                      <a:pt x="4" y="54"/>
                      <a:pt x="1" y="56"/>
                    </a:cubicBezTo>
                    <a:close/>
                  </a:path>
                </a:pathLst>
              </a:custGeom>
              <a:solidFill>
                <a:srgbClr val="4443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0" name="Freeform 284"/>
              <p:cNvSpPr>
                <a:spLocks/>
              </p:cNvSpPr>
              <p:nvPr/>
            </p:nvSpPr>
            <p:spPr bwMode="auto">
              <a:xfrm>
                <a:off x="4745" y="1564"/>
                <a:ext cx="36" cy="14"/>
              </a:xfrm>
              <a:custGeom>
                <a:avLst/>
                <a:gdLst>
                  <a:gd name="T0" fmla="*/ 2 w 25"/>
                  <a:gd name="T1" fmla="*/ 0 h 10"/>
                  <a:gd name="T2" fmla="*/ 4 w 25"/>
                  <a:gd name="T3" fmla="*/ 2 h 10"/>
                  <a:gd name="T4" fmla="*/ 5 w 25"/>
                  <a:gd name="T5" fmla="*/ 0 h 10"/>
                  <a:gd name="T6" fmla="*/ 7 w 25"/>
                  <a:gd name="T7" fmla="*/ 1 h 10"/>
                  <a:gd name="T8" fmla="*/ 19 w 25"/>
                  <a:gd name="T9" fmla="*/ 0 h 10"/>
                  <a:gd name="T10" fmla="*/ 25 w 25"/>
                  <a:gd name="T11" fmla="*/ 6 h 10"/>
                  <a:gd name="T12" fmla="*/ 10 w 25"/>
                  <a:gd name="T13" fmla="*/ 9 h 10"/>
                  <a:gd name="T14" fmla="*/ 1 w 25"/>
                  <a:gd name="T15" fmla="*/ 0 h 10"/>
                  <a:gd name="T16" fmla="*/ 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2" y="0"/>
                    </a:moveTo>
                    <a:cubicBezTo>
                      <a:pt x="3" y="1"/>
                      <a:pt x="3" y="2"/>
                      <a:pt x="4" y="2"/>
                    </a:cubicBezTo>
                    <a:cubicBezTo>
                      <a:pt x="5" y="2"/>
                      <a:pt x="4" y="1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11" y="2"/>
                      <a:pt x="15" y="2"/>
                      <a:pt x="19" y="0"/>
                    </a:cubicBezTo>
                    <a:cubicBezTo>
                      <a:pt x="21" y="2"/>
                      <a:pt x="23" y="4"/>
                      <a:pt x="25" y="6"/>
                    </a:cubicBezTo>
                    <a:cubicBezTo>
                      <a:pt x="20" y="7"/>
                      <a:pt x="15" y="8"/>
                      <a:pt x="10" y="9"/>
                    </a:cubicBezTo>
                    <a:cubicBezTo>
                      <a:pt x="8" y="10"/>
                      <a:pt x="1" y="3"/>
                      <a:pt x="1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C7BB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1" name="Freeform 285"/>
              <p:cNvSpPr>
                <a:spLocks/>
              </p:cNvSpPr>
              <p:nvPr/>
            </p:nvSpPr>
            <p:spPr bwMode="auto">
              <a:xfrm>
                <a:off x="4119" y="1637"/>
                <a:ext cx="13" cy="55"/>
              </a:xfrm>
              <a:custGeom>
                <a:avLst/>
                <a:gdLst>
                  <a:gd name="T0" fmla="*/ 7 w 9"/>
                  <a:gd name="T1" fmla="*/ 0 h 38"/>
                  <a:gd name="T2" fmla="*/ 8 w 9"/>
                  <a:gd name="T3" fmla="*/ 17 h 38"/>
                  <a:gd name="T4" fmla="*/ 5 w 9"/>
                  <a:gd name="T5" fmla="*/ 34 h 38"/>
                  <a:gd name="T6" fmla="*/ 2 w 9"/>
                  <a:gd name="T7" fmla="*/ 35 h 38"/>
                  <a:gd name="T8" fmla="*/ 2 w 9"/>
                  <a:gd name="T9" fmla="*/ 29 h 38"/>
                  <a:gd name="T10" fmla="*/ 2 w 9"/>
                  <a:gd name="T11" fmla="*/ 29 h 38"/>
                  <a:gd name="T12" fmla="*/ 2 w 9"/>
                  <a:gd name="T13" fmla="*/ 29 h 38"/>
                  <a:gd name="T14" fmla="*/ 3 w 9"/>
                  <a:gd name="T15" fmla="*/ 19 h 38"/>
                  <a:gd name="T16" fmla="*/ 4 w 9"/>
                  <a:gd name="T17" fmla="*/ 3 h 38"/>
                  <a:gd name="T18" fmla="*/ 5 w 9"/>
                  <a:gd name="T19" fmla="*/ 2 h 38"/>
                  <a:gd name="T20" fmla="*/ 7 w 9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38">
                    <a:moveTo>
                      <a:pt x="7" y="0"/>
                    </a:moveTo>
                    <a:cubicBezTo>
                      <a:pt x="8" y="5"/>
                      <a:pt x="9" y="11"/>
                      <a:pt x="8" y="17"/>
                    </a:cubicBezTo>
                    <a:cubicBezTo>
                      <a:pt x="6" y="22"/>
                      <a:pt x="6" y="28"/>
                      <a:pt x="5" y="34"/>
                    </a:cubicBezTo>
                    <a:cubicBezTo>
                      <a:pt x="4" y="36"/>
                      <a:pt x="4" y="38"/>
                      <a:pt x="2" y="35"/>
                    </a:cubicBezTo>
                    <a:cubicBezTo>
                      <a:pt x="1" y="33"/>
                      <a:pt x="3" y="31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9"/>
                    </a:cubicBezTo>
                    <a:cubicBezTo>
                      <a:pt x="0" y="25"/>
                      <a:pt x="2" y="22"/>
                      <a:pt x="3" y="19"/>
                    </a:cubicBezTo>
                    <a:cubicBezTo>
                      <a:pt x="3" y="14"/>
                      <a:pt x="4" y="8"/>
                      <a:pt x="4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6" y="2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5B4B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2" name="Freeform 286"/>
              <p:cNvSpPr>
                <a:spLocks/>
              </p:cNvSpPr>
              <p:nvPr/>
            </p:nvSpPr>
            <p:spPr bwMode="auto">
              <a:xfrm>
                <a:off x="4673" y="1876"/>
                <a:ext cx="17" cy="37"/>
              </a:xfrm>
              <a:custGeom>
                <a:avLst/>
                <a:gdLst>
                  <a:gd name="T0" fmla="*/ 12 w 12"/>
                  <a:gd name="T1" fmla="*/ 24 h 26"/>
                  <a:gd name="T2" fmla="*/ 9 w 12"/>
                  <a:gd name="T3" fmla="*/ 25 h 26"/>
                  <a:gd name="T4" fmla="*/ 6 w 12"/>
                  <a:gd name="T5" fmla="*/ 21 h 26"/>
                  <a:gd name="T6" fmla="*/ 0 w 12"/>
                  <a:gd name="T7" fmla="*/ 15 h 26"/>
                  <a:gd name="T8" fmla="*/ 3 w 12"/>
                  <a:gd name="T9" fmla="*/ 2 h 26"/>
                  <a:gd name="T10" fmla="*/ 5 w 12"/>
                  <a:gd name="T11" fmla="*/ 0 h 26"/>
                  <a:gd name="T12" fmla="*/ 12 w 12"/>
                  <a:gd name="T13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6">
                    <a:moveTo>
                      <a:pt x="12" y="24"/>
                    </a:moveTo>
                    <a:cubicBezTo>
                      <a:pt x="11" y="26"/>
                      <a:pt x="11" y="26"/>
                      <a:pt x="9" y="25"/>
                    </a:cubicBezTo>
                    <a:cubicBezTo>
                      <a:pt x="8" y="24"/>
                      <a:pt x="7" y="22"/>
                      <a:pt x="6" y="21"/>
                    </a:cubicBezTo>
                    <a:cubicBezTo>
                      <a:pt x="4" y="19"/>
                      <a:pt x="0" y="18"/>
                      <a:pt x="0" y="15"/>
                    </a:cubicBezTo>
                    <a:cubicBezTo>
                      <a:pt x="0" y="11"/>
                      <a:pt x="0" y="6"/>
                      <a:pt x="3" y="2"/>
                    </a:cubicBezTo>
                    <a:cubicBezTo>
                      <a:pt x="4" y="1"/>
                      <a:pt x="4" y="1"/>
                      <a:pt x="5" y="0"/>
                    </a:cubicBezTo>
                    <a:cubicBezTo>
                      <a:pt x="6" y="9"/>
                      <a:pt x="9" y="16"/>
                      <a:pt x="12" y="24"/>
                    </a:cubicBezTo>
                    <a:close/>
                  </a:path>
                </a:pathLst>
              </a:custGeom>
              <a:solidFill>
                <a:srgbClr val="ACA3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3" name="Freeform 287"/>
              <p:cNvSpPr>
                <a:spLocks/>
              </p:cNvSpPr>
              <p:nvPr/>
            </p:nvSpPr>
            <p:spPr bwMode="auto">
              <a:xfrm>
                <a:off x="4259" y="2970"/>
                <a:ext cx="19" cy="30"/>
              </a:xfrm>
              <a:custGeom>
                <a:avLst/>
                <a:gdLst>
                  <a:gd name="T0" fmla="*/ 0 w 13"/>
                  <a:gd name="T1" fmla="*/ 1 h 21"/>
                  <a:gd name="T2" fmla="*/ 4 w 13"/>
                  <a:gd name="T3" fmla="*/ 0 h 21"/>
                  <a:gd name="T4" fmla="*/ 10 w 13"/>
                  <a:gd name="T5" fmla="*/ 3 h 21"/>
                  <a:gd name="T6" fmla="*/ 11 w 13"/>
                  <a:gd name="T7" fmla="*/ 18 h 21"/>
                  <a:gd name="T8" fmla="*/ 6 w 13"/>
                  <a:gd name="T9" fmla="*/ 20 h 21"/>
                  <a:gd name="T10" fmla="*/ 0 w 13"/>
                  <a:gd name="T11" fmla="*/ 17 h 21"/>
                  <a:gd name="T12" fmla="*/ 0 w 13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1">
                    <a:moveTo>
                      <a:pt x="0" y="1"/>
                    </a:moveTo>
                    <a:cubicBezTo>
                      <a:pt x="2" y="1"/>
                      <a:pt x="3" y="1"/>
                      <a:pt x="4" y="0"/>
                    </a:cubicBezTo>
                    <a:cubicBezTo>
                      <a:pt x="7" y="0"/>
                      <a:pt x="9" y="1"/>
                      <a:pt x="10" y="3"/>
                    </a:cubicBezTo>
                    <a:cubicBezTo>
                      <a:pt x="11" y="8"/>
                      <a:pt x="13" y="13"/>
                      <a:pt x="11" y="18"/>
                    </a:cubicBezTo>
                    <a:cubicBezTo>
                      <a:pt x="10" y="20"/>
                      <a:pt x="8" y="21"/>
                      <a:pt x="6" y="20"/>
                    </a:cubicBezTo>
                    <a:cubicBezTo>
                      <a:pt x="5" y="18"/>
                      <a:pt x="2" y="18"/>
                      <a:pt x="0" y="17"/>
                    </a:cubicBezTo>
                    <a:cubicBezTo>
                      <a:pt x="5" y="12"/>
                      <a:pt x="5" y="8"/>
                      <a:pt x="0" y="1"/>
                    </a:cubicBezTo>
                    <a:close/>
                  </a:path>
                </a:pathLst>
              </a:custGeom>
              <a:solidFill>
                <a:srgbClr val="2018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4" name="Freeform 288"/>
              <p:cNvSpPr>
                <a:spLocks/>
              </p:cNvSpPr>
              <p:nvPr/>
            </p:nvSpPr>
            <p:spPr bwMode="auto">
              <a:xfrm>
                <a:off x="4053" y="1827"/>
                <a:ext cx="21" cy="30"/>
              </a:xfrm>
              <a:custGeom>
                <a:avLst/>
                <a:gdLst>
                  <a:gd name="T0" fmla="*/ 8 w 15"/>
                  <a:gd name="T1" fmla="*/ 17 h 21"/>
                  <a:gd name="T2" fmla="*/ 7 w 15"/>
                  <a:gd name="T3" fmla="*/ 17 h 21"/>
                  <a:gd name="T4" fmla="*/ 7 w 15"/>
                  <a:gd name="T5" fmla="*/ 17 h 21"/>
                  <a:gd name="T6" fmla="*/ 6 w 15"/>
                  <a:gd name="T7" fmla="*/ 17 h 21"/>
                  <a:gd name="T8" fmla="*/ 2 w 15"/>
                  <a:gd name="T9" fmla="*/ 11 h 21"/>
                  <a:gd name="T10" fmla="*/ 1 w 15"/>
                  <a:gd name="T11" fmla="*/ 10 h 21"/>
                  <a:gd name="T12" fmla="*/ 3 w 15"/>
                  <a:gd name="T13" fmla="*/ 4 h 21"/>
                  <a:gd name="T14" fmla="*/ 6 w 15"/>
                  <a:gd name="T15" fmla="*/ 13 h 21"/>
                  <a:gd name="T16" fmla="*/ 8 w 15"/>
                  <a:gd name="T17" fmla="*/ 14 h 21"/>
                  <a:gd name="T18" fmla="*/ 7 w 15"/>
                  <a:gd name="T19" fmla="*/ 7 h 21"/>
                  <a:gd name="T20" fmla="*/ 8 w 15"/>
                  <a:gd name="T21" fmla="*/ 4 h 21"/>
                  <a:gd name="T22" fmla="*/ 10 w 15"/>
                  <a:gd name="T23" fmla="*/ 1 h 21"/>
                  <a:gd name="T24" fmla="*/ 14 w 15"/>
                  <a:gd name="T25" fmla="*/ 5 h 21"/>
                  <a:gd name="T26" fmla="*/ 12 w 15"/>
                  <a:gd name="T27" fmla="*/ 19 h 21"/>
                  <a:gd name="T28" fmla="*/ 8 w 15"/>
                  <a:gd name="T29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8" y="17"/>
                    </a:moveTo>
                    <a:cubicBezTo>
                      <a:pt x="8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3" y="16"/>
                      <a:pt x="2" y="14"/>
                      <a:pt x="2" y="11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0" y="8"/>
                      <a:pt x="1" y="6"/>
                      <a:pt x="3" y="4"/>
                    </a:cubicBezTo>
                    <a:cubicBezTo>
                      <a:pt x="4" y="8"/>
                      <a:pt x="4" y="11"/>
                      <a:pt x="6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9" y="12"/>
                      <a:pt x="7" y="10"/>
                      <a:pt x="7" y="7"/>
                    </a:cubicBezTo>
                    <a:cubicBezTo>
                      <a:pt x="9" y="6"/>
                      <a:pt x="7" y="5"/>
                      <a:pt x="8" y="4"/>
                    </a:cubicBezTo>
                    <a:cubicBezTo>
                      <a:pt x="9" y="3"/>
                      <a:pt x="8" y="0"/>
                      <a:pt x="10" y="1"/>
                    </a:cubicBezTo>
                    <a:cubicBezTo>
                      <a:pt x="12" y="2"/>
                      <a:pt x="15" y="1"/>
                      <a:pt x="14" y="5"/>
                    </a:cubicBezTo>
                    <a:cubicBezTo>
                      <a:pt x="14" y="10"/>
                      <a:pt x="13" y="15"/>
                      <a:pt x="12" y="19"/>
                    </a:cubicBezTo>
                    <a:cubicBezTo>
                      <a:pt x="9" y="21"/>
                      <a:pt x="9" y="18"/>
                      <a:pt x="8" y="17"/>
                    </a:cubicBezTo>
                    <a:close/>
                  </a:path>
                </a:pathLst>
              </a:custGeom>
              <a:solidFill>
                <a:srgbClr val="B8AE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5" name="Freeform 289"/>
              <p:cNvSpPr>
                <a:spLocks/>
              </p:cNvSpPr>
              <p:nvPr/>
            </p:nvSpPr>
            <p:spPr bwMode="auto">
              <a:xfrm>
                <a:off x="4663" y="1447"/>
                <a:ext cx="43" cy="27"/>
              </a:xfrm>
              <a:custGeom>
                <a:avLst/>
                <a:gdLst>
                  <a:gd name="T0" fmla="*/ 28 w 30"/>
                  <a:gd name="T1" fmla="*/ 19 h 19"/>
                  <a:gd name="T2" fmla="*/ 14 w 30"/>
                  <a:gd name="T3" fmla="*/ 11 h 19"/>
                  <a:gd name="T4" fmla="*/ 1 w 30"/>
                  <a:gd name="T5" fmla="*/ 2 h 19"/>
                  <a:gd name="T6" fmla="*/ 3 w 30"/>
                  <a:gd name="T7" fmla="*/ 0 h 19"/>
                  <a:gd name="T8" fmla="*/ 17 w 30"/>
                  <a:gd name="T9" fmla="*/ 6 h 19"/>
                  <a:gd name="T10" fmla="*/ 27 w 30"/>
                  <a:gd name="T11" fmla="*/ 12 h 19"/>
                  <a:gd name="T12" fmla="*/ 28 w 30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9">
                    <a:moveTo>
                      <a:pt x="28" y="19"/>
                    </a:moveTo>
                    <a:cubicBezTo>
                      <a:pt x="23" y="17"/>
                      <a:pt x="18" y="14"/>
                      <a:pt x="14" y="11"/>
                    </a:cubicBezTo>
                    <a:cubicBezTo>
                      <a:pt x="10" y="8"/>
                      <a:pt x="5" y="5"/>
                      <a:pt x="1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8" y="1"/>
                      <a:pt x="12" y="4"/>
                      <a:pt x="17" y="6"/>
                    </a:cubicBezTo>
                    <a:cubicBezTo>
                      <a:pt x="21" y="7"/>
                      <a:pt x="24" y="9"/>
                      <a:pt x="27" y="12"/>
                    </a:cubicBezTo>
                    <a:cubicBezTo>
                      <a:pt x="27" y="14"/>
                      <a:pt x="30" y="16"/>
                      <a:pt x="28" y="19"/>
                    </a:cubicBezTo>
                    <a:close/>
                  </a:path>
                </a:pathLst>
              </a:custGeom>
              <a:solidFill>
                <a:srgbClr val="886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6" name="Freeform 290"/>
              <p:cNvSpPr>
                <a:spLocks/>
              </p:cNvSpPr>
              <p:nvPr/>
            </p:nvSpPr>
            <p:spPr bwMode="auto">
              <a:xfrm>
                <a:off x="4351" y="2555"/>
                <a:ext cx="37" cy="12"/>
              </a:xfrm>
              <a:custGeom>
                <a:avLst/>
                <a:gdLst>
                  <a:gd name="T0" fmla="*/ 3 w 26"/>
                  <a:gd name="T1" fmla="*/ 4 h 8"/>
                  <a:gd name="T2" fmla="*/ 9 w 26"/>
                  <a:gd name="T3" fmla="*/ 1 h 8"/>
                  <a:gd name="T4" fmla="*/ 18 w 26"/>
                  <a:gd name="T5" fmla="*/ 1 h 8"/>
                  <a:gd name="T6" fmla="*/ 24 w 26"/>
                  <a:gd name="T7" fmla="*/ 7 h 8"/>
                  <a:gd name="T8" fmla="*/ 1 w 26"/>
                  <a:gd name="T9" fmla="*/ 8 h 8"/>
                  <a:gd name="T10" fmla="*/ 0 w 26"/>
                  <a:gd name="T11" fmla="*/ 7 h 8"/>
                  <a:gd name="T12" fmla="*/ 2 w 26"/>
                  <a:gd name="T13" fmla="*/ 5 h 8"/>
                  <a:gd name="T14" fmla="*/ 3 w 26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8">
                    <a:moveTo>
                      <a:pt x="3" y="4"/>
                    </a:moveTo>
                    <a:cubicBezTo>
                      <a:pt x="4" y="2"/>
                      <a:pt x="6" y="1"/>
                      <a:pt x="9" y="1"/>
                    </a:cubicBezTo>
                    <a:cubicBezTo>
                      <a:pt x="12" y="2"/>
                      <a:pt x="15" y="1"/>
                      <a:pt x="18" y="1"/>
                    </a:cubicBezTo>
                    <a:cubicBezTo>
                      <a:pt x="21" y="1"/>
                      <a:pt x="26" y="0"/>
                      <a:pt x="24" y="7"/>
                    </a:cubicBezTo>
                    <a:cubicBezTo>
                      <a:pt x="17" y="8"/>
                      <a:pt x="9" y="6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6"/>
                      <a:pt x="2" y="6"/>
                      <a:pt x="2" y="5"/>
                    </a:cubicBezTo>
                    <a:cubicBezTo>
                      <a:pt x="2" y="4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7A7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7" name="Freeform 291"/>
              <p:cNvSpPr>
                <a:spLocks/>
              </p:cNvSpPr>
              <p:nvPr/>
            </p:nvSpPr>
            <p:spPr bwMode="auto">
              <a:xfrm>
                <a:off x="4316" y="2465"/>
                <a:ext cx="26" cy="29"/>
              </a:xfrm>
              <a:custGeom>
                <a:avLst/>
                <a:gdLst>
                  <a:gd name="T0" fmla="*/ 8 w 18"/>
                  <a:gd name="T1" fmla="*/ 15 h 20"/>
                  <a:gd name="T2" fmla="*/ 5 w 18"/>
                  <a:gd name="T3" fmla="*/ 6 h 20"/>
                  <a:gd name="T4" fmla="*/ 0 w 18"/>
                  <a:gd name="T5" fmla="*/ 1 h 20"/>
                  <a:gd name="T6" fmla="*/ 9 w 18"/>
                  <a:gd name="T7" fmla="*/ 8 h 20"/>
                  <a:gd name="T8" fmla="*/ 11 w 18"/>
                  <a:gd name="T9" fmla="*/ 0 h 20"/>
                  <a:gd name="T10" fmla="*/ 17 w 18"/>
                  <a:gd name="T11" fmla="*/ 14 h 20"/>
                  <a:gd name="T12" fmla="*/ 14 w 18"/>
                  <a:gd name="T13" fmla="*/ 13 h 20"/>
                  <a:gd name="T14" fmla="*/ 14 w 18"/>
                  <a:gd name="T15" fmla="*/ 14 h 20"/>
                  <a:gd name="T16" fmla="*/ 17 w 18"/>
                  <a:gd name="T17" fmla="*/ 18 h 20"/>
                  <a:gd name="T18" fmla="*/ 11 w 18"/>
                  <a:gd name="T19" fmla="*/ 17 h 20"/>
                  <a:gd name="T20" fmla="*/ 8 w 18"/>
                  <a:gd name="T21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20">
                    <a:moveTo>
                      <a:pt x="8" y="15"/>
                    </a:moveTo>
                    <a:cubicBezTo>
                      <a:pt x="10" y="11"/>
                      <a:pt x="8" y="8"/>
                      <a:pt x="5" y="6"/>
                    </a:cubicBezTo>
                    <a:cubicBezTo>
                      <a:pt x="3" y="5"/>
                      <a:pt x="1" y="4"/>
                      <a:pt x="0" y="1"/>
                    </a:cubicBezTo>
                    <a:cubicBezTo>
                      <a:pt x="4" y="3"/>
                      <a:pt x="6" y="6"/>
                      <a:pt x="9" y="8"/>
                    </a:cubicBezTo>
                    <a:cubicBezTo>
                      <a:pt x="13" y="6"/>
                      <a:pt x="10" y="3"/>
                      <a:pt x="11" y="0"/>
                    </a:cubicBezTo>
                    <a:cubicBezTo>
                      <a:pt x="16" y="4"/>
                      <a:pt x="18" y="8"/>
                      <a:pt x="17" y="14"/>
                    </a:cubicBezTo>
                    <a:cubicBezTo>
                      <a:pt x="15" y="15"/>
                      <a:pt x="15" y="13"/>
                      <a:pt x="14" y="13"/>
                    </a:cubicBezTo>
                    <a:cubicBezTo>
                      <a:pt x="13" y="13"/>
                      <a:pt x="14" y="14"/>
                      <a:pt x="14" y="14"/>
                    </a:cubicBezTo>
                    <a:cubicBezTo>
                      <a:pt x="15" y="16"/>
                      <a:pt x="18" y="16"/>
                      <a:pt x="17" y="18"/>
                    </a:cubicBezTo>
                    <a:cubicBezTo>
                      <a:pt x="15" y="20"/>
                      <a:pt x="13" y="18"/>
                      <a:pt x="11" y="17"/>
                    </a:cubicBezTo>
                    <a:cubicBezTo>
                      <a:pt x="10" y="16"/>
                      <a:pt x="9" y="16"/>
                      <a:pt x="8" y="15"/>
                    </a:cubicBezTo>
                    <a:close/>
                  </a:path>
                </a:pathLst>
              </a:custGeom>
              <a:solidFill>
                <a:srgbClr val="534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8" name="Freeform 292"/>
              <p:cNvSpPr>
                <a:spLocks/>
              </p:cNvSpPr>
              <p:nvPr/>
            </p:nvSpPr>
            <p:spPr bwMode="auto">
              <a:xfrm>
                <a:off x="4252" y="2932"/>
                <a:ext cx="13" cy="29"/>
              </a:xfrm>
              <a:custGeom>
                <a:avLst/>
                <a:gdLst>
                  <a:gd name="T0" fmla="*/ 1 w 9"/>
                  <a:gd name="T1" fmla="*/ 0 h 20"/>
                  <a:gd name="T2" fmla="*/ 7 w 9"/>
                  <a:gd name="T3" fmla="*/ 5 h 20"/>
                  <a:gd name="T4" fmla="*/ 8 w 9"/>
                  <a:gd name="T5" fmla="*/ 19 h 20"/>
                  <a:gd name="T6" fmla="*/ 6 w 9"/>
                  <a:gd name="T7" fmla="*/ 20 h 20"/>
                  <a:gd name="T8" fmla="*/ 1 w 9"/>
                  <a:gd name="T9" fmla="*/ 13 h 20"/>
                  <a:gd name="T10" fmla="*/ 1 w 9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20">
                    <a:moveTo>
                      <a:pt x="1" y="0"/>
                    </a:moveTo>
                    <a:cubicBezTo>
                      <a:pt x="3" y="1"/>
                      <a:pt x="7" y="2"/>
                      <a:pt x="7" y="5"/>
                    </a:cubicBezTo>
                    <a:cubicBezTo>
                      <a:pt x="8" y="10"/>
                      <a:pt x="9" y="14"/>
                      <a:pt x="8" y="19"/>
                    </a:cubicBezTo>
                    <a:cubicBezTo>
                      <a:pt x="7" y="20"/>
                      <a:pt x="7" y="20"/>
                      <a:pt x="6" y="20"/>
                    </a:cubicBezTo>
                    <a:cubicBezTo>
                      <a:pt x="2" y="20"/>
                      <a:pt x="0" y="18"/>
                      <a:pt x="1" y="13"/>
                    </a:cubicBezTo>
                    <a:cubicBezTo>
                      <a:pt x="1" y="9"/>
                      <a:pt x="1" y="4"/>
                      <a:pt x="1" y="0"/>
                    </a:cubicBezTo>
                    <a:close/>
                  </a:path>
                </a:pathLst>
              </a:custGeom>
              <a:solidFill>
                <a:srgbClr val="7974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9" name="Freeform 293"/>
              <p:cNvSpPr>
                <a:spLocks/>
              </p:cNvSpPr>
              <p:nvPr/>
            </p:nvSpPr>
            <p:spPr bwMode="auto">
              <a:xfrm>
                <a:off x="4946" y="1970"/>
                <a:ext cx="23" cy="30"/>
              </a:xfrm>
              <a:custGeom>
                <a:avLst/>
                <a:gdLst>
                  <a:gd name="T0" fmla="*/ 0 w 16"/>
                  <a:gd name="T1" fmla="*/ 7 h 21"/>
                  <a:gd name="T2" fmla="*/ 6 w 16"/>
                  <a:gd name="T3" fmla="*/ 3 h 21"/>
                  <a:gd name="T4" fmla="*/ 12 w 16"/>
                  <a:gd name="T5" fmla="*/ 5 h 21"/>
                  <a:gd name="T6" fmla="*/ 15 w 16"/>
                  <a:gd name="T7" fmla="*/ 15 h 21"/>
                  <a:gd name="T8" fmla="*/ 13 w 16"/>
                  <a:gd name="T9" fmla="*/ 20 h 21"/>
                  <a:gd name="T10" fmla="*/ 11 w 16"/>
                  <a:gd name="T11" fmla="*/ 20 h 21"/>
                  <a:gd name="T12" fmla="*/ 7 w 16"/>
                  <a:gd name="T13" fmla="*/ 18 h 21"/>
                  <a:gd name="T14" fmla="*/ 12 w 16"/>
                  <a:gd name="T15" fmla="*/ 15 h 21"/>
                  <a:gd name="T16" fmla="*/ 4 w 16"/>
                  <a:gd name="T17" fmla="*/ 12 h 21"/>
                  <a:gd name="T18" fmla="*/ 2 w 16"/>
                  <a:gd name="T19" fmla="*/ 13 h 21"/>
                  <a:gd name="T20" fmla="*/ 1 w 16"/>
                  <a:gd name="T21" fmla="*/ 15 h 21"/>
                  <a:gd name="T22" fmla="*/ 0 w 16"/>
                  <a:gd name="T23" fmla="*/ 13 h 21"/>
                  <a:gd name="T24" fmla="*/ 2 w 16"/>
                  <a:gd name="T25" fmla="*/ 11 h 21"/>
                  <a:gd name="T26" fmla="*/ 9 w 16"/>
                  <a:gd name="T27" fmla="*/ 10 h 21"/>
                  <a:gd name="T28" fmla="*/ 0 w 16"/>
                  <a:gd name="T2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21">
                    <a:moveTo>
                      <a:pt x="0" y="7"/>
                    </a:moveTo>
                    <a:cubicBezTo>
                      <a:pt x="2" y="5"/>
                      <a:pt x="5" y="5"/>
                      <a:pt x="6" y="3"/>
                    </a:cubicBezTo>
                    <a:cubicBezTo>
                      <a:pt x="10" y="0"/>
                      <a:pt x="11" y="1"/>
                      <a:pt x="12" y="5"/>
                    </a:cubicBezTo>
                    <a:cubicBezTo>
                      <a:pt x="13" y="9"/>
                      <a:pt x="14" y="12"/>
                      <a:pt x="15" y="15"/>
                    </a:cubicBezTo>
                    <a:cubicBezTo>
                      <a:pt x="15" y="17"/>
                      <a:pt x="16" y="19"/>
                      <a:pt x="13" y="20"/>
                    </a:cubicBezTo>
                    <a:cubicBezTo>
                      <a:pt x="12" y="20"/>
                      <a:pt x="12" y="20"/>
                      <a:pt x="11" y="20"/>
                    </a:cubicBezTo>
                    <a:cubicBezTo>
                      <a:pt x="9" y="20"/>
                      <a:pt x="8" y="21"/>
                      <a:pt x="7" y="18"/>
                    </a:cubicBezTo>
                    <a:cubicBezTo>
                      <a:pt x="7" y="16"/>
                      <a:pt x="7" y="16"/>
                      <a:pt x="12" y="15"/>
                    </a:cubicBezTo>
                    <a:cubicBezTo>
                      <a:pt x="9" y="14"/>
                      <a:pt x="6" y="15"/>
                      <a:pt x="4" y="12"/>
                    </a:cubicBezTo>
                    <a:cubicBezTo>
                      <a:pt x="4" y="12"/>
                      <a:pt x="2" y="12"/>
                      <a:pt x="2" y="13"/>
                    </a:cubicBezTo>
                    <a:cubicBezTo>
                      <a:pt x="2" y="14"/>
                      <a:pt x="3" y="15"/>
                      <a:pt x="1" y="15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12"/>
                      <a:pt x="0" y="11"/>
                      <a:pt x="2" y="11"/>
                    </a:cubicBezTo>
                    <a:cubicBezTo>
                      <a:pt x="4" y="11"/>
                      <a:pt x="7" y="11"/>
                      <a:pt x="9" y="10"/>
                    </a:cubicBezTo>
                    <a:cubicBezTo>
                      <a:pt x="5" y="10"/>
                      <a:pt x="4" y="6"/>
                      <a:pt x="0" y="7"/>
                    </a:cubicBezTo>
                    <a:close/>
                  </a:path>
                </a:pathLst>
              </a:custGeom>
              <a:solidFill>
                <a:srgbClr val="826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0" name="Freeform 294"/>
              <p:cNvSpPr>
                <a:spLocks/>
              </p:cNvSpPr>
              <p:nvPr/>
            </p:nvSpPr>
            <p:spPr bwMode="auto">
              <a:xfrm>
                <a:off x="4832" y="1767"/>
                <a:ext cx="20" cy="24"/>
              </a:xfrm>
              <a:custGeom>
                <a:avLst/>
                <a:gdLst>
                  <a:gd name="T0" fmla="*/ 2 w 14"/>
                  <a:gd name="T1" fmla="*/ 16 h 16"/>
                  <a:gd name="T2" fmla="*/ 1 w 14"/>
                  <a:gd name="T3" fmla="*/ 5 h 16"/>
                  <a:gd name="T4" fmla="*/ 4 w 14"/>
                  <a:gd name="T5" fmla="*/ 3 h 16"/>
                  <a:gd name="T6" fmla="*/ 4 w 14"/>
                  <a:gd name="T7" fmla="*/ 3 h 16"/>
                  <a:gd name="T8" fmla="*/ 12 w 14"/>
                  <a:gd name="T9" fmla="*/ 6 h 16"/>
                  <a:gd name="T10" fmla="*/ 13 w 14"/>
                  <a:gd name="T11" fmla="*/ 11 h 16"/>
                  <a:gd name="T12" fmla="*/ 2 w 14"/>
                  <a:gd name="T1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6">
                    <a:moveTo>
                      <a:pt x="2" y="16"/>
                    </a:moveTo>
                    <a:cubicBezTo>
                      <a:pt x="2" y="12"/>
                      <a:pt x="0" y="9"/>
                      <a:pt x="1" y="5"/>
                    </a:cubicBezTo>
                    <a:cubicBezTo>
                      <a:pt x="2" y="4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8" y="0"/>
                      <a:pt x="9" y="4"/>
                      <a:pt x="12" y="6"/>
                    </a:cubicBezTo>
                    <a:cubicBezTo>
                      <a:pt x="14" y="7"/>
                      <a:pt x="13" y="9"/>
                      <a:pt x="13" y="11"/>
                    </a:cubicBezTo>
                    <a:cubicBezTo>
                      <a:pt x="10" y="13"/>
                      <a:pt x="6" y="14"/>
                      <a:pt x="2" y="16"/>
                    </a:cubicBezTo>
                    <a:close/>
                  </a:path>
                </a:pathLst>
              </a:custGeom>
              <a:solidFill>
                <a:srgbClr val="DBD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1" name="Freeform 295"/>
              <p:cNvSpPr>
                <a:spLocks/>
              </p:cNvSpPr>
              <p:nvPr/>
            </p:nvSpPr>
            <p:spPr bwMode="auto">
              <a:xfrm>
                <a:off x="4835" y="1637"/>
                <a:ext cx="17" cy="60"/>
              </a:xfrm>
              <a:custGeom>
                <a:avLst/>
                <a:gdLst>
                  <a:gd name="T0" fmla="*/ 12 w 12"/>
                  <a:gd name="T1" fmla="*/ 40 h 41"/>
                  <a:gd name="T2" fmla="*/ 9 w 12"/>
                  <a:gd name="T3" fmla="*/ 38 h 41"/>
                  <a:gd name="T4" fmla="*/ 6 w 12"/>
                  <a:gd name="T5" fmla="*/ 35 h 41"/>
                  <a:gd name="T6" fmla="*/ 8 w 12"/>
                  <a:gd name="T7" fmla="*/ 31 h 41"/>
                  <a:gd name="T8" fmla="*/ 6 w 12"/>
                  <a:gd name="T9" fmla="*/ 21 h 41"/>
                  <a:gd name="T10" fmla="*/ 2 w 12"/>
                  <a:gd name="T11" fmla="*/ 19 h 41"/>
                  <a:gd name="T12" fmla="*/ 3 w 12"/>
                  <a:gd name="T13" fmla="*/ 11 h 41"/>
                  <a:gd name="T14" fmla="*/ 4 w 12"/>
                  <a:gd name="T15" fmla="*/ 0 h 41"/>
                  <a:gd name="T16" fmla="*/ 3 w 12"/>
                  <a:gd name="T17" fmla="*/ 8 h 41"/>
                  <a:gd name="T18" fmla="*/ 7 w 12"/>
                  <a:gd name="T19" fmla="*/ 9 h 41"/>
                  <a:gd name="T20" fmla="*/ 9 w 12"/>
                  <a:gd name="T21" fmla="*/ 17 h 41"/>
                  <a:gd name="T22" fmla="*/ 8 w 12"/>
                  <a:gd name="T23" fmla="*/ 21 h 41"/>
                  <a:gd name="T24" fmla="*/ 11 w 12"/>
                  <a:gd name="T25" fmla="*/ 34 h 41"/>
                  <a:gd name="T26" fmla="*/ 12 w 12"/>
                  <a:gd name="T27" fmla="*/ 40 h 41"/>
                  <a:gd name="T28" fmla="*/ 12 w 12"/>
                  <a:gd name="T2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41">
                    <a:moveTo>
                      <a:pt x="12" y="40"/>
                    </a:moveTo>
                    <a:cubicBezTo>
                      <a:pt x="9" y="41"/>
                      <a:pt x="10" y="39"/>
                      <a:pt x="9" y="38"/>
                    </a:cubicBezTo>
                    <a:cubicBezTo>
                      <a:pt x="9" y="36"/>
                      <a:pt x="9" y="34"/>
                      <a:pt x="6" y="35"/>
                    </a:cubicBezTo>
                    <a:cubicBezTo>
                      <a:pt x="9" y="34"/>
                      <a:pt x="9" y="32"/>
                      <a:pt x="8" y="31"/>
                    </a:cubicBezTo>
                    <a:cubicBezTo>
                      <a:pt x="6" y="28"/>
                      <a:pt x="6" y="24"/>
                      <a:pt x="6" y="21"/>
                    </a:cubicBezTo>
                    <a:cubicBezTo>
                      <a:pt x="6" y="19"/>
                      <a:pt x="4" y="19"/>
                      <a:pt x="2" y="19"/>
                    </a:cubicBezTo>
                    <a:cubicBezTo>
                      <a:pt x="5" y="17"/>
                      <a:pt x="4" y="14"/>
                      <a:pt x="3" y="11"/>
                    </a:cubicBezTo>
                    <a:cubicBezTo>
                      <a:pt x="2" y="7"/>
                      <a:pt x="0" y="3"/>
                      <a:pt x="4" y="0"/>
                    </a:cubicBezTo>
                    <a:cubicBezTo>
                      <a:pt x="6" y="2"/>
                      <a:pt x="3" y="5"/>
                      <a:pt x="3" y="8"/>
                    </a:cubicBezTo>
                    <a:cubicBezTo>
                      <a:pt x="5" y="6"/>
                      <a:pt x="7" y="5"/>
                      <a:pt x="7" y="9"/>
                    </a:cubicBezTo>
                    <a:cubicBezTo>
                      <a:pt x="7" y="12"/>
                      <a:pt x="8" y="14"/>
                      <a:pt x="9" y="17"/>
                    </a:cubicBezTo>
                    <a:cubicBezTo>
                      <a:pt x="9" y="18"/>
                      <a:pt x="9" y="20"/>
                      <a:pt x="8" y="21"/>
                    </a:cubicBezTo>
                    <a:cubicBezTo>
                      <a:pt x="11" y="25"/>
                      <a:pt x="10" y="29"/>
                      <a:pt x="11" y="34"/>
                    </a:cubicBezTo>
                    <a:cubicBezTo>
                      <a:pt x="11" y="36"/>
                      <a:pt x="10" y="38"/>
                      <a:pt x="12" y="40"/>
                    </a:cubicBezTo>
                    <a:cubicBezTo>
                      <a:pt x="12" y="41"/>
                      <a:pt x="12" y="41"/>
                      <a:pt x="12" y="40"/>
                    </a:cubicBezTo>
                    <a:close/>
                  </a:path>
                </a:pathLst>
              </a:custGeom>
              <a:solidFill>
                <a:srgbClr val="E7E4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2" name="Freeform 296"/>
              <p:cNvSpPr>
                <a:spLocks/>
              </p:cNvSpPr>
              <p:nvPr/>
            </p:nvSpPr>
            <p:spPr bwMode="auto">
              <a:xfrm>
                <a:off x="4933" y="2087"/>
                <a:ext cx="19" cy="32"/>
              </a:xfrm>
              <a:custGeom>
                <a:avLst/>
                <a:gdLst>
                  <a:gd name="T0" fmla="*/ 2 w 13"/>
                  <a:gd name="T1" fmla="*/ 3 h 22"/>
                  <a:gd name="T2" fmla="*/ 5 w 13"/>
                  <a:gd name="T3" fmla="*/ 0 h 22"/>
                  <a:gd name="T4" fmla="*/ 7 w 13"/>
                  <a:gd name="T5" fmla="*/ 4 h 22"/>
                  <a:gd name="T6" fmla="*/ 12 w 13"/>
                  <a:gd name="T7" fmla="*/ 14 h 22"/>
                  <a:gd name="T8" fmla="*/ 11 w 13"/>
                  <a:gd name="T9" fmla="*/ 17 h 22"/>
                  <a:gd name="T10" fmla="*/ 7 w 13"/>
                  <a:gd name="T11" fmla="*/ 22 h 22"/>
                  <a:gd name="T12" fmla="*/ 2 w 13"/>
                  <a:gd name="T13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2">
                    <a:moveTo>
                      <a:pt x="2" y="3"/>
                    </a:moveTo>
                    <a:cubicBezTo>
                      <a:pt x="3" y="2"/>
                      <a:pt x="3" y="0"/>
                      <a:pt x="5" y="0"/>
                    </a:cubicBezTo>
                    <a:cubicBezTo>
                      <a:pt x="7" y="0"/>
                      <a:pt x="6" y="3"/>
                      <a:pt x="7" y="4"/>
                    </a:cubicBezTo>
                    <a:cubicBezTo>
                      <a:pt x="9" y="7"/>
                      <a:pt x="9" y="11"/>
                      <a:pt x="12" y="14"/>
                    </a:cubicBezTo>
                    <a:cubicBezTo>
                      <a:pt x="13" y="15"/>
                      <a:pt x="12" y="16"/>
                      <a:pt x="11" y="17"/>
                    </a:cubicBezTo>
                    <a:cubicBezTo>
                      <a:pt x="10" y="19"/>
                      <a:pt x="8" y="20"/>
                      <a:pt x="7" y="22"/>
                    </a:cubicBezTo>
                    <a:cubicBezTo>
                      <a:pt x="4" y="16"/>
                      <a:pt x="0" y="11"/>
                      <a:pt x="2" y="3"/>
                    </a:cubicBezTo>
                    <a:close/>
                  </a:path>
                </a:pathLst>
              </a:custGeom>
              <a:solidFill>
                <a:srgbClr val="413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3" name="Freeform 297"/>
              <p:cNvSpPr>
                <a:spLocks/>
              </p:cNvSpPr>
              <p:nvPr/>
            </p:nvSpPr>
            <p:spPr bwMode="auto">
              <a:xfrm>
                <a:off x="4820" y="1568"/>
                <a:ext cx="23" cy="38"/>
              </a:xfrm>
              <a:custGeom>
                <a:avLst/>
                <a:gdLst>
                  <a:gd name="T0" fmla="*/ 5 w 16"/>
                  <a:gd name="T1" fmla="*/ 15 h 26"/>
                  <a:gd name="T2" fmla="*/ 2 w 16"/>
                  <a:gd name="T3" fmla="*/ 4 h 26"/>
                  <a:gd name="T4" fmla="*/ 5 w 16"/>
                  <a:gd name="T5" fmla="*/ 3 h 26"/>
                  <a:gd name="T6" fmla="*/ 10 w 16"/>
                  <a:gd name="T7" fmla="*/ 14 h 26"/>
                  <a:gd name="T8" fmla="*/ 12 w 16"/>
                  <a:gd name="T9" fmla="*/ 20 h 26"/>
                  <a:gd name="T10" fmla="*/ 9 w 16"/>
                  <a:gd name="T11" fmla="*/ 25 h 26"/>
                  <a:gd name="T12" fmla="*/ 6 w 16"/>
                  <a:gd name="T13" fmla="*/ 26 h 26"/>
                  <a:gd name="T14" fmla="*/ 7 w 16"/>
                  <a:gd name="T15" fmla="*/ 17 h 26"/>
                  <a:gd name="T16" fmla="*/ 5 w 16"/>
                  <a:gd name="T17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6">
                    <a:moveTo>
                      <a:pt x="5" y="15"/>
                    </a:moveTo>
                    <a:cubicBezTo>
                      <a:pt x="4" y="11"/>
                      <a:pt x="3" y="8"/>
                      <a:pt x="2" y="4"/>
                    </a:cubicBezTo>
                    <a:cubicBezTo>
                      <a:pt x="3" y="4"/>
                      <a:pt x="3" y="0"/>
                      <a:pt x="5" y="3"/>
                    </a:cubicBezTo>
                    <a:cubicBezTo>
                      <a:pt x="7" y="7"/>
                      <a:pt x="9" y="10"/>
                      <a:pt x="10" y="14"/>
                    </a:cubicBezTo>
                    <a:cubicBezTo>
                      <a:pt x="10" y="16"/>
                      <a:pt x="11" y="19"/>
                      <a:pt x="12" y="20"/>
                    </a:cubicBezTo>
                    <a:cubicBezTo>
                      <a:pt x="16" y="26"/>
                      <a:pt x="13" y="25"/>
                      <a:pt x="9" y="25"/>
                    </a:cubicBezTo>
                    <a:cubicBezTo>
                      <a:pt x="8" y="25"/>
                      <a:pt x="7" y="26"/>
                      <a:pt x="6" y="26"/>
                    </a:cubicBezTo>
                    <a:cubicBezTo>
                      <a:pt x="5" y="23"/>
                      <a:pt x="0" y="20"/>
                      <a:pt x="7" y="17"/>
                    </a:cubicBezTo>
                    <a:cubicBezTo>
                      <a:pt x="8" y="17"/>
                      <a:pt x="5" y="16"/>
                      <a:pt x="5" y="15"/>
                    </a:cubicBezTo>
                    <a:close/>
                  </a:path>
                </a:pathLst>
              </a:custGeom>
              <a:solidFill>
                <a:srgbClr val="4F44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4" name="Freeform 298"/>
              <p:cNvSpPr>
                <a:spLocks/>
              </p:cNvSpPr>
              <p:nvPr/>
            </p:nvSpPr>
            <p:spPr bwMode="auto">
              <a:xfrm>
                <a:off x="4426" y="1013"/>
                <a:ext cx="29" cy="22"/>
              </a:xfrm>
              <a:custGeom>
                <a:avLst/>
                <a:gdLst>
                  <a:gd name="T0" fmla="*/ 20 w 20"/>
                  <a:gd name="T1" fmla="*/ 6 h 15"/>
                  <a:gd name="T2" fmla="*/ 19 w 20"/>
                  <a:gd name="T3" fmla="*/ 8 h 15"/>
                  <a:gd name="T4" fmla="*/ 20 w 20"/>
                  <a:gd name="T5" fmla="*/ 15 h 15"/>
                  <a:gd name="T6" fmla="*/ 13 w 20"/>
                  <a:gd name="T7" fmla="*/ 14 h 15"/>
                  <a:gd name="T8" fmla="*/ 0 w 20"/>
                  <a:gd name="T9" fmla="*/ 9 h 15"/>
                  <a:gd name="T10" fmla="*/ 8 w 20"/>
                  <a:gd name="T11" fmla="*/ 9 h 15"/>
                  <a:gd name="T12" fmla="*/ 7 w 20"/>
                  <a:gd name="T13" fmla="*/ 7 h 15"/>
                  <a:gd name="T14" fmla="*/ 11 w 20"/>
                  <a:gd name="T15" fmla="*/ 6 h 15"/>
                  <a:gd name="T16" fmla="*/ 9 w 20"/>
                  <a:gd name="T17" fmla="*/ 4 h 15"/>
                  <a:gd name="T18" fmla="*/ 16 w 20"/>
                  <a:gd name="T19" fmla="*/ 5 h 15"/>
                  <a:gd name="T20" fmla="*/ 12 w 20"/>
                  <a:gd name="T21" fmla="*/ 1 h 15"/>
                  <a:gd name="T22" fmla="*/ 15 w 20"/>
                  <a:gd name="T23" fmla="*/ 1 h 15"/>
                  <a:gd name="T24" fmla="*/ 20 w 20"/>
                  <a:gd name="T25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15">
                    <a:moveTo>
                      <a:pt x="20" y="6"/>
                    </a:moveTo>
                    <a:cubicBezTo>
                      <a:pt x="18" y="6"/>
                      <a:pt x="18" y="6"/>
                      <a:pt x="19" y="8"/>
                    </a:cubicBezTo>
                    <a:cubicBezTo>
                      <a:pt x="20" y="10"/>
                      <a:pt x="20" y="12"/>
                      <a:pt x="20" y="15"/>
                    </a:cubicBezTo>
                    <a:cubicBezTo>
                      <a:pt x="18" y="11"/>
                      <a:pt x="16" y="12"/>
                      <a:pt x="13" y="14"/>
                    </a:cubicBezTo>
                    <a:cubicBezTo>
                      <a:pt x="10" y="11"/>
                      <a:pt x="5" y="10"/>
                      <a:pt x="0" y="9"/>
                    </a:cubicBezTo>
                    <a:cubicBezTo>
                      <a:pt x="4" y="7"/>
                      <a:pt x="6" y="8"/>
                      <a:pt x="8" y="9"/>
                    </a:cubicBezTo>
                    <a:cubicBezTo>
                      <a:pt x="8" y="8"/>
                      <a:pt x="7" y="7"/>
                      <a:pt x="7" y="7"/>
                    </a:cubicBezTo>
                    <a:cubicBezTo>
                      <a:pt x="8" y="5"/>
                      <a:pt x="10" y="7"/>
                      <a:pt x="11" y="6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11" y="4"/>
                      <a:pt x="13" y="3"/>
                      <a:pt x="16" y="5"/>
                    </a:cubicBezTo>
                    <a:cubicBezTo>
                      <a:pt x="15" y="3"/>
                      <a:pt x="13" y="3"/>
                      <a:pt x="12" y="1"/>
                    </a:cubicBezTo>
                    <a:cubicBezTo>
                      <a:pt x="13" y="0"/>
                      <a:pt x="14" y="1"/>
                      <a:pt x="15" y="1"/>
                    </a:cubicBezTo>
                    <a:cubicBezTo>
                      <a:pt x="18" y="1"/>
                      <a:pt x="20" y="2"/>
                      <a:pt x="20" y="6"/>
                    </a:cubicBezTo>
                    <a:close/>
                  </a:path>
                </a:pathLst>
              </a:custGeom>
              <a:solidFill>
                <a:srgbClr val="5662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5" name="Freeform 299"/>
              <p:cNvSpPr>
                <a:spLocks/>
              </p:cNvSpPr>
              <p:nvPr/>
            </p:nvSpPr>
            <p:spPr bwMode="auto">
              <a:xfrm>
                <a:off x="4758" y="1600"/>
                <a:ext cx="39" cy="20"/>
              </a:xfrm>
              <a:custGeom>
                <a:avLst/>
                <a:gdLst>
                  <a:gd name="T0" fmla="*/ 27 w 27"/>
                  <a:gd name="T1" fmla="*/ 7 h 14"/>
                  <a:gd name="T2" fmla="*/ 15 w 27"/>
                  <a:gd name="T3" fmla="*/ 7 h 14"/>
                  <a:gd name="T4" fmla="*/ 13 w 27"/>
                  <a:gd name="T5" fmla="*/ 7 h 14"/>
                  <a:gd name="T6" fmla="*/ 4 w 27"/>
                  <a:gd name="T7" fmla="*/ 14 h 14"/>
                  <a:gd name="T8" fmla="*/ 1 w 27"/>
                  <a:gd name="T9" fmla="*/ 10 h 14"/>
                  <a:gd name="T10" fmla="*/ 17 w 27"/>
                  <a:gd name="T11" fmla="*/ 1 h 14"/>
                  <a:gd name="T12" fmla="*/ 21 w 27"/>
                  <a:gd name="T13" fmla="*/ 5 h 14"/>
                  <a:gd name="T14" fmla="*/ 23 w 27"/>
                  <a:gd name="T15" fmla="*/ 2 h 14"/>
                  <a:gd name="T16" fmla="*/ 27 w 27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14">
                    <a:moveTo>
                      <a:pt x="27" y="7"/>
                    </a:moveTo>
                    <a:cubicBezTo>
                      <a:pt x="23" y="7"/>
                      <a:pt x="19" y="5"/>
                      <a:pt x="15" y="7"/>
                    </a:cubicBezTo>
                    <a:cubicBezTo>
                      <a:pt x="14" y="8"/>
                      <a:pt x="14" y="7"/>
                      <a:pt x="13" y="7"/>
                    </a:cubicBezTo>
                    <a:cubicBezTo>
                      <a:pt x="8" y="5"/>
                      <a:pt x="4" y="9"/>
                      <a:pt x="4" y="14"/>
                    </a:cubicBezTo>
                    <a:cubicBezTo>
                      <a:pt x="1" y="14"/>
                      <a:pt x="0" y="14"/>
                      <a:pt x="1" y="10"/>
                    </a:cubicBezTo>
                    <a:cubicBezTo>
                      <a:pt x="3" y="5"/>
                      <a:pt x="12" y="0"/>
                      <a:pt x="17" y="1"/>
                    </a:cubicBezTo>
                    <a:cubicBezTo>
                      <a:pt x="19" y="1"/>
                      <a:pt x="20" y="4"/>
                      <a:pt x="21" y="5"/>
                    </a:cubicBezTo>
                    <a:cubicBezTo>
                      <a:pt x="23" y="5"/>
                      <a:pt x="22" y="2"/>
                      <a:pt x="23" y="2"/>
                    </a:cubicBezTo>
                    <a:cubicBezTo>
                      <a:pt x="25" y="3"/>
                      <a:pt x="26" y="5"/>
                      <a:pt x="27" y="7"/>
                    </a:cubicBezTo>
                    <a:close/>
                  </a:path>
                </a:pathLst>
              </a:custGeom>
              <a:solidFill>
                <a:srgbClr val="3E3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6" name="Freeform 300"/>
              <p:cNvSpPr>
                <a:spLocks/>
              </p:cNvSpPr>
              <p:nvPr/>
            </p:nvSpPr>
            <p:spPr bwMode="auto">
              <a:xfrm>
                <a:off x="4708" y="2648"/>
                <a:ext cx="68" cy="21"/>
              </a:xfrm>
              <a:custGeom>
                <a:avLst/>
                <a:gdLst>
                  <a:gd name="T0" fmla="*/ 43 w 47"/>
                  <a:gd name="T1" fmla="*/ 2 h 15"/>
                  <a:gd name="T2" fmla="*/ 47 w 47"/>
                  <a:gd name="T3" fmla="*/ 9 h 15"/>
                  <a:gd name="T4" fmla="*/ 46 w 47"/>
                  <a:gd name="T5" fmla="*/ 9 h 15"/>
                  <a:gd name="T6" fmla="*/ 31 w 47"/>
                  <a:gd name="T7" fmla="*/ 4 h 15"/>
                  <a:gd name="T8" fmla="*/ 4 w 47"/>
                  <a:gd name="T9" fmla="*/ 13 h 15"/>
                  <a:gd name="T10" fmla="*/ 0 w 47"/>
                  <a:gd name="T11" fmla="*/ 14 h 15"/>
                  <a:gd name="T12" fmla="*/ 6 w 47"/>
                  <a:gd name="T13" fmla="*/ 10 h 15"/>
                  <a:gd name="T14" fmla="*/ 15 w 47"/>
                  <a:gd name="T15" fmla="*/ 6 h 15"/>
                  <a:gd name="T16" fmla="*/ 23 w 47"/>
                  <a:gd name="T17" fmla="*/ 3 h 15"/>
                  <a:gd name="T18" fmla="*/ 38 w 47"/>
                  <a:gd name="T19" fmla="*/ 1 h 15"/>
                  <a:gd name="T20" fmla="*/ 42 w 47"/>
                  <a:gd name="T21" fmla="*/ 2 h 15"/>
                  <a:gd name="T22" fmla="*/ 43 w 47"/>
                  <a:gd name="T2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15">
                    <a:moveTo>
                      <a:pt x="43" y="2"/>
                    </a:moveTo>
                    <a:cubicBezTo>
                      <a:pt x="43" y="5"/>
                      <a:pt x="46" y="6"/>
                      <a:pt x="47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2" y="3"/>
                      <a:pt x="38" y="1"/>
                      <a:pt x="31" y="4"/>
                    </a:cubicBezTo>
                    <a:cubicBezTo>
                      <a:pt x="22" y="7"/>
                      <a:pt x="13" y="10"/>
                      <a:pt x="4" y="13"/>
                    </a:cubicBezTo>
                    <a:cubicBezTo>
                      <a:pt x="3" y="14"/>
                      <a:pt x="1" y="15"/>
                      <a:pt x="0" y="14"/>
                    </a:cubicBezTo>
                    <a:cubicBezTo>
                      <a:pt x="0" y="11"/>
                      <a:pt x="3" y="11"/>
                      <a:pt x="6" y="10"/>
                    </a:cubicBezTo>
                    <a:cubicBezTo>
                      <a:pt x="9" y="10"/>
                      <a:pt x="12" y="9"/>
                      <a:pt x="15" y="6"/>
                    </a:cubicBezTo>
                    <a:cubicBezTo>
                      <a:pt x="16" y="4"/>
                      <a:pt x="20" y="4"/>
                      <a:pt x="23" y="3"/>
                    </a:cubicBezTo>
                    <a:cubicBezTo>
                      <a:pt x="28" y="3"/>
                      <a:pt x="33" y="2"/>
                      <a:pt x="38" y="1"/>
                    </a:cubicBezTo>
                    <a:cubicBezTo>
                      <a:pt x="40" y="0"/>
                      <a:pt x="41" y="1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lose/>
                  </a:path>
                </a:pathLst>
              </a:custGeom>
              <a:solidFill>
                <a:srgbClr val="5358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7" name="Freeform 301"/>
              <p:cNvSpPr>
                <a:spLocks/>
              </p:cNvSpPr>
              <p:nvPr/>
            </p:nvSpPr>
            <p:spPr bwMode="auto">
              <a:xfrm>
                <a:off x="4739" y="2922"/>
                <a:ext cx="37" cy="81"/>
              </a:xfrm>
              <a:custGeom>
                <a:avLst/>
                <a:gdLst>
                  <a:gd name="T0" fmla="*/ 25 w 25"/>
                  <a:gd name="T1" fmla="*/ 56 h 56"/>
                  <a:gd name="T2" fmla="*/ 0 w 25"/>
                  <a:gd name="T3" fmla="*/ 0 h 56"/>
                  <a:gd name="T4" fmla="*/ 4 w 25"/>
                  <a:gd name="T5" fmla="*/ 6 h 56"/>
                  <a:gd name="T6" fmla="*/ 6 w 25"/>
                  <a:gd name="T7" fmla="*/ 12 h 56"/>
                  <a:gd name="T8" fmla="*/ 13 w 25"/>
                  <a:gd name="T9" fmla="*/ 20 h 56"/>
                  <a:gd name="T10" fmla="*/ 13 w 25"/>
                  <a:gd name="T11" fmla="*/ 22 h 56"/>
                  <a:gd name="T12" fmla="*/ 13 w 25"/>
                  <a:gd name="T13" fmla="*/ 28 h 56"/>
                  <a:gd name="T14" fmla="*/ 25 w 25"/>
                  <a:gd name="T1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6">
                    <a:moveTo>
                      <a:pt x="25" y="56"/>
                    </a:moveTo>
                    <a:cubicBezTo>
                      <a:pt x="14" y="39"/>
                      <a:pt x="7" y="20"/>
                      <a:pt x="0" y="0"/>
                    </a:cubicBezTo>
                    <a:cubicBezTo>
                      <a:pt x="3" y="2"/>
                      <a:pt x="3" y="4"/>
                      <a:pt x="4" y="6"/>
                    </a:cubicBezTo>
                    <a:cubicBezTo>
                      <a:pt x="5" y="8"/>
                      <a:pt x="5" y="10"/>
                      <a:pt x="6" y="12"/>
                    </a:cubicBezTo>
                    <a:cubicBezTo>
                      <a:pt x="8" y="15"/>
                      <a:pt x="8" y="19"/>
                      <a:pt x="13" y="20"/>
                    </a:cubicBezTo>
                    <a:cubicBezTo>
                      <a:pt x="14" y="20"/>
                      <a:pt x="14" y="22"/>
                      <a:pt x="13" y="22"/>
                    </a:cubicBezTo>
                    <a:cubicBezTo>
                      <a:pt x="9" y="24"/>
                      <a:pt x="12" y="26"/>
                      <a:pt x="13" y="28"/>
                    </a:cubicBezTo>
                    <a:cubicBezTo>
                      <a:pt x="17" y="38"/>
                      <a:pt x="21" y="47"/>
                      <a:pt x="25" y="56"/>
                    </a:cubicBezTo>
                    <a:close/>
                  </a:path>
                </a:pathLst>
              </a:custGeom>
              <a:solidFill>
                <a:srgbClr val="676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8" name="Freeform 302"/>
              <p:cNvSpPr>
                <a:spLocks/>
              </p:cNvSpPr>
              <p:nvPr/>
            </p:nvSpPr>
            <p:spPr bwMode="auto">
              <a:xfrm>
                <a:off x="4372" y="991"/>
                <a:ext cx="35" cy="39"/>
              </a:xfrm>
              <a:custGeom>
                <a:avLst/>
                <a:gdLst>
                  <a:gd name="T0" fmla="*/ 23 w 24"/>
                  <a:gd name="T1" fmla="*/ 14 h 27"/>
                  <a:gd name="T2" fmla="*/ 19 w 24"/>
                  <a:gd name="T3" fmla="*/ 11 h 27"/>
                  <a:gd name="T4" fmla="*/ 18 w 24"/>
                  <a:gd name="T5" fmla="*/ 6 h 27"/>
                  <a:gd name="T6" fmla="*/ 13 w 24"/>
                  <a:gd name="T7" fmla="*/ 11 h 27"/>
                  <a:gd name="T8" fmla="*/ 11 w 24"/>
                  <a:gd name="T9" fmla="*/ 14 h 27"/>
                  <a:gd name="T10" fmla="*/ 2 w 24"/>
                  <a:gd name="T11" fmla="*/ 25 h 27"/>
                  <a:gd name="T12" fmla="*/ 0 w 24"/>
                  <a:gd name="T13" fmla="*/ 24 h 27"/>
                  <a:gd name="T14" fmla="*/ 14 w 24"/>
                  <a:gd name="T15" fmla="*/ 5 h 27"/>
                  <a:gd name="T16" fmla="*/ 20 w 24"/>
                  <a:gd name="T17" fmla="*/ 1 h 27"/>
                  <a:gd name="T18" fmla="*/ 24 w 24"/>
                  <a:gd name="T19" fmla="*/ 8 h 27"/>
                  <a:gd name="T20" fmla="*/ 23 w 24"/>
                  <a:gd name="T21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7">
                    <a:moveTo>
                      <a:pt x="23" y="14"/>
                    </a:moveTo>
                    <a:cubicBezTo>
                      <a:pt x="22" y="11"/>
                      <a:pt x="24" y="7"/>
                      <a:pt x="19" y="11"/>
                    </a:cubicBezTo>
                    <a:cubicBezTo>
                      <a:pt x="18" y="9"/>
                      <a:pt x="18" y="8"/>
                      <a:pt x="18" y="6"/>
                    </a:cubicBezTo>
                    <a:cubicBezTo>
                      <a:pt x="16" y="8"/>
                      <a:pt x="15" y="10"/>
                      <a:pt x="13" y="11"/>
                    </a:cubicBezTo>
                    <a:cubicBezTo>
                      <a:pt x="11" y="12"/>
                      <a:pt x="11" y="13"/>
                      <a:pt x="11" y="14"/>
                    </a:cubicBezTo>
                    <a:cubicBezTo>
                      <a:pt x="10" y="19"/>
                      <a:pt x="4" y="21"/>
                      <a:pt x="2" y="25"/>
                    </a:cubicBezTo>
                    <a:cubicBezTo>
                      <a:pt x="1" y="27"/>
                      <a:pt x="0" y="25"/>
                      <a:pt x="0" y="24"/>
                    </a:cubicBezTo>
                    <a:cubicBezTo>
                      <a:pt x="5" y="18"/>
                      <a:pt x="10" y="12"/>
                      <a:pt x="14" y="5"/>
                    </a:cubicBezTo>
                    <a:cubicBezTo>
                      <a:pt x="16" y="3"/>
                      <a:pt x="17" y="0"/>
                      <a:pt x="20" y="1"/>
                    </a:cubicBezTo>
                    <a:cubicBezTo>
                      <a:pt x="24" y="2"/>
                      <a:pt x="24" y="5"/>
                      <a:pt x="24" y="8"/>
                    </a:cubicBezTo>
                    <a:cubicBezTo>
                      <a:pt x="23" y="10"/>
                      <a:pt x="24" y="12"/>
                      <a:pt x="23" y="14"/>
                    </a:cubicBezTo>
                    <a:close/>
                  </a:path>
                </a:pathLst>
              </a:custGeom>
              <a:solidFill>
                <a:srgbClr val="807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9" name="Freeform 303"/>
              <p:cNvSpPr>
                <a:spLocks/>
              </p:cNvSpPr>
              <p:nvPr/>
            </p:nvSpPr>
            <p:spPr bwMode="auto">
              <a:xfrm>
                <a:off x="4774" y="1580"/>
                <a:ext cx="23" cy="17"/>
              </a:xfrm>
              <a:custGeom>
                <a:avLst/>
                <a:gdLst>
                  <a:gd name="T0" fmla="*/ 1 w 16"/>
                  <a:gd name="T1" fmla="*/ 12 h 12"/>
                  <a:gd name="T2" fmla="*/ 0 w 16"/>
                  <a:gd name="T3" fmla="*/ 4 h 12"/>
                  <a:gd name="T4" fmla="*/ 13 w 16"/>
                  <a:gd name="T5" fmla="*/ 0 h 12"/>
                  <a:gd name="T6" fmla="*/ 15 w 16"/>
                  <a:gd name="T7" fmla="*/ 6 h 12"/>
                  <a:gd name="T8" fmla="*/ 16 w 16"/>
                  <a:gd name="T9" fmla="*/ 8 h 12"/>
                  <a:gd name="T10" fmla="*/ 1 w 16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2">
                    <a:moveTo>
                      <a:pt x="1" y="12"/>
                    </a:moveTo>
                    <a:cubicBezTo>
                      <a:pt x="5" y="8"/>
                      <a:pt x="5" y="6"/>
                      <a:pt x="0" y="4"/>
                    </a:cubicBezTo>
                    <a:cubicBezTo>
                      <a:pt x="4" y="2"/>
                      <a:pt x="8" y="1"/>
                      <a:pt x="13" y="0"/>
                    </a:cubicBezTo>
                    <a:cubicBezTo>
                      <a:pt x="13" y="2"/>
                      <a:pt x="13" y="4"/>
                      <a:pt x="15" y="6"/>
                    </a:cubicBezTo>
                    <a:cubicBezTo>
                      <a:pt x="16" y="8"/>
                      <a:pt x="16" y="7"/>
                      <a:pt x="16" y="8"/>
                    </a:cubicBezTo>
                    <a:cubicBezTo>
                      <a:pt x="11" y="9"/>
                      <a:pt x="6" y="12"/>
                      <a:pt x="1" y="12"/>
                    </a:cubicBezTo>
                    <a:close/>
                  </a:path>
                </a:pathLst>
              </a:custGeom>
              <a:solidFill>
                <a:srgbClr val="B2B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0" name="Freeform 304"/>
              <p:cNvSpPr>
                <a:spLocks/>
              </p:cNvSpPr>
              <p:nvPr/>
            </p:nvSpPr>
            <p:spPr bwMode="auto">
              <a:xfrm>
                <a:off x="4248" y="2892"/>
                <a:ext cx="16" cy="24"/>
              </a:xfrm>
              <a:custGeom>
                <a:avLst/>
                <a:gdLst>
                  <a:gd name="T0" fmla="*/ 6 w 11"/>
                  <a:gd name="T1" fmla="*/ 1 h 17"/>
                  <a:gd name="T2" fmla="*/ 10 w 11"/>
                  <a:gd name="T3" fmla="*/ 3 h 17"/>
                  <a:gd name="T4" fmla="*/ 8 w 11"/>
                  <a:gd name="T5" fmla="*/ 17 h 17"/>
                  <a:gd name="T6" fmla="*/ 2 w 11"/>
                  <a:gd name="T7" fmla="*/ 11 h 17"/>
                  <a:gd name="T8" fmla="*/ 1 w 11"/>
                  <a:gd name="T9" fmla="*/ 5 h 17"/>
                  <a:gd name="T10" fmla="*/ 6 w 11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6" y="1"/>
                    </a:moveTo>
                    <a:cubicBezTo>
                      <a:pt x="7" y="3"/>
                      <a:pt x="8" y="3"/>
                      <a:pt x="10" y="3"/>
                    </a:cubicBezTo>
                    <a:cubicBezTo>
                      <a:pt x="6" y="7"/>
                      <a:pt x="11" y="13"/>
                      <a:pt x="8" y="17"/>
                    </a:cubicBezTo>
                    <a:cubicBezTo>
                      <a:pt x="4" y="17"/>
                      <a:pt x="1" y="16"/>
                      <a:pt x="2" y="11"/>
                    </a:cubicBezTo>
                    <a:cubicBezTo>
                      <a:pt x="2" y="9"/>
                      <a:pt x="1" y="7"/>
                      <a:pt x="1" y="5"/>
                    </a:cubicBezTo>
                    <a:cubicBezTo>
                      <a:pt x="0" y="2"/>
                      <a:pt x="2" y="0"/>
                      <a:pt x="6" y="1"/>
                    </a:cubicBezTo>
                    <a:close/>
                  </a:path>
                </a:pathLst>
              </a:custGeom>
              <a:solidFill>
                <a:srgbClr val="6C61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1" name="Freeform 305"/>
              <p:cNvSpPr>
                <a:spLocks/>
              </p:cNvSpPr>
              <p:nvPr/>
            </p:nvSpPr>
            <p:spPr bwMode="auto">
              <a:xfrm>
                <a:off x="4745" y="2149"/>
                <a:ext cx="23" cy="71"/>
              </a:xfrm>
              <a:custGeom>
                <a:avLst/>
                <a:gdLst>
                  <a:gd name="T0" fmla="*/ 16 w 16"/>
                  <a:gd name="T1" fmla="*/ 47 h 49"/>
                  <a:gd name="T2" fmla="*/ 15 w 16"/>
                  <a:gd name="T3" fmla="*/ 49 h 49"/>
                  <a:gd name="T4" fmla="*/ 3 w 16"/>
                  <a:gd name="T5" fmla="*/ 11 h 49"/>
                  <a:gd name="T6" fmla="*/ 0 w 16"/>
                  <a:gd name="T7" fmla="*/ 0 h 49"/>
                  <a:gd name="T8" fmla="*/ 1 w 16"/>
                  <a:gd name="T9" fmla="*/ 0 h 49"/>
                  <a:gd name="T10" fmla="*/ 16 w 16"/>
                  <a:gd name="T11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9">
                    <a:moveTo>
                      <a:pt x="16" y="47"/>
                    </a:moveTo>
                    <a:cubicBezTo>
                      <a:pt x="16" y="47"/>
                      <a:pt x="16" y="48"/>
                      <a:pt x="15" y="49"/>
                    </a:cubicBezTo>
                    <a:cubicBezTo>
                      <a:pt x="11" y="36"/>
                      <a:pt x="7" y="24"/>
                      <a:pt x="3" y="11"/>
                    </a:cubicBezTo>
                    <a:cubicBezTo>
                      <a:pt x="2" y="8"/>
                      <a:pt x="0" y="4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16"/>
                      <a:pt x="12" y="31"/>
                      <a:pt x="16" y="47"/>
                    </a:cubicBezTo>
                    <a:close/>
                  </a:path>
                </a:pathLst>
              </a:custGeom>
              <a:solidFill>
                <a:srgbClr val="CAC5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2" name="Freeform 306"/>
              <p:cNvSpPr>
                <a:spLocks/>
              </p:cNvSpPr>
              <p:nvPr/>
            </p:nvSpPr>
            <p:spPr bwMode="auto">
              <a:xfrm>
                <a:off x="4697" y="2714"/>
                <a:ext cx="29" cy="65"/>
              </a:xfrm>
              <a:custGeom>
                <a:avLst/>
                <a:gdLst>
                  <a:gd name="T0" fmla="*/ 1 w 20"/>
                  <a:gd name="T1" fmla="*/ 0 h 45"/>
                  <a:gd name="T2" fmla="*/ 20 w 20"/>
                  <a:gd name="T3" fmla="*/ 45 h 45"/>
                  <a:gd name="T4" fmla="*/ 14 w 20"/>
                  <a:gd name="T5" fmla="*/ 40 h 45"/>
                  <a:gd name="T6" fmla="*/ 2 w 20"/>
                  <a:gd name="T7" fmla="*/ 10 h 45"/>
                  <a:gd name="T8" fmla="*/ 1 w 20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5">
                    <a:moveTo>
                      <a:pt x="1" y="0"/>
                    </a:moveTo>
                    <a:cubicBezTo>
                      <a:pt x="7" y="15"/>
                      <a:pt x="12" y="31"/>
                      <a:pt x="20" y="45"/>
                    </a:cubicBezTo>
                    <a:cubicBezTo>
                      <a:pt x="16" y="45"/>
                      <a:pt x="16" y="45"/>
                      <a:pt x="14" y="40"/>
                    </a:cubicBezTo>
                    <a:cubicBezTo>
                      <a:pt x="10" y="30"/>
                      <a:pt x="6" y="20"/>
                      <a:pt x="2" y="10"/>
                    </a:cubicBezTo>
                    <a:cubicBezTo>
                      <a:pt x="1" y="6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686F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3" name="Freeform 307"/>
              <p:cNvSpPr>
                <a:spLocks/>
              </p:cNvSpPr>
              <p:nvPr/>
            </p:nvSpPr>
            <p:spPr bwMode="auto">
              <a:xfrm>
                <a:off x="4270" y="2729"/>
                <a:ext cx="18" cy="24"/>
              </a:xfrm>
              <a:custGeom>
                <a:avLst/>
                <a:gdLst>
                  <a:gd name="T0" fmla="*/ 0 w 13"/>
                  <a:gd name="T1" fmla="*/ 14 h 17"/>
                  <a:gd name="T2" fmla="*/ 2 w 13"/>
                  <a:gd name="T3" fmla="*/ 4 h 17"/>
                  <a:gd name="T4" fmla="*/ 4 w 13"/>
                  <a:gd name="T5" fmla="*/ 0 h 17"/>
                  <a:gd name="T6" fmla="*/ 6 w 13"/>
                  <a:gd name="T7" fmla="*/ 2 h 17"/>
                  <a:gd name="T8" fmla="*/ 12 w 13"/>
                  <a:gd name="T9" fmla="*/ 8 h 17"/>
                  <a:gd name="T10" fmla="*/ 12 w 13"/>
                  <a:gd name="T11" fmla="*/ 9 h 17"/>
                  <a:gd name="T12" fmla="*/ 9 w 13"/>
                  <a:gd name="T13" fmla="*/ 17 h 17"/>
                  <a:gd name="T14" fmla="*/ 0 w 13"/>
                  <a:gd name="T15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7">
                    <a:moveTo>
                      <a:pt x="0" y="14"/>
                    </a:moveTo>
                    <a:cubicBezTo>
                      <a:pt x="3" y="11"/>
                      <a:pt x="5" y="8"/>
                      <a:pt x="2" y="4"/>
                    </a:cubicBezTo>
                    <a:cubicBezTo>
                      <a:pt x="1" y="3"/>
                      <a:pt x="3" y="1"/>
                      <a:pt x="4" y="0"/>
                    </a:cubicBezTo>
                    <a:cubicBezTo>
                      <a:pt x="4" y="1"/>
                      <a:pt x="2" y="4"/>
                      <a:pt x="6" y="2"/>
                    </a:cubicBezTo>
                    <a:cubicBezTo>
                      <a:pt x="9" y="1"/>
                      <a:pt x="11" y="5"/>
                      <a:pt x="12" y="8"/>
                    </a:cubicBezTo>
                    <a:cubicBezTo>
                      <a:pt x="13" y="8"/>
                      <a:pt x="13" y="9"/>
                      <a:pt x="12" y="9"/>
                    </a:cubicBezTo>
                    <a:cubicBezTo>
                      <a:pt x="7" y="10"/>
                      <a:pt x="9" y="14"/>
                      <a:pt x="9" y="17"/>
                    </a:cubicBezTo>
                    <a:cubicBezTo>
                      <a:pt x="6" y="16"/>
                      <a:pt x="3" y="13"/>
                      <a:pt x="0" y="14"/>
                    </a:cubicBezTo>
                    <a:close/>
                  </a:path>
                </a:pathLst>
              </a:custGeom>
              <a:solidFill>
                <a:srgbClr val="645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4" name="Freeform 308"/>
              <p:cNvSpPr>
                <a:spLocks/>
              </p:cNvSpPr>
              <p:nvPr/>
            </p:nvSpPr>
            <p:spPr bwMode="auto">
              <a:xfrm>
                <a:off x="4439" y="2575"/>
                <a:ext cx="16" cy="94"/>
              </a:xfrm>
              <a:custGeom>
                <a:avLst/>
                <a:gdLst>
                  <a:gd name="T0" fmla="*/ 9 w 11"/>
                  <a:gd name="T1" fmla="*/ 0 h 65"/>
                  <a:gd name="T2" fmla="*/ 10 w 11"/>
                  <a:gd name="T3" fmla="*/ 4 h 65"/>
                  <a:gd name="T4" fmla="*/ 5 w 11"/>
                  <a:gd name="T5" fmla="*/ 34 h 65"/>
                  <a:gd name="T6" fmla="*/ 3 w 11"/>
                  <a:gd name="T7" fmla="*/ 51 h 65"/>
                  <a:gd name="T8" fmla="*/ 1 w 11"/>
                  <a:gd name="T9" fmla="*/ 65 h 65"/>
                  <a:gd name="T10" fmla="*/ 3 w 11"/>
                  <a:gd name="T11" fmla="*/ 46 h 65"/>
                  <a:gd name="T12" fmla="*/ 0 w 11"/>
                  <a:gd name="T13" fmla="*/ 48 h 65"/>
                  <a:gd name="T14" fmla="*/ 9 w 11"/>
                  <a:gd name="T1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65">
                    <a:moveTo>
                      <a:pt x="9" y="0"/>
                    </a:moveTo>
                    <a:cubicBezTo>
                      <a:pt x="11" y="1"/>
                      <a:pt x="10" y="3"/>
                      <a:pt x="10" y="4"/>
                    </a:cubicBezTo>
                    <a:cubicBezTo>
                      <a:pt x="9" y="14"/>
                      <a:pt x="7" y="24"/>
                      <a:pt x="5" y="34"/>
                    </a:cubicBezTo>
                    <a:cubicBezTo>
                      <a:pt x="4" y="40"/>
                      <a:pt x="3" y="46"/>
                      <a:pt x="3" y="51"/>
                    </a:cubicBezTo>
                    <a:cubicBezTo>
                      <a:pt x="3" y="56"/>
                      <a:pt x="2" y="60"/>
                      <a:pt x="1" y="65"/>
                    </a:cubicBezTo>
                    <a:cubicBezTo>
                      <a:pt x="1" y="59"/>
                      <a:pt x="1" y="52"/>
                      <a:pt x="3" y="46"/>
                    </a:cubicBezTo>
                    <a:cubicBezTo>
                      <a:pt x="1" y="46"/>
                      <a:pt x="1" y="48"/>
                      <a:pt x="0" y="48"/>
                    </a:cubicBezTo>
                    <a:cubicBezTo>
                      <a:pt x="5" y="32"/>
                      <a:pt x="7" y="16"/>
                      <a:pt x="9" y="0"/>
                    </a:cubicBezTo>
                    <a:close/>
                  </a:path>
                </a:pathLst>
              </a:custGeom>
              <a:solidFill>
                <a:srgbClr val="A8A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5" name="Freeform 309"/>
              <p:cNvSpPr>
                <a:spLocks/>
              </p:cNvSpPr>
              <p:nvPr/>
            </p:nvSpPr>
            <p:spPr bwMode="auto">
              <a:xfrm>
                <a:off x="4880" y="3220"/>
                <a:ext cx="36" cy="11"/>
              </a:xfrm>
              <a:custGeom>
                <a:avLst/>
                <a:gdLst>
                  <a:gd name="T0" fmla="*/ 24 w 25"/>
                  <a:gd name="T1" fmla="*/ 7 h 8"/>
                  <a:gd name="T2" fmla="*/ 1 w 25"/>
                  <a:gd name="T3" fmla="*/ 6 h 8"/>
                  <a:gd name="T4" fmla="*/ 7 w 25"/>
                  <a:gd name="T5" fmla="*/ 5 h 8"/>
                  <a:gd name="T6" fmla="*/ 0 w 25"/>
                  <a:gd name="T7" fmla="*/ 3 h 8"/>
                  <a:gd name="T8" fmla="*/ 16 w 25"/>
                  <a:gd name="T9" fmla="*/ 1 h 8"/>
                  <a:gd name="T10" fmla="*/ 19 w 25"/>
                  <a:gd name="T11" fmla="*/ 1 h 8"/>
                  <a:gd name="T12" fmla="*/ 23 w 25"/>
                  <a:gd name="T13" fmla="*/ 2 h 8"/>
                  <a:gd name="T14" fmla="*/ 22 w 25"/>
                  <a:gd name="T15" fmla="*/ 3 h 8"/>
                  <a:gd name="T16" fmla="*/ 20 w 25"/>
                  <a:gd name="T17" fmla="*/ 4 h 8"/>
                  <a:gd name="T18" fmla="*/ 22 w 25"/>
                  <a:gd name="T19" fmla="*/ 4 h 8"/>
                  <a:gd name="T20" fmla="*/ 24 w 25"/>
                  <a:gd name="T2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8">
                    <a:moveTo>
                      <a:pt x="24" y="7"/>
                    </a:moveTo>
                    <a:cubicBezTo>
                      <a:pt x="17" y="7"/>
                      <a:pt x="9" y="8"/>
                      <a:pt x="1" y="6"/>
                    </a:cubicBezTo>
                    <a:cubicBezTo>
                      <a:pt x="3" y="5"/>
                      <a:pt x="5" y="5"/>
                      <a:pt x="7" y="5"/>
                    </a:cubicBezTo>
                    <a:cubicBezTo>
                      <a:pt x="5" y="4"/>
                      <a:pt x="3" y="4"/>
                      <a:pt x="0" y="3"/>
                    </a:cubicBezTo>
                    <a:cubicBezTo>
                      <a:pt x="6" y="2"/>
                      <a:pt x="11" y="1"/>
                      <a:pt x="16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0" y="2"/>
                      <a:pt x="22" y="0"/>
                      <a:pt x="23" y="2"/>
                    </a:cubicBezTo>
                    <a:cubicBezTo>
                      <a:pt x="23" y="3"/>
                      <a:pt x="23" y="3"/>
                      <a:pt x="22" y="3"/>
                    </a:cubicBezTo>
                    <a:cubicBezTo>
                      <a:pt x="21" y="3"/>
                      <a:pt x="21" y="3"/>
                      <a:pt x="20" y="4"/>
                    </a:cubicBezTo>
                    <a:cubicBezTo>
                      <a:pt x="21" y="4"/>
                      <a:pt x="21" y="4"/>
                      <a:pt x="22" y="4"/>
                    </a:cubicBezTo>
                    <a:cubicBezTo>
                      <a:pt x="23" y="4"/>
                      <a:pt x="25" y="5"/>
                      <a:pt x="24" y="7"/>
                    </a:cubicBezTo>
                    <a:close/>
                  </a:path>
                </a:pathLst>
              </a:custGeom>
              <a:solidFill>
                <a:srgbClr val="908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6" name="Freeform 310"/>
              <p:cNvSpPr>
                <a:spLocks/>
              </p:cNvSpPr>
              <p:nvPr/>
            </p:nvSpPr>
            <p:spPr bwMode="auto">
              <a:xfrm>
                <a:off x="4288" y="2380"/>
                <a:ext cx="26" cy="62"/>
              </a:xfrm>
              <a:custGeom>
                <a:avLst/>
                <a:gdLst>
                  <a:gd name="T0" fmla="*/ 12 w 18"/>
                  <a:gd name="T1" fmla="*/ 41 h 43"/>
                  <a:gd name="T2" fmla="*/ 2 w 18"/>
                  <a:gd name="T3" fmla="*/ 14 h 43"/>
                  <a:gd name="T4" fmla="*/ 0 w 18"/>
                  <a:gd name="T5" fmla="*/ 0 h 43"/>
                  <a:gd name="T6" fmla="*/ 6 w 18"/>
                  <a:gd name="T7" fmla="*/ 17 h 43"/>
                  <a:gd name="T8" fmla="*/ 16 w 18"/>
                  <a:gd name="T9" fmla="*/ 40 h 43"/>
                  <a:gd name="T10" fmla="*/ 16 w 18"/>
                  <a:gd name="T11" fmla="*/ 42 h 43"/>
                  <a:gd name="T12" fmla="*/ 12 w 18"/>
                  <a:gd name="T13" fmla="*/ 4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3">
                    <a:moveTo>
                      <a:pt x="12" y="41"/>
                    </a:moveTo>
                    <a:cubicBezTo>
                      <a:pt x="9" y="32"/>
                      <a:pt x="4" y="23"/>
                      <a:pt x="2" y="14"/>
                    </a:cubicBezTo>
                    <a:cubicBezTo>
                      <a:pt x="1" y="9"/>
                      <a:pt x="0" y="5"/>
                      <a:pt x="0" y="0"/>
                    </a:cubicBezTo>
                    <a:cubicBezTo>
                      <a:pt x="2" y="6"/>
                      <a:pt x="4" y="12"/>
                      <a:pt x="6" y="17"/>
                    </a:cubicBezTo>
                    <a:cubicBezTo>
                      <a:pt x="8" y="25"/>
                      <a:pt x="11" y="33"/>
                      <a:pt x="16" y="40"/>
                    </a:cubicBezTo>
                    <a:cubicBezTo>
                      <a:pt x="16" y="41"/>
                      <a:pt x="18" y="42"/>
                      <a:pt x="16" y="42"/>
                    </a:cubicBezTo>
                    <a:cubicBezTo>
                      <a:pt x="15" y="43"/>
                      <a:pt x="13" y="42"/>
                      <a:pt x="12" y="41"/>
                    </a:cubicBezTo>
                    <a:close/>
                  </a:path>
                </a:pathLst>
              </a:custGeom>
              <a:solidFill>
                <a:srgbClr val="7A6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7" name="Freeform 311"/>
              <p:cNvSpPr>
                <a:spLocks/>
              </p:cNvSpPr>
              <p:nvPr/>
            </p:nvSpPr>
            <p:spPr bwMode="auto">
              <a:xfrm>
                <a:off x="4948" y="2135"/>
                <a:ext cx="17" cy="49"/>
              </a:xfrm>
              <a:custGeom>
                <a:avLst/>
                <a:gdLst>
                  <a:gd name="T0" fmla="*/ 5 w 12"/>
                  <a:gd name="T1" fmla="*/ 25 h 34"/>
                  <a:gd name="T2" fmla="*/ 4 w 12"/>
                  <a:gd name="T3" fmla="*/ 34 h 34"/>
                  <a:gd name="T4" fmla="*/ 8 w 12"/>
                  <a:gd name="T5" fmla="*/ 0 h 34"/>
                  <a:gd name="T6" fmla="*/ 8 w 12"/>
                  <a:gd name="T7" fmla="*/ 11 h 34"/>
                  <a:gd name="T8" fmla="*/ 4 w 12"/>
                  <a:gd name="T9" fmla="*/ 22 h 34"/>
                  <a:gd name="T10" fmla="*/ 5 w 12"/>
                  <a:gd name="T11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4">
                    <a:moveTo>
                      <a:pt x="5" y="25"/>
                    </a:moveTo>
                    <a:cubicBezTo>
                      <a:pt x="3" y="28"/>
                      <a:pt x="5" y="31"/>
                      <a:pt x="4" y="34"/>
                    </a:cubicBezTo>
                    <a:cubicBezTo>
                      <a:pt x="0" y="21"/>
                      <a:pt x="3" y="10"/>
                      <a:pt x="8" y="0"/>
                    </a:cubicBezTo>
                    <a:cubicBezTo>
                      <a:pt x="12" y="5"/>
                      <a:pt x="12" y="5"/>
                      <a:pt x="8" y="11"/>
                    </a:cubicBezTo>
                    <a:cubicBezTo>
                      <a:pt x="5" y="15"/>
                      <a:pt x="4" y="18"/>
                      <a:pt x="4" y="22"/>
                    </a:cubicBezTo>
                    <a:cubicBezTo>
                      <a:pt x="5" y="23"/>
                      <a:pt x="5" y="24"/>
                      <a:pt x="5" y="25"/>
                    </a:cubicBezTo>
                    <a:close/>
                  </a:path>
                </a:pathLst>
              </a:custGeom>
              <a:solidFill>
                <a:srgbClr val="C9C5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" name="Freeform 312"/>
              <p:cNvSpPr>
                <a:spLocks/>
              </p:cNvSpPr>
              <p:nvPr/>
            </p:nvSpPr>
            <p:spPr bwMode="auto">
              <a:xfrm>
                <a:off x="4044" y="1838"/>
                <a:ext cx="17" cy="41"/>
              </a:xfrm>
              <a:custGeom>
                <a:avLst/>
                <a:gdLst>
                  <a:gd name="T0" fmla="*/ 7 w 12"/>
                  <a:gd name="T1" fmla="*/ 2 h 28"/>
                  <a:gd name="T2" fmla="*/ 8 w 12"/>
                  <a:gd name="T3" fmla="*/ 2 h 28"/>
                  <a:gd name="T4" fmla="*/ 12 w 12"/>
                  <a:gd name="T5" fmla="*/ 9 h 28"/>
                  <a:gd name="T6" fmla="*/ 0 w 12"/>
                  <a:gd name="T7" fmla="*/ 28 h 28"/>
                  <a:gd name="T8" fmla="*/ 3 w 12"/>
                  <a:gd name="T9" fmla="*/ 19 h 28"/>
                  <a:gd name="T10" fmla="*/ 7 w 12"/>
                  <a:gd name="T11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8">
                    <a:moveTo>
                      <a:pt x="7" y="2"/>
                    </a:moveTo>
                    <a:cubicBezTo>
                      <a:pt x="7" y="2"/>
                      <a:pt x="8" y="0"/>
                      <a:pt x="8" y="2"/>
                    </a:cubicBezTo>
                    <a:cubicBezTo>
                      <a:pt x="9" y="5"/>
                      <a:pt x="11" y="6"/>
                      <a:pt x="12" y="9"/>
                    </a:cubicBezTo>
                    <a:cubicBezTo>
                      <a:pt x="8" y="15"/>
                      <a:pt x="4" y="22"/>
                      <a:pt x="0" y="28"/>
                    </a:cubicBezTo>
                    <a:cubicBezTo>
                      <a:pt x="0" y="25"/>
                      <a:pt x="1" y="22"/>
                      <a:pt x="3" y="19"/>
                    </a:cubicBezTo>
                    <a:cubicBezTo>
                      <a:pt x="5" y="13"/>
                      <a:pt x="6" y="8"/>
                      <a:pt x="7" y="2"/>
                    </a:cubicBezTo>
                    <a:close/>
                  </a:path>
                </a:pathLst>
              </a:custGeom>
              <a:solidFill>
                <a:srgbClr val="8969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9" name="Freeform 313"/>
              <p:cNvSpPr>
                <a:spLocks/>
              </p:cNvSpPr>
              <p:nvPr/>
            </p:nvSpPr>
            <p:spPr bwMode="auto">
              <a:xfrm>
                <a:off x="4764" y="2594"/>
                <a:ext cx="29" cy="58"/>
              </a:xfrm>
              <a:custGeom>
                <a:avLst/>
                <a:gdLst>
                  <a:gd name="T0" fmla="*/ 4 w 20"/>
                  <a:gd name="T1" fmla="*/ 39 h 40"/>
                  <a:gd name="T2" fmla="*/ 3 w 20"/>
                  <a:gd name="T3" fmla="*/ 39 h 40"/>
                  <a:gd name="T4" fmla="*/ 4 w 20"/>
                  <a:gd name="T5" fmla="*/ 28 h 40"/>
                  <a:gd name="T6" fmla="*/ 20 w 20"/>
                  <a:gd name="T7" fmla="*/ 0 h 40"/>
                  <a:gd name="T8" fmla="*/ 20 w 20"/>
                  <a:gd name="T9" fmla="*/ 0 h 40"/>
                  <a:gd name="T10" fmla="*/ 11 w 20"/>
                  <a:gd name="T11" fmla="*/ 20 h 40"/>
                  <a:gd name="T12" fmla="*/ 6 w 20"/>
                  <a:gd name="T13" fmla="*/ 38 h 40"/>
                  <a:gd name="T14" fmla="*/ 4 w 20"/>
                  <a:gd name="T15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40">
                    <a:moveTo>
                      <a:pt x="4" y="39"/>
                    </a:moveTo>
                    <a:cubicBezTo>
                      <a:pt x="3" y="39"/>
                      <a:pt x="3" y="39"/>
                      <a:pt x="3" y="39"/>
                    </a:cubicBezTo>
                    <a:cubicBezTo>
                      <a:pt x="0" y="35"/>
                      <a:pt x="3" y="31"/>
                      <a:pt x="4" y="28"/>
                    </a:cubicBezTo>
                    <a:cubicBezTo>
                      <a:pt x="9" y="18"/>
                      <a:pt x="14" y="9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8" y="7"/>
                      <a:pt x="15" y="14"/>
                      <a:pt x="11" y="20"/>
                    </a:cubicBezTo>
                    <a:cubicBezTo>
                      <a:pt x="7" y="25"/>
                      <a:pt x="4" y="31"/>
                      <a:pt x="6" y="38"/>
                    </a:cubicBezTo>
                    <a:cubicBezTo>
                      <a:pt x="6" y="40"/>
                      <a:pt x="5" y="39"/>
                      <a:pt x="4" y="39"/>
                    </a:cubicBezTo>
                    <a:close/>
                  </a:path>
                </a:pathLst>
              </a:custGeom>
              <a:solidFill>
                <a:srgbClr val="656A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0" name="Freeform 314"/>
              <p:cNvSpPr>
                <a:spLocks/>
              </p:cNvSpPr>
              <p:nvPr/>
            </p:nvSpPr>
            <p:spPr bwMode="auto">
              <a:xfrm>
                <a:off x="4126" y="1564"/>
                <a:ext cx="19" cy="76"/>
              </a:xfrm>
              <a:custGeom>
                <a:avLst/>
                <a:gdLst>
                  <a:gd name="T0" fmla="*/ 2 w 13"/>
                  <a:gd name="T1" fmla="*/ 51 h 53"/>
                  <a:gd name="T2" fmla="*/ 0 w 13"/>
                  <a:gd name="T3" fmla="*/ 53 h 53"/>
                  <a:gd name="T4" fmla="*/ 7 w 13"/>
                  <a:gd name="T5" fmla="*/ 30 h 53"/>
                  <a:gd name="T6" fmla="*/ 8 w 13"/>
                  <a:gd name="T7" fmla="*/ 27 h 53"/>
                  <a:gd name="T8" fmla="*/ 10 w 13"/>
                  <a:gd name="T9" fmla="*/ 9 h 53"/>
                  <a:gd name="T10" fmla="*/ 11 w 13"/>
                  <a:gd name="T11" fmla="*/ 0 h 53"/>
                  <a:gd name="T12" fmla="*/ 13 w 13"/>
                  <a:gd name="T13" fmla="*/ 14 h 53"/>
                  <a:gd name="T14" fmla="*/ 10 w 13"/>
                  <a:gd name="T15" fmla="*/ 31 h 53"/>
                  <a:gd name="T16" fmla="*/ 2 w 13"/>
                  <a:gd name="T17" fmla="*/ 5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53">
                    <a:moveTo>
                      <a:pt x="2" y="51"/>
                    </a:moveTo>
                    <a:cubicBezTo>
                      <a:pt x="2" y="52"/>
                      <a:pt x="2" y="53"/>
                      <a:pt x="0" y="53"/>
                    </a:cubicBezTo>
                    <a:cubicBezTo>
                      <a:pt x="1" y="45"/>
                      <a:pt x="5" y="38"/>
                      <a:pt x="7" y="30"/>
                    </a:cubicBezTo>
                    <a:cubicBezTo>
                      <a:pt x="8" y="29"/>
                      <a:pt x="8" y="28"/>
                      <a:pt x="8" y="27"/>
                    </a:cubicBezTo>
                    <a:cubicBezTo>
                      <a:pt x="10" y="21"/>
                      <a:pt x="11" y="15"/>
                      <a:pt x="10" y="9"/>
                    </a:cubicBezTo>
                    <a:cubicBezTo>
                      <a:pt x="10" y="6"/>
                      <a:pt x="10" y="3"/>
                      <a:pt x="11" y="0"/>
                    </a:cubicBezTo>
                    <a:cubicBezTo>
                      <a:pt x="13" y="5"/>
                      <a:pt x="12" y="10"/>
                      <a:pt x="13" y="14"/>
                    </a:cubicBezTo>
                    <a:cubicBezTo>
                      <a:pt x="13" y="20"/>
                      <a:pt x="13" y="27"/>
                      <a:pt x="10" y="31"/>
                    </a:cubicBezTo>
                    <a:cubicBezTo>
                      <a:pt x="6" y="37"/>
                      <a:pt x="5" y="44"/>
                      <a:pt x="2" y="51"/>
                    </a:cubicBezTo>
                    <a:close/>
                  </a:path>
                </a:pathLst>
              </a:custGeom>
              <a:solidFill>
                <a:srgbClr val="7F7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1" name="Freeform 315"/>
              <p:cNvSpPr>
                <a:spLocks/>
              </p:cNvSpPr>
              <p:nvPr/>
            </p:nvSpPr>
            <p:spPr bwMode="auto">
              <a:xfrm>
                <a:off x="4342" y="3304"/>
                <a:ext cx="35" cy="29"/>
              </a:xfrm>
              <a:custGeom>
                <a:avLst/>
                <a:gdLst>
                  <a:gd name="T0" fmla="*/ 0 w 24"/>
                  <a:gd name="T1" fmla="*/ 5 h 20"/>
                  <a:gd name="T2" fmla="*/ 2 w 24"/>
                  <a:gd name="T3" fmla="*/ 0 h 20"/>
                  <a:gd name="T4" fmla="*/ 17 w 24"/>
                  <a:gd name="T5" fmla="*/ 14 h 20"/>
                  <a:gd name="T6" fmla="*/ 24 w 24"/>
                  <a:gd name="T7" fmla="*/ 19 h 20"/>
                  <a:gd name="T8" fmla="*/ 13 w 24"/>
                  <a:gd name="T9" fmla="*/ 14 h 20"/>
                  <a:gd name="T10" fmla="*/ 2 w 24"/>
                  <a:gd name="T11" fmla="*/ 6 h 20"/>
                  <a:gd name="T12" fmla="*/ 0 w 24"/>
                  <a:gd name="T1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0">
                    <a:moveTo>
                      <a:pt x="0" y="5"/>
                    </a:moveTo>
                    <a:cubicBezTo>
                      <a:pt x="1" y="3"/>
                      <a:pt x="1" y="2"/>
                      <a:pt x="2" y="0"/>
                    </a:cubicBezTo>
                    <a:cubicBezTo>
                      <a:pt x="7" y="4"/>
                      <a:pt x="12" y="9"/>
                      <a:pt x="17" y="14"/>
                    </a:cubicBezTo>
                    <a:cubicBezTo>
                      <a:pt x="19" y="16"/>
                      <a:pt x="21" y="18"/>
                      <a:pt x="24" y="19"/>
                    </a:cubicBezTo>
                    <a:cubicBezTo>
                      <a:pt x="19" y="20"/>
                      <a:pt x="17" y="16"/>
                      <a:pt x="13" y="14"/>
                    </a:cubicBezTo>
                    <a:cubicBezTo>
                      <a:pt x="9" y="12"/>
                      <a:pt x="5" y="10"/>
                      <a:pt x="2" y="6"/>
                    </a:cubicBezTo>
                    <a:cubicBezTo>
                      <a:pt x="2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1F19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2" name="Freeform 316"/>
              <p:cNvSpPr>
                <a:spLocks/>
              </p:cNvSpPr>
              <p:nvPr/>
            </p:nvSpPr>
            <p:spPr bwMode="auto">
              <a:xfrm>
                <a:off x="4647" y="1434"/>
                <a:ext cx="64" cy="33"/>
              </a:xfrm>
              <a:custGeom>
                <a:avLst/>
                <a:gdLst>
                  <a:gd name="T0" fmla="*/ 3 w 44"/>
                  <a:gd name="T1" fmla="*/ 6 h 23"/>
                  <a:gd name="T2" fmla="*/ 0 w 44"/>
                  <a:gd name="T3" fmla="*/ 3 h 23"/>
                  <a:gd name="T4" fmla="*/ 1 w 44"/>
                  <a:gd name="T5" fmla="*/ 2 h 23"/>
                  <a:gd name="T6" fmla="*/ 10 w 44"/>
                  <a:gd name="T7" fmla="*/ 1 h 23"/>
                  <a:gd name="T8" fmla="*/ 17 w 44"/>
                  <a:gd name="T9" fmla="*/ 3 h 23"/>
                  <a:gd name="T10" fmla="*/ 26 w 44"/>
                  <a:gd name="T11" fmla="*/ 8 h 23"/>
                  <a:gd name="T12" fmla="*/ 28 w 44"/>
                  <a:gd name="T13" fmla="*/ 10 h 23"/>
                  <a:gd name="T14" fmla="*/ 30 w 44"/>
                  <a:gd name="T15" fmla="*/ 12 h 23"/>
                  <a:gd name="T16" fmla="*/ 42 w 44"/>
                  <a:gd name="T17" fmla="*/ 18 h 23"/>
                  <a:gd name="T18" fmla="*/ 44 w 44"/>
                  <a:gd name="T19" fmla="*/ 21 h 23"/>
                  <a:gd name="T20" fmla="*/ 41 w 44"/>
                  <a:gd name="T21" fmla="*/ 22 h 23"/>
                  <a:gd name="T22" fmla="*/ 17 w 44"/>
                  <a:gd name="T23" fmla="*/ 8 h 23"/>
                  <a:gd name="T24" fmla="*/ 14 w 44"/>
                  <a:gd name="T25" fmla="*/ 5 h 23"/>
                  <a:gd name="T26" fmla="*/ 7 w 44"/>
                  <a:gd name="T27" fmla="*/ 5 h 23"/>
                  <a:gd name="T28" fmla="*/ 3 w 44"/>
                  <a:gd name="T29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23">
                    <a:moveTo>
                      <a:pt x="3" y="6"/>
                    </a:moveTo>
                    <a:cubicBezTo>
                      <a:pt x="2" y="5"/>
                      <a:pt x="1" y="4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4" y="3"/>
                      <a:pt x="7" y="3"/>
                      <a:pt x="10" y="1"/>
                    </a:cubicBezTo>
                    <a:cubicBezTo>
                      <a:pt x="13" y="0"/>
                      <a:pt x="15" y="1"/>
                      <a:pt x="17" y="3"/>
                    </a:cubicBezTo>
                    <a:cubicBezTo>
                      <a:pt x="20" y="5"/>
                      <a:pt x="23" y="7"/>
                      <a:pt x="26" y="8"/>
                    </a:cubicBezTo>
                    <a:cubicBezTo>
                      <a:pt x="27" y="9"/>
                      <a:pt x="28" y="10"/>
                      <a:pt x="28" y="10"/>
                    </a:cubicBezTo>
                    <a:cubicBezTo>
                      <a:pt x="29" y="11"/>
                      <a:pt x="30" y="12"/>
                      <a:pt x="30" y="12"/>
                    </a:cubicBezTo>
                    <a:cubicBezTo>
                      <a:pt x="35" y="13"/>
                      <a:pt x="38" y="16"/>
                      <a:pt x="42" y="18"/>
                    </a:cubicBezTo>
                    <a:cubicBezTo>
                      <a:pt x="43" y="19"/>
                      <a:pt x="44" y="19"/>
                      <a:pt x="44" y="21"/>
                    </a:cubicBezTo>
                    <a:cubicBezTo>
                      <a:pt x="44" y="23"/>
                      <a:pt x="42" y="22"/>
                      <a:pt x="41" y="22"/>
                    </a:cubicBezTo>
                    <a:cubicBezTo>
                      <a:pt x="33" y="17"/>
                      <a:pt x="25" y="13"/>
                      <a:pt x="17" y="8"/>
                    </a:cubicBezTo>
                    <a:cubicBezTo>
                      <a:pt x="15" y="7"/>
                      <a:pt x="14" y="6"/>
                      <a:pt x="14" y="5"/>
                    </a:cubicBezTo>
                    <a:cubicBezTo>
                      <a:pt x="11" y="3"/>
                      <a:pt x="9" y="3"/>
                      <a:pt x="7" y="5"/>
                    </a:cubicBezTo>
                    <a:cubicBezTo>
                      <a:pt x="5" y="7"/>
                      <a:pt x="4" y="7"/>
                      <a:pt x="3" y="6"/>
                    </a:cubicBezTo>
                    <a:close/>
                  </a:path>
                </a:pathLst>
              </a:custGeom>
              <a:solidFill>
                <a:srgbClr val="E9E4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3" name="Freeform 317"/>
              <p:cNvSpPr>
                <a:spLocks/>
              </p:cNvSpPr>
              <p:nvPr/>
            </p:nvSpPr>
            <p:spPr bwMode="auto">
              <a:xfrm>
                <a:off x="4961" y="2272"/>
                <a:ext cx="28" cy="71"/>
              </a:xfrm>
              <a:custGeom>
                <a:avLst/>
                <a:gdLst>
                  <a:gd name="T0" fmla="*/ 1 w 20"/>
                  <a:gd name="T1" fmla="*/ 49 h 49"/>
                  <a:gd name="T2" fmla="*/ 3 w 20"/>
                  <a:gd name="T3" fmla="*/ 42 h 49"/>
                  <a:gd name="T4" fmla="*/ 9 w 20"/>
                  <a:gd name="T5" fmla="*/ 36 h 49"/>
                  <a:gd name="T6" fmla="*/ 13 w 20"/>
                  <a:gd name="T7" fmla="*/ 29 h 49"/>
                  <a:gd name="T8" fmla="*/ 16 w 20"/>
                  <a:gd name="T9" fmla="*/ 11 h 49"/>
                  <a:gd name="T10" fmla="*/ 16 w 20"/>
                  <a:gd name="T11" fmla="*/ 5 h 49"/>
                  <a:gd name="T12" fmla="*/ 20 w 20"/>
                  <a:gd name="T13" fmla="*/ 0 h 49"/>
                  <a:gd name="T14" fmla="*/ 15 w 20"/>
                  <a:gd name="T15" fmla="*/ 20 h 49"/>
                  <a:gd name="T16" fmla="*/ 15 w 20"/>
                  <a:gd name="T17" fmla="*/ 32 h 49"/>
                  <a:gd name="T18" fmla="*/ 15 w 20"/>
                  <a:gd name="T19" fmla="*/ 34 h 49"/>
                  <a:gd name="T20" fmla="*/ 8 w 20"/>
                  <a:gd name="T21" fmla="*/ 40 h 49"/>
                  <a:gd name="T22" fmla="*/ 1 w 20"/>
                  <a:gd name="T23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9">
                    <a:moveTo>
                      <a:pt x="1" y="49"/>
                    </a:moveTo>
                    <a:cubicBezTo>
                      <a:pt x="0" y="46"/>
                      <a:pt x="1" y="44"/>
                      <a:pt x="3" y="42"/>
                    </a:cubicBezTo>
                    <a:cubicBezTo>
                      <a:pt x="5" y="40"/>
                      <a:pt x="7" y="38"/>
                      <a:pt x="9" y="36"/>
                    </a:cubicBezTo>
                    <a:cubicBezTo>
                      <a:pt x="11" y="34"/>
                      <a:pt x="13" y="32"/>
                      <a:pt x="13" y="29"/>
                    </a:cubicBezTo>
                    <a:cubicBezTo>
                      <a:pt x="12" y="22"/>
                      <a:pt x="13" y="16"/>
                      <a:pt x="16" y="11"/>
                    </a:cubicBezTo>
                    <a:cubicBezTo>
                      <a:pt x="17" y="9"/>
                      <a:pt x="16" y="7"/>
                      <a:pt x="16" y="5"/>
                    </a:cubicBezTo>
                    <a:cubicBezTo>
                      <a:pt x="17" y="4"/>
                      <a:pt x="17" y="1"/>
                      <a:pt x="20" y="0"/>
                    </a:cubicBezTo>
                    <a:cubicBezTo>
                      <a:pt x="16" y="7"/>
                      <a:pt x="18" y="13"/>
                      <a:pt x="15" y="20"/>
                    </a:cubicBezTo>
                    <a:cubicBezTo>
                      <a:pt x="13" y="23"/>
                      <a:pt x="12" y="28"/>
                      <a:pt x="15" y="32"/>
                    </a:cubicBezTo>
                    <a:cubicBezTo>
                      <a:pt x="15" y="33"/>
                      <a:pt x="15" y="34"/>
                      <a:pt x="15" y="34"/>
                    </a:cubicBezTo>
                    <a:cubicBezTo>
                      <a:pt x="12" y="35"/>
                      <a:pt x="13" y="40"/>
                      <a:pt x="8" y="40"/>
                    </a:cubicBezTo>
                    <a:cubicBezTo>
                      <a:pt x="5" y="40"/>
                      <a:pt x="2" y="45"/>
                      <a:pt x="1" y="49"/>
                    </a:cubicBezTo>
                    <a:close/>
                  </a:path>
                </a:pathLst>
              </a:custGeom>
              <a:solidFill>
                <a:srgbClr val="3F3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4" name="Freeform 318"/>
              <p:cNvSpPr>
                <a:spLocks/>
              </p:cNvSpPr>
              <p:nvPr/>
            </p:nvSpPr>
            <p:spPr bwMode="auto">
              <a:xfrm>
                <a:off x="4956" y="2004"/>
                <a:ext cx="19" cy="25"/>
              </a:xfrm>
              <a:custGeom>
                <a:avLst/>
                <a:gdLst>
                  <a:gd name="T0" fmla="*/ 13 w 13"/>
                  <a:gd name="T1" fmla="*/ 11 h 17"/>
                  <a:gd name="T2" fmla="*/ 13 w 13"/>
                  <a:gd name="T3" fmla="*/ 14 h 17"/>
                  <a:gd name="T4" fmla="*/ 4 w 13"/>
                  <a:gd name="T5" fmla="*/ 13 h 17"/>
                  <a:gd name="T6" fmla="*/ 3 w 13"/>
                  <a:gd name="T7" fmla="*/ 12 h 17"/>
                  <a:gd name="T8" fmla="*/ 12 w 13"/>
                  <a:gd name="T9" fmla="*/ 12 h 17"/>
                  <a:gd name="T10" fmla="*/ 9 w 13"/>
                  <a:gd name="T11" fmla="*/ 10 h 17"/>
                  <a:gd name="T12" fmla="*/ 4 w 13"/>
                  <a:gd name="T13" fmla="*/ 9 h 17"/>
                  <a:gd name="T14" fmla="*/ 1 w 13"/>
                  <a:gd name="T15" fmla="*/ 11 h 17"/>
                  <a:gd name="T16" fmla="*/ 5 w 13"/>
                  <a:gd name="T17" fmla="*/ 7 h 17"/>
                  <a:gd name="T18" fmla="*/ 8 w 13"/>
                  <a:gd name="T19" fmla="*/ 6 h 17"/>
                  <a:gd name="T20" fmla="*/ 4 w 13"/>
                  <a:gd name="T21" fmla="*/ 7 h 17"/>
                  <a:gd name="T22" fmla="*/ 3 w 13"/>
                  <a:gd name="T23" fmla="*/ 3 h 17"/>
                  <a:gd name="T24" fmla="*/ 7 w 13"/>
                  <a:gd name="T25" fmla="*/ 3 h 17"/>
                  <a:gd name="T26" fmla="*/ 9 w 13"/>
                  <a:gd name="T27" fmla="*/ 1 h 17"/>
                  <a:gd name="T28" fmla="*/ 11 w 13"/>
                  <a:gd name="T29" fmla="*/ 0 h 17"/>
                  <a:gd name="T30" fmla="*/ 13 w 13"/>
                  <a:gd name="T3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17">
                    <a:moveTo>
                      <a:pt x="13" y="11"/>
                    </a:moveTo>
                    <a:cubicBezTo>
                      <a:pt x="13" y="12"/>
                      <a:pt x="13" y="13"/>
                      <a:pt x="13" y="14"/>
                    </a:cubicBezTo>
                    <a:cubicBezTo>
                      <a:pt x="10" y="17"/>
                      <a:pt x="7" y="17"/>
                      <a:pt x="4" y="13"/>
                    </a:cubicBezTo>
                    <a:cubicBezTo>
                      <a:pt x="3" y="13"/>
                      <a:pt x="2" y="13"/>
                      <a:pt x="3" y="12"/>
                    </a:cubicBezTo>
                    <a:cubicBezTo>
                      <a:pt x="6" y="12"/>
                      <a:pt x="9" y="12"/>
                      <a:pt x="12" y="12"/>
                    </a:cubicBezTo>
                    <a:cubicBezTo>
                      <a:pt x="11" y="10"/>
                      <a:pt x="10" y="10"/>
                      <a:pt x="9" y="10"/>
                    </a:cubicBezTo>
                    <a:cubicBezTo>
                      <a:pt x="7" y="11"/>
                      <a:pt x="6" y="12"/>
                      <a:pt x="4" y="9"/>
                    </a:cubicBezTo>
                    <a:cubicBezTo>
                      <a:pt x="2" y="7"/>
                      <a:pt x="3" y="11"/>
                      <a:pt x="1" y="11"/>
                    </a:cubicBezTo>
                    <a:cubicBezTo>
                      <a:pt x="0" y="8"/>
                      <a:pt x="0" y="7"/>
                      <a:pt x="5" y="7"/>
                    </a:cubicBezTo>
                    <a:cubicBezTo>
                      <a:pt x="6" y="7"/>
                      <a:pt x="6" y="6"/>
                      <a:pt x="8" y="6"/>
                    </a:cubicBezTo>
                    <a:cubicBezTo>
                      <a:pt x="6" y="6"/>
                      <a:pt x="6" y="7"/>
                      <a:pt x="4" y="7"/>
                    </a:cubicBezTo>
                    <a:cubicBezTo>
                      <a:pt x="4" y="5"/>
                      <a:pt x="2" y="4"/>
                      <a:pt x="3" y="3"/>
                    </a:cubicBezTo>
                    <a:cubicBezTo>
                      <a:pt x="4" y="2"/>
                      <a:pt x="6" y="1"/>
                      <a:pt x="7" y="3"/>
                    </a:cubicBezTo>
                    <a:cubicBezTo>
                      <a:pt x="8" y="3"/>
                      <a:pt x="11" y="5"/>
                      <a:pt x="9" y="1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3" y="3"/>
                      <a:pt x="12" y="7"/>
                      <a:pt x="13" y="11"/>
                    </a:cubicBezTo>
                    <a:close/>
                  </a:path>
                </a:pathLst>
              </a:custGeom>
              <a:solidFill>
                <a:srgbClr val="A591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5" name="Freeform 319"/>
              <p:cNvSpPr>
                <a:spLocks/>
              </p:cNvSpPr>
              <p:nvPr/>
            </p:nvSpPr>
            <p:spPr bwMode="auto">
              <a:xfrm>
                <a:off x="4909" y="1921"/>
                <a:ext cx="23" cy="24"/>
              </a:xfrm>
              <a:custGeom>
                <a:avLst/>
                <a:gdLst>
                  <a:gd name="T0" fmla="*/ 15 w 16"/>
                  <a:gd name="T1" fmla="*/ 15 h 17"/>
                  <a:gd name="T2" fmla="*/ 13 w 16"/>
                  <a:gd name="T3" fmla="*/ 16 h 17"/>
                  <a:gd name="T4" fmla="*/ 4 w 16"/>
                  <a:gd name="T5" fmla="*/ 10 h 17"/>
                  <a:gd name="T6" fmla="*/ 5 w 16"/>
                  <a:gd name="T7" fmla="*/ 0 h 17"/>
                  <a:gd name="T8" fmla="*/ 10 w 16"/>
                  <a:gd name="T9" fmla="*/ 5 h 17"/>
                  <a:gd name="T10" fmla="*/ 11 w 16"/>
                  <a:gd name="T11" fmla="*/ 6 h 17"/>
                  <a:gd name="T12" fmla="*/ 15 w 16"/>
                  <a:gd name="T13" fmla="*/ 13 h 17"/>
                  <a:gd name="T14" fmla="*/ 15 w 16"/>
                  <a:gd name="T15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7">
                    <a:moveTo>
                      <a:pt x="15" y="15"/>
                    </a:moveTo>
                    <a:cubicBezTo>
                      <a:pt x="14" y="16"/>
                      <a:pt x="14" y="17"/>
                      <a:pt x="13" y="16"/>
                    </a:cubicBezTo>
                    <a:cubicBezTo>
                      <a:pt x="10" y="13"/>
                      <a:pt x="7" y="12"/>
                      <a:pt x="4" y="10"/>
                    </a:cubicBezTo>
                    <a:cubicBezTo>
                      <a:pt x="0" y="7"/>
                      <a:pt x="1" y="3"/>
                      <a:pt x="5" y="0"/>
                    </a:cubicBezTo>
                    <a:cubicBezTo>
                      <a:pt x="8" y="1"/>
                      <a:pt x="8" y="4"/>
                      <a:pt x="10" y="5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2" y="9"/>
                      <a:pt x="13" y="11"/>
                      <a:pt x="15" y="13"/>
                    </a:cubicBezTo>
                    <a:cubicBezTo>
                      <a:pt x="16" y="14"/>
                      <a:pt x="16" y="15"/>
                      <a:pt x="15" y="15"/>
                    </a:cubicBezTo>
                    <a:close/>
                  </a:path>
                </a:pathLst>
              </a:custGeom>
              <a:solidFill>
                <a:srgbClr val="77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6" name="Freeform 320"/>
              <p:cNvSpPr>
                <a:spLocks/>
              </p:cNvSpPr>
              <p:nvPr/>
            </p:nvSpPr>
            <p:spPr bwMode="auto">
              <a:xfrm>
                <a:off x="4992" y="2126"/>
                <a:ext cx="29" cy="27"/>
              </a:xfrm>
              <a:custGeom>
                <a:avLst/>
                <a:gdLst>
                  <a:gd name="T0" fmla="*/ 12 w 20"/>
                  <a:gd name="T1" fmla="*/ 0 h 19"/>
                  <a:gd name="T2" fmla="*/ 20 w 20"/>
                  <a:gd name="T3" fmla="*/ 4 h 19"/>
                  <a:gd name="T4" fmla="*/ 12 w 20"/>
                  <a:gd name="T5" fmla="*/ 4 h 19"/>
                  <a:gd name="T6" fmla="*/ 11 w 20"/>
                  <a:gd name="T7" fmla="*/ 13 h 19"/>
                  <a:gd name="T8" fmla="*/ 10 w 20"/>
                  <a:gd name="T9" fmla="*/ 16 h 19"/>
                  <a:gd name="T10" fmla="*/ 9 w 20"/>
                  <a:gd name="T11" fmla="*/ 19 h 19"/>
                  <a:gd name="T12" fmla="*/ 8 w 20"/>
                  <a:gd name="T13" fmla="*/ 17 h 19"/>
                  <a:gd name="T14" fmla="*/ 5 w 20"/>
                  <a:gd name="T15" fmla="*/ 16 h 19"/>
                  <a:gd name="T16" fmla="*/ 0 w 20"/>
                  <a:gd name="T17" fmla="*/ 15 h 19"/>
                  <a:gd name="T18" fmla="*/ 0 w 20"/>
                  <a:gd name="T19" fmla="*/ 15 h 19"/>
                  <a:gd name="T20" fmla="*/ 5 w 20"/>
                  <a:gd name="T21" fmla="*/ 11 h 19"/>
                  <a:gd name="T22" fmla="*/ 8 w 20"/>
                  <a:gd name="T23" fmla="*/ 4 h 19"/>
                  <a:gd name="T24" fmla="*/ 12 w 2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19">
                    <a:moveTo>
                      <a:pt x="12" y="0"/>
                    </a:moveTo>
                    <a:cubicBezTo>
                      <a:pt x="14" y="3"/>
                      <a:pt x="19" y="0"/>
                      <a:pt x="20" y="4"/>
                    </a:cubicBezTo>
                    <a:cubicBezTo>
                      <a:pt x="18" y="6"/>
                      <a:pt x="15" y="3"/>
                      <a:pt x="12" y="4"/>
                    </a:cubicBezTo>
                    <a:cubicBezTo>
                      <a:pt x="10" y="6"/>
                      <a:pt x="13" y="10"/>
                      <a:pt x="11" y="13"/>
                    </a:cubicBezTo>
                    <a:cubicBezTo>
                      <a:pt x="10" y="14"/>
                      <a:pt x="10" y="15"/>
                      <a:pt x="10" y="16"/>
                    </a:cubicBezTo>
                    <a:cubicBezTo>
                      <a:pt x="10" y="17"/>
                      <a:pt x="10" y="18"/>
                      <a:pt x="9" y="19"/>
                    </a:cubicBezTo>
                    <a:cubicBezTo>
                      <a:pt x="7" y="19"/>
                      <a:pt x="9" y="17"/>
                      <a:pt x="8" y="17"/>
                    </a:cubicBezTo>
                    <a:cubicBezTo>
                      <a:pt x="7" y="17"/>
                      <a:pt x="6" y="17"/>
                      <a:pt x="5" y="16"/>
                    </a:cubicBezTo>
                    <a:cubicBezTo>
                      <a:pt x="3" y="16"/>
                      <a:pt x="1" y="17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4"/>
                      <a:pt x="3" y="14"/>
                      <a:pt x="5" y="11"/>
                    </a:cubicBezTo>
                    <a:cubicBezTo>
                      <a:pt x="9" y="10"/>
                      <a:pt x="9" y="6"/>
                      <a:pt x="8" y="4"/>
                    </a:cubicBezTo>
                    <a:cubicBezTo>
                      <a:pt x="8" y="0"/>
                      <a:pt x="8" y="0"/>
                      <a:pt x="12" y="0"/>
                    </a:cubicBezTo>
                    <a:close/>
                  </a:path>
                </a:pathLst>
              </a:custGeom>
              <a:solidFill>
                <a:srgbClr val="433B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7" name="Freeform 321"/>
              <p:cNvSpPr>
                <a:spLocks/>
              </p:cNvSpPr>
              <p:nvPr/>
            </p:nvSpPr>
            <p:spPr bwMode="auto">
              <a:xfrm>
                <a:off x="4332" y="2649"/>
                <a:ext cx="7" cy="69"/>
              </a:xfrm>
              <a:custGeom>
                <a:avLst/>
                <a:gdLst>
                  <a:gd name="T0" fmla="*/ 2 w 5"/>
                  <a:gd name="T1" fmla="*/ 0 h 48"/>
                  <a:gd name="T2" fmla="*/ 3 w 5"/>
                  <a:gd name="T3" fmla="*/ 14 h 48"/>
                  <a:gd name="T4" fmla="*/ 2 w 5"/>
                  <a:gd name="T5" fmla="*/ 36 h 48"/>
                  <a:gd name="T6" fmla="*/ 1 w 5"/>
                  <a:gd name="T7" fmla="*/ 48 h 48"/>
                  <a:gd name="T8" fmla="*/ 0 w 5"/>
                  <a:gd name="T9" fmla="*/ 45 h 48"/>
                  <a:gd name="T10" fmla="*/ 1 w 5"/>
                  <a:gd name="T11" fmla="*/ 19 h 48"/>
                  <a:gd name="T12" fmla="*/ 2 w 5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8">
                    <a:moveTo>
                      <a:pt x="2" y="0"/>
                    </a:moveTo>
                    <a:cubicBezTo>
                      <a:pt x="5" y="4"/>
                      <a:pt x="4" y="9"/>
                      <a:pt x="3" y="14"/>
                    </a:cubicBezTo>
                    <a:cubicBezTo>
                      <a:pt x="2" y="21"/>
                      <a:pt x="3" y="28"/>
                      <a:pt x="2" y="36"/>
                    </a:cubicBezTo>
                    <a:cubicBezTo>
                      <a:pt x="2" y="40"/>
                      <a:pt x="2" y="44"/>
                      <a:pt x="1" y="48"/>
                    </a:cubicBezTo>
                    <a:cubicBezTo>
                      <a:pt x="0" y="47"/>
                      <a:pt x="1" y="46"/>
                      <a:pt x="0" y="45"/>
                    </a:cubicBezTo>
                    <a:cubicBezTo>
                      <a:pt x="0" y="36"/>
                      <a:pt x="1" y="28"/>
                      <a:pt x="1" y="19"/>
                    </a:cubicBezTo>
                    <a:cubicBezTo>
                      <a:pt x="1" y="12"/>
                      <a:pt x="0" y="6"/>
                      <a:pt x="2" y="0"/>
                    </a:cubicBezTo>
                    <a:close/>
                  </a:path>
                </a:pathLst>
              </a:custGeom>
              <a:solidFill>
                <a:srgbClr val="7161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8" name="Freeform 322"/>
              <p:cNvSpPr>
                <a:spLocks/>
              </p:cNvSpPr>
              <p:nvPr/>
            </p:nvSpPr>
            <p:spPr bwMode="auto">
              <a:xfrm>
                <a:off x="4255" y="2968"/>
                <a:ext cx="15" cy="26"/>
              </a:xfrm>
              <a:custGeom>
                <a:avLst/>
                <a:gdLst>
                  <a:gd name="T0" fmla="*/ 3 w 10"/>
                  <a:gd name="T1" fmla="*/ 2 h 18"/>
                  <a:gd name="T2" fmla="*/ 8 w 10"/>
                  <a:gd name="T3" fmla="*/ 14 h 18"/>
                  <a:gd name="T4" fmla="*/ 3 w 10"/>
                  <a:gd name="T5" fmla="*/ 18 h 18"/>
                  <a:gd name="T6" fmla="*/ 1 w 10"/>
                  <a:gd name="T7" fmla="*/ 4 h 18"/>
                  <a:gd name="T8" fmla="*/ 1 w 10"/>
                  <a:gd name="T9" fmla="*/ 1 h 18"/>
                  <a:gd name="T10" fmla="*/ 3 w 10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8">
                    <a:moveTo>
                      <a:pt x="3" y="2"/>
                    </a:moveTo>
                    <a:cubicBezTo>
                      <a:pt x="10" y="4"/>
                      <a:pt x="7" y="10"/>
                      <a:pt x="8" y="14"/>
                    </a:cubicBezTo>
                    <a:cubicBezTo>
                      <a:pt x="9" y="17"/>
                      <a:pt x="6" y="17"/>
                      <a:pt x="3" y="18"/>
                    </a:cubicBezTo>
                    <a:cubicBezTo>
                      <a:pt x="3" y="13"/>
                      <a:pt x="2" y="8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7B7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9" name="Freeform 323"/>
              <p:cNvSpPr>
                <a:spLocks/>
              </p:cNvSpPr>
              <p:nvPr/>
            </p:nvSpPr>
            <p:spPr bwMode="auto">
              <a:xfrm>
                <a:off x="4259" y="3333"/>
                <a:ext cx="15" cy="42"/>
              </a:xfrm>
              <a:custGeom>
                <a:avLst/>
                <a:gdLst>
                  <a:gd name="T0" fmla="*/ 2 w 10"/>
                  <a:gd name="T1" fmla="*/ 29 h 29"/>
                  <a:gd name="T2" fmla="*/ 0 w 10"/>
                  <a:gd name="T3" fmla="*/ 26 h 29"/>
                  <a:gd name="T4" fmla="*/ 6 w 10"/>
                  <a:gd name="T5" fmla="*/ 1 h 29"/>
                  <a:gd name="T6" fmla="*/ 7 w 10"/>
                  <a:gd name="T7" fmla="*/ 0 h 29"/>
                  <a:gd name="T8" fmla="*/ 10 w 10"/>
                  <a:gd name="T9" fmla="*/ 5 h 29"/>
                  <a:gd name="T10" fmla="*/ 6 w 10"/>
                  <a:gd name="T11" fmla="*/ 23 h 29"/>
                  <a:gd name="T12" fmla="*/ 6 w 10"/>
                  <a:gd name="T13" fmla="*/ 24 h 29"/>
                  <a:gd name="T14" fmla="*/ 2 w 10"/>
                  <a:gd name="T1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9">
                    <a:moveTo>
                      <a:pt x="2" y="29"/>
                    </a:moveTo>
                    <a:cubicBezTo>
                      <a:pt x="1" y="28"/>
                      <a:pt x="1" y="27"/>
                      <a:pt x="0" y="26"/>
                    </a:cubicBezTo>
                    <a:cubicBezTo>
                      <a:pt x="2" y="18"/>
                      <a:pt x="6" y="10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10" y="1"/>
                      <a:pt x="10" y="3"/>
                      <a:pt x="10" y="5"/>
                    </a:cubicBezTo>
                    <a:cubicBezTo>
                      <a:pt x="10" y="11"/>
                      <a:pt x="7" y="17"/>
                      <a:pt x="6" y="23"/>
                    </a:cubicBezTo>
                    <a:cubicBezTo>
                      <a:pt x="6" y="23"/>
                      <a:pt x="6" y="23"/>
                      <a:pt x="6" y="24"/>
                    </a:cubicBezTo>
                    <a:cubicBezTo>
                      <a:pt x="5" y="29"/>
                      <a:pt x="5" y="29"/>
                      <a:pt x="2" y="29"/>
                    </a:cubicBezTo>
                    <a:close/>
                  </a:path>
                </a:pathLst>
              </a:custGeom>
              <a:solidFill>
                <a:srgbClr val="B7AD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0" name="Freeform 324"/>
              <p:cNvSpPr>
                <a:spLocks/>
              </p:cNvSpPr>
              <p:nvPr/>
            </p:nvSpPr>
            <p:spPr bwMode="auto">
              <a:xfrm>
                <a:off x="4812" y="1944"/>
                <a:ext cx="23" cy="32"/>
              </a:xfrm>
              <a:custGeom>
                <a:avLst/>
                <a:gdLst>
                  <a:gd name="T0" fmla="*/ 16 w 16"/>
                  <a:gd name="T1" fmla="*/ 14 h 22"/>
                  <a:gd name="T2" fmla="*/ 16 w 16"/>
                  <a:gd name="T3" fmla="*/ 22 h 22"/>
                  <a:gd name="T4" fmla="*/ 0 w 16"/>
                  <a:gd name="T5" fmla="*/ 0 h 22"/>
                  <a:gd name="T6" fmla="*/ 5 w 16"/>
                  <a:gd name="T7" fmla="*/ 4 h 22"/>
                  <a:gd name="T8" fmla="*/ 12 w 16"/>
                  <a:gd name="T9" fmla="*/ 5 h 22"/>
                  <a:gd name="T10" fmla="*/ 15 w 16"/>
                  <a:gd name="T11" fmla="*/ 15 h 22"/>
                  <a:gd name="T12" fmla="*/ 15 w 16"/>
                  <a:gd name="T13" fmla="*/ 15 h 22"/>
                  <a:gd name="T14" fmla="*/ 15 w 16"/>
                  <a:gd name="T15" fmla="*/ 14 h 22"/>
                  <a:gd name="T16" fmla="*/ 16 w 16"/>
                  <a:gd name="T1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22">
                    <a:moveTo>
                      <a:pt x="16" y="14"/>
                    </a:moveTo>
                    <a:cubicBezTo>
                      <a:pt x="16" y="17"/>
                      <a:pt x="16" y="19"/>
                      <a:pt x="16" y="22"/>
                    </a:cubicBezTo>
                    <a:cubicBezTo>
                      <a:pt x="9" y="15"/>
                      <a:pt x="6" y="6"/>
                      <a:pt x="0" y="0"/>
                    </a:cubicBezTo>
                    <a:cubicBezTo>
                      <a:pt x="3" y="0"/>
                      <a:pt x="3" y="3"/>
                      <a:pt x="5" y="4"/>
                    </a:cubicBezTo>
                    <a:cubicBezTo>
                      <a:pt x="7" y="7"/>
                      <a:pt x="9" y="6"/>
                      <a:pt x="12" y="5"/>
                    </a:cubicBezTo>
                    <a:cubicBezTo>
                      <a:pt x="10" y="9"/>
                      <a:pt x="13" y="12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4"/>
                    </a:cubicBezTo>
                    <a:cubicBezTo>
                      <a:pt x="16" y="14"/>
                      <a:pt x="16" y="14"/>
                      <a:pt x="16" y="14"/>
                    </a:cubicBezTo>
                    <a:close/>
                  </a:path>
                </a:pathLst>
              </a:custGeom>
              <a:solidFill>
                <a:srgbClr val="3A36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1" name="Freeform 325"/>
              <p:cNvSpPr>
                <a:spLocks/>
              </p:cNvSpPr>
              <p:nvPr/>
            </p:nvSpPr>
            <p:spPr bwMode="auto">
              <a:xfrm>
                <a:off x="4345" y="1039"/>
                <a:ext cx="26" cy="55"/>
              </a:xfrm>
              <a:custGeom>
                <a:avLst/>
                <a:gdLst>
                  <a:gd name="T0" fmla="*/ 14 w 18"/>
                  <a:gd name="T1" fmla="*/ 0 h 38"/>
                  <a:gd name="T2" fmla="*/ 13 w 18"/>
                  <a:gd name="T3" fmla="*/ 4 h 38"/>
                  <a:gd name="T4" fmla="*/ 9 w 18"/>
                  <a:gd name="T5" fmla="*/ 12 h 38"/>
                  <a:gd name="T6" fmla="*/ 6 w 18"/>
                  <a:gd name="T7" fmla="*/ 16 h 38"/>
                  <a:gd name="T8" fmla="*/ 3 w 18"/>
                  <a:gd name="T9" fmla="*/ 30 h 38"/>
                  <a:gd name="T10" fmla="*/ 4 w 18"/>
                  <a:gd name="T11" fmla="*/ 38 h 38"/>
                  <a:gd name="T12" fmla="*/ 2 w 18"/>
                  <a:gd name="T13" fmla="*/ 35 h 38"/>
                  <a:gd name="T14" fmla="*/ 1 w 18"/>
                  <a:gd name="T15" fmla="*/ 26 h 38"/>
                  <a:gd name="T16" fmla="*/ 9 w 18"/>
                  <a:gd name="T17" fmla="*/ 6 h 38"/>
                  <a:gd name="T18" fmla="*/ 14 w 18"/>
                  <a:gd name="T1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38">
                    <a:moveTo>
                      <a:pt x="14" y="0"/>
                    </a:moveTo>
                    <a:cubicBezTo>
                      <a:pt x="14" y="2"/>
                      <a:pt x="18" y="3"/>
                      <a:pt x="13" y="4"/>
                    </a:cubicBezTo>
                    <a:cubicBezTo>
                      <a:pt x="14" y="8"/>
                      <a:pt x="8" y="7"/>
                      <a:pt x="9" y="12"/>
                    </a:cubicBezTo>
                    <a:cubicBezTo>
                      <a:pt x="9" y="13"/>
                      <a:pt x="7" y="14"/>
                      <a:pt x="6" y="16"/>
                    </a:cubicBezTo>
                    <a:cubicBezTo>
                      <a:pt x="2" y="20"/>
                      <a:pt x="2" y="25"/>
                      <a:pt x="3" y="30"/>
                    </a:cubicBezTo>
                    <a:cubicBezTo>
                      <a:pt x="4" y="33"/>
                      <a:pt x="4" y="35"/>
                      <a:pt x="4" y="38"/>
                    </a:cubicBezTo>
                    <a:cubicBezTo>
                      <a:pt x="2" y="38"/>
                      <a:pt x="3" y="36"/>
                      <a:pt x="2" y="35"/>
                    </a:cubicBezTo>
                    <a:cubicBezTo>
                      <a:pt x="4" y="32"/>
                      <a:pt x="1" y="29"/>
                      <a:pt x="1" y="26"/>
                    </a:cubicBezTo>
                    <a:cubicBezTo>
                      <a:pt x="0" y="18"/>
                      <a:pt x="5" y="12"/>
                      <a:pt x="9" y="6"/>
                    </a:cubicBezTo>
                    <a:cubicBezTo>
                      <a:pt x="10" y="4"/>
                      <a:pt x="11" y="1"/>
                      <a:pt x="14" y="0"/>
                    </a:cubicBezTo>
                    <a:close/>
                  </a:path>
                </a:pathLst>
              </a:custGeom>
              <a:solidFill>
                <a:srgbClr val="71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2" name="Freeform 326"/>
              <p:cNvSpPr>
                <a:spLocks/>
              </p:cNvSpPr>
              <p:nvPr/>
            </p:nvSpPr>
            <p:spPr bwMode="auto">
              <a:xfrm>
                <a:off x="4823" y="1796"/>
                <a:ext cx="19" cy="23"/>
              </a:xfrm>
              <a:custGeom>
                <a:avLst/>
                <a:gdLst>
                  <a:gd name="T0" fmla="*/ 12 w 13"/>
                  <a:gd name="T1" fmla="*/ 8 h 16"/>
                  <a:gd name="T2" fmla="*/ 3 w 13"/>
                  <a:gd name="T3" fmla="*/ 16 h 16"/>
                  <a:gd name="T4" fmla="*/ 0 w 13"/>
                  <a:gd name="T5" fmla="*/ 7 h 16"/>
                  <a:gd name="T6" fmla="*/ 0 w 13"/>
                  <a:gd name="T7" fmla="*/ 6 h 16"/>
                  <a:gd name="T8" fmla="*/ 11 w 13"/>
                  <a:gd name="T9" fmla="*/ 1 h 16"/>
                  <a:gd name="T10" fmla="*/ 13 w 13"/>
                  <a:gd name="T11" fmla="*/ 3 h 16"/>
                  <a:gd name="T12" fmla="*/ 11 w 13"/>
                  <a:gd name="T13" fmla="*/ 6 h 16"/>
                  <a:gd name="T14" fmla="*/ 12 w 13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12" y="8"/>
                    </a:moveTo>
                    <a:cubicBezTo>
                      <a:pt x="10" y="12"/>
                      <a:pt x="5" y="11"/>
                      <a:pt x="3" y="16"/>
                    </a:cubicBezTo>
                    <a:cubicBezTo>
                      <a:pt x="2" y="12"/>
                      <a:pt x="4" y="8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4" y="4"/>
                      <a:pt x="7" y="0"/>
                      <a:pt x="11" y="1"/>
                    </a:cubicBezTo>
                    <a:cubicBezTo>
                      <a:pt x="12" y="2"/>
                      <a:pt x="13" y="2"/>
                      <a:pt x="13" y="3"/>
                    </a:cubicBezTo>
                    <a:cubicBezTo>
                      <a:pt x="13" y="4"/>
                      <a:pt x="12" y="5"/>
                      <a:pt x="11" y="6"/>
                    </a:cubicBezTo>
                    <a:cubicBezTo>
                      <a:pt x="11" y="7"/>
                      <a:pt x="12" y="7"/>
                      <a:pt x="12" y="8"/>
                    </a:cubicBezTo>
                    <a:close/>
                  </a:path>
                </a:pathLst>
              </a:custGeom>
              <a:solidFill>
                <a:srgbClr val="544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3" name="Freeform 327"/>
              <p:cNvSpPr>
                <a:spLocks/>
              </p:cNvSpPr>
              <p:nvPr/>
            </p:nvSpPr>
            <p:spPr bwMode="auto">
              <a:xfrm>
                <a:off x="4952" y="1960"/>
                <a:ext cx="22" cy="46"/>
              </a:xfrm>
              <a:custGeom>
                <a:avLst/>
                <a:gdLst>
                  <a:gd name="T0" fmla="*/ 13 w 15"/>
                  <a:gd name="T1" fmla="*/ 31 h 32"/>
                  <a:gd name="T2" fmla="*/ 12 w 15"/>
                  <a:gd name="T3" fmla="*/ 32 h 32"/>
                  <a:gd name="T4" fmla="*/ 11 w 15"/>
                  <a:gd name="T5" fmla="*/ 30 h 32"/>
                  <a:gd name="T6" fmla="*/ 9 w 15"/>
                  <a:gd name="T7" fmla="*/ 27 h 32"/>
                  <a:gd name="T8" fmla="*/ 10 w 15"/>
                  <a:gd name="T9" fmla="*/ 23 h 32"/>
                  <a:gd name="T10" fmla="*/ 7 w 15"/>
                  <a:gd name="T11" fmla="*/ 12 h 32"/>
                  <a:gd name="T12" fmla="*/ 3 w 15"/>
                  <a:gd name="T13" fmla="*/ 10 h 32"/>
                  <a:gd name="T14" fmla="*/ 2 w 15"/>
                  <a:gd name="T15" fmla="*/ 10 h 32"/>
                  <a:gd name="T16" fmla="*/ 2 w 15"/>
                  <a:gd name="T17" fmla="*/ 7 h 32"/>
                  <a:gd name="T18" fmla="*/ 7 w 15"/>
                  <a:gd name="T19" fmla="*/ 5 h 32"/>
                  <a:gd name="T20" fmla="*/ 10 w 15"/>
                  <a:gd name="T21" fmla="*/ 0 h 32"/>
                  <a:gd name="T22" fmla="*/ 10 w 15"/>
                  <a:gd name="T23" fmla="*/ 1 h 32"/>
                  <a:gd name="T24" fmla="*/ 11 w 15"/>
                  <a:gd name="T25" fmla="*/ 7 h 32"/>
                  <a:gd name="T26" fmla="*/ 13 w 15"/>
                  <a:gd name="T27" fmla="*/ 11 h 32"/>
                  <a:gd name="T28" fmla="*/ 13 w 15"/>
                  <a:gd name="T29" fmla="*/ 12 h 32"/>
                  <a:gd name="T30" fmla="*/ 13 w 15"/>
                  <a:gd name="T31" fmla="*/ 13 h 32"/>
                  <a:gd name="T32" fmla="*/ 11 w 15"/>
                  <a:gd name="T33" fmla="*/ 17 h 32"/>
                  <a:gd name="T34" fmla="*/ 14 w 15"/>
                  <a:gd name="T35" fmla="*/ 26 h 32"/>
                  <a:gd name="T36" fmla="*/ 13 w 15"/>
                  <a:gd name="T3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" h="32">
                    <a:moveTo>
                      <a:pt x="13" y="31"/>
                    </a:moveTo>
                    <a:cubicBezTo>
                      <a:pt x="13" y="31"/>
                      <a:pt x="13" y="32"/>
                      <a:pt x="12" y="32"/>
                    </a:cubicBezTo>
                    <a:cubicBezTo>
                      <a:pt x="11" y="32"/>
                      <a:pt x="8" y="32"/>
                      <a:pt x="11" y="30"/>
                    </a:cubicBezTo>
                    <a:cubicBezTo>
                      <a:pt x="12" y="29"/>
                      <a:pt x="10" y="28"/>
                      <a:pt x="9" y="27"/>
                    </a:cubicBezTo>
                    <a:cubicBezTo>
                      <a:pt x="11" y="26"/>
                      <a:pt x="10" y="24"/>
                      <a:pt x="10" y="23"/>
                    </a:cubicBezTo>
                    <a:cubicBezTo>
                      <a:pt x="9" y="19"/>
                      <a:pt x="8" y="16"/>
                      <a:pt x="7" y="12"/>
                    </a:cubicBezTo>
                    <a:cubicBezTo>
                      <a:pt x="6" y="10"/>
                      <a:pt x="6" y="7"/>
                      <a:pt x="3" y="10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2" y="9"/>
                      <a:pt x="0" y="8"/>
                      <a:pt x="2" y="7"/>
                    </a:cubicBezTo>
                    <a:cubicBezTo>
                      <a:pt x="4" y="6"/>
                      <a:pt x="6" y="6"/>
                      <a:pt x="7" y="5"/>
                    </a:cubicBezTo>
                    <a:cubicBezTo>
                      <a:pt x="7" y="3"/>
                      <a:pt x="9" y="1"/>
                      <a:pt x="10" y="0"/>
                    </a:cubicBezTo>
                    <a:cubicBezTo>
                      <a:pt x="10" y="0"/>
                      <a:pt x="10" y="0"/>
                      <a:pt x="10" y="1"/>
                    </a:cubicBezTo>
                    <a:cubicBezTo>
                      <a:pt x="11" y="3"/>
                      <a:pt x="12" y="5"/>
                      <a:pt x="11" y="7"/>
                    </a:cubicBezTo>
                    <a:cubicBezTo>
                      <a:pt x="9" y="10"/>
                      <a:pt x="11" y="10"/>
                      <a:pt x="13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4"/>
                      <a:pt x="11" y="15"/>
                      <a:pt x="11" y="17"/>
                    </a:cubicBezTo>
                    <a:cubicBezTo>
                      <a:pt x="13" y="20"/>
                      <a:pt x="13" y="23"/>
                      <a:pt x="14" y="26"/>
                    </a:cubicBezTo>
                    <a:cubicBezTo>
                      <a:pt x="14" y="28"/>
                      <a:pt x="15" y="29"/>
                      <a:pt x="13" y="31"/>
                    </a:cubicBezTo>
                    <a:close/>
                  </a:path>
                </a:pathLst>
              </a:custGeom>
              <a:solidFill>
                <a:srgbClr val="D4C8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4" name="Freeform 328"/>
              <p:cNvSpPr>
                <a:spLocks/>
              </p:cNvSpPr>
              <p:nvPr/>
            </p:nvSpPr>
            <p:spPr bwMode="auto">
              <a:xfrm>
                <a:off x="4760" y="1561"/>
                <a:ext cx="59" cy="29"/>
              </a:xfrm>
              <a:custGeom>
                <a:avLst/>
                <a:gdLst>
                  <a:gd name="T0" fmla="*/ 26 w 41"/>
                  <a:gd name="T1" fmla="*/ 10 h 20"/>
                  <a:gd name="T2" fmla="*/ 7 w 41"/>
                  <a:gd name="T3" fmla="*/ 16 h 20"/>
                  <a:gd name="T4" fmla="*/ 0 w 41"/>
                  <a:gd name="T5" fmla="*/ 15 h 20"/>
                  <a:gd name="T6" fmla="*/ 29 w 41"/>
                  <a:gd name="T7" fmla="*/ 8 h 20"/>
                  <a:gd name="T8" fmla="*/ 39 w 41"/>
                  <a:gd name="T9" fmla="*/ 0 h 20"/>
                  <a:gd name="T10" fmla="*/ 36 w 41"/>
                  <a:gd name="T11" fmla="*/ 8 h 20"/>
                  <a:gd name="T12" fmla="*/ 34 w 41"/>
                  <a:gd name="T13" fmla="*/ 9 h 20"/>
                  <a:gd name="T14" fmla="*/ 34 w 41"/>
                  <a:gd name="T15" fmla="*/ 9 h 20"/>
                  <a:gd name="T16" fmla="*/ 26 w 41"/>
                  <a:gd name="T17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0">
                    <a:moveTo>
                      <a:pt x="26" y="10"/>
                    </a:moveTo>
                    <a:cubicBezTo>
                      <a:pt x="20" y="12"/>
                      <a:pt x="13" y="12"/>
                      <a:pt x="7" y="16"/>
                    </a:cubicBezTo>
                    <a:cubicBezTo>
                      <a:pt x="6" y="17"/>
                      <a:pt x="2" y="20"/>
                      <a:pt x="0" y="15"/>
                    </a:cubicBezTo>
                    <a:cubicBezTo>
                      <a:pt x="10" y="12"/>
                      <a:pt x="19" y="10"/>
                      <a:pt x="29" y="8"/>
                    </a:cubicBezTo>
                    <a:cubicBezTo>
                      <a:pt x="36" y="7"/>
                      <a:pt x="37" y="6"/>
                      <a:pt x="39" y="0"/>
                    </a:cubicBezTo>
                    <a:cubicBezTo>
                      <a:pt x="41" y="4"/>
                      <a:pt x="40" y="7"/>
                      <a:pt x="36" y="8"/>
                    </a:cubicBezTo>
                    <a:cubicBezTo>
                      <a:pt x="35" y="8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1" y="10"/>
                      <a:pt x="29" y="10"/>
                      <a:pt x="26" y="10"/>
                    </a:cubicBezTo>
                    <a:close/>
                  </a:path>
                </a:pathLst>
              </a:custGeom>
              <a:solidFill>
                <a:srgbClr val="AF98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5" name="Freeform 329"/>
              <p:cNvSpPr>
                <a:spLocks/>
              </p:cNvSpPr>
              <p:nvPr/>
            </p:nvSpPr>
            <p:spPr bwMode="auto">
              <a:xfrm>
                <a:off x="4690" y="1451"/>
                <a:ext cx="31" cy="19"/>
              </a:xfrm>
              <a:custGeom>
                <a:avLst/>
                <a:gdLst>
                  <a:gd name="T0" fmla="*/ 10 w 21"/>
                  <a:gd name="T1" fmla="*/ 9 h 13"/>
                  <a:gd name="T2" fmla="*/ 14 w 21"/>
                  <a:gd name="T3" fmla="*/ 9 h 13"/>
                  <a:gd name="T4" fmla="*/ 0 w 21"/>
                  <a:gd name="T5" fmla="*/ 0 h 13"/>
                  <a:gd name="T6" fmla="*/ 1 w 21"/>
                  <a:gd name="T7" fmla="*/ 0 h 13"/>
                  <a:gd name="T8" fmla="*/ 18 w 21"/>
                  <a:gd name="T9" fmla="*/ 3 h 13"/>
                  <a:gd name="T10" fmla="*/ 21 w 21"/>
                  <a:gd name="T11" fmla="*/ 4 h 13"/>
                  <a:gd name="T12" fmla="*/ 13 w 21"/>
                  <a:gd name="T13" fmla="*/ 11 h 13"/>
                  <a:gd name="T14" fmla="*/ 11 w 21"/>
                  <a:gd name="T15" fmla="*/ 12 h 13"/>
                  <a:gd name="T16" fmla="*/ 10 w 21"/>
                  <a:gd name="T1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3">
                    <a:moveTo>
                      <a:pt x="10" y="9"/>
                    </a:moveTo>
                    <a:cubicBezTo>
                      <a:pt x="12" y="9"/>
                      <a:pt x="13" y="10"/>
                      <a:pt x="14" y="9"/>
                    </a:cubicBezTo>
                    <a:cubicBezTo>
                      <a:pt x="9" y="6"/>
                      <a:pt x="5" y="3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7" y="1"/>
                      <a:pt x="12" y="3"/>
                      <a:pt x="18" y="3"/>
                    </a:cubicBezTo>
                    <a:cubicBezTo>
                      <a:pt x="18" y="5"/>
                      <a:pt x="20" y="3"/>
                      <a:pt x="21" y="4"/>
                    </a:cubicBezTo>
                    <a:cubicBezTo>
                      <a:pt x="20" y="8"/>
                      <a:pt x="15" y="8"/>
                      <a:pt x="13" y="11"/>
                    </a:cubicBezTo>
                    <a:cubicBezTo>
                      <a:pt x="13" y="13"/>
                      <a:pt x="12" y="13"/>
                      <a:pt x="11" y="12"/>
                    </a:cubicBezTo>
                    <a:cubicBezTo>
                      <a:pt x="10" y="11"/>
                      <a:pt x="10" y="10"/>
                      <a:pt x="10" y="9"/>
                    </a:cubicBezTo>
                    <a:close/>
                  </a:path>
                </a:pathLst>
              </a:custGeom>
              <a:solidFill>
                <a:srgbClr val="5C46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6" name="Freeform 330"/>
              <p:cNvSpPr>
                <a:spLocks/>
              </p:cNvSpPr>
              <p:nvPr/>
            </p:nvSpPr>
            <p:spPr bwMode="auto">
              <a:xfrm>
                <a:off x="4817" y="1869"/>
                <a:ext cx="22" cy="23"/>
              </a:xfrm>
              <a:custGeom>
                <a:avLst/>
                <a:gdLst>
                  <a:gd name="T0" fmla="*/ 9 w 15"/>
                  <a:gd name="T1" fmla="*/ 2 h 16"/>
                  <a:gd name="T2" fmla="*/ 10 w 15"/>
                  <a:gd name="T3" fmla="*/ 2 h 16"/>
                  <a:gd name="T4" fmla="*/ 10 w 15"/>
                  <a:gd name="T5" fmla="*/ 4 h 16"/>
                  <a:gd name="T6" fmla="*/ 11 w 15"/>
                  <a:gd name="T7" fmla="*/ 2 h 16"/>
                  <a:gd name="T8" fmla="*/ 13 w 15"/>
                  <a:gd name="T9" fmla="*/ 1 h 16"/>
                  <a:gd name="T10" fmla="*/ 14 w 15"/>
                  <a:gd name="T11" fmla="*/ 0 h 16"/>
                  <a:gd name="T12" fmla="*/ 14 w 15"/>
                  <a:gd name="T13" fmla="*/ 4 h 16"/>
                  <a:gd name="T14" fmla="*/ 9 w 15"/>
                  <a:gd name="T15" fmla="*/ 14 h 16"/>
                  <a:gd name="T16" fmla="*/ 4 w 15"/>
                  <a:gd name="T17" fmla="*/ 14 h 16"/>
                  <a:gd name="T18" fmla="*/ 0 w 15"/>
                  <a:gd name="T19" fmla="*/ 7 h 16"/>
                  <a:gd name="T20" fmla="*/ 7 w 15"/>
                  <a:gd name="T21" fmla="*/ 3 h 16"/>
                  <a:gd name="T22" fmla="*/ 7 w 15"/>
                  <a:gd name="T23" fmla="*/ 8 h 16"/>
                  <a:gd name="T24" fmla="*/ 9 w 15"/>
                  <a:gd name="T2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16">
                    <a:moveTo>
                      <a:pt x="9" y="2"/>
                    </a:moveTo>
                    <a:cubicBezTo>
                      <a:pt x="9" y="2"/>
                      <a:pt x="9" y="2"/>
                      <a:pt x="10" y="2"/>
                    </a:cubicBezTo>
                    <a:cubicBezTo>
                      <a:pt x="11" y="2"/>
                      <a:pt x="10" y="3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2" y="2"/>
                      <a:pt x="13" y="1"/>
                      <a:pt x="13" y="1"/>
                    </a:cubicBezTo>
                    <a:cubicBezTo>
                      <a:pt x="14" y="1"/>
                      <a:pt x="14" y="0"/>
                      <a:pt x="14" y="0"/>
                    </a:cubicBezTo>
                    <a:cubicBezTo>
                      <a:pt x="15" y="2"/>
                      <a:pt x="15" y="3"/>
                      <a:pt x="14" y="4"/>
                    </a:cubicBezTo>
                    <a:cubicBezTo>
                      <a:pt x="12" y="7"/>
                      <a:pt x="11" y="11"/>
                      <a:pt x="9" y="14"/>
                    </a:cubicBezTo>
                    <a:cubicBezTo>
                      <a:pt x="7" y="16"/>
                      <a:pt x="6" y="16"/>
                      <a:pt x="4" y="14"/>
                    </a:cubicBezTo>
                    <a:cubicBezTo>
                      <a:pt x="2" y="12"/>
                      <a:pt x="0" y="10"/>
                      <a:pt x="0" y="7"/>
                    </a:cubicBezTo>
                    <a:cubicBezTo>
                      <a:pt x="1" y="5"/>
                      <a:pt x="4" y="4"/>
                      <a:pt x="7" y="3"/>
                    </a:cubicBezTo>
                    <a:cubicBezTo>
                      <a:pt x="8" y="5"/>
                      <a:pt x="7" y="6"/>
                      <a:pt x="7" y="8"/>
                    </a:cubicBezTo>
                    <a:cubicBezTo>
                      <a:pt x="8" y="6"/>
                      <a:pt x="8" y="4"/>
                      <a:pt x="9" y="2"/>
                    </a:cubicBezTo>
                    <a:close/>
                  </a:path>
                </a:pathLst>
              </a:custGeom>
              <a:solidFill>
                <a:srgbClr val="8A7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7" name="Freeform 331"/>
              <p:cNvSpPr>
                <a:spLocks/>
              </p:cNvSpPr>
              <p:nvPr/>
            </p:nvSpPr>
            <p:spPr bwMode="auto">
              <a:xfrm>
                <a:off x="4102" y="1675"/>
                <a:ext cx="22" cy="72"/>
              </a:xfrm>
              <a:custGeom>
                <a:avLst/>
                <a:gdLst>
                  <a:gd name="T0" fmla="*/ 14 w 15"/>
                  <a:gd name="T1" fmla="*/ 3 h 50"/>
                  <a:gd name="T2" fmla="*/ 14 w 15"/>
                  <a:gd name="T3" fmla="*/ 0 h 50"/>
                  <a:gd name="T4" fmla="*/ 14 w 15"/>
                  <a:gd name="T5" fmla="*/ 9 h 50"/>
                  <a:gd name="T6" fmla="*/ 3 w 15"/>
                  <a:gd name="T7" fmla="*/ 47 h 50"/>
                  <a:gd name="T8" fmla="*/ 1 w 15"/>
                  <a:gd name="T9" fmla="*/ 50 h 50"/>
                  <a:gd name="T10" fmla="*/ 2 w 15"/>
                  <a:gd name="T11" fmla="*/ 44 h 50"/>
                  <a:gd name="T12" fmla="*/ 13 w 15"/>
                  <a:gd name="T13" fmla="*/ 8 h 50"/>
                  <a:gd name="T14" fmla="*/ 14 w 15"/>
                  <a:gd name="T15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50">
                    <a:moveTo>
                      <a:pt x="14" y="3"/>
                    </a:moveTo>
                    <a:cubicBezTo>
                      <a:pt x="14" y="2"/>
                      <a:pt x="14" y="2"/>
                      <a:pt x="14" y="0"/>
                    </a:cubicBezTo>
                    <a:cubicBezTo>
                      <a:pt x="15" y="4"/>
                      <a:pt x="15" y="7"/>
                      <a:pt x="14" y="9"/>
                    </a:cubicBezTo>
                    <a:cubicBezTo>
                      <a:pt x="12" y="22"/>
                      <a:pt x="8" y="35"/>
                      <a:pt x="3" y="47"/>
                    </a:cubicBezTo>
                    <a:cubicBezTo>
                      <a:pt x="2" y="48"/>
                      <a:pt x="2" y="50"/>
                      <a:pt x="1" y="50"/>
                    </a:cubicBezTo>
                    <a:cubicBezTo>
                      <a:pt x="0" y="48"/>
                      <a:pt x="2" y="46"/>
                      <a:pt x="2" y="44"/>
                    </a:cubicBezTo>
                    <a:cubicBezTo>
                      <a:pt x="7" y="32"/>
                      <a:pt x="11" y="20"/>
                      <a:pt x="13" y="8"/>
                    </a:cubicBezTo>
                    <a:cubicBezTo>
                      <a:pt x="13" y="6"/>
                      <a:pt x="13" y="5"/>
                      <a:pt x="14" y="3"/>
                    </a:cubicBezTo>
                    <a:close/>
                  </a:path>
                </a:pathLst>
              </a:custGeom>
              <a:solidFill>
                <a:srgbClr val="AA8B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8" name="Freeform 332"/>
              <p:cNvSpPr>
                <a:spLocks/>
              </p:cNvSpPr>
              <p:nvPr/>
            </p:nvSpPr>
            <p:spPr bwMode="auto">
              <a:xfrm>
                <a:off x="4223" y="1688"/>
                <a:ext cx="32" cy="77"/>
              </a:xfrm>
              <a:custGeom>
                <a:avLst/>
                <a:gdLst>
                  <a:gd name="T0" fmla="*/ 0 w 22"/>
                  <a:gd name="T1" fmla="*/ 53 h 53"/>
                  <a:gd name="T2" fmla="*/ 6 w 22"/>
                  <a:gd name="T3" fmla="*/ 35 h 53"/>
                  <a:gd name="T4" fmla="*/ 19 w 22"/>
                  <a:gd name="T5" fmla="*/ 4 h 53"/>
                  <a:gd name="T6" fmla="*/ 22 w 22"/>
                  <a:gd name="T7" fmla="*/ 0 h 53"/>
                  <a:gd name="T8" fmla="*/ 8 w 22"/>
                  <a:gd name="T9" fmla="*/ 33 h 53"/>
                  <a:gd name="T10" fmla="*/ 0 w 22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53">
                    <a:moveTo>
                      <a:pt x="0" y="53"/>
                    </a:moveTo>
                    <a:cubicBezTo>
                      <a:pt x="1" y="47"/>
                      <a:pt x="3" y="41"/>
                      <a:pt x="6" y="35"/>
                    </a:cubicBezTo>
                    <a:cubicBezTo>
                      <a:pt x="10" y="25"/>
                      <a:pt x="14" y="14"/>
                      <a:pt x="19" y="4"/>
                    </a:cubicBezTo>
                    <a:cubicBezTo>
                      <a:pt x="20" y="3"/>
                      <a:pt x="20" y="1"/>
                      <a:pt x="22" y="0"/>
                    </a:cubicBezTo>
                    <a:cubicBezTo>
                      <a:pt x="17" y="11"/>
                      <a:pt x="13" y="22"/>
                      <a:pt x="8" y="33"/>
                    </a:cubicBezTo>
                    <a:cubicBezTo>
                      <a:pt x="5" y="40"/>
                      <a:pt x="3" y="47"/>
                      <a:pt x="0" y="53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9" name="Freeform 333"/>
              <p:cNvSpPr>
                <a:spLocks/>
              </p:cNvSpPr>
              <p:nvPr/>
            </p:nvSpPr>
            <p:spPr bwMode="auto">
              <a:xfrm>
                <a:off x="4452" y="2509"/>
                <a:ext cx="4" cy="58"/>
              </a:xfrm>
              <a:custGeom>
                <a:avLst/>
                <a:gdLst>
                  <a:gd name="T0" fmla="*/ 2 w 3"/>
                  <a:gd name="T1" fmla="*/ 37 h 40"/>
                  <a:gd name="T2" fmla="*/ 1 w 3"/>
                  <a:gd name="T3" fmla="*/ 40 h 40"/>
                  <a:gd name="T4" fmla="*/ 1 w 3"/>
                  <a:gd name="T5" fmla="*/ 0 h 40"/>
                  <a:gd name="T6" fmla="*/ 3 w 3"/>
                  <a:gd name="T7" fmla="*/ 4 h 40"/>
                  <a:gd name="T8" fmla="*/ 2 w 3"/>
                  <a:gd name="T9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0">
                    <a:moveTo>
                      <a:pt x="2" y="37"/>
                    </a:moveTo>
                    <a:cubicBezTo>
                      <a:pt x="2" y="38"/>
                      <a:pt x="1" y="39"/>
                      <a:pt x="1" y="40"/>
                    </a:cubicBezTo>
                    <a:cubicBezTo>
                      <a:pt x="0" y="27"/>
                      <a:pt x="0" y="14"/>
                      <a:pt x="1" y="0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15"/>
                      <a:pt x="3" y="26"/>
                      <a:pt x="2" y="37"/>
                    </a:cubicBezTo>
                    <a:close/>
                  </a:path>
                </a:pathLst>
              </a:custGeom>
              <a:solidFill>
                <a:srgbClr val="A8A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0" name="Freeform 334"/>
              <p:cNvSpPr>
                <a:spLocks/>
              </p:cNvSpPr>
              <p:nvPr/>
            </p:nvSpPr>
            <p:spPr bwMode="auto">
              <a:xfrm>
                <a:off x="4845" y="1743"/>
                <a:ext cx="20" cy="26"/>
              </a:xfrm>
              <a:custGeom>
                <a:avLst/>
                <a:gdLst>
                  <a:gd name="T0" fmla="*/ 13 w 14"/>
                  <a:gd name="T1" fmla="*/ 6 h 18"/>
                  <a:gd name="T2" fmla="*/ 14 w 14"/>
                  <a:gd name="T3" fmla="*/ 8 h 18"/>
                  <a:gd name="T4" fmla="*/ 11 w 14"/>
                  <a:gd name="T5" fmla="*/ 9 h 18"/>
                  <a:gd name="T6" fmla="*/ 2 w 14"/>
                  <a:gd name="T7" fmla="*/ 18 h 18"/>
                  <a:gd name="T8" fmla="*/ 3 w 14"/>
                  <a:gd name="T9" fmla="*/ 10 h 18"/>
                  <a:gd name="T10" fmla="*/ 3 w 14"/>
                  <a:gd name="T11" fmla="*/ 15 h 18"/>
                  <a:gd name="T12" fmla="*/ 7 w 14"/>
                  <a:gd name="T13" fmla="*/ 0 h 18"/>
                  <a:gd name="T14" fmla="*/ 7 w 14"/>
                  <a:gd name="T15" fmla="*/ 5 h 18"/>
                  <a:gd name="T16" fmla="*/ 6 w 14"/>
                  <a:gd name="T17" fmla="*/ 10 h 18"/>
                  <a:gd name="T18" fmla="*/ 7 w 14"/>
                  <a:gd name="T19" fmla="*/ 11 h 18"/>
                  <a:gd name="T20" fmla="*/ 7 w 14"/>
                  <a:gd name="T21" fmla="*/ 10 h 18"/>
                  <a:gd name="T22" fmla="*/ 9 w 14"/>
                  <a:gd name="T23" fmla="*/ 5 h 18"/>
                  <a:gd name="T24" fmla="*/ 13 w 14"/>
                  <a:gd name="T25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8">
                    <a:moveTo>
                      <a:pt x="13" y="6"/>
                    </a:move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2" y="8"/>
                      <a:pt x="11" y="9"/>
                    </a:cubicBezTo>
                    <a:cubicBezTo>
                      <a:pt x="10" y="14"/>
                      <a:pt x="6" y="16"/>
                      <a:pt x="2" y="18"/>
                    </a:cubicBezTo>
                    <a:cubicBezTo>
                      <a:pt x="0" y="16"/>
                      <a:pt x="0" y="16"/>
                      <a:pt x="3" y="10"/>
                    </a:cubicBezTo>
                    <a:cubicBezTo>
                      <a:pt x="4" y="12"/>
                      <a:pt x="2" y="14"/>
                      <a:pt x="3" y="15"/>
                    </a:cubicBezTo>
                    <a:cubicBezTo>
                      <a:pt x="6" y="10"/>
                      <a:pt x="3" y="5"/>
                      <a:pt x="7" y="0"/>
                    </a:cubicBezTo>
                    <a:cubicBezTo>
                      <a:pt x="8" y="2"/>
                      <a:pt x="8" y="3"/>
                      <a:pt x="7" y="5"/>
                    </a:cubicBezTo>
                    <a:cubicBezTo>
                      <a:pt x="6" y="7"/>
                      <a:pt x="6" y="8"/>
                      <a:pt x="6" y="10"/>
                    </a:cubicBezTo>
                    <a:cubicBezTo>
                      <a:pt x="6" y="11"/>
                      <a:pt x="7" y="12"/>
                      <a:pt x="7" y="11"/>
                    </a:cubicBezTo>
                    <a:cubicBezTo>
                      <a:pt x="10" y="10"/>
                      <a:pt x="6" y="11"/>
                      <a:pt x="7" y="10"/>
                    </a:cubicBezTo>
                    <a:cubicBezTo>
                      <a:pt x="7" y="8"/>
                      <a:pt x="8" y="6"/>
                      <a:pt x="9" y="5"/>
                    </a:cubicBezTo>
                    <a:cubicBezTo>
                      <a:pt x="10" y="4"/>
                      <a:pt x="12" y="6"/>
                      <a:pt x="13" y="6"/>
                    </a:cubicBezTo>
                    <a:close/>
                  </a:path>
                </a:pathLst>
              </a:custGeom>
              <a:solidFill>
                <a:srgbClr val="ADA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1" name="Freeform 335"/>
              <p:cNvSpPr>
                <a:spLocks/>
              </p:cNvSpPr>
              <p:nvPr/>
            </p:nvSpPr>
            <p:spPr bwMode="auto">
              <a:xfrm>
                <a:off x="4845" y="1856"/>
                <a:ext cx="29" cy="27"/>
              </a:xfrm>
              <a:custGeom>
                <a:avLst/>
                <a:gdLst>
                  <a:gd name="T0" fmla="*/ 19 w 20"/>
                  <a:gd name="T1" fmla="*/ 7 h 19"/>
                  <a:gd name="T2" fmla="*/ 1 w 20"/>
                  <a:gd name="T3" fmla="*/ 19 h 19"/>
                  <a:gd name="T4" fmla="*/ 1 w 20"/>
                  <a:gd name="T5" fmla="*/ 19 h 19"/>
                  <a:gd name="T6" fmla="*/ 2 w 20"/>
                  <a:gd name="T7" fmla="*/ 15 h 19"/>
                  <a:gd name="T8" fmla="*/ 9 w 20"/>
                  <a:gd name="T9" fmla="*/ 3 h 19"/>
                  <a:gd name="T10" fmla="*/ 13 w 20"/>
                  <a:gd name="T11" fmla="*/ 0 h 19"/>
                  <a:gd name="T12" fmla="*/ 9 w 20"/>
                  <a:gd name="T13" fmla="*/ 11 h 19"/>
                  <a:gd name="T14" fmla="*/ 14 w 20"/>
                  <a:gd name="T15" fmla="*/ 7 h 19"/>
                  <a:gd name="T16" fmla="*/ 19 w 20"/>
                  <a:gd name="T17" fmla="*/ 2 h 19"/>
                  <a:gd name="T18" fmla="*/ 19 w 20"/>
                  <a:gd name="T1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9">
                    <a:moveTo>
                      <a:pt x="19" y="7"/>
                    </a:moveTo>
                    <a:cubicBezTo>
                      <a:pt x="13" y="12"/>
                      <a:pt x="7" y="15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7"/>
                      <a:pt x="1" y="16"/>
                      <a:pt x="2" y="15"/>
                    </a:cubicBezTo>
                    <a:cubicBezTo>
                      <a:pt x="4" y="11"/>
                      <a:pt x="6" y="7"/>
                      <a:pt x="9" y="3"/>
                    </a:cubicBezTo>
                    <a:cubicBezTo>
                      <a:pt x="10" y="2"/>
                      <a:pt x="12" y="1"/>
                      <a:pt x="13" y="0"/>
                    </a:cubicBezTo>
                    <a:cubicBezTo>
                      <a:pt x="15" y="5"/>
                      <a:pt x="10" y="7"/>
                      <a:pt x="9" y="11"/>
                    </a:cubicBezTo>
                    <a:cubicBezTo>
                      <a:pt x="11" y="10"/>
                      <a:pt x="11" y="6"/>
                      <a:pt x="14" y="7"/>
                    </a:cubicBezTo>
                    <a:cubicBezTo>
                      <a:pt x="16" y="7"/>
                      <a:pt x="16" y="7"/>
                      <a:pt x="19" y="2"/>
                    </a:cubicBezTo>
                    <a:cubicBezTo>
                      <a:pt x="20" y="4"/>
                      <a:pt x="19" y="5"/>
                      <a:pt x="19" y="7"/>
                    </a:cubicBezTo>
                    <a:close/>
                  </a:path>
                </a:pathLst>
              </a:custGeom>
              <a:solidFill>
                <a:srgbClr val="68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2" name="Freeform 336"/>
              <p:cNvSpPr>
                <a:spLocks/>
              </p:cNvSpPr>
              <p:nvPr/>
            </p:nvSpPr>
            <p:spPr bwMode="auto">
              <a:xfrm>
                <a:off x="4657" y="1441"/>
                <a:ext cx="49" cy="27"/>
              </a:xfrm>
              <a:custGeom>
                <a:avLst/>
                <a:gdLst>
                  <a:gd name="T0" fmla="*/ 33 w 34"/>
                  <a:gd name="T1" fmla="*/ 16 h 19"/>
                  <a:gd name="T2" fmla="*/ 34 w 34"/>
                  <a:gd name="T3" fmla="*/ 18 h 19"/>
                  <a:gd name="T4" fmla="*/ 30 w 34"/>
                  <a:gd name="T5" fmla="*/ 16 h 19"/>
                  <a:gd name="T6" fmla="*/ 22 w 34"/>
                  <a:gd name="T7" fmla="*/ 11 h 19"/>
                  <a:gd name="T8" fmla="*/ 12 w 34"/>
                  <a:gd name="T9" fmla="*/ 6 h 19"/>
                  <a:gd name="T10" fmla="*/ 6 w 34"/>
                  <a:gd name="T11" fmla="*/ 4 h 19"/>
                  <a:gd name="T12" fmla="*/ 5 w 34"/>
                  <a:gd name="T13" fmla="*/ 6 h 19"/>
                  <a:gd name="T14" fmla="*/ 3 w 34"/>
                  <a:gd name="T15" fmla="*/ 5 h 19"/>
                  <a:gd name="T16" fmla="*/ 0 w 34"/>
                  <a:gd name="T17" fmla="*/ 3 h 19"/>
                  <a:gd name="T18" fmla="*/ 3 w 34"/>
                  <a:gd name="T19" fmla="*/ 1 h 19"/>
                  <a:gd name="T20" fmla="*/ 7 w 34"/>
                  <a:gd name="T21" fmla="*/ 0 h 19"/>
                  <a:gd name="T22" fmla="*/ 33 w 34"/>
                  <a:gd name="T2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19">
                    <a:moveTo>
                      <a:pt x="33" y="16"/>
                    </a:moveTo>
                    <a:cubicBezTo>
                      <a:pt x="34" y="17"/>
                      <a:pt x="34" y="18"/>
                      <a:pt x="34" y="18"/>
                    </a:cubicBezTo>
                    <a:cubicBezTo>
                      <a:pt x="32" y="19"/>
                      <a:pt x="31" y="17"/>
                      <a:pt x="30" y="16"/>
                    </a:cubicBezTo>
                    <a:cubicBezTo>
                      <a:pt x="27" y="14"/>
                      <a:pt x="25" y="12"/>
                      <a:pt x="22" y="11"/>
                    </a:cubicBezTo>
                    <a:cubicBezTo>
                      <a:pt x="18" y="10"/>
                      <a:pt x="15" y="7"/>
                      <a:pt x="12" y="6"/>
                    </a:cubicBezTo>
                    <a:cubicBezTo>
                      <a:pt x="10" y="5"/>
                      <a:pt x="8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2" y="5"/>
                      <a:pt x="0" y="5"/>
                      <a:pt x="0" y="3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4" y="1"/>
                      <a:pt x="5" y="0"/>
                      <a:pt x="7" y="0"/>
                    </a:cubicBezTo>
                    <a:cubicBezTo>
                      <a:pt x="16" y="5"/>
                      <a:pt x="25" y="10"/>
                      <a:pt x="33" y="16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3" name="Freeform 337"/>
              <p:cNvSpPr>
                <a:spLocks/>
              </p:cNvSpPr>
              <p:nvPr/>
            </p:nvSpPr>
            <p:spPr bwMode="auto">
              <a:xfrm>
                <a:off x="3995" y="2103"/>
                <a:ext cx="9" cy="42"/>
              </a:xfrm>
              <a:custGeom>
                <a:avLst/>
                <a:gdLst>
                  <a:gd name="T0" fmla="*/ 2 w 6"/>
                  <a:gd name="T1" fmla="*/ 4 h 29"/>
                  <a:gd name="T2" fmla="*/ 3 w 6"/>
                  <a:gd name="T3" fmla="*/ 1 h 29"/>
                  <a:gd name="T4" fmla="*/ 5 w 6"/>
                  <a:gd name="T5" fmla="*/ 0 h 29"/>
                  <a:gd name="T6" fmla="*/ 6 w 6"/>
                  <a:gd name="T7" fmla="*/ 2 h 29"/>
                  <a:gd name="T8" fmla="*/ 5 w 6"/>
                  <a:gd name="T9" fmla="*/ 12 h 29"/>
                  <a:gd name="T10" fmla="*/ 3 w 6"/>
                  <a:gd name="T11" fmla="*/ 29 h 29"/>
                  <a:gd name="T12" fmla="*/ 2 w 6"/>
                  <a:gd name="T13" fmla="*/ 27 h 29"/>
                  <a:gd name="T14" fmla="*/ 1 w 6"/>
                  <a:gd name="T15" fmla="*/ 11 h 29"/>
                  <a:gd name="T16" fmla="*/ 2 w 6"/>
                  <a:gd name="T17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9">
                    <a:moveTo>
                      <a:pt x="2" y="4"/>
                    </a:moveTo>
                    <a:cubicBezTo>
                      <a:pt x="3" y="3"/>
                      <a:pt x="3" y="2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5"/>
                      <a:pt x="5" y="9"/>
                      <a:pt x="5" y="12"/>
                    </a:cubicBezTo>
                    <a:cubicBezTo>
                      <a:pt x="4" y="18"/>
                      <a:pt x="4" y="24"/>
                      <a:pt x="3" y="29"/>
                    </a:cubicBezTo>
                    <a:cubicBezTo>
                      <a:pt x="1" y="29"/>
                      <a:pt x="2" y="28"/>
                      <a:pt x="2" y="27"/>
                    </a:cubicBezTo>
                    <a:cubicBezTo>
                      <a:pt x="4" y="22"/>
                      <a:pt x="0" y="17"/>
                      <a:pt x="1" y="11"/>
                    </a:cubicBezTo>
                    <a:cubicBezTo>
                      <a:pt x="2" y="9"/>
                      <a:pt x="2" y="6"/>
                      <a:pt x="2" y="4"/>
                    </a:cubicBezTo>
                    <a:close/>
                  </a:path>
                </a:pathLst>
              </a:custGeom>
              <a:solidFill>
                <a:srgbClr val="CAC5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4" name="Freeform 338"/>
              <p:cNvSpPr>
                <a:spLocks/>
              </p:cNvSpPr>
              <p:nvPr/>
            </p:nvSpPr>
            <p:spPr bwMode="auto">
              <a:xfrm>
                <a:off x="4846" y="1653"/>
                <a:ext cx="11" cy="39"/>
              </a:xfrm>
              <a:custGeom>
                <a:avLst/>
                <a:gdLst>
                  <a:gd name="T0" fmla="*/ 3 w 7"/>
                  <a:gd name="T1" fmla="*/ 23 h 27"/>
                  <a:gd name="T2" fmla="*/ 1 w 7"/>
                  <a:gd name="T3" fmla="*/ 18 h 27"/>
                  <a:gd name="T4" fmla="*/ 0 w 7"/>
                  <a:gd name="T5" fmla="*/ 10 h 27"/>
                  <a:gd name="T6" fmla="*/ 1 w 7"/>
                  <a:gd name="T7" fmla="*/ 0 h 27"/>
                  <a:gd name="T8" fmla="*/ 7 w 7"/>
                  <a:gd name="T9" fmla="*/ 27 h 27"/>
                  <a:gd name="T10" fmla="*/ 3 w 7"/>
                  <a:gd name="T11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7">
                    <a:moveTo>
                      <a:pt x="3" y="23"/>
                    </a:moveTo>
                    <a:cubicBezTo>
                      <a:pt x="1" y="22"/>
                      <a:pt x="2" y="20"/>
                      <a:pt x="1" y="18"/>
                    </a:cubicBezTo>
                    <a:cubicBezTo>
                      <a:pt x="1" y="15"/>
                      <a:pt x="1" y="13"/>
                      <a:pt x="0" y="10"/>
                    </a:cubicBezTo>
                    <a:cubicBezTo>
                      <a:pt x="3" y="7"/>
                      <a:pt x="1" y="3"/>
                      <a:pt x="1" y="0"/>
                    </a:cubicBezTo>
                    <a:cubicBezTo>
                      <a:pt x="5" y="8"/>
                      <a:pt x="4" y="18"/>
                      <a:pt x="7" y="27"/>
                    </a:cubicBezTo>
                    <a:cubicBezTo>
                      <a:pt x="6" y="25"/>
                      <a:pt x="4" y="24"/>
                      <a:pt x="3" y="23"/>
                    </a:cubicBezTo>
                    <a:close/>
                  </a:path>
                </a:pathLst>
              </a:custGeom>
              <a:solidFill>
                <a:srgbClr val="B29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5" name="Freeform 339"/>
              <p:cNvSpPr>
                <a:spLocks/>
              </p:cNvSpPr>
              <p:nvPr/>
            </p:nvSpPr>
            <p:spPr bwMode="auto">
              <a:xfrm>
                <a:off x="4815" y="1905"/>
                <a:ext cx="18" cy="26"/>
              </a:xfrm>
              <a:custGeom>
                <a:avLst/>
                <a:gdLst>
                  <a:gd name="T0" fmla="*/ 4 w 13"/>
                  <a:gd name="T1" fmla="*/ 2 h 18"/>
                  <a:gd name="T2" fmla="*/ 12 w 13"/>
                  <a:gd name="T3" fmla="*/ 10 h 18"/>
                  <a:gd name="T4" fmla="*/ 8 w 13"/>
                  <a:gd name="T5" fmla="*/ 8 h 18"/>
                  <a:gd name="T6" fmla="*/ 13 w 13"/>
                  <a:gd name="T7" fmla="*/ 15 h 18"/>
                  <a:gd name="T8" fmla="*/ 13 w 13"/>
                  <a:gd name="T9" fmla="*/ 18 h 18"/>
                  <a:gd name="T10" fmla="*/ 8 w 13"/>
                  <a:gd name="T11" fmla="*/ 14 h 18"/>
                  <a:gd name="T12" fmla="*/ 0 w 13"/>
                  <a:gd name="T13" fmla="*/ 1 h 18"/>
                  <a:gd name="T14" fmla="*/ 1 w 13"/>
                  <a:gd name="T15" fmla="*/ 0 h 18"/>
                  <a:gd name="T16" fmla="*/ 3 w 13"/>
                  <a:gd name="T17" fmla="*/ 2 h 18"/>
                  <a:gd name="T18" fmla="*/ 4 w 13"/>
                  <a:gd name="T1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8">
                    <a:moveTo>
                      <a:pt x="4" y="2"/>
                    </a:moveTo>
                    <a:cubicBezTo>
                      <a:pt x="8" y="3"/>
                      <a:pt x="10" y="5"/>
                      <a:pt x="12" y="10"/>
                    </a:cubicBezTo>
                    <a:cubicBezTo>
                      <a:pt x="11" y="9"/>
                      <a:pt x="10" y="9"/>
                      <a:pt x="8" y="8"/>
                    </a:cubicBezTo>
                    <a:cubicBezTo>
                      <a:pt x="10" y="11"/>
                      <a:pt x="11" y="14"/>
                      <a:pt x="13" y="15"/>
                    </a:cubicBezTo>
                    <a:cubicBezTo>
                      <a:pt x="13" y="16"/>
                      <a:pt x="13" y="17"/>
                      <a:pt x="13" y="18"/>
                    </a:cubicBezTo>
                    <a:cubicBezTo>
                      <a:pt x="11" y="18"/>
                      <a:pt x="9" y="16"/>
                      <a:pt x="8" y="14"/>
                    </a:cubicBezTo>
                    <a:cubicBezTo>
                      <a:pt x="6" y="10"/>
                      <a:pt x="2" y="6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DCD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6" name="Freeform 340"/>
              <p:cNvSpPr>
                <a:spLocks/>
              </p:cNvSpPr>
              <p:nvPr/>
            </p:nvSpPr>
            <p:spPr bwMode="auto">
              <a:xfrm>
                <a:off x="4648" y="2567"/>
                <a:ext cx="9" cy="36"/>
              </a:xfrm>
              <a:custGeom>
                <a:avLst/>
                <a:gdLst>
                  <a:gd name="T0" fmla="*/ 6 w 6"/>
                  <a:gd name="T1" fmla="*/ 20 h 25"/>
                  <a:gd name="T2" fmla="*/ 6 w 6"/>
                  <a:gd name="T3" fmla="*/ 23 h 25"/>
                  <a:gd name="T4" fmla="*/ 5 w 6"/>
                  <a:gd name="T5" fmla="*/ 25 h 25"/>
                  <a:gd name="T6" fmla="*/ 3 w 6"/>
                  <a:gd name="T7" fmla="*/ 23 h 25"/>
                  <a:gd name="T8" fmla="*/ 1 w 6"/>
                  <a:gd name="T9" fmla="*/ 6 h 25"/>
                  <a:gd name="T10" fmla="*/ 0 w 6"/>
                  <a:gd name="T11" fmla="*/ 2 h 25"/>
                  <a:gd name="T12" fmla="*/ 1 w 6"/>
                  <a:gd name="T13" fmla="*/ 0 h 25"/>
                  <a:gd name="T14" fmla="*/ 3 w 6"/>
                  <a:gd name="T15" fmla="*/ 2 h 25"/>
                  <a:gd name="T16" fmla="*/ 6 w 6"/>
                  <a:gd name="T17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5">
                    <a:moveTo>
                      <a:pt x="6" y="20"/>
                    </a:moveTo>
                    <a:cubicBezTo>
                      <a:pt x="6" y="21"/>
                      <a:pt x="6" y="22"/>
                      <a:pt x="6" y="23"/>
                    </a:cubicBezTo>
                    <a:cubicBezTo>
                      <a:pt x="6" y="24"/>
                      <a:pt x="6" y="24"/>
                      <a:pt x="5" y="25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3" y="17"/>
                      <a:pt x="2" y="12"/>
                      <a:pt x="1" y="6"/>
                    </a:cubicBezTo>
                    <a:cubicBezTo>
                      <a:pt x="1" y="5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2"/>
                    </a:cubicBezTo>
                    <a:cubicBezTo>
                      <a:pt x="4" y="8"/>
                      <a:pt x="5" y="14"/>
                      <a:pt x="6" y="20"/>
                    </a:cubicBezTo>
                    <a:close/>
                  </a:path>
                </a:pathLst>
              </a:custGeom>
              <a:solidFill>
                <a:srgbClr val="4B4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7" name="Freeform 341"/>
              <p:cNvSpPr>
                <a:spLocks/>
              </p:cNvSpPr>
              <p:nvPr/>
            </p:nvSpPr>
            <p:spPr bwMode="auto">
              <a:xfrm>
                <a:off x="4286" y="2590"/>
                <a:ext cx="14" cy="58"/>
              </a:xfrm>
              <a:custGeom>
                <a:avLst/>
                <a:gdLst>
                  <a:gd name="T0" fmla="*/ 1 w 10"/>
                  <a:gd name="T1" fmla="*/ 40 h 40"/>
                  <a:gd name="T2" fmla="*/ 0 w 10"/>
                  <a:gd name="T3" fmla="*/ 40 h 40"/>
                  <a:gd name="T4" fmla="*/ 3 w 10"/>
                  <a:gd name="T5" fmla="*/ 15 h 40"/>
                  <a:gd name="T6" fmla="*/ 2 w 10"/>
                  <a:gd name="T7" fmla="*/ 0 h 40"/>
                  <a:gd name="T8" fmla="*/ 2 w 10"/>
                  <a:gd name="T9" fmla="*/ 0 h 40"/>
                  <a:gd name="T10" fmla="*/ 4 w 10"/>
                  <a:gd name="T11" fmla="*/ 20 h 40"/>
                  <a:gd name="T12" fmla="*/ 3 w 10"/>
                  <a:gd name="T13" fmla="*/ 29 h 40"/>
                  <a:gd name="T14" fmla="*/ 6 w 10"/>
                  <a:gd name="T15" fmla="*/ 31 h 40"/>
                  <a:gd name="T16" fmla="*/ 10 w 10"/>
                  <a:gd name="T17" fmla="*/ 33 h 40"/>
                  <a:gd name="T18" fmla="*/ 1 w 10"/>
                  <a:gd name="T1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40">
                    <a:moveTo>
                      <a:pt x="1" y="40"/>
                    </a:moveTo>
                    <a:cubicBezTo>
                      <a:pt x="1" y="40"/>
                      <a:pt x="0" y="40"/>
                      <a:pt x="0" y="40"/>
                    </a:cubicBezTo>
                    <a:cubicBezTo>
                      <a:pt x="1" y="31"/>
                      <a:pt x="2" y="23"/>
                      <a:pt x="3" y="15"/>
                    </a:cubicBezTo>
                    <a:cubicBezTo>
                      <a:pt x="3" y="10"/>
                      <a:pt x="1" y="5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6"/>
                      <a:pt x="5" y="13"/>
                      <a:pt x="4" y="20"/>
                    </a:cubicBezTo>
                    <a:cubicBezTo>
                      <a:pt x="4" y="23"/>
                      <a:pt x="5" y="26"/>
                      <a:pt x="3" y="29"/>
                    </a:cubicBezTo>
                    <a:cubicBezTo>
                      <a:pt x="3" y="31"/>
                      <a:pt x="4" y="31"/>
                      <a:pt x="6" y="31"/>
                    </a:cubicBezTo>
                    <a:cubicBezTo>
                      <a:pt x="7" y="31"/>
                      <a:pt x="9" y="31"/>
                      <a:pt x="10" y="33"/>
                    </a:cubicBezTo>
                    <a:cubicBezTo>
                      <a:pt x="2" y="33"/>
                      <a:pt x="2" y="33"/>
                      <a:pt x="1" y="40"/>
                    </a:cubicBezTo>
                    <a:close/>
                  </a:path>
                </a:pathLst>
              </a:custGeom>
              <a:solidFill>
                <a:srgbClr val="87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8" name="Freeform 342"/>
              <p:cNvSpPr>
                <a:spLocks/>
              </p:cNvSpPr>
              <p:nvPr/>
            </p:nvSpPr>
            <p:spPr bwMode="auto">
              <a:xfrm>
                <a:off x="4731" y="1467"/>
                <a:ext cx="42" cy="39"/>
              </a:xfrm>
              <a:custGeom>
                <a:avLst/>
                <a:gdLst>
                  <a:gd name="T0" fmla="*/ 0 w 29"/>
                  <a:gd name="T1" fmla="*/ 4 h 27"/>
                  <a:gd name="T2" fmla="*/ 5 w 29"/>
                  <a:gd name="T3" fmla="*/ 1 h 27"/>
                  <a:gd name="T4" fmla="*/ 19 w 29"/>
                  <a:gd name="T5" fmla="*/ 10 h 27"/>
                  <a:gd name="T6" fmla="*/ 28 w 29"/>
                  <a:gd name="T7" fmla="*/ 23 h 27"/>
                  <a:gd name="T8" fmla="*/ 28 w 29"/>
                  <a:gd name="T9" fmla="*/ 27 h 27"/>
                  <a:gd name="T10" fmla="*/ 28 w 29"/>
                  <a:gd name="T11" fmla="*/ 27 h 27"/>
                  <a:gd name="T12" fmla="*/ 18 w 29"/>
                  <a:gd name="T13" fmla="*/ 12 h 27"/>
                  <a:gd name="T14" fmla="*/ 5 w 29"/>
                  <a:gd name="T15" fmla="*/ 3 h 27"/>
                  <a:gd name="T16" fmla="*/ 0 w 29"/>
                  <a:gd name="T17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7">
                    <a:moveTo>
                      <a:pt x="0" y="4"/>
                    </a:moveTo>
                    <a:cubicBezTo>
                      <a:pt x="0" y="1"/>
                      <a:pt x="1" y="0"/>
                      <a:pt x="5" y="1"/>
                    </a:cubicBezTo>
                    <a:cubicBezTo>
                      <a:pt x="10" y="4"/>
                      <a:pt x="15" y="6"/>
                      <a:pt x="19" y="10"/>
                    </a:cubicBezTo>
                    <a:cubicBezTo>
                      <a:pt x="22" y="15"/>
                      <a:pt x="25" y="19"/>
                      <a:pt x="28" y="23"/>
                    </a:cubicBezTo>
                    <a:cubicBezTo>
                      <a:pt x="29" y="24"/>
                      <a:pt x="29" y="26"/>
                      <a:pt x="28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5" y="22"/>
                      <a:pt x="21" y="17"/>
                      <a:pt x="18" y="12"/>
                    </a:cubicBezTo>
                    <a:cubicBezTo>
                      <a:pt x="15" y="7"/>
                      <a:pt x="10" y="6"/>
                      <a:pt x="5" y="3"/>
                    </a:cubicBezTo>
                    <a:cubicBezTo>
                      <a:pt x="3" y="2"/>
                      <a:pt x="2" y="5"/>
                      <a:pt x="0" y="4"/>
                    </a:cubicBezTo>
                    <a:close/>
                  </a:path>
                </a:pathLst>
              </a:custGeom>
              <a:solidFill>
                <a:srgbClr val="C7C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9" name="Freeform 343"/>
              <p:cNvSpPr>
                <a:spLocks/>
              </p:cNvSpPr>
              <p:nvPr/>
            </p:nvSpPr>
            <p:spPr bwMode="auto">
              <a:xfrm>
                <a:off x="4488" y="994"/>
                <a:ext cx="7" cy="44"/>
              </a:xfrm>
              <a:custGeom>
                <a:avLst/>
                <a:gdLst>
                  <a:gd name="T0" fmla="*/ 0 w 5"/>
                  <a:gd name="T1" fmla="*/ 24 h 30"/>
                  <a:gd name="T2" fmla="*/ 2 w 5"/>
                  <a:gd name="T3" fmla="*/ 9 h 30"/>
                  <a:gd name="T4" fmla="*/ 2 w 5"/>
                  <a:gd name="T5" fmla="*/ 4 h 30"/>
                  <a:gd name="T6" fmla="*/ 3 w 5"/>
                  <a:gd name="T7" fmla="*/ 0 h 30"/>
                  <a:gd name="T8" fmla="*/ 4 w 5"/>
                  <a:gd name="T9" fmla="*/ 0 h 30"/>
                  <a:gd name="T10" fmla="*/ 4 w 5"/>
                  <a:gd name="T11" fmla="*/ 13 h 30"/>
                  <a:gd name="T12" fmla="*/ 3 w 5"/>
                  <a:gd name="T13" fmla="*/ 19 h 30"/>
                  <a:gd name="T14" fmla="*/ 3 w 5"/>
                  <a:gd name="T15" fmla="*/ 27 h 30"/>
                  <a:gd name="T16" fmla="*/ 3 w 5"/>
                  <a:gd name="T17" fmla="*/ 30 h 30"/>
                  <a:gd name="T18" fmla="*/ 0 w 5"/>
                  <a:gd name="T1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0">
                    <a:moveTo>
                      <a:pt x="0" y="24"/>
                    </a:moveTo>
                    <a:cubicBezTo>
                      <a:pt x="0" y="18"/>
                      <a:pt x="1" y="13"/>
                      <a:pt x="2" y="9"/>
                    </a:cubicBezTo>
                    <a:cubicBezTo>
                      <a:pt x="2" y="7"/>
                      <a:pt x="3" y="6"/>
                      <a:pt x="2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4"/>
                      <a:pt x="4" y="9"/>
                      <a:pt x="4" y="13"/>
                    </a:cubicBezTo>
                    <a:cubicBezTo>
                      <a:pt x="5" y="15"/>
                      <a:pt x="4" y="17"/>
                      <a:pt x="3" y="19"/>
                    </a:cubicBezTo>
                    <a:cubicBezTo>
                      <a:pt x="2" y="21"/>
                      <a:pt x="1" y="24"/>
                      <a:pt x="3" y="27"/>
                    </a:cubicBezTo>
                    <a:cubicBezTo>
                      <a:pt x="3" y="28"/>
                      <a:pt x="3" y="28"/>
                      <a:pt x="3" y="30"/>
                    </a:cubicBezTo>
                    <a:cubicBezTo>
                      <a:pt x="1" y="28"/>
                      <a:pt x="2" y="25"/>
                      <a:pt x="0" y="24"/>
                    </a:cubicBezTo>
                    <a:close/>
                  </a:path>
                </a:pathLst>
              </a:custGeom>
              <a:solidFill>
                <a:srgbClr val="1F2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0" name="Freeform 344"/>
              <p:cNvSpPr>
                <a:spLocks/>
              </p:cNvSpPr>
              <p:nvPr/>
            </p:nvSpPr>
            <p:spPr bwMode="auto">
              <a:xfrm>
                <a:off x="4340" y="2250"/>
                <a:ext cx="26" cy="19"/>
              </a:xfrm>
              <a:custGeom>
                <a:avLst/>
                <a:gdLst>
                  <a:gd name="T0" fmla="*/ 0 w 18"/>
                  <a:gd name="T1" fmla="*/ 0 h 13"/>
                  <a:gd name="T2" fmla="*/ 2 w 18"/>
                  <a:gd name="T3" fmla="*/ 2 h 13"/>
                  <a:gd name="T4" fmla="*/ 13 w 18"/>
                  <a:gd name="T5" fmla="*/ 5 h 13"/>
                  <a:gd name="T6" fmla="*/ 17 w 18"/>
                  <a:gd name="T7" fmla="*/ 9 h 13"/>
                  <a:gd name="T8" fmla="*/ 17 w 18"/>
                  <a:gd name="T9" fmla="*/ 12 h 13"/>
                  <a:gd name="T10" fmla="*/ 13 w 18"/>
                  <a:gd name="T11" fmla="*/ 13 h 13"/>
                  <a:gd name="T12" fmla="*/ 0 w 18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0" y="0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5" y="6"/>
                      <a:pt x="9" y="5"/>
                      <a:pt x="13" y="5"/>
                    </a:cubicBezTo>
                    <a:cubicBezTo>
                      <a:pt x="15" y="5"/>
                      <a:pt x="15" y="8"/>
                      <a:pt x="17" y="9"/>
                    </a:cubicBezTo>
                    <a:cubicBezTo>
                      <a:pt x="18" y="10"/>
                      <a:pt x="18" y="11"/>
                      <a:pt x="17" y="12"/>
                    </a:cubicBezTo>
                    <a:cubicBezTo>
                      <a:pt x="16" y="13"/>
                      <a:pt x="14" y="13"/>
                      <a:pt x="13" y="13"/>
                    </a:cubicBezTo>
                    <a:cubicBezTo>
                      <a:pt x="9" y="9"/>
                      <a:pt x="3" y="6"/>
                      <a:pt x="0" y="0"/>
                    </a:cubicBezTo>
                    <a:close/>
                  </a:path>
                </a:pathLst>
              </a:custGeom>
              <a:solidFill>
                <a:srgbClr val="30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1" name="Freeform 345"/>
              <p:cNvSpPr>
                <a:spLocks/>
              </p:cNvSpPr>
              <p:nvPr/>
            </p:nvSpPr>
            <p:spPr bwMode="auto">
              <a:xfrm>
                <a:off x="4674" y="2642"/>
                <a:ext cx="18" cy="37"/>
              </a:xfrm>
              <a:custGeom>
                <a:avLst/>
                <a:gdLst>
                  <a:gd name="T0" fmla="*/ 12 w 12"/>
                  <a:gd name="T1" fmla="*/ 0 h 26"/>
                  <a:gd name="T2" fmla="*/ 6 w 12"/>
                  <a:gd name="T3" fmla="*/ 9 h 26"/>
                  <a:gd name="T4" fmla="*/ 1 w 12"/>
                  <a:gd name="T5" fmla="*/ 26 h 26"/>
                  <a:gd name="T6" fmla="*/ 0 w 12"/>
                  <a:gd name="T7" fmla="*/ 21 h 26"/>
                  <a:gd name="T8" fmla="*/ 4 w 12"/>
                  <a:gd name="T9" fmla="*/ 5 h 26"/>
                  <a:gd name="T10" fmla="*/ 12 w 12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7" y="2"/>
                      <a:pt x="7" y="6"/>
                      <a:pt x="6" y="9"/>
                    </a:cubicBezTo>
                    <a:cubicBezTo>
                      <a:pt x="4" y="15"/>
                      <a:pt x="3" y="20"/>
                      <a:pt x="1" y="26"/>
                    </a:cubicBezTo>
                    <a:cubicBezTo>
                      <a:pt x="0" y="24"/>
                      <a:pt x="0" y="23"/>
                      <a:pt x="0" y="21"/>
                    </a:cubicBezTo>
                    <a:cubicBezTo>
                      <a:pt x="1" y="16"/>
                      <a:pt x="2" y="10"/>
                      <a:pt x="4" y="5"/>
                    </a:cubicBezTo>
                    <a:cubicBezTo>
                      <a:pt x="5" y="1"/>
                      <a:pt x="9" y="0"/>
                      <a:pt x="12" y="0"/>
                    </a:cubicBezTo>
                    <a:close/>
                  </a:path>
                </a:pathLst>
              </a:custGeom>
              <a:solidFill>
                <a:srgbClr val="4046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2" name="Freeform 346"/>
              <p:cNvSpPr>
                <a:spLocks/>
              </p:cNvSpPr>
              <p:nvPr/>
            </p:nvSpPr>
            <p:spPr bwMode="auto">
              <a:xfrm>
                <a:off x="4684" y="2661"/>
                <a:ext cx="6" cy="42"/>
              </a:xfrm>
              <a:custGeom>
                <a:avLst/>
                <a:gdLst>
                  <a:gd name="T0" fmla="*/ 0 w 4"/>
                  <a:gd name="T1" fmla="*/ 29 h 29"/>
                  <a:gd name="T2" fmla="*/ 0 w 4"/>
                  <a:gd name="T3" fmla="*/ 8 h 29"/>
                  <a:gd name="T4" fmla="*/ 1 w 4"/>
                  <a:gd name="T5" fmla="*/ 3 h 29"/>
                  <a:gd name="T6" fmla="*/ 2 w 4"/>
                  <a:gd name="T7" fmla="*/ 0 h 29"/>
                  <a:gd name="T8" fmla="*/ 3 w 4"/>
                  <a:gd name="T9" fmla="*/ 3 h 29"/>
                  <a:gd name="T10" fmla="*/ 2 w 4"/>
                  <a:gd name="T11" fmla="*/ 14 h 29"/>
                  <a:gd name="T12" fmla="*/ 1 w 4"/>
                  <a:gd name="T13" fmla="*/ 29 h 29"/>
                  <a:gd name="T14" fmla="*/ 0 w 4"/>
                  <a:gd name="T1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9">
                    <a:moveTo>
                      <a:pt x="0" y="29"/>
                    </a:moveTo>
                    <a:cubicBezTo>
                      <a:pt x="0" y="22"/>
                      <a:pt x="0" y="15"/>
                      <a:pt x="0" y="8"/>
                    </a:cubicBezTo>
                    <a:cubicBezTo>
                      <a:pt x="0" y="6"/>
                      <a:pt x="0" y="5"/>
                      <a:pt x="1" y="3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3" y="0"/>
                      <a:pt x="4" y="2"/>
                      <a:pt x="3" y="3"/>
                    </a:cubicBezTo>
                    <a:cubicBezTo>
                      <a:pt x="3" y="7"/>
                      <a:pt x="3" y="10"/>
                      <a:pt x="2" y="14"/>
                    </a:cubicBezTo>
                    <a:cubicBezTo>
                      <a:pt x="2" y="19"/>
                      <a:pt x="1" y="24"/>
                      <a:pt x="1" y="29"/>
                    </a:cubicBezTo>
                    <a:cubicBezTo>
                      <a:pt x="1" y="29"/>
                      <a:pt x="0" y="29"/>
                      <a:pt x="0" y="29"/>
                    </a:cubicBezTo>
                    <a:close/>
                  </a:path>
                </a:pathLst>
              </a:custGeom>
              <a:solidFill>
                <a:srgbClr val="515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3" name="Freeform 347"/>
              <p:cNvSpPr>
                <a:spLocks/>
              </p:cNvSpPr>
              <p:nvPr/>
            </p:nvSpPr>
            <p:spPr bwMode="auto">
              <a:xfrm>
                <a:off x="4829" y="1588"/>
                <a:ext cx="23" cy="26"/>
              </a:xfrm>
              <a:custGeom>
                <a:avLst/>
                <a:gdLst>
                  <a:gd name="T0" fmla="*/ 0 w 16"/>
                  <a:gd name="T1" fmla="*/ 12 h 18"/>
                  <a:gd name="T2" fmla="*/ 7 w 16"/>
                  <a:gd name="T3" fmla="*/ 10 h 18"/>
                  <a:gd name="T4" fmla="*/ 4 w 16"/>
                  <a:gd name="T5" fmla="*/ 0 h 18"/>
                  <a:gd name="T6" fmla="*/ 6 w 16"/>
                  <a:gd name="T7" fmla="*/ 4 h 18"/>
                  <a:gd name="T8" fmla="*/ 16 w 16"/>
                  <a:gd name="T9" fmla="*/ 13 h 18"/>
                  <a:gd name="T10" fmla="*/ 15 w 16"/>
                  <a:gd name="T11" fmla="*/ 16 h 18"/>
                  <a:gd name="T12" fmla="*/ 8 w 16"/>
                  <a:gd name="T13" fmla="*/ 17 h 18"/>
                  <a:gd name="T14" fmla="*/ 7 w 16"/>
                  <a:gd name="T15" fmla="*/ 14 h 18"/>
                  <a:gd name="T16" fmla="*/ 2 w 16"/>
                  <a:gd name="T17" fmla="*/ 12 h 18"/>
                  <a:gd name="T18" fmla="*/ 0 w 16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8">
                    <a:moveTo>
                      <a:pt x="0" y="12"/>
                    </a:moveTo>
                    <a:cubicBezTo>
                      <a:pt x="2" y="10"/>
                      <a:pt x="4" y="10"/>
                      <a:pt x="7" y="10"/>
                    </a:cubicBezTo>
                    <a:cubicBezTo>
                      <a:pt x="4" y="7"/>
                      <a:pt x="5" y="3"/>
                      <a:pt x="4" y="0"/>
                    </a:cubicBezTo>
                    <a:cubicBezTo>
                      <a:pt x="5" y="1"/>
                      <a:pt x="6" y="2"/>
                      <a:pt x="6" y="4"/>
                    </a:cubicBezTo>
                    <a:cubicBezTo>
                      <a:pt x="7" y="9"/>
                      <a:pt x="12" y="11"/>
                      <a:pt x="16" y="13"/>
                    </a:cubicBezTo>
                    <a:cubicBezTo>
                      <a:pt x="16" y="15"/>
                      <a:pt x="16" y="16"/>
                      <a:pt x="15" y="16"/>
                    </a:cubicBezTo>
                    <a:cubicBezTo>
                      <a:pt x="13" y="17"/>
                      <a:pt x="11" y="15"/>
                      <a:pt x="8" y="17"/>
                    </a:cubicBezTo>
                    <a:cubicBezTo>
                      <a:pt x="7" y="18"/>
                      <a:pt x="5" y="16"/>
                      <a:pt x="7" y="14"/>
                    </a:cubicBezTo>
                    <a:cubicBezTo>
                      <a:pt x="6" y="11"/>
                      <a:pt x="4" y="12"/>
                      <a:pt x="2" y="12"/>
                    </a:cubicBezTo>
                    <a:cubicBezTo>
                      <a:pt x="1" y="13"/>
                      <a:pt x="0" y="14"/>
                      <a:pt x="0" y="12"/>
                    </a:cubicBezTo>
                    <a:close/>
                  </a:path>
                </a:pathLst>
              </a:custGeom>
              <a:solidFill>
                <a:srgbClr val="9B7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4" name="Freeform 348"/>
              <p:cNvSpPr>
                <a:spLocks/>
              </p:cNvSpPr>
              <p:nvPr/>
            </p:nvSpPr>
            <p:spPr bwMode="auto">
              <a:xfrm>
                <a:off x="4664" y="1468"/>
                <a:ext cx="20" cy="10"/>
              </a:xfrm>
              <a:custGeom>
                <a:avLst/>
                <a:gdLst>
                  <a:gd name="T0" fmla="*/ 3 w 14"/>
                  <a:gd name="T1" fmla="*/ 7 h 7"/>
                  <a:gd name="T2" fmla="*/ 0 w 14"/>
                  <a:gd name="T3" fmla="*/ 0 h 7"/>
                  <a:gd name="T4" fmla="*/ 2 w 14"/>
                  <a:gd name="T5" fmla="*/ 0 h 7"/>
                  <a:gd name="T6" fmla="*/ 9 w 14"/>
                  <a:gd name="T7" fmla="*/ 0 h 7"/>
                  <a:gd name="T8" fmla="*/ 13 w 14"/>
                  <a:gd name="T9" fmla="*/ 3 h 7"/>
                  <a:gd name="T10" fmla="*/ 10 w 14"/>
                  <a:gd name="T11" fmla="*/ 6 h 7"/>
                  <a:gd name="T12" fmla="*/ 3 w 1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7">
                    <a:moveTo>
                      <a:pt x="3" y="7"/>
                    </a:moveTo>
                    <a:cubicBezTo>
                      <a:pt x="2" y="5"/>
                      <a:pt x="1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4" y="2"/>
                      <a:pt x="6" y="1"/>
                      <a:pt x="9" y="0"/>
                    </a:cubicBezTo>
                    <a:cubicBezTo>
                      <a:pt x="11" y="0"/>
                      <a:pt x="13" y="1"/>
                      <a:pt x="13" y="3"/>
                    </a:cubicBezTo>
                    <a:cubicBezTo>
                      <a:pt x="14" y="6"/>
                      <a:pt x="12" y="5"/>
                      <a:pt x="10" y="6"/>
                    </a:cubicBezTo>
                    <a:cubicBezTo>
                      <a:pt x="7" y="7"/>
                      <a:pt x="5" y="7"/>
                      <a:pt x="3" y="7"/>
                    </a:cubicBezTo>
                    <a:close/>
                  </a:path>
                </a:pathLst>
              </a:custGeom>
              <a:solidFill>
                <a:srgbClr val="504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5" name="Freeform 349"/>
              <p:cNvSpPr>
                <a:spLocks/>
              </p:cNvSpPr>
              <p:nvPr/>
            </p:nvSpPr>
            <p:spPr bwMode="auto">
              <a:xfrm>
                <a:off x="4634" y="2546"/>
                <a:ext cx="13" cy="54"/>
              </a:xfrm>
              <a:custGeom>
                <a:avLst/>
                <a:gdLst>
                  <a:gd name="T0" fmla="*/ 8 w 9"/>
                  <a:gd name="T1" fmla="*/ 37 h 37"/>
                  <a:gd name="T2" fmla="*/ 8 w 9"/>
                  <a:gd name="T3" fmla="*/ 37 h 37"/>
                  <a:gd name="T4" fmla="*/ 8 w 9"/>
                  <a:gd name="T5" fmla="*/ 37 h 37"/>
                  <a:gd name="T6" fmla="*/ 0 w 9"/>
                  <a:gd name="T7" fmla="*/ 8 h 37"/>
                  <a:gd name="T8" fmla="*/ 0 w 9"/>
                  <a:gd name="T9" fmla="*/ 4 h 37"/>
                  <a:gd name="T10" fmla="*/ 1 w 9"/>
                  <a:gd name="T11" fmla="*/ 0 h 37"/>
                  <a:gd name="T12" fmla="*/ 9 w 9"/>
                  <a:gd name="T13" fmla="*/ 33 h 37"/>
                  <a:gd name="T14" fmla="*/ 9 w 9"/>
                  <a:gd name="T15" fmla="*/ 35 h 37"/>
                  <a:gd name="T16" fmla="*/ 8 w 9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7">
                    <a:moveTo>
                      <a:pt x="8" y="37"/>
                    </a:move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4" y="27"/>
                      <a:pt x="4" y="17"/>
                      <a:pt x="0" y="8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4" y="11"/>
                      <a:pt x="6" y="22"/>
                      <a:pt x="9" y="33"/>
                    </a:cubicBezTo>
                    <a:cubicBezTo>
                      <a:pt x="9" y="34"/>
                      <a:pt x="9" y="35"/>
                      <a:pt x="9" y="35"/>
                    </a:cubicBezTo>
                    <a:cubicBezTo>
                      <a:pt x="9" y="36"/>
                      <a:pt x="9" y="36"/>
                      <a:pt x="8" y="37"/>
                    </a:cubicBezTo>
                    <a:close/>
                  </a:path>
                </a:pathLst>
              </a:custGeom>
              <a:solidFill>
                <a:srgbClr val="CBC9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6" name="Freeform 350"/>
              <p:cNvSpPr>
                <a:spLocks/>
              </p:cNvSpPr>
              <p:nvPr/>
            </p:nvSpPr>
            <p:spPr bwMode="auto">
              <a:xfrm>
                <a:off x="4904" y="3218"/>
                <a:ext cx="25" cy="15"/>
              </a:xfrm>
              <a:custGeom>
                <a:avLst/>
                <a:gdLst>
                  <a:gd name="T0" fmla="*/ 7 w 17"/>
                  <a:gd name="T1" fmla="*/ 8 h 10"/>
                  <a:gd name="T2" fmla="*/ 0 w 17"/>
                  <a:gd name="T3" fmla="*/ 5 h 10"/>
                  <a:gd name="T4" fmla="*/ 6 w 17"/>
                  <a:gd name="T5" fmla="*/ 3 h 10"/>
                  <a:gd name="T6" fmla="*/ 2 w 17"/>
                  <a:gd name="T7" fmla="*/ 2 h 10"/>
                  <a:gd name="T8" fmla="*/ 17 w 17"/>
                  <a:gd name="T9" fmla="*/ 3 h 10"/>
                  <a:gd name="T10" fmla="*/ 17 w 17"/>
                  <a:gd name="T11" fmla="*/ 5 h 10"/>
                  <a:gd name="T12" fmla="*/ 12 w 17"/>
                  <a:gd name="T13" fmla="*/ 4 h 10"/>
                  <a:gd name="T14" fmla="*/ 12 w 17"/>
                  <a:gd name="T15" fmla="*/ 9 h 10"/>
                  <a:gd name="T16" fmla="*/ 7 w 17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7" y="8"/>
                    </a:moveTo>
                    <a:cubicBezTo>
                      <a:pt x="6" y="5"/>
                      <a:pt x="3" y="6"/>
                      <a:pt x="0" y="5"/>
                    </a:cubicBezTo>
                    <a:cubicBezTo>
                      <a:pt x="2" y="3"/>
                      <a:pt x="4" y="4"/>
                      <a:pt x="6" y="3"/>
                    </a:cubicBezTo>
                    <a:cubicBezTo>
                      <a:pt x="5" y="2"/>
                      <a:pt x="3" y="3"/>
                      <a:pt x="2" y="2"/>
                    </a:cubicBezTo>
                    <a:cubicBezTo>
                      <a:pt x="7" y="2"/>
                      <a:pt x="12" y="0"/>
                      <a:pt x="17" y="3"/>
                    </a:cubicBezTo>
                    <a:cubicBezTo>
                      <a:pt x="16" y="4"/>
                      <a:pt x="17" y="4"/>
                      <a:pt x="17" y="5"/>
                    </a:cubicBezTo>
                    <a:cubicBezTo>
                      <a:pt x="15" y="5"/>
                      <a:pt x="14" y="3"/>
                      <a:pt x="12" y="4"/>
                    </a:cubicBezTo>
                    <a:cubicBezTo>
                      <a:pt x="10" y="6"/>
                      <a:pt x="12" y="8"/>
                      <a:pt x="12" y="9"/>
                    </a:cubicBezTo>
                    <a:cubicBezTo>
                      <a:pt x="10" y="10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363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7" name="Freeform 351"/>
              <p:cNvSpPr>
                <a:spLocks/>
              </p:cNvSpPr>
              <p:nvPr/>
            </p:nvSpPr>
            <p:spPr bwMode="auto">
              <a:xfrm>
                <a:off x="4846" y="1763"/>
                <a:ext cx="16" cy="20"/>
              </a:xfrm>
              <a:custGeom>
                <a:avLst/>
                <a:gdLst>
                  <a:gd name="T0" fmla="*/ 3 w 11"/>
                  <a:gd name="T1" fmla="*/ 14 h 14"/>
                  <a:gd name="T2" fmla="*/ 2 w 11"/>
                  <a:gd name="T3" fmla="*/ 9 h 14"/>
                  <a:gd name="T4" fmla="*/ 1 w 11"/>
                  <a:gd name="T5" fmla="*/ 4 h 14"/>
                  <a:gd name="T6" fmla="*/ 10 w 11"/>
                  <a:gd name="T7" fmla="*/ 0 h 14"/>
                  <a:gd name="T8" fmla="*/ 3 w 11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3" y="14"/>
                    </a:moveTo>
                    <a:cubicBezTo>
                      <a:pt x="0" y="13"/>
                      <a:pt x="4" y="10"/>
                      <a:pt x="2" y="9"/>
                    </a:cubicBezTo>
                    <a:cubicBezTo>
                      <a:pt x="2" y="7"/>
                      <a:pt x="0" y="6"/>
                      <a:pt x="1" y="4"/>
                    </a:cubicBezTo>
                    <a:cubicBezTo>
                      <a:pt x="4" y="4"/>
                      <a:pt x="7" y="2"/>
                      <a:pt x="10" y="0"/>
                    </a:cubicBezTo>
                    <a:cubicBezTo>
                      <a:pt x="7" y="4"/>
                      <a:pt x="11" y="12"/>
                      <a:pt x="3" y="14"/>
                    </a:cubicBezTo>
                    <a:close/>
                  </a:path>
                </a:pathLst>
              </a:custGeom>
              <a:solidFill>
                <a:srgbClr val="969D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8" name="Freeform 352"/>
              <p:cNvSpPr>
                <a:spLocks/>
              </p:cNvSpPr>
              <p:nvPr/>
            </p:nvSpPr>
            <p:spPr bwMode="auto">
              <a:xfrm>
                <a:off x="4615" y="2464"/>
                <a:ext cx="13" cy="54"/>
              </a:xfrm>
              <a:custGeom>
                <a:avLst/>
                <a:gdLst>
                  <a:gd name="T0" fmla="*/ 0 w 9"/>
                  <a:gd name="T1" fmla="*/ 0 h 37"/>
                  <a:gd name="T2" fmla="*/ 4 w 9"/>
                  <a:gd name="T3" fmla="*/ 8 h 37"/>
                  <a:gd name="T4" fmla="*/ 9 w 9"/>
                  <a:gd name="T5" fmla="*/ 35 h 37"/>
                  <a:gd name="T6" fmla="*/ 8 w 9"/>
                  <a:gd name="T7" fmla="*/ 36 h 37"/>
                  <a:gd name="T8" fmla="*/ 8 w 9"/>
                  <a:gd name="T9" fmla="*/ 36 h 37"/>
                  <a:gd name="T10" fmla="*/ 5 w 9"/>
                  <a:gd name="T11" fmla="*/ 23 h 37"/>
                  <a:gd name="T12" fmla="*/ 0 w 9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37">
                    <a:moveTo>
                      <a:pt x="0" y="0"/>
                    </a:moveTo>
                    <a:cubicBezTo>
                      <a:pt x="4" y="1"/>
                      <a:pt x="4" y="5"/>
                      <a:pt x="4" y="8"/>
                    </a:cubicBezTo>
                    <a:cubicBezTo>
                      <a:pt x="6" y="17"/>
                      <a:pt x="7" y="26"/>
                      <a:pt x="9" y="35"/>
                    </a:cubicBezTo>
                    <a:cubicBezTo>
                      <a:pt x="9" y="36"/>
                      <a:pt x="9" y="36"/>
                      <a:pt x="8" y="36"/>
                    </a:cubicBezTo>
                    <a:cubicBezTo>
                      <a:pt x="8" y="37"/>
                      <a:pt x="8" y="36"/>
                      <a:pt x="8" y="36"/>
                    </a:cubicBezTo>
                    <a:cubicBezTo>
                      <a:pt x="5" y="33"/>
                      <a:pt x="7" y="28"/>
                      <a:pt x="5" y="23"/>
                    </a:cubicBezTo>
                    <a:cubicBezTo>
                      <a:pt x="3" y="16"/>
                      <a:pt x="2" y="8"/>
                      <a:pt x="0" y="0"/>
                    </a:cubicBezTo>
                    <a:close/>
                  </a:path>
                </a:pathLst>
              </a:custGeom>
              <a:solidFill>
                <a:srgbClr val="7978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9" name="Freeform 353"/>
              <p:cNvSpPr>
                <a:spLocks/>
              </p:cNvSpPr>
              <p:nvPr/>
            </p:nvSpPr>
            <p:spPr bwMode="auto">
              <a:xfrm>
                <a:off x="5004" y="2088"/>
                <a:ext cx="32" cy="25"/>
              </a:xfrm>
              <a:custGeom>
                <a:avLst/>
                <a:gdLst>
                  <a:gd name="T0" fmla="*/ 1 w 22"/>
                  <a:gd name="T1" fmla="*/ 3 h 17"/>
                  <a:gd name="T2" fmla="*/ 1 w 22"/>
                  <a:gd name="T3" fmla="*/ 0 h 17"/>
                  <a:gd name="T4" fmla="*/ 20 w 22"/>
                  <a:gd name="T5" fmla="*/ 12 h 17"/>
                  <a:gd name="T6" fmla="*/ 21 w 22"/>
                  <a:gd name="T7" fmla="*/ 17 h 17"/>
                  <a:gd name="T8" fmla="*/ 1 w 22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7">
                    <a:moveTo>
                      <a:pt x="1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8" y="4"/>
                      <a:pt x="13" y="9"/>
                      <a:pt x="20" y="12"/>
                    </a:cubicBezTo>
                    <a:cubicBezTo>
                      <a:pt x="21" y="13"/>
                      <a:pt x="22" y="15"/>
                      <a:pt x="21" y="17"/>
                    </a:cubicBezTo>
                    <a:cubicBezTo>
                      <a:pt x="15" y="12"/>
                      <a:pt x="8" y="8"/>
                      <a:pt x="1" y="3"/>
                    </a:cubicBezTo>
                    <a:close/>
                  </a:path>
                </a:pathLst>
              </a:custGeom>
              <a:solidFill>
                <a:srgbClr val="D2A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0" name="Freeform 354"/>
              <p:cNvSpPr>
                <a:spLocks/>
              </p:cNvSpPr>
              <p:nvPr/>
            </p:nvSpPr>
            <p:spPr bwMode="auto">
              <a:xfrm>
                <a:off x="3953" y="2808"/>
                <a:ext cx="13" cy="46"/>
              </a:xfrm>
              <a:custGeom>
                <a:avLst/>
                <a:gdLst>
                  <a:gd name="T0" fmla="*/ 0 w 9"/>
                  <a:gd name="T1" fmla="*/ 31 h 32"/>
                  <a:gd name="T2" fmla="*/ 5 w 9"/>
                  <a:gd name="T3" fmla="*/ 0 h 32"/>
                  <a:gd name="T4" fmla="*/ 7 w 9"/>
                  <a:gd name="T5" fmla="*/ 3 h 32"/>
                  <a:gd name="T6" fmla="*/ 8 w 9"/>
                  <a:gd name="T7" fmla="*/ 5 h 32"/>
                  <a:gd name="T8" fmla="*/ 8 w 9"/>
                  <a:gd name="T9" fmla="*/ 11 h 32"/>
                  <a:gd name="T10" fmla="*/ 5 w 9"/>
                  <a:gd name="T11" fmla="*/ 10 h 32"/>
                  <a:gd name="T12" fmla="*/ 1 w 9"/>
                  <a:gd name="T13" fmla="*/ 32 h 32"/>
                  <a:gd name="T14" fmla="*/ 1 w 9"/>
                  <a:gd name="T15" fmla="*/ 32 h 32"/>
                  <a:gd name="T16" fmla="*/ 0 w 9"/>
                  <a:gd name="T17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0" y="31"/>
                    </a:moveTo>
                    <a:cubicBezTo>
                      <a:pt x="2" y="21"/>
                      <a:pt x="3" y="11"/>
                      <a:pt x="5" y="0"/>
                    </a:cubicBezTo>
                    <a:cubicBezTo>
                      <a:pt x="7" y="0"/>
                      <a:pt x="5" y="2"/>
                      <a:pt x="7" y="3"/>
                    </a:cubicBezTo>
                    <a:cubicBezTo>
                      <a:pt x="7" y="4"/>
                      <a:pt x="9" y="4"/>
                      <a:pt x="8" y="5"/>
                    </a:cubicBezTo>
                    <a:cubicBezTo>
                      <a:pt x="5" y="7"/>
                      <a:pt x="7" y="9"/>
                      <a:pt x="8" y="11"/>
                    </a:cubicBezTo>
                    <a:cubicBezTo>
                      <a:pt x="6" y="12"/>
                      <a:pt x="6" y="10"/>
                      <a:pt x="5" y="10"/>
                    </a:cubicBezTo>
                    <a:cubicBezTo>
                      <a:pt x="4" y="17"/>
                      <a:pt x="2" y="25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32"/>
                      <a:pt x="0" y="32"/>
                      <a:pt x="0" y="31"/>
                    </a:cubicBezTo>
                    <a:close/>
                  </a:path>
                </a:pathLst>
              </a:custGeom>
              <a:solidFill>
                <a:srgbClr val="CABC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1" name="Freeform 355"/>
              <p:cNvSpPr>
                <a:spLocks/>
              </p:cNvSpPr>
              <p:nvPr/>
            </p:nvSpPr>
            <p:spPr bwMode="auto">
              <a:xfrm>
                <a:off x="4262" y="3007"/>
                <a:ext cx="9" cy="21"/>
              </a:xfrm>
              <a:custGeom>
                <a:avLst/>
                <a:gdLst>
                  <a:gd name="T0" fmla="*/ 0 w 6"/>
                  <a:gd name="T1" fmla="*/ 2 h 14"/>
                  <a:gd name="T2" fmla="*/ 6 w 6"/>
                  <a:gd name="T3" fmla="*/ 5 h 14"/>
                  <a:gd name="T4" fmla="*/ 6 w 6"/>
                  <a:gd name="T5" fmla="*/ 10 h 14"/>
                  <a:gd name="T6" fmla="*/ 4 w 6"/>
                  <a:gd name="T7" fmla="*/ 14 h 14"/>
                  <a:gd name="T8" fmla="*/ 2 w 6"/>
                  <a:gd name="T9" fmla="*/ 11 h 14"/>
                  <a:gd name="T10" fmla="*/ 1 w 6"/>
                  <a:gd name="T11" fmla="*/ 9 h 14"/>
                  <a:gd name="T12" fmla="*/ 0 w 6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4">
                    <a:moveTo>
                      <a:pt x="0" y="2"/>
                    </a:moveTo>
                    <a:cubicBezTo>
                      <a:pt x="3" y="0"/>
                      <a:pt x="5" y="1"/>
                      <a:pt x="6" y="5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6" y="12"/>
                      <a:pt x="6" y="14"/>
                      <a:pt x="4" y="14"/>
                    </a:cubicBezTo>
                    <a:cubicBezTo>
                      <a:pt x="2" y="14"/>
                      <a:pt x="2" y="12"/>
                      <a:pt x="2" y="11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1" y="7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7D7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2" name="Freeform 356"/>
              <p:cNvSpPr>
                <a:spLocks/>
              </p:cNvSpPr>
              <p:nvPr/>
            </p:nvSpPr>
            <p:spPr bwMode="auto">
              <a:xfrm>
                <a:off x="4686" y="1915"/>
                <a:ext cx="19" cy="56"/>
              </a:xfrm>
              <a:custGeom>
                <a:avLst/>
                <a:gdLst>
                  <a:gd name="T0" fmla="*/ 13 w 13"/>
                  <a:gd name="T1" fmla="*/ 38 h 39"/>
                  <a:gd name="T2" fmla="*/ 13 w 13"/>
                  <a:gd name="T3" fmla="*/ 38 h 39"/>
                  <a:gd name="T4" fmla="*/ 12 w 13"/>
                  <a:gd name="T5" fmla="*/ 39 h 39"/>
                  <a:gd name="T6" fmla="*/ 9 w 13"/>
                  <a:gd name="T7" fmla="*/ 26 h 39"/>
                  <a:gd name="T8" fmla="*/ 5 w 13"/>
                  <a:gd name="T9" fmla="*/ 9 h 39"/>
                  <a:gd name="T10" fmla="*/ 0 w 13"/>
                  <a:gd name="T11" fmla="*/ 0 h 39"/>
                  <a:gd name="T12" fmla="*/ 5 w 13"/>
                  <a:gd name="T13" fmla="*/ 4 h 39"/>
                  <a:gd name="T14" fmla="*/ 13 w 13"/>
                  <a:gd name="T15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39">
                    <a:moveTo>
                      <a:pt x="13" y="38"/>
                    </a:moveTo>
                    <a:cubicBezTo>
                      <a:pt x="13" y="38"/>
                      <a:pt x="13" y="38"/>
                      <a:pt x="13" y="38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1" y="34"/>
                      <a:pt x="10" y="30"/>
                      <a:pt x="9" y="26"/>
                    </a:cubicBezTo>
                    <a:cubicBezTo>
                      <a:pt x="7" y="20"/>
                      <a:pt x="6" y="15"/>
                      <a:pt x="5" y="9"/>
                    </a:cubicBezTo>
                    <a:cubicBezTo>
                      <a:pt x="4" y="6"/>
                      <a:pt x="1" y="3"/>
                      <a:pt x="0" y="0"/>
                    </a:cubicBezTo>
                    <a:cubicBezTo>
                      <a:pt x="1" y="1"/>
                      <a:pt x="3" y="3"/>
                      <a:pt x="5" y="4"/>
                    </a:cubicBezTo>
                    <a:cubicBezTo>
                      <a:pt x="8" y="15"/>
                      <a:pt x="11" y="26"/>
                      <a:pt x="13" y="38"/>
                    </a:cubicBezTo>
                    <a:close/>
                  </a:path>
                </a:pathLst>
              </a:custGeom>
              <a:solidFill>
                <a:srgbClr val="BCB7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3" name="Freeform 357"/>
              <p:cNvSpPr>
                <a:spLocks/>
              </p:cNvSpPr>
              <p:nvPr/>
            </p:nvSpPr>
            <p:spPr bwMode="auto">
              <a:xfrm>
                <a:off x="4806" y="2598"/>
                <a:ext cx="11" cy="34"/>
              </a:xfrm>
              <a:custGeom>
                <a:avLst/>
                <a:gdLst>
                  <a:gd name="T0" fmla="*/ 7 w 8"/>
                  <a:gd name="T1" fmla="*/ 23 h 23"/>
                  <a:gd name="T2" fmla="*/ 3 w 8"/>
                  <a:gd name="T3" fmla="*/ 17 h 23"/>
                  <a:gd name="T4" fmla="*/ 2 w 8"/>
                  <a:gd name="T5" fmla="*/ 12 h 23"/>
                  <a:gd name="T6" fmla="*/ 0 w 8"/>
                  <a:gd name="T7" fmla="*/ 14 h 23"/>
                  <a:gd name="T8" fmla="*/ 0 w 8"/>
                  <a:gd name="T9" fmla="*/ 0 h 23"/>
                  <a:gd name="T10" fmla="*/ 1 w 8"/>
                  <a:gd name="T11" fmla="*/ 6 h 23"/>
                  <a:gd name="T12" fmla="*/ 3 w 8"/>
                  <a:gd name="T13" fmla="*/ 7 h 23"/>
                  <a:gd name="T14" fmla="*/ 4 w 8"/>
                  <a:gd name="T15" fmla="*/ 8 h 23"/>
                  <a:gd name="T16" fmla="*/ 7 w 8"/>
                  <a:gd name="T17" fmla="*/ 21 h 23"/>
                  <a:gd name="T18" fmla="*/ 7 w 8"/>
                  <a:gd name="T1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23">
                    <a:moveTo>
                      <a:pt x="7" y="23"/>
                    </a:moveTo>
                    <a:cubicBezTo>
                      <a:pt x="5" y="22"/>
                      <a:pt x="4" y="19"/>
                      <a:pt x="3" y="17"/>
                    </a:cubicBezTo>
                    <a:cubicBezTo>
                      <a:pt x="3" y="15"/>
                      <a:pt x="3" y="13"/>
                      <a:pt x="2" y="12"/>
                    </a:cubicBezTo>
                    <a:cubicBezTo>
                      <a:pt x="1" y="13"/>
                      <a:pt x="1" y="13"/>
                      <a:pt x="0" y="14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2"/>
                      <a:pt x="1" y="4"/>
                      <a:pt x="1" y="6"/>
                    </a:cubicBezTo>
                    <a:cubicBezTo>
                      <a:pt x="1" y="7"/>
                      <a:pt x="1" y="7"/>
                      <a:pt x="3" y="7"/>
                    </a:cubicBezTo>
                    <a:cubicBezTo>
                      <a:pt x="3" y="7"/>
                      <a:pt x="4" y="8"/>
                      <a:pt x="4" y="8"/>
                    </a:cubicBezTo>
                    <a:cubicBezTo>
                      <a:pt x="5" y="12"/>
                      <a:pt x="8" y="16"/>
                      <a:pt x="7" y="21"/>
                    </a:cubicBezTo>
                    <a:cubicBezTo>
                      <a:pt x="8" y="22"/>
                      <a:pt x="8" y="22"/>
                      <a:pt x="7" y="23"/>
                    </a:cubicBezTo>
                    <a:close/>
                  </a:path>
                </a:pathLst>
              </a:custGeom>
              <a:solidFill>
                <a:srgbClr val="6F6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4" name="Freeform 358"/>
              <p:cNvSpPr>
                <a:spLocks/>
              </p:cNvSpPr>
              <p:nvPr/>
            </p:nvSpPr>
            <p:spPr bwMode="auto">
              <a:xfrm>
                <a:off x="4382" y="2585"/>
                <a:ext cx="12" cy="21"/>
              </a:xfrm>
              <a:custGeom>
                <a:avLst/>
                <a:gdLst>
                  <a:gd name="T0" fmla="*/ 4 w 8"/>
                  <a:gd name="T1" fmla="*/ 14 h 14"/>
                  <a:gd name="T2" fmla="*/ 3 w 8"/>
                  <a:gd name="T3" fmla="*/ 12 h 14"/>
                  <a:gd name="T4" fmla="*/ 0 w 8"/>
                  <a:gd name="T5" fmla="*/ 9 h 14"/>
                  <a:gd name="T6" fmla="*/ 3 w 8"/>
                  <a:gd name="T7" fmla="*/ 1 h 14"/>
                  <a:gd name="T8" fmla="*/ 6 w 8"/>
                  <a:gd name="T9" fmla="*/ 3 h 14"/>
                  <a:gd name="T10" fmla="*/ 7 w 8"/>
                  <a:gd name="T11" fmla="*/ 12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4" y="13"/>
                      <a:pt x="4" y="12"/>
                      <a:pt x="3" y="12"/>
                    </a:cubicBezTo>
                    <a:cubicBezTo>
                      <a:pt x="2" y="11"/>
                      <a:pt x="0" y="11"/>
                      <a:pt x="0" y="9"/>
                    </a:cubicBezTo>
                    <a:cubicBezTo>
                      <a:pt x="1" y="6"/>
                      <a:pt x="0" y="3"/>
                      <a:pt x="3" y="1"/>
                    </a:cubicBezTo>
                    <a:cubicBezTo>
                      <a:pt x="6" y="0"/>
                      <a:pt x="6" y="1"/>
                      <a:pt x="6" y="3"/>
                    </a:cubicBezTo>
                    <a:cubicBezTo>
                      <a:pt x="6" y="6"/>
                      <a:pt x="4" y="9"/>
                      <a:pt x="7" y="12"/>
                    </a:cubicBezTo>
                    <a:cubicBezTo>
                      <a:pt x="8" y="13"/>
                      <a:pt x="8" y="14"/>
                      <a:pt x="4" y="14"/>
                    </a:cubicBezTo>
                    <a:close/>
                  </a:path>
                </a:pathLst>
              </a:custGeom>
              <a:solidFill>
                <a:srgbClr val="615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5" name="Freeform 359"/>
              <p:cNvSpPr>
                <a:spLocks/>
              </p:cNvSpPr>
              <p:nvPr/>
            </p:nvSpPr>
            <p:spPr bwMode="auto">
              <a:xfrm>
                <a:off x="4835" y="3265"/>
                <a:ext cx="11" cy="29"/>
              </a:xfrm>
              <a:custGeom>
                <a:avLst/>
                <a:gdLst>
                  <a:gd name="T0" fmla="*/ 7 w 8"/>
                  <a:gd name="T1" fmla="*/ 20 h 20"/>
                  <a:gd name="T2" fmla="*/ 0 w 8"/>
                  <a:gd name="T3" fmla="*/ 2 h 20"/>
                  <a:gd name="T4" fmla="*/ 3 w 8"/>
                  <a:gd name="T5" fmla="*/ 5 h 20"/>
                  <a:gd name="T6" fmla="*/ 3 w 8"/>
                  <a:gd name="T7" fmla="*/ 0 h 20"/>
                  <a:gd name="T8" fmla="*/ 7 w 8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7" y="20"/>
                    </a:moveTo>
                    <a:cubicBezTo>
                      <a:pt x="5" y="14"/>
                      <a:pt x="2" y="8"/>
                      <a:pt x="0" y="2"/>
                    </a:cubicBezTo>
                    <a:cubicBezTo>
                      <a:pt x="3" y="2"/>
                      <a:pt x="1" y="4"/>
                      <a:pt x="3" y="5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6" y="1"/>
                      <a:pt x="8" y="12"/>
                      <a:pt x="7" y="20"/>
                    </a:cubicBezTo>
                    <a:close/>
                  </a:path>
                </a:pathLst>
              </a:custGeom>
              <a:solidFill>
                <a:srgbClr val="5151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6" name="Freeform 360"/>
              <p:cNvSpPr>
                <a:spLocks/>
              </p:cNvSpPr>
              <p:nvPr/>
            </p:nvSpPr>
            <p:spPr bwMode="auto">
              <a:xfrm>
                <a:off x="4881" y="2903"/>
                <a:ext cx="7" cy="60"/>
              </a:xfrm>
              <a:custGeom>
                <a:avLst/>
                <a:gdLst>
                  <a:gd name="T0" fmla="*/ 1 w 5"/>
                  <a:gd name="T1" fmla="*/ 0 h 41"/>
                  <a:gd name="T2" fmla="*/ 3 w 5"/>
                  <a:gd name="T3" fmla="*/ 22 h 41"/>
                  <a:gd name="T4" fmla="*/ 5 w 5"/>
                  <a:gd name="T5" fmla="*/ 38 h 41"/>
                  <a:gd name="T6" fmla="*/ 4 w 5"/>
                  <a:gd name="T7" fmla="*/ 41 h 41"/>
                  <a:gd name="T8" fmla="*/ 0 w 5"/>
                  <a:gd name="T9" fmla="*/ 2 h 41"/>
                  <a:gd name="T10" fmla="*/ 1 w 5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1">
                    <a:moveTo>
                      <a:pt x="1" y="0"/>
                    </a:moveTo>
                    <a:cubicBezTo>
                      <a:pt x="3" y="7"/>
                      <a:pt x="2" y="14"/>
                      <a:pt x="3" y="22"/>
                    </a:cubicBezTo>
                    <a:cubicBezTo>
                      <a:pt x="4" y="27"/>
                      <a:pt x="5" y="32"/>
                      <a:pt x="5" y="38"/>
                    </a:cubicBezTo>
                    <a:cubicBezTo>
                      <a:pt x="5" y="39"/>
                      <a:pt x="5" y="40"/>
                      <a:pt x="4" y="41"/>
                    </a:cubicBezTo>
                    <a:cubicBezTo>
                      <a:pt x="3" y="28"/>
                      <a:pt x="1" y="15"/>
                      <a:pt x="0" y="2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B5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7" name="Freeform 361"/>
              <p:cNvSpPr>
                <a:spLocks/>
              </p:cNvSpPr>
              <p:nvPr/>
            </p:nvSpPr>
            <p:spPr bwMode="auto">
              <a:xfrm>
                <a:off x="4696" y="1575"/>
                <a:ext cx="15" cy="42"/>
              </a:xfrm>
              <a:custGeom>
                <a:avLst/>
                <a:gdLst>
                  <a:gd name="T0" fmla="*/ 2 w 10"/>
                  <a:gd name="T1" fmla="*/ 29 h 29"/>
                  <a:gd name="T2" fmla="*/ 3 w 10"/>
                  <a:gd name="T3" fmla="*/ 22 h 29"/>
                  <a:gd name="T4" fmla="*/ 4 w 10"/>
                  <a:gd name="T5" fmla="*/ 15 h 29"/>
                  <a:gd name="T6" fmla="*/ 10 w 10"/>
                  <a:gd name="T7" fmla="*/ 0 h 29"/>
                  <a:gd name="T8" fmla="*/ 2 w 10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9">
                    <a:moveTo>
                      <a:pt x="2" y="29"/>
                    </a:moveTo>
                    <a:cubicBezTo>
                      <a:pt x="0" y="26"/>
                      <a:pt x="2" y="24"/>
                      <a:pt x="3" y="22"/>
                    </a:cubicBezTo>
                    <a:cubicBezTo>
                      <a:pt x="4" y="20"/>
                      <a:pt x="4" y="18"/>
                      <a:pt x="4" y="15"/>
                    </a:cubicBezTo>
                    <a:cubicBezTo>
                      <a:pt x="6" y="10"/>
                      <a:pt x="8" y="5"/>
                      <a:pt x="10" y="0"/>
                    </a:cubicBezTo>
                    <a:cubicBezTo>
                      <a:pt x="9" y="10"/>
                      <a:pt x="7" y="20"/>
                      <a:pt x="2" y="29"/>
                    </a:cubicBezTo>
                    <a:close/>
                  </a:path>
                </a:pathLst>
              </a:custGeom>
              <a:solidFill>
                <a:srgbClr val="ABA4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8" name="Freeform 362"/>
              <p:cNvSpPr>
                <a:spLocks/>
              </p:cNvSpPr>
              <p:nvPr/>
            </p:nvSpPr>
            <p:spPr bwMode="auto">
              <a:xfrm>
                <a:off x="4950" y="2069"/>
                <a:ext cx="24" cy="14"/>
              </a:xfrm>
              <a:custGeom>
                <a:avLst/>
                <a:gdLst>
                  <a:gd name="T0" fmla="*/ 1 w 16"/>
                  <a:gd name="T1" fmla="*/ 1 h 9"/>
                  <a:gd name="T2" fmla="*/ 7 w 16"/>
                  <a:gd name="T3" fmla="*/ 3 h 9"/>
                  <a:gd name="T4" fmla="*/ 16 w 16"/>
                  <a:gd name="T5" fmla="*/ 0 h 9"/>
                  <a:gd name="T6" fmla="*/ 6 w 16"/>
                  <a:gd name="T7" fmla="*/ 8 h 9"/>
                  <a:gd name="T8" fmla="*/ 4 w 16"/>
                  <a:gd name="T9" fmla="*/ 8 h 9"/>
                  <a:gd name="T10" fmla="*/ 1 w 16"/>
                  <a:gd name="T11" fmla="*/ 5 h 9"/>
                  <a:gd name="T12" fmla="*/ 1 w 16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2" y="5"/>
                      <a:pt x="4" y="4"/>
                      <a:pt x="7" y="3"/>
                    </a:cubicBezTo>
                    <a:cubicBezTo>
                      <a:pt x="10" y="2"/>
                      <a:pt x="12" y="0"/>
                      <a:pt x="16" y="0"/>
                    </a:cubicBezTo>
                    <a:cubicBezTo>
                      <a:pt x="15" y="5"/>
                      <a:pt x="10" y="6"/>
                      <a:pt x="6" y="8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0" y="9"/>
                      <a:pt x="0" y="8"/>
                      <a:pt x="1" y="5"/>
                    </a:cubicBezTo>
                    <a:cubicBezTo>
                      <a:pt x="1" y="4"/>
                      <a:pt x="1" y="3"/>
                      <a:pt x="1" y="1"/>
                    </a:cubicBezTo>
                    <a:close/>
                  </a:path>
                </a:pathLst>
              </a:custGeom>
              <a:solidFill>
                <a:srgbClr val="6558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9" name="Freeform 363"/>
              <p:cNvSpPr>
                <a:spLocks/>
              </p:cNvSpPr>
              <p:nvPr/>
            </p:nvSpPr>
            <p:spPr bwMode="auto">
              <a:xfrm>
                <a:off x="4835" y="1606"/>
                <a:ext cx="22" cy="24"/>
              </a:xfrm>
              <a:custGeom>
                <a:avLst/>
                <a:gdLst>
                  <a:gd name="T0" fmla="*/ 3 w 15"/>
                  <a:gd name="T1" fmla="*/ 2 h 17"/>
                  <a:gd name="T2" fmla="*/ 4 w 15"/>
                  <a:gd name="T3" fmla="*/ 5 h 17"/>
                  <a:gd name="T4" fmla="*/ 5 w 15"/>
                  <a:gd name="T5" fmla="*/ 3 h 17"/>
                  <a:gd name="T6" fmla="*/ 7 w 15"/>
                  <a:gd name="T7" fmla="*/ 2 h 17"/>
                  <a:gd name="T8" fmla="*/ 11 w 15"/>
                  <a:gd name="T9" fmla="*/ 5 h 17"/>
                  <a:gd name="T10" fmla="*/ 13 w 15"/>
                  <a:gd name="T11" fmla="*/ 9 h 17"/>
                  <a:gd name="T12" fmla="*/ 15 w 15"/>
                  <a:gd name="T13" fmla="*/ 17 h 17"/>
                  <a:gd name="T14" fmla="*/ 4 w 15"/>
                  <a:gd name="T15" fmla="*/ 6 h 17"/>
                  <a:gd name="T16" fmla="*/ 1 w 15"/>
                  <a:gd name="T17" fmla="*/ 2 h 17"/>
                  <a:gd name="T18" fmla="*/ 3 w 15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7">
                    <a:moveTo>
                      <a:pt x="3" y="2"/>
                    </a:moveTo>
                    <a:cubicBezTo>
                      <a:pt x="2" y="3"/>
                      <a:pt x="2" y="4"/>
                      <a:pt x="4" y="5"/>
                    </a:cubicBezTo>
                    <a:cubicBezTo>
                      <a:pt x="6" y="5"/>
                      <a:pt x="4" y="3"/>
                      <a:pt x="5" y="3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8" y="3"/>
                      <a:pt x="9" y="4"/>
                      <a:pt x="11" y="5"/>
                    </a:cubicBezTo>
                    <a:cubicBezTo>
                      <a:pt x="13" y="5"/>
                      <a:pt x="14" y="6"/>
                      <a:pt x="13" y="9"/>
                    </a:cubicBezTo>
                    <a:cubicBezTo>
                      <a:pt x="14" y="11"/>
                      <a:pt x="15" y="14"/>
                      <a:pt x="15" y="17"/>
                    </a:cubicBezTo>
                    <a:cubicBezTo>
                      <a:pt x="14" y="10"/>
                      <a:pt x="10" y="7"/>
                      <a:pt x="4" y="6"/>
                    </a:cubicBezTo>
                    <a:cubicBezTo>
                      <a:pt x="1" y="6"/>
                      <a:pt x="1" y="3"/>
                      <a:pt x="1" y="2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4C1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0" name="Freeform 364"/>
              <p:cNvSpPr>
                <a:spLocks/>
              </p:cNvSpPr>
              <p:nvPr/>
            </p:nvSpPr>
            <p:spPr bwMode="auto">
              <a:xfrm>
                <a:off x="4984" y="2139"/>
                <a:ext cx="19" cy="11"/>
              </a:xfrm>
              <a:custGeom>
                <a:avLst/>
                <a:gdLst>
                  <a:gd name="T0" fmla="*/ 11 w 13"/>
                  <a:gd name="T1" fmla="*/ 2 h 8"/>
                  <a:gd name="T2" fmla="*/ 11 w 13"/>
                  <a:gd name="T3" fmla="*/ 6 h 8"/>
                  <a:gd name="T4" fmla="*/ 11 w 13"/>
                  <a:gd name="T5" fmla="*/ 6 h 8"/>
                  <a:gd name="T6" fmla="*/ 6 w 13"/>
                  <a:gd name="T7" fmla="*/ 6 h 8"/>
                  <a:gd name="T8" fmla="*/ 0 w 13"/>
                  <a:gd name="T9" fmla="*/ 3 h 8"/>
                  <a:gd name="T10" fmla="*/ 2 w 13"/>
                  <a:gd name="T11" fmla="*/ 1 h 8"/>
                  <a:gd name="T12" fmla="*/ 11 w 13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11" y="2"/>
                    </a:moveTo>
                    <a:cubicBezTo>
                      <a:pt x="12" y="3"/>
                      <a:pt x="9" y="4"/>
                      <a:pt x="11" y="6"/>
                    </a:cubicBezTo>
                    <a:cubicBezTo>
                      <a:pt x="13" y="7"/>
                      <a:pt x="11" y="6"/>
                      <a:pt x="11" y="6"/>
                    </a:cubicBezTo>
                    <a:cubicBezTo>
                      <a:pt x="9" y="6"/>
                      <a:pt x="8" y="6"/>
                      <a:pt x="6" y="6"/>
                    </a:cubicBezTo>
                    <a:cubicBezTo>
                      <a:pt x="4" y="6"/>
                      <a:pt x="0" y="8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5" y="2"/>
                      <a:pt x="8" y="0"/>
                      <a:pt x="11" y="2"/>
                    </a:cubicBezTo>
                    <a:close/>
                  </a:path>
                </a:pathLst>
              </a:custGeom>
              <a:solidFill>
                <a:srgbClr val="BEA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1" name="Freeform 365"/>
              <p:cNvSpPr>
                <a:spLocks/>
              </p:cNvSpPr>
              <p:nvPr/>
            </p:nvSpPr>
            <p:spPr bwMode="auto">
              <a:xfrm>
                <a:off x="4830" y="1867"/>
                <a:ext cx="18" cy="22"/>
              </a:xfrm>
              <a:custGeom>
                <a:avLst/>
                <a:gdLst>
                  <a:gd name="T0" fmla="*/ 0 w 12"/>
                  <a:gd name="T1" fmla="*/ 15 h 15"/>
                  <a:gd name="T2" fmla="*/ 5 w 12"/>
                  <a:gd name="T3" fmla="*/ 1 h 15"/>
                  <a:gd name="T4" fmla="*/ 10 w 12"/>
                  <a:gd name="T5" fmla="*/ 0 h 15"/>
                  <a:gd name="T6" fmla="*/ 11 w 12"/>
                  <a:gd name="T7" fmla="*/ 2 h 15"/>
                  <a:gd name="T8" fmla="*/ 4 w 12"/>
                  <a:gd name="T9" fmla="*/ 13 h 15"/>
                  <a:gd name="T10" fmla="*/ 0 w 12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0" y="15"/>
                    </a:moveTo>
                    <a:cubicBezTo>
                      <a:pt x="0" y="10"/>
                      <a:pt x="4" y="6"/>
                      <a:pt x="5" y="1"/>
                    </a:cubicBezTo>
                    <a:cubicBezTo>
                      <a:pt x="7" y="1"/>
                      <a:pt x="8" y="0"/>
                      <a:pt x="10" y="0"/>
                    </a:cubicBezTo>
                    <a:cubicBezTo>
                      <a:pt x="12" y="0"/>
                      <a:pt x="11" y="1"/>
                      <a:pt x="11" y="2"/>
                    </a:cubicBezTo>
                    <a:cubicBezTo>
                      <a:pt x="9" y="6"/>
                      <a:pt x="7" y="10"/>
                      <a:pt x="4" y="13"/>
                    </a:cubicBezTo>
                    <a:cubicBezTo>
                      <a:pt x="3" y="13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E5DB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2" name="Freeform 366"/>
              <p:cNvSpPr>
                <a:spLocks/>
              </p:cNvSpPr>
              <p:nvPr/>
            </p:nvSpPr>
            <p:spPr bwMode="auto">
              <a:xfrm>
                <a:off x="4700" y="1464"/>
                <a:ext cx="22" cy="13"/>
              </a:xfrm>
              <a:custGeom>
                <a:avLst/>
                <a:gdLst>
                  <a:gd name="T0" fmla="*/ 0 w 15"/>
                  <a:gd name="T1" fmla="*/ 0 h 9"/>
                  <a:gd name="T2" fmla="*/ 4 w 15"/>
                  <a:gd name="T3" fmla="*/ 2 h 9"/>
                  <a:gd name="T4" fmla="*/ 6 w 15"/>
                  <a:gd name="T5" fmla="*/ 2 h 9"/>
                  <a:gd name="T6" fmla="*/ 10 w 15"/>
                  <a:gd name="T7" fmla="*/ 2 h 9"/>
                  <a:gd name="T8" fmla="*/ 14 w 15"/>
                  <a:gd name="T9" fmla="*/ 5 h 9"/>
                  <a:gd name="T10" fmla="*/ 13 w 15"/>
                  <a:gd name="T11" fmla="*/ 7 h 9"/>
                  <a:gd name="T12" fmla="*/ 2 w 15"/>
                  <a:gd name="T13" fmla="*/ 7 h 9"/>
                  <a:gd name="T14" fmla="*/ 0 w 15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9">
                    <a:moveTo>
                      <a:pt x="0" y="0"/>
                    </a:moveTo>
                    <a:cubicBezTo>
                      <a:pt x="1" y="1"/>
                      <a:pt x="3" y="1"/>
                      <a:pt x="4" y="2"/>
                    </a:cubicBezTo>
                    <a:cubicBezTo>
                      <a:pt x="5" y="3"/>
                      <a:pt x="6" y="4"/>
                      <a:pt x="6" y="2"/>
                    </a:cubicBezTo>
                    <a:cubicBezTo>
                      <a:pt x="8" y="2"/>
                      <a:pt x="9" y="2"/>
                      <a:pt x="10" y="2"/>
                    </a:cubicBezTo>
                    <a:cubicBezTo>
                      <a:pt x="12" y="2"/>
                      <a:pt x="11" y="5"/>
                      <a:pt x="14" y="5"/>
                    </a:cubicBezTo>
                    <a:cubicBezTo>
                      <a:pt x="15" y="5"/>
                      <a:pt x="12" y="6"/>
                      <a:pt x="13" y="7"/>
                    </a:cubicBezTo>
                    <a:cubicBezTo>
                      <a:pt x="9" y="7"/>
                      <a:pt x="5" y="9"/>
                      <a:pt x="2" y="7"/>
                    </a:cubicBezTo>
                    <a:cubicBezTo>
                      <a:pt x="2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B0B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3" name="Freeform 367"/>
              <p:cNvSpPr>
                <a:spLocks/>
              </p:cNvSpPr>
              <p:nvPr/>
            </p:nvSpPr>
            <p:spPr bwMode="auto">
              <a:xfrm>
                <a:off x="4839" y="1860"/>
                <a:ext cx="19" cy="25"/>
              </a:xfrm>
              <a:custGeom>
                <a:avLst/>
                <a:gdLst>
                  <a:gd name="T0" fmla="*/ 13 w 13"/>
                  <a:gd name="T1" fmla="*/ 0 h 17"/>
                  <a:gd name="T2" fmla="*/ 7 w 13"/>
                  <a:gd name="T3" fmla="*/ 13 h 17"/>
                  <a:gd name="T4" fmla="*/ 5 w 13"/>
                  <a:gd name="T5" fmla="*/ 16 h 17"/>
                  <a:gd name="T6" fmla="*/ 0 w 13"/>
                  <a:gd name="T7" fmla="*/ 17 h 17"/>
                  <a:gd name="T8" fmla="*/ 8 w 13"/>
                  <a:gd name="T9" fmla="*/ 3 h 17"/>
                  <a:gd name="T10" fmla="*/ 13 w 13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7">
                    <a:moveTo>
                      <a:pt x="13" y="0"/>
                    </a:moveTo>
                    <a:cubicBezTo>
                      <a:pt x="12" y="5"/>
                      <a:pt x="9" y="8"/>
                      <a:pt x="7" y="13"/>
                    </a:cubicBezTo>
                    <a:cubicBezTo>
                      <a:pt x="6" y="14"/>
                      <a:pt x="5" y="14"/>
                      <a:pt x="5" y="16"/>
                    </a:cubicBezTo>
                    <a:cubicBezTo>
                      <a:pt x="3" y="15"/>
                      <a:pt x="2" y="17"/>
                      <a:pt x="0" y="17"/>
                    </a:cubicBezTo>
                    <a:cubicBezTo>
                      <a:pt x="1" y="11"/>
                      <a:pt x="5" y="7"/>
                      <a:pt x="8" y="3"/>
                    </a:cubicBezTo>
                    <a:cubicBezTo>
                      <a:pt x="10" y="2"/>
                      <a:pt x="12" y="1"/>
                      <a:pt x="13" y="0"/>
                    </a:cubicBezTo>
                    <a:close/>
                  </a:path>
                </a:pathLst>
              </a:custGeom>
              <a:solidFill>
                <a:srgbClr val="CAB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4" name="Freeform 368"/>
              <p:cNvSpPr>
                <a:spLocks/>
              </p:cNvSpPr>
              <p:nvPr/>
            </p:nvSpPr>
            <p:spPr bwMode="auto">
              <a:xfrm>
                <a:off x="4248" y="2759"/>
                <a:ext cx="17" cy="52"/>
              </a:xfrm>
              <a:custGeom>
                <a:avLst/>
                <a:gdLst>
                  <a:gd name="T0" fmla="*/ 9 w 12"/>
                  <a:gd name="T1" fmla="*/ 0 h 36"/>
                  <a:gd name="T2" fmla="*/ 8 w 12"/>
                  <a:gd name="T3" fmla="*/ 4 h 36"/>
                  <a:gd name="T4" fmla="*/ 3 w 12"/>
                  <a:gd name="T5" fmla="*/ 18 h 36"/>
                  <a:gd name="T6" fmla="*/ 1 w 12"/>
                  <a:gd name="T7" fmla="*/ 36 h 36"/>
                  <a:gd name="T8" fmla="*/ 2 w 12"/>
                  <a:gd name="T9" fmla="*/ 9 h 36"/>
                  <a:gd name="T10" fmla="*/ 9 w 12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6">
                    <a:moveTo>
                      <a:pt x="9" y="0"/>
                    </a:moveTo>
                    <a:cubicBezTo>
                      <a:pt x="12" y="2"/>
                      <a:pt x="9" y="3"/>
                      <a:pt x="8" y="4"/>
                    </a:cubicBezTo>
                    <a:cubicBezTo>
                      <a:pt x="3" y="7"/>
                      <a:pt x="3" y="12"/>
                      <a:pt x="3" y="18"/>
                    </a:cubicBezTo>
                    <a:cubicBezTo>
                      <a:pt x="3" y="24"/>
                      <a:pt x="3" y="30"/>
                      <a:pt x="1" y="36"/>
                    </a:cubicBezTo>
                    <a:cubicBezTo>
                      <a:pt x="0" y="27"/>
                      <a:pt x="2" y="18"/>
                      <a:pt x="2" y="9"/>
                    </a:cubicBezTo>
                    <a:cubicBezTo>
                      <a:pt x="3" y="5"/>
                      <a:pt x="5" y="3"/>
                      <a:pt x="9" y="0"/>
                    </a:cubicBezTo>
                    <a:close/>
                  </a:path>
                </a:pathLst>
              </a:custGeom>
              <a:solidFill>
                <a:srgbClr val="D3C1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5" name="Freeform 369"/>
              <p:cNvSpPr>
                <a:spLocks/>
              </p:cNvSpPr>
              <p:nvPr/>
            </p:nvSpPr>
            <p:spPr bwMode="auto">
              <a:xfrm>
                <a:off x="4332" y="2075"/>
                <a:ext cx="6" cy="41"/>
              </a:xfrm>
              <a:custGeom>
                <a:avLst/>
                <a:gdLst>
                  <a:gd name="T0" fmla="*/ 3 w 4"/>
                  <a:gd name="T1" fmla="*/ 28 h 28"/>
                  <a:gd name="T2" fmla="*/ 2 w 4"/>
                  <a:gd name="T3" fmla="*/ 24 h 28"/>
                  <a:gd name="T4" fmla="*/ 3 w 4"/>
                  <a:gd name="T5" fmla="*/ 8 h 28"/>
                  <a:gd name="T6" fmla="*/ 2 w 4"/>
                  <a:gd name="T7" fmla="*/ 6 h 28"/>
                  <a:gd name="T8" fmla="*/ 4 w 4"/>
                  <a:gd name="T9" fmla="*/ 0 h 28"/>
                  <a:gd name="T10" fmla="*/ 3 w 4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8">
                    <a:moveTo>
                      <a:pt x="3" y="28"/>
                    </a:moveTo>
                    <a:cubicBezTo>
                      <a:pt x="2" y="27"/>
                      <a:pt x="1" y="26"/>
                      <a:pt x="2" y="24"/>
                    </a:cubicBezTo>
                    <a:cubicBezTo>
                      <a:pt x="2" y="19"/>
                      <a:pt x="0" y="13"/>
                      <a:pt x="3" y="8"/>
                    </a:cubicBezTo>
                    <a:cubicBezTo>
                      <a:pt x="4" y="6"/>
                      <a:pt x="2" y="7"/>
                      <a:pt x="2" y="6"/>
                    </a:cubicBezTo>
                    <a:cubicBezTo>
                      <a:pt x="2" y="4"/>
                      <a:pt x="2" y="2"/>
                      <a:pt x="4" y="0"/>
                    </a:cubicBezTo>
                    <a:cubicBezTo>
                      <a:pt x="4" y="10"/>
                      <a:pt x="4" y="19"/>
                      <a:pt x="3" y="28"/>
                    </a:cubicBezTo>
                    <a:close/>
                  </a:path>
                </a:pathLst>
              </a:custGeom>
              <a:solidFill>
                <a:srgbClr val="403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6" name="Freeform 370"/>
              <p:cNvSpPr>
                <a:spLocks/>
              </p:cNvSpPr>
              <p:nvPr/>
            </p:nvSpPr>
            <p:spPr bwMode="auto">
              <a:xfrm>
                <a:off x="4139" y="1512"/>
                <a:ext cx="11" cy="49"/>
              </a:xfrm>
              <a:custGeom>
                <a:avLst/>
                <a:gdLst>
                  <a:gd name="T0" fmla="*/ 4 w 7"/>
                  <a:gd name="T1" fmla="*/ 0 h 34"/>
                  <a:gd name="T2" fmla="*/ 5 w 7"/>
                  <a:gd name="T3" fmla="*/ 1 h 34"/>
                  <a:gd name="T4" fmla="*/ 6 w 7"/>
                  <a:gd name="T5" fmla="*/ 4 h 34"/>
                  <a:gd name="T6" fmla="*/ 3 w 7"/>
                  <a:gd name="T7" fmla="*/ 16 h 34"/>
                  <a:gd name="T8" fmla="*/ 2 w 7"/>
                  <a:gd name="T9" fmla="*/ 34 h 34"/>
                  <a:gd name="T10" fmla="*/ 3 w 7"/>
                  <a:gd name="T11" fmla="*/ 3 h 34"/>
                  <a:gd name="T12" fmla="*/ 4 w 7"/>
                  <a:gd name="T1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4">
                    <a:moveTo>
                      <a:pt x="4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7" y="2"/>
                      <a:pt x="6" y="3"/>
                      <a:pt x="6" y="4"/>
                    </a:cubicBezTo>
                    <a:cubicBezTo>
                      <a:pt x="4" y="8"/>
                      <a:pt x="3" y="12"/>
                      <a:pt x="3" y="16"/>
                    </a:cubicBezTo>
                    <a:cubicBezTo>
                      <a:pt x="1" y="22"/>
                      <a:pt x="4" y="28"/>
                      <a:pt x="2" y="34"/>
                    </a:cubicBezTo>
                    <a:cubicBezTo>
                      <a:pt x="1" y="24"/>
                      <a:pt x="0" y="13"/>
                      <a:pt x="3" y="3"/>
                    </a:cubicBezTo>
                    <a:cubicBezTo>
                      <a:pt x="4" y="2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7F7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7" name="Freeform 371"/>
              <p:cNvSpPr>
                <a:spLocks/>
              </p:cNvSpPr>
              <p:nvPr/>
            </p:nvSpPr>
            <p:spPr bwMode="auto">
              <a:xfrm>
                <a:off x="4280" y="2538"/>
                <a:ext cx="11" cy="52"/>
              </a:xfrm>
              <a:custGeom>
                <a:avLst/>
                <a:gdLst>
                  <a:gd name="T0" fmla="*/ 0 w 8"/>
                  <a:gd name="T1" fmla="*/ 2 h 36"/>
                  <a:gd name="T2" fmla="*/ 1 w 8"/>
                  <a:gd name="T3" fmla="*/ 0 h 36"/>
                  <a:gd name="T4" fmla="*/ 7 w 8"/>
                  <a:gd name="T5" fmla="*/ 25 h 36"/>
                  <a:gd name="T6" fmla="*/ 6 w 8"/>
                  <a:gd name="T7" fmla="*/ 36 h 36"/>
                  <a:gd name="T8" fmla="*/ 6 w 8"/>
                  <a:gd name="T9" fmla="*/ 36 h 36"/>
                  <a:gd name="T10" fmla="*/ 2 w 8"/>
                  <a:gd name="T11" fmla="*/ 14 h 36"/>
                  <a:gd name="T12" fmla="*/ 0 w 8"/>
                  <a:gd name="T1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6">
                    <a:moveTo>
                      <a:pt x="0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3" y="8"/>
                      <a:pt x="3" y="17"/>
                      <a:pt x="7" y="25"/>
                    </a:cubicBezTo>
                    <a:cubicBezTo>
                      <a:pt x="8" y="27"/>
                      <a:pt x="6" y="32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" y="29"/>
                      <a:pt x="4" y="22"/>
                      <a:pt x="2" y="14"/>
                    </a:cubicBezTo>
                    <a:cubicBezTo>
                      <a:pt x="1" y="10"/>
                      <a:pt x="1" y="6"/>
                      <a:pt x="0" y="2"/>
                    </a:cubicBezTo>
                    <a:close/>
                  </a:path>
                </a:pathLst>
              </a:custGeom>
              <a:solidFill>
                <a:srgbClr val="8B8A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8" name="Freeform 372"/>
              <p:cNvSpPr>
                <a:spLocks/>
              </p:cNvSpPr>
              <p:nvPr/>
            </p:nvSpPr>
            <p:spPr bwMode="auto">
              <a:xfrm>
                <a:off x="4843" y="3298"/>
                <a:ext cx="8" cy="58"/>
              </a:xfrm>
              <a:custGeom>
                <a:avLst/>
                <a:gdLst>
                  <a:gd name="T0" fmla="*/ 5 w 5"/>
                  <a:gd name="T1" fmla="*/ 40 h 40"/>
                  <a:gd name="T2" fmla="*/ 1 w 5"/>
                  <a:gd name="T3" fmla="*/ 0 h 40"/>
                  <a:gd name="T4" fmla="*/ 5 w 5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0">
                    <a:moveTo>
                      <a:pt x="5" y="40"/>
                    </a:moveTo>
                    <a:cubicBezTo>
                      <a:pt x="0" y="27"/>
                      <a:pt x="1" y="14"/>
                      <a:pt x="1" y="0"/>
                    </a:cubicBezTo>
                    <a:cubicBezTo>
                      <a:pt x="2" y="14"/>
                      <a:pt x="2" y="27"/>
                      <a:pt x="5" y="40"/>
                    </a:cubicBezTo>
                    <a:close/>
                  </a:path>
                </a:pathLst>
              </a:custGeom>
              <a:solidFill>
                <a:srgbClr val="6C6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9" name="Freeform 373"/>
              <p:cNvSpPr>
                <a:spLocks/>
              </p:cNvSpPr>
              <p:nvPr/>
            </p:nvSpPr>
            <p:spPr bwMode="auto">
              <a:xfrm>
                <a:off x="4778" y="3012"/>
                <a:ext cx="19" cy="47"/>
              </a:xfrm>
              <a:custGeom>
                <a:avLst/>
                <a:gdLst>
                  <a:gd name="T0" fmla="*/ 13 w 13"/>
                  <a:gd name="T1" fmla="*/ 33 h 33"/>
                  <a:gd name="T2" fmla="*/ 0 w 13"/>
                  <a:gd name="T3" fmla="*/ 0 h 33"/>
                  <a:gd name="T4" fmla="*/ 13 w 13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33">
                    <a:moveTo>
                      <a:pt x="13" y="33"/>
                    </a:moveTo>
                    <a:cubicBezTo>
                      <a:pt x="9" y="22"/>
                      <a:pt x="4" y="11"/>
                      <a:pt x="0" y="0"/>
                    </a:cubicBezTo>
                    <a:cubicBezTo>
                      <a:pt x="6" y="10"/>
                      <a:pt x="10" y="21"/>
                      <a:pt x="13" y="33"/>
                    </a:cubicBezTo>
                    <a:close/>
                  </a:path>
                </a:pathLst>
              </a:custGeom>
              <a:solidFill>
                <a:srgbClr val="6766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0" name="Freeform 374"/>
              <p:cNvSpPr>
                <a:spLocks/>
              </p:cNvSpPr>
              <p:nvPr/>
            </p:nvSpPr>
            <p:spPr bwMode="auto">
              <a:xfrm>
                <a:off x="4648" y="1444"/>
                <a:ext cx="19" cy="24"/>
              </a:xfrm>
              <a:custGeom>
                <a:avLst/>
                <a:gdLst>
                  <a:gd name="T0" fmla="*/ 13 w 13"/>
                  <a:gd name="T1" fmla="*/ 17 h 17"/>
                  <a:gd name="T2" fmla="*/ 11 w 13"/>
                  <a:gd name="T3" fmla="*/ 17 h 17"/>
                  <a:gd name="T4" fmla="*/ 2 w 13"/>
                  <a:gd name="T5" fmla="*/ 3 h 17"/>
                  <a:gd name="T6" fmla="*/ 1 w 13"/>
                  <a:gd name="T7" fmla="*/ 0 h 17"/>
                  <a:gd name="T8" fmla="*/ 13 w 13"/>
                  <a:gd name="T9" fmla="*/ 11 h 17"/>
                  <a:gd name="T10" fmla="*/ 13 w 13"/>
                  <a:gd name="T11" fmla="*/ 16 h 17"/>
                  <a:gd name="T12" fmla="*/ 13 w 13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7">
                    <a:moveTo>
                      <a:pt x="13" y="17"/>
                    </a:moveTo>
                    <a:cubicBezTo>
                      <a:pt x="12" y="17"/>
                      <a:pt x="12" y="17"/>
                      <a:pt x="11" y="17"/>
                    </a:cubicBezTo>
                    <a:cubicBezTo>
                      <a:pt x="8" y="12"/>
                      <a:pt x="5" y="8"/>
                      <a:pt x="2" y="3"/>
                    </a:cubicBezTo>
                    <a:cubicBezTo>
                      <a:pt x="1" y="2"/>
                      <a:pt x="0" y="2"/>
                      <a:pt x="1" y="0"/>
                    </a:cubicBezTo>
                    <a:cubicBezTo>
                      <a:pt x="5" y="4"/>
                      <a:pt x="9" y="8"/>
                      <a:pt x="13" y="11"/>
                    </a:cubicBezTo>
                    <a:cubicBezTo>
                      <a:pt x="13" y="12"/>
                      <a:pt x="12" y="14"/>
                      <a:pt x="13" y="16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1" name="Freeform 375"/>
              <p:cNvSpPr>
                <a:spLocks/>
              </p:cNvSpPr>
              <p:nvPr/>
            </p:nvSpPr>
            <p:spPr bwMode="auto">
              <a:xfrm>
                <a:off x="5020" y="2169"/>
                <a:ext cx="13" cy="38"/>
              </a:xfrm>
              <a:custGeom>
                <a:avLst/>
                <a:gdLst>
                  <a:gd name="T0" fmla="*/ 9 w 9"/>
                  <a:gd name="T1" fmla="*/ 26 h 26"/>
                  <a:gd name="T2" fmla="*/ 0 w 9"/>
                  <a:gd name="T3" fmla="*/ 0 h 26"/>
                  <a:gd name="T4" fmla="*/ 1 w 9"/>
                  <a:gd name="T5" fmla="*/ 0 h 26"/>
                  <a:gd name="T6" fmla="*/ 9 w 9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6">
                    <a:moveTo>
                      <a:pt x="9" y="26"/>
                    </a:moveTo>
                    <a:cubicBezTo>
                      <a:pt x="2" y="19"/>
                      <a:pt x="3" y="9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9"/>
                      <a:pt x="7" y="17"/>
                      <a:pt x="9" y="26"/>
                    </a:cubicBezTo>
                    <a:close/>
                  </a:path>
                </a:pathLst>
              </a:custGeom>
              <a:solidFill>
                <a:srgbClr val="8A82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2" name="Freeform 376"/>
              <p:cNvSpPr>
                <a:spLocks/>
              </p:cNvSpPr>
              <p:nvPr/>
            </p:nvSpPr>
            <p:spPr bwMode="auto">
              <a:xfrm>
                <a:off x="4596" y="988"/>
                <a:ext cx="21" cy="18"/>
              </a:xfrm>
              <a:custGeom>
                <a:avLst/>
                <a:gdLst>
                  <a:gd name="T0" fmla="*/ 14 w 14"/>
                  <a:gd name="T1" fmla="*/ 12 h 12"/>
                  <a:gd name="T2" fmla="*/ 5 w 14"/>
                  <a:gd name="T3" fmla="*/ 7 h 12"/>
                  <a:gd name="T4" fmla="*/ 1 w 14"/>
                  <a:gd name="T5" fmla="*/ 6 h 12"/>
                  <a:gd name="T6" fmla="*/ 1 w 14"/>
                  <a:gd name="T7" fmla="*/ 5 h 12"/>
                  <a:gd name="T8" fmla="*/ 8 w 14"/>
                  <a:gd name="T9" fmla="*/ 3 h 12"/>
                  <a:gd name="T10" fmla="*/ 14 w 14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14" y="12"/>
                    </a:moveTo>
                    <a:cubicBezTo>
                      <a:pt x="10" y="12"/>
                      <a:pt x="7" y="10"/>
                      <a:pt x="5" y="7"/>
                    </a:cubicBezTo>
                    <a:cubicBezTo>
                      <a:pt x="4" y="6"/>
                      <a:pt x="3" y="5"/>
                      <a:pt x="1" y="6"/>
                    </a:cubicBezTo>
                    <a:cubicBezTo>
                      <a:pt x="1" y="6"/>
                      <a:pt x="0" y="5"/>
                      <a:pt x="1" y="5"/>
                    </a:cubicBezTo>
                    <a:cubicBezTo>
                      <a:pt x="3" y="2"/>
                      <a:pt x="5" y="0"/>
                      <a:pt x="8" y="3"/>
                    </a:cubicBezTo>
                    <a:cubicBezTo>
                      <a:pt x="10" y="6"/>
                      <a:pt x="12" y="9"/>
                      <a:pt x="14" y="12"/>
                    </a:cubicBezTo>
                    <a:close/>
                  </a:path>
                </a:pathLst>
              </a:custGeom>
              <a:solidFill>
                <a:srgbClr val="7E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3" name="Freeform 377"/>
              <p:cNvSpPr>
                <a:spLocks/>
              </p:cNvSpPr>
              <p:nvPr/>
            </p:nvSpPr>
            <p:spPr bwMode="auto">
              <a:xfrm>
                <a:off x="4871" y="1871"/>
                <a:ext cx="20" cy="24"/>
              </a:xfrm>
              <a:custGeom>
                <a:avLst/>
                <a:gdLst>
                  <a:gd name="T0" fmla="*/ 6 w 14"/>
                  <a:gd name="T1" fmla="*/ 13 h 16"/>
                  <a:gd name="T2" fmla="*/ 5 w 14"/>
                  <a:gd name="T3" fmla="*/ 13 h 16"/>
                  <a:gd name="T4" fmla="*/ 2 w 14"/>
                  <a:gd name="T5" fmla="*/ 5 h 16"/>
                  <a:gd name="T6" fmla="*/ 3 w 14"/>
                  <a:gd name="T7" fmla="*/ 0 h 16"/>
                  <a:gd name="T8" fmla="*/ 7 w 14"/>
                  <a:gd name="T9" fmla="*/ 9 h 16"/>
                  <a:gd name="T10" fmla="*/ 8 w 14"/>
                  <a:gd name="T11" fmla="*/ 5 h 16"/>
                  <a:gd name="T12" fmla="*/ 14 w 14"/>
                  <a:gd name="T13" fmla="*/ 14 h 16"/>
                  <a:gd name="T14" fmla="*/ 8 w 14"/>
                  <a:gd name="T15" fmla="*/ 16 h 16"/>
                  <a:gd name="T16" fmla="*/ 6 w 14"/>
                  <a:gd name="T1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6">
                    <a:moveTo>
                      <a:pt x="6" y="13"/>
                    </a:moveTo>
                    <a:cubicBezTo>
                      <a:pt x="6" y="13"/>
                      <a:pt x="5" y="13"/>
                      <a:pt x="5" y="13"/>
                    </a:cubicBezTo>
                    <a:cubicBezTo>
                      <a:pt x="8" y="9"/>
                      <a:pt x="4" y="7"/>
                      <a:pt x="2" y="5"/>
                    </a:cubicBezTo>
                    <a:cubicBezTo>
                      <a:pt x="0" y="3"/>
                      <a:pt x="1" y="2"/>
                      <a:pt x="3" y="0"/>
                    </a:cubicBezTo>
                    <a:cubicBezTo>
                      <a:pt x="2" y="4"/>
                      <a:pt x="5" y="6"/>
                      <a:pt x="7" y="9"/>
                    </a:cubicBezTo>
                    <a:cubicBezTo>
                      <a:pt x="9" y="7"/>
                      <a:pt x="7" y="6"/>
                      <a:pt x="8" y="5"/>
                    </a:cubicBezTo>
                    <a:cubicBezTo>
                      <a:pt x="10" y="8"/>
                      <a:pt x="12" y="11"/>
                      <a:pt x="14" y="14"/>
                    </a:cubicBezTo>
                    <a:cubicBezTo>
                      <a:pt x="12" y="16"/>
                      <a:pt x="9" y="14"/>
                      <a:pt x="8" y="16"/>
                    </a:cubicBezTo>
                    <a:cubicBezTo>
                      <a:pt x="8" y="15"/>
                      <a:pt x="7" y="14"/>
                      <a:pt x="6" y="13"/>
                    </a:cubicBezTo>
                    <a:close/>
                  </a:path>
                </a:pathLst>
              </a:custGeom>
              <a:solidFill>
                <a:srgbClr val="98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4" name="Freeform 378"/>
              <p:cNvSpPr>
                <a:spLocks/>
              </p:cNvSpPr>
              <p:nvPr/>
            </p:nvSpPr>
            <p:spPr bwMode="auto">
              <a:xfrm>
                <a:off x="4797" y="1743"/>
                <a:ext cx="12" cy="20"/>
              </a:xfrm>
              <a:custGeom>
                <a:avLst/>
                <a:gdLst>
                  <a:gd name="T0" fmla="*/ 1 w 8"/>
                  <a:gd name="T1" fmla="*/ 10 h 14"/>
                  <a:gd name="T2" fmla="*/ 4 w 8"/>
                  <a:gd name="T3" fmla="*/ 1 h 14"/>
                  <a:gd name="T4" fmla="*/ 6 w 8"/>
                  <a:gd name="T5" fmla="*/ 0 h 14"/>
                  <a:gd name="T6" fmla="*/ 7 w 8"/>
                  <a:gd name="T7" fmla="*/ 3 h 14"/>
                  <a:gd name="T8" fmla="*/ 4 w 8"/>
                  <a:gd name="T9" fmla="*/ 12 h 14"/>
                  <a:gd name="T10" fmla="*/ 1 w 8"/>
                  <a:gd name="T1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4">
                    <a:moveTo>
                      <a:pt x="1" y="10"/>
                    </a:moveTo>
                    <a:cubicBezTo>
                      <a:pt x="0" y="6"/>
                      <a:pt x="3" y="4"/>
                      <a:pt x="4" y="1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8" y="2"/>
                      <a:pt x="7" y="3"/>
                    </a:cubicBezTo>
                    <a:cubicBezTo>
                      <a:pt x="6" y="6"/>
                      <a:pt x="5" y="9"/>
                      <a:pt x="4" y="12"/>
                    </a:cubicBezTo>
                    <a:cubicBezTo>
                      <a:pt x="1" y="14"/>
                      <a:pt x="1" y="11"/>
                      <a:pt x="1" y="10"/>
                    </a:cubicBezTo>
                    <a:close/>
                  </a:path>
                </a:pathLst>
              </a:custGeom>
              <a:solidFill>
                <a:srgbClr val="A89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5" name="Freeform 379"/>
              <p:cNvSpPr>
                <a:spLocks/>
              </p:cNvSpPr>
              <p:nvPr/>
            </p:nvSpPr>
            <p:spPr bwMode="auto">
              <a:xfrm>
                <a:off x="4871" y="1841"/>
                <a:ext cx="22" cy="15"/>
              </a:xfrm>
              <a:custGeom>
                <a:avLst/>
                <a:gdLst>
                  <a:gd name="T0" fmla="*/ 6 w 15"/>
                  <a:gd name="T1" fmla="*/ 0 h 10"/>
                  <a:gd name="T2" fmla="*/ 4 w 15"/>
                  <a:gd name="T3" fmla="*/ 3 h 10"/>
                  <a:gd name="T4" fmla="*/ 14 w 15"/>
                  <a:gd name="T5" fmla="*/ 8 h 10"/>
                  <a:gd name="T6" fmla="*/ 14 w 15"/>
                  <a:gd name="T7" fmla="*/ 10 h 10"/>
                  <a:gd name="T8" fmla="*/ 10 w 15"/>
                  <a:gd name="T9" fmla="*/ 6 h 10"/>
                  <a:gd name="T10" fmla="*/ 6 w 15"/>
                  <a:gd name="T11" fmla="*/ 6 h 10"/>
                  <a:gd name="T12" fmla="*/ 2 w 15"/>
                  <a:gd name="T13" fmla="*/ 7 h 10"/>
                  <a:gd name="T14" fmla="*/ 2 w 15"/>
                  <a:gd name="T15" fmla="*/ 7 h 10"/>
                  <a:gd name="T16" fmla="*/ 5 w 15"/>
                  <a:gd name="T17" fmla="*/ 0 h 10"/>
                  <a:gd name="T18" fmla="*/ 6 w 15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0">
                    <a:moveTo>
                      <a:pt x="6" y="0"/>
                    </a:moveTo>
                    <a:cubicBezTo>
                      <a:pt x="8" y="1"/>
                      <a:pt x="8" y="1"/>
                      <a:pt x="4" y="3"/>
                    </a:cubicBezTo>
                    <a:cubicBezTo>
                      <a:pt x="8" y="4"/>
                      <a:pt x="13" y="2"/>
                      <a:pt x="14" y="8"/>
                    </a:cubicBezTo>
                    <a:cubicBezTo>
                      <a:pt x="15" y="9"/>
                      <a:pt x="15" y="9"/>
                      <a:pt x="14" y="10"/>
                    </a:cubicBezTo>
                    <a:cubicBezTo>
                      <a:pt x="13" y="8"/>
                      <a:pt x="8" y="10"/>
                      <a:pt x="10" y="6"/>
                    </a:cubicBezTo>
                    <a:cubicBezTo>
                      <a:pt x="8" y="6"/>
                      <a:pt x="6" y="5"/>
                      <a:pt x="6" y="6"/>
                    </a:cubicBezTo>
                    <a:cubicBezTo>
                      <a:pt x="5" y="8"/>
                      <a:pt x="4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4"/>
                      <a:pt x="3" y="2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4742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6" name="Freeform 380"/>
              <p:cNvSpPr>
                <a:spLocks/>
              </p:cNvSpPr>
              <p:nvPr/>
            </p:nvSpPr>
            <p:spPr bwMode="auto">
              <a:xfrm>
                <a:off x="4505" y="994"/>
                <a:ext cx="13" cy="23"/>
              </a:xfrm>
              <a:custGeom>
                <a:avLst/>
                <a:gdLst>
                  <a:gd name="T0" fmla="*/ 6 w 9"/>
                  <a:gd name="T1" fmla="*/ 13 h 16"/>
                  <a:gd name="T2" fmla="*/ 1 w 9"/>
                  <a:gd name="T3" fmla="*/ 16 h 16"/>
                  <a:gd name="T4" fmla="*/ 3 w 9"/>
                  <a:gd name="T5" fmla="*/ 7 h 16"/>
                  <a:gd name="T6" fmla="*/ 5 w 9"/>
                  <a:gd name="T7" fmla="*/ 0 h 16"/>
                  <a:gd name="T8" fmla="*/ 9 w 9"/>
                  <a:gd name="T9" fmla="*/ 0 h 16"/>
                  <a:gd name="T10" fmla="*/ 6 w 9"/>
                  <a:gd name="T11" fmla="*/ 9 h 16"/>
                  <a:gd name="T12" fmla="*/ 6 w 9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6">
                    <a:moveTo>
                      <a:pt x="6" y="13"/>
                    </a:moveTo>
                    <a:cubicBezTo>
                      <a:pt x="3" y="11"/>
                      <a:pt x="3" y="15"/>
                      <a:pt x="1" y="16"/>
                    </a:cubicBezTo>
                    <a:cubicBezTo>
                      <a:pt x="1" y="12"/>
                      <a:pt x="0" y="10"/>
                      <a:pt x="3" y="7"/>
                    </a:cubicBezTo>
                    <a:cubicBezTo>
                      <a:pt x="5" y="5"/>
                      <a:pt x="5" y="2"/>
                      <a:pt x="5" y="0"/>
                    </a:cubicBezTo>
                    <a:cubicBezTo>
                      <a:pt x="6" y="0"/>
                      <a:pt x="8" y="0"/>
                      <a:pt x="9" y="0"/>
                    </a:cubicBezTo>
                    <a:cubicBezTo>
                      <a:pt x="7" y="3"/>
                      <a:pt x="5" y="5"/>
                      <a:pt x="6" y="9"/>
                    </a:cubicBezTo>
                    <a:cubicBezTo>
                      <a:pt x="7" y="10"/>
                      <a:pt x="5" y="11"/>
                      <a:pt x="6" y="13"/>
                    </a:cubicBezTo>
                    <a:close/>
                  </a:path>
                </a:pathLst>
              </a:custGeom>
              <a:solidFill>
                <a:srgbClr val="232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7" name="Freeform 381"/>
              <p:cNvSpPr>
                <a:spLocks/>
              </p:cNvSpPr>
              <p:nvPr/>
            </p:nvSpPr>
            <p:spPr bwMode="auto">
              <a:xfrm>
                <a:off x="4732" y="2106"/>
                <a:ext cx="15" cy="43"/>
              </a:xfrm>
              <a:custGeom>
                <a:avLst/>
                <a:gdLst>
                  <a:gd name="T0" fmla="*/ 10 w 10"/>
                  <a:gd name="T1" fmla="*/ 30 h 30"/>
                  <a:gd name="T2" fmla="*/ 9 w 10"/>
                  <a:gd name="T3" fmla="*/ 30 h 30"/>
                  <a:gd name="T4" fmla="*/ 3 w 10"/>
                  <a:gd name="T5" fmla="*/ 12 h 30"/>
                  <a:gd name="T6" fmla="*/ 0 w 10"/>
                  <a:gd name="T7" fmla="*/ 1 h 30"/>
                  <a:gd name="T8" fmla="*/ 1 w 10"/>
                  <a:gd name="T9" fmla="*/ 0 h 30"/>
                  <a:gd name="T10" fmla="*/ 10 w 1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30">
                    <a:moveTo>
                      <a:pt x="10" y="30"/>
                    </a:moveTo>
                    <a:cubicBezTo>
                      <a:pt x="10" y="30"/>
                      <a:pt x="9" y="30"/>
                      <a:pt x="9" y="30"/>
                    </a:cubicBezTo>
                    <a:cubicBezTo>
                      <a:pt x="5" y="25"/>
                      <a:pt x="5" y="18"/>
                      <a:pt x="3" y="12"/>
                    </a:cubicBezTo>
                    <a:cubicBezTo>
                      <a:pt x="1" y="8"/>
                      <a:pt x="0" y="5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4" y="10"/>
                      <a:pt x="7" y="20"/>
                      <a:pt x="10" y="30"/>
                    </a:cubicBezTo>
                    <a:close/>
                  </a:path>
                </a:pathLst>
              </a:custGeom>
              <a:solidFill>
                <a:srgbClr val="C8C2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8" name="Freeform 382"/>
              <p:cNvSpPr>
                <a:spLocks/>
              </p:cNvSpPr>
              <p:nvPr/>
            </p:nvSpPr>
            <p:spPr bwMode="auto">
              <a:xfrm>
                <a:off x="4819" y="1707"/>
                <a:ext cx="10" cy="21"/>
              </a:xfrm>
              <a:custGeom>
                <a:avLst/>
                <a:gdLst>
                  <a:gd name="T0" fmla="*/ 1 w 7"/>
                  <a:gd name="T1" fmla="*/ 2 h 15"/>
                  <a:gd name="T2" fmla="*/ 3 w 7"/>
                  <a:gd name="T3" fmla="*/ 0 h 15"/>
                  <a:gd name="T4" fmla="*/ 4 w 7"/>
                  <a:gd name="T5" fmla="*/ 3 h 15"/>
                  <a:gd name="T6" fmla="*/ 6 w 7"/>
                  <a:gd name="T7" fmla="*/ 13 h 15"/>
                  <a:gd name="T8" fmla="*/ 5 w 7"/>
                  <a:gd name="T9" fmla="*/ 15 h 15"/>
                  <a:gd name="T10" fmla="*/ 1 w 7"/>
                  <a:gd name="T1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1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4" y="2"/>
                      <a:pt x="4" y="3"/>
                    </a:cubicBezTo>
                    <a:cubicBezTo>
                      <a:pt x="5" y="6"/>
                      <a:pt x="6" y="10"/>
                      <a:pt x="6" y="13"/>
                    </a:cubicBezTo>
                    <a:cubicBezTo>
                      <a:pt x="7" y="14"/>
                      <a:pt x="5" y="14"/>
                      <a:pt x="5" y="15"/>
                    </a:cubicBezTo>
                    <a:cubicBezTo>
                      <a:pt x="3" y="11"/>
                      <a:pt x="0" y="7"/>
                      <a:pt x="1" y="2"/>
                    </a:cubicBezTo>
                    <a:close/>
                  </a:path>
                </a:pathLst>
              </a:custGeom>
              <a:solidFill>
                <a:srgbClr val="899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9" name="Freeform 383"/>
              <p:cNvSpPr>
                <a:spLocks/>
              </p:cNvSpPr>
              <p:nvPr/>
            </p:nvSpPr>
            <p:spPr bwMode="auto">
              <a:xfrm>
                <a:off x="4728" y="1481"/>
                <a:ext cx="14" cy="18"/>
              </a:xfrm>
              <a:custGeom>
                <a:avLst/>
                <a:gdLst>
                  <a:gd name="T0" fmla="*/ 0 w 10"/>
                  <a:gd name="T1" fmla="*/ 9 h 12"/>
                  <a:gd name="T2" fmla="*/ 7 w 10"/>
                  <a:gd name="T3" fmla="*/ 0 h 12"/>
                  <a:gd name="T4" fmla="*/ 9 w 10"/>
                  <a:gd name="T5" fmla="*/ 5 h 12"/>
                  <a:gd name="T6" fmla="*/ 9 w 10"/>
                  <a:gd name="T7" fmla="*/ 9 h 12"/>
                  <a:gd name="T8" fmla="*/ 5 w 10"/>
                  <a:gd name="T9" fmla="*/ 11 h 12"/>
                  <a:gd name="T10" fmla="*/ 0 w 10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5" y="9"/>
                      <a:pt x="4" y="3"/>
                      <a:pt x="7" y="0"/>
                    </a:cubicBezTo>
                    <a:cubicBezTo>
                      <a:pt x="9" y="1"/>
                      <a:pt x="5" y="5"/>
                      <a:pt x="9" y="5"/>
                    </a:cubicBezTo>
                    <a:cubicBezTo>
                      <a:pt x="10" y="5"/>
                      <a:pt x="9" y="8"/>
                      <a:pt x="9" y="9"/>
                    </a:cubicBezTo>
                    <a:cubicBezTo>
                      <a:pt x="8" y="10"/>
                      <a:pt x="6" y="12"/>
                      <a:pt x="5" y="11"/>
                    </a:cubicBezTo>
                    <a:cubicBezTo>
                      <a:pt x="3" y="11"/>
                      <a:pt x="1" y="11"/>
                      <a:pt x="0" y="9"/>
                    </a:cubicBezTo>
                    <a:close/>
                  </a:path>
                </a:pathLst>
              </a:custGeom>
              <a:solidFill>
                <a:srgbClr val="837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0" name="Freeform 384"/>
              <p:cNvSpPr>
                <a:spLocks/>
              </p:cNvSpPr>
              <p:nvPr/>
            </p:nvSpPr>
            <p:spPr bwMode="auto">
              <a:xfrm>
                <a:off x="4497" y="987"/>
                <a:ext cx="17" cy="14"/>
              </a:xfrm>
              <a:custGeom>
                <a:avLst/>
                <a:gdLst>
                  <a:gd name="T0" fmla="*/ 11 w 12"/>
                  <a:gd name="T1" fmla="*/ 4 h 10"/>
                  <a:gd name="T2" fmla="*/ 10 w 12"/>
                  <a:gd name="T3" fmla="*/ 5 h 10"/>
                  <a:gd name="T4" fmla="*/ 6 w 12"/>
                  <a:gd name="T5" fmla="*/ 8 h 10"/>
                  <a:gd name="T6" fmla="*/ 1 w 12"/>
                  <a:gd name="T7" fmla="*/ 8 h 10"/>
                  <a:gd name="T8" fmla="*/ 0 w 12"/>
                  <a:gd name="T9" fmla="*/ 4 h 10"/>
                  <a:gd name="T10" fmla="*/ 6 w 12"/>
                  <a:gd name="T11" fmla="*/ 6 h 10"/>
                  <a:gd name="T12" fmla="*/ 9 w 12"/>
                  <a:gd name="T13" fmla="*/ 0 h 10"/>
                  <a:gd name="T14" fmla="*/ 11 w 12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11" y="4"/>
                    </a:moveTo>
                    <a:cubicBezTo>
                      <a:pt x="10" y="3"/>
                      <a:pt x="10" y="4"/>
                      <a:pt x="10" y="5"/>
                    </a:cubicBezTo>
                    <a:cubicBezTo>
                      <a:pt x="10" y="7"/>
                      <a:pt x="10" y="10"/>
                      <a:pt x="6" y="8"/>
                    </a:cubicBezTo>
                    <a:cubicBezTo>
                      <a:pt x="4" y="7"/>
                      <a:pt x="3" y="10"/>
                      <a:pt x="1" y="8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2" y="4"/>
                      <a:pt x="3" y="8"/>
                      <a:pt x="6" y="6"/>
                    </a:cubicBezTo>
                    <a:cubicBezTo>
                      <a:pt x="7" y="4"/>
                      <a:pt x="7" y="2"/>
                      <a:pt x="9" y="0"/>
                    </a:cubicBezTo>
                    <a:cubicBezTo>
                      <a:pt x="9" y="2"/>
                      <a:pt x="12" y="1"/>
                      <a:pt x="11" y="4"/>
                    </a:cubicBezTo>
                    <a:close/>
                  </a:path>
                </a:pathLst>
              </a:custGeom>
              <a:solidFill>
                <a:srgbClr val="232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1" name="Freeform 385"/>
              <p:cNvSpPr>
                <a:spLocks/>
              </p:cNvSpPr>
              <p:nvPr/>
            </p:nvSpPr>
            <p:spPr bwMode="auto">
              <a:xfrm>
                <a:off x="4953" y="2159"/>
                <a:ext cx="19" cy="20"/>
              </a:xfrm>
              <a:custGeom>
                <a:avLst/>
                <a:gdLst>
                  <a:gd name="T0" fmla="*/ 1 w 13"/>
                  <a:gd name="T1" fmla="*/ 8 h 14"/>
                  <a:gd name="T2" fmla="*/ 0 w 13"/>
                  <a:gd name="T3" fmla="*/ 5 h 14"/>
                  <a:gd name="T4" fmla="*/ 3 w 13"/>
                  <a:gd name="T5" fmla="*/ 4 h 14"/>
                  <a:gd name="T6" fmla="*/ 13 w 13"/>
                  <a:gd name="T7" fmla="*/ 0 h 14"/>
                  <a:gd name="T8" fmla="*/ 1 w 13"/>
                  <a:gd name="T9" fmla="*/ 14 h 14"/>
                  <a:gd name="T10" fmla="*/ 3 w 13"/>
                  <a:gd name="T11" fmla="*/ 6 h 14"/>
                  <a:gd name="T12" fmla="*/ 1 w 13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4">
                    <a:moveTo>
                      <a:pt x="1" y="8"/>
                    </a:moveTo>
                    <a:cubicBezTo>
                      <a:pt x="0" y="8"/>
                      <a:pt x="0" y="7"/>
                      <a:pt x="0" y="5"/>
                    </a:cubicBezTo>
                    <a:cubicBezTo>
                      <a:pt x="1" y="5"/>
                      <a:pt x="1" y="3"/>
                      <a:pt x="3" y="4"/>
                    </a:cubicBezTo>
                    <a:cubicBezTo>
                      <a:pt x="6" y="4"/>
                      <a:pt x="9" y="0"/>
                      <a:pt x="13" y="0"/>
                    </a:cubicBezTo>
                    <a:cubicBezTo>
                      <a:pt x="7" y="2"/>
                      <a:pt x="5" y="9"/>
                      <a:pt x="1" y="14"/>
                    </a:cubicBezTo>
                    <a:cubicBezTo>
                      <a:pt x="1" y="10"/>
                      <a:pt x="3" y="9"/>
                      <a:pt x="3" y="6"/>
                    </a:cubicBezTo>
                    <a:cubicBezTo>
                      <a:pt x="2" y="7"/>
                      <a:pt x="2" y="8"/>
                      <a:pt x="1" y="8"/>
                    </a:cubicBezTo>
                    <a:close/>
                  </a:path>
                </a:pathLst>
              </a:custGeom>
              <a:solidFill>
                <a:srgbClr val="4F4E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2" name="Freeform 386"/>
              <p:cNvSpPr>
                <a:spLocks/>
              </p:cNvSpPr>
              <p:nvPr/>
            </p:nvSpPr>
            <p:spPr bwMode="auto">
              <a:xfrm>
                <a:off x="4838" y="1792"/>
                <a:ext cx="19" cy="17"/>
              </a:xfrm>
              <a:custGeom>
                <a:avLst/>
                <a:gdLst>
                  <a:gd name="T0" fmla="*/ 0 w 13"/>
                  <a:gd name="T1" fmla="*/ 9 h 12"/>
                  <a:gd name="T2" fmla="*/ 3 w 13"/>
                  <a:gd name="T3" fmla="*/ 6 h 12"/>
                  <a:gd name="T4" fmla="*/ 5 w 13"/>
                  <a:gd name="T5" fmla="*/ 6 h 12"/>
                  <a:gd name="T6" fmla="*/ 5 w 13"/>
                  <a:gd name="T7" fmla="*/ 9 h 12"/>
                  <a:gd name="T8" fmla="*/ 9 w 13"/>
                  <a:gd name="T9" fmla="*/ 2 h 12"/>
                  <a:gd name="T10" fmla="*/ 12 w 13"/>
                  <a:gd name="T11" fmla="*/ 1 h 12"/>
                  <a:gd name="T12" fmla="*/ 12 w 13"/>
                  <a:gd name="T13" fmla="*/ 3 h 12"/>
                  <a:gd name="T14" fmla="*/ 3 w 13"/>
                  <a:gd name="T15" fmla="*/ 10 h 12"/>
                  <a:gd name="T16" fmla="*/ 0 w 13"/>
                  <a:gd name="T17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0" y="9"/>
                    </a:moveTo>
                    <a:cubicBezTo>
                      <a:pt x="0" y="7"/>
                      <a:pt x="1" y="6"/>
                      <a:pt x="3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8" y="7"/>
                      <a:pt x="7" y="4"/>
                      <a:pt x="9" y="2"/>
                    </a:cubicBezTo>
                    <a:cubicBezTo>
                      <a:pt x="10" y="1"/>
                      <a:pt x="10" y="0"/>
                      <a:pt x="12" y="1"/>
                    </a:cubicBezTo>
                    <a:cubicBezTo>
                      <a:pt x="13" y="1"/>
                      <a:pt x="12" y="2"/>
                      <a:pt x="12" y="3"/>
                    </a:cubicBezTo>
                    <a:cubicBezTo>
                      <a:pt x="10" y="7"/>
                      <a:pt x="9" y="12"/>
                      <a:pt x="3" y="10"/>
                    </a:cubicBezTo>
                    <a:cubicBezTo>
                      <a:pt x="2" y="10"/>
                      <a:pt x="1" y="10"/>
                      <a:pt x="0" y="9"/>
                    </a:cubicBezTo>
                    <a:close/>
                  </a:path>
                </a:pathLst>
              </a:custGeom>
              <a:solidFill>
                <a:srgbClr val="877B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3" name="Freeform 387"/>
              <p:cNvSpPr>
                <a:spLocks/>
              </p:cNvSpPr>
              <p:nvPr/>
            </p:nvSpPr>
            <p:spPr bwMode="auto">
              <a:xfrm>
                <a:off x="4271" y="3178"/>
                <a:ext cx="12" cy="38"/>
              </a:xfrm>
              <a:custGeom>
                <a:avLst/>
                <a:gdLst>
                  <a:gd name="T0" fmla="*/ 6 w 8"/>
                  <a:gd name="T1" fmla="*/ 0 h 26"/>
                  <a:gd name="T2" fmla="*/ 8 w 8"/>
                  <a:gd name="T3" fmla="*/ 3 h 26"/>
                  <a:gd name="T4" fmla="*/ 2 w 8"/>
                  <a:gd name="T5" fmla="*/ 24 h 26"/>
                  <a:gd name="T6" fmla="*/ 0 w 8"/>
                  <a:gd name="T7" fmla="*/ 25 h 26"/>
                  <a:gd name="T8" fmla="*/ 5 w 8"/>
                  <a:gd name="T9" fmla="*/ 10 h 26"/>
                  <a:gd name="T10" fmla="*/ 6 w 8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6">
                    <a:moveTo>
                      <a:pt x="6" y="0"/>
                    </a:moveTo>
                    <a:cubicBezTo>
                      <a:pt x="8" y="0"/>
                      <a:pt x="7" y="2"/>
                      <a:pt x="8" y="3"/>
                    </a:cubicBezTo>
                    <a:cubicBezTo>
                      <a:pt x="7" y="10"/>
                      <a:pt x="4" y="17"/>
                      <a:pt x="2" y="24"/>
                    </a:cubicBezTo>
                    <a:cubicBezTo>
                      <a:pt x="1" y="24"/>
                      <a:pt x="1" y="26"/>
                      <a:pt x="0" y="25"/>
                    </a:cubicBezTo>
                    <a:cubicBezTo>
                      <a:pt x="1" y="20"/>
                      <a:pt x="3" y="15"/>
                      <a:pt x="5" y="10"/>
                    </a:cubicBezTo>
                    <a:cubicBezTo>
                      <a:pt x="6" y="7"/>
                      <a:pt x="7" y="3"/>
                      <a:pt x="6" y="0"/>
                    </a:cubicBezTo>
                    <a:close/>
                  </a:path>
                </a:pathLst>
              </a:custGeom>
              <a:solidFill>
                <a:srgbClr val="C4B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4" name="Freeform 388"/>
              <p:cNvSpPr>
                <a:spLocks/>
              </p:cNvSpPr>
              <p:nvPr/>
            </p:nvSpPr>
            <p:spPr bwMode="auto">
              <a:xfrm>
                <a:off x="4294" y="2568"/>
                <a:ext cx="15" cy="25"/>
              </a:xfrm>
              <a:custGeom>
                <a:avLst/>
                <a:gdLst>
                  <a:gd name="T0" fmla="*/ 10 w 10"/>
                  <a:gd name="T1" fmla="*/ 17 h 17"/>
                  <a:gd name="T2" fmla="*/ 0 w 10"/>
                  <a:gd name="T3" fmla="*/ 0 h 17"/>
                  <a:gd name="T4" fmla="*/ 10 w 10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7">
                    <a:moveTo>
                      <a:pt x="10" y="17"/>
                    </a:moveTo>
                    <a:cubicBezTo>
                      <a:pt x="5" y="12"/>
                      <a:pt x="3" y="6"/>
                      <a:pt x="0" y="0"/>
                    </a:cubicBezTo>
                    <a:cubicBezTo>
                      <a:pt x="3" y="6"/>
                      <a:pt x="10" y="9"/>
                      <a:pt x="10" y="17"/>
                    </a:cubicBezTo>
                    <a:close/>
                  </a:path>
                </a:pathLst>
              </a:custGeom>
              <a:solidFill>
                <a:srgbClr val="796D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5" name="Freeform 389"/>
              <p:cNvSpPr>
                <a:spLocks/>
              </p:cNvSpPr>
              <p:nvPr/>
            </p:nvSpPr>
            <p:spPr bwMode="auto">
              <a:xfrm>
                <a:off x="4737" y="1487"/>
                <a:ext cx="13" cy="17"/>
              </a:xfrm>
              <a:custGeom>
                <a:avLst/>
                <a:gdLst>
                  <a:gd name="T0" fmla="*/ 8 w 9"/>
                  <a:gd name="T1" fmla="*/ 5 h 12"/>
                  <a:gd name="T2" fmla="*/ 7 w 9"/>
                  <a:gd name="T3" fmla="*/ 10 h 12"/>
                  <a:gd name="T4" fmla="*/ 2 w 9"/>
                  <a:gd name="T5" fmla="*/ 9 h 12"/>
                  <a:gd name="T6" fmla="*/ 2 w 9"/>
                  <a:gd name="T7" fmla="*/ 7 h 12"/>
                  <a:gd name="T8" fmla="*/ 4 w 9"/>
                  <a:gd name="T9" fmla="*/ 4 h 12"/>
                  <a:gd name="T10" fmla="*/ 7 w 9"/>
                  <a:gd name="T11" fmla="*/ 0 h 12"/>
                  <a:gd name="T12" fmla="*/ 8 w 9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8" y="5"/>
                    </a:moveTo>
                    <a:cubicBezTo>
                      <a:pt x="9" y="7"/>
                      <a:pt x="7" y="8"/>
                      <a:pt x="7" y="10"/>
                    </a:cubicBezTo>
                    <a:cubicBezTo>
                      <a:pt x="5" y="12"/>
                      <a:pt x="4" y="9"/>
                      <a:pt x="2" y="9"/>
                    </a:cubicBezTo>
                    <a:cubicBezTo>
                      <a:pt x="0" y="9"/>
                      <a:pt x="2" y="8"/>
                      <a:pt x="2" y="7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5" y="2"/>
                      <a:pt x="4" y="0"/>
                      <a:pt x="7" y="0"/>
                    </a:cubicBezTo>
                    <a:cubicBezTo>
                      <a:pt x="8" y="1"/>
                      <a:pt x="9" y="3"/>
                      <a:pt x="8" y="5"/>
                    </a:cubicBezTo>
                    <a:close/>
                  </a:path>
                </a:pathLst>
              </a:custGeom>
              <a:solidFill>
                <a:srgbClr val="BCA4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6" name="Freeform 390"/>
              <p:cNvSpPr>
                <a:spLocks/>
              </p:cNvSpPr>
              <p:nvPr/>
            </p:nvSpPr>
            <p:spPr bwMode="auto">
              <a:xfrm>
                <a:off x="4797" y="1669"/>
                <a:ext cx="10" cy="20"/>
              </a:xfrm>
              <a:custGeom>
                <a:avLst/>
                <a:gdLst>
                  <a:gd name="T0" fmla="*/ 0 w 7"/>
                  <a:gd name="T1" fmla="*/ 0 h 14"/>
                  <a:gd name="T2" fmla="*/ 6 w 7"/>
                  <a:gd name="T3" fmla="*/ 14 h 14"/>
                  <a:gd name="T4" fmla="*/ 0 w 7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cubicBezTo>
                      <a:pt x="3" y="5"/>
                      <a:pt x="7" y="9"/>
                      <a:pt x="6" y="14"/>
                    </a:cubicBezTo>
                    <a:cubicBezTo>
                      <a:pt x="2" y="10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E1E6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7" name="Freeform 391"/>
              <p:cNvSpPr>
                <a:spLocks/>
              </p:cNvSpPr>
              <p:nvPr/>
            </p:nvSpPr>
            <p:spPr bwMode="auto">
              <a:xfrm>
                <a:off x="4268" y="3042"/>
                <a:ext cx="7" cy="22"/>
              </a:xfrm>
              <a:custGeom>
                <a:avLst/>
                <a:gdLst>
                  <a:gd name="T0" fmla="*/ 0 w 5"/>
                  <a:gd name="T1" fmla="*/ 0 h 15"/>
                  <a:gd name="T2" fmla="*/ 3 w 5"/>
                  <a:gd name="T3" fmla="*/ 8 h 15"/>
                  <a:gd name="T4" fmla="*/ 3 w 5"/>
                  <a:gd name="T5" fmla="*/ 15 h 15"/>
                  <a:gd name="T6" fmla="*/ 0 w 5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5" y="2"/>
                      <a:pt x="5" y="2"/>
                      <a:pt x="3" y="8"/>
                    </a:cubicBezTo>
                    <a:cubicBezTo>
                      <a:pt x="2" y="10"/>
                      <a:pt x="3" y="13"/>
                      <a:pt x="3" y="15"/>
                    </a:cubicBezTo>
                    <a:cubicBezTo>
                      <a:pt x="0" y="10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6C63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8" name="Freeform 392"/>
              <p:cNvSpPr>
                <a:spLocks/>
              </p:cNvSpPr>
              <p:nvPr/>
            </p:nvSpPr>
            <p:spPr bwMode="auto">
              <a:xfrm>
                <a:off x="4297" y="3229"/>
                <a:ext cx="32" cy="4"/>
              </a:xfrm>
              <a:custGeom>
                <a:avLst/>
                <a:gdLst>
                  <a:gd name="T0" fmla="*/ 1 w 22"/>
                  <a:gd name="T1" fmla="*/ 1 h 3"/>
                  <a:gd name="T2" fmla="*/ 18 w 22"/>
                  <a:gd name="T3" fmla="*/ 1 h 3"/>
                  <a:gd name="T4" fmla="*/ 22 w 22"/>
                  <a:gd name="T5" fmla="*/ 3 h 3"/>
                  <a:gd name="T6" fmla="*/ 1 w 22"/>
                  <a:gd name="T7" fmla="*/ 3 h 3"/>
                  <a:gd name="T8" fmla="*/ 0 w 22"/>
                  <a:gd name="T9" fmla="*/ 2 h 3"/>
                  <a:gd name="T10" fmla="*/ 1 w 22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">
                    <a:moveTo>
                      <a:pt x="1" y="1"/>
                    </a:moveTo>
                    <a:cubicBezTo>
                      <a:pt x="7" y="1"/>
                      <a:pt x="13" y="1"/>
                      <a:pt x="18" y="1"/>
                    </a:cubicBezTo>
                    <a:cubicBezTo>
                      <a:pt x="19" y="1"/>
                      <a:pt x="21" y="0"/>
                      <a:pt x="22" y="3"/>
                    </a:cubicBezTo>
                    <a:cubicBezTo>
                      <a:pt x="15" y="3"/>
                      <a:pt x="8" y="3"/>
                      <a:pt x="1" y="3"/>
                    </a:cubicBezTo>
                    <a:cubicBezTo>
                      <a:pt x="1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7066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9" name="Freeform 393"/>
              <p:cNvSpPr>
                <a:spLocks/>
              </p:cNvSpPr>
              <p:nvPr/>
            </p:nvSpPr>
            <p:spPr bwMode="auto">
              <a:xfrm>
                <a:off x="4927" y="1911"/>
                <a:ext cx="26" cy="11"/>
              </a:xfrm>
              <a:custGeom>
                <a:avLst/>
                <a:gdLst>
                  <a:gd name="T0" fmla="*/ 17 w 18"/>
                  <a:gd name="T1" fmla="*/ 8 h 8"/>
                  <a:gd name="T2" fmla="*/ 4 w 18"/>
                  <a:gd name="T3" fmla="*/ 4 h 8"/>
                  <a:gd name="T4" fmla="*/ 0 w 18"/>
                  <a:gd name="T5" fmla="*/ 2 h 8"/>
                  <a:gd name="T6" fmla="*/ 1 w 18"/>
                  <a:gd name="T7" fmla="*/ 1 h 8"/>
                  <a:gd name="T8" fmla="*/ 6 w 18"/>
                  <a:gd name="T9" fmla="*/ 1 h 8"/>
                  <a:gd name="T10" fmla="*/ 13 w 18"/>
                  <a:gd name="T11" fmla="*/ 3 h 8"/>
                  <a:gd name="T12" fmla="*/ 17 w 18"/>
                  <a:gd name="T13" fmla="*/ 7 h 8"/>
                  <a:gd name="T14" fmla="*/ 17 w 1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">
                    <a:moveTo>
                      <a:pt x="17" y="8"/>
                    </a:moveTo>
                    <a:cubicBezTo>
                      <a:pt x="13" y="6"/>
                      <a:pt x="8" y="5"/>
                      <a:pt x="4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3" y="2"/>
                      <a:pt x="4" y="3"/>
                      <a:pt x="6" y="1"/>
                    </a:cubicBezTo>
                    <a:cubicBezTo>
                      <a:pt x="7" y="0"/>
                      <a:pt x="12" y="1"/>
                      <a:pt x="13" y="3"/>
                    </a:cubicBezTo>
                    <a:cubicBezTo>
                      <a:pt x="14" y="5"/>
                      <a:pt x="16" y="5"/>
                      <a:pt x="17" y="7"/>
                    </a:cubicBezTo>
                    <a:cubicBezTo>
                      <a:pt x="18" y="7"/>
                      <a:pt x="18" y="7"/>
                      <a:pt x="17" y="8"/>
                    </a:cubicBezTo>
                    <a:close/>
                  </a:path>
                </a:pathLst>
              </a:custGeom>
              <a:solidFill>
                <a:srgbClr val="9E91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0" name="Freeform 394"/>
              <p:cNvSpPr>
                <a:spLocks/>
              </p:cNvSpPr>
              <p:nvPr/>
            </p:nvSpPr>
            <p:spPr bwMode="auto">
              <a:xfrm>
                <a:off x="5007" y="2132"/>
                <a:ext cx="17" cy="27"/>
              </a:xfrm>
              <a:custGeom>
                <a:avLst/>
                <a:gdLst>
                  <a:gd name="T0" fmla="*/ 1 w 12"/>
                  <a:gd name="T1" fmla="*/ 9 h 19"/>
                  <a:gd name="T2" fmla="*/ 0 w 12"/>
                  <a:gd name="T3" fmla="*/ 2 h 19"/>
                  <a:gd name="T4" fmla="*/ 2 w 12"/>
                  <a:gd name="T5" fmla="*/ 0 h 19"/>
                  <a:gd name="T6" fmla="*/ 2 w 12"/>
                  <a:gd name="T7" fmla="*/ 7 h 19"/>
                  <a:gd name="T8" fmla="*/ 11 w 12"/>
                  <a:gd name="T9" fmla="*/ 18 h 19"/>
                  <a:gd name="T10" fmla="*/ 12 w 12"/>
                  <a:gd name="T11" fmla="*/ 18 h 19"/>
                  <a:gd name="T12" fmla="*/ 11 w 12"/>
                  <a:gd name="T13" fmla="*/ 19 h 19"/>
                  <a:gd name="T14" fmla="*/ 9 w 12"/>
                  <a:gd name="T15" fmla="*/ 18 h 19"/>
                  <a:gd name="T16" fmla="*/ 1 w 12"/>
                  <a:gd name="T17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9">
                    <a:moveTo>
                      <a:pt x="1" y="9"/>
                    </a:moveTo>
                    <a:cubicBezTo>
                      <a:pt x="1" y="6"/>
                      <a:pt x="0" y="4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2"/>
                      <a:pt x="2" y="5"/>
                      <a:pt x="2" y="7"/>
                    </a:cubicBezTo>
                    <a:cubicBezTo>
                      <a:pt x="2" y="13"/>
                      <a:pt x="4" y="17"/>
                      <a:pt x="11" y="18"/>
                    </a:cubicBezTo>
                    <a:cubicBezTo>
                      <a:pt x="11" y="18"/>
                      <a:pt x="11" y="18"/>
                      <a:pt x="12" y="18"/>
                    </a:cubicBezTo>
                    <a:cubicBezTo>
                      <a:pt x="12" y="18"/>
                      <a:pt x="11" y="19"/>
                      <a:pt x="11" y="19"/>
                    </a:cubicBezTo>
                    <a:cubicBezTo>
                      <a:pt x="10" y="19"/>
                      <a:pt x="10" y="18"/>
                      <a:pt x="9" y="18"/>
                    </a:cubicBezTo>
                    <a:cubicBezTo>
                      <a:pt x="3" y="18"/>
                      <a:pt x="0" y="15"/>
                      <a:pt x="1" y="9"/>
                    </a:cubicBezTo>
                    <a:close/>
                  </a:path>
                </a:pathLst>
              </a:custGeom>
              <a:solidFill>
                <a:srgbClr val="CFB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1" name="Freeform 395"/>
              <p:cNvSpPr>
                <a:spLocks/>
              </p:cNvSpPr>
              <p:nvPr/>
            </p:nvSpPr>
            <p:spPr bwMode="auto">
              <a:xfrm>
                <a:off x="4349" y="1097"/>
                <a:ext cx="9" cy="32"/>
              </a:xfrm>
              <a:custGeom>
                <a:avLst/>
                <a:gdLst>
                  <a:gd name="T0" fmla="*/ 0 w 6"/>
                  <a:gd name="T1" fmla="*/ 3 h 22"/>
                  <a:gd name="T2" fmla="*/ 1 w 6"/>
                  <a:gd name="T3" fmla="*/ 0 h 22"/>
                  <a:gd name="T4" fmla="*/ 2 w 6"/>
                  <a:gd name="T5" fmla="*/ 5 h 22"/>
                  <a:gd name="T6" fmla="*/ 4 w 6"/>
                  <a:gd name="T7" fmla="*/ 17 h 22"/>
                  <a:gd name="T8" fmla="*/ 3 w 6"/>
                  <a:gd name="T9" fmla="*/ 22 h 22"/>
                  <a:gd name="T10" fmla="*/ 2 w 6"/>
                  <a:gd name="T11" fmla="*/ 20 h 22"/>
                  <a:gd name="T12" fmla="*/ 0 w 6"/>
                  <a:gd name="T13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2">
                    <a:moveTo>
                      <a:pt x="0" y="3"/>
                    </a:moveTo>
                    <a:cubicBezTo>
                      <a:pt x="0" y="2"/>
                      <a:pt x="1" y="1"/>
                      <a:pt x="1" y="0"/>
                    </a:cubicBezTo>
                    <a:cubicBezTo>
                      <a:pt x="2" y="2"/>
                      <a:pt x="6" y="3"/>
                      <a:pt x="2" y="5"/>
                    </a:cubicBezTo>
                    <a:cubicBezTo>
                      <a:pt x="5" y="9"/>
                      <a:pt x="1" y="13"/>
                      <a:pt x="4" y="17"/>
                    </a:cubicBezTo>
                    <a:cubicBezTo>
                      <a:pt x="6" y="19"/>
                      <a:pt x="2" y="20"/>
                      <a:pt x="3" y="22"/>
                    </a:cubicBezTo>
                    <a:cubicBezTo>
                      <a:pt x="3" y="21"/>
                      <a:pt x="2" y="20"/>
                      <a:pt x="2" y="20"/>
                    </a:cubicBezTo>
                    <a:cubicBezTo>
                      <a:pt x="2" y="14"/>
                      <a:pt x="1" y="9"/>
                      <a:pt x="0" y="3"/>
                    </a:cubicBezTo>
                    <a:close/>
                  </a:path>
                </a:pathLst>
              </a:custGeom>
              <a:solidFill>
                <a:srgbClr val="7069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2" name="Freeform 396"/>
              <p:cNvSpPr>
                <a:spLocks/>
              </p:cNvSpPr>
              <p:nvPr/>
            </p:nvSpPr>
            <p:spPr bwMode="auto">
              <a:xfrm>
                <a:off x="4445" y="1007"/>
                <a:ext cx="17" cy="23"/>
              </a:xfrm>
              <a:custGeom>
                <a:avLst/>
                <a:gdLst>
                  <a:gd name="T0" fmla="*/ 7 w 12"/>
                  <a:gd name="T1" fmla="*/ 10 h 16"/>
                  <a:gd name="T2" fmla="*/ 2 w 12"/>
                  <a:gd name="T3" fmla="*/ 5 h 16"/>
                  <a:gd name="T4" fmla="*/ 1 w 12"/>
                  <a:gd name="T5" fmla="*/ 2 h 16"/>
                  <a:gd name="T6" fmla="*/ 3 w 12"/>
                  <a:gd name="T7" fmla="*/ 2 h 16"/>
                  <a:gd name="T8" fmla="*/ 11 w 12"/>
                  <a:gd name="T9" fmla="*/ 11 h 16"/>
                  <a:gd name="T10" fmla="*/ 9 w 12"/>
                  <a:gd name="T11" fmla="*/ 16 h 16"/>
                  <a:gd name="T12" fmla="*/ 7 w 12"/>
                  <a:gd name="T13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7" y="10"/>
                    </a:moveTo>
                    <a:cubicBezTo>
                      <a:pt x="7" y="7"/>
                      <a:pt x="4" y="6"/>
                      <a:pt x="2" y="5"/>
                    </a:cubicBezTo>
                    <a:cubicBezTo>
                      <a:pt x="2" y="4"/>
                      <a:pt x="0" y="3"/>
                      <a:pt x="1" y="2"/>
                    </a:cubicBezTo>
                    <a:cubicBezTo>
                      <a:pt x="2" y="0"/>
                      <a:pt x="3" y="3"/>
                      <a:pt x="3" y="2"/>
                    </a:cubicBezTo>
                    <a:cubicBezTo>
                      <a:pt x="8" y="4"/>
                      <a:pt x="8" y="9"/>
                      <a:pt x="11" y="11"/>
                    </a:cubicBezTo>
                    <a:cubicBezTo>
                      <a:pt x="12" y="13"/>
                      <a:pt x="10" y="14"/>
                      <a:pt x="9" y="16"/>
                    </a:cubicBezTo>
                    <a:cubicBezTo>
                      <a:pt x="9" y="14"/>
                      <a:pt x="9" y="11"/>
                      <a:pt x="7" y="10"/>
                    </a:cubicBezTo>
                    <a:close/>
                  </a:path>
                </a:pathLst>
              </a:custGeom>
              <a:solidFill>
                <a:srgbClr val="242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3" name="Freeform 397"/>
              <p:cNvSpPr>
                <a:spLocks/>
              </p:cNvSpPr>
              <p:nvPr/>
            </p:nvSpPr>
            <p:spPr bwMode="auto">
              <a:xfrm>
                <a:off x="4784" y="2570"/>
                <a:ext cx="12" cy="21"/>
              </a:xfrm>
              <a:custGeom>
                <a:avLst/>
                <a:gdLst>
                  <a:gd name="T0" fmla="*/ 0 w 8"/>
                  <a:gd name="T1" fmla="*/ 15 h 15"/>
                  <a:gd name="T2" fmla="*/ 7 w 8"/>
                  <a:gd name="T3" fmla="*/ 0 h 15"/>
                  <a:gd name="T4" fmla="*/ 0 w 8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5">
                    <a:moveTo>
                      <a:pt x="0" y="15"/>
                    </a:moveTo>
                    <a:cubicBezTo>
                      <a:pt x="1" y="9"/>
                      <a:pt x="3" y="5"/>
                      <a:pt x="7" y="0"/>
                    </a:cubicBezTo>
                    <a:cubicBezTo>
                      <a:pt x="8" y="3"/>
                      <a:pt x="4" y="11"/>
                      <a:pt x="0" y="15"/>
                    </a:cubicBezTo>
                    <a:close/>
                  </a:path>
                </a:pathLst>
              </a:custGeom>
              <a:solidFill>
                <a:srgbClr val="8C87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4" name="Freeform 398"/>
              <p:cNvSpPr>
                <a:spLocks/>
              </p:cNvSpPr>
              <p:nvPr/>
            </p:nvSpPr>
            <p:spPr bwMode="auto">
              <a:xfrm>
                <a:off x="4836" y="1864"/>
                <a:ext cx="15" cy="22"/>
              </a:xfrm>
              <a:custGeom>
                <a:avLst/>
                <a:gdLst>
                  <a:gd name="T0" fmla="*/ 10 w 10"/>
                  <a:gd name="T1" fmla="*/ 0 h 15"/>
                  <a:gd name="T2" fmla="*/ 2 w 10"/>
                  <a:gd name="T3" fmla="*/ 14 h 15"/>
                  <a:gd name="T4" fmla="*/ 0 w 10"/>
                  <a:gd name="T5" fmla="*/ 15 h 15"/>
                  <a:gd name="T6" fmla="*/ 6 w 10"/>
                  <a:gd name="T7" fmla="*/ 4 h 15"/>
                  <a:gd name="T8" fmla="*/ 6 w 10"/>
                  <a:gd name="T9" fmla="*/ 2 h 15"/>
                  <a:gd name="T10" fmla="*/ 10 w 10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10" y="0"/>
                    </a:moveTo>
                    <a:cubicBezTo>
                      <a:pt x="9" y="5"/>
                      <a:pt x="4" y="9"/>
                      <a:pt x="2" y="14"/>
                    </a:cubicBezTo>
                    <a:cubicBezTo>
                      <a:pt x="2" y="15"/>
                      <a:pt x="1" y="15"/>
                      <a:pt x="0" y="15"/>
                    </a:cubicBezTo>
                    <a:cubicBezTo>
                      <a:pt x="1" y="11"/>
                      <a:pt x="4" y="7"/>
                      <a:pt x="6" y="4"/>
                    </a:cubicBezTo>
                    <a:cubicBezTo>
                      <a:pt x="6" y="3"/>
                      <a:pt x="8" y="2"/>
                      <a:pt x="6" y="2"/>
                    </a:cubicBezTo>
                    <a:cubicBezTo>
                      <a:pt x="7" y="0"/>
                      <a:pt x="9" y="0"/>
                      <a:pt x="10" y="0"/>
                    </a:cubicBezTo>
                    <a:close/>
                  </a:path>
                </a:pathLst>
              </a:custGeom>
              <a:solidFill>
                <a:srgbClr val="847D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5" name="Freeform 399"/>
              <p:cNvSpPr>
                <a:spLocks/>
              </p:cNvSpPr>
              <p:nvPr/>
            </p:nvSpPr>
            <p:spPr bwMode="auto">
              <a:xfrm>
                <a:off x="4797" y="2424"/>
                <a:ext cx="7" cy="28"/>
              </a:xfrm>
              <a:custGeom>
                <a:avLst/>
                <a:gdLst>
                  <a:gd name="T0" fmla="*/ 1 w 5"/>
                  <a:gd name="T1" fmla="*/ 6 h 20"/>
                  <a:gd name="T2" fmla="*/ 3 w 5"/>
                  <a:gd name="T3" fmla="*/ 0 h 20"/>
                  <a:gd name="T4" fmla="*/ 4 w 5"/>
                  <a:gd name="T5" fmla="*/ 17 h 20"/>
                  <a:gd name="T6" fmla="*/ 3 w 5"/>
                  <a:gd name="T7" fmla="*/ 20 h 20"/>
                  <a:gd name="T8" fmla="*/ 1 w 5"/>
                  <a:gd name="T9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0">
                    <a:moveTo>
                      <a:pt x="1" y="6"/>
                    </a:moveTo>
                    <a:cubicBezTo>
                      <a:pt x="5" y="5"/>
                      <a:pt x="2" y="2"/>
                      <a:pt x="3" y="0"/>
                    </a:cubicBezTo>
                    <a:cubicBezTo>
                      <a:pt x="5" y="6"/>
                      <a:pt x="4" y="12"/>
                      <a:pt x="4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0" y="16"/>
                      <a:pt x="4" y="10"/>
                      <a:pt x="1" y="6"/>
                    </a:cubicBezTo>
                    <a:close/>
                  </a:path>
                </a:pathLst>
              </a:custGeom>
              <a:solidFill>
                <a:srgbClr val="717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6" name="Freeform 400"/>
              <p:cNvSpPr>
                <a:spLocks/>
              </p:cNvSpPr>
              <p:nvPr/>
            </p:nvSpPr>
            <p:spPr bwMode="auto">
              <a:xfrm>
                <a:off x="4862" y="1822"/>
                <a:ext cx="15" cy="16"/>
              </a:xfrm>
              <a:custGeom>
                <a:avLst/>
                <a:gdLst>
                  <a:gd name="T0" fmla="*/ 6 w 10"/>
                  <a:gd name="T1" fmla="*/ 7 h 11"/>
                  <a:gd name="T2" fmla="*/ 10 w 10"/>
                  <a:gd name="T3" fmla="*/ 11 h 11"/>
                  <a:gd name="T4" fmla="*/ 2 w 10"/>
                  <a:gd name="T5" fmla="*/ 0 h 11"/>
                  <a:gd name="T6" fmla="*/ 6 w 10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6" y="7"/>
                    </a:moveTo>
                    <a:cubicBezTo>
                      <a:pt x="5" y="10"/>
                      <a:pt x="9" y="9"/>
                      <a:pt x="10" y="11"/>
                    </a:cubicBezTo>
                    <a:cubicBezTo>
                      <a:pt x="3" y="11"/>
                      <a:pt x="0" y="8"/>
                      <a:pt x="2" y="0"/>
                    </a:cubicBezTo>
                    <a:cubicBezTo>
                      <a:pt x="5" y="1"/>
                      <a:pt x="6" y="4"/>
                      <a:pt x="6" y="7"/>
                    </a:cubicBezTo>
                    <a:close/>
                  </a:path>
                </a:pathLst>
              </a:custGeom>
              <a:solidFill>
                <a:srgbClr val="806D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7" name="Freeform 401"/>
              <p:cNvSpPr>
                <a:spLocks/>
              </p:cNvSpPr>
              <p:nvPr/>
            </p:nvSpPr>
            <p:spPr bwMode="auto">
              <a:xfrm>
                <a:off x="4661" y="1460"/>
                <a:ext cx="16" cy="7"/>
              </a:xfrm>
              <a:custGeom>
                <a:avLst/>
                <a:gdLst>
                  <a:gd name="T0" fmla="*/ 4 w 11"/>
                  <a:gd name="T1" fmla="*/ 5 h 5"/>
                  <a:gd name="T2" fmla="*/ 4 w 11"/>
                  <a:gd name="T3" fmla="*/ 0 h 5"/>
                  <a:gd name="T4" fmla="*/ 11 w 11"/>
                  <a:gd name="T5" fmla="*/ 4 h 5"/>
                  <a:gd name="T6" fmla="*/ 10 w 11"/>
                  <a:gd name="T7" fmla="*/ 5 h 5"/>
                  <a:gd name="T8" fmla="*/ 4 w 1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4" y="5"/>
                    </a:moveTo>
                    <a:cubicBezTo>
                      <a:pt x="2" y="3"/>
                      <a:pt x="0" y="1"/>
                      <a:pt x="4" y="0"/>
                    </a:cubicBezTo>
                    <a:cubicBezTo>
                      <a:pt x="7" y="0"/>
                      <a:pt x="8" y="3"/>
                      <a:pt x="11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8" y="5"/>
                      <a:pt x="6" y="5"/>
                      <a:pt x="4" y="5"/>
                    </a:cubicBezTo>
                    <a:close/>
                  </a:path>
                </a:pathLst>
              </a:custGeom>
              <a:solidFill>
                <a:srgbClr val="5040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8" name="Freeform 402"/>
              <p:cNvSpPr>
                <a:spLocks/>
              </p:cNvSpPr>
              <p:nvPr/>
            </p:nvSpPr>
            <p:spPr bwMode="auto">
              <a:xfrm>
                <a:off x="4839" y="1588"/>
                <a:ext cx="15" cy="16"/>
              </a:xfrm>
              <a:custGeom>
                <a:avLst/>
                <a:gdLst>
                  <a:gd name="T0" fmla="*/ 0 w 10"/>
                  <a:gd name="T1" fmla="*/ 0 h 11"/>
                  <a:gd name="T2" fmla="*/ 10 w 10"/>
                  <a:gd name="T3" fmla="*/ 11 h 11"/>
                  <a:gd name="T4" fmla="*/ 0 w 10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0" y="0"/>
                    </a:moveTo>
                    <a:cubicBezTo>
                      <a:pt x="5" y="3"/>
                      <a:pt x="8" y="6"/>
                      <a:pt x="10" y="11"/>
                    </a:cubicBezTo>
                    <a:cubicBezTo>
                      <a:pt x="3" y="9"/>
                      <a:pt x="2" y="7"/>
                      <a:pt x="0" y="0"/>
                    </a:cubicBezTo>
                    <a:close/>
                  </a:path>
                </a:pathLst>
              </a:custGeom>
              <a:solidFill>
                <a:srgbClr val="A27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9" name="Freeform 403"/>
              <p:cNvSpPr>
                <a:spLocks/>
              </p:cNvSpPr>
              <p:nvPr/>
            </p:nvSpPr>
            <p:spPr bwMode="auto">
              <a:xfrm>
                <a:off x="4812" y="1756"/>
                <a:ext cx="11" cy="9"/>
              </a:xfrm>
              <a:custGeom>
                <a:avLst/>
                <a:gdLst>
                  <a:gd name="T0" fmla="*/ 2 w 8"/>
                  <a:gd name="T1" fmla="*/ 0 h 6"/>
                  <a:gd name="T2" fmla="*/ 8 w 8"/>
                  <a:gd name="T3" fmla="*/ 0 h 6"/>
                  <a:gd name="T4" fmla="*/ 0 w 8"/>
                  <a:gd name="T5" fmla="*/ 4 h 6"/>
                  <a:gd name="T6" fmla="*/ 2 w 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2" y="0"/>
                    </a:moveTo>
                    <a:cubicBezTo>
                      <a:pt x="4" y="1"/>
                      <a:pt x="6" y="0"/>
                      <a:pt x="8" y="0"/>
                    </a:cubicBezTo>
                    <a:cubicBezTo>
                      <a:pt x="7" y="5"/>
                      <a:pt x="7" y="6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978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0" name="Freeform 404"/>
              <p:cNvSpPr>
                <a:spLocks/>
              </p:cNvSpPr>
              <p:nvPr/>
            </p:nvSpPr>
            <p:spPr bwMode="auto">
              <a:xfrm>
                <a:off x="4268" y="1364"/>
                <a:ext cx="35" cy="7"/>
              </a:xfrm>
              <a:custGeom>
                <a:avLst/>
                <a:gdLst>
                  <a:gd name="T0" fmla="*/ 2 w 24"/>
                  <a:gd name="T1" fmla="*/ 4 h 5"/>
                  <a:gd name="T2" fmla="*/ 0 w 24"/>
                  <a:gd name="T3" fmla="*/ 3 h 5"/>
                  <a:gd name="T4" fmla="*/ 6 w 24"/>
                  <a:gd name="T5" fmla="*/ 2 h 5"/>
                  <a:gd name="T6" fmla="*/ 11 w 24"/>
                  <a:gd name="T7" fmla="*/ 1 h 5"/>
                  <a:gd name="T8" fmla="*/ 24 w 24"/>
                  <a:gd name="T9" fmla="*/ 0 h 5"/>
                  <a:gd name="T10" fmla="*/ 17 w 24"/>
                  <a:gd name="T11" fmla="*/ 2 h 5"/>
                  <a:gd name="T12" fmla="*/ 3 w 24"/>
                  <a:gd name="T13" fmla="*/ 4 h 5"/>
                  <a:gd name="T14" fmla="*/ 2 w 2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5">
                    <a:moveTo>
                      <a:pt x="2" y="4"/>
                    </a:moveTo>
                    <a:cubicBezTo>
                      <a:pt x="1" y="4"/>
                      <a:pt x="1" y="4"/>
                      <a:pt x="0" y="3"/>
                    </a:cubicBezTo>
                    <a:cubicBezTo>
                      <a:pt x="2" y="2"/>
                      <a:pt x="4" y="2"/>
                      <a:pt x="6" y="2"/>
                    </a:cubicBezTo>
                    <a:cubicBezTo>
                      <a:pt x="8" y="2"/>
                      <a:pt x="10" y="2"/>
                      <a:pt x="11" y="1"/>
                    </a:cubicBezTo>
                    <a:cubicBezTo>
                      <a:pt x="15" y="0"/>
                      <a:pt x="20" y="1"/>
                      <a:pt x="24" y="0"/>
                    </a:cubicBezTo>
                    <a:cubicBezTo>
                      <a:pt x="22" y="2"/>
                      <a:pt x="19" y="2"/>
                      <a:pt x="17" y="2"/>
                    </a:cubicBezTo>
                    <a:cubicBezTo>
                      <a:pt x="12" y="3"/>
                      <a:pt x="7" y="1"/>
                      <a:pt x="3" y="4"/>
                    </a:cubicBezTo>
                    <a:cubicBezTo>
                      <a:pt x="3" y="4"/>
                      <a:pt x="3" y="5"/>
                      <a:pt x="2" y="4"/>
                    </a:cubicBezTo>
                    <a:close/>
                  </a:path>
                </a:pathLst>
              </a:custGeom>
              <a:solidFill>
                <a:srgbClr val="161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1" name="Freeform 405"/>
              <p:cNvSpPr>
                <a:spLocks/>
              </p:cNvSpPr>
              <p:nvPr/>
            </p:nvSpPr>
            <p:spPr bwMode="auto">
              <a:xfrm>
                <a:off x="4854" y="1856"/>
                <a:ext cx="14" cy="20"/>
              </a:xfrm>
              <a:custGeom>
                <a:avLst/>
                <a:gdLst>
                  <a:gd name="T0" fmla="*/ 8 w 10"/>
                  <a:gd name="T1" fmla="*/ 7 h 14"/>
                  <a:gd name="T2" fmla="*/ 0 w 10"/>
                  <a:gd name="T3" fmla="*/ 14 h 14"/>
                  <a:gd name="T4" fmla="*/ 7 w 10"/>
                  <a:gd name="T5" fmla="*/ 0 h 14"/>
                  <a:gd name="T6" fmla="*/ 8 w 10"/>
                  <a:gd name="T7" fmla="*/ 0 h 14"/>
                  <a:gd name="T8" fmla="*/ 8 w 10"/>
                  <a:gd name="T9" fmla="*/ 0 h 14"/>
                  <a:gd name="T10" fmla="*/ 8 w 10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4">
                    <a:moveTo>
                      <a:pt x="8" y="7"/>
                    </a:moveTo>
                    <a:cubicBezTo>
                      <a:pt x="5" y="9"/>
                      <a:pt x="5" y="13"/>
                      <a:pt x="0" y="14"/>
                    </a:cubicBezTo>
                    <a:cubicBezTo>
                      <a:pt x="2" y="9"/>
                      <a:pt x="7" y="6"/>
                      <a:pt x="7" y="0"/>
                    </a:cubicBezTo>
                    <a:cubicBezTo>
                      <a:pt x="7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10" y="5"/>
                      <a:pt x="8" y="7"/>
                    </a:cubicBezTo>
                    <a:close/>
                  </a:path>
                </a:pathLst>
              </a:custGeom>
              <a:solidFill>
                <a:srgbClr val="BEAD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6245841" y="2004211"/>
              <a:ext cx="1689198" cy="3652760"/>
              <a:chOff x="3895" y="988"/>
              <a:chExt cx="1139" cy="2463"/>
            </a:xfrm>
          </p:grpSpPr>
          <p:sp>
            <p:nvSpPr>
              <p:cNvPr id="462" name="Freeform 407"/>
              <p:cNvSpPr>
                <a:spLocks/>
              </p:cNvSpPr>
              <p:nvPr/>
            </p:nvSpPr>
            <p:spPr bwMode="auto">
              <a:xfrm>
                <a:off x="4930" y="3236"/>
                <a:ext cx="13" cy="19"/>
              </a:xfrm>
              <a:custGeom>
                <a:avLst/>
                <a:gdLst>
                  <a:gd name="T0" fmla="*/ 1 w 9"/>
                  <a:gd name="T1" fmla="*/ 1 h 13"/>
                  <a:gd name="T2" fmla="*/ 8 w 9"/>
                  <a:gd name="T3" fmla="*/ 5 h 13"/>
                  <a:gd name="T4" fmla="*/ 9 w 9"/>
                  <a:gd name="T5" fmla="*/ 13 h 13"/>
                  <a:gd name="T6" fmla="*/ 0 w 9"/>
                  <a:gd name="T7" fmla="*/ 1 h 13"/>
                  <a:gd name="T8" fmla="*/ 1 w 9"/>
                  <a:gd name="T9" fmla="*/ 0 h 13"/>
                  <a:gd name="T10" fmla="*/ 1 w 9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3">
                    <a:moveTo>
                      <a:pt x="1" y="1"/>
                    </a:moveTo>
                    <a:cubicBezTo>
                      <a:pt x="3" y="3"/>
                      <a:pt x="5" y="5"/>
                      <a:pt x="8" y="5"/>
                    </a:cubicBezTo>
                    <a:cubicBezTo>
                      <a:pt x="8" y="8"/>
                      <a:pt x="8" y="10"/>
                      <a:pt x="9" y="13"/>
                    </a:cubicBezTo>
                    <a:cubicBezTo>
                      <a:pt x="6" y="9"/>
                      <a:pt x="2" y="6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B8BD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3" name="Freeform 408"/>
              <p:cNvSpPr>
                <a:spLocks/>
              </p:cNvSpPr>
              <p:nvPr/>
            </p:nvSpPr>
            <p:spPr bwMode="auto">
              <a:xfrm>
                <a:off x="4933" y="2091"/>
                <a:ext cx="10" cy="31"/>
              </a:xfrm>
              <a:custGeom>
                <a:avLst/>
                <a:gdLst>
                  <a:gd name="T0" fmla="*/ 2 w 7"/>
                  <a:gd name="T1" fmla="*/ 0 h 21"/>
                  <a:gd name="T2" fmla="*/ 2 w 7"/>
                  <a:gd name="T3" fmla="*/ 0 h 21"/>
                  <a:gd name="T4" fmla="*/ 7 w 7"/>
                  <a:gd name="T5" fmla="*/ 19 h 21"/>
                  <a:gd name="T6" fmla="*/ 6 w 7"/>
                  <a:gd name="T7" fmla="*/ 20 h 21"/>
                  <a:gd name="T8" fmla="*/ 2 w 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1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7"/>
                      <a:pt x="5" y="13"/>
                      <a:pt x="7" y="19"/>
                    </a:cubicBezTo>
                    <a:cubicBezTo>
                      <a:pt x="7" y="20"/>
                      <a:pt x="6" y="21"/>
                      <a:pt x="6" y="20"/>
                    </a:cubicBezTo>
                    <a:cubicBezTo>
                      <a:pt x="2" y="17"/>
                      <a:pt x="0" y="4"/>
                      <a:pt x="2" y="0"/>
                    </a:cubicBezTo>
                    <a:close/>
                  </a:path>
                </a:pathLst>
              </a:custGeom>
              <a:solidFill>
                <a:srgbClr val="C2B4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4" name="Freeform 409"/>
              <p:cNvSpPr>
                <a:spLocks/>
              </p:cNvSpPr>
              <p:nvPr/>
            </p:nvSpPr>
            <p:spPr bwMode="auto">
              <a:xfrm>
                <a:off x="4458" y="997"/>
                <a:ext cx="13" cy="13"/>
              </a:xfrm>
              <a:custGeom>
                <a:avLst/>
                <a:gdLst>
                  <a:gd name="T0" fmla="*/ 6 w 9"/>
                  <a:gd name="T1" fmla="*/ 0 h 9"/>
                  <a:gd name="T2" fmla="*/ 8 w 9"/>
                  <a:gd name="T3" fmla="*/ 6 h 9"/>
                  <a:gd name="T4" fmla="*/ 8 w 9"/>
                  <a:gd name="T5" fmla="*/ 8 h 9"/>
                  <a:gd name="T6" fmla="*/ 4 w 9"/>
                  <a:gd name="T7" fmla="*/ 6 h 9"/>
                  <a:gd name="T8" fmla="*/ 0 w 9"/>
                  <a:gd name="T9" fmla="*/ 4 h 9"/>
                  <a:gd name="T10" fmla="*/ 6 w 9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6" y="0"/>
                    </a:moveTo>
                    <a:cubicBezTo>
                      <a:pt x="7" y="2"/>
                      <a:pt x="6" y="5"/>
                      <a:pt x="8" y="6"/>
                    </a:cubicBezTo>
                    <a:cubicBezTo>
                      <a:pt x="9" y="7"/>
                      <a:pt x="9" y="8"/>
                      <a:pt x="8" y="8"/>
                    </a:cubicBezTo>
                    <a:cubicBezTo>
                      <a:pt x="6" y="9"/>
                      <a:pt x="5" y="8"/>
                      <a:pt x="4" y="6"/>
                    </a:cubicBezTo>
                    <a:cubicBezTo>
                      <a:pt x="3" y="5"/>
                      <a:pt x="2" y="4"/>
                      <a:pt x="0" y="4"/>
                    </a:cubicBezTo>
                    <a:cubicBezTo>
                      <a:pt x="2" y="2"/>
                      <a:pt x="4" y="2"/>
                      <a:pt x="6" y="0"/>
                    </a:cubicBezTo>
                    <a:close/>
                  </a:path>
                </a:pathLst>
              </a:custGeom>
              <a:solidFill>
                <a:srgbClr val="242B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5" name="Freeform 410"/>
              <p:cNvSpPr>
                <a:spLocks/>
              </p:cNvSpPr>
              <p:nvPr/>
            </p:nvSpPr>
            <p:spPr bwMode="auto">
              <a:xfrm>
                <a:off x="4922" y="1925"/>
                <a:ext cx="13" cy="23"/>
              </a:xfrm>
              <a:custGeom>
                <a:avLst/>
                <a:gdLst>
                  <a:gd name="T0" fmla="*/ 6 w 9"/>
                  <a:gd name="T1" fmla="*/ 12 h 16"/>
                  <a:gd name="T2" fmla="*/ 5 w 9"/>
                  <a:gd name="T3" fmla="*/ 11 h 16"/>
                  <a:gd name="T4" fmla="*/ 1 w 9"/>
                  <a:gd name="T5" fmla="*/ 3 h 16"/>
                  <a:gd name="T6" fmla="*/ 1 w 9"/>
                  <a:gd name="T7" fmla="*/ 3 h 16"/>
                  <a:gd name="T8" fmla="*/ 1 w 9"/>
                  <a:gd name="T9" fmla="*/ 0 h 16"/>
                  <a:gd name="T10" fmla="*/ 9 w 9"/>
                  <a:gd name="T11" fmla="*/ 16 h 16"/>
                  <a:gd name="T12" fmla="*/ 6 w 9"/>
                  <a:gd name="T13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6">
                    <a:moveTo>
                      <a:pt x="6" y="12"/>
                    </a:moveTo>
                    <a:cubicBezTo>
                      <a:pt x="6" y="12"/>
                      <a:pt x="6" y="11"/>
                      <a:pt x="5" y="11"/>
                    </a:cubicBezTo>
                    <a:cubicBezTo>
                      <a:pt x="4" y="8"/>
                      <a:pt x="3" y="5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6" y="4"/>
                      <a:pt x="8" y="10"/>
                      <a:pt x="9" y="16"/>
                    </a:cubicBezTo>
                    <a:cubicBezTo>
                      <a:pt x="7" y="16"/>
                      <a:pt x="6" y="14"/>
                      <a:pt x="6" y="12"/>
                    </a:cubicBezTo>
                    <a:close/>
                  </a:path>
                </a:pathLst>
              </a:custGeom>
              <a:solidFill>
                <a:srgbClr val="B18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6" name="Freeform 411"/>
              <p:cNvSpPr>
                <a:spLocks/>
              </p:cNvSpPr>
              <p:nvPr/>
            </p:nvSpPr>
            <p:spPr bwMode="auto">
              <a:xfrm>
                <a:off x="4991" y="2009"/>
                <a:ext cx="9" cy="26"/>
              </a:xfrm>
              <a:custGeom>
                <a:avLst/>
                <a:gdLst>
                  <a:gd name="T0" fmla="*/ 5 w 6"/>
                  <a:gd name="T1" fmla="*/ 12 h 18"/>
                  <a:gd name="T2" fmla="*/ 5 w 6"/>
                  <a:gd name="T3" fmla="*/ 18 h 18"/>
                  <a:gd name="T4" fmla="*/ 1 w 6"/>
                  <a:gd name="T5" fmla="*/ 0 h 18"/>
                  <a:gd name="T6" fmla="*/ 5 w 6"/>
                  <a:gd name="T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5" y="12"/>
                    </a:moveTo>
                    <a:cubicBezTo>
                      <a:pt x="4" y="14"/>
                      <a:pt x="6" y="16"/>
                      <a:pt x="5" y="18"/>
                    </a:cubicBezTo>
                    <a:cubicBezTo>
                      <a:pt x="3" y="12"/>
                      <a:pt x="0" y="6"/>
                      <a:pt x="1" y="0"/>
                    </a:cubicBezTo>
                    <a:cubicBezTo>
                      <a:pt x="2" y="4"/>
                      <a:pt x="4" y="8"/>
                      <a:pt x="5" y="12"/>
                    </a:cubicBezTo>
                    <a:close/>
                  </a:path>
                </a:pathLst>
              </a:custGeom>
              <a:solidFill>
                <a:srgbClr val="E8E6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7" name="Freeform 412"/>
              <p:cNvSpPr>
                <a:spLocks/>
              </p:cNvSpPr>
              <p:nvPr/>
            </p:nvSpPr>
            <p:spPr bwMode="auto">
              <a:xfrm>
                <a:off x="4398" y="2953"/>
                <a:ext cx="6" cy="26"/>
              </a:xfrm>
              <a:custGeom>
                <a:avLst/>
                <a:gdLst>
                  <a:gd name="T0" fmla="*/ 4 w 4"/>
                  <a:gd name="T1" fmla="*/ 0 h 18"/>
                  <a:gd name="T2" fmla="*/ 0 w 4"/>
                  <a:gd name="T3" fmla="*/ 18 h 18"/>
                  <a:gd name="T4" fmla="*/ 4 w 4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8">
                    <a:moveTo>
                      <a:pt x="4" y="0"/>
                    </a:moveTo>
                    <a:cubicBezTo>
                      <a:pt x="3" y="6"/>
                      <a:pt x="3" y="12"/>
                      <a:pt x="0" y="18"/>
                    </a:cubicBezTo>
                    <a:cubicBezTo>
                      <a:pt x="0" y="12"/>
                      <a:pt x="2" y="6"/>
                      <a:pt x="4" y="0"/>
                    </a:cubicBezTo>
                    <a:close/>
                  </a:path>
                </a:pathLst>
              </a:custGeom>
              <a:solidFill>
                <a:srgbClr val="6966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8" name="Freeform 413"/>
              <p:cNvSpPr>
                <a:spLocks/>
              </p:cNvSpPr>
              <p:nvPr/>
            </p:nvSpPr>
            <p:spPr bwMode="auto">
              <a:xfrm>
                <a:off x="4249" y="2869"/>
                <a:ext cx="9" cy="14"/>
              </a:xfrm>
              <a:custGeom>
                <a:avLst/>
                <a:gdLst>
                  <a:gd name="T0" fmla="*/ 0 w 6"/>
                  <a:gd name="T1" fmla="*/ 0 h 10"/>
                  <a:gd name="T2" fmla="*/ 4 w 6"/>
                  <a:gd name="T3" fmla="*/ 4 h 10"/>
                  <a:gd name="T4" fmla="*/ 5 w 6"/>
                  <a:gd name="T5" fmla="*/ 8 h 10"/>
                  <a:gd name="T6" fmla="*/ 2 w 6"/>
                  <a:gd name="T7" fmla="*/ 9 h 10"/>
                  <a:gd name="T8" fmla="*/ 0 w 6"/>
                  <a:gd name="T9" fmla="*/ 6 h 10"/>
                  <a:gd name="T10" fmla="*/ 0 w 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1" y="1"/>
                      <a:pt x="1" y="4"/>
                      <a:pt x="4" y="4"/>
                    </a:cubicBezTo>
                    <a:cubicBezTo>
                      <a:pt x="5" y="5"/>
                      <a:pt x="6" y="6"/>
                      <a:pt x="5" y="8"/>
                    </a:cubicBezTo>
                    <a:cubicBezTo>
                      <a:pt x="5" y="10"/>
                      <a:pt x="3" y="9"/>
                      <a:pt x="2" y="9"/>
                    </a:cubicBezTo>
                    <a:cubicBezTo>
                      <a:pt x="0" y="9"/>
                      <a:pt x="0" y="8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848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9" name="Freeform 414"/>
              <p:cNvSpPr>
                <a:spLocks/>
              </p:cNvSpPr>
              <p:nvPr/>
            </p:nvSpPr>
            <p:spPr bwMode="auto">
              <a:xfrm>
                <a:off x="4812" y="1896"/>
                <a:ext cx="13" cy="10"/>
              </a:xfrm>
              <a:custGeom>
                <a:avLst/>
                <a:gdLst>
                  <a:gd name="T0" fmla="*/ 8 w 9"/>
                  <a:gd name="T1" fmla="*/ 5 h 7"/>
                  <a:gd name="T2" fmla="*/ 5 w 9"/>
                  <a:gd name="T3" fmla="*/ 7 h 7"/>
                  <a:gd name="T4" fmla="*/ 3 w 9"/>
                  <a:gd name="T5" fmla="*/ 6 h 7"/>
                  <a:gd name="T6" fmla="*/ 2 w 9"/>
                  <a:gd name="T7" fmla="*/ 7 h 7"/>
                  <a:gd name="T8" fmla="*/ 0 w 9"/>
                  <a:gd name="T9" fmla="*/ 3 h 7"/>
                  <a:gd name="T10" fmla="*/ 9 w 9"/>
                  <a:gd name="T11" fmla="*/ 2 h 7"/>
                  <a:gd name="T12" fmla="*/ 8 w 9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8" y="5"/>
                    </a:moveTo>
                    <a:cubicBezTo>
                      <a:pt x="7" y="6"/>
                      <a:pt x="6" y="5"/>
                      <a:pt x="5" y="7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3" y="6"/>
                      <a:pt x="2" y="7"/>
                      <a:pt x="2" y="7"/>
                    </a:cubicBezTo>
                    <a:cubicBezTo>
                      <a:pt x="1" y="6"/>
                      <a:pt x="1" y="4"/>
                      <a:pt x="0" y="3"/>
                    </a:cubicBezTo>
                    <a:cubicBezTo>
                      <a:pt x="3" y="1"/>
                      <a:pt x="6" y="0"/>
                      <a:pt x="9" y="2"/>
                    </a:cubicBezTo>
                    <a:cubicBezTo>
                      <a:pt x="9" y="3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DCD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0" name="Freeform 415"/>
              <p:cNvSpPr>
                <a:spLocks/>
              </p:cNvSpPr>
              <p:nvPr/>
            </p:nvSpPr>
            <p:spPr bwMode="auto">
              <a:xfrm>
                <a:off x="4822" y="1614"/>
                <a:ext cx="8" cy="12"/>
              </a:xfrm>
              <a:custGeom>
                <a:avLst/>
                <a:gdLst>
                  <a:gd name="T0" fmla="*/ 2 w 6"/>
                  <a:gd name="T1" fmla="*/ 0 h 8"/>
                  <a:gd name="T2" fmla="*/ 5 w 6"/>
                  <a:gd name="T3" fmla="*/ 5 h 8"/>
                  <a:gd name="T4" fmla="*/ 3 w 6"/>
                  <a:gd name="T5" fmla="*/ 8 h 8"/>
                  <a:gd name="T6" fmla="*/ 0 w 6"/>
                  <a:gd name="T7" fmla="*/ 5 h 8"/>
                  <a:gd name="T8" fmla="*/ 2 w 6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5" y="1"/>
                      <a:pt x="4" y="4"/>
                      <a:pt x="5" y="5"/>
                    </a:cubicBezTo>
                    <a:cubicBezTo>
                      <a:pt x="6" y="7"/>
                      <a:pt x="5" y="7"/>
                      <a:pt x="3" y="8"/>
                    </a:cubicBezTo>
                    <a:cubicBezTo>
                      <a:pt x="1" y="8"/>
                      <a:pt x="0" y="7"/>
                      <a:pt x="0" y="5"/>
                    </a:cubicBezTo>
                    <a:cubicBezTo>
                      <a:pt x="0" y="3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9682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1" name="Freeform 416"/>
              <p:cNvSpPr>
                <a:spLocks/>
              </p:cNvSpPr>
              <p:nvPr/>
            </p:nvSpPr>
            <p:spPr bwMode="auto">
              <a:xfrm>
                <a:off x="4705" y="1976"/>
                <a:ext cx="7" cy="31"/>
              </a:xfrm>
              <a:custGeom>
                <a:avLst/>
                <a:gdLst>
                  <a:gd name="T0" fmla="*/ 4 w 5"/>
                  <a:gd name="T1" fmla="*/ 22 h 22"/>
                  <a:gd name="T2" fmla="*/ 0 w 5"/>
                  <a:gd name="T3" fmla="*/ 0 h 22"/>
                  <a:gd name="T4" fmla="*/ 0 w 5"/>
                  <a:gd name="T5" fmla="*/ 0 h 22"/>
                  <a:gd name="T6" fmla="*/ 1 w 5"/>
                  <a:gd name="T7" fmla="*/ 1 h 22"/>
                  <a:gd name="T8" fmla="*/ 4 w 5"/>
                  <a:gd name="T9" fmla="*/ 18 h 22"/>
                  <a:gd name="T10" fmla="*/ 4 w 5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2">
                    <a:moveTo>
                      <a:pt x="4" y="22"/>
                    </a:moveTo>
                    <a:cubicBezTo>
                      <a:pt x="0" y="16"/>
                      <a:pt x="0" y="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0" y="7"/>
                      <a:pt x="2" y="12"/>
                      <a:pt x="4" y="18"/>
                    </a:cubicBezTo>
                    <a:cubicBezTo>
                      <a:pt x="4" y="19"/>
                      <a:pt x="5" y="21"/>
                      <a:pt x="4" y="22"/>
                    </a:cubicBezTo>
                    <a:close/>
                  </a:path>
                </a:pathLst>
              </a:custGeom>
              <a:solidFill>
                <a:srgbClr val="B1A5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2" name="Freeform 417"/>
              <p:cNvSpPr>
                <a:spLocks/>
              </p:cNvSpPr>
              <p:nvPr/>
            </p:nvSpPr>
            <p:spPr bwMode="auto">
              <a:xfrm>
                <a:off x="4804" y="1728"/>
                <a:ext cx="11" cy="15"/>
              </a:xfrm>
              <a:custGeom>
                <a:avLst/>
                <a:gdLst>
                  <a:gd name="T0" fmla="*/ 7 w 7"/>
                  <a:gd name="T1" fmla="*/ 1 h 10"/>
                  <a:gd name="T2" fmla="*/ 4 w 7"/>
                  <a:gd name="T3" fmla="*/ 9 h 10"/>
                  <a:gd name="T4" fmla="*/ 2 w 7"/>
                  <a:gd name="T5" fmla="*/ 10 h 10"/>
                  <a:gd name="T6" fmla="*/ 1 w 7"/>
                  <a:gd name="T7" fmla="*/ 8 h 10"/>
                  <a:gd name="T8" fmla="*/ 7 w 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"/>
                    </a:moveTo>
                    <a:cubicBezTo>
                      <a:pt x="6" y="4"/>
                      <a:pt x="5" y="6"/>
                      <a:pt x="4" y="9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0" y="9"/>
                      <a:pt x="1" y="8"/>
                    </a:cubicBezTo>
                    <a:cubicBezTo>
                      <a:pt x="3" y="6"/>
                      <a:pt x="1" y="0"/>
                      <a:pt x="7" y="1"/>
                    </a:cubicBezTo>
                    <a:close/>
                  </a:path>
                </a:pathLst>
              </a:custGeom>
              <a:solidFill>
                <a:srgbClr val="CD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3" name="Freeform 418"/>
              <p:cNvSpPr>
                <a:spLocks/>
              </p:cNvSpPr>
              <p:nvPr/>
            </p:nvSpPr>
            <p:spPr bwMode="auto">
              <a:xfrm>
                <a:off x="4965" y="2207"/>
                <a:ext cx="7" cy="34"/>
              </a:xfrm>
              <a:custGeom>
                <a:avLst/>
                <a:gdLst>
                  <a:gd name="T0" fmla="*/ 1 w 5"/>
                  <a:gd name="T1" fmla="*/ 23 h 24"/>
                  <a:gd name="T2" fmla="*/ 1 w 5"/>
                  <a:gd name="T3" fmla="*/ 18 h 24"/>
                  <a:gd name="T4" fmla="*/ 0 w 5"/>
                  <a:gd name="T5" fmla="*/ 0 h 24"/>
                  <a:gd name="T6" fmla="*/ 2 w 5"/>
                  <a:gd name="T7" fmla="*/ 22 h 24"/>
                  <a:gd name="T8" fmla="*/ 1 w 5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4">
                    <a:moveTo>
                      <a:pt x="1" y="23"/>
                    </a:moveTo>
                    <a:cubicBezTo>
                      <a:pt x="0" y="22"/>
                      <a:pt x="1" y="20"/>
                      <a:pt x="1" y="18"/>
                    </a:cubicBezTo>
                    <a:cubicBezTo>
                      <a:pt x="3" y="12"/>
                      <a:pt x="2" y="6"/>
                      <a:pt x="0" y="0"/>
                    </a:cubicBezTo>
                    <a:cubicBezTo>
                      <a:pt x="5" y="7"/>
                      <a:pt x="3" y="15"/>
                      <a:pt x="2" y="22"/>
                    </a:cubicBezTo>
                    <a:cubicBezTo>
                      <a:pt x="2" y="23"/>
                      <a:pt x="1" y="24"/>
                      <a:pt x="1" y="23"/>
                    </a:cubicBezTo>
                    <a:close/>
                  </a:path>
                </a:pathLst>
              </a:custGeom>
              <a:solidFill>
                <a:srgbClr val="857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4" name="Freeform 419"/>
              <p:cNvSpPr>
                <a:spLocks/>
              </p:cNvSpPr>
              <p:nvPr/>
            </p:nvSpPr>
            <p:spPr bwMode="auto">
              <a:xfrm>
                <a:off x="4348" y="2554"/>
                <a:ext cx="16" cy="8"/>
              </a:xfrm>
              <a:custGeom>
                <a:avLst/>
                <a:gdLst>
                  <a:gd name="T0" fmla="*/ 5 w 11"/>
                  <a:gd name="T1" fmla="*/ 5 h 6"/>
                  <a:gd name="T2" fmla="*/ 4 w 11"/>
                  <a:gd name="T3" fmla="*/ 6 h 6"/>
                  <a:gd name="T4" fmla="*/ 0 w 11"/>
                  <a:gd name="T5" fmla="*/ 4 h 6"/>
                  <a:gd name="T6" fmla="*/ 2 w 11"/>
                  <a:gd name="T7" fmla="*/ 2 h 6"/>
                  <a:gd name="T8" fmla="*/ 11 w 11"/>
                  <a:gd name="T9" fmla="*/ 1 h 6"/>
                  <a:gd name="T10" fmla="*/ 5 w 11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5" y="5"/>
                    </a:moveTo>
                    <a:cubicBezTo>
                      <a:pt x="5" y="5"/>
                      <a:pt x="4" y="6"/>
                      <a:pt x="4" y="6"/>
                    </a:cubicBezTo>
                    <a:cubicBezTo>
                      <a:pt x="2" y="6"/>
                      <a:pt x="1" y="6"/>
                      <a:pt x="0" y="4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5" y="0"/>
                      <a:pt x="8" y="0"/>
                      <a:pt x="11" y="1"/>
                    </a:cubicBezTo>
                    <a:cubicBezTo>
                      <a:pt x="9" y="2"/>
                      <a:pt x="5" y="1"/>
                      <a:pt x="5" y="5"/>
                    </a:cubicBezTo>
                    <a:close/>
                  </a:path>
                </a:pathLst>
              </a:custGeom>
              <a:solidFill>
                <a:srgbClr val="817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5" name="Freeform 420"/>
              <p:cNvSpPr>
                <a:spLocks/>
              </p:cNvSpPr>
              <p:nvPr/>
            </p:nvSpPr>
            <p:spPr bwMode="auto">
              <a:xfrm>
                <a:off x="4907" y="3078"/>
                <a:ext cx="4" cy="31"/>
              </a:xfrm>
              <a:custGeom>
                <a:avLst/>
                <a:gdLst>
                  <a:gd name="T0" fmla="*/ 2 w 3"/>
                  <a:gd name="T1" fmla="*/ 21 h 21"/>
                  <a:gd name="T2" fmla="*/ 0 w 3"/>
                  <a:gd name="T3" fmla="*/ 0 h 21"/>
                  <a:gd name="T4" fmla="*/ 2 w 3"/>
                  <a:gd name="T5" fmla="*/ 21 h 21"/>
                  <a:gd name="T6" fmla="*/ 2 w 3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1">
                    <a:moveTo>
                      <a:pt x="2" y="21"/>
                    </a:moveTo>
                    <a:cubicBezTo>
                      <a:pt x="0" y="14"/>
                      <a:pt x="0" y="7"/>
                      <a:pt x="0" y="0"/>
                    </a:cubicBezTo>
                    <a:cubicBezTo>
                      <a:pt x="1" y="7"/>
                      <a:pt x="3" y="14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lose/>
                  </a:path>
                </a:pathLst>
              </a:custGeom>
              <a:solidFill>
                <a:srgbClr val="7682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6" name="Freeform 421"/>
              <p:cNvSpPr>
                <a:spLocks/>
              </p:cNvSpPr>
              <p:nvPr/>
            </p:nvSpPr>
            <p:spPr bwMode="auto">
              <a:xfrm>
                <a:off x="4179" y="1877"/>
                <a:ext cx="8" cy="31"/>
              </a:xfrm>
              <a:custGeom>
                <a:avLst/>
                <a:gdLst>
                  <a:gd name="T0" fmla="*/ 5 w 6"/>
                  <a:gd name="T1" fmla="*/ 1 h 21"/>
                  <a:gd name="T2" fmla="*/ 6 w 6"/>
                  <a:gd name="T3" fmla="*/ 0 h 21"/>
                  <a:gd name="T4" fmla="*/ 1 w 6"/>
                  <a:gd name="T5" fmla="*/ 21 h 21"/>
                  <a:gd name="T6" fmla="*/ 1 w 6"/>
                  <a:gd name="T7" fmla="*/ 18 h 21"/>
                  <a:gd name="T8" fmla="*/ 1 w 6"/>
                  <a:gd name="T9" fmla="*/ 18 h 21"/>
                  <a:gd name="T10" fmla="*/ 3 w 6"/>
                  <a:gd name="T11" fmla="*/ 5 h 21"/>
                  <a:gd name="T12" fmla="*/ 5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5" y="1"/>
                    </a:moveTo>
                    <a:cubicBezTo>
                      <a:pt x="5" y="1"/>
                      <a:pt x="6" y="0"/>
                      <a:pt x="6" y="0"/>
                    </a:cubicBezTo>
                    <a:cubicBezTo>
                      <a:pt x="4" y="7"/>
                      <a:pt x="5" y="15"/>
                      <a:pt x="1" y="21"/>
                    </a:cubicBezTo>
                    <a:cubicBezTo>
                      <a:pt x="0" y="20"/>
                      <a:pt x="0" y="19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4"/>
                      <a:pt x="3" y="10"/>
                      <a:pt x="3" y="5"/>
                    </a:cubicBezTo>
                    <a:cubicBezTo>
                      <a:pt x="3" y="4"/>
                      <a:pt x="3" y="2"/>
                      <a:pt x="5" y="1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7" name="Freeform 422"/>
              <p:cNvSpPr>
                <a:spLocks/>
              </p:cNvSpPr>
              <p:nvPr/>
            </p:nvSpPr>
            <p:spPr bwMode="auto">
              <a:xfrm>
                <a:off x="4239" y="1397"/>
                <a:ext cx="16" cy="13"/>
              </a:xfrm>
              <a:custGeom>
                <a:avLst/>
                <a:gdLst>
                  <a:gd name="T0" fmla="*/ 5 w 11"/>
                  <a:gd name="T1" fmla="*/ 1 h 9"/>
                  <a:gd name="T2" fmla="*/ 11 w 11"/>
                  <a:gd name="T3" fmla="*/ 0 h 9"/>
                  <a:gd name="T4" fmla="*/ 8 w 11"/>
                  <a:gd name="T5" fmla="*/ 4 h 9"/>
                  <a:gd name="T6" fmla="*/ 8 w 11"/>
                  <a:gd name="T7" fmla="*/ 6 h 9"/>
                  <a:gd name="T8" fmla="*/ 8 w 11"/>
                  <a:gd name="T9" fmla="*/ 8 h 9"/>
                  <a:gd name="T10" fmla="*/ 6 w 11"/>
                  <a:gd name="T11" fmla="*/ 7 h 9"/>
                  <a:gd name="T12" fmla="*/ 3 w 11"/>
                  <a:gd name="T13" fmla="*/ 3 h 9"/>
                  <a:gd name="T14" fmla="*/ 0 w 11"/>
                  <a:gd name="T15" fmla="*/ 3 h 9"/>
                  <a:gd name="T16" fmla="*/ 5 w 11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9">
                    <a:moveTo>
                      <a:pt x="5" y="1"/>
                    </a:moveTo>
                    <a:cubicBezTo>
                      <a:pt x="7" y="0"/>
                      <a:pt x="9" y="0"/>
                      <a:pt x="11" y="0"/>
                    </a:cubicBezTo>
                    <a:cubicBezTo>
                      <a:pt x="11" y="2"/>
                      <a:pt x="8" y="2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9" y="7"/>
                      <a:pt x="9" y="8"/>
                      <a:pt x="8" y="8"/>
                    </a:cubicBezTo>
                    <a:cubicBezTo>
                      <a:pt x="7" y="9"/>
                      <a:pt x="6" y="8"/>
                      <a:pt x="6" y="7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2" y="2"/>
                      <a:pt x="1" y="4"/>
                      <a:pt x="0" y="3"/>
                    </a:cubicBezTo>
                    <a:cubicBezTo>
                      <a:pt x="1" y="1"/>
                      <a:pt x="3" y="1"/>
                      <a:pt x="5" y="1"/>
                    </a:cubicBezTo>
                    <a:close/>
                  </a:path>
                </a:pathLst>
              </a:custGeom>
              <a:solidFill>
                <a:srgbClr val="969A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8" name="Freeform 423"/>
              <p:cNvSpPr>
                <a:spLocks/>
              </p:cNvSpPr>
              <p:nvPr/>
            </p:nvSpPr>
            <p:spPr bwMode="auto">
              <a:xfrm>
                <a:off x="4978" y="2059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15 w 15"/>
                  <a:gd name="T3" fmla="*/ 3 h 5"/>
                  <a:gd name="T4" fmla="*/ 0 w 15"/>
                  <a:gd name="T5" fmla="*/ 3 h 5"/>
                  <a:gd name="T6" fmla="*/ 8 w 15"/>
                  <a:gd name="T7" fmla="*/ 1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12" y="2"/>
                      <a:pt x="14" y="0"/>
                      <a:pt x="15" y="3"/>
                    </a:cubicBezTo>
                    <a:cubicBezTo>
                      <a:pt x="10" y="2"/>
                      <a:pt x="5" y="5"/>
                      <a:pt x="0" y="3"/>
                    </a:cubicBezTo>
                    <a:cubicBezTo>
                      <a:pt x="3" y="2"/>
                      <a:pt x="5" y="2"/>
                      <a:pt x="8" y="1"/>
                    </a:cubicBezTo>
                    <a:cubicBezTo>
                      <a:pt x="9" y="1"/>
                      <a:pt x="10" y="1"/>
                      <a:pt x="11" y="1"/>
                    </a:cubicBezTo>
                    <a:close/>
                  </a:path>
                </a:pathLst>
              </a:custGeom>
              <a:solidFill>
                <a:srgbClr val="EF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79" name="Freeform 424"/>
              <p:cNvSpPr>
                <a:spLocks/>
              </p:cNvSpPr>
              <p:nvPr/>
            </p:nvSpPr>
            <p:spPr bwMode="auto">
              <a:xfrm>
                <a:off x="4242" y="3437"/>
                <a:ext cx="6" cy="14"/>
              </a:xfrm>
              <a:custGeom>
                <a:avLst/>
                <a:gdLst>
                  <a:gd name="T0" fmla="*/ 1 w 4"/>
                  <a:gd name="T1" fmla="*/ 0 h 10"/>
                  <a:gd name="T2" fmla="*/ 4 w 4"/>
                  <a:gd name="T3" fmla="*/ 5 h 10"/>
                  <a:gd name="T4" fmla="*/ 4 w 4"/>
                  <a:gd name="T5" fmla="*/ 10 h 10"/>
                  <a:gd name="T6" fmla="*/ 1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1" y="0"/>
                    </a:moveTo>
                    <a:cubicBezTo>
                      <a:pt x="4" y="0"/>
                      <a:pt x="4" y="3"/>
                      <a:pt x="4" y="5"/>
                    </a:cubicBezTo>
                    <a:cubicBezTo>
                      <a:pt x="4" y="7"/>
                      <a:pt x="4" y="8"/>
                      <a:pt x="4" y="10"/>
                    </a:cubicBezTo>
                    <a:cubicBezTo>
                      <a:pt x="0" y="8"/>
                      <a:pt x="2" y="3"/>
                      <a:pt x="1" y="0"/>
                    </a:cubicBezTo>
                    <a:close/>
                  </a:path>
                </a:pathLst>
              </a:custGeom>
              <a:solidFill>
                <a:srgbClr val="5441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0" name="Freeform 425"/>
              <p:cNvSpPr>
                <a:spLocks/>
              </p:cNvSpPr>
              <p:nvPr/>
            </p:nvSpPr>
            <p:spPr bwMode="auto">
              <a:xfrm>
                <a:off x="4349" y="2633"/>
                <a:ext cx="7" cy="9"/>
              </a:xfrm>
              <a:custGeom>
                <a:avLst/>
                <a:gdLst>
                  <a:gd name="T0" fmla="*/ 5 w 5"/>
                  <a:gd name="T1" fmla="*/ 5 h 6"/>
                  <a:gd name="T2" fmla="*/ 0 w 5"/>
                  <a:gd name="T3" fmla="*/ 1 h 6"/>
                  <a:gd name="T4" fmla="*/ 5 w 5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5"/>
                    </a:moveTo>
                    <a:cubicBezTo>
                      <a:pt x="2" y="6"/>
                      <a:pt x="0" y="5"/>
                      <a:pt x="0" y="1"/>
                    </a:cubicBezTo>
                    <a:cubicBezTo>
                      <a:pt x="4" y="0"/>
                      <a:pt x="5" y="0"/>
                      <a:pt x="5" y="5"/>
                    </a:cubicBezTo>
                    <a:close/>
                  </a:path>
                </a:pathLst>
              </a:custGeom>
              <a:solidFill>
                <a:srgbClr val="7B7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1" name="Freeform 426"/>
              <p:cNvSpPr>
                <a:spLocks/>
              </p:cNvSpPr>
              <p:nvPr/>
            </p:nvSpPr>
            <p:spPr bwMode="auto">
              <a:xfrm>
                <a:off x="4793" y="1757"/>
                <a:ext cx="10" cy="13"/>
              </a:xfrm>
              <a:custGeom>
                <a:avLst/>
                <a:gdLst>
                  <a:gd name="T0" fmla="*/ 4 w 7"/>
                  <a:gd name="T1" fmla="*/ 0 h 9"/>
                  <a:gd name="T2" fmla="*/ 7 w 7"/>
                  <a:gd name="T3" fmla="*/ 2 h 9"/>
                  <a:gd name="T4" fmla="*/ 4 w 7"/>
                  <a:gd name="T5" fmla="*/ 9 h 9"/>
                  <a:gd name="T6" fmla="*/ 4 w 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4" y="0"/>
                    </a:moveTo>
                    <a:cubicBezTo>
                      <a:pt x="5" y="0"/>
                      <a:pt x="5" y="2"/>
                      <a:pt x="7" y="2"/>
                    </a:cubicBezTo>
                    <a:cubicBezTo>
                      <a:pt x="6" y="4"/>
                      <a:pt x="5" y="6"/>
                      <a:pt x="4" y="9"/>
                    </a:cubicBezTo>
                    <a:cubicBezTo>
                      <a:pt x="4" y="5"/>
                      <a:pt x="0" y="3"/>
                      <a:pt x="4" y="0"/>
                    </a:cubicBezTo>
                    <a:close/>
                  </a:path>
                </a:pathLst>
              </a:custGeom>
              <a:solidFill>
                <a:srgbClr val="6A5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2" name="Freeform 427"/>
              <p:cNvSpPr>
                <a:spLocks/>
              </p:cNvSpPr>
              <p:nvPr/>
            </p:nvSpPr>
            <p:spPr bwMode="auto">
              <a:xfrm>
                <a:off x="4771" y="1506"/>
                <a:ext cx="13" cy="16"/>
              </a:xfrm>
              <a:custGeom>
                <a:avLst/>
                <a:gdLst>
                  <a:gd name="T0" fmla="*/ 0 w 9"/>
                  <a:gd name="T1" fmla="*/ 0 h 11"/>
                  <a:gd name="T2" fmla="*/ 7 w 9"/>
                  <a:gd name="T3" fmla="*/ 8 h 11"/>
                  <a:gd name="T4" fmla="*/ 9 w 9"/>
                  <a:gd name="T5" fmla="*/ 11 h 11"/>
                  <a:gd name="T6" fmla="*/ 0 w 9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cubicBezTo>
                      <a:pt x="4" y="1"/>
                      <a:pt x="4" y="6"/>
                      <a:pt x="7" y="8"/>
                    </a:cubicBezTo>
                    <a:cubicBezTo>
                      <a:pt x="8" y="9"/>
                      <a:pt x="8" y="10"/>
                      <a:pt x="9" y="11"/>
                    </a:cubicBezTo>
                    <a:cubicBezTo>
                      <a:pt x="5" y="8"/>
                      <a:pt x="2" y="5"/>
                      <a:pt x="0" y="0"/>
                    </a:cubicBezTo>
                    <a:close/>
                  </a:path>
                </a:pathLst>
              </a:custGeom>
              <a:solidFill>
                <a:srgbClr val="C7C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3" name="Freeform 428"/>
              <p:cNvSpPr>
                <a:spLocks/>
              </p:cNvSpPr>
              <p:nvPr/>
            </p:nvSpPr>
            <p:spPr bwMode="auto">
              <a:xfrm>
                <a:off x="3936" y="3096"/>
                <a:ext cx="5" cy="33"/>
              </a:xfrm>
              <a:custGeom>
                <a:avLst/>
                <a:gdLst>
                  <a:gd name="T0" fmla="*/ 3 w 4"/>
                  <a:gd name="T1" fmla="*/ 0 h 23"/>
                  <a:gd name="T2" fmla="*/ 4 w 4"/>
                  <a:gd name="T3" fmla="*/ 0 h 23"/>
                  <a:gd name="T4" fmla="*/ 1 w 4"/>
                  <a:gd name="T5" fmla="*/ 21 h 23"/>
                  <a:gd name="T6" fmla="*/ 0 w 4"/>
                  <a:gd name="T7" fmla="*/ 21 h 23"/>
                  <a:gd name="T8" fmla="*/ 0 w 4"/>
                  <a:gd name="T9" fmla="*/ 17 h 23"/>
                  <a:gd name="T10" fmla="*/ 3 w 4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3">
                    <a:moveTo>
                      <a:pt x="3" y="0"/>
                    </a:moveTo>
                    <a:cubicBezTo>
                      <a:pt x="3" y="0"/>
                      <a:pt x="4" y="0"/>
                      <a:pt x="4" y="0"/>
                    </a:cubicBezTo>
                    <a:cubicBezTo>
                      <a:pt x="4" y="7"/>
                      <a:pt x="2" y="14"/>
                      <a:pt x="1" y="21"/>
                    </a:cubicBezTo>
                    <a:cubicBezTo>
                      <a:pt x="1" y="21"/>
                      <a:pt x="1" y="23"/>
                      <a:pt x="0" y="21"/>
                    </a:cubicBezTo>
                    <a:cubicBezTo>
                      <a:pt x="0" y="20"/>
                      <a:pt x="0" y="18"/>
                      <a:pt x="0" y="17"/>
                    </a:cubicBezTo>
                    <a:cubicBezTo>
                      <a:pt x="0" y="11"/>
                      <a:pt x="0" y="6"/>
                      <a:pt x="3" y="0"/>
                    </a:cubicBezTo>
                    <a:close/>
                  </a:path>
                </a:pathLst>
              </a:custGeom>
              <a:solidFill>
                <a:srgbClr val="AAAA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4" name="Freeform 429"/>
              <p:cNvSpPr>
                <a:spLocks/>
              </p:cNvSpPr>
              <p:nvPr/>
            </p:nvSpPr>
            <p:spPr bwMode="auto">
              <a:xfrm>
                <a:off x="4549" y="1009"/>
                <a:ext cx="14" cy="5"/>
              </a:xfrm>
              <a:custGeom>
                <a:avLst/>
                <a:gdLst>
                  <a:gd name="T0" fmla="*/ 7 w 10"/>
                  <a:gd name="T1" fmla="*/ 2 h 4"/>
                  <a:gd name="T2" fmla="*/ 5 w 10"/>
                  <a:gd name="T3" fmla="*/ 3 h 4"/>
                  <a:gd name="T4" fmla="*/ 0 w 10"/>
                  <a:gd name="T5" fmla="*/ 0 h 4"/>
                  <a:gd name="T6" fmla="*/ 10 w 10"/>
                  <a:gd name="T7" fmla="*/ 0 h 4"/>
                  <a:gd name="T8" fmla="*/ 7 w 10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7" y="2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2" y="4"/>
                      <a:pt x="0" y="4"/>
                      <a:pt x="0" y="0"/>
                    </a:cubicBezTo>
                    <a:cubicBezTo>
                      <a:pt x="3" y="0"/>
                      <a:pt x="7" y="0"/>
                      <a:pt x="10" y="0"/>
                    </a:cubicBezTo>
                    <a:cubicBezTo>
                      <a:pt x="10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4347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5" name="Freeform 430"/>
              <p:cNvSpPr>
                <a:spLocks/>
              </p:cNvSpPr>
              <p:nvPr/>
            </p:nvSpPr>
            <p:spPr bwMode="auto">
              <a:xfrm>
                <a:off x="4092" y="1750"/>
                <a:ext cx="8" cy="25"/>
              </a:xfrm>
              <a:custGeom>
                <a:avLst/>
                <a:gdLst>
                  <a:gd name="T0" fmla="*/ 4 w 6"/>
                  <a:gd name="T1" fmla="*/ 4 h 17"/>
                  <a:gd name="T2" fmla="*/ 6 w 6"/>
                  <a:gd name="T3" fmla="*/ 0 h 17"/>
                  <a:gd name="T4" fmla="*/ 0 w 6"/>
                  <a:gd name="T5" fmla="*/ 17 h 17"/>
                  <a:gd name="T6" fmla="*/ 4 w 6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7">
                    <a:moveTo>
                      <a:pt x="4" y="4"/>
                    </a:moveTo>
                    <a:cubicBezTo>
                      <a:pt x="5" y="3"/>
                      <a:pt x="6" y="1"/>
                      <a:pt x="6" y="0"/>
                    </a:cubicBezTo>
                    <a:cubicBezTo>
                      <a:pt x="5" y="6"/>
                      <a:pt x="4" y="12"/>
                      <a:pt x="0" y="17"/>
                    </a:cubicBezTo>
                    <a:cubicBezTo>
                      <a:pt x="1" y="12"/>
                      <a:pt x="3" y="8"/>
                      <a:pt x="4" y="4"/>
                    </a:cubicBezTo>
                    <a:close/>
                  </a:path>
                </a:pathLst>
              </a:custGeom>
              <a:solidFill>
                <a:srgbClr val="A78B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6" name="Freeform 431"/>
              <p:cNvSpPr>
                <a:spLocks/>
              </p:cNvSpPr>
              <p:nvPr/>
            </p:nvSpPr>
            <p:spPr bwMode="auto">
              <a:xfrm>
                <a:off x="4362" y="2476"/>
                <a:ext cx="20" cy="4"/>
              </a:xfrm>
              <a:custGeom>
                <a:avLst/>
                <a:gdLst>
                  <a:gd name="T0" fmla="*/ 0 w 14"/>
                  <a:gd name="T1" fmla="*/ 2 h 3"/>
                  <a:gd name="T2" fmla="*/ 14 w 14"/>
                  <a:gd name="T3" fmla="*/ 1 h 3"/>
                  <a:gd name="T4" fmla="*/ 0 w 1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3">
                    <a:moveTo>
                      <a:pt x="0" y="2"/>
                    </a:moveTo>
                    <a:cubicBezTo>
                      <a:pt x="4" y="0"/>
                      <a:pt x="9" y="1"/>
                      <a:pt x="14" y="1"/>
                    </a:cubicBezTo>
                    <a:cubicBezTo>
                      <a:pt x="9" y="2"/>
                      <a:pt x="5" y="3"/>
                      <a:pt x="0" y="2"/>
                    </a:cubicBezTo>
                    <a:close/>
                  </a:path>
                </a:pathLst>
              </a:custGeom>
              <a:solidFill>
                <a:srgbClr val="7367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7" name="Freeform 432"/>
              <p:cNvSpPr>
                <a:spLocks/>
              </p:cNvSpPr>
              <p:nvPr/>
            </p:nvSpPr>
            <p:spPr bwMode="auto">
              <a:xfrm>
                <a:off x="4865" y="1819"/>
                <a:ext cx="13" cy="18"/>
              </a:xfrm>
              <a:custGeom>
                <a:avLst/>
                <a:gdLst>
                  <a:gd name="T0" fmla="*/ 4 w 9"/>
                  <a:gd name="T1" fmla="*/ 9 h 12"/>
                  <a:gd name="T2" fmla="*/ 0 w 9"/>
                  <a:gd name="T3" fmla="*/ 2 h 12"/>
                  <a:gd name="T4" fmla="*/ 0 w 9"/>
                  <a:gd name="T5" fmla="*/ 0 h 12"/>
                  <a:gd name="T6" fmla="*/ 2 w 9"/>
                  <a:gd name="T7" fmla="*/ 2 h 12"/>
                  <a:gd name="T8" fmla="*/ 7 w 9"/>
                  <a:gd name="T9" fmla="*/ 9 h 12"/>
                  <a:gd name="T10" fmla="*/ 8 w 9"/>
                  <a:gd name="T11" fmla="*/ 11 h 12"/>
                  <a:gd name="T12" fmla="*/ 4 w 9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4" y="9"/>
                    </a:moveTo>
                    <a:cubicBezTo>
                      <a:pt x="3" y="6"/>
                      <a:pt x="1" y="4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0"/>
                      <a:pt x="2" y="1"/>
                      <a:pt x="2" y="2"/>
                    </a:cubicBezTo>
                    <a:cubicBezTo>
                      <a:pt x="3" y="5"/>
                      <a:pt x="5" y="7"/>
                      <a:pt x="7" y="9"/>
                    </a:cubicBezTo>
                    <a:cubicBezTo>
                      <a:pt x="7" y="10"/>
                      <a:pt x="9" y="11"/>
                      <a:pt x="8" y="11"/>
                    </a:cubicBezTo>
                    <a:cubicBezTo>
                      <a:pt x="6" y="12"/>
                      <a:pt x="6" y="10"/>
                      <a:pt x="4" y="9"/>
                    </a:cubicBezTo>
                    <a:close/>
                  </a:path>
                </a:pathLst>
              </a:custGeom>
              <a:solidFill>
                <a:srgbClr val="D4C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8" name="Freeform 433"/>
              <p:cNvSpPr>
                <a:spLocks/>
              </p:cNvSpPr>
              <p:nvPr/>
            </p:nvSpPr>
            <p:spPr bwMode="auto">
              <a:xfrm>
                <a:off x="4294" y="2581"/>
                <a:ext cx="13" cy="19"/>
              </a:xfrm>
              <a:custGeom>
                <a:avLst/>
                <a:gdLst>
                  <a:gd name="T0" fmla="*/ 0 w 9"/>
                  <a:gd name="T1" fmla="*/ 0 h 13"/>
                  <a:gd name="T2" fmla="*/ 9 w 9"/>
                  <a:gd name="T3" fmla="*/ 13 h 13"/>
                  <a:gd name="T4" fmla="*/ 0 w 9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cubicBezTo>
                      <a:pt x="4" y="3"/>
                      <a:pt x="7" y="8"/>
                      <a:pt x="9" y="13"/>
                    </a:cubicBezTo>
                    <a:cubicBezTo>
                      <a:pt x="6" y="9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686A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89" name="Freeform 434"/>
              <p:cNvSpPr>
                <a:spLocks/>
              </p:cNvSpPr>
              <p:nvPr/>
            </p:nvSpPr>
            <p:spPr bwMode="auto">
              <a:xfrm>
                <a:off x="4286" y="3231"/>
                <a:ext cx="13" cy="13"/>
              </a:xfrm>
              <a:custGeom>
                <a:avLst/>
                <a:gdLst>
                  <a:gd name="T0" fmla="*/ 8 w 9"/>
                  <a:gd name="T1" fmla="*/ 0 h 9"/>
                  <a:gd name="T2" fmla="*/ 9 w 9"/>
                  <a:gd name="T3" fmla="*/ 1 h 9"/>
                  <a:gd name="T4" fmla="*/ 2 w 9"/>
                  <a:gd name="T5" fmla="*/ 9 h 9"/>
                  <a:gd name="T6" fmla="*/ 3 w 9"/>
                  <a:gd name="T7" fmla="*/ 4 h 9"/>
                  <a:gd name="T8" fmla="*/ 8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8" y="0"/>
                      <a:pt x="9" y="1"/>
                      <a:pt x="9" y="1"/>
                    </a:cubicBezTo>
                    <a:cubicBezTo>
                      <a:pt x="5" y="2"/>
                      <a:pt x="5" y="7"/>
                      <a:pt x="2" y="9"/>
                    </a:cubicBezTo>
                    <a:cubicBezTo>
                      <a:pt x="3" y="7"/>
                      <a:pt x="0" y="5"/>
                      <a:pt x="3" y="4"/>
                    </a:cubicBezTo>
                    <a:cubicBezTo>
                      <a:pt x="4" y="2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3529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0" name="Freeform 435"/>
              <p:cNvSpPr>
                <a:spLocks/>
              </p:cNvSpPr>
              <p:nvPr/>
            </p:nvSpPr>
            <p:spPr bwMode="auto">
              <a:xfrm>
                <a:off x="4780" y="1506"/>
                <a:ext cx="16" cy="22"/>
              </a:xfrm>
              <a:custGeom>
                <a:avLst/>
                <a:gdLst>
                  <a:gd name="T0" fmla="*/ 0 w 11"/>
                  <a:gd name="T1" fmla="*/ 1 h 15"/>
                  <a:gd name="T2" fmla="*/ 2 w 11"/>
                  <a:gd name="T3" fmla="*/ 1 h 15"/>
                  <a:gd name="T4" fmla="*/ 11 w 11"/>
                  <a:gd name="T5" fmla="*/ 14 h 15"/>
                  <a:gd name="T6" fmla="*/ 10 w 11"/>
                  <a:gd name="T7" fmla="*/ 15 h 15"/>
                  <a:gd name="T8" fmla="*/ 1 w 11"/>
                  <a:gd name="T9" fmla="*/ 3 h 15"/>
                  <a:gd name="T10" fmla="*/ 0 w 11"/>
                  <a:gd name="T1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5">
                    <a:moveTo>
                      <a:pt x="0" y="1"/>
                    </a:moveTo>
                    <a:cubicBezTo>
                      <a:pt x="1" y="0"/>
                      <a:pt x="1" y="0"/>
                      <a:pt x="2" y="1"/>
                    </a:cubicBezTo>
                    <a:cubicBezTo>
                      <a:pt x="4" y="6"/>
                      <a:pt x="6" y="11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5" y="13"/>
                      <a:pt x="4" y="7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AA9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1" name="Freeform 436"/>
              <p:cNvSpPr>
                <a:spLocks/>
              </p:cNvSpPr>
              <p:nvPr/>
            </p:nvSpPr>
            <p:spPr bwMode="auto">
              <a:xfrm>
                <a:off x="4436" y="1030"/>
                <a:ext cx="10" cy="12"/>
              </a:xfrm>
              <a:custGeom>
                <a:avLst/>
                <a:gdLst>
                  <a:gd name="T0" fmla="*/ 7 w 7"/>
                  <a:gd name="T1" fmla="*/ 5 h 8"/>
                  <a:gd name="T2" fmla="*/ 7 w 7"/>
                  <a:gd name="T3" fmla="*/ 7 h 8"/>
                  <a:gd name="T4" fmla="*/ 6 w 7"/>
                  <a:gd name="T5" fmla="*/ 7 h 8"/>
                  <a:gd name="T6" fmla="*/ 1 w 7"/>
                  <a:gd name="T7" fmla="*/ 0 h 8"/>
                  <a:gd name="T8" fmla="*/ 7 w 7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5"/>
                    </a:moveTo>
                    <a:cubicBezTo>
                      <a:pt x="7" y="6"/>
                      <a:pt x="7" y="6"/>
                      <a:pt x="7" y="7"/>
                    </a:cubicBezTo>
                    <a:cubicBezTo>
                      <a:pt x="7" y="7"/>
                      <a:pt x="7" y="8"/>
                      <a:pt x="6" y="7"/>
                    </a:cubicBezTo>
                    <a:cubicBezTo>
                      <a:pt x="4" y="7"/>
                      <a:pt x="0" y="3"/>
                      <a:pt x="1" y="0"/>
                    </a:cubicBezTo>
                    <a:cubicBezTo>
                      <a:pt x="4" y="1"/>
                      <a:pt x="5" y="4"/>
                      <a:pt x="7" y="5"/>
                    </a:cubicBezTo>
                    <a:close/>
                  </a:path>
                </a:pathLst>
              </a:custGeom>
              <a:solidFill>
                <a:srgbClr val="282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2" name="Freeform 437"/>
              <p:cNvSpPr>
                <a:spLocks/>
              </p:cNvSpPr>
              <p:nvPr/>
            </p:nvSpPr>
            <p:spPr bwMode="auto">
              <a:xfrm>
                <a:off x="4338" y="2620"/>
                <a:ext cx="8" cy="13"/>
              </a:xfrm>
              <a:custGeom>
                <a:avLst/>
                <a:gdLst>
                  <a:gd name="T0" fmla="*/ 6 w 6"/>
                  <a:gd name="T1" fmla="*/ 7 h 9"/>
                  <a:gd name="T2" fmla="*/ 4 w 6"/>
                  <a:gd name="T3" fmla="*/ 8 h 9"/>
                  <a:gd name="T4" fmla="*/ 0 w 6"/>
                  <a:gd name="T5" fmla="*/ 0 h 9"/>
                  <a:gd name="T6" fmla="*/ 6 w 6"/>
                  <a:gd name="T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9"/>
                      <a:pt x="5" y="9"/>
                      <a:pt x="4" y="8"/>
                    </a:cubicBezTo>
                    <a:cubicBezTo>
                      <a:pt x="0" y="4"/>
                      <a:pt x="0" y="4"/>
                      <a:pt x="0" y="0"/>
                    </a:cubicBezTo>
                    <a:cubicBezTo>
                      <a:pt x="3" y="2"/>
                      <a:pt x="4" y="5"/>
                      <a:pt x="6" y="7"/>
                    </a:cubicBezTo>
                    <a:close/>
                  </a:path>
                </a:pathLst>
              </a:custGeom>
              <a:solidFill>
                <a:srgbClr val="6B7C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3" name="Freeform 438"/>
              <p:cNvSpPr>
                <a:spLocks/>
              </p:cNvSpPr>
              <p:nvPr/>
            </p:nvSpPr>
            <p:spPr bwMode="auto">
              <a:xfrm>
                <a:off x="4877" y="2857"/>
                <a:ext cx="3" cy="25"/>
              </a:xfrm>
              <a:custGeom>
                <a:avLst/>
                <a:gdLst>
                  <a:gd name="T0" fmla="*/ 2 w 2"/>
                  <a:gd name="T1" fmla="*/ 17 h 17"/>
                  <a:gd name="T2" fmla="*/ 0 w 2"/>
                  <a:gd name="T3" fmla="*/ 0 h 17"/>
                  <a:gd name="T4" fmla="*/ 2 w 2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7">
                    <a:moveTo>
                      <a:pt x="2" y="17"/>
                    </a:moveTo>
                    <a:cubicBezTo>
                      <a:pt x="0" y="11"/>
                      <a:pt x="0" y="6"/>
                      <a:pt x="0" y="0"/>
                    </a:cubicBezTo>
                    <a:cubicBezTo>
                      <a:pt x="2" y="6"/>
                      <a:pt x="2" y="11"/>
                      <a:pt x="2" y="17"/>
                    </a:cubicBezTo>
                    <a:close/>
                  </a:path>
                </a:pathLst>
              </a:custGeom>
              <a:solidFill>
                <a:srgbClr val="65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4" name="Freeform 439"/>
              <p:cNvSpPr>
                <a:spLocks/>
              </p:cNvSpPr>
              <p:nvPr/>
            </p:nvSpPr>
            <p:spPr bwMode="auto">
              <a:xfrm>
                <a:off x="4835" y="1941"/>
                <a:ext cx="4" cy="22"/>
              </a:xfrm>
              <a:custGeom>
                <a:avLst/>
                <a:gdLst>
                  <a:gd name="T0" fmla="*/ 0 w 3"/>
                  <a:gd name="T1" fmla="*/ 0 h 15"/>
                  <a:gd name="T2" fmla="*/ 3 w 3"/>
                  <a:gd name="T3" fmla="*/ 15 h 15"/>
                  <a:gd name="T4" fmla="*/ 0 w 3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5">
                    <a:moveTo>
                      <a:pt x="0" y="0"/>
                    </a:moveTo>
                    <a:cubicBezTo>
                      <a:pt x="3" y="5"/>
                      <a:pt x="1" y="11"/>
                      <a:pt x="3" y="15"/>
                    </a:cubicBezTo>
                    <a:cubicBezTo>
                      <a:pt x="0" y="11"/>
                      <a:pt x="0" y="6"/>
                      <a:pt x="0" y="0"/>
                    </a:cubicBez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5" name="Freeform 440"/>
              <p:cNvSpPr>
                <a:spLocks/>
              </p:cNvSpPr>
              <p:nvPr/>
            </p:nvSpPr>
            <p:spPr bwMode="auto">
              <a:xfrm>
                <a:off x="4706" y="1528"/>
                <a:ext cx="7" cy="23"/>
              </a:xfrm>
              <a:custGeom>
                <a:avLst/>
                <a:gdLst>
                  <a:gd name="T0" fmla="*/ 2 w 5"/>
                  <a:gd name="T1" fmla="*/ 16 h 16"/>
                  <a:gd name="T2" fmla="*/ 3 w 5"/>
                  <a:gd name="T3" fmla="*/ 0 h 16"/>
                  <a:gd name="T4" fmla="*/ 4 w 5"/>
                  <a:gd name="T5" fmla="*/ 6 h 16"/>
                  <a:gd name="T6" fmla="*/ 2 w 5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2" y="16"/>
                    </a:moveTo>
                    <a:cubicBezTo>
                      <a:pt x="0" y="10"/>
                      <a:pt x="2" y="5"/>
                      <a:pt x="3" y="0"/>
                    </a:cubicBezTo>
                    <a:cubicBezTo>
                      <a:pt x="5" y="2"/>
                      <a:pt x="5" y="4"/>
                      <a:pt x="4" y="6"/>
                    </a:cubicBezTo>
                    <a:cubicBezTo>
                      <a:pt x="2" y="9"/>
                      <a:pt x="2" y="12"/>
                      <a:pt x="2" y="16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6" name="Freeform 441"/>
              <p:cNvSpPr>
                <a:spLocks/>
              </p:cNvSpPr>
              <p:nvPr/>
            </p:nvSpPr>
            <p:spPr bwMode="auto">
              <a:xfrm>
                <a:off x="4878" y="2882"/>
                <a:ext cx="5" cy="24"/>
              </a:xfrm>
              <a:custGeom>
                <a:avLst/>
                <a:gdLst>
                  <a:gd name="T0" fmla="*/ 3 w 3"/>
                  <a:gd name="T1" fmla="*/ 15 h 17"/>
                  <a:gd name="T2" fmla="*/ 2 w 3"/>
                  <a:gd name="T3" fmla="*/ 17 h 17"/>
                  <a:gd name="T4" fmla="*/ 1 w 3"/>
                  <a:gd name="T5" fmla="*/ 3 h 17"/>
                  <a:gd name="T6" fmla="*/ 1 w 3"/>
                  <a:gd name="T7" fmla="*/ 0 h 17"/>
                  <a:gd name="T8" fmla="*/ 1 w 3"/>
                  <a:gd name="T9" fmla="*/ 0 h 17"/>
                  <a:gd name="T10" fmla="*/ 3 w 3"/>
                  <a:gd name="T11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7">
                    <a:moveTo>
                      <a:pt x="3" y="15"/>
                    </a:moveTo>
                    <a:cubicBezTo>
                      <a:pt x="3" y="16"/>
                      <a:pt x="3" y="17"/>
                      <a:pt x="2" y="17"/>
                    </a:cubicBezTo>
                    <a:cubicBezTo>
                      <a:pt x="2" y="13"/>
                      <a:pt x="1" y="8"/>
                      <a:pt x="1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5"/>
                      <a:pt x="3" y="10"/>
                      <a:pt x="3" y="15"/>
                    </a:cubicBezTo>
                    <a:close/>
                  </a:path>
                </a:pathLst>
              </a:custGeom>
              <a:solidFill>
                <a:srgbClr val="65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7" name="Freeform 442"/>
              <p:cNvSpPr>
                <a:spLocks/>
              </p:cNvSpPr>
              <p:nvPr/>
            </p:nvSpPr>
            <p:spPr bwMode="auto">
              <a:xfrm>
                <a:off x="4320" y="2228"/>
                <a:ext cx="10" cy="12"/>
              </a:xfrm>
              <a:custGeom>
                <a:avLst/>
                <a:gdLst>
                  <a:gd name="T0" fmla="*/ 4 w 7"/>
                  <a:gd name="T1" fmla="*/ 0 h 8"/>
                  <a:gd name="T2" fmla="*/ 5 w 7"/>
                  <a:gd name="T3" fmla="*/ 8 h 8"/>
                  <a:gd name="T4" fmla="*/ 4 w 7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4" y="0"/>
                    </a:moveTo>
                    <a:cubicBezTo>
                      <a:pt x="5" y="2"/>
                      <a:pt x="7" y="5"/>
                      <a:pt x="5" y="8"/>
                    </a:cubicBezTo>
                    <a:cubicBezTo>
                      <a:pt x="3" y="5"/>
                      <a:pt x="0" y="4"/>
                      <a:pt x="4" y="0"/>
                    </a:cubicBezTo>
                    <a:close/>
                  </a:path>
                </a:pathLst>
              </a:custGeom>
              <a:solidFill>
                <a:srgbClr val="302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8" name="Freeform 443"/>
              <p:cNvSpPr>
                <a:spLocks/>
              </p:cNvSpPr>
              <p:nvPr/>
            </p:nvSpPr>
            <p:spPr bwMode="auto">
              <a:xfrm>
                <a:off x="4817" y="1601"/>
                <a:ext cx="8" cy="12"/>
              </a:xfrm>
              <a:custGeom>
                <a:avLst/>
                <a:gdLst>
                  <a:gd name="T0" fmla="*/ 0 w 5"/>
                  <a:gd name="T1" fmla="*/ 3 h 8"/>
                  <a:gd name="T2" fmla="*/ 1 w 5"/>
                  <a:gd name="T3" fmla="*/ 1 h 8"/>
                  <a:gd name="T4" fmla="*/ 4 w 5"/>
                  <a:gd name="T5" fmla="*/ 6 h 8"/>
                  <a:gd name="T6" fmla="*/ 2 w 5"/>
                  <a:gd name="T7" fmla="*/ 8 h 8"/>
                  <a:gd name="T8" fmla="*/ 0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0" y="3"/>
                    </a:moveTo>
                    <a:cubicBezTo>
                      <a:pt x="0" y="2"/>
                      <a:pt x="0" y="0"/>
                      <a:pt x="1" y="1"/>
                    </a:cubicBezTo>
                    <a:cubicBezTo>
                      <a:pt x="4" y="1"/>
                      <a:pt x="3" y="4"/>
                      <a:pt x="4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0" y="7"/>
                      <a:pt x="1" y="5"/>
                      <a:pt x="0" y="3"/>
                    </a:cubicBezTo>
                    <a:close/>
                  </a:path>
                </a:pathLst>
              </a:custGeom>
              <a:solidFill>
                <a:srgbClr val="9E8B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99" name="Freeform 444"/>
              <p:cNvSpPr>
                <a:spLocks/>
              </p:cNvSpPr>
              <p:nvPr/>
            </p:nvSpPr>
            <p:spPr bwMode="auto">
              <a:xfrm>
                <a:off x="4828" y="1627"/>
                <a:ext cx="10" cy="10"/>
              </a:xfrm>
              <a:custGeom>
                <a:avLst/>
                <a:gdLst>
                  <a:gd name="T0" fmla="*/ 0 w 7"/>
                  <a:gd name="T1" fmla="*/ 1 h 7"/>
                  <a:gd name="T2" fmla="*/ 7 w 7"/>
                  <a:gd name="T3" fmla="*/ 2 h 7"/>
                  <a:gd name="T4" fmla="*/ 4 w 7"/>
                  <a:gd name="T5" fmla="*/ 7 h 7"/>
                  <a:gd name="T6" fmla="*/ 0 w 7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0" y="1"/>
                    </a:moveTo>
                    <a:cubicBezTo>
                      <a:pt x="3" y="0"/>
                      <a:pt x="6" y="0"/>
                      <a:pt x="7" y="2"/>
                    </a:cubicBezTo>
                    <a:cubicBezTo>
                      <a:pt x="7" y="4"/>
                      <a:pt x="6" y="6"/>
                      <a:pt x="4" y="7"/>
                    </a:cubicBezTo>
                    <a:cubicBezTo>
                      <a:pt x="3" y="4"/>
                      <a:pt x="4" y="1"/>
                      <a:pt x="0" y="1"/>
                    </a:cubicBezTo>
                    <a:close/>
                  </a:path>
                </a:pathLst>
              </a:custGeom>
              <a:solidFill>
                <a:srgbClr val="A686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0" name="Freeform 445"/>
              <p:cNvSpPr>
                <a:spLocks/>
              </p:cNvSpPr>
              <p:nvPr/>
            </p:nvSpPr>
            <p:spPr bwMode="auto">
              <a:xfrm>
                <a:off x="4857" y="1701"/>
                <a:ext cx="5" cy="19"/>
              </a:xfrm>
              <a:custGeom>
                <a:avLst/>
                <a:gdLst>
                  <a:gd name="T0" fmla="*/ 4 w 4"/>
                  <a:gd name="T1" fmla="*/ 11 h 13"/>
                  <a:gd name="T2" fmla="*/ 1 w 4"/>
                  <a:gd name="T3" fmla="*/ 10 h 13"/>
                  <a:gd name="T4" fmla="*/ 2 w 4"/>
                  <a:gd name="T5" fmla="*/ 0 h 13"/>
                  <a:gd name="T6" fmla="*/ 4 w 4"/>
                  <a:gd name="T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3">
                    <a:moveTo>
                      <a:pt x="4" y="11"/>
                    </a:moveTo>
                    <a:cubicBezTo>
                      <a:pt x="2" y="13"/>
                      <a:pt x="2" y="11"/>
                      <a:pt x="1" y="10"/>
                    </a:cubicBezTo>
                    <a:cubicBezTo>
                      <a:pt x="3" y="7"/>
                      <a:pt x="0" y="3"/>
                      <a:pt x="2" y="0"/>
                    </a:cubicBezTo>
                    <a:cubicBezTo>
                      <a:pt x="3" y="4"/>
                      <a:pt x="4" y="7"/>
                      <a:pt x="4" y="11"/>
                    </a:cubicBezTo>
                    <a:close/>
                  </a:path>
                </a:pathLst>
              </a:custGeom>
              <a:solidFill>
                <a:srgbClr val="BCB0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1" name="Freeform 446"/>
              <p:cNvSpPr>
                <a:spLocks/>
              </p:cNvSpPr>
              <p:nvPr/>
            </p:nvSpPr>
            <p:spPr bwMode="auto">
              <a:xfrm>
                <a:off x="4745" y="1497"/>
                <a:ext cx="10" cy="15"/>
              </a:xfrm>
              <a:custGeom>
                <a:avLst/>
                <a:gdLst>
                  <a:gd name="T0" fmla="*/ 5 w 7"/>
                  <a:gd name="T1" fmla="*/ 6 h 10"/>
                  <a:gd name="T2" fmla="*/ 0 w 7"/>
                  <a:gd name="T3" fmla="*/ 7 h 10"/>
                  <a:gd name="T4" fmla="*/ 3 w 7"/>
                  <a:gd name="T5" fmla="*/ 0 h 10"/>
                  <a:gd name="T6" fmla="*/ 5 w 7"/>
                  <a:gd name="T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5" y="6"/>
                    </a:moveTo>
                    <a:cubicBezTo>
                      <a:pt x="3" y="10"/>
                      <a:pt x="2" y="4"/>
                      <a:pt x="0" y="7"/>
                    </a:cubicBezTo>
                    <a:cubicBezTo>
                      <a:pt x="1" y="4"/>
                      <a:pt x="3" y="2"/>
                      <a:pt x="3" y="0"/>
                    </a:cubicBezTo>
                    <a:cubicBezTo>
                      <a:pt x="7" y="1"/>
                      <a:pt x="5" y="4"/>
                      <a:pt x="5" y="6"/>
                    </a:cubicBezTo>
                    <a:close/>
                  </a:path>
                </a:pathLst>
              </a:custGeom>
              <a:solidFill>
                <a:srgbClr val="D8CC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2" name="Freeform 447"/>
              <p:cNvSpPr>
                <a:spLocks/>
              </p:cNvSpPr>
              <p:nvPr/>
            </p:nvSpPr>
            <p:spPr bwMode="auto">
              <a:xfrm>
                <a:off x="4750" y="1493"/>
                <a:ext cx="7" cy="13"/>
              </a:xfrm>
              <a:custGeom>
                <a:avLst/>
                <a:gdLst>
                  <a:gd name="T0" fmla="*/ 2 w 5"/>
                  <a:gd name="T1" fmla="*/ 9 h 9"/>
                  <a:gd name="T2" fmla="*/ 0 w 5"/>
                  <a:gd name="T3" fmla="*/ 3 h 9"/>
                  <a:gd name="T4" fmla="*/ 2 w 5"/>
                  <a:gd name="T5" fmla="*/ 2 h 9"/>
                  <a:gd name="T6" fmla="*/ 2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2" y="9"/>
                    </a:moveTo>
                    <a:cubicBezTo>
                      <a:pt x="2" y="7"/>
                      <a:pt x="1" y="5"/>
                      <a:pt x="0" y="3"/>
                    </a:cubicBezTo>
                    <a:cubicBezTo>
                      <a:pt x="0" y="1"/>
                      <a:pt x="0" y="0"/>
                      <a:pt x="2" y="2"/>
                    </a:cubicBezTo>
                    <a:cubicBezTo>
                      <a:pt x="5" y="4"/>
                      <a:pt x="4" y="7"/>
                      <a:pt x="2" y="9"/>
                    </a:cubicBezTo>
                    <a:close/>
                  </a:path>
                </a:pathLst>
              </a:custGeom>
              <a:solidFill>
                <a:srgbClr val="8264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3" name="Freeform 448"/>
              <p:cNvSpPr>
                <a:spLocks/>
              </p:cNvSpPr>
              <p:nvPr/>
            </p:nvSpPr>
            <p:spPr bwMode="auto">
              <a:xfrm>
                <a:off x="4887" y="1789"/>
                <a:ext cx="9" cy="15"/>
              </a:xfrm>
              <a:custGeom>
                <a:avLst/>
                <a:gdLst>
                  <a:gd name="T0" fmla="*/ 5 w 6"/>
                  <a:gd name="T1" fmla="*/ 8 h 10"/>
                  <a:gd name="T2" fmla="*/ 2 w 6"/>
                  <a:gd name="T3" fmla="*/ 7 h 10"/>
                  <a:gd name="T4" fmla="*/ 0 w 6"/>
                  <a:gd name="T5" fmla="*/ 3 h 10"/>
                  <a:gd name="T6" fmla="*/ 1 w 6"/>
                  <a:gd name="T7" fmla="*/ 1 h 10"/>
                  <a:gd name="T8" fmla="*/ 1 w 6"/>
                  <a:gd name="T9" fmla="*/ 2 h 10"/>
                  <a:gd name="T10" fmla="*/ 5 w 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0">
                    <a:moveTo>
                      <a:pt x="5" y="8"/>
                    </a:moveTo>
                    <a:cubicBezTo>
                      <a:pt x="3" y="10"/>
                      <a:pt x="2" y="10"/>
                      <a:pt x="2" y="7"/>
                    </a:cubicBezTo>
                    <a:cubicBezTo>
                      <a:pt x="2" y="6"/>
                      <a:pt x="1" y="4"/>
                      <a:pt x="0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2" y="4"/>
                      <a:pt x="6" y="5"/>
                      <a:pt x="5" y="8"/>
                    </a:cubicBezTo>
                    <a:close/>
                  </a:path>
                </a:pathLst>
              </a:custGeom>
              <a:solidFill>
                <a:srgbClr val="D9D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4" name="Freeform 449"/>
              <p:cNvSpPr>
                <a:spLocks/>
              </p:cNvSpPr>
              <p:nvPr/>
            </p:nvSpPr>
            <p:spPr bwMode="auto">
              <a:xfrm>
                <a:off x="4868" y="1841"/>
                <a:ext cx="10" cy="12"/>
              </a:xfrm>
              <a:custGeom>
                <a:avLst/>
                <a:gdLst>
                  <a:gd name="T0" fmla="*/ 7 w 7"/>
                  <a:gd name="T1" fmla="*/ 0 h 8"/>
                  <a:gd name="T2" fmla="*/ 4 w 7"/>
                  <a:gd name="T3" fmla="*/ 7 h 8"/>
                  <a:gd name="T4" fmla="*/ 1 w 7"/>
                  <a:gd name="T5" fmla="*/ 7 h 8"/>
                  <a:gd name="T6" fmla="*/ 0 w 7"/>
                  <a:gd name="T7" fmla="*/ 7 h 8"/>
                  <a:gd name="T8" fmla="*/ 1 w 7"/>
                  <a:gd name="T9" fmla="*/ 5 h 8"/>
                  <a:gd name="T10" fmla="*/ 7 w 7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8">
                    <a:moveTo>
                      <a:pt x="7" y="0"/>
                    </a:moveTo>
                    <a:cubicBezTo>
                      <a:pt x="7" y="3"/>
                      <a:pt x="3" y="4"/>
                      <a:pt x="4" y="7"/>
                    </a:cubicBezTo>
                    <a:cubicBezTo>
                      <a:pt x="3" y="8"/>
                      <a:pt x="3" y="4"/>
                      <a:pt x="1" y="7"/>
                    </a:cubicBezTo>
                    <a:cubicBezTo>
                      <a:pt x="1" y="7"/>
                      <a:pt x="1" y="7"/>
                      <a:pt x="0" y="7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2" y="3"/>
                      <a:pt x="4" y="1"/>
                      <a:pt x="7" y="0"/>
                    </a:cubicBezTo>
                    <a:close/>
                  </a:path>
                </a:pathLst>
              </a:custGeom>
              <a:solidFill>
                <a:srgbClr val="B4AA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5" name="Freeform 450"/>
              <p:cNvSpPr>
                <a:spLocks/>
              </p:cNvSpPr>
              <p:nvPr/>
            </p:nvSpPr>
            <p:spPr bwMode="auto">
              <a:xfrm>
                <a:off x="4940" y="2285"/>
                <a:ext cx="19" cy="9"/>
              </a:xfrm>
              <a:custGeom>
                <a:avLst/>
                <a:gdLst>
                  <a:gd name="T0" fmla="*/ 0 w 13"/>
                  <a:gd name="T1" fmla="*/ 6 h 6"/>
                  <a:gd name="T2" fmla="*/ 13 w 13"/>
                  <a:gd name="T3" fmla="*/ 0 h 6"/>
                  <a:gd name="T4" fmla="*/ 7 w 13"/>
                  <a:gd name="T5" fmla="*/ 3 h 6"/>
                  <a:gd name="T6" fmla="*/ 0 w 13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6">
                    <a:moveTo>
                      <a:pt x="0" y="6"/>
                    </a:moveTo>
                    <a:cubicBezTo>
                      <a:pt x="4" y="2"/>
                      <a:pt x="9" y="2"/>
                      <a:pt x="13" y="0"/>
                    </a:cubicBezTo>
                    <a:cubicBezTo>
                      <a:pt x="13" y="2"/>
                      <a:pt x="13" y="2"/>
                      <a:pt x="7" y="3"/>
                    </a:cubicBezTo>
                    <a:cubicBezTo>
                      <a:pt x="5" y="4"/>
                      <a:pt x="3" y="5"/>
                      <a:pt x="0" y="6"/>
                    </a:cubicBezTo>
                    <a:close/>
                  </a:path>
                </a:pathLst>
              </a:custGeom>
              <a:solidFill>
                <a:srgbClr val="857C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6" name="Freeform 451"/>
              <p:cNvSpPr>
                <a:spLocks/>
              </p:cNvSpPr>
              <p:nvPr/>
            </p:nvSpPr>
            <p:spPr bwMode="auto">
              <a:xfrm>
                <a:off x="4200" y="1802"/>
                <a:ext cx="6" cy="15"/>
              </a:xfrm>
              <a:custGeom>
                <a:avLst/>
                <a:gdLst>
                  <a:gd name="T0" fmla="*/ 0 w 4"/>
                  <a:gd name="T1" fmla="*/ 10 h 10"/>
                  <a:gd name="T2" fmla="*/ 4 w 4"/>
                  <a:gd name="T3" fmla="*/ 0 h 10"/>
                  <a:gd name="T4" fmla="*/ 0 w 4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0" y="10"/>
                    </a:moveTo>
                    <a:cubicBezTo>
                      <a:pt x="0" y="6"/>
                      <a:pt x="0" y="2"/>
                      <a:pt x="4" y="0"/>
                    </a:cubicBezTo>
                    <a:cubicBezTo>
                      <a:pt x="3" y="4"/>
                      <a:pt x="2" y="7"/>
                      <a:pt x="0" y="10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7" name="Freeform 452"/>
              <p:cNvSpPr>
                <a:spLocks/>
              </p:cNvSpPr>
              <p:nvPr/>
            </p:nvSpPr>
            <p:spPr bwMode="auto">
              <a:xfrm>
                <a:off x="3895" y="3344"/>
                <a:ext cx="6" cy="23"/>
              </a:xfrm>
              <a:custGeom>
                <a:avLst/>
                <a:gdLst>
                  <a:gd name="T0" fmla="*/ 2 w 4"/>
                  <a:gd name="T1" fmla="*/ 16 h 16"/>
                  <a:gd name="T2" fmla="*/ 3 w 4"/>
                  <a:gd name="T3" fmla="*/ 0 h 16"/>
                  <a:gd name="T4" fmla="*/ 4 w 4"/>
                  <a:gd name="T5" fmla="*/ 1 h 16"/>
                  <a:gd name="T6" fmla="*/ 2 w 4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6">
                    <a:moveTo>
                      <a:pt x="2" y="16"/>
                    </a:moveTo>
                    <a:cubicBezTo>
                      <a:pt x="0" y="11"/>
                      <a:pt x="3" y="5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3" y="6"/>
                      <a:pt x="3" y="11"/>
                      <a:pt x="2" y="16"/>
                    </a:cubicBezTo>
                    <a:close/>
                  </a:path>
                </a:pathLst>
              </a:custGeom>
              <a:solidFill>
                <a:srgbClr val="9D9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8" name="Freeform 453"/>
              <p:cNvSpPr>
                <a:spLocks/>
              </p:cNvSpPr>
              <p:nvPr/>
            </p:nvSpPr>
            <p:spPr bwMode="auto">
              <a:xfrm>
                <a:off x="4754" y="1551"/>
                <a:ext cx="14" cy="11"/>
              </a:xfrm>
              <a:custGeom>
                <a:avLst/>
                <a:gdLst>
                  <a:gd name="T0" fmla="*/ 10 w 10"/>
                  <a:gd name="T1" fmla="*/ 5 h 8"/>
                  <a:gd name="T2" fmla="*/ 0 w 10"/>
                  <a:gd name="T3" fmla="*/ 6 h 8"/>
                  <a:gd name="T4" fmla="*/ 2 w 10"/>
                  <a:gd name="T5" fmla="*/ 5 h 8"/>
                  <a:gd name="T6" fmla="*/ 9 w 10"/>
                  <a:gd name="T7" fmla="*/ 1 h 8"/>
                  <a:gd name="T8" fmla="*/ 10 w 10"/>
                  <a:gd name="T9" fmla="*/ 0 h 8"/>
                  <a:gd name="T10" fmla="*/ 10 w 10"/>
                  <a:gd name="T11" fmla="*/ 1 h 8"/>
                  <a:gd name="T12" fmla="*/ 10 w 10"/>
                  <a:gd name="T1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8">
                    <a:moveTo>
                      <a:pt x="10" y="5"/>
                    </a:moveTo>
                    <a:cubicBezTo>
                      <a:pt x="7" y="8"/>
                      <a:pt x="4" y="6"/>
                      <a:pt x="0" y="6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6" y="5"/>
                      <a:pt x="10" y="6"/>
                      <a:pt x="9" y="1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0" y="0"/>
                      <a:pt x="10" y="1"/>
                      <a:pt x="10" y="1"/>
                    </a:cubicBezTo>
                    <a:cubicBezTo>
                      <a:pt x="10" y="2"/>
                      <a:pt x="10" y="4"/>
                      <a:pt x="10" y="5"/>
                    </a:cubicBezTo>
                    <a:close/>
                  </a:path>
                </a:pathLst>
              </a:custGeom>
              <a:solidFill>
                <a:srgbClr val="C8B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09" name="Freeform 454"/>
              <p:cNvSpPr>
                <a:spLocks/>
              </p:cNvSpPr>
              <p:nvPr/>
            </p:nvSpPr>
            <p:spPr bwMode="auto">
              <a:xfrm>
                <a:off x="4823" y="1871"/>
                <a:ext cx="7" cy="12"/>
              </a:xfrm>
              <a:custGeom>
                <a:avLst/>
                <a:gdLst>
                  <a:gd name="T0" fmla="*/ 5 w 5"/>
                  <a:gd name="T1" fmla="*/ 0 h 8"/>
                  <a:gd name="T2" fmla="*/ 2 w 5"/>
                  <a:gd name="T3" fmla="*/ 8 h 8"/>
                  <a:gd name="T4" fmla="*/ 3 w 5"/>
                  <a:gd name="T5" fmla="*/ 1 h 8"/>
                  <a:gd name="T6" fmla="*/ 5 w 5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5" y="0"/>
                    </a:moveTo>
                    <a:cubicBezTo>
                      <a:pt x="5" y="3"/>
                      <a:pt x="5" y="6"/>
                      <a:pt x="2" y="8"/>
                    </a:cubicBezTo>
                    <a:cubicBezTo>
                      <a:pt x="0" y="6"/>
                      <a:pt x="3" y="4"/>
                      <a:pt x="3" y="1"/>
                    </a:cubicBezTo>
                    <a:cubicBezTo>
                      <a:pt x="4" y="1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E1D8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0" name="Freeform 455"/>
              <p:cNvSpPr>
                <a:spLocks/>
              </p:cNvSpPr>
              <p:nvPr/>
            </p:nvSpPr>
            <p:spPr bwMode="auto">
              <a:xfrm>
                <a:off x="3898" y="3320"/>
                <a:ext cx="7" cy="21"/>
              </a:xfrm>
              <a:custGeom>
                <a:avLst/>
                <a:gdLst>
                  <a:gd name="T0" fmla="*/ 3 w 5"/>
                  <a:gd name="T1" fmla="*/ 15 h 15"/>
                  <a:gd name="T2" fmla="*/ 3 w 5"/>
                  <a:gd name="T3" fmla="*/ 7 h 15"/>
                  <a:gd name="T4" fmla="*/ 4 w 5"/>
                  <a:gd name="T5" fmla="*/ 0 h 15"/>
                  <a:gd name="T6" fmla="*/ 5 w 5"/>
                  <a:gd name="T7" fmla="*/ 0 h 15"/>
                  <a:gd name="T8" fmla="*/ 5 w 5"/>
                  <a:gd name="T9" fmla="*/ 0 h 15"/>
                  <a:gd name="T10" fmla="*/ 3 w 5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5">
                    <a:moveTo>
                      <a:pt x="3" y="15"/>
                    </a:moveTo>
                    <a:cubicBezTo>
                      <a:pt x="0" y="12"/>
                      <a:pt x="3" y="9"/>
                      <a:pt x="3" y="7"/>
                    </a:cubicBezTo>
                    <a:cubicBezTo>
                      <a:pt x="3" y="4"/>
                      <a:pt x="4" y="2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5"/>
                      <a:pt x="4" y="10"/>
                      <a:pt x="3" y="15"/>
                    </a:cubicBezTo>
                    <a:close/>
                  </a:path>
                </a:pathLst>
              </a:custGeom>
              <a:solidFill>
                <a:srgbClr val="9D9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1" name="Freeform 456"/>
              <p:cNvSpPr>
                <a:spLocks/>
              </p:cNvSpPr>
              <p:nvPr/>
            </p:nvSpPr>
            <p:spPr bwMode="auto">
              <a:xfrm>
                <a:off x="4281" y="1340"/>
                <a:ext cx="7" cy="8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1 h 6"/>
                  <a:gd name="T4" fmla="*/ 0 w 5"/>
                  <a:gd name="T5" fmla="*/ 1 h 6"/>
                  <a:gd name="T6" fmla="*/ 5 w 5"/>
                  <a:gd name="T7" fmla="*/ 5 h 6"/>
                  <a:gd name="T8" fmla="*/ 5 w 5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2" y="5"/>
                      <a:pt x="0" y="4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3" y="1"/>
                      <a:pt x="4" y="3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161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2" name="Freeform 457"/>
              <p:cNvSpPr>
                <a:spLocks/>
              </p:cNvSpPr>
              <p:nvPr/>
            </p:nvSpPr>
            <p:spPr bwMode="auto">
              <a:xfrm>
                <a:off x="4523" y="991"/>
                <a:ext cx="7" cy="9"/>
              </a:xfrm>
              <a:custGeom>
                <a:avLst/>
                <a:gdLst>
                  <a:gd name="T0" fmla="*/ 2 w 5"/>
                  <a:gd name="T1" fmla="*/ 6 h 6"/>
                  <a:gd name="T2" fmla="*/ 0 w 5"/>
                  <a:gd name="T3" fmla="*/ 6 h 6"/>
                  <a:gd name="T4" fmla="*/ 4 w 5"/>
                  <a:gd name="T5" fmla="*/ 0 h 6"/>
                  <a:gd name="T6" fmla="*/ 2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2" y="6"/>
                      <a:pt x="1" y="6"/>
                      <a:pt x="0" y="6"/>
                    </a:cubicBezTo>
                    <a:cubicBezTo>
                      <a:pt x="1" y="4"/>
                      <a:pt x="2" y="1"/>
                      <a:pt x="4" y="0"/>
                    </a:cubicBezTo>
                    <a:cubicBezTo>
                      <a:pt x="5" y="3"/>
                      <a:pt x="5" y="5"/>
                      <a:pt x="2" y="6"/>
                    </a:cubicBezTo>
                    <a:close/>
                  </a:path>
                </a:pathLst>
              </a:custGeom>
              <a:solidFill>
                <a:srgbClr val="2E38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3" name="Freeform 458"/>
              <p:cNvSpPr>
                <a:spLocks/>
              </p:cNvSpPr>
              <p:nvPr/>
            </p:nvSpPr>
            <p:spPr bwMode="auto">
              <a:xfrm>
                <a:off x="4799" y="2785"/>
                <a:ext cx="5" cy="14"/>
              </a:xfrm>
              <a:custGeom>
                <a:avLst/>
                <a:gdLst>
                  <a:gd name="T0" fmla="*/ 0 w 4"/>
                  <a:gd name="T1" fmla="*/ 5 h 10"/>
                  <a:gd name="T2" fmla="*/ 2 w 4"/>
                  <a:gd name="T3" fmla="*/ 0 h 10"/>
                  <a:gd name="T4" fmla="*/ 4 w 4"/>
                  <a:gd name="T5" fmla="*/ 10 h 10"/>
                  <a:gd name="T6" fmla="*/ 0 w 4"/>
                  <a:gd name="T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0" y="5"/>
                    </a:moveTo>
                    <a:cubicBezTo>
                      <a:pt x="1" y="3"/>
                      <a:pt x="1" y="2"/>
                      <a:pt x="2" y="0"/>
                    </a:cubicBezTo>
                    <a:cubicBezTo>
                      <a:pt x="2" y="4"/>
                      <a:pt x="4" y="7"/>
                      <a:pt x="4" y="10"/>
                    </a:cubicBezTo>
                    <a:cubicBezTo>
                      <a:pt x="1" y="9"/>
                      <a:pt x="2" y="6"/>
                      <a:pt x="0" y="5"/>
                    </a:cubicBezTo>
                    <a:close/>
                  </a:path>
                </a:pathLst>
              </a:custGeom>
              <a:solidFill>
                <a:srgbClr val="4843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4" name="Freeform 459"/>
              <p:cNvSpPr>
                <a:spLocks/>
              </p:cNvSpPr>
              <p:nvPr/>
            </p:nvSpPr>
            <p:spPr bwMode="auto">
              <a:xfrm>
                <a:off x="4896" y="1825"/>
                <a:ext cx="11" cy="10"/>
              </a:xfrm>
              <a:custGeom>
                <a:avLst/>
                <a:gdLst>
                  <a:gd name="T0" fmla="*/ 6 w 8"/>
                  <a:gd name="T1" fmla="*/ 4 h 7"/>
                  <a:gd name="T2" fmla="*/ 0 w 8"/>
                  <a:gd name="T3" fmla="*/ 5 h 7"/>
                  <a:gd name="T4" fmla="*/ 4 w 8"/>
                  <a:gd name="T5" fmla="*/ 0 h 7"/>
                  <a:gd name="T6" fmla="*/ 6 w 8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6" y="4"/>
                    </a:moveTo>
                    <a:cubicBezTo>
                      <a:pt x="4" y="4"/>
                      <a:pt x="2" y="7"/>
                      <a:pt x="0" y="5"/>
                    </a:cubicBezTo>
                    <a:cubicBezTo>
                      <a:pt x="1" y="3"/>
                      <a:pt x="5" y="3"/>
                      <a:pt x="4" y="0"/>
                    </a:cubicBezTo>
                    <a:cubicBezTo>
                      <a:pt x="6" y="0"/>
                      <a:pt x="8" y="1"/>
                      <a:pt x="6" y="4"/>
                    </a:cubicBezTo>
                    <a:close/>
                  </a:path>
                </a:pathLst>
              </a:custGeom>
              <a:solidFill>
                <a:srgbClr val="8578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5" name="Freeform 460"/>
              <p:cNvSpPr>
                <a:spLocks/>
              </p:cNvSpPr>
              <p:nvPr/>
            </p:nvSpPr>
            <p:spPr bwMode="auto">
              <a:xfrm>
                <a:off x="4272" y="1354"/>
                <a:ext cx="11" cy="12"/>
              </a:xfrm>
              <a:custGeom>
                <a:avLst/>
                <a:gdLst>
                  <a:gd name="T0" fmla="*/ 7 w 7"/>
                  <a:gd name="T1" fmla="*/ 7 h 8"/>
                  <a:gd name="T2" fmla="*/ 7 w 7"/>
                  <a:gd name="T3" fmla="*/ 8 h 8"/>
                  <a:gd name="T4" fmla="*/ 0 w 7"/>
                  <a:gd name="T5" fmla="*/ 0 h 8"/>
                  <a:gd name="T6" fmla="*/ 7 w 7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7" y="7"/>
                      <a:pt x="7" y="7"/>
                      <a:pt x="7" y="8"/>
                    </a:cubicBezTo>
                    <a:cubicBezTo>
                      <a:pt x="4" y="7"/>
                      <a:pt x="1" y="5"/>
                      <a:pt x="0" y="0"/>
                    </a:cubicBezTo>
                    <a:cubicBezTo>
                      <a:pt x="3" y="3"/>
                      <a:pt x="5" y="5"/>
                      <a:pt x="7" y="7"/>
                    </a:cubicBezTo>
                    <a:close/>
                  </a:path>
                </a:pathLst>
              </a:custGeom>
              <a:solidFill>
                <a:srgbClr val="1616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6" name="Freeform 461"/>
              <p:cNvSpPr>
                <a:spLocks/>
              </p:cNvSpPr>
              <p:nvPr/>
            </p:nvSpPr>
            <p:spPr bwMode="auto">
              <a:xfrm>
                <a:off x="4349" y="2711"/>
                <a:ext cx="23" cy="3"/>
              </a:xfrm>
              <a:custGeom>
                <a:avLst/>
                <a:gdLst>
                  <a:gd name="T0" fmla="*/ 13 w 16"/>
                  <a:gd name="T1" fmla="*/ 0 h 2"/>
                  <a:gd name="T2" fmla="*/ 16 w 16"/>
                  <a:gd name="T3" fmla="*/ 0 h 2"/>
                  <a:gd name="T4" fmla="*/ 0 w 16"/>
                  <a:gd name="T5" fmla="*/ 0 h 2"/>
                  <a:gd name="T6" fmla="*/ 13 w 1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">
                    <a:moveTo>
                      <a:pt x="13" y="0"/>
                    </a:moveTo>
                    <a:cubicBezTo>
                      <a:pt x="14" y="0"/>
                      <a:pt x="15" y="0"/>
                      <a:pt x="16" y="0"/>
                    </a:cubicBezTo>
                    <a:cubicBezTo>
                      <a:pt x="11" y="0"/>
                      <a:pt x="5" y="2"/>
                      <a:pt x="0" y="0"/>
                    </a:cubicBezTo>
                    <a:cubicBezTo>
                      <a:pt x="4" y="0"/>
                      <a:pt x="8" y="0"/>
                      <a:pt x="13" y="0"/>
                    </a:cubicBezTo>
                    <a:close/>
                  </a:path>
                </a:pathLst>
              </a:custGeom>
              <a:solidFill>
                <a:srgbClr val="8C7F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7" name="Freeform 462"/>
              <p:cNvSpPr>
                <a:spLocks/>
              </p:cNvSpPr>
              <p:nvPr/>
            </p:nvSpPr>
            <p:spPr bwMode="auto">
              <a:xfrm>
                <a:off x="4961" y="2253"/>
                <a:ext cx="4" cy="25"/>
              </a:xfrm>
              <a:custGeom>
                <a:avLst/>
                <a:gdLst>
                  <a:gd name="T0" fmla="*/ 2 w 3"/>
                  <a:gd name="T1" fmla="*/ 0 h 17"/>
                  <a:gd name="T2" fmla="*/ 2 w 3"/>
                  <a:gd name="T3" fmla="*/ 17 h 17"/>
                  <a:gd name="T4" fmla="*/ 3 w 3"/>
                  <a:gd name="T5" fmla="*/ 0 h 17"/>
                  <a:gd name="T6" fmla="*/ 2 w 3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7">
                    <a:moveTo>
                      <a:pt x="2" y="0"/>
                    </a:moveTo>
                    <a:cubicBezTo>
                      <a:pt x="2" y="6"/>
                      <a:pt x="2" y="11"/>
                      <a:pt x="2" y="17"/>
                    </a:cubicBezTo>
                    <a:cubicBezTo>
                      <a:pt x="2" y="11"/>
                      <a:pt x="0" y="6"/>
                      <a:pt x="3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686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8" name="Freeform 463"/>
              <p:cNvSpPr>
                <a:spLocks/>
              </p:cNvSpPr>
              <p:nvPr/>
            </p:nvSpPr>
            <p:spPr bwMode="auto">
              <a:xfrm>
                <a:off x="4737" y="2429"/>
                <a:ext cx="4" cy="21"/>
              </a:xfrm>
              <a:custGeom>
                <a:avLst/>
                <a:gdLst>
                  <a:gd name="T0" fmla="*/ 0 w 3"/>
                  <a:gd name="T1" fmla="*/ 2 h 14"/>
                  <a:gd name="T2" fmla="*/ 1 w 3"/>
                  <a:gd name="T3" fmla="*/ 0 h 14"/>
                  <a:gd name="T4" fmla="*/ 2 w 3"/>
                  <a:gd name="T5" fmla="*/ 14 h 14"/>
                  <a:gd name="T6" fmla="*/ 0 w 3"/>
                  <a:gd name="T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4">
                    <a:moveTo>
                      <a:pt x="0" y="2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1" y="5"/>
                      <a:pt x="3" y="8"/>
                      <a:pt x="2" y="14"/>
                    </a:cubicBezTo>
                    <a:cubicBezTo>
                      <a:pt x="0" y="10"/>
                      <a:pt x="1" y="6"/>
                      <a:pt x="0" y="2"/>
                    </a:cubicBezTo>
                    <a:close/>
                  </a:path>
                </a:pathLst>
              </a:custGeom>
              <a:solidFill>
                <a:srgbClr val="9F83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19" name="Freeform 464"/>
              <p:cNvSpPr>
                <a:spLocks/>
              </p:cNvSpPr>
              <p:nvPr/>
            </p:nvSpPr>
            <p:spPr bwMode="auto">
              <a:xfrm>
                <a:off x="4965" y="2029"/>
                <a:ext cx="9" cy="10"/>
              </a:xfrm>
              <a:custGeom>
                <a:avLst/>
                <a:gdLst>
                  <a:gd name="T0" fmla="*/ 6 w 6"/>
                  <a:gd name="T1" fmla="*/ 3 h 7"/>
                  <a:gd name="T2" fmla="*/ 0 w 6"/>
                  <a:gd name="T3" fmla="*/ 0 h 7"/>
                  <a:gd name="T4" fmla="*/ 6 w 6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6" y="3"/>
                    </a:moveTo>
                    <a:cubicBezTo>
                      <a:pt x="2" y="7"/>
                      <a:pt x="2" y="1"/>
                      <a:pt x="0" y="0"/>
                    </a:cubicBezTo>
                    <a:cubicBezTo>
                      <a:pt x="2" y="0"/>
                      <a:pt x="5" y="0"/>
                      <a:pt x="6" y="3"/>
                    </a:cubicBezTo>
                    <a:close/>
                  </a:path>
                </a:pathLst>
              </a:custGeom>
              <a:solidFill>
                <a:srgbClr val="E9DB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0" name="Freeform 465"/>
              <p:cNvSpPr>
                <a:spLocks/>
              </p:cNvSpPr>
              <p:nvPr/>
            </p:nvSpPr>
            <p:spPr bwMode="auto">
              <a:xfrm>
                <a:off x="4965" y="2334"/>
                <a:ext cx="9" cy="7"/>
              </a:xfrm>
              <a:custGeom>
                <a:avLst/>
                <a:gdLst>
                  <a:gd name="T0" fmla="*/ 6 w 6"/>
                  <a:gd name="T1" fmla="*/ 2 h 5"/>
                  <a:gd name="T2" fmla="*/ 1 w 6"/>
                  <a:gd name="T3" fmla="*/ 5 h 5"/>
                  <a:gd name="T4" fmla="*/ 3 w 6"/>
                  <a:gd name="T5" fmla="*/ 1 h 5"/>
                  <a:gd name="T6" fmla="*/ 6 w 6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5"/>
                      <a:pt x="2" y="4"/>
                      <a:pt x="1" y="5"/>
                    </a:cubicBezTo>
                    <a:cubicBezTo>
                      <a:pt x="0" y="5"/>
                      <a:pt x="2" y="0"/>
                      <a:pt x="3" y="1"/>
                    </a:cubicBezTo>
                    <a:cubicBezTo>
                      <a:pt x="4" y="3"/>
                      <a:pt x="5" y="1"/>
                      <a:pt x="6" y="2"/>
                    </a:cubicBezTo>
                    <a:close/>
                  </a:path>
                </a:pathLst>
              </a:custGeom>
              <a:solidFill>
                <a:srgbClr val="3F3D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1" name="Freeform 466"/>
              <p:cNvSpPr>
                <a:spLocks/>
              </p:cNvSpPr>
              <p:nvPr/>
            </p:nvSpPr>
            <p:spPr bwMode="auto">
              <a:xfrm>
                <a:off x="4696" y="2665"/>
                <a:ext cx="4" cy="10"/>
              </a:xfrm>
              <a:custGeom>
                <a:avLst/>
                <a:gdLst>
                  <a:gd name="T0" fmla="*/ 1 w 3"/>
                  <a:gd name="T1" fmla="*/ 7 h 7"/>
                  <a:gd name="T2" fmla="*/ 0 w 3"/>
                  <a:gd name="T3" fmla="*/ 0 h 7"/>
                  <a:gd name="T4" fmla="*/ 1 w 3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1" y="7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3" y="2"/>
                      <a:pt x="2" y="5"/>
                      <a:pt x="1" y="7"/>
                    </a:cubicBezTo>
                    <a:close/>
                  </a:path>
                </a:pathLst>
              </a:custGeom>
              <a:solidFill>
                <a:srgbClr val="6C72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2" name="Freeform 467"/>
              <p:cNvSpPr>
                <a:spLocks/>
              </p:cNvSpPr>
              <p:nvPr/>
            </p:nvSpPr>
            <p:spPr bwMode="auto">
              <a:xfrm>
                <a:off x="4729" y="1481"/>
                <a:ext cx="6" cy="8"/>
              </a:xfrm>
              <a:custGeom>
                <a:avLst/>
                <a:gdLst>
                  <a:gd name="T0" fmla="*/ 0 w 4"/>
                  <a:gd name="T1" fmla="*/ 5 h 5"/>
                  <a:gd name="T2" fmla="*/ 0 w 4"/>
                  <a:gd name="T3" fmla="*/ 4 h 5"/>
                  <a:gd name="T4" fmla="*/ 2 w 4"/>
                  <a:gd name="T5" fmla="*/ 0 h 5"/>
                  <a:gd name="T6" fmla="*/ 4 w 4"/>
                  <a:gd name="T7" fmla="*/ 1 h 5"/>
                  <a:gd name="T8" fmla="*/ 0 w 4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5"/>
                      <a:pt x="0" y="5"/>
                      <a:pt x="0" y="4"/>
                    </a:cubicBezTo>
                    <a:cubicBezTo>
                      <a:pt x="0" y="2"/>
                      <a:pt x="0" y="1"/>
                      <a:pt x="2" y="0"/>
                    </a:cubicBezTo>
                    <a:cubicBezTo>
                      <a:pt x="2" y="0"/>
                      <a:pt x="4" y="1"/>
                      <a:pt x="4" y="1"/>
                    </a:cubicBezTo>
                    <a:cubicBezTo>
                      <a:pt x="3" y="3"/>
                      <a:pt x="3" y="5"/>
                      <a:pt x="0" y="5"/>
                    </a:cubicBezTo>
                    <a:close/>
                  </a:path>
                </a:pathLst>
              </a:custGeom>
              <a:solidFill>
                <a:srgbClr val="A89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3" name="Freeform 468"/>
              <p:cNvSpPr>
                <a:spLocks/>
              </p:cNvSpPr>
              <p:nvPr/>
            </p:nvSpPr>
            <p:spPr bwMode="auto">
              <a:xfrm>
                <a:off x="4268" y="2483"/>
                <a:ext cx="25" cy="1"/>
              </a:xfrm>
              <a:custGeom>
                <a:avLst/>
                <a:gdLst>
                  <a:gd name="T0" fmla="*/ 0 w 17"/>
                  <a:gd name="T1" fmla="*/ 0 h 1"/>
                  <a:gd name="T2" fmla="*/ 17 w 17"/>
                  <a:gd name="T3" fmla="*/ 0 h 1"/>
                  <a:gd name="T4" fmla="*/ 0 w 1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cubicBezTo>
                      <a:pt x="6" y="0"/>
                      <a:pt x="11" y="0"/>
                      <a:pt x="17" y="0"/>
                    </a:cubicBezTo>
                    <a:cubicBezTo>
                      <a:pt x="11" y="1"/>
                      <a:pt x="6" y="1"/>
                      <a:pt x="0" y="0"/>
                    </a:cubicBezTo>
                    <a:close/>
                  </a:path>
                </a:pathLst>
              </a:custGeom>
              <a:solidFill>
                <a:srgbClr val="4E3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4" name="Freeform 469"/>
              <p:cNvSpPr>
                <a:spLocks/>
              </p:cNvSpPr>
              <p:nvPr/>
            </p:nvSpPr>
            <p:spPr bwMode="auto">
              <a:xfrm>
                <a:off x="4747" y="1584"/>
                <a:ext cx="13" cy="4"/>
              </a:xfrm>
              <a:custGeom>
                <a:avLst/>
                <a:gdLst>
                  <a:gd name="T0" fmla="*/ 7 w 9"/>
                  <a:gd name="T1" fmla="*/ 0 h 3"/>
                  <a:gd name="T2" fmla="*/ 7 w 9"/>
                  <a:gd name="T3" fmla="*/ 2 h 3"/>
                  <a:gd name="T4" fmla="*/ 2 w 9"/>
                  <a:gd name="T5" fmla="*/ 3 h 3"/>
                  <a:gd name="T6" fmla="*/ 2 w 9"/>
                  <a:gd name="T7" fmla="*/ 2 h 3"/>
                  <a:gd name="T8" fmla="*/ 7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7" y="0"/>
                    </a:moveTo>
                    <a:cubicBezTo>
                      <a:pt x="8" y="0"/>
                      <a:pt x="9" y="0"/>
                      <a:pt x="7" y="2"/>
                    </a:cubicBezTo>
                    <a:cubicBezTo>
                      <a:pt x="6" y="3"/>
                      <a:pt x="4" y="2"/>
                      <a:pt x="2" y="3"/>
                    </a:cubicBezTo>
                    <a:cubicBezTo>
                      <a:pt x="1" y="3"/>
                      <a:pt x="0" y="3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lose/>
                  </a:path>
                </a:pathLst>
              </a:custGeom>
              <a:solidFill>
                <a:srgbClr val="AF98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5" name="Freeform 470"/>
              <p:cNvSpPr>
                <a:spLocks/>
              </p:cNvSpPr>
              <p:nvPr/>
            </p:nvSpPr>
            <p:spPr bwMode="auto">
              <a:xfrm>
                <a:off x="5004" y="2320"/>
                <a:ext cx="7" cy="14"/>
              </a:xfrm>
              <a:custGeom>
                <a:avLst/>
                <a:gdLst>
                  <a:gd name="T0" fmla="*/ 5 w 5"/>
                  <a:gd name="T1" fmla="*/ 0 h 10"/>
                  <a:gd name="T2" fmla="*/ 0 w 5"/>
                  <a:gd name="T3" fmla="*/ 10 h 10"/>
                  <a:gd name="T4" fmla="*/ 5 w 5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0">
                    <a:moveTo>
                      <a:pt x="5" y="0"/>
                    </a:moveTo>
                    <a:cubicBezTo>
                      <a:pt x="3" y="3"/>
                      <a:pt x="2" y="7"/>
                      <a:pt x="0" y="10"/>
                    </a:cubicBezTo>
                    <a:cubicBezTo>
                      <a:pt x="0" y="6"/>
                      <a:pt x="2" y="3"/>
                      <a:pt x="5" y="0"/>
                    </a:cubicBezTo>
                    <a:close/>
                  </a:path>
                </a:pathLst>
              </a:custGeom>
              <a:solidFill>
                <a:srgbClr val="887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6" name="Freeform 471"/>
              <p:cNvSpPr>
                <a:spLocks/>
              </p:cNvSpPr>
              <p:nvPr/>
            </p:nvSpPr>
            <p:spPr bwMode="auto">
              <a:xfrm>
                <a:off x="4158" y="1939"/>
                <a:ext cx="8" cy="15"/>
              </a:xfrm>
              <a:custGeom>
                <a:avLst/>
                <a:gdLst>
                  <a:gd name="T0" fmla="*/ 5 w 5"/>
                  <a:gd name="T1" fmla="*/ 1 h 10"/>
                  <a:gd name="T2" fmla="*/ 0 w 5"/>
                  <a:gd name="T3" fmla="*/ 10 h 10"/>
                  <a:gd name="T4" fmla="*/ 5 w 5"/>
                  <a:gd name="T5" fmla="*/ 0 h 10"/>
                  <a:gd name="T6" fmla="*/ 5 w 5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5" y="1"/>
                    </a:moveTo>
                    <a:cubicBezTo>
                      <a:pt x="3" y="4"/>
                      <a:pt x="1" y="7"/>
                      <a:pt x="0" y="10"/>
                    </a:cubicBezTo>
                    <a:cubicBezTo>
                      <a:pt x="1" y="6"/>
                      <a:pt x="1" y="2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lose/>
                  </a:path>
                </a:pathLst>
              </a:custGeom>
              <a:solidFill>
                <a:srgbClr val="8E77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7" name="Freeform 472"/>
              <p:cNvSpPr>
                <a:spLocks/>
              </p:cNvSpPr>
              <p:nvPr/>
            </p:nvSpPr>
            <p:spPr bwMode="auto">
              <a:xfrm>
                <a:off x="4365" y="1030"/>
                <a:ext cx="9" cy="9"/>
              </a:xfrm>
              <a:custGeom>
                <a:avLst/>
                <a:gdLst>
                  <a:gd name="T0" fmla="*/ 4 w 6"/>
                  <a:gd name="T1" fmla="*/ 0 h 6"/>
                  <a:gd name="T2" fmla="*/ 5 w 6"/>
                  <a:gd name="T3" fmla="*/ 1 h 6"/>
                  <a:gd name="T4" fmla="*/ 0 w 6"/>
                  <a:gd name="T5" fmla="*/ 6 h 6"/>
                  <a:gd name="T6" fmla="*/ 4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4" y="0"/>
                    </a:moveTo>
                    <a:cubicBezTo>
                      <a:pt x="5" y="0"/>
                      <a:pt x="6" y="1"/>
                      <a:pt x="5" y="1"/>
                    </a:cubicBezTo>
                    <a:cubicBezTo>
                      <a:pt x="3" y="2"/>
                      <a:pt x="3" y="6"/>
                      <a:pt x="0" y="6"/>
                    </a:cubicBezTo>
                    <a:cubicBezTo>
                      <a:pt x="0" y="4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7F75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8" name="Freeform 473"/>
              <p:cNvSpPr>
                <a:spLocks/>
              </p:cNvSpPr>
              <p:nvPr/>
            </p:nvSpPr>
            <p:spPr bwMode="auto">
              <a:xfrm>
                <a:off x="4359" y="2632"/>
                <a:ext cx="19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13" y="0"/>
                    </a:moveTo>
                    <a:cubicBezTo>
                      <a:pt x="9" y="1"/>
                      <a:pt x="5" y="0"/>
                      <a:pt x="0" y="0"/>
                    </a:cubicBezTo>
                    <a:cubicBezTo>
                      <a:pt x="5" y="0"/>
                      <a:pt x="9" y="0"/>
                      <a:pt x="13" y="0"/>
                    </a:cubicBezTo>
                    <a:close/>
                  </a:path>
                </a:pathLst>
              </a:custGeom>
              <a:solidFill>
                <a:srgbClr val="A09E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29" name="Freeform 474"/>
              <p:cNvSpPr>
                <a:spLocks/>
              </p:cNvSpPr>
              <p:nvPr/>
            </p:nvSpPr>
            <p:spPr bwMode="auto">
              <a:xfrm>
                <a:off x="4851" y="1607"/>
                <a:ext cx="6" cy="12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4 h 8"/>
                  <a:gd name="T4" fmla="*/ 1 w 4"/>
                  <a:gd name="T5" fmla="*/ 0 h 8"/>
                  <a:gd name="T6" fmla="*/ 2 w 4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3" y="6"/>
                      <a:pt x="0" y="5"/>
                      <a:pt x="0" y="4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3" y="3"/>
                      <a:pt x="4" y="5"/>
                      <a:pt x="2" y="8"/>
                    </a:cubicBezTo>
                    <a:close/>
                  </a:path>
                </a:pathLst>
              </a:custGeom>
              <a:solidFill>
                <a:srgbClr val="F6F3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0" name="Freeform 475"/>
              <p:cNvSpPr>
                <a:spLocks/>
              </p:cNvSpPr>
              <p:nvPr/>
            </p:nvSpPr>
            <p:spPr bwMode="auto">
              <a:xfrm>
                <a:off x="4583" y="1019"/>
                <a:ext cx="8" cy="11"/>
              </a:xfrm>
              <a:custGeom>
                <a:avLst/>
                <a:gdLst>
                  <a:gd name="T0" fmla="*/ 4 w 5"/>
                  <a:gd name="T1" fmla="*/ 0 h 8"/>
                  <a:gd name="T2" fmla="*/ 1 w 5"/>
                  <a:gd name="T3" fmla="*/ 7 h 8"/>
                  <a:gd name="T4" fmla="*/ 0 w 5"/>
                  <a:gd name="T5" fmla="*/ 6 h 8"/>
                  <a:gd name="T6" fmla="*/ 4 w 5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4" y="0"/>
                    </a:moveTo>
                    <a:cubicBezTo>
                      <a:pt x="5" y="3"/>
                      <a:pt x="3" y="6"/>
                      <a:pt x="1" y="7"/>
                    </a:cubicBezTo>
                    <a:cubicBezTo>
                      <a:pt x="0" y="8"/>
                      <a:pt x="0" y="6"/>
                      <a:pt x="0" y="6"/>
                    </a:cubicBezTo>
                    <a:cubicBezTo>
                      <a:pt x="2" y="4"/>
                      <a:pt x="2" y="1"/>
                      <a:pt x="4" y="0"/>
                    </a:cubicBezTo>
                    <a:close/>
                  </a:path>
                </a:pathLst>
              </a:custGeom>
              <a:solidFill>
                <a:srgbClr val="8D8D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1" name="Freeform 476"/>
              <p:cNvSpPr>
                <a:spLocks/>
              </p:cNvSpPr>
              <p:nvPr/>
            </p:nvSpPr>
            <p:spPr bwMode="auto">
              <a:xfrm>
                <a:off x="4839" y="1795"/>
                <a:ext cx="9" cy="6"/>
              </a:xfrm>
              <a:custGeom>
                <a:avLst/>
                <a:gdLst>
                  <a:gd name="T0" fmla="*/ 4 w 6"/>
                  <a:gd name="T1" fmla="*/ 4 h 4"/>
                  <a:gd name="T2" fmla="*/ 2 w 6"/>
                  <a:gd name="T3" fmla="*/ 4 h 4"/>
                  <a:gd name="T4" fmla="*/ 0 w 6"/>
                  <a:gd name="T5" fmla="*/ 2 h 4"/>
                  <a:gd name="T6" fmla="*/ 5 w 6"/>
                  <a:gd name="T7" fmla="*/ 1 h 4"/>
                  <a:gd name="T8" fmla="*/ 4 w 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3" y="4"/>
                      <a:pt x="3" y="4"/>
                      <a:pt x="2" y="4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6" y="1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938C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2" name="Freeform 477"/>
              <p:cNvSpPr>
                <a:spLocks/>
              </p:cNvSpPr>
              <p:nvPr/>
            </p:nvSpPr>
            <p:spPr bwMode="auto">
              <a:xfrm>
                <a:off x="4364" y="2635"/>
                <a:ext cx="10" cy="7"/>
              </a:xfrm>
              <a:custGeom>
                <a:avLst/>
                <a:gdLst>
                  <a:gd name="T0" fmla="*/ 3 w 7"/>
                  <a:gd name="T1" fmla="*/ 5 h 5"/>
                  <a:gd name="T2" fmla="*/ 0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1" y="4"/>
                      <a:pt x="2" y="2"/>
                      <a:pt x="0" y="0"/>
                    </a:cubicBezTo>
                    <a:cubicBezTo>
                      <a:pt x="7" y="0"/>
                      <a:pt x="2" y="4"/>
                      <a:pt x="3" y="5"/>
                    </a:cubicBezTo>
                    <a:close/>
                  </a:path>
                </a:pathLst>
              </a:custGeom>
              <a:solidFill>
                <a:srgbClr val="7B7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3" name="Freeform 478"/>
              <p:cNvSpPr>
                <a:spLocks/>
              </p:cNvSpPr>
              <p:nvPr/>
            </p:nvSpPr>
            <p:spPr bwMode="auto">
              <a:xfrm>
                <a:off x="4830" y="1950"/>
                <a:ext cx="5" cy="14"/>
              </a:xfrm>
              <a:custGeom>
                <a:avLst/>
                <a:gdLst>
                  <a:gd name="T0" fmla="*/ 3 w 3"/>
                  <a:gd name="T1" fmla="*/ 10 h 10"/>
                  <a:gd name="T2" fmla="*/ 2 w 3"/>
                  <a:gd name="T3" fmla="*/ 10 h 10"/>
                  <a:gd name="T4" fmla="*/ 2 w 3"/>
                  <a:gd name="T5" fmla="*/ 0 h 10"/>
                  <a:gd name="T6" fmla="*/ 3 w 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0">
                    <a:moveTo>
                      <a:pt x="3" y="10"/>
                    </a:moveTo>
                    <a:cubicBezTo>
                      <a:pt x="3" y="10"/>
                      <a:pt x="3" y="10"/>
                      <a:pt x="2" y="10"/>
                    </a:cubicBezTo>
                    <a:cubicBezTo>
                      <a:pt x="2" y="7"/>
                      <a:pt x="0" y="4"/>
                      <a:pt x="2" y="0"/>
                    </a:cubicBezTo>
                    <a:cubicBezTo>
                      <a:pt x="3" y="3"/>
                      <a:pt x="3" y="7"/>
                      <a:pt x="3" y="10"/>
                    </a:cubicBezTo>
                    <a:close/>
                  </a:path>
                </a:pathLst>
              </a:custGeom>
              <a:solidFill>
                <a:srgbClr val="A69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4" name="Freeform 479"/>
              <p:cNvSpPr>
                <a:spLocks/>
              </p:cNvSpPr>
              <p:nvPr/>
            </p:nvSpPr>
            <p:spPr bwMode="auto">
              <a:xfrm>
                <a:off x="4846" y="1695"/>
                <a:ext cx="11" cy="13"/>
              </a:xfrm>
              <a:custGeom>
                <a:avLst/>
                <a:gdLst>
                  <a:gd name="T0" fmla="*/ 4 w 7"/>
                  <a:gd name="T1" fmla="*/ 0 h 9"/>
                  <a:gd name="T2" fmla="*/ 6 w 7"/>
                  <a:gd name="T3" fmla="*/ 9 h 9"/>
                  <a:gd name="T4" fmla="*/ 4 w 7"/>
                  <a:gd name="T5" fmla="*/ 0 h 9"/>
                  <a:gd name="T6" fmla="*/ 4 w 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4" y="0"/>
                    </a:moveTo>
                    <a:cubicBezTo>
                      <a:pt x="4" y="3"/>
                      <a:pt x="7" y="6"/>
                      <a:pt x="6" y="9"/>
                    </a:cubicBezTo>
                    <a:cubicBezTo>
                      <a:pt x="6" y="6"/>
                      <a:pt x="0" y="4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E7E4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5" name="Freeform 480"/>
              <p:cNvSpPr>
                <a:spLocks/>
              </p:cNvSpPr>
              <p:nvPr/>
            </p:nvSpPr>
            <p:spPr bwMode="auto">
              <a:xfrm>
                <a:off x="4625" y="1204"/>
                <a:ext cx="7" cy="8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0 h 6"/>
                  <a:gd name="T4" fmla="*/ 5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2" y="5"/>
                      <a:pt x="2" y="2"/>
                      <a:pt x="0" y="0"/>
                    </a:cubicBezTo>
                    <a:cubicBezTo>
                      <a:pt x="2" y="2"/>
                      <a:pt x="4" y="4"/>
                      <a:pt x="5" y="6"/>
                    </a:cubicBezTo>
                    <a:close/>
                  </a:path>
                </a:pathLst>
              </a:custGeom>
              <a:solidFill>
                <a:srgbClr val="322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6" name="Freeform 481"/>
              <p:cNvSpPr>
                <a:spLocks/>
              </p:cNvSpPr>
              <p:nvPr/>
            </p:nvSpPr>
            <p:spPr bwMode="auto">
              <a:xfrm>
                <a:off x="4644" y="1251"/>
                <a:ext cx="7" cy="9"/>
              </a:xfrm>
              <a:custGeom>
                <a:avLst/>
                <a:gdLst>
                  <a:gd name="T0" fmla="*/ 1 w 5"/>
                  <a:gd name="T1" fmla="*/ 0 h 6"/>
                  <a:gd name="T2" fmla="*/ 5 w 5"/>
                  <a:gd name="T3" fmla="*/ 5 h 6"/>
                  <a:gd name="T4" fmla="*/ 1 w 5"/>
                  <a:gd name="T5" fmla="*/ 0 h 6"/>
                  <a:gd name="T6" fmla="*/ 1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1" y="0"/>
                    </a:moveTo>
                    <a:cubicBezTo>
                      <a:pt x="3" y="1"/>
                      <a:pt x="3" y="3"/>
                      <a:pt x="5" y="5"/>
                    </a:cubicBezTo>
                    <a:cubicBezTo>
                      <a:pt x="0" y="6"/>
                      <a:pt x="0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C1E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7" name="Freeform 482"/>
              <p:cNvSpPr>
                <a:spLocks/>
              </p:cNvSpPr>
              <p:nvPr/>
            </p:nvSpPr>
            <p:spPr bwMode="auto">
              <a:xfrm>
                <a:off x="4916" y="1919"/>
                <a:ext cx="7" cy="10"/>
              </a:xfrm>
              <a:custGeom>
                <a:avLst/>
                <a:gdLst>
                  <a:gd name="T0" fmla="*/ 5 w 5"/>
                  <a:gd name="T1" fmla="*/ 4 h 7"/>
                  <a:gd name="T2" fmla="*/ 5 w 5"/>
                  <a:gd name="T3" fmla="*/ 7 h 7"/>
                  <a:gd name="T4" fmla="*/ 0 w 5"/>
                  <a:gd name="T5" fmla="*/ 1 h 7"/>
                  <a:gd name="T6" fmla="*/ 2 w 5"/>
                  <a:gd name="T7" fmla="*/ 0 h 7"/>
                  <a:gd name="T8" fmla="*/ 5 w 5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4"/>
                    </a:moveTo>
                    <a:cubicBezTo>
                      <a:pt x="5" y="5"/>
                      <a:pt x="5" y="6"/>
                      <a:pt x="5" y="7"/>
                    </a:cubicBezTo>
                    <a:cubicBezTo>
                      <a:pt x="2" y="6"/>
                      <a:pt x="2" y="3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1"/>
                      <a:pt x="4" y="2"/>
                      <a:pt x="5" y="4"/>
                    </a:cubicBezTo>
                    <a:close/>
                  </a:path>
                </a:pathLst>
              </a:custGeom>
              <a:solidFill>
                <a:srgbClr val="2A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8" name="Freeform 483"/>
              <p:cNvSpPr>
                <a:spLocks/>
              </p:cNvSpPr>
              <p:nvPr/>
            </p:nvSpPr>
            <p:spPr bwMode="auto">
              <a:xfrm>
                <a:off x="4196" y="1818"/>
                <a:ext cx="4" cy="13"/>
              </a:xfrm>
              <a:custGeom>
                <a:avLst/>
                <a:gdLst>
                  <a:gd name="T0" fmla="*/ 0 w 3"/>
                  <a:gd name="T1" fmla="*/ 9 h 9"/>
                  <a:gd name="T2" fmla="*/ 3 w 3"/>
                  <a:gd name="T3" fmla="*/ 0 h 9"/>
                  <a:gd name="T4" fmla="*/ 0 w 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0" y="5"/>
                      <a:pt x="0" y="3"/>
                      <a:pt x="3" y="0"/>
                    </a:cubicBezTo>
                    <a:cubicBezTo>
                      <a:pt x="3" y="3"/>
                      <a:pt x="2" y="6"/>
                      <a:pt x="0" y="9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39" name="Freeform 484"/>
              <p:cNvSpPr>
                <a:spLocks/>
              </p:cNvSpPr>
              <p:nvPr/>
            </p:nvSpPr>
            <p:spPr bwMode="auto">
              <a:xfrm>
                <a:off x="4901" y="3052"/>
                <a:ext cx="6" cy="10"/>
              </a:xfrm>
              <a:custGeom>
                <a:avLst/>
                <a:gdLst>
                  <a:gd name="T0" fmla="*/ 0 w 4"/>
                  <a:gd name="T1" fmla="*/ 3 h 7"/>
                  <a:gd name="T2" fmla="*/ 2 w 4"/>
                  <a:gd name="T3" fmla="*/ 0 h 7"/>
                  <a:gd name="T4" fmla="*/ 2 w 4"/>
                  <a:gd name="T5" fmla="*/ 7 h 7"/>
                  <a:gd name="T6" fmla="*/ 0 w 4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0" y="3"/>
                    </a:moveTo>
                    <a:cubicBezTo>
                      <a:pt x="1" y="3"/>
                      <a:pt x="0" y="1"/>
                      <a:pt x="2" y="0"/>
                    </a:cubicBezTo>
                    <a:cubicBezTo>
                      <a:pt x="2" y="2"/>
                      <a:pt x="4" y="4"/>
                      <a:pt x="2" y="7"/>
                    </a:cubicBezTo>
                    <a:cubicBezTo>
                      <a:pt x="1" y="6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7682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0" name="Freeform 485"/>
              <p:cNvSpPr>
                <a:spLocks/>
              </p:cNvSpPr>
              <p:nvPr/>
            </p:nvSpPr>
            <p:spPr bwMode="auto">
              <a:xfrm>
                <a:off x="4793" y="2581"/>
                <a:ext cx="6" cy="13"/>
              </a:xfrm>
              <a:custGeom>
                <a:avLst/>
                <a:gdLst>
                  <a:gd name="T0" fmla="*/ 0 w 4"/>
                  <a:gd name="T1" fmla="*/ 9 h 9"/>
                  <a:gd name="T2" fmla="*/ 4 w 4"/>
                  <a:gd name="T3" fmla="*/ 0 h 9"/>
                  <a:gd name="T4" fmla="*/ 0 w 4"/>
                  <a:gd name="T5" fmla="*/ 9 h 9"/>
                  <a:gd name="T6" fmla="*/ 0 w 4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9">
                    <a:moveTo>
                      <a:pt x="0" y="9"/>
                    </a:moveTo>
                    <a:cubicBezTo>
                      <a:pt x="0" y="6"/>
                      <a:pt x="1" y="3"/>
                      <a:pt x="4" y="0"/>
                    </a:cubicBezTo>
                    <a:cubicBezTo>
                      <a:pt x="3" y="4"/>
                      <a:pt x="2" y="7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7C7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1" name="Freeform 486"/>
              <p:cNvSpPr>
                <a:spLocks/>
              </p:cNvSpPr>
              <p:nvPr/>
            </p:nvSpPr>
            <p:spPr bwMode="auto">
              <a:xfrm>
                <a:off x="4802" y="1772"/>
                <a:ext cx="7" cy="6"/>
              </a:xfrm>
              <a:custGeom>
                <a:avLst/>
                <a:gdLst>
                  <a:gd name="T0" fmla="*/ 4 w 5"/>
                  <a:gd name="T1" fmla="*/ 3 h 4"/>
                  <a:gd name="T2" fmla="*/ 5 w 5"/>
                  <a:gd name="T3" fmla="*/ 4 h 4"/>
                  <a:gd name="T4" fmla="*/ 0 w 5"/>
                  <a:gd name="T5" fmla="*/ 3 h 4"/>
                  <a:gd name="T6" fmla="*/ 4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4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3" y="4"/>
                      <a:pt x="1" y="4"/>
                      <a:pt x="0" y="3"/>
                    </a:cubicBezTo>
                    <a:cubicBezTo>
                      <a:pt x="1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6A5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2" name="Freeform 487"/>
              <p:cNvSpPr>
                <a:spLocks/>
              </p:cNvSpPr>
              <p:nvPr/>
            </p:nvSpPr>
            <p:spPr bwMode="auto">
              <a:xfrm>
                <a:off x="4085" y="1775"/>
                <a:ext cx="7" cy="13"/>
              </a:xfrm>
              <a:custGeom>
                <a:avLst/>
                <a:gdLst>
                  <a:gd name="T0" fmla="*/ 0 w 5"/>
                  <a:gd name="T1" fmla="*/ 9 h 9"/>
                  <a:gd name="T2" fmla="*/ 3 w 5"/>
                  <a:gd name="T3" fmla="*/ 2 h 9"/>
                  <a:gd name="T4" fmla="*/ 5 w 5"/>
                  <a:gd name="T5" fmla="*/ 0 h 9"/>
                  <a:gd name="T6" fmla="*/ 0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cubicBezTo>
                      <a:pt x="1" y="6"/>
                      <a:pt x="2" y="4"/>
                      <a:pt x="3" y="2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4" y="3"/>
                      <a:pt x="3" y="7"/>
                      <a:pt x="0" y="9"/>
                    </a:cubicBezTo>
                    <a:close/>
                  </a:path>
                </a:pathLst>
              </a:custGeom>
              <a:solidFill>
                <a:srgbClr val="AD9A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3" name="Freeform 488"/>
              <p:cNvSpPr>
                <a:spLocks/>
              </p:cNvSpPr>
              <p:nvPr/>
            </p:nvSpPr>
            <p:spPr bwMode="auto">
              <a:xfrm>
                <a:off x="4799" y="2567"/>
                <a:ext cx="7" cy="11"/>
              </a:xfrm>
              <a:custGeom>
                <a:avLst/>
                <a:gdLst>
                  <a:gd name="T0" fmla="*/ 4 w 5"/>
                  <a:gd name="T1" fmla="*/ 0 h 8"/>
                  <a:gd name="T2" fmla="*/ 0 w 5"/>
                  <a:gd name="T3" fmla="*/ 8 h 8"/>
                  <a:gd name="T4" fmla="*/ 4 w 5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4" y="0"/>
                    </a:moveTo>
                    <a:cubicBezTo>
                      <a:pt x="5" y="4"/>
                      <a:pt x="3" y="6"/>
                      <a:pt x="0" y="8"/>
                    </a:cubicBezTo>
                    <a:cubicBezTo>
                      <a:pt x="1" y="5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9F9B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4" name="Freeform 489"/>
              <p:cNvSpPr>
                <a:spLocks/>
              </p:cNvSpPr>
              <p:nvPr/>
            </p:nvSpPr>
            <p:spPr bwMode="auto">
              <a:xfrm>
                <a:off x="4958" y="2000"/>
                <a:ext cx="5" cy="6"/>
              </a:xfrm>
              <a:custGeom>
                <a:avLst/>
                <a:gdLst>
                  <a:gd name="T0" fmla="*/ 4 w 4"/>
                  <a:gd name="T1" fmla="*/ 2 h 4"/>
                  <a:gd name="T2" fmla="*/ 2 w 4"/>
                  <a:gd name="T3" fmla="*/ 4 h 4"/>
                  <a:gd name="T4" fmla="*/ 1 w 4"/>
                  <a:gd name="T5" fmla="*/ 2 h 4"/>
                  <a:gd name="T6" fmla="*/ 2 w 4"/>
                  <a:gd name="T7" fmla="*/ 0 h 4"/>
                  <a:gd name="T8" fmla="*/ 4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4" y="4"/>
                      <a:pt x="3" y="4"/>
                      <a:pt x="2" y="4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D4C8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5" name="Freeform 490"/>
              <p:cNvSpPr>
                <a:spLocks/>
              </p:cNvSpPr>
              <p:nvPr/>
            </p:nvSpPr>
            <p:spPr bwMode="auto">
              <a:xfrm>
                <a:off x="4170" y="1913"/>
                <a:ext cx="7" cy="13"/>
              </a:xfrm>
              <a:custGeom>
                <a:avLst/>
                <a:gdLst>
                  <a:gd name="T0" fmla="*/ 0 w 5"/>
                  <a:gd name="T1" fmla="*/ 9 h 9"/>
                  <a:gd name="T2" fmla="*/ 4 w 5"/>
                  <a:gd name="T3" fmla="*/ 0 h 9"/>
                  <a:gd name="T4" fmla="*/ 4 w 5"/>
                  <a:gd name="T5" fmla="*/ 1 h 9"/>
                  <a:gd name="T6" fmla="*/ 0 w 5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cubicBezTo>
                      <a:pt x="1" y="6"/>
                      <a:pt x="3" y="3"/>
                      <a:pt x="4" y="0"/>
                    </a:cubicBezTo>
                    <a:cubicBezTo>
                      <a:pt x="4" y="0"/>
                      <a:pt x="5" y="1"/>
                      <a:pt x="4" y="1"/>
                    </a:cubicBezTo>
                    <a:cubicBezTo>
                      <a:pt x="3" y="4"/>
                      <a:pt x="3" y="8"/>
                      <a:pt x="0" y="9"/>
                    </a:cubicBezTo>
                    <a:close/>
                  </a:path>
                </a:pathLst>
              </a:custGeom>
              <a:solidFill>
                <a:srgbClr val="8C6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6" name="Freeform 491"/>
              <p:cNvSpPr>
                <a:spLocks/>
              </p:cNvSpPr>
              <p:nvPr/>
            </p:nvSpPr>
            <p:spPr bwMode="auto">
              <a:xfrm>
                <a:off x="3933" y="3130"/>
                <a:ext cx="3" cy="13"/>
              </a:xfrm>
              <a:custGeom>
                <a:avLst/>
                <a:gdLst>
                  <a:gd name="T0" fmla="*/ 1 w 2"/>
                  <a:gd name="T1" fmla="*/ 8 h 9"/>
                  <a:gd name="T2" fmla="*/ 1 w 2"/>
                  <a:gd name="T3" fmla="*/ 8 h 9"/>
                  <a:gd name="T4" fmla="*/ 0 w 2"/>
                  <a:gd name="T5" fmla="*/ 9 h 9"/>
                  <a:gd name="T6" fmla="*/ 2 w 2"/>
                  <a:gd name="T7" fmla="*/ 0 h 9"/>
                  <a:gd name="T8" fmla="*/ 2 w 2"/>
                  <a:gd name="T9" fmla="*/ 1 h 9"/>
                  <a:gd name="T10" fmla="*/ 1 w 2"/>
                  <a:gd name="T1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9">
                    <a:moveTo>
                      <a:pt x="1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9"/>
                    </a:cubicBezTo>
                    <a:cubicBezTo>
                      <a:pt x="0" y="6"/>
                      <a:pt x="1" y="3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6"/>
                      <a:pt x="1" y="8"/>
                    </a:cubicBezTo>
                    <a:close/>
                  </a:path>
                </a:pathLst>
              </a:custGeom>
              <a:solidFill>
                <a:srgbClr val="B9B7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7" name="Freeform 492"/>
              <p:cNvSpPr>
                <a:spLocks/>
              </p:cNvSpPr>
              <p:nvPr/>
            </p:nvSpPr>
            <p:spPr bwMode="auto">
              <a:xfrm>
                <a:off x="3927" y="3164"/>
                <a:ext cx="4" cy="13"/>
              </a:xfrm>
              <a:custGeom>
                <a:avLst/>
                <a:gdLst>
                  <a:gd name="T0" fmla="*/ 2 w 3"/>
                  <a:gd name="T1" fmla="*/ 7 h 9"/>
                  <a:gd name="T2" fmla="*/ 1 w 3"/>
                  <a:gd name="T3" fmla="*/ 8 h 9"/>
                  <a:gd name="T4" fmla="*/ 1 w 3"/>
                  <a:gd name="T5" fmla="*/ 8 h 9"/>
                  <a:gd name="T6" fmla="*/ 2 w 3"/>
                  <a:gd name="T7" fmla="*/ 0 h 9"/>
                  <a:gd name="T8" fmla="*/ 3 w 3"/>
                  <a:gd name="T9" fmla="*/ 2 h 9"/>
                  <a:gd name="T10" fmla="*/ 2 w 3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9">
                    <a:moveTo>
                      <a:pt x="2" y="7"/>
                    </a:moveTo>
                    <a:cubicBezTo>
                      <a:pt x="1" y="7"/>
                      <a:pt x="2" y="8"/>
                      <a:pt x="1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1" y="5"/>
                      <a:pt x="1" y="2"/>
                      <a:pt x="2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5"/>
                      <a:pt x="2" y="7"/>
                    </a:cubicBezTo>
                    <a:close/>
                  </a:path>
                </a:pathLst>
              </a:custGeom>
              <a:solidFill>
                <a:srgbClr val="A3A1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8" name="Freeform 493"/>
              <p:cNvSpPr>
                <a:spLocks/>
              </p:cNvSpPr>
              <p:nvPr/>
            </p:nvSpPr>
            <p:spPr bwMode="auto">
              <a:xfrm>
                <a:off x="3920" y="3213"/>
                <a:ext cx="3" cy="14"/>
              </a:xfrm>
              <a:custGeom>
                <a:avLst/>
                <a:gdLst>
                  <a:gd name="T0" fmla="*/ 0 w 2"/>
                  <a:gd name="T1" fmla="*/ 10 h 10"/>
                  <a:gd name="T2" fmla="*/ 1 w 2"/>
                  <a:gd name="T3" fmla="*/ 0 h 10"/>
                  <a:gd name="T4" fmla="*/ 2 w 2"/>
                  <a:gd name="T5" fmla="*/ 2 h 10"/>
                  <a:gd name="T6" fmla="*/ 0 w 2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0">
                    <a:moveTo>
                      <a:pt x="0" y="10"/>
                    </a:moveTo>
                    <a:cubicBezTo>
                      <a:pt x="0" y="7"/>
                      <a:pt x="1" y="3"/>
                      <a:pt x="1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5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AA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49" name="Freeform 494"/>
              <p:cNvSpPr>
                <a:spLocks/>
              </p:cNvSpPr>
              <p:nvPr/>
            </p:nvSpPr>
            <p:spPr bwMode="auto">
              <a:xfrm>
                <a:off x="4724" y="1484"/>
                <a:ext cx="7" cy="9"/>
              </a:xfrm>
              <a:custGeom>
                <a:avLst/>
                <a:gdLst>
                  <a:gd name="T0" fmla="*/ 4 w 5"/>
                  <a:gd name="T1" fmla="*/ 3 h 6"/>
                  <a:gd name="T2" fmla="*/ 4 w 5"/>
                  <a:gd name="T3" fmla="*/ 6 h 6"/>
                  <a:gd name="T4" fmla="*/ 1 w 5"/>
                  <a:gd name="T5" fmla="*/ 4 h 6"/>
                  <a:gd name="T6" fmla="*/ 1 w 5"/>
                  <a:gd name="T7" fmla="*/ 2 h 6"/>
                  <a:gd name="T8" fmla="*/ 4 w 5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4" y="3"/>
                    </a:moveTo>
                    <a:cubicBezTo>
                      <a:pt x="5" y="4"/>
                      <a:pt x="5" y="5"/>
                      <a:pt x="4" y="6"/>
                    </a:cubicBezTo>
                    <a:cubicBezTo>
                      <a:pt x="2" y="6"/>
                      <a:pt x="2" y="4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3" y="0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A894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0" name="Freeform 495"/>
              <p:cNvSpPr>
                <a:spLocks/>
              </p:cNvSpPr>
              <p:nvPr/>
            </p:nvSpPr>
            <p:spPr bwMode="auto">
              <a:xfrm>
                <a:off x="4940" y="1971"/>
                <a:ext cx="5" cy="7"/>
              </a:xfrm>
              <a:custGeom>
                <a:avLst/>
                <a:gdLst>
                  <a:gd name="T0" fmla="*/ 3 w 3"/>
                  <a:gd name="T1" fmla="*/ 0 h 5"/>
                  <a:gd name="T2" fmla="*/ 3 w 3"/>
                  <a:gd name="T3" fmla="*/ 4 h 5"/>
                  <a:gd name="T4" fmla="*/ 0 w 3"/>
                  <a:gd name="T5" fmla="*/ 2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3" y="2"/>
                      <a:pt x="3" y="3"/>
                      <a:pt x="3" y="4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826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1" name="Freeform 496"/>
              <p:cNvSpPr>
                <a:spLocks/>
              </p:cNvSpPr>
              <p:nvPr/>
            </p:nvSpPr>
            <p:spPr bwMode="auto">
              <a:xfrm>
                <a:off x="4956" y="2022"/>
                <a:ext cx="7" cy="7"/>
              </a:xfrm>
              <a:custGeom>
                <a:avLst/>
                <a:gdLst>
                  <a:gd name="T0" fmla="*/ 3 w 5"/>
                  <a:gd name="T1" fmla="*/ 0 h 5"/>
                  <a:gd name="T2" fmla="*/ 4 w 5"/>
                  <a:gd name="T3" fmla="*/ 1 h 5"/>
                  <a:gd name="T4" fmla="*/ 3 w 5"/>
                  <a:gd name="T5" fmla="*/ 4 h 5"/>
                  <a:gd name="T6" fmla="*/ 2 w 5"/>
                  <a:gd name="T7" fmla="*/ 4 h 5"/>
                  <a:gd name="T8" fmla="*/ 3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5" y="4"/>
                      <a:pt x="3" y="4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3"/>
                      <a:pt x="0" y="1"/>
                      <a:pt x="3" y="0"/>
                    </a:cubicBezTo>
                    <a:close/>
                  </a:path>
                </a:pathLst>
              </a:custGeom>
              <a:solidFill>
                <a:srgbClr val="413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2" name="Freeform 497"/>
              <p:cNvSpPr>
                <a:spLocks/>
              </p:cNvSpPr>
              <p:nvPr/>
            </p:nvSpPr>
            <p:spPr bwMode="auto">
              <a:xfrm>
                <a:off x="4645" y="2597"/>
                <a:ext cx="5" cy="10"/>
              </a:xfrm>
              <a:custGeom>
                <a:avLst/>
                <a:gdLst>
                  <a:gd name="T0" fmla="*/ 0 w 3"/>
                  <a:gd name="T1" fmla="*/ 2 h 7"/>
                  <a:gd name="T2" fmla="*/ 1 w 3"/>
                  <a:gd name="T3" fmla="*/ 0 h 7"/>
                  <a:gd name="T4" fmla="*/ 2 w 3"/>
                  <a:gd name="T5" fmla="*/ 7 h 7"/>
                  <a:gd name="T6" fmla="*/ 0 w 3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0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3" y="2"/>
                      <a:pt x="3" y="4"/>
                      <a:pt x="2" y="7"/>
                    </a:cubicBezTo>
                    <a:cubicBezTo>
                      <a:pt x="2" y="5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4B43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3" name="Freeform 498"/>
              <p:cNvSpPr>
                <a:spLocks/>
              </p:cNvSpPr>
              <p:nvPr/>
            </p:nvSpPr>
            <p:spPr bwMode="auto">
              <a:xfrm>
                <a:off x="4848" y="1711"/>
                <a:ext cx="6" cy="9"/>
              </a:xfrm>
              <a:custGeom>
                <a:avLst/>
                <a:gdLst>
                  <a:gd name="T0" fmla="*/ 3 w 4"/>
                  <a:gd name="T1" fmla="*/ 0 h 6"/>
                  <a:gd name="T2" fmla="*/ 3 w 4"/>
                  <a:gd name="T3" fmla="*/ 6 h 6"/>
                  <a:gd name="T4" fmla="*/ 3 w 4"/>
                  <a:gd name="T5" fmla="*/ 0 h 6"/>
                  <a:gd name="T6" fmla="*/ 4 w 4"/>
                  <a:gd name="T7" fmla="*/ 0 h 6"/>
                  <a:gd name="T8" fmla="*/ 3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0"/>
                    </a:moveTo>
                    <a:cubicBezTo>
                      <a:pt x="2" y="2"/>
                      <a:pt x="4" y="4"/>
                      <a:pt x="3" y="6"/>
                    </a:cubicBezTo>
                    <a:cubicBezTo>
                      <a:pt x="0" y="1"/>
                      <a:pt x="0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58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4" name="Freeform 499"/>
              <p:cNvSpPr>
                <a:spLocks/>
              </p:cNvSpPr>
              <p:nvPr/>
            </p:nvSpPr>
            <p:spPr bwMode="auto">
              <a:xfrm>
                <a:off x="3917" y="3227"/>
                <a:ext cx="4" cy="15"/>
              </a:xfrm>
              <a:custGeom>
                <a:avLst/>
                <a:gdLst>
                  <a:gd name="T0" fmla="*/ 0 w 3"/>
                  <a:gd name="T1" fmla="*/ 10 h 10"/>
                  <a:gd name="T2" fmla="*/ 2 w 3"/>
                  <a:gd name="T3" fmla="*/ 0 h 10"/>
                  <a:gd name="T4" fmla="*/ 1 w 3"/>
                  <a:gd name="T5" fmla="*/ 10 h 10"/>
                  <a:gd name="T6" fmla="*/ 0 w 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0">
                    <a:moveTo>
                      <a:pt x="0" y="10"/>
                    </a:moveTo>
                    <a:cubicBezTo>
                      <a:pt x="0" y="7"/>
                      <a:pt x="0" y="3"/>
                      <a:pt x="2" y="0"/>
                    </a:cubicBezTo>
                    <a:cubicBezTo>
                      <a:pt x="3" y="4"/>
                      <a:pt x="1" y="7"/>
                      <a:pt x="1" y="10"/>
                    </a:cubicBezTo>
                    <a:cubicBezTo>
                      <a:pt x="1" y="10"/>
                      <a:pt x="0" y="10"/>
                      <a:pt x="0" y="10"/>
                    </a:cubicBezTo>
                    <a:close/>
                  </a:path>
                </a:pathLst>
              </a:custGeom>
              <a:solidFill>
                <a:srgbClr val="AAA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5" name="Freeform 500"/>
              <p:cNvSpPr>
                <a:spLocks/>
              </p:cNvSpPr>
              <p:nvPr/>
            </p:nvSpPr>
            <p:spPr bwMode="auto">
              <a:xfrm>
                <a:off x="4911" y="1902"/>
                <a:ext cx="11" cy="9"/>
              </a:xfrm>
              <a:custGeom>
                <a:avLst/>
                <a:gdLst>
                  <a:gd name="T0" fmla="*/ 0 w 7"/>
                  <a:gd name="T1" fmla="*/ 0 h 6"/>
                  <a:gd name="T2" fmla="*/ 7 w 7"/>
                  <a:gd name="T3" fmla="*/ 6 h 6"/>
                  <a:gd name="T4" fmla="*/ 0 w 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3" y="1"/>
                      <a:pt x="6" y="2"/>
                      <a:pt x="7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D1C7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6" name="Freeform 501"/>
              <p:cNvSpPr>
                <a:spLocks/>
              </p:cNvSpPr>
              <p:nvPr/>
            </p:nvSpPr>
            <p:spPr bwMode="auto">
              <a:xfrm>
                <a:off x="4963" y="2239"/>
                <a:ext cx="5" cy="14"/>
              </a:xfrm>
              <a:custGeom>
                <a:avLst/>
                <a:gdLst>
                  <a:gd name="T0" fmla="*/ 2 w 3"/>
                  <a:gd name="T1" fmla="*/ 1 h 10"/>
                  <a:gd name="T2" fmla="*/ 3 w 3"/>
                  <a:gd name="T3" fmla="*/ 0 h 10"/>
                  <a:gd name="T4" fmla="*/ 0 w 3"/>
                  <a:gd name="T5" fmla="*/ 10 h 10"/>
                  <a:gd name="T6" fmla="*/ 1 w 3"/>
                  <a:gd name="T7" fmla="*/ 10 h 10"/>
                  <a:gd name="T8" fmla="*/ 2 w 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2" y="1"/>
                    </a:moveTo>
                    <a:cubicBezTo>
                      <a:pt x="2" y="1"/>
                      <a:pt x="3" y="1"/>
                      <a:pt x="3" y="0"/>
                    </a:cubicBezTo>
                    <a:cubicBezTo>
                      <a:pt x="2" y="4"/>
                      <a:pt x="3" y="7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0" y="7"/>
                      <a:pt x="2" y="4"/>
                      <a:pt x="2" y="1"/>
                    </a:cubicBezTo>
                    <a:close/>
                  </a:path>
                </a:pathLst>
              </a:custGeom>
              <a:solidFill>
                <a:srgbClr val="6865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7" name="Freeform 502"/>
              <p:cNvSpPr>
                <a:spLocks/>
              </p:cNvSpPr>
              <p:nvPr/>
            </p:nvSpPr>
            <p:spPr bwMode="auto">
              <a:xfrm>
                <a:off x="3930" y="3146"/>
                <a:ext cx="3" cy="13"/>
              </a:xfrm>
              <a:custGeom>
                <a:avLst/>
                <a:gdLst>
                  <a:gd name="T0" fmla="*/ 1 w 2"/>
                  <a:gd name="T1" fmla="*/ 8 h 9"/>
                  <a:gd name="T2" fmla="*/ 1 w 2"/>
                  <a:gd name="T3" fmla="*/ 8 h 9"/>
                  <a:gd name="T4" fmla="*/ 1 w 2"/>
                  <a:gd name="T5" fmla="*/ 9 h 9"/>
                  <a:gd name="T6" fmla="*/ 2 w 2"/>
                  <a:gd name="T7" fmla="*/ 0 h 9"/>
                  <a:gd name="T8" fmla="*/ 2 w 2"/>
                  <a:gd name="T9" fmla="*/ 2 h 9"/>
                  <a:gd name="T10" fmla="*/ 1 w 2"/>
                  <a:gd name="T1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9">
                    <a:moveTo>
                      <a:pt x="1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0" y="6"/>
                      <a:pt x="1" y="3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4"/>
                      <a:pt x="2" y="6"/>
                      <a:pt x="1" y="8"/>
                    </a:cubicBezTo>
                    <a:close/>
                  </a:path>
                </a:pathLst>
              </a:custGeom>
              <a:solidFill>
                <a:srgbClr val="A3A1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8" name="Freeform 503"/>
              <p:cNvSpPr>
                <a:spLocks/>
              </p:cNvSpPr>
              <p:nvPr/>
            </p:nvSpPr>
            <p:spPr bwMode="auto">
              <a:xfrm>
                <a:off x="4825" y="2653"/>
                <a:ext cx="4" cy="12"/>
              </a:xfrm>
              <a:custGeom>
                <a:avLst/>
                <a:gdLst>
                  <a:gd name="T0" fmla="*/ 3 w 3"/>
                  <a:gd name="T1" fmla="*/ 8 h 8"/>
                  <a:gd name="T2" fmla="*/ 2 w 3"/>
                  <a:gd name="T3" fmla="*/ 8 h 8"/>
                  <a:gd name="T4" fmla="*/ 0 w 3"/>
                  <a:gd name="T5" fmla="*/ 0 h 8"/>
                  <a:gd name="T6" fmla="*/ 3 w 3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8"/>
                    </a:moveTo>
                    <a:cubicBezTo>
                      <a:pt x="3" y="8"/>
                      <a:pt x="2" y="8"/>
                      <a:pt x="2" y="8"/>
                    </a:cubicBezTo>
                    <a:cubicBezTo>
                      <a:pt x="1" y="5"/>
                      <a:pt x="1" y="2"/>
                      <a:pt x="0" y="0"/>
                    </a:cubicBezTo>
                    <a:cubicBezTo>
                      <a:pt x="2" y="2"/>
                      <a:pt x="3" y="5"/>
                      <a:pt x="3" y="8"/>
                    </a:cubicBezTo>
                    <a:close/>
                  </a:path>
                </a:pathLst>
              </a:custGeom>
              <a:solidFill>
                <a:srgbClr val="999C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59" name="Freeform 504"/>
              <p:cNvSpPr>
                <a:spLocks/>
              </p:cNvSpPr>
              <p:nvPr/>
            </p:nvSpPr>
            <p:spPr bwMode="auto">
              <a:xfrm>
                <a:off x="4865" y="1779"/>
                <a:ext cx="7" cy="6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3" y="0"/>
                      <a:pt x="3" y="2"/>
                      <a:pt x="5" y="4"/>
                    </a:cubicBezTo>
                    <a:cubicBezTo>
                      <a:pt x="1" y="4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B8A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0" name="Freeform 505"/>
              <p:cNvSpPr>
                <a:spLocks/>
              </p:cNvSpPr>
              <p:nvPr/>
            </p:nvSpPr>
            <p:spPr bwMode="auto">
              <a:xfrm>
                <a:off x="4669" y="2694"/>
                <a:ext cx="4" cy="10"/>
              </a:xfrm>
              <a:custGeom>
                <a:avLst/>
                <a:gdLst>
                  <a:gd name="T0" fmla="*/ 0 w 3"/>
                  <a:gd name="T1" fmla="*/ 0 h 7"/>
                  <a:gd name="T2" fmla="*/ 3 w 3"/>
                  <a:gd name="T3" fmla="*/ 7 h 7"/>
                  <a:gd name="T4" fmla="*/ 0 w 3"/>
                  <a:gd name="T5" fmla="*/ 0 h 7"/>
                  <a:gd name="T6" fmla="*/ 0 w 3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cubicBezTo>
                      <a:pt x="1" y="2"/>
                      <a:pt x="2" y="5"/>
                      <a:pt x="3" y="7"/>
                    </a:cubicBezTo>
                    <a:cubicBezTo>
                      <a:pt x="1" y="6"/>
                      <a:pt x="0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17B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1" name="Freeform 506"/>
              <p:cNvSpPr>
                <a:spLocks/>
              </p:cNvSpPr>
              <p:nvPr/>
            </p:nvSpPr>
            <p:spPr bwMode="auto">
              <a:xfrm>
                <a:off x="4718" y="1480"/>
                <a:ext cx="6" cy="6"/>
              </a:xfrm>
              <a:custGeom>
                <a:avLst/>
                <a:gdLst>
                  <a:gd name="T0" fmla="*/ 4 w 4"/>
                  <a:gd name="T1" fmla="*/ 3 h 4"/>
                  <a:gd name="T2" fmla="*/ 3 w 4"/>
                  <a:gd name="T3" fmla="*/ 4 h 4"/>
                  <a:gd name="T4" fmla="*/ 0 w 4"/>
                  <a:gd name="T5" fmla="*/ 2 h 4"/>
                  <a:gd name="T6" fmla="*/ 1 w 4"/>
                  <a:gd name="T7" fmla="*/ 0 h 4"/>
                  <a:gd name="T8" fmla="*/ 4 w 4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4" y="3"/>
                    </a:moveTo>
                    <a:cubicBezTo>
                      <a:pt x="4" y="3"/>
                      <a:pt x="3" y="4"/>
                      <a:pt x="3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E3DD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2" name="Freeform 507"/>
              <p:cNvSpPr>
                <a:spLocks/>
              </p:cNvSpPr>
              <p:nvPr/>
            </p:nvSpPr>
            <p:spPr bwMode="auto">
              <a:xfrm>
                <a:off x="4933" y="1950"/>
                <a:ext cx="9" cy="5"/>
              </a:xfrm>
              <a:custGeom>
                <a:avLst/>
                <a:gdLst>
                  <a:gd name="T0" fmla="*/ 1 w 6"/>
                  <a:gd name="T1" fmla="*/ 0 h 4"/>
                  <a:gd name="T2" fmla="*/ 6 w 6"/>
                  <a:gd name="T3" fmla="*/ 3 h 4"/>
                  <a:gd name="T4" fmla="*/ 3 w 6"/>
                  <a:gd name="T5" fmla="*/ 4 h 4"/>
                  <a:gd name="T6" fmla="*/ 1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1" y="0"/>
                    </a:moveTo>
                    <a:cubicBezTo>
                      <a:pt x="2" y="1"/>
                      <a:pt x="3" y="4"/>
                      <a:pt x="6" y="3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B18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3" name="Freeform 508"/>
              <p:cNvSpPr>
                <a:spLocks/>
              </p:cNvSpPr>
              <p:nvPr/>
            </p:nvSpPr>
            <p:spPr bwMode="auto">
              <a:xfrm>
                <a:off x="4907" y="1905"/>
                <a:ext cx="6" cy="6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3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3" y="1"/>
                      <a:pt x="4" y="2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1" y="4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C6B3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4" name="Freeform 509"/>
              <p:cNvSpPr>
                <a:spLocks/>
              </p:cNvSpPr>
              <p:nvPr/>
            </p:nvSpPr>
            <p:spPr bwMode="auto">
              <a:xfrm>
                <a:off x="4836" y="1804"/>
                <a:ext cx="6" cy="5"/>
              </a:xfrm>
              <a:custGeom>
                <a:avLst/>
                <a:gdLst>
                  <a:gd name="T0" fmla="*/ 1 w 4"/>
                  <a:gd name="T1" fmla="*/ 1 h 4"/>
                  <a:gd name="T2" fmla="*/ 4 w 4"/>
                  <a:gd name="T3" fmla="*/ 2 h 4"/>
                  <a:gd name="T4" fmla="*/ 3 w 4"/>
                  <a:gd name="T5" fmla="*/ 3 h 4"/>
                  <a:gd name="T6" fmla="*/ 1 w 4"/>
                  <a:gd name="T7" fmla="*/ 4 h 4"/>
                  <a:gd name="T8" fmla="*/ 1 w 4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3" y="0"/>
                      <a:pt x="4" y="0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0" y="3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938C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5" name="Freeform 510"/>
              <p:cNvSpPr>
                <a:spLocks/>
              </p:cNvSpPr>
              <p:nvPr/>
            </p:nvSpPr>
            <p:spPr bwMode="auto">
              <a:xfrm>
                <a:off x="4781" y="1805"/>
                <a:ext cx="5" cy="10"/>
              </a:xfrm>
              <a:custGeom>
                <a:avLst/>
                <a:gdLst>
                  <a:gd name="T0" fmla="*/ 2 w 3"/>
                  <a:gd name="T1" fmla="*/ 7 h 7"/>
                  <a:gd name="T2" fmla="*/ 0 w 3"/>
                  <a:gd name="T3" fmla="*/ 0 h 7"/>
                  <a:gd name="T4" fmla="*/ 2 w 3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2" y="7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3" y="2"/>
                      <a:pt x="2" y="4"/>
                      <a:pt x="2" y="7"/>
                    </a:cubicBezTo>
                    <a:close/>
                  </a:path>
                </a:pathLst>
              </a:custGeom>
              <a:solidFill>
                <a:srgbClr val="392F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6" name="Freeform 511"/>
              <p:cNvSpPr>
                <a:spLocks/>
              </p:cNvSpPr>
              <p:nvPr/>
            </p:nvSpPr>
            <p:spPr bwMode="auto">
              <a:xfrm>
                <a:off x="4598" y="988"/>
                <a:ext cx="10" cy="8"/>
              </a:xfrm>
              <a:custGeom>
                <a:avLst/>
                <a:gdLst>
                  <a:gd name="T0" fmla="*/ 7 w 7"/>
                  <a:gd name="T1" fmla="*/ 3 h 5"/>
                  <a:gd name="T2" fmla="*/ 0 w 7"/>
                  <a:gd name="T3" fmla="*/ 5 h 5"/>
                  <a:gd name="T4" fmla="*/ 7 w 7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3"/>
                    </a:moveTo>
                    <a:cubicBezTo>
                      <a:pt x="4" y="1"/>
                      <a:pt x="2" y="3"/>
                      <a:pt x="0" y="5"/>
                    </a:cubicBezTo>
                    <a:cubicBezTo>
                      <a:pt x="2" y="0"/>
                      <a:pt x="4" y="0"/>
                      <a:pt x="7" y="3"/>
                    </a:cubicBezTo>
                    <a:close/>
                  </a:path>
                </a:pathLst>
              </a:custGeom>
              <a:solidFill>
                <a:srgbClr val="322D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7" name="Freeform 512"/>
              <p:cNvSpPr>
                <a:spLocks/>
              </p:cNvSpPr>
              <p:nvPr/>
            </p:nvSpPr>
            <p:spPr bwMode="auto">
              <a:xfrm>
                <a:off x="4176" y="1903"/>
                <a:ext cx="4" cy="12"/>
              </a:xfrm>
              <a:custGeom>
                <a:avLst/>
                <a:gdLst>
                  <a:gd name="T0" fmla="*/ 0 w 3"/>
                  <a:gd name="T1" fmla="*/ 8 h 8"/>
                  <a:gd name="T2" fmla="*/ 0 w 3"/>
                  <a:gd name="T3" fmla="*/ 7 h 8"/>
                  <a:gd name="T4" fmla="*/ 3 w 3"/>
                  <a:gd name="T5" fmla="*/ 0 h 8"/>
                  <a:gd name="T6" fmla="*/ 3 w 3"/>
                  <a:gd name="T7" fmla="*/ 3 h 8"/>
                  <a:gd name="T8" fmla="*/ 0 w 3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0" y="8"/>
                      <a:pt x="0" y="7"/>
                      <a:pt x="0" y="7"/>
                    </a:cubicBezTo>
                    <a:cubicBezTo>
                      <a:pt x="1" y="5"/>
                      <a:pt x="1" y="2"/>
                      <a:pt x="3" y="0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1" y="5"/>
                      <a:pt x="2" y="7"/>
                      <a:pt x="0" y="8"/>
                    </a:cubicBezTo>
                    <a:close/>
                  </a:path>
                </a:pathLst>
              </a:custGeom>
              <a:solidFill>
                <a:srgbClr val="927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8" name="Freeform 513"/>
              <p:cNvSpPr>
                <a:spLocks/>
              </p:cNvSpPr>
              <p:nvPr/>
            </p:nvSpPr>
            <p:spPr bwMode="auto">
              <a:xfrm>
                <a:off x="4774" y="1494"/>
                <a:ext cx="6" cy="9"/>
              </a:xfrm>
              <a:custGeom>
                <a:avLst/>
                <a:gdLst>
                  <a:gd name="T0" fmla="*/ 0 w 4"/>
                  <a:gd name="T1" fmla="*/ 0 h 6"/>
                  <a:gd name="T2" fmla="*/ 2 w 4"/>
                  <a:gd name="T3" fmla="*/ 6 h 6"/>
                  <a:gd name="T4" fmla="*/ 0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1" y="2"/>
                      <a:pt x="4" y="3"/>
                      <a:pt x="2" y="6"/>
                    </a:cubicBezTo>
                    <a:cubicBezTo>
                      <a:pt x="2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A68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69" name="Freeform 514"/>
              <p:cNvSpPr>
                <a:spLocks/>
              </p:cNvSpPr>
              <p:nvPr/>
            </p:nvSpPr>
            <p:spPr bwMode="auto">
              <a:xfrm>
                <a:off x="4880" y="2947"/>
                <a:ext cx="4" cy="7"/>
              </a:xfrm>
              <a:custGeom>
                <a:avLst/>
                <a:gdLst>
                  <a:gd name="T0" fmla="*/ 2 w 3"/>
                  <a:gd name="T1" fmla="*/ 0 h 5"/>
                  <a:gd name="T2" fmla="*/ 2 w 3"/>
                  <a:gd name="T3" fmla="*/ 5 h 5"/>
                  <a:gd name="T4" fmla="*/ 2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0"/>
                    </a:moveTo>
                    <a:cubicBezTo>
                      <a:pt x="3" y="2"/>
                      <a:pt x="3" y="4"/>
                      <a:pt x="2" y="5"/>
                    </a:cubicBezTo>
                    <a:cubicBezTo>
                      <a:pt x="0" y="4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4B5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0" name="Freeform 515"/>
              <p:cNvSpPr>
                <a:spLocks/>
              </p:cNvSpPr>
              <p:nvPr/>
            </p:nvSpPr>
            <p:spPr bwMode="auto">
              <a:xfrm>
                <a:off x="4816" y="2629"/>
                <a:ext cx="4" cy="13"/>
              </a:xfrm>
              <a:custGeom>
                <a:avLst/>
                <a:gdLst>
                  <a:gd name="T0" fmla="*/ 0 w 3"/>
                  <a:gd name="T1" fmla="*/ 2 h 9"/>
                  <a:gd name="T2" fmla="*/ 0 w 3"/>
                  <a:gd name="T3" fmla="*/ 0 h 9"/>
                  <a:gd name="T4" fmla="*/ 3 w 3"/>
                  <a:gd name="T5" fmla="*/ 9 h 9"/>
                  <a:gd name="T6" fmla="*/ 0 w 3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2" y="2"/>
                      <a:pt x="3" y="5"/>
                      <a:pt x="3" y="9"/>
                    </a:cubicBezTo>
                    <a:cubicBezTo>
                      <a:pt x="2" y="6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A1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1" name="Freeform 516"/>
              <p:cNvSpPr>
                <a:spLocks/>
              </p:cNvSpPr>
              <p:nvPr/>
            </p:nvSpPr>
            <p:spPr bwMode="auto">
              <a:xfrm>
                <a:off x="4819" y="1736"/>
                <a:ext cx="6" cy="5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4 h 4"/>
                  <a:gd name="T4" fmla="*/ 3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4" y="1"/>
                      <a:pt x="4" y="3"/>
                      <a:pt x="2" y="4"/>
                    </a:cubicBezTo>
                    <a:cubicBezTo>
                      <a:pt x="0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6B6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2" name="Freeform 517"/>
              <p:cNvSpPr>
                <a:spLocks/>
              </p:cNvSpPr>
              <p:nvPr/>
            </p:nvSpPr>
            <p:spPr bwMode="auto">
              <a:xfrm>
                <a:off x="4832" y="1870"/>
                <a:ext cx="4" cy="6"/>
              </a:xfrm>
              <a:custGeom>
                <a:avLst/>
                <a:gdLst>
                  <a:gd name="T0" fmla="*/ 3 w 3"/>
                  <a:gd name="T1" fmla="*/ 0 h 4"/>
                  <a:gd name="T2" fmla="*/ 0 w 3"/>
                  <a:gd name="T3" fmla="*/ 4 h 4"/>
                  <a:gd name="T4" fmla="*/ 0 w 3"/>
                  <a:gd name="T5" fmla="*/ 1 h 4"/>
                  <a:gd name="T6" fmla="*/ 3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1" y="3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E5DB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3" name="Freeform 518"/>
              <p:cNvSpPr>
                <a:spLocks/>
              </p:cNvSpPr>
              <p:nvPr/>
            </p:nvSpPr>
            <p:spPr bwMode="auto">
              <a:xfrm>
                <a:off x="4962" y="2217"/>
                <a:ext cx="0" cy="10"/>
              </a:xfrm>
              <a:custGeom>
                <a:avLst/>
                <a:gdLst>
                  <a:gd name="T0" fmla="*/ 7 h 7"/>
                  <a:gd name="T1" fmla="*/ 0 h 7"/>
                  <a:gd name="T2" fmla="*/ 0 h 7"/>
                  <a:gd name="T3" fmla="*/ 7 h 7"/>
                  <a:gd name="T4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cubicBezTo>
                      <a:pt x="0" y="5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5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857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4" name="Freeform 519"/>
              <p:cNvSpPr>
                <a:spLocks/>
              </p:cNvSpPr>
              <p:nvPr/>
            </p:nvSpPr>
            <p:spPr bwMode="auto">
              <a:xfrm>
                <a:off x="4919" y="1919"/>
                <a:ext cx="4" cy="6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3 w 3"/>
                  <a:gd name="T5" fmla="*/ 1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2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E9DB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5" name="Freeform 520"/>
              <p:cNvSpPr>
                <a:spLocks/>
              </p:cNvSpPr>
              <p:nvPr/>
            </p:nvSpPr>
            <p:spPr bwMode="auto">
              <a:xfrm>
                <a:off x="5016" y="2075"/>
                <a:ext cx="7" cy="8"/>
              </a:xfrm>
              <a:custGeom>
                <a:avLst/>
                <a:gdLst>
                  <a:gd name="T0" fmla="*/ 5 w 5"/>
                  <a:gd name="T1" fmla="*/ 4 h 5"/>
                  <a:gd name="T2" fmla="*/ 0 w 5"/>
                  <a:gd name="T3" fmla="*/ 0 h 5"/>
                  <a:gd name="T4" fmla="*/ 4 w 5"/>
                  <a:gd name="T5" fmla="*/ 3 h 5"/>
                  <a:gd name="T6" fmla="*/ 5 w 5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2" y="5"/>
                      <a:pt x="2" y="2"/>
                      <a:pt x="0" y="0"/>
                    </a:cubicBezTo>
                    <a:cubicBezTo>
                      <a:pt x="3" y="0"/>
                      <a:pt x="3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lose/>
                  </a:path>
                </a:pathLst>
              </a:custGeom>
              <a:solidFill>
                <a:srgbClr val="6558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6" name="Freeform 521"/>
              <p:cNvSpPr>
                <a:spLocks/>
              </p:cNvSpPr>
              <p:nvPr/>
            </p:nvSpPr>
            <p:spPr bwMode="auto">
              <a:xfrm>
                <a:off x="4458" y="2468"/>
                <a:ext cx="2" cy="13"/>
              </a:xfrm>
              <a:custGeom>
                <a:avLst/>
                <a:gdLst>
                  <a:gd name="T0" fmla="*/ 1 w 2"/>
                  <a:gd name="T1" fmla="*/ 7 h 9"/>
                  <a:gd name="T2" fmla="*/ 0 w 2"/>
                  <a:gd name="T3" fmla="*/ 8 h 9"/>
                  <a:gd name="T4" fmla="*/ 0 w 2"/>
                  <a:gd name="T5" fmla="*/ 0 h 9"/>
                  <a:gd name="T6" fmla="*/ 1 w 2"/>
                  <a:gd name="T7" fmla="*/ 1 h 9"/>
                  <a:gd name="T8" fmla="*/ 1 w 2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9">
                    <a:moveTo>
                      <a:pt x="1" y="7"/>
                    </a:moveTo>
                    <a:cubicBezTo>
                      <a:pt x="0" y="7"/>
                      <a:pt x="2" y="9"/>
                      <a:pt x="0" y="8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1" y="7"/>
                    </a:cubicBezTo>
                    <a:close/>
                  </a:path>
                </a:pathLst>
              </a:custGeom>
              <a:solidFill>
                <a:srgbClr val="C0B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7" name="Freeform 522"/>
              <p:cNvSpPr>
                <a:spLocks/>
              </p:cNvSpPr>
              <p:nvPr/>
            </p:nvSpPr>
            <p:spPr bwMode="auto">
              <a:xfrm>
                <a:off x="4803" y="2536"/>
                <a:ext cx="3" cy="13"/>
              </a:xfrm>
              <a:custGeom>
                <a:avLst/>
                <a:gdLst>
                  <a:gd name="T0" fmla="*/ 0 w 2"/>
                  <a:gd name="T1" fmla="*/ 9 h 9"/>
                  <a:gd name="T2" fmla="*/ 1 w 2"/>
                  <a:gd name="T3" fmla="*/ 0 h 9"/>
                  <a:gd name="T4" fmla="*/ 0 w 2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cubicBezTo>
                      <a:pt x="0" y="6"/>
                      <a:pt x="0" y="2"/>
                      <a:pt x="1" y="0"/>
                    </a:cubicBezTo>
                    <a:cubicBezTo>
                      <a:pt x="1" y="3"/>
                      <a:pt x="2" y="6"/>
                      <a:pt x="0" y="9"/>
                    </a:cubicBezTo>
                    <a:close/>
                  </a:path>
                </a:pathLst>
              </a:custGeom>
              <a:solidFill>
                <a:srgbClr val="A4A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8" name="Freeform 523"/>
              <p:cNvSpPr>
                <a:spLocks/>
              </p:cNvSpPr>
              <p:nvPr/>
            </p:nvSpPr>
            <p:spPr bwMode="auto">
              <a:xfrm>
                <a:off x="4661" y="1332"/>
                <a:ext cx="9" cy="8"/>
              </a:xfrm>
              <a:custGeom>
                <a:avLst/>
                <a:gdLst>
                  <a:gd name="T0" fmla="*/ 0 w 6"/>
                  <a:gd name="T1" fmla="*/ 0 h 5"/>
                  <a:gd name="T2" fmla="*/ 5 w 6"/>
                  <a:gd name="T3" fmla="*/ 3 h 5"/>
                  <a:gd name="T4" fmla="*/ 6 w 6"/>
                  <a:gd name="T5" fmla="*/ 4 h 5"/>
                  <a:gd name="T6" fmla="*/ 0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2" y="1"/>
                      <a:pt x="3" y="3"/>
                      <a:pt x="5" y="3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3" y="5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263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79" name="Freeform 524"/>
              <p:cNvSpPr>
                <a:spLocks/>
              </p:cNvSpPr>
              <p:nvPr/>
            </p:nvSpPr>
            <p:spPr bwMode="auto">
              <a:xfrm>
                <a:off x="4627" y="1218"/>
                <a:ext cx="7" cy="6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  <a:gd name="T6" fmla="*/ 0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1" y="1"/>
                      <a:pt x="3" y="2"/>
                      <a:pt x="5" y="4"/>
                    </a:cubicBezTo>
                    <a:cubicBezTo>
                      <a:pt x="2" y="3"/>
                      <a:pt x="0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1C1E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0" name="Freeform 525"/>
              <p:cNvSpPr>
                <a:spLocks/>
              </p:cNvSpPr>
              <p:nvPr/>
            </p:nvSpPr>
            <p:spPr bwMode="auto">
              <a:xfrm>
                <a:off x="4865" y="1853"/>
                <a:ext cx="5" cy="5"/>
              </a:xfrm>
              <a:custGeom>
                <a:avLst/>
                <a:gdLst>
                  <a:gd name="T0" fmla="*/ 0 w 3"/>
                  <a:gd name="T1" fmla="*/ 2 h 4"/>
                  <a:gd name="T2" fmla="*/ 3 w 3"/>
                  <a:gd name="T3" fmla="*/ 4 h 4"/>
                  <a:gd name="T4" fmla="*/ 0 w 3"/>
                  <a:gd name="T5" fmla="*/ 2 h 4"/>
                  <a:gd name="T6" fmla="*/ 0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2"/>
                    </a:moveTo>
                    <a:cubicBezTo>
                      <a:pt x="2" y="0"/>
                      <a:pt x="2" y="0"/>
                      <a:pt x="3" y="4"/>
                    </a:cubicBezTo>
                    <a:cubicBezTo>
                      <a:pt x="2" y="4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BDB2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1" name="Freeform 526"/>
              <p:cNvSpPr>
                <a:spLocks/>
              </p:cNvSpPr>
              <p:nvPr/>
            </p:nvSpPr>
            <p:spPr bwMode="auto">
              <a:xfrm>
                <a:off x="5030" y="2114"/>
                <a:ext cx="4" cy="9"/>
              </a:xfrm>
              <a:custGeom>
                <a:avLst/>
                <a:gdLst>
                  <a:gd name="T0" fmla="*/ 3 w 3"/>
                  <a:gd name="T1" fmla="*/ 6 h 6"/>
                  <a:gd name="T2" fmla="*/ 0 w 3"/>
                  <a:gd name="T3" fmla="*/ 0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5"/>
                      <a:pt x="0" y="3"/>
                      <a:pt x="0" y="0"/>
                    </a:cubicBezTo>
                    <a:cubicBezTo>
                      <a:pt x="2" y="2"/>
                      <a:pt x="2" y="4"/>
                      <a:pt x="3" y="6"/>
                    </a:cubicBezTo>
                    <a:close/>
                  </a:path>
                </a:pathLst>
              </a:custGeom>
              <a:solidFill>
                <a:srgbClr val="DBBD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2" name="Freeform 527"/>
              <p:cNvSpPr>
                <a:spLocks/>
              </p:cNvSpPr>
              <p:nvPr/>
            </p:nvSpPr>
            <p:spPr bwMode="auto">
              <a:xfrm>
                <a:off x="4275" y="1397"/>
                <a:ext cx="337" cy="479"/>
              </a:xfrm>
              <a:custGeom>
                <a:avLst/>
                <a:gdLst>
                  <a:gd name="T0" fmla="*/ 54 w 233"/>
                  <a:gd name="T1" fmla="*/ 9 h 331"/>
                  <a:gd name="T2" fmla="*/ 93 w 233"/>
                  <a:gd name="T3" fmla="*/ 17 h 331"/>
                  <a:gd name="T4" fmla="*/ 111 w 233"/>
                  <a:gd name="T5" fmla="*/ 15 h 331"/>
                  <a:gd name="T6" fmla="*/ 131 w 233"/>
                  <a:gd name="T7" fmla="*/ 20 h 331"/>
                  <a:gd name="T8" fmla="*/ 165 w 233"/>
                  <a:gd name="T9" fmla="*/ 43 h 331"/>
                  <a:gd name="T10" fmla="*/ 166 w 233"/>
                  <a:gd name="T11" fmla="*/ 68 h 331"/>
                  <a:gd name="T12" fmla="*/ 170 w 233"/>
                  <a:gd name="T13" fmla="*/ 81 h 331"/>
                  <a:gd name="T14" fmla="*/ 190 w 233"/>
                  <a:gd name="T15" fmla="*/ 106 h 331"/>
                  <a:gd name="T16" fmla="*/ 195 w 233"/>
                  <a:gd name="T17" fmla="*/ 89 h 331"/>
                  <a:gd name="T18" fmla="*/ 217 w 233"/>
                  <a:gd name="T19" fmla="*/ 98 h 331"/>
                  <a:gd name="T20" fmla="*/ 196 w 233"/>
                  <a:gd name="T21" fmla="*/ 134 h 331"/>
                  <a:gd name="T22" fmla="*/ 190 w 233"/>
                  <a:gd name="T23" fmla="*/ 246 h 331"/>
                  <a:gd name="T24" fmla="*/ 192 w 233"/>
                  <a:gd name="T25" fmla="*/ 260 h 331"/>
                  <a:gd name="T26" fmla="*/ 199 w 233"/>
                  <a:gd name="T27" fmla="*/ 268 h 331"/>
                  <a:gd name="T28" fmla="*/ 197 w 233"/>
                  <a:gd name="T29" fmla="*/ 273 h 331"/>
                  <a:gd name="T30" fmla="*/ 204 w 233"/>
                  <a:gd name="T31" fmla="*/ 276 h 331"/>
                  <a:gd name="T32" fmla="*/ 208 w 233"/>
                  <a:gd name="T33" fmla="*/ 284 h 331"/>
                  <a:gd name="T34" fmla="*/ 212 w 233"/>
                  <a:gd name="T35" fmla="*/ 282 h 331"/>
                  <a:gd name="T36" fmla="*/ 194 w 233"/>
                  <a:gd name="T37" fmla="*/ 312 h 331"/>
                  <a:gd name="T38" fmla="*/ 168 w 233"/>
                  <a:gd name="T39" fmla="*/ 316 h 331"/>
                  <a:gd name="T40" fmla="*/ 174 w 233"/>
                  <a:gd name="T41" fmla="*/ 317 h 331"/>
                  <a:gd name="T42" fmla="*/ 181 w 233"/>
                  <a:gd name="T43" fmla="*/ 310 h 331"/>
                  <a:gd name="T44" fmla="*/ 153 w 233"/>
                  <a:gd name="T45" fmla="*/ 318 h 331"/>
                  <a:gd name="T46" fmla="*/ 192 w 233"/>
                  <a:gd name="T47" fmla="*/ 295 h 331"/>
                  <a:gd name="T48" fmla="*/ 177 w 233"/>
                  <a:gd name="T49" fmla="*/ 294 h 331"/>
                  <a:gd name="T50" fmla="*/ 171 w 233"/>
                  <a:gd name="T51" fmla="*/ 286 h 331"/>
                  <a:gd name="T52" fmla="*/ 127 w 233"/>
                  <a:gd name="T53" fmla="*/ 303 h 331"/>
                  <a:gd name="T54" fmla="*/ 117 w 233"/>
                  <a:gd name="T55" fmla="*/ 285 h 331"/>
                  <a:gd name="T56" fmla="*/ 119 w 233"/>
                  <a:gd name="T57" fmla="*/ 267 h 331"/>
                  <a:gd name="T58" fmla="*/ 86 w 233"/>
                  <a:gd name="T59" fmla="*/ 224 h 331"/>
                  <a:gd name="T60" fmla="*/ 58 w 233"/>
                  <a:gd name="T61" fmla="*/ 209 h 331"/>
                  <a:gd name="T62" fmla="*/ 73 w 233"/>
                  <a:gd name="T63" fmla="*/ 190 h 331"/>
                  <a:gd name="T64" fmla="*/ 83 w 233"/>
                  <a:gd name="T65" fmla="*/ 187 h 331"/>
                  <a:gd name="T66" fmla="*/ 107 w 233"/>
                  <a:gd name="T67" fmla="*/ 179 h 331"/>
                  <a:gd name="T68" fmla="*/ 48 w 233"/>
                  <a:gd name="T69" fmla="*/ 121 h 331"/>
                  <a:gd name="T70" fmla="*/ 52 w 233"/>
                  <a:gd name="T71" fmla="*/ 112 h 331"/>
                  <a:gd name="T72" fmla="*/ 116 w 233"/>
                  <a:gd name="T73" fmla="*/ 173 h 331"/>
                  <a:gd name="T74" fmla="*/ 153 w 233"/>
                  <a:gd name="T75" fmla="*/ 259 h 331"/>
                  <a:gd name="T76" fmla="*/ 172 w 233"/>
                  <a:gd name="T77" fmla="*/ 208 h 331"/>
                  <a:gd name="T78" fmla="*/ 171 w 233"/>
                  <a:gd name="T79" fmla="*/ 111 h 331"/>
                  <a:gd name="T80" fmla="*/ 115 w 233"/>
                  <a:gd name="T81" fmla="*/ 81 h 331"/>
                  <a:gd name="T82" fmla="*/ 181 w 233"/>
                  <a:gd name="T83" fmla="*/ 106 h 331"/>
                  <a:gd name="T84" fmla="*/ 119 w 233"/>
                  <a:gd name="T85" fmla="*/ 78 h 331"/>
                  <a:gd name="T86" fmla="*/ 120 w 233"/>
                  <a:gd name="T87" fmla="*/ 72 h 331"/>
                  <a:gd name="T88" fmla="*/ 103 w 233"/>
                  <a:gd name="T89" fmla="*/ 66 h 331"/>
                  <a:gd name="T90" fmla="*/ 144 w 233"/>
                  <a:gd name="T91" fmla="*/ 71 h 331"/>
                  <a:gd name="T92" fmla="*/ 117 w 233"/>
                  <a:gd name="T93" fmla="*/ 60 h 331"/>
                  <a:gd name="T94" fmla="*/ 98 w 233"/>
                  <a:gd name="T95" fmla="*/ 59 h 331"/>
                  <a:gd name="T96" fmla="*/ 88 w 233"/>
                  <a:gd name="T97" fmla="*/ 54 h 331"/>
                  <a:gd name="T98" fmla="*/ 94 w 233"/>
                  <a:gd name="T99" fmla="*/ 44 h 331"/>
                  <a:gd name="T100" fmla="*/ 87 w 233"/>
                  <a:gd name="T101" fmla="*/ 39 h 331"/>
                  <a:gd name="T102" fmla="*/ 31 w 233"/>
                  <a:gd name="T103" fmla="*/ 64 h 331"/>
                  <a:gd name="T104" fmla="*/ 25 w 233"/>
                  <a:gd name="T105" fmla="*/ 92 h 331"/>
                  <a:gd name="T106" fmla="*/ 9 w 233"/>
                  <a:gd name="T107" fmla="*/ 79 h 331"/>
                  <a:gd name="T108" fmla="*/ 7 w 233"/>
                  <a:gd name="T109" fmla="*/ 72 h 331"/>
                  <a:gd name="T110" fmla="*/ 17 w 233"/>
                  <a:gd name="T111" fmla="*/ 68 h 331"/>
                  <a:gd name="T112" fmla="*/ 18 w 233"/>
                  <a:gd name="T113" fmla="*/ 64 h 331"/>
                  <a:gd name="T114" fmla="*/ 22 w 233"/>
                  <a:gd name="T115" fmla="*/ 51 h 331"/>
                  <a:gd name="T116" fmla="*/ 0 w 233"/>
                  <a:gd name="T117" fmla="*/ 12 h 331"/>
                  <a:gd name="T118" fmla="*/ 19 w 233"/>
                  <a:gd name="T119" fmla="*/ 3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33" h="331">
                    <a:moveTo>
                      <a:pt x="44" y="4"/>
                    </a:moveTo>
                    <a:cubicBezTo>
                      <a:pt x="48" y="5"/>
                      <a:pt x="52" y="5"/>
                      <a:pt x="56" y="6"/>
                    </a:cubicBezTo>
                    <a:cubicBezTo>
                      <a:pt x="58" y="6"/>
                      <a:pt x="58" y="7"/>
                      <a:pt x="57" y="8"/>
                    </a:cubicBezTo>
                    <a:cubicBezTo>
                      <a:pt x="53" y="11"/>
                      <a:pt x="49" y="8"/>
                      <a:pt x="44" y="8"/>
                    </a:cubicBezTo>
                    <a:cubicBezTo>
                      <a:pt x="48" y="8"/>
                      <a:pt x="51" y="10"/>
                      <a:pt x="54" y="9"/>
                    </a:cubicBezTo>
                    <a:cubicBezTo>
                      <a:pt x="57" y="9"/>
                      <a:pt x="59" y="10"/>
                      <a:pt x="60" y="12"/>
                    </a:cubicBezTo>
                    <a:cubicBezTo>
                      <a:pt x="64" y="18"/>
                      <a:pt x="70" y="20"/>
                      <a:pt x="75" y="22"/>
                    </a:cubicBezTo>
                    <a:cubicBezTo>
                      <a:pt x="78" y="22"/>
                      <a:pt x="82" y="22"/>
                      <a:pt x="86" y="21"/>
                    </a:cubicBezTo>
                    <a:cubicBezTo>
                      <a:pt x="89" y="21"/>
                      <a:pt x="92" y="21"/>
                      <a:pt x="95" y="21"/>
                    </a:cubicBezTo>
                    <a:cubicBezTo>
                      <a:pt x="93" y="20"/>
                      <a:pt x="92" y="19"/>
                      <a:pt x="93" y="17"/>
                    </a:cubicBezTo>
                    <a:cubicBezTo>
                      <a:pt x="96" y="15"/>
                      <a:pt x="100" y="16"/>
                      <a:pt x="103" y="18"/>
                    </a:cubicBezTo>
                    <a:cubicBezTo>
                      <a:pt x="107" y="19"/>
                      <a:pt x="111" y="21"/>
                      <a:pt x="115" y="23"/>
                    </a:cubicBezTo>
                    <a:cubicBezTo>
                      <a:pt x="112" y="21"/>
                      <a:pt x="109" y="20"/>
                      <a:pt x="106" y="19"/>
                    </a:cubicBezTo>
                    <a:cubicBezTo>
                      <a:pt x="105" y="19"/>
                      <a:pt x="104" y="18"/>
                      <a:pt x="105" y="16"/>
                    </a:cubicBezTo>
                    <a:cubicBezTo>
                      <a:pt x="107" y="15"/>
                      <a:pt x="109" y="15"/>
                      <a:pt x="111" y="15"/>
                    </a:cubicBezTo>
                    <a:cubicBezTo>
                      <a:pt x="116" y="15"/>
                      <a:pt x="121" y="16"/>
                      <a:pt x="126" y="15"/>
                    </a:cubicBezTo>
                    <a:cubicBezTo>
                      <a:pt x="127" y="14"/>
                      <a:pt x="128" y="14"/>
                      <a:pt x="127" y="12"/>
                    </a:cubicBezTo>
                    <a:cubicBezTo>
                      <a:pt x="130" y="11"/>
                      <a:pt x="132" y="12"/>
                      <a:pt x="133" y="14"/>
                    </a:cubicBezTo>
                    <a:cubicBezTo>
                      <a:pt x="135" y="16"/>
                      <a:pt x="133" y="18"/>
                      <a:pt x="132" y="19"/>
                    </a:cubicBezTo>
                    <a:cubicBezTo>
                      <a:pt x="131" y="19"/>
                      <a:pt x="131" y="20"/>
                      <a:pt x="131" y="20"/>
                    </a:cubicBezTo>
                    <a:cubicBezTo>
                      <a:pt x="133" y="26"/>
                      <a:pt x="127" y="25"/>
                      <a:pt x="124" y="26"/>
                    </a:cubicBezTo>
                    <a:cubicBezTo>
                      <a:pt x="125" y="28"/>
                      <a:pt x="126" y="28"/>
                      <a:pt x="128" y="28"/>
                    </a:cubicBezTo>
                    <a:cubicBezTo>
                      <a:pt x="135" y="26"/>
                      <a:pt x="142" y="28"/>
                      <a:pt x="148" y="30"/>
                    </a:cubicBezTo>
                    <a:cubicBezTo>
                      <a:pt x="150" y="31"/>
                      <a:pt x="152" y="32"/>
                      <a:pt x="154" y="32"/>
                    </a:cubicBezTo>
                    <a:cubicBezTo>
                      <a:pt x="160" y="32"/>
                      <a:pt x="164" y="37"/>
                      <a:pt x="165" y="43"/>
                    </a:cubicBezTo>
                    <a:cubicBezTo>
                      <a:pt x="165" y="43"/>
                      <a:pt x="164" y="44"/>
                      <a:pt x="165" y="45"/>
                    </a:cubicBezTo>
                    <a:cubicBezTo>
                      <a:pt x="169" y="48"/>
                      <a:pt x="168" y="54"/>
                      <a:pt x="171" y="59"/>
                    </a:cubicBezTo>
                    <a:cubicBezTo>
                      <a:pt x="172" y="60"/>
                      <a:pt x="171" y="62"/>
                      <a:pt x="171" y="63"/>
                    </a:cubicBezTo>
                    <a:cubicBezTo>
                      <a:pt x="170" y="66"/>
                      <a:pt x="172" y="70"/>
                      <a:pt x="166" y="68"/>
                    </a:cubicBezTo>
                    <a:cubicBezTo>
                      <a:pt x="165" y="67"/>
                      <a:pt x="166" y="68"/>
                      <a:pt x="166" y="68"/>
                    </a:cubicBezTo>
                    <a:cubicBezTo>
                      <a:pt x="168" y="72"/>
                      <a:pt x="166" y="71"/>
                      <a:pt x="164" y="70"/>
                    </a:cubicBezTo>
                    <a:cubicBezTo>
                      <a:pt x="161" y="69"/>
                      <a:pt x="158" y="67"/>
                      <a:pt x="155" y="67"/>
                    </a:cubicBezTo>
                    <a:cubicBezTo>
                      <a:pt x="163" y="69"/>
                      <a:pt x="169" y="74"/>
                      <a:pt x="175" y="79"/>
                    </a:cubicBezTo>
                    <a:cubicBezTo>
                      <a:pt x="177" y="81"/>
                      <a:pt x="177" y="82"/>
                      <a:pt x="175" y="83"/>
                    </a:cubicBezTo>
                    <a:cubicBezTo>
                      <a:pt x="173" y="84"/>
                      <a:pt x="172" y="83"/>
                      <a:pt x="170" y="81"/>
                    </a:cubicBezTo>
                    <a:cubicBezTo>
                      <a:pt x="174" y="85"/>
                      <a:pt x="179" y="86"/>
                      <a:pt x="183" y="86"/>
                    </a:cubicBezTo>
                    <a:cubicBezTo>
                      <a:pt x="188" y="86"/>
                      <a:pt x="190" y="90"/>
                      <a:pt x="194" y="92"/>
                    </a:cubicBezTo>
                    <a:cubicBezTo>
                      <a:pt x="198" y="95"/>
                      <a:pt x="195" y="99"/>
                      <a:pt x="194" y="103"/>
                    </a:cubicBezTo>
                    <a:cubicBezTo>
                      <a:pt x="194" y="104"/>
                      <a:pt x="194" y="105"/>
                      <a:pt x="194" y="106"/>
                    </a:cubicBezTo>
                    <a:cubicBezTo>
                      <a:pt x="192" y="106"/>
                      <a:pt x="191" y="106"/>
                      <a:pt x="190" y="106"/>
                    </a:cubicBezTo>
                    <a:cubicBezTo>
                      <a:pt x="194" y="107"/>
                      <a:pt x="197" y="106"/>
                      <a:pt x="200" y="103"/>
                    </a:cubicBezTo>
                    <a:cubicBezTo>
                      <a:pt x="204" y="100"/>
                      <a:pt x="208" y="96"/>
                      <a:pt x="212" y="93"/>
                    </a:cubicBezTo>
                    <a:cubicBezTo>
                      <a:pt x="207" y="96"/>
                      <a:pt x="204" y="100"/>
                      <a:pt x="200" y="104"/>
                    </a:cubicBezTo>
                    <a:cubicBezTo>
                      <a:pt x="198" y="104"/>
                      <a:pt x="196" y="106"/>
                      <a:pt x="195" y="103"/>
                    </a:cubicBezTo>
                    <a:cubicBezTo>
                      <a:pt x="195" y="99"/>
                      <a:pt x="196" y="94"/>
                      <a:pt x="195" y="89"/>
                    </a:cubicBezTo>
                    <a:cubicBezTo>
                      <a:pt x="194" y="87"/>
                      <a:pt x="194" y="85"/>
                      <a:pt x="196" y="83"/>
                    </a:cubicBezTo>
                    <a:cubicBezTo>
                      <a:pt x="200" y="82"/>
                      <a:pt x="205" y="84"/>
                      <a:pt x="210" y="84"/>
                    </a:cubicBezTo>
                    <a:cubicBezTo>
                      <a:pt x="217" y="85"/>
                      <a:pt x="224" y="86"/>
                      <a:pt x="231" y="88"/>
                    </a:cubicBezTo>
                    <a:cubicBezTo>
                      <a:pt x="233" y="90"/>
                      <a:pt x="231" y="91"/>
                      <a:pt x="229" y="92"/>
                    </a:cubicBezTo>
                    <a:cubicBezTo>
                      <a:pt x="225" y="94"/>
                      <a:pt x="221" y="97"/>
                      <a:pt x="217" y="98"/>
                    </a:cubicBezTo>
                    <a:cubicBezTo>
                      <a:pt x="214" y="100"/>
                      <a:pt x="211" y="101"/>
                      <a:pt x="209" y="104"/>
                    </a:cubicBezTo>
                    <a:cubicBezTo>
                      <a:pt x="205" y="107"/>
                      <a:pt x="203" y="111"/>
                      <a:pt x="198" y="113"/>
                    </a:cubicBezTo>
                    <a:cubicBezTo>
                      <a:pt x="196" y="115"/>
                      <a:pt x="196" y="118"/>
                      <a:pt x="197" y="120"/>
                    </a:cubicBezTo>
                    <a:cubicBezTo>
                      <a:pt x="198" y="121"/>
                      <a:pt x="198" y="122"/>
                      <a:pt x="197" y="123"/>
                    </a:cubicBezTo>
                    <a:cubicBezTo>
                      <a:pt x="195" y="127"/>
                      <a:pt x="194" y="130"/>
                      <a:pt x="196" y="134"/>
                    </a:cubicBezTo>
                    <a:cubicBezTo>
                      <a:pt x="194" y="138"/>
                      <a:pt x="194" y="142"/>
                      <a:pt x="193" y="145"/>
                    </a:cubicBezTo>
                    <a:cubicBezTo>
                      <a:pt x="193" y="152"/>
                      <a:pt x="193" y="159"/>
                      <a:pt x="193" y="166"/>
                    </a:cubicBezTo>
                    <a:cubicBezTo>
                      <a:pt x="194" y="178"/>
                      <a:pt x="194" y="190"/>
                      <a:pt x="194" y="202"/>
                    </a:cubicBezTo>
                    <a:cubicBezTo>
                      <a:pt x="194" y="213"/>
                      <a:pt x="193" y="224"/>
                      <a:pt x="192" y="234"/>
                    </a:cubicBezTo>
                    <a:cubicBezTo>
                      <a:pt x="191" y="238"/>
                      <a:pt x="191" y="243"/>
                      <a:pt x="190" y="246"/>
                    </a:cubicBezTo>
                    <a:cubicBezTo>
                      <a:pt x="191" y="247"/>
                      <a:pt x="191" y="247"/>
                      <a:pt x="192" y="247"/>
                    </a:cubicBezTo>
                    <a:cubicBezTo>
                      <a:pt x="193" y="246"/>
                      <a:pt x="195" y="245"/>
                      <a:pt x="195" y="247"/>
                    </a:cubicBezTo>
                    <a:cubicBezTo>
                      <a:pt x="196" y="249"/>
                      <a:pt x="194" y="250"/>
                      <a:pt x="193" y="250"/>
                    </a:cubicBezTo>
                    <a:cubicBezTo>
                      <a:pt x="190" y="252"/>
                      <a:pt x="190" y="254"/>
                      <a:pt x="189" y="256"/>
                    </a:cubicBezTo>
                    <a:cubicBezTo>
                      <a:pt x="188" y="259"/>
                      <a:pt x="189" y="261"/>
                      <a:pt x="192" y="260"/>
                    </a:cubicBezTo>
                    <a:cubicBezTo>
                      <a:pt x="194" y="260"/>
                      <a:pt x="197" y="260"/>
                      <a:pt x="199" y="260"/>
                    </a:cubicBezTo>
                    <a:cubicBezTo>
                      <a:pt x="201" y="260"/>
                      <a:pt x="203" y="260"/>
                      <a:pt x="204" y="262"/>
                    </a:cubicBezTo>
                    <a:cubicBezTo>
                      <a:pt x="204" y="262"/>
                      <a:pt x="204" y="263"/>
                      <a:pt x="204" y="263"/>
                    </a:cubicBezTo>
                    <a:cubicBezTo>
                      <a:pt x="203" y="265"/>
                      <a:pt x="203" y="267"/>
                      <a:pt x="202" y="268"/>
                    </a:cubicBezTo>
                    <a:cubicBezTo>
                      <a:pt x="201" y="270"/>
                      <a:pt x="200" y="271"/>
                      <a:pt x="199" y="268"/>
                    </a:cubicBezTo>
                    <a:cubicBezTo>
                      <a:pt x="199" y="267"/>
                      <a:pt x="198" y="267"/>
                      <a:pt x="197" y="268"/>
                    </a:cubicBezTo>
                    <a:cubicBezTo>
                      <a:pt x="194" y="270"/>
                      <a:pt x="191" y="272"/>
                      <a:pt x="187" y="271"/>
                    </a:cubicBezTo>
                    <a:cubicBezTo>
                      <a:pt x="187" y="273"/>
                      <a:pt x="188" y="274"/>
                      <a:pt x="189" y="275"/>
                    </a:cubicBezTo>
                    <a:cubicBezTo>
                      <a:pt x="190" y="277"/>
                      <a:pt x="192" y="277"/>
                      <a:pt x="192" y="274"/>
                    </a:cubicBezTo>
                    <a:cubicBezTo>
                      <a:pt x="193" y="271"/>
                      <a:pt x="194" y="269"/>
                      <a:pt x="197" y="273"/>
                    </a:cubicBezTo>
                    <a:cubicBezTo>
                      <a:pt x="197" y="273"/>
                      <a:pt x="197" y="274"/>
                      <a:pt x="198" y="273"/>
                    </a:cubicBezTo>
                    <a:cubicBezTo>
                      <a:pt x="201" y="270"/>
                      <a:pt x="201" y="273"/>
                      <a:pt x="201" y="274"/>
                    </a:cubicBezTo>
                    <a:cubicBezTo>
                      <a:pt x="201" y="277"/>
                      <a:pt x="200" y="279"/>
                      <a:pt x="201" y="282"/>
                    </a:cubicBezTo>
                    <a:cubicBezTo>
                      <a:pt x="202" y="280"/>
                      <a:pt x="202" y="279"/>
                      <a:pt x="203" y="277"/>
                    </a:cubicBezTo>
                    <a:cubicBezTo>
                      <a:pt x="203" y="276"/>
                      <a:pt x="203" y="275"/>
                      <a:pt x="204" y="276"/>
                    </a:cubicBezTo>
                    <a:cubicBezTo>
                      <a:pt x="205" y="276"/>
                      <a:pt x="206" y="277"/>
                      <a:pt x="206" y="278"/>
                    </a:cubicBezTo>
                    <a:cubicBezTo>
                      <a:pt x="206" y="281"/>
                      <a:pt x="205" y="284"/>
                      <a:pt x="204" y="286"/>
                    </a:cubicBezTo>
                    <a:cubicBezTo>
                      <a:pt x="204" y="285"/>
                      <a:pt x="204" y="284"/>
                      <a:pt x="205" y="283"/>
                    </a:cubicBezTo>
                    <a:cubicBezTo>
                      <a:pt x="205" y="282"/>
                      <a:pt x="206" y="279"/>
                      <a:pt x="208" y="280"/>
                    </a:cubicBezTo>
                    <a:cubicBezTo>
                      <a:pt x="210" y="281"/>
                      <a:pt x="208" y="283"/>
                      <a:pt x="208" y="284"/>
                    </a:cubicBezTo>
                    <a:cubicBezTo>
                      <a:pt x="208" y="284"/>
                      <a:pt x="208" y="284"/>
                      <a:pt x="208" y="284"/>
                    </a:cubicBezTo>
                    <a:cubicBezTo>
                      <a:pt x="209" y="282"/>
                      <a:pt x="209" y="278"/>
                      <a:pt x="211" y="279"/>
                    </a:cubicBezTo>
                    <a:cubicBezTo>
                      <a:pt x="213" y="279"/>
                      <a:pt x="212" y="282"/>
                      <a:pt x="211" y="285"/>
                    </a:cubicBezTo>
                    <a:cubicBezTo>
                      <a:pt x="211" y="286"/>
                      <a:pt x="210" y="288"/>
                      <a:pt x="210" y="290"/>
                    </a:cubicBezTo>
                    <a:cubicBezTo>
                      <a:pt x="211" y="287"/>
                      <a:pt x="212" y="285"/>
                      <a:pt x="212" y="282"/>
                    </a:cubicBezTo>
                    <a:cubicBezTo>
                      <a:pt x="212" y="281"/>
                      <a:pt x="213" y="280"/>
                      <a:pt x="213" y="280"/>
                    </a:cubicBezTo>
                    <a:cubicBezTo>
                      <a:pt x="215" y="280"/>
                      <a:pt x="215" y="281"/>
                      <a:pt x="215" y="282"/>
                    </a:cubicBezTo>
                    <a:cubicBezTo>
                      <a:pt x="215" y="284"/>
                      <a:pt x="215" y="287"/>
                      <a:pt x="213" y="288"/>
                    </a:cubicBezTo>
                    <a:cubicBezTo>
                      <a:pt x="208" y="298"/>
                      <a:pt x="204" y="308"/>
                      <a:pt x="199" y="318"/>
                    </a:cubicBezTo>
                    <a:cubicBezTo>
                      <a:pt x="196" y="316"/>
                      <a:pt x="198" y="312"/>
                      <a:pt x="194" y="312"/>
                    </a:cubicBezTo>
                    <a:cubicBezTo>
                      <a:pt x="196" y="309"/>
                      <a:pt x="196" y="306"/>
                      <a:pt x="195" y="303"/>
                    </a:cubicBezTo>
                    <a:cubicBezTo>
                      <a:pt x="191" y="305"/>
                      <a:pt x="190" y="309"/>
                      <a:pt x="187" y="312"/>
                    </a:cubicBezTo>
                    <a:cubicBezTo>
                      <a:pt x="185" y="314"/>
                      <a:pt x="183" y="316"/>
                      <a:pt x="181" y="318"/>
                    </a:cubicBezTo>
                    <a:cubicBezTo>
                      <a:pt x="178" y="320"/>
                      <a:pt x="174" y="321"/>
                      <a:pt x="172" y="317"/>
                    </a:cubicBezTo>
                    <a:cubicBezTo>
                      <a:pt x="171" y="314"/>
                      <a:pt x="169" y="315"/>
                      <a:pt x="168" y="316"/>
                    </a:cubicBezTo>
                    <a:cubicBezTo>
                      <a:pt x="167" y="318"/>
                      <a:pt x="166" y="319"/>
                      <a:pt x="165" y="320"/>
                    </a:cubicBezTo>
                    <a:cubicBezTo>
                      <a:pt x="158" y="331"/>
                      <a:pt x="142" y="327"/>
                      <a:pt x="136" y="320"/>
                    </a:cubicBezTo>
                    <a:cubicBezTo>
                      <a:pt x="141" y="323"/>
                      <a:pt x="146" y="325"/>
                      <a:pt x="151" y="325"/>
                    </a:cubicBezTo>
                    <a:cubicBezTo>
                      <a:pt x="157" y="325"/>
                      <a:pt x="161" y="323"/>
                      <a:pt x="165" y="318"/>
                    </a:cubicBezTo>
                    <a:cubicBezTo>
                      <a:pt x="169" y="313"/>
                      <a:pt x="169" y="313"/>
                      <a:pt x="174" y="317"/>
                    </a:cubicBezTo>
                    <a:cubicBezTo>
                      <a:pt x="176" y="318"/>
                      <a:pt x="177" y="318"/>
                      <a:pt x="179" y="317"/>
                    </a:cubicBezTo>
                    <a:cubicBezTo>
                      <a:pt x="186" y="313"/>
                      <a:pt x="189" y="306"/>
                      <a:pt x="194" y="301"/>
                    </a:cubicBezTo>
                    <a:cubicBezTo>
                      <a:pt x="195" y="300"/>
                      <a:pt x="195" y="298"/>
                      <a:pt x="194" y="298"/>
                    </a:cubicBezTo>
                    <a:cubicBezTo>
                      <a:pt x="192" y="297"/>
                      <a:pt x="192" y="298"/>
                      <a:pt x="191" y="299"/>
                    </a:cubicBezTo>
                    <a:cubicBezTo>
                      <a:pt x="188" y="303"/>
                      <a:pt x="184" y="306"/>
                      <a:pt x="181" y="310"/>
                    </a:cubicBezTo>
                    <a:cubicBezTo>
                      <a:pt x="177" y="314"/>
                      <a:pt x="176" y="314"/>
                      <a:pt x="173" y="309"/>
                    </a:cubicBezTo>
                    <a:cubicBezTo>
                      <a:pt x="171" y="307"/>
                      <a:pt x="170" y="307"/>
                      <a:pt x="169" y="309"/>
                    </a:cubicBezTo>
                    <a:cubicBezTo>
                      <a:pt x="167" y="313"/>
                      <a:pt x="165" y="317"/>
                      <a:pt x="161" y="319"/>
                    </a:cubicBezTo>
                    <a:cubicBezTo>
                      <a:pt x="152" y="322"/>
                      <a:pt x="144" y="319"/>
                      <a:pt x="137" y="314"/>
                    </a:cubicBezTo>
                    <a:cubicBezTo>
                      <a:pt x="142" y="317"/>
                      <a:pt x="147" y="318"/>
                      <a:pt x="153" y="318"/>
                    </a:cubicBezTo>
                    <a:cubicBezTo>
                      <a:pt x="160" y="319"/>
                      <a:pt x="163" y="315"/>
                      <a:pt x="167" y="311"/>
                    </a:cubicBezTo>
                    <a:cubicBezTo>
                      <a:pt x="167" y="310"/>
                      <a:pt x="168" y="309"/>
                      <a:pt x="168" y="308"/>
                    </a:cubicBezTo>
                    <a:cubicBezTo>
                      <a:pt x="170" y="306"/>
                      <a:pt x="172" y="305"/>
                      <a:pt x="173" y="308"/>
                    </a:cubicBezTo>
                    <a:cubicBezTo>
                      <a:pt x="175" y="312"/>
                      <a:pt x="178" y="311"/>
                      <a:pt x="180" y="309"/>
                    </a:cubicBezTo>
                    <a:cubicBezTo>
                      <a:pt x="185" y="305"/>
                      <a:pt x="189" y="300"/>
                      <a:pt x="192" y="295"/>
                    </a:cubicBezTo>
                    <a:cubicBezTo>
                      <a:pt x="194" y="293"/>
                      <a:pt x="193" y="290"/>
                      <a:pt x="192" y="288"/>
                    </a:cubicBezTo>
                    <a:cubicBezTo>
                      <a:pt x="192" y="286"/>
                      <a:pt x="191" y="287"/>
                      <a:pt x="190" y="288"/>
                    </a:cubicBezTo>
                    <a:cubicBezTo>
                      <a:pt x="187" y="291"/>
                      <a:pt x="184" y="294"/>
                      <a:pt x="181" y="297"/>
                    </a:cubicBezTo>
                    <a:cubicBezTo>
                      <a:pt x="180" y="297"/>
                      <a:pt x="180" y="299"/>
                      <a:pt x="178" y="298"/>
                    </a:cubicBezTo>
                    <a:cubicBezTo>
                      <a:pt x="177" y="297"/>
                      <a:pt x="177" y="296"/>
                      <a:pt x="177" y="294"/>
                    </a:cubicBezTo>
                    <a:cubicBezTo>
                      <a:pt x="178" y="291"/>
                      <a:pt x="179" y="288"/>
                      <a:pt x="180" y="285"/>
                    </a:cubicBezTo>
                    <a:cubicBezTo>
                      <a:pt x="180" y="284"/>
                      <a:pt x="181" y="283"/>
                      <a:pt x="181" y="283"/>
                    </a:cubicBezTo>
                    <a:cubicBezTo>
                      <a:pt x="182" y="279"/>
                      <a:pt x="181" y="274"/>
                      <a:pt x="178" y="273"/>
                    </a:cubicBezTo>
                    <a:cubicBezTo>
                      <a:pt x="174" y="272"/>
                      <a:pt x="173" y="277"/>
                      <a:pt x="172" y="280"/>
                    </a:cubicBezTo>
                    <a:cubicBezTo>
                      <a:pt x="171" y="282"/>
                      <a:pt x="171" y="284"/>
                      <a:pt x="171" y="286"/>
                    </a:cubicBezTo>
                    <a:cubicBezTo>
                      <a:pt x="173" y="293"/>
                      <a:pt x="170" y="298"/>
                      <a:pt x="168" y="304"/>
                    </a:cubicBezTo>
                    <a:cubicBezTo>
                      <a:pt x="166" y="309"/>
                      <a:pt x="162" y="312"/>
                      <a:pt x="157" y="312"/>
                    </a:cubicBezTo>
                    <a:cubicBezTo>
                      <a:pt x="144" y="312"/>
                      <a:pt x="133" y="308"/>
                      <a:pt x="127" y="296"/>
                    </a:cubicBezTo>
                    <a:cubicBezTo>
                      <a:pt x="126" y="299"/>
                      <a:pt x="126" y="299"/>
                      <a:pt x="128" y="304"/>
                    </a:cubicBezTo>
                    <a:cubicBezTo>
                      <a:pt x="127" y="305"/>
                      <a:pt x="127" y="304"/>
                      <a:pt x="127" y="303"/>
                    </a:cubicBezTo>
                    <a:cubicBezTo>
                      <a:pt x="126" y="303"/>
                      <a:pt x="126" y="302"/>
                      <a:pt x="126" y="302"/>
                    </a:cubicBezTo>
                    <a:cubicBezTo>
                      <a:pt x="124" y="303"/>
                      <a:pt x="126" y="304"/>
                      <a:pt x="125" y="305"/>
                    </a:cubicBezTo>
                    <a:cubicBezTo>
                      <a:pt x="123" y="304"/>
                      <a:pt x="123" y="301"/>
                      <a:pt x="121" y="300"/>
                    </a:cubicBezTo>
                    <a:cubicBezTo>
                      <a:pt x="118" y="296"/>
                      <a:pt x="118" y="291"/>
                      <a:pt x="117" y="286"/>
                    </a:cubicBezTo>
                    <a:cubicBezTo>
                      <a:pt x="117" y="286"/>
                      <a:pt x="116" y="285"/>
                      <a:pt x="117" y="285"/>
                    </a:cubicBezTo>
                    <a:cubicBezTo>
                      <a:pt x="124" y="281"/>
                      <a:pt x="117" y="277"/>
                      <a:pt x="117" y="272"/>
                    </a:cubicBezTo>
                    <a:cubicBezTo>
                      <a:pt x="117" y="271"/>
                      <a:pt x="116" y="271"/>
                      <a:pt x="116" y="270"/>
                    </a:cubicBezTo>
                    <a:cubicBezTo>
                      <a:pt x="118" y="270"/>
                      <a:pt x="118" y="272"/>
                      <a:pt x="119" y="273"/>
                    </a:cubicBezTo>
                    <a:cubicBezTo>
                      <a:pt x="119" y="269"/>
                      <a:pt x="116" y="267"/>
                      <a:pt x="116" y="264"/>
                    </a:cubicBezTo>
                    <a:cubicBezTo>
                      <a:pt x="118" y="264"/>
                      <a:pt x="117" y="266"/>
                      <a:pt x="119" y="267"/>
                    </a:cubicBezTo>
                    <a:cubicBezTo>
                      <a:pt x="114" y="254"/>
                      <a:pt x="103" y="245"/>
                      <a:pt x="97" y="234"/>
                    </a:cubicBezTo>
                    <a:cubicBezTo>
                      <a:pt x="97" y="236"/>
                      <a:pt x="97" y="236"/>
                      <a:pt x="98" y="238"/>
                    </a:cubicBezTo>
                    <a:cubicBezTo>
                      <a:pt x="97" y="238"/>
                      <a:pt x="97" y="239"/>
                      <a:pt x="97" y="238"/>
                    </a:cubicBezTo>
                    <a:cubicBezTo>
                      <a:pt x="95" y="236"/>
                      <a:pt x="95" y="232"/>
                      <a:pt x="90" y="231"/>
                    </a:cubicBezTo>
                    <a:cubicBezTo>
                      <a:pt x="87" y="231"/>
                      <a:pt x="86" y="227"/>
                      <a:pt x="86" y="224"/>
                    </a:cubicBezTo>
                    <a:cubicBezTo>
                      <a:pt x="86" y="222"/>
                      <a:pt x="86" y="220"/>
                      <a:pt x="84" y="220"/>
                    </a:cubicBezTo>
                    <a:cubicBezTo>
                      <a:pt x="82" y="220"/>
                      <a:pt x="83" y="222"/>
                      <a:pt x="81" y="224"/>
                    </a:cubicBezTo>
                    <a:cubicBezTo>
                      <a:pt x="84" y="215"/>
                      <a:pt x="77" y="212"/>
                      <a:pt x="73" y="208"/>
                    </a:cubicBezTo>
                    <a:cubicBezTo>
                      <a:pt x="70" y="205"/>
                      <a:pt x="66" y="203"/>
                      <a:pt x="69" y="198"/>
                    </a:cubicBezTo>
                    <a:cubicBezTo>
                      <a:pt x="66" y="202"/>
                      <a:pt x="62" y="205"/>
                      <a:pt x="58" y="209"/>
                    </a:cubicBezTo>
                    <a:cubicBezTo>
                      <a:pt x="58" y="209"/>
                      <a:pt x="57" y="208"/>
                      <a:pt x="57" y="208"/>
                    </a:cubicBezTo>
                    <a:cubicBezTo>
                      <a:pt x="59" y="202"/>
                      <a:pt x="65" y="199"/>
                      <a:pt x="66" y="193"/>
                    </a:cubicBezTo>
                    <a:cubicBezTo>
                      <a:pt x="67" y="192"/>
                      <a:pt x="67" y="192"/>
                      <a:pt x="67" y="191"/>
                    </a:cubicBezTo>
                    <a:cubicBezTo>
                      <a:pt x="68" y="191"/>
                      <a:pt x="68" y="191"/>
                      <a:pt x="68" y="191"/>
                    </a:cubicBezTo>
                    <a:cubicBezTo>
                      <a:pt x="70" y="190"/>
                      <a:pt x="71" y="190"/>
                      <a:pt x="73" y="190"/>
                    </a:cubicBezTo>
                    <a:cubicBezTo>
                      <a:pt x="73" y="189"/>
                      <a:pt x="73" y="189"/>
                      <a:pt x="74" y="189"/>
                    </a:cubicBezTo>
                    <a:cubicBezTo>
                      <a:pt x="75" y="189"/>
                      <a:pt x="76" y="189"/>
                      <a:pt x="77" y="188"/>
                    </a:cubicBezTo>
                    <a:cubicBezTo>
                      <a:pt x="77" y="188"/>
                      <a:pt x="77" y="188"/>
                      <a:pt x="78" y="188"/>
                    </a:cubicBezTo>
                    <a:cubicBezTo>
                      <a:pt x="78" y="188"/>
                      <a:pt x="79" y="188"/>
                      <a:pt x="80" y="188"/>
                    </a:cubicBezTo>
                    <a:cubicBezTo>
                      <a:pt x="81" y="188"/>
                      <a:pt x="82" y="188"/>
                      <a:pt x="83" y="187"/>
                    </a:cubicBezTo>
                    <a:cubicBezTo>
                      <a:pt x="84" y="187"/>
                      <a:pt x="86" y="187"/>
                      <a:pt x="88" y="188"/>
                    </a:cubicBezTo>
                    <a:cubicBezTo>
                      <a:pt x="96" y="192"/>
                      <a:pt x="105" y="195"/>
                      <a:pt x="113" y="199"/>
                    </a:cubicBezTo>
                    <a:cubicBezTo>
                      <a:pt x="114" y="200"/>
                      <a:pt x="115" y="201"/>
                      <a:pt x="116" y="200"/>
                    </a:cubicBezTo>
                    <a:cubicBezTo>
                      <a:pt x="118" y="199"/>
                      <a:pt x="116" y="198"/>
                      <a:pt x="116" y="196"/>
                    </a:cubicBezTo>
                    <a:cubicBezTo>
                      <a:pt x="113" y="191"/>
                      <a:pt x="110" y="185"/>
                      <a:pt x="107" y="179"/>
                    </a:cubicBezTo>
                    <a:cubicBezTo>
                      <a:pt x="106" y="175"/>
                      <a:pt x="103" y="173"/>
                      <a:pt x="100" y="171"/>
                    </a:cubicBezTo>
                    <a:cubicBezTo>
                      <a:pt x="97" y="168"/>
                      <a:pt x="93" y="165"/>
                      <a:pt x="89" y="163"/>
                    </a:cubicBezTo>
                    <a:cubicBezTo>
                      <a:pt x="86" y="162"/>
                      <a:pt x="85" y="159"/>
                      <a:pt x="83" y="158"/>
                    </a:cubicBezTo>
                    <a:cubicBezTo>
                      <a:pt x="76" y="152"/>
                      <a:pt x="70" y="147"/>
                      <a:pt x="64" y="141"/>
                    </a:cubicBezTo>
                    <a:cubicBezTo>
                      <a:pt x="58" y="135"/>
                      <a:pt x="53" y="128"/>
                      <a:pt x="48" y="121"/>
                    </a:cubicBezTo>
                    <a:cubicBezTo>
                      <a:pt x="42" y="112"/>
                      <a:pt x="38" y="102"/>
                      <a:pt x="38" y="91"/>
                    </a:cubicBezTo>
                    <a:cubicBezTo>
                      <a:pt x="39" y="88"/>
                      <a:pt x="39" y="85"/>
                      <a:pt x="41" y="82"/>
                    </a:cubicBezTo>
                    <a:cubicBezTo>
                      <a:pt x="43" y="81"/>
                      <a:pt x="45" y="82"/>
                      <a:pt x="46" y="84"/>
                    </a:cubicBezTo>
                    <a:cubicBezTo>
                      <a:pt x="47" y="85"/>
                      <a:pt x="47" y="85"/>
                      <a:pt x="47" y="86"/>
                    </a:cubicBezTo>
                    <a:cubicBezTo>
                      <a:pt x="44" y="96"/>
                      <a:pt x="47" y="104"/>
                      <a:pt x="52" y="112"/>
                    </a:cubicBezTo>
                    <a:cubicBezTo>
                      <a:pt x="53" y="114"/>
                      <a:pt x="55" y="116"/>
                      <a:pt x="56" y="117"/>
                    </a:cubicBezTo>
                    <a:cubicBezTo>
                      <a:pt x="60" y="123"/>
                      <a:pt x="65" y="129"/>
                      <a:pt x="71" y="133"/>
                    </a:cubicBezTo>
                    <a:cubicBezTo>
                      <a:pt x="75" y="136"/>
                      <a:pt x="77" y="140"/>
                      <a:pt x="81" y="143"/>
                    </a:cubicBezTo>
                    <a:cubicBezTo>
                      <a:pt x="92" y="152"/>
                      <a:pt x="104" y="160"/>
                      <a:pt x="114" y="170"/>
                    </a:cubicBezTo>
                    <a:cubicBezTo>
                      <a:pt x="115" y="171"/>
                      <a:pt x="116" y="172"/>
                      <a:pt x="116" y="173"/>
                    </a:cubicBezTo>
                    <a:cubicBezTo>
                      <a:pt x="119" y="179"/>
                      <a:pt x="121" y="186"/>
                      <a:pt x="124" y="193"/>
                    </a:cubicBezTo>
                    <a:cubicBezTo>
                      <a:pt x="127" y="204"/>
                      <a:pt x="133" y="213"/>
                      <a:pt x="136" y="224"/>
                    </a:cubicBezTo>
                    <a:cubicBezTo>
                      <a:pt x="138" y="228"/>
                      <a:pt x="139" y="232"/>
                      <a:pt x="141" y="235"/>
                    </a:cubicBezTo>
                    <a:cubicBezTo>
                      <a:pt x="143" y="242"/>
                      <a:pt x="146" y="248"/>
                      <a:pt x="148" y="254"/>
                    </a:cubicBezTo>
                    <a:cubicBezTo>
                      <a:pt x="149" y="257"/>
                      <a:pt x="150" y="258"/>
                      <a:pt x="153" y="259"/>
                    </a:cubicBezTo>
                    <a:cubicBezTo>
                      <a:pt x="157" y="260"/>
                      <a:pt x="161" y="260"/>
                      <a:pt x="165" y="259"/>
                    </a:cubicBezTo>
                    <a:cubicBezTo>
                      <a:pt x="170" y="259"/>
                      <a:pt x="168" y="255"/>
                      <a:pt x="168" y="252"/>
                    </a:cubicBezTo>
                    <a:cubicBezTo>
                      <a:pt x="168" y="252"/>
                      <a:pt x="168" y="251"/>
                      <a:pt x="168" y="251"/>
                    </a:cubicBezTo>
                    <a:cubicBezTo>
                      <a:pt x="169" y="248"/>
                      <a:pt x="169" y="246"/>
                      <a:pt x="169" y="243"/>
                    </a:cubicBezTo>
                    <a:cubicBezTo>
                      <a:pt x="171" y="231"/>
                      <a:pt x="170" y="219"/>
                      <a:pt x="172" y="208"/>
                    </a:cubicBezTo>
                    <a:cubicBezTo>
                      <a:pt x="173" y="205"/>
                      <a:pt x="173" y="203"/>
                      <a:pt x="173" y="201"/>
                    </a:cubicBezTo>
                    <a:cubicBezTo>
                      <a:pt x="172" y="192"/>
                      <a:pt x="173" y="182"/>
                      <a:pt x="172" y="173"/>
                    </a:cubicBezTo>
                    <a:cubicBezTo>
                      <a:pt x="172" y="169"/>
                      <a:pt x="172" y="166"/>
                      <a:pt x="172" y="162"/>
                    </a:cubicBezTo>
                    <a:cubicBezTo>
                      <a:pt x="172" y="147"/>
                      <a:pt x="176" y="133"/>
                      <a:pt x="176" y="119"/>
                    </a:cubicBezTo>
                    <a:cubicBezTo>
                      <a:pt x="176" y="115"/>
                      <a:pt x="174" y="112"/>
                      <a:pt x="171" y="111"/>
                    </a:cubicBezTo>
                    <a:cubicBezTo>
                      <a:pt x="163" y="108"/>
                      <a:pt x="157" y="104"/>
                      <a:pt x="150" y="100"/>
                    </a:cubicBezTo>
                    <a:cubicBezTo>
                      <a:pt x="145" y="98"/>
                      <a:pt x="141" y="94"/>
                      <a:pt x="137" y="92"/>
                    </a:cubicBezTo>
                    <a:cubicBezTo>
                      <a:pt x="134" y="91"/>
                      <a:pt x="132" y="89"/>
                      <a:pt x="130" y="88"/>
                    </a:cubicBezTo>
                    <a:cubicBezTo>
                      <a:pt x="125" y="86"/>
                      <a:pt x="119" y="85"/>
                      <a:pt x="115" y="82"/>
                    </a:cubicBezTo>
                    <a:cubicBezTo>
                      <a:pt x="115" y="82"/>
                      <a:pt x="115" y="81"/>
                      <a:pt x="115" y="81"/>
                    </a:cubicBezTo>
                    <a:cubicBezTo>
                      <a:pt x="115" y="80"/>
                      <a:pt x="117" y="80"/>
                      <a:pt x="118" y="81"/>
                    </a:cubicBezTo>
                    <a:cubicBezTo>
                      <a:pt x="117" y="80"/>
                      <a:pt x="115" y="79"/>
                      <a:pt x="118" y="78"/>
                    </a:cubicBezTo>
                    <a:cubicBezTo>
                      <a:pt x="121" y="78"/>
                      <a:pt x="125" y="80"/>
                      <a:pt x="128" y="80"/>
                    </a:cubicBezTo>
                    <a:cubicBezTo>
                      <a:pt x="143" y="87"/>
                      <a:pt x="156" y="96"/>
                      <a:pt x="170" y="104"/>
                    </a:cubicBezTo>
                    <a:cubicBezTo>
                      <a:pt x="174" y="105"/>
                      <a:pt x="178" y="107"/>
                      <a:pt x="181" y="106"/>
                    </a:cubicBezTo>
                    <a:cubicBezTo>
                      <a:pt x="183" y="106"/>
                      <a:pt x="182" y="105"/>
                      <a:pt x="182" y="106"/>
                    </a:cubicBezTo>
                    <a:cubicBezTo>
                      <a:pt x="182" y="106"/>
                      <a:pt x="182" y="106"/>
                      <a:pt x="182" y="106"/>
                    </a:cubicBezTo>
                    <a:cubicBezTo>
                      <a:pt x="178" y="107"/>
                      <a:pt x="174" y="105"/>
                      <a:pt x="171" y="104"/>
                    </a:cubicBezTo>
                    <a:cubicBezTo>
                      <a:pt x="156" y="97"/>
                      <a:pt x="143" y="87"/>
                      <a:pt x="129" y="81"/>
                    </a:cubicBezTo>
                    <a:cubicBezTo>
                      <a:pt x="125" y="80"/>
                      <a:pt x="122" y="79"/>
                      <a:pt x="119" y="78"/>
                    </a:cubicBezTo>
                    <a:cubicBezTo>
                      <a:pt x="119" y="77"/>
                      <a:pt x="119" y="76"/>
                      <a:pt x="117" y="75"/>
                    </a:cubicBezTo>
                    <a:cubicBezTo>
                      <a:pt x="116" y="75"/>
                      <a:pt x="114" y="75"/>
                      <a:pt x="113" y="75"/>
                    </a:cubicBezTo>
                    <a:cubicBezTo>
                      <a:pt x="111" y="74"/>
                      <a:pt x="108" y="75"/>
                      <a:pt x="109" y="73"/>
                    </a:cubicBezTo>
                    <a:cubicBezTo>
                      <a:pt x="109" y="71"/>
                      <a:pt x="112" y="71"/>
                      <a:pt x="113" y="71"/>
                    </a:cubicBezTo>
                    <a:cubicBezTo>
                      <a:pt x="116" y="71"/>
                      <a:pt x="118" y="72"/>
                      <a:pt x="120" y="72"/>
                    </a:cubicBezTo>
                    <a:cubicBezTo>
                      <a:pt x="115" y="70"/>
                      <a:pt x="109" y="73"/>
                      <a:pt x="104" y="70"/>
                    </a:cubicBezTo>
                    <a:cubicBezTo>
                      <a:pt x="110" y="68"/>
                      <a:pt x="115" y="69"/>
                      <a:pt x="121" y="70"/>
                    </a:cubicBezTo>
                    <a:cubicBezTo>
                      <a:pt x="115" y="69"/>
                      <a:pt x="109" y="68"/>
                      <a:pt x="103" y="69"/>
                    </a:cubicBezTo>
                    <a:cubicBezTo>
                      <a:pt x="102" y="70"/>
                      <a:pt x="101" y="69"/>
                      <a:pt x="101" y="68"/>
                    </a:cubicBezTo>
                    <a:cubicBezTo>
                      <a:pt x="101" y="67"/>
                      <a:pt x="102" y="67"/>
                      <a:pt x="103" y="66"/>
                    </a:cubicBezTo>
                    <a:cubicBezTo>
                      <a:pt x="107" y="65"/>
                      <a:pt x="111" y="65"/>
                      <a:pt x="115" y="66"/>
                    </a:cubicBezTo>
                    <a:cubicBezTo>
                      <a:pt x="116" y="67"/>
                      <a:pt x="117" y="67"/>
                      <a:pt x="117" y="66"/>
                    </a:cubicBezTo>
                    <a:cubicBezTo>
                      <a:pt x="120" y="64"/>
                      <a:pt x="123" y="65"/>
                      <a:pt x="126" y="66"/>
                    </a:cubicBezTo>
                    <a:cubicBezTo>
                      <a:pt x="130" y="68"/>
                      <a:pt x="134" y="69"/>
                      <a:pt x="138" y="68"/>
                    </a:cubicBezTo>
                    <a:cubicBezTo>
                      <a:pt x="140" y="67"/>
                      <a:pt x="143" y="67"/>
                      <a:pt x="144" y="71"/>
                    </a:cubicBezTo>
                    <a:cubicBezTo>
                      <a:pt x="144" y="72"/>
                      <a:pt x="147" y="74"/>
                      <a:pt x="149" y="72"/>
                    </a:cubicBezTo>
                    <a:cubicBezTo>
                      <a:pt x="151" y="70"/>
                      <a:pt x="153" y="72"/>
                      <a:pt x="155" y="72"/>
                    </a:cubicBezTo>
                    <a:cubicBezTo>
                      <a:pt x="151" y="71"/>
                      <a:pt x="148" y="70"/>
                      <a:pt x="145" y="68"/>
                    </a:cubicBezTo>
                    <a:cubicBezTo>
                      <a:pt x="136" y="63"/>
                      <a:pt x="132" y="63"/>
                      <a:pt x="122" y="64"/>
                    </a:cubicBezTo>
                    <a:cubicBezTo>
                      <a:pt x="119" y="64"/>
                      <a:pt x="118" y="64"/>
                      <a:pt x="117" y="60"/>
                    </a:cubicBezTo>
                    <a:cubicBezTo>
                      <a:pt x="115" y="63"/>
                      <a:pt x="107" y="65"/>
                      <a:pt x="104" y="63"/>
                    </a:cubicBezTo>
                    <a:cubicBezTo>
                      <a:pt x="104" y="62"/>
                      <a:pt x="103" y="61"/>
                      <a:pt x="104" y="61"/>
                    </a:cubicBezTo>
                    <a:cubicBezTo>
                      <a:pt x="109" y="60"/>
                      <a:pt x="101" y="60"/>
                      <a:pt x="104" y="59"/>
                    </a:cubicBezTo>
                    <a:cubicBezTo>
                      <a:pt x="105" y="58"/>
                      <a:pt x="107" y="58"/>
                      <a:pt x="109" y="58"/>
                    </a:cubicBezTo>
                    <a:cubicBezTo>
                      <a:pt x="105" y="58"/>
                      <a:pt x="101" y="57"/>
                      <a:pt x="98" y="59"/>
                    </a:cubicBezTo>
                    <a:cubicBezTo>
                      <a:pt x="97" y="60"/>
                      <a:pt x="95" y="60"/>
                      <a:pt x="94" y="59"/>
                    </a:cubicBezTo>
                    <a:cubicBezTo>
                      <a:pt x="91" y="58"/>
                      <a:pt x="89" y="59"/>
                      <a:pt x="88" y="62"/>
                    </a:cubicBezTo>
                    <a:cubicBezTo>
                      <a:pt x="86" y="64"/>
                      <a:pt x="84" y="67"/>
                      <a:pt x="82" y="64"/>
                    </a:cubicBezTo>
                    <a:cubicBezTo>
                      <a:pt x="80" y="62"/>
                      <a:pt x="83" y="61"/>
                      <a:pt x="85" y="59"/>
                    </a:cubicBezTo>
                    <a:cubicBezTo>
                      <a:pt x="86" y="57"/>
                      <a:pt x="87" y="56"/>
                      <a:pt x="88" y="54"/>
                    </a:cubicBezTo>
                    <a:cubicBezTo>
                      <a:pt x="89" y="52"/>
                      <a:pt x="89" y="51"/>
                      <a:pt x="92" y="51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89" y="50"/>
                      <a:pt x="85" y="51"/>
                      <a:pt x="85" y="48"/>
                    </a:cubicBezTo>
                    <a:cubicBezTo>
                      <a:pt x="85" y="46"/>
                      <a:pt x="88" y="46"/>
                      <a:pt x="90" y="45"/>
                    </a:cubicBezTo>
                    <a:cubicBezTo>
                      <a:pt x="91" y="44"/>
                      <a:pt x="92" y="44"/>
                      <a:pt x="94" y="44"/>
                    </a:cubicBezTo>
                    <a:cubicBezTo>
                      <a:pt x="92" y="44"/>
                      <a:pt x="91" y="45"/>
                      <a:pt x="89" y="43"/>
                    </a:cubicBezTo>
                    <a:cubicBezTo>
                      <a:pt x="91" y="41"/>
                      <a:pt x="93" y="43"/>
                      <a:pt x="94" y="42"/>
                    </a:cubicBezTo>
                    <a:cubicBezTo>
                      <a:pt x="92" y="41"/>
                      <a:pt x="90" y="43"/>
                      <a:pt x="88" y="41"/>
                    </a:cubicBezTo>
                    <a:cubicBezTo>
                      <a:pt x="89" y="40"/>
                      <a:pt x="90" y="41"/>
                      <a:pt x="92" y="40"/>
                    </a:cubicBezTo>
                    <a:cubicBezTo>
                      <a:pt x="90" y="39"/>
                      <a:pt x="88" y="42"/>
                      <a:pt x="87" y="39"/>
                    </a:cubicBezTo>
                    <a:cubicBezTo>
                      <a:pt x="87" y="38"/>
                      <a:pt x="87" y="39"/>
                      <a:pt x="87" y="39"/>
                    </a:cubicBezTo>
                    <a:cubicBezTo>
                      <a:pt x="84" y="43"/>
                      <a:pt x="79" y="45"/>
                      <a:pt x="75" y="49"/>
                    </a:cubicBezTo>
                    <a:cubicBezTo>
                      <a:pt x="72" y="52"/>
                      <a:pt x="68" y="55"/>
                      <a:pt x="65" y="58"/>
                    </a:cubicBezTo>
                    <a:cubicBezTo>
                      <a:pt x="63" y="61"/>
                      <a:pt x="60" y="63"/>
                      <a:pt x="59" y="67"/>
                    </a:cubicBezTo>
                    <a:cubicBezTo>
                      <a:pt x="50" y="66"/>
                      <a:pt x="40" y="67"/>
                      <a:pt x="31" y="64"/>
                    </a:cubicBezTo>
                    <a:cubicBezTo>
                      <a:pt x="30" y="61"/>
                      <a:pt x="34" y="62"/>
                      <a:pt x="35" y="60"/>
                    </a:cubicBezTo>
                    <a:cubicBezTo>
                      <a:pt x="32" y="60"/>
                      <a:pt x="31" y="62"/>
                      <a:pt x="30" y="63"/>
                    </a:cubicBezTo>
                    <a:cubicBezTo>
                      <a:pt x="27" y="70"/>
                      <a:pt x="28" y="77"/>
                      <a:pt x="26" y="83"/>
                    </a:cubicBezTo>
                    <a:cubicBezTo>
                      <a:pt x="26" y="84"/>
                      <a:pt x="23" y="82"/>
                      <a:pt x="25" y="85"/>
                    </a:cubicBezTo>
                    <a:cubicBezTo>
                      <a:pt x="26" y="87"/>
                      <a:pt x="28" y="90"/>
                      <a:pt x="25" y="92"/>
                    </a:cubicBezTo>
                    <a:cubicBezTo>
                      <a:pt x="24" y="92"/>
                      <a:pt x="24" y="92"/>
                      <a:pt x="23" y="91"/>
                    </a:cubicBezTo>
                    <a:cubicBezTo>
                      <a:pt x="22" y="90"/>
                      <a:pt x="23" y="88"/>
                      <a:pt x="20" y="89"/>
                    </a:cubicBezTo>
                    <a:cubicBezTo>
                      <a:pt x="17" y="91"/>
                      <a:pt x="13" y="88"/>
                      <a:pt x="14" y="85"/>
                    </a:cubicBezTo>
                    <a:cubicBezTo>
                      <a:pt x="15" y="80"/>
                      <a:pt x="13" y="79"/>
                      <a:pt x="9" y="79"/>
                    </a:cubicBezTo>
                    <a:cubicBezTo>
                      <a:pt x="9" y="79"/>
                      <a:pt x="9" y="79"/>
                      <a:pt x="9" y="79"/>
                    </a:cubicBezTo>
                    <a:cubicBezTo>
                      <a:pt x="7" y="79"/>
                      <a:pt x="4" y="80"/>
                      <a:pt x="5" y="77"/>
                    </a:cubicBezTo>
                    <a:cubicBezTo>
                      <a:pt x="5" y="74"/>
                      <a:pt x="8" y="76"/>
                      <a:pt x="10" y="76"/>
                    </a:cubicBezTo>
                    <a:cubicBezTo>
                      <a:pt x="9" y="76"/>
                      <a:pt x="8" y="76"/>
                      <a:pt x="7" y="76"/>
                    </a:cubicBezTo>
                    <a:cubicBezTo>
                      <a:pt x="6" y="75"/>
                      <a:pt x="4" y="75"/>
                      <a:pt x="4" y="74"/>
                    </a:cubicBezTo>
                    <a:cubicBezTo>
                      <a:pt x="5" y="72"/>
                      <a:pt x="6" y="72"/>
                      <a:pt x="7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6" y="68"/>
                      <a:pt x="11" y="65"/>
                      <a:pt x="11" y="62"/>
                    </a:cubicBezTo>
                    <a:cubicBezTo>
                      <a:pt x="12" y="61"/>
                      <a:pt x="13" y="59"/>
                      <a:pt x="15" y="61"/>
                    </a:cubicBezTo>
                    <a:cubicBezTo>
                      <a:pt x="16" y="63"/>
                      <a:pt x="16" y="66"/>
                      <a:pt x="17" y="68"/>
                    </a:cubicBezTo>
                    <a:cubicBezTo>
                      <a:pt x="17" y="69"/>
                      <a:pt x="18" y="68"/>
                      <a:pt x="17" y="68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6" y="66"/>
                      <a:pt x="16" y="65"/>
                      <a:pt x="18" y="64"/>
                    </a:cubicBezTo>
                    <a:cubicBezTo>
                      <a:pt x="20" y="65"/>
                      <a:pt x="21" y="64"/>
                      <a:pt x="22" y="62"/>
                    </a:cubicBezTo>
                    <a:cubicBezTo>
                      <a:pt x="22" y="60"/>
                      <a:pt x="24" y="60"/>
                      <a:pt x="25" y="59"/>
                    </a:cubicBezTo>
                    <a:cubicBezTo>
                      <a:pt x="21" y="59"/>
                      <a:pt x="22" y="64"/>
                      <a:pt x="18" y="64"/>
                    </a:cubicBezTo>
                    <a:cubicBezTo>
                      <a:pt x="16" y="59"/>
                      <a:pt x="21" y="58"/>
                      <a:pt x="23" y="57"/>
                    </a:cubicBezTo>
                    <a:cubicBezTo>
                      <a:pt x="21" y="57"/>
                      <a:pt x="20" y="59"/>
                      <a:pt x="17" y="59"/>
                    </a:cubicBezTo>
                    <a:cubicBezTo>
                      <a:pt x="14" y="57"/>
                      <a:pt x="14" y="56"/>
                      <a:pt x="17" y="54"/>
                    </a:cubicBezTo>
                    <a:cubicBezTo>
                      <a:pt x="19" y="55"/>
                      <a:pt x="20" y="53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18" y="47"/>
                      <a:pt x="23" y="44"/>
                      <a:pt x="24" y="41"/>
                    </a:cubicBezTo>
                    <a:cubicBezTo>
                      <a:pt x="24" y="39"/>
                      <a:pt x="24" y="37"/>
                      <a:pt x="23" y="36"/>
                    </a:cubicBezTo>
                    <a:cubicBezTo>
                      <a:pt x="19" y="30"/>
                      <a:pt x="15" y="25"/>
                      <a:pt x="12" y="19"/>
                    </a:cubicBezTo>
                    <a:cubicBezTo>
                      <a:pt x="10" y="16"/>
                      <a:pt x="8" y="12"/>
                      <a:pt x="3" y="13"/>
                    </a:cubicBezTo>
                    <a:cubicBezTo>
                      <a:pt x="2" y="13"/>
                      <a:pt x="0" y="13"/>
                      <a:pt x="0" y="12"/>
                    </a:cubicBezTo>
                    <a:cubicBezTo>
                      <a:pt x="0" y="10"/>
                      <a:pt x="1" y="9"/>
                      <a:pt x="3" y="8"/>
                    </a:cubicBezTo>
                    <a:cubicBezTo>
                      <a:pt x="4" y="8"/>
                      <a:pt x="5" y="7"/>
                      <a:pt x="6" y="7"/>
                    </a:cubicBezTo>
                    <a:cubicBezTo>
                      <a:pt x="6" y="7"/>
                      <a:pt x="5" y="6"/>
                      <a:pt x="6" y="5"/>
                    </a:cubicBezTo>
                    <a:cubicBezTo>
                      <a:pt x="7" y="4"/>
                      <a:pt x="8" y="4"/>
                      <a:pt x="10" y="4"/>
                    </a:cubicBezTo>
                    <a:cubicBezTo>
                      <a:pt x="13" y="3"/>
                      <a:pt x="16" y="3"/>
                      <a:pt x="19" y="3"/>
                    </a:cubicBezTo>
                    <a:cubicBezTo>
                      <a:pt x="27" y="0"/>
                      <a:pt x="35" y="3"/>
                      <a:pt x="43" y="3"/>
                    </a:cubicBezTo>
                    <a:cubicBezTo>
                      <a:pt x="44" y="3"/>
                      <a:pt x="44" y="4"/>
                      <a:pt x="44" y="4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3" name="Freeform 528"/>
              <p:cNvSpPr>
                <a:spLocks/>
              </p:cNvSpPr>
              <p:nvPr/>
            </p:nvSpPr>
            <p:spPr bwMode="auto">
              <a:xfrm>
                <a:off x="4369" y="1955"/>
                <a:ext cx="57" cy="141"/>
              </a:xfrm>
              <a:custGeom>
                <a:avLst/>
                <a:gdLst>
                  <a:gd name="T0" fmla="*/ 31 w 39"/>
                  <a:gd name="T1" fmla="*/ 45 h 97"/>
                  <a:gd name="T2" fmla="*/ 37 w 39"/>
                  <a:gd name="T3" fmla="*/ 65 h 97"/>
                  <a:gd name="T4" fmla="*/ 28 w 39"/>
                  <a:gd name="T5" fmla="*/ 44 h 97"/>
                  <a:gd name="T6" fmla="*/ 34 w 39"/>
                  <a:gd name="T7" fmla="*/ 66 h 97"/>
                  <a:gd name="T8" fmla="*/ 26 w 39"/>
                  <a:gd name="T9" fmla="*/ 48 h 97"/>
                  <a:gd name="T10" fmla="*/ 29 w 39"/>
                  <a:gd name="T11" fmla="*/ 57 h 97"/>
                  <a:gd name="T12" fmla="*/ 27 w 39"/>
                  <a:gd name="T13" fmla="*/ 59 h 97"/>
                  <a:gd name="T14" fmla="*/ 25 w 39"/>
                  <a:gd name="T15" fmla="*/ 53 h 97"/>
                  <a:gd name="T16" fmla="*/ 20 w 39"/>
                  <a:gd name="T17" fmla="*/ 41 h 97"/>
                  <a:gd name="T18" fmla="*/ 25 w 39"/>
                  <a:gd name="T19" fmla="*/ 53 h 97"/>
                  <a:gd name="T20" fmla="*/ 27 w 39"/>
                  <a:gd name="T21" fmla="*/ 59 h 97"/>
                  <a:gd name="T22" fmla="*/ 36 w 39"/>
                  <a:gd name="T23" fmla="*/ 80 h 97"/>
                  <a:gd name="T24" fmla="*/ 39 w 39"/>
                  <a:gd name="T25" fmla="*/ 91 h 97"/>
                  <a:gd name="T26" fmla="*/ 17 w 39"/>
                  <a:gd name="T27" fmla="*/ 41 h 97"/>
                  <a:gd name="T28" fmla="*/ 37 w 39"/>
                  <a:gd name="T29" fmla="*/ 92 h 97"/>
                  <a:gd name="T30" fmla="*/ 15 w 39"/>
                  <a:gd name="T31" fmla="*/ 46 h 97"/>
                  <a:gd name="T32" fmla="*/ 21 w 39"/>
                  <a:gd name="T33" fmla="*/ 61 h 97"/>
                  <a:gd name="T34" fmla="*/ 24 w 39"/>
                  <a:gd name="T35" fmla="*/ 68 h 97"/>
                  <a:gd name="T36" fmla="*/ 24 w 39"/>
                  <a:gd name="T37" fmla="*/ 68 h 97"/>
                  <a:gd name="T38" fmla="*/ 12 w 39"/>
                  <a:gd name="T39" fmla="*/ 46 h 97"/>
                  <a:gd name="T40" fmla="*/ 10 w 39"/>
                  <a:gd name="T41" fmla="*/ 43 h 97"/>
                  <a:gd name="T42" fmla="*/ 17 w 39"/>
                  <a:gd name="T43" fmla="*/ 60 h 97"/>
                  <a:gd name="T44" fmla="*/ 30 w 39"/>
                  <a:gd name="T45" fmla="*/ 91 h 97"/>
                  <a:gd name="T46" fmla="*/ 30 w 39"/>
                  <a:gd name="T47" fmla="*/ 97 h 97"/>
                  <a:gd name="T48" fmla="*/ 20 w 39"/>
                  <a:gd name="T49" fmla="*/ 74 h 97"/>
                  <a:gd name="T50" fmla="*/ 15 w 39"/>
                  <a:gd name="T51" fmla="*/ 63 h 97"/>
                  <a:gd name="T52" fmla="*/ 3 w 39"/>
                  <a:gd name="T53" fmla="*/ 33 h 97"/>
                  <a:gd name="T54" fmla="*/ 0 w 39"/>
                  <a:gd name="T55" fmla="*/ 24 h 97"/>
                  <a:gd name="T56" fmla="*/ 5 w 39"/>
                  <a:gd name="T57" fmla="*/ 11 h 97"/>
                  <a:gd name="T58" fmla="*/ 16 w 39"/>
                  <a:gd name="T59" fmla="*/ 0 h 97"/>
                  <a:gd name="T60" fmla="*/ 15 w 39"/>
                  <a:gd name="T61" fmla="*/ 4 h 97"/>
                  <a:gd name="T62" fmla="*/ 17 w 39"/>
                  <a:gd name="T63" fmla="*/ 6 h 97"/>
                  <a:gd name="T64" fmla="*/ 20 w 39"/>
                  <a:gd name="T65" fmla="*/ 8 h 97"/>
                  <a:gd name="T66" fmla="*/ 27 w 39"/>
                  <a:gd name="T67" fmla="*/ 23 h 97"/>
                  <a:gd name="T68" fmla="*/ 28 w 39"/>
                  <a:gd name="T69" fmla="*/ 24 h 97"/>
                  <a:gd name="T70" fmla="*/ 31 w 39"/>
                  <a:gd name="T71" fmla="*/ 4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9" h="97">
                    <a:moveTo>
                      <a:pt x="31" y="45"/>
                    </a:moveTo>
                    <a:cubicBezTo>
                      <a:pt x="33" y="52"/>
                      <a:pt x="35" y="58"/>
                      <a:pt x="37" y="65"/>
                    </a:cubicBezTo>
                    <a:cubicBezTo>
                      <a:pt x="33" y="58"/>
                      <a:pt x="31" y="51"/>
                      <a:pt x="28" y="44"/>
                    </a:cubicBezTo>
                    <a:cubicBezTo>
                      <a:pt x="29" y="51"/>
                      <a:pt x="33" y="58"/>
                      <a:pt x="34" y="66"/>
                    </a:cubicBezTo>
                    <a:cubicBezTo>
                      <a:pt x="31" y="60"/>
                      <a:pt x="29" y="54"/>
                      <a:pt x="26" y="48"/>
                    </a:cubicBezTo>
                    <a:cubicBezTo>
                      <a:pt x="26" y="52"/>
                      <a:pt x="28" y="54"/>
                      <a:pt x="29" y="57"/>
                    </a:cubicBezTo>
                    <a:cubicBezTo>
                      <a:pt x="29" y="59"/>
                      <a:pt x="30" y="60"/>
                      <a:pt x="27" y="59"/>
                    </a:cubicBezTo>
                    <a:cubicBezTo>
                      <a:pt x="26" y="57"/>
                      <a:pt x="26" y="55"/>
                      <a:pt x="25" y="53"/>
                    </a:cubicBezTo>
                    <a:cubicBezTo>
                      <a:pt x="23" y="48"/>
                      <a:pt x="21" y="44"/>
                      <a:pt x="20" y="41"/>
                    </a:cubicBezTo>
                    <a:cubicBezTo>
                      <a:pt x="21" y="44"/>
                      <a:pt x="23" y="48"/>
                      <a:pt x="25" y="53"/>
                    </a:cubicBezTo>
                    <a:cubicBezTo>
                      <a:pt x="26" y="55"/>
                      <a:pt x="26" y="57"/>
                      <a:pt x="27" y="59"/>
                    </a:cubicBezTo>
                    <a:cubicBezTo>
                      <a:pt x="29" y="67"/>
                      <a:pt x="33" y="73"/>
                      <a:pt x="36" y="80"/>
                    </a:cubicBezTo>
                    <a:cubicBezTo>
                      <a:pt x="37" y="84"/>
                      <a:pt x="39" y="87"/>
                      <a:pt x="39" y="91"/>
                    </a:cubicBezTo>
                    <a:cubicBezTo>
                      <a:pt x="32" y="75"/>
                      <a:pt x="25" y="58"/>
                      <a:pt x="17" y="41"/>
                    </a:cubicBezTo>
                    <a:cubicBezTo>
                      <a:pt x="23" y="59"/>
                      <a:pt x="31" y="75"/>
                      <a:pt x="37" y="92"/>
                    </a:cubicBezTo>
                    <a:cubicBezTo>
                      <a:pt x="29" y="77"/>
                      <a:pt x="24" y="61"/>
                      <a:pt x="15" y="46"/>
                    </a:cubicBezTo>
                    <a:cubicBezTo>
                      <a:pt x="16" y="52"/>
                      <a:pt x="19" y="56"/>
                      <a:pt x="21" y="61"/>
                    </a:cubicBezTo>
                    <a:cubicBezTo>
                      <a:pt x="22" y="63"/>
                      <a:pt x="24" y="65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19" y="61"/>
                      <a:pt x="15" y="53"/>
                      <a:pt x="12" y="46"/>
                    </a:cubicBezTo>
                    <a:cubicBezTo>
                      <a:pt x="11" y="45"/>
                      <a:pt x="11" y="44"/>
                      <a:pt x="10" y="43"/>
                    </a:cubicBezTo>
                    <a:cubicBezTo>
                      <a:pt x="11" y="49"/>
                      <a:pt x="14" y="55"/>
                      <a:pt x="17" y="60"/>
                    </a:cubicBezTo>
                    <a:cubicBezTo>
                      <a:pt x="23" y="69"/>
                      <a:pt x="27" y="80"/>
                      <a:pt x="30" y="91"/>
                    </a:cubicBezTo>
                    <a:cubicBezTo>
                      <a:pt x="31" y="92"/>
                      <a:pt x="31" y="95"/>
                      <a:pt x="30" y="97"/>
                    </a:cubicBezTo>
                    <a:cubicBezTo>
                      <a:pt x="25" y="90"/>
                      <a:pt x="23" y="82"/>
                      <a:pt x="20" y="74"/>
                    </a:cubicBezTo>
                    <a:cubicBezTo>
                      <a:pt x="19" y="70"/>
                      <a:pt x="17" y="66"/>
                      <a:pt x="15" y="63"/>
                    </a:cubicBezTo>
                    <a:cubicBezTo>
                      <a:pt x="9" y="54"/>
                      <a:pt x="5" y="44"/>
                      <a:pt x="3" y="33"/>
                    </a:cubicBezTo>
                    <a:cubicBezTo>
                      <a:pt x="3" y="30"/>
                      <a:pt x="1" y="28"/>
                      <a:pt x="0" y="24"/>
                    </a:cubicBezTo>
                    <a:cubicBezTo>
                      <a:pt x="0" y="19"/>
                      <a:pt x="2" y="14"/>
                      <a:pt x="5" y="11"/>
                    </a:cubicBezTo>
                    <a:cubicBezTo>
                      <a:pt x="10" y="8"/>
                      <a:pt x="12" y="3"/>
                      <a:pt x="16" y="0"/>
                    </a:cubicBezTo>
                    <a:cubicBezTo>
                      <a:pt x="16" y="1"/>
                      <a:pt x="16" y="3"/>
                      <a:pt x="15" y="4"/>
                    </a:cubicBezTo>
                    <a:cubicBezTo>
                      <a:pt x="15" y="5"/>
                      <a:pt x="15" y="7"/>
                      <a:pt x="17" y="6"/>
                    </a:cubicBezTo>
                    <a:cubicBezTo>
                      <a:pt x="18" y="6"/>
                      <a:pt x="20" y="7"/>
                      <a:pt x="20" y="8"/>
                    </a:cubicBezTo>
                    <a:cubicBezTo>
                      <a:pt x="19" y="14"/>
                      <a:pt x="25" y="18"/>
                      <a:pt x="27" y="23"/>
                    </a:cubicBezTo>
                    <a:cubicBezTo>
                      <a:pt x="27" y="23"/>
                      <a:pt x="28" y="24"/>
                      <a:pt x="28" y="24"/>
                    </a:cubicBezTo>
                    <a:cubicBezTo>
                      <a:pt x="25" y="32"/>
                      <a:pt x="29" y="38"/>
                      <a:pt x="31" y="45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4" name="Freeform 529"/>
              <p:cNvSpPr>
                <a:spLocks/>
              </p:cNvSpPr>
              <p:nvPr/>
            </p:nvSpPr>
            <p:spPr bwMode="auto">
              <a:xfrm>
                <a:off x="4437" y="1892"/>
                <a:ext cx="182" cy="205"/>
              </a:xfrm>
              <a:custGeom>
                <a:avLst/>
                <a:gdLst>
                  <a:gd name="T0" fmla="*/ 119 w 126"/>
                  <a:gd name="T1" fmla="*/ 39 h 142"/>
                  <a:gd name="T2" fmla="*/ 126 w 126"/>
                  <a:gd name="T3" fmla="*/ 49 h 142"/>
                  <a:gd name="T4" fmla="*/ 124 w 126"/>
                  <a:gd name="T5" fmla="*/ 53 h 142"/>
                  <a:gd name="T6" fmla="*/ 123 w 126"/>
                  <a:gd name="T7" fmla="*/ 54 h 142"/>
                  <a:gd name="T8" fmla="*/ 125 w 126"/>
                  <a:gd name="T9" fmla="*/ 65 h 142"/>
                  <a:gd name="T10" fmla="*/ 124 w 126"/>
                  <a:gd name="T11" fmla="*/ 69 h 142"/>
                  <a:gd name="T12" fmla="*/ 120 w 126"/>
                  <a:gd name="T13" fmla="*/ 79 h 142"/>
                  <a:gd name="T14" fmla="*/ 115 w 126"/>
                  <a:gd name="T15" fmla="*/ 87 h 142"/>
                  <a:gd name="T16" fmla="*/ 104 w 126"/>
                  <a:gd name="T17" fmla="*/ 100 h 142"/>
                  <a:gd name="T18" fmla="*/ 76 w 126"/>
                  <a:gd name="T19" fmla="*/ 129 h 142"/>
                  <a:gd name="T20" fmla="*/ 44 w 126"/>
                  <a:gd name="T21" fmla="*/ 130 h 142"/>
                  <a:gd name="T22" fmla="*/ 9 w 126"/>
                  <a:gd name="T23" fmla="*/ 81 h 142"/>
                  <a:gd name="T24" fmla="*/ 29 w 126"/>
                  <a:gd name="T25" fmla="*/ 116 h 142"/>
                  <a:gd name="T26" fmla="*/ 40 w 126"/>
                  <a:gd name="T27" fmla="*/ 128 h 142"/>
                  <a:gd name="T28" fmla="*/ 51 w 126"/>
                  <a:gd name="T29" fmla="*/ 136 h 142"/>
                  <a:gd name="T30" fmla="*/ 59 w 126"/>
                  <a:gd name="T31" fmla="*/ 136 h 142"/>
                  <a:gd name="T32" fmla="*/ 98 w 126"/>
                  <a:gd name="T33" fmla="*/ 108 h 142"/>
                  <a:gd name="T34" fmla="*/ 116 w 126"/>
                  <a:gd name="T35" fmla="*/ 87 h 142"/>
                  <a:gd name="T36" fmla="*/ 118 w 126"/>
                  <a:gd name="T37" fmla="*/ 86 h 142"/>
                  <a:gd name="T38" fmla="*/ 120 w 126"/>
                  <a:gd name="T39" fmla="*/ 85 h 142"/>
                  <a:gd name="T40" fmla="*/ 120 w 126"/>
                  <a:gd name="T41" fmla="*/ 88 h 142"/>
                  <a:gd name="T42" fmla="*/ 113 w 126"/>
                  <a:gd name="T43" fmla="*/ 99 h 142"/>
                  <a:gd name="T44" fmla="*/ 78 w 126"/>
                  <a:gd name="T45" fmla="*/ 134 h 142"/>
                  <a:gd name="T46" fmla="*/ 67 w 126"/>
                  <a:gd name="T47" fmla="*/ 140 h 142"/>
                  <a:gd name="T48" fmla="*/ 67 w 126"/>
                  <a:gd name="T49" fmla="*/ 140 h 142"/>
                  <a:gd name="T50" fmla="*/ 56 w 126"/>
                  <a:gd name="T51" fmla="*/ 141 h 142"/>
                  <a:gd name="T52" fmla="*/ 41 w 126"/>
                  <a:gd name="T53" fmla="*/ 133 h 142"/>
                  <a:gd name="T54" fmla="*/ 6 w 126"/>
                  <a:gd name="T55" fmla="*/ 81 h 142"/>
                  <a:gd name="T56" fmla="*/ 3 w 126"/>
                  <a:gd name="T57" fmla="*/ 74 h 142"/>
                  <a:gd name="T58" fmla="*/ 3 w 126"/>
                  <a:gd name="T59" fmla="*/ 62 h 142"/>
                  <a:gd name="T60" fmla="*/ 7 w 126"/>
                  <a:gd name="T61" fmla="*/ 63 h 142"/>
                  <a:gd name="T62" fmla="*/ 12 w 126"/>
                  <a:gd name="T63" fmla="*/ 76 h 142"/>
                  <a:gd name="T64" fmla="*/ 13 w 126"/>
                  <a:gd name="T65" fmla="*/ 86 h 142"/>
                  <a:gd name="T66" fmla="*/ 31 w 126"/>
                  <a:gd name="T67" fmla="*/ 114 h 142"/>
                  <a:gd name="T68" fmla="*/ 48 w 126"/>
                  <a:gd name="T69" fmla="*/ 129 h 142"/>
                  <a:gd name="T70" fmla="*/ 66 w 126"/>
                  <a:gd name="T71" fmla="*/ 130 h 142"/>
                  <a:gd name="T72" fmla="*/ 106 w 126"/>
                  <a:gd name="T73" fmla="*/ 93 h 142"/>
                  <a:gd name="T74" fmla="*/ 111 w 126"/>
                  <a:gd name="T75" fmla="*/ 84 h 142"/>
                  <a:gd name="T76" fmla="*/ 112 w 126"/>
                  <a:gd name="T77" fmla="*/ 52 h 142"/>
                  <a:gd name="T78" fmla="*/ 100 w 126"/>
                  <a:gd name="T79" fmla="*/ 10 h 142"/>
                  <a:gd name="T80" fmla="*/ 100 w 126"/>
                  <a:gd name="T81" fmla="*/ 4 h 142"/>
                  <a:gd name="T82" fmla="*/ 106 w 126"/>
                  <a:gd name="T83" fmla="*/ 20 h 142"/>
                  <a:gd name="T84" fmla="*/ 116 w 126"/>
                  <a:gd name="T85" fmla="*/ 55 h 142"/>
                  <a:gd name="T86" fmla="*/ 106 w 126"/>
                  <a:gd name="T87" fmla="*/ 20 h 142"/>
                  <a:gd name="T88" fmla="*/ 102 w 126"/>
                  <a:gd name="T89" fmla="*/ 5 h 142"/>
                  <a:gd name="T90" fmla="*/ 103 w 126"/>
                  <a:gd name="T91" fmla="*/ 0 h 142"/>
                  <a:gd name="T92" fmla="*/ 115 w 126"/>
                  <a:gd name="T93" fmla="*/ 44 h 142"/>
                  <a:gd name="T94" fmla="*/ 116 w 126"/>
                  <a:gd name="T95" fmla="*/ 47 h 142"/>
                  <a:gd name="T96" fmla="*/ 118 w 126"/>
                  <a:gd name="T97" fmla="*/ 47 h 142"/>
                  <a:gd name="T98" fmla="*/ 117 w 126"/>
                  <a:gd name="T99" fmla="*/ 41 h 142"/>
                  <a:gd name="T100" fmla="*/ 119 w 126"/>
                  <a:gd name="T101" fmla="*/ 3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6" h="142">
                    <a:moveTo>
                      <a:pt x="119" y="39"/>
                    </a:moveTo>
                    <a:cubicBezTo>
                      <a:pt x="121" y="43"/>
                      <a:pt x="124" y="46"/>
                      <a:pt x="126" y="49"/>
                    </a:cubicBezTo>
                    <a:cubicBezTo>
                      <a:pt x="124" y="50"/>
                      <a:pt x="125" y="52"/>
                      <a:pt x="124" y="53"/>
                    </a:cubicBezTo>
                    <a:cubicBezTo>
                      <a:pt x="124" y="53"/>
                      <a:pt x="124" y="54"/>
                      <a:pt x="123" y="54"/>
                    </a:cubicBezTo>
                    <a:cubicBezTo>
                      <a:pt x="123" y="58"/>
                      <a:pt x="123" y="61"/>
                      <a:pt x="125" y="65"/>
                    </a:cubicBezTo>
                    <a:cubicBezTo>
                      <a:pt x="125" y="66"/>
                      <a:pt x="126" y="68"/>
                      <a:pt x="124" y="69"/>
                    </a:cubicBezTo>
                    <a:cubicBezTo>
                      <a:pt x="121" y="72"/>
                      <a:pt x="120" y="75"/>
                      <a:pt x="120" y="79"/>
                    </a:cubicBezTo>
                    <a:cubicBezTo>
                      <a:pt x="120" y="83"/>
                      <a:pt x="118" y="85"/>
                      <a:pt x="115" y="87"/>
                    </a:cubicBezTo>
                    <a:cubicBezTo>
                      <a:pt x="110" y="90"/>
                      <a:pt x="108" y="96"/>
                      <a:pt x="104" y="100"/>
                    </a:cubicBezTo>
                    <a:cubicBezTo>
                      <a:pt x="96" y="110"/>
                      <a:pt x="87" y="121"/>
                      <a:pt x="76" y="129"/>
                    </a:cubicBezTo>
                    <a:cubicBezTo>
                      <a:pt x="68" y="137"/>
                      <a:pt x="54" y="137"/>
                      <a:pt x="44" y="130"/>
                    </a:cubicBezTo>
                    <a:cubicBezTo>
                      <a:pt x="27" y="117"/>
                      <a:pt x="15" y="101"/>
                      <a:pt x="9" y="81"/>
                    </a:cubicBezTo>
                    <a:cubicBezTo>
                      <a:pt x="13" y="94"/>
                      <a:pt x="20" y="106"/>
                      <a:pt x="29" y="116"/>
                    </a:cubicBezTo>
                    <a:cubicBezTo>
                      <a:pt x="33" y="120"/>
                      <a:pt x="36" y="124"/>
                      <a:pt x="40" y="128"/>
                    </a:cubicBezTo>
                    <a:cubicBezTo>
                      <a:pt x="43" y="132"/>
                      <a:pt x="47" y="134"/>
                      <a:pt x="51" y="136"/>
                    </a:cubicBezTo>
                    <a:cubicBezTo>
                      <a:pt x="53" y="137"/>
                      <a:pt x="56" y="136"/>
                      <a:pt x="59" y="136"/>
                    </a:cubicBezTo>
                    <a:cubicBezTo>
                      <a:pt x="77" y="134"/>
                      <a:pt x="86" y="120"/>
                      <a:pt x="98" y="108"/>
                    </a:cubicBezTo>
                    <a:cubicBezTo>
                      <a:pt x="105" y="102"/>
                      <a:pt x="110" y="94"/>
                      <a:pt x="116" y="87"/>
                    </a:cubicBezTo>
                    <a:cubicBezTo>
                      <a:pt x="117" y="86"/>
                      <a:pt x="117" y="86"/>
                      <a:pt x="118" y="86"/>
                    </a:cubicBezTo>
                    <a:cubicBezTo>
                      <a:pt x="119" y="85"/>
                      <a:pt x="119" y="84"/>
                      <a:pt x="120" y="85"/>
                    </a:cubicBezTo>
                    <a:cubicBezTo>
                      <a:pt x="121" y="86"/>
                      <a:pt x="121" y="87"/>
                      <a:pt x="120" y="88"/>
                    </a:cubicBezTo>
                    <a:cubicBezTo>
                      <a:pt x="118" y="92"/>
                      <a:pt x="115" y="95"/>
                      <a:pt x="113" y="99"/>
                    </a:cubicBezTo>
                    <a:cubicBezTo>
                      <a:pt x="102" y="112"/>
                      <a:pt x="91" y="124"/>
                      <a:pt x="78" y="134"/>
                    </a:cubicBezTo>
                    <a:cubicBezTo>
                      <a:pt x="75" y="137"/>
                      <a:pt x="71" y="139"/>
                      <a:pt x="67" y="140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63" y="140"/>
                      <a:pt x="60" y="142"/>
                      <a:pt x="56" y="141"/>
                    </a:cubicBezTo>
                    <a:cubicBezTo>
                      <a:pt x="50" y="140"/>
                      <a:pt x="45" y="137"/>
                      <a:pt x="41" y="133"/>
                    </a:cubicBezTo>
                    <a:cubicBezTo>
                      <a:pt x="25" y="119"/>
                      <a:pt x="13" y="101"/>
                      <a:pt x="6" y="81"/>
                    </a:cubicBezTo>
                    <a:cubicBezTo>
                      <a:pt x="6" y="78"/>
                      <a:pt x="5" y="76"/>
                      <a:pt x="3" y="74"/>
                    </a:cubicBezTo>
                    <a:cubicBezTo>
                      <a:pt x="0" y="71"/>
                      <a:pt x="0" y="65"/>
                      <a:pt x="3" y="62"/>
                    </a:cubicBezTo>
                    <a:cubicBezTo>
                      <a:pt x="4" y="61"/>
                      <a:pt x="6" y="62"/>
                      <a:pt x="7" y="63"/>
                    </a:cubicBezTo>
                    <a:cubicBezTo>
                      <a:pt x="10" y="64"/>
                      <a:pt x="14" y="73"/>
                      <a:pt x="12" y="76"/>
                    </a:cubicBezTo>
                    <a:cubicBezTo>
                      <a:pt x="11" y="80"/>
                      <a:pt x="12" y="83"/>
                      <a:pt x="13" y="86"/>
                    </a:cubicBezTo>
                    <a:cubicBezTo>
                      <a:pt x="18" y="96"/>
                      <a:pt x="23" y="106"/>
                      <a:pt x="31" y="114"/>
                    </a:cubicBezTo>
                    <a:cubicBezTo>
                      <a:pt x="36" y="119"/>
                      <a:pt x="42" y="125"/>
                      <a:pt x="48" y="129"/>
                    </a:cubicBezTo>
                    <a:cubicBezTo>
                      <a:pt x="54" y="132"/>
                      <a:pt x="59" y="133"/>
                      <a:pt x="66" y="130"/>
                    </a:cubicBezTo>
                    <a:cubicBezTo>
                      <a:pt x="84" y="122"/>
                      <a:pt x="95" y="108"/>
                      <a:pt x="106" y="93"/>
                    </a:cubicBezTo>
                    <a:cubicBezTo>
                      <a:pt x="108" y="90"/>
                      <a:pt x="110" y="87"/>
                      <a:pt x="111" y="84"/>
                    </a:cubicBezTo>
                    <a:cubicBezTo>
                      <a:pt x="117" y="73"/>
                      <a:pt x="115" y="63"/>
                      <a:pt x="112" y="52"/>
                    </a:cubicBezTo>
                    <a:cubicBezTo>
                      <a:pt x="109" y="38"/>
                      <a:pt x="105" y="24"/>
                      <a:pt x="100" y="10"/>
                    </a:cubicBezTo>
                    <a:cubicBezTo>
                      <a:pt x="100" y="8"/>
                      <a:pt x="100" y="6"/>
                      <a:pt x="100" y="4"/>
                    </a:cubicBezTo>
                    <a:cubicBezTo>
                      <a:pt x="103" y="9"/>
                      <a:pt x="103" y="15"/>
                      <a:pt x="106" y="20"/>
                    </a:cubicBezTo>
                    <a:cubicBezTo>
                      <a:pt x="109" y="31"/>
                      <a:pt x="112" y="43"/>
                      <a:pt x="116" y="55"/>
                    </a:cubicBezTo>
                    <a:cubicBezTo>
                      <a:pt x="112" y="43"/>
                      <a:pt x="109" y="31"/>
                      <a:pt x="106" y="20"/>
                    </a:cubicBezTo>
                    <a:cubicBezTo>
                      <a:pt x="105" y="15"/>
                      <a:pt x="104" y="10"/>
                      <a:pt x="102" y="5"/>
                    </a:cubicBezTo>
                    <a:cubicBezTo>
                      <a:pt x="102" y="3"/>
                      <a:pt x="102" y="2"/>
                      <a:pt x="103" y="0"/>
                    </a:cubicBezTo>
                    <a:cubicBezTo>
                      <a:pt x="105" y="16"/>
                      <a:pt x="112" y="29"/>
                      <a:pt x="115" y="44"/>
                    </a:cubicBezTo>
                    <a:cubicBezTo>
                      <a:pt x="115" y="45"/>
                      <a:pt x="116" y="47"/>
                      <a:pt x="116" y="47"/>
                    </a:cubicBezTo>
                    <a:cubicBezTo>
                      <a:pt x="117" y="48"/>
                      <a:pt x="118" y="47"/>
                      <a:pt x="118" y="47"/>
                    </a:cubicBezTo>
                    <a:cubicBezTo>
                      <a:pt x="120" y="45"/>
                      <a:pt x="117" y="43"/>
                      <a:pt x="117" y="41"/>
                    </a:cubicBezTo>
                    <a:cubicBezTo>
                      <a:pt x="117" y="40"/>
                      <a:pt x="118" y="40"/>
                      <a:pt x="119" y="39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5" name="Freeform 530"/>
              <p:cNvSpPr>
                <a:spLocks/>
              </p:cNvSpPr>
              <p:nvPr/>
            </p:nvSpPr>
            <p:spPr bwMode="auto">
              <a:xfrm>
                <a:off x="4567" y="1775"/>
                <a:ext cx="50" cy="95"/>
              </a:xfrm>
              <a:custGeom>
                <a:avLst/>
                <a:gdLst>
                  <a:gd name="T0" fmla="*/ 19 w 34"/>
                  <a:gd name="T1" fmla="*/ 10 h 66"/>
                  <a:gd name="T2" fmla="*/ 21 w 34"/>
                  <a:gd name="T3" fmla="*/ 5 h 66"/>
                  <a:gd name="T4" fmla="*/ 22 w 34"/>
                  <a:gd name="T5" fmla="*/ 3 h 66"/>
                  <a:gd name="T6" fmla="*/ 33 w 34"/>
                  <a:gd name="T7" fmla="*/ 0 h 66"/>
                  <a:gd name="T8" fmla="*/ 34 w 34"/>
                  <a:gd name="T9" fmla="*/ 1 h 66"/>
                  <a:gd name="T10" fmla="*/ 33 w 34"/>
                  <a:gd name="T11" fmla="*/ 3 h 66"/>
                  <a:gd name="T12" fmla="*/ 30 w 34"/>
                  <a:gd name="T13" fmla="*/ 11 h 66"/>
                  <a:gd name="T14" fmla="*/ 25 w 34"/>
                  <a:gd name="T15" fmla="*/ 23 h 66"/>
                  <a:gd name="T16" fmla="*/ 20 w 34"/>
                  <a:gd name="T17" fmla="*/ 30 h 66"/>
                  <a:gd name="T18" fmla="*/ 22 w 34"/>
                  <a:gd name="T19" fmla="*/ 46 h 66"/>
                  <a:gd name="T20" fmla="*/ 24 w 34"/>
                  <a:gd name="T21" fmla="*/ 53 h 66"/>
                  <a:gd name="T22" fmla="*/ 22 w 34"/>
                  <a:gd name="T23" fmla="*/ 58 h 66"/>
                  <a:gd name="T24" fmla="*/ 17 w 34"/>
                  <a:gd name="T25" fmla="*/ 56 h 66"/>
                  <a:gd name="T26" fmla="*/ 15 w 34"/>
                  <a:gd name="T27" fmla="*/ 62 h 66"/>
                  <a:gd name="T28" fmla="*/ 14 w 34"/>
                  <a:gd name="T29" fmla="*/ 58 h 66"/>
                  <a:gd name="T30" fmla="*/ 12 w 34"/>
                  <a:gd name="T31" fmla="*/ 66 h 66"/>
                  <a:gd name="T32" fmla="*/ 14 w 34"/>
                  <a:gd name="T33" fmla="*/ 52 h 66"/>
                  <a:gd name="T34" fmla="*/ 11 w 34"/>
                  <a:gd name="T35" fmla="*/ 58 h 66"/>
                  <a:gd name="T36" fmla="*/ 13 w 34"/>
                  <a:gd name="T37" fmla="*/ 44 h 66"/>
                  <a:gd name="T38" fmla="*/ 9 w 34"/>
                  <a:gd name="T39" fmla="*/ 58 h 66"/>
                  <a:gd name="T40" fmla="*/ 9 w 34"/>
                  <a:gd name="T41" fmla="*/ 47 h 66"/>
                  <a:gd name="T42" fmla="*/ 4 w 34"/>
                  <a:gd name="T43" fmla="*/ 62 h 66"/>
                  <a:gd name="T44" fmla="*/ 7 w 34"/>
                  <a:gd name="T45" fmla="*/ 47 h 66"/>
                  <a:gd name="T46" fmla="*/ 0 w 34"/>
                  <a:gd name="T47" fmla="*/ 61 h 66"/>
                  <a:gd name="T48" fmla="*/ 12 w 34"/>
                  <a:gd name="T49" fmla="*/ 28 h 66"/>
                  <a:gd name="T50" fmla="*/ 13 w 34"/>
                  <a:gd name="T51" fmla="*/ 21 h 66"/>
                  <a:gd name="T52" fmla="*/ 14 w 34"/>
                  <a:gd name="T53" fmla="*/ 19 h 66"/>
                  <a:gd name="T54" fmla="*/ 15 w 34"/>
                  <a:gd name="T55" fmla="*/ 22 h 66"/>
                  <a:gd name="T56" fmla="*/ 18 w 34"/>
                  <a:gd name="T57" fmla="*/ 11 h 66"/>
                  <a:gd name="T58" fmla="*/ 19 w 34"/>
                  <a:gd name="T59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4" h="66">
                    <a:moveTo>
                      <a:pt x="19" y="10"/>
                    </a:moveTo>
                    <a:cubicBezTo>
                      <a:pt x="21" y="9"/>
                      <a:pt x="21" y="7"/>
                      <a:pt x="21" y="5"/>
                    </a:cubicBezTo>
                    <a:cubicBezTo>
                      <a:pt x="21" y="5"/>
                      <a:pt x="22" y="3"/>
                      <a:pt x="22" y="3"/>
                    </a:cubicBezTo>
                    <a:cubicBezTo>
                      <a:pt x="26" y="3"/>
                      <a:pt x="29" y="0"/>
                      <a:pt x="33" y="0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2"/>
                      <a:pt x="33" y="3"/>
                    </a:cubicBezTo>
                    <a:cubicBezTo>
                      <a:pt x="30" y="4"/>
                      <a:pt x="31" y="8"/>
                      <a:pt x="30" y="11"/>
                    </a:cubicBezTo>
                    <a:cubicBezTo>
                      <a:pt x="28" y="15"/>
                      <a:pt x="31" y="20"/>
                      <a:pt x="25" y="23"/>
                    </a:cubicBezTo>
                    <a:cubicBezTo>
                      <a:pt x="22" y="24"/>
                      <a:pt x="20" y="27"/>
                      <a:pt x="20" y="30"/>
                    </a:cubicBezTo>
                    <a:cubicBezTo>
                      <a:pt x="21" y="36"/>
                      <a:pt x="19" y="41"/>
                      <a:pt x="22" y="46"/>
                    </a:cubicBezTo>
                    <a:cubicBezTo>
                      <a:pt x="24" y="48"/>
                      <a:pt x="22" y="51"/>
                      <a:pt x="24" y="53"/>
                    </a:cubicBezTo>
                    <a:cubicBezTo>
                      <a:pt x="22" y="54"/>
                      <a:pt x="22" y="57"/>
                      <a:pt x="22" y="58"/>
                    </a:cubicBezTo>
                    <a:cubicBezTo>
                      <a:pt x="20" y="58"/>
                      <a:pt x="20" y="54"/>
                      <a:pt x="17" y="56"/>
                    </a:cubicBezTo>
                    <a:cubicBezTo>
                      <a:pt x="15" y="57"/>
                      <a:pt x="16" y="60"/>
                      <a:pt x="15" y="62"/>
                    </a:cubicBezTo>
                    <a:cubicBezTo>
                      <a:pt x="15" y="61"/>
                      <a:pt x="15" y="60"/>
                      <a:pt x="14" y="58"/>
                    </a:cubicBezTo>
                    <a:cubicBezTo>
                      <a:pt x="14" y="61"/>
                      <a:pt x="13" y="63"/>
                      <a:pt x="12" y="66"/>
                    </a:cubicBezTo>
                    <a:cubicBezTo>
                      <a:pt x="11" y="61"/>
                      <a:pt x="14" y="57"/>
                      <a:pt x="14" y="52"/>
                    </a:cubicBezTo>
                    <a:cubicBezTo>
                      <a:pt x="13" y="54"/>
                      <a:pt x="12" y="56"/>
                      <a:pt x="11" y="58"/>
                    </a:cubicBezTo>
                    <a:cubicBezTo>
                      <a:pt x="11" y="53"/>
                      <a:pt x="13" y="49"/>
                      <a:pt x="13" y="44"/>
                    </a:cubicBezTo>
                    <a:cubicBezTo>
                      <a:pt x="12" y="49"/>
                      <a:pt x="10" y="53"/>
                      <a:pt x="9" y="58"/>
                    </a:cubicBezTo>
                    <a:cubicBezTo>
                      <a:pt x="8" y="54"/>
                      <a:pt x="10" y="50"/>
                      <a:pt x="9" y="47"/>
                    </a:cubicBezTo>
                    <a:cubicBezTo>
                      <a:pt x="8" y="52"/>
                      <a:pt x="6" y="57"/>
                      <a:pt x="4" y="62"/>
                    </a:cubicBezTo>
                    <a:cubicBezTo>
                      <a:pt x="4" y="57"/>
                      <a:pt x="7" y="52"/>
                      <a:pt x="7" y="47"/>
                    </a:cubicBezTo>
                    <a:cubicBezTo>
                      <a:pt x="4" y="51"/>
                      <a:pt x="3" y="56"/>
                      <a:pt x="0" y="61"/>
                    </a:cubicBezTo>
                    <a:cubicBezTo>
                      <a:pt x="2" y="49"/>
                      <a:pt x="8" y="39"/>
                      <a:pt x="12" y="28"/>
                    </a:cubicBezTo>
                    <a:cubicBezTo>
                      <a:pt x="11" y="26"/>
                      <a:pt x="13" y="24"/>
                      <a:pt x="13" y="21"/>
                    </a:cubicBezTo>
                    <a:cubicBezTo>
                      <a:pt x="13" y="20"/>
                      <a:pt x="13" y="19"/>
                      <a:pt x="14" y="19"/>
                    </a:cubicBezTo>
                    <a:cubicBezTo>
                      <a:pt x="16" y="20"/>
                      <a:pt x="15" y="21"/>
                      <a:pt x="15" y="22"/>
                    </a:cubicBezTo>
                    <a:cubicBezTo>
                      <a:pt x="16" y="19"/>
                      <a:pt x="18" y="15"/>
                      <a:pt x="18" y="11"/>
                    </a:cubicBezTo>
                    <a:cubicBezTo>
                      <a:pt x="18" y="10"/>
                      <a:pt x="18" y="10"/>
                      <a:pt x="19" y="1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6" name="Freeform 531"/>
              <p:cNvSpPr>
                <a:spLocks/>
              </p:cNvSpPr>
              <p:nvPr/>
            </p:nvSpPr>
            <p:spPr bwMode="auto">
              <a:xfrm>
                <a:off x="4424" y="1845"/>
                <a:ext cx="32" cy="74"/>
              </a:xfrm>
              <a:custGeom>
                <a:avLst/>
                <a:gdLst>
                  <a:gd name="T0" fmla="*/ 1 w 22"/>
                  <a:gd name="T1" fmla="*/ 33 h 51"/>
                  <a:gd name="T2" fmla="*/ 2 w 22"/>
                  <a:gd name="T3" fmla="*/ 15 h 51"/>
                  <a:gd name="T4" fmla="*/ 1 w 22"/>
                  <a:gd name="T5" fmla="*/ 13 h 51"/>
                  <a:gd name="T6" fmla="*/ 11 w 22"/>
                  <a:gd name="T7" fmla="*/ 0 h 51"/>
                  <a:gd name="T8" fmla="*/ 14 w 22"/>
                  <a:gd name="T9" fmla="*/ 4 h 51"/>
                  <a:gd name="T10" fmla="*/ 21 w 22"/>
                  <a:gd name="T11" fmla="*/ 24 h 51"/>
                  <a:gd name="T12" fmla="*/ 14 w 22"/>
                  <a:gd name="T13" fmla="*/ 9 h 51"/>
                  <a:gd name="T14" fmla="*/ 22 w 22"/>
                  <a:gd name="T15" fmla="*/ 39 h 51"/>
                  <a:gd name="T16" fmla="*/ 15 w 22"/>
                  <a:gd name="T17" fmla="*/ 18 h 51"/>
                  <a:gd name="T18" fmla="*/ 12 w 22"/>
                  <a:gd name="T19" fmla="*/ 12 h 51"/>
                  <a:gd name="T20" fmla="*/ 12 w 22"/>
                  <a:gd name="T21" fmla="*/ 12 h 51"/>
                  <a:gd name="T22" fmla="*/ 12 w 22"/>
                  <a:gd name="T23" fmla="*/ 12 h 51"/>
                  <a:gd name="T24" fmla="*/ 11 w 22"/>
                  <a:gd name="T25" fmla="*/ 14 h 51"/>
                  <a:gd name="T26" fmla="*/ 14 w 22"/>
                  <a:gd name="T27" fmla="*/ 25 h 51"/>
                  <a:gd name="T28" fmla="*/ 15 w 22"/>
                  <a:gd name="T29" fmla="*/ 29 h 51"/>
                  <a:gd name="T30" fmla="*/ 19 w 22"/>
                  <a:gd name="T31" fmla="*/ 43 h 51"/>
                  <a:gd name="T32" fmla="*/ 16 w 22"/>
                  <a:gd name="T33" fmla="*/ 37 h 51"/>
                  <a:gd name="T34" fmla="*/ 12 w 22"/>
                  <a:gd name="T35" fmla="*/ 44 h 51"/>
                  <a:gd name="T36" fmla="*/ 7 w 22"/>
                  <a:gd name="T37" fmla="*/ 38 h 51"/>
                  <a:gd name="T38" fmla="*/ 7 w 22"/>
                  <a:gd name="T39" fmla="*/ 51 h 51"/>
                  <a:gd name="T40" fmla="*/ 3 w 22"/>
                  <a:gd name="T41" fmla="*/ 44 h 51"/>
                  <a:gd name="T42" fmla="*/ 2 w 22"/>
                  <a:gd name="T43" fmla="*/ 36 h 51"/>
                  <a:gd name="T44" fmla="*/ 5 w 22"/>
                  <a:gd name="T45" fmla="*/ 28 h 51"/>
                  <a:gd name="T46" fmla="*/ 2 w 22"/>
                  <a:gd name="T47" fmla="*/ 34 h 51"/>
                  <a:gd name="T48" fmla="*/ 1 w 22"/>
                  <a:gd name="T49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51">
                    <a:moveTo>
                      <a:pt x="1" y="33"/>
                    </a:moveTo>
                    <a:cubicBezTo>
                      <a:pt x="0" y="27"/>
                      <a:pt x="3" y="21"/>
                      <a:pt x="2" y="15"/>
                    </a:cubicBezTo>
                    <a:cubicBezTo>
                      <a:pt x="1" y="15"/>
                      <a:pt x="2" y="14"/>
                      <a:pt x="1" y="13"/>
                    </a:cubicBezTo>
                    <a:cubicBezTo>
                      <a:pt x="1" y="5"/>
                      <a:pt x="3" y="3"/>
                      <a:pt x="11" y="0"/>
                    </a:cubicBezTo>
                    <a:cubicBezTo>
                      <a:pt x="12" y="0"/>
                      <a:pt x="12" y="0"/>
                      <a:pt x="14" y="4"/>
                    </a:cubicBezTo>
                    <a:cubicBezTo>
                      <a:pt x="17" y="10"/>
                      <a:pt x="18" y="17"/>
                      <a:pt x="21" y="24"/>
                    </a:cubicBezTo>
                    <a:cubicBezTo>
                      <a:pt x="18" y="19"/>
                      <a:pt x="16" y="14"/>
                      <a:pt x="14" y="9"/>
                    </a:cubicBezTo>
                    <a:cubicBezTo>
                      <a:pt x="15" y="20"/>
                      <a:pt x="20" y="29"/>
                      <a:pt x="22" y="39"/>
                    </a:cubicBezTo>
                    <a:cubicBezTo>
                      <a:pt x="19" y="32"/>
                      <a:pt x="17" y="25"/>
                      <a:pt x="15" y="18"/>
                    </a:cubicBezTo>
                    <a:cubicBezTo>
                      <a:pt x="14" y="16"/>
                      <a:pt x="13" y="14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1" y="13"/>
                      <a:pt x="11" y="14"/>
                    </a:cubicBezTo>
                    <a:cubicBezTo>
                      <a:pt x="7" y="19"/>
                      <a:pt x="12" y="22"/>
                      <a:pt x="14" y="25"/>
                    </a:cubicBezTo>
                    <a:cubicBezTo>
                      <a:pt x="15" y="26"/>
                      <a:pt x="15" y="28"/>
                      <a:pt x="15" y="29"/>
                    </a:cubicBezTo>
                    <a:cubicBezTo>
                      <a:pt x="18" y="33"/>
                      <a:pt x="19" y="38"/>
                      <a:pt x="19" y="43"/>
                    </a:cubicBezTo>
                    <a:cubicBezTo>
                      <a:pt x="18" y="41"/>
                      <a:pt x="18" y="39"/>
                      <a:pt x="16" y="37"/>
                    </a:cubicBezTo>
                    <a:cubicBezTo>
                      <a:pt x="14" y="39"/>
                      <a:pt x="18" y="44"/>
                      <a:pt x="12" y="44"/>
                    </a:cubicBezTo>
                    <a:cubicBezTo>
                      <a:pt x="9" y="44"/>
                      <a:pt x="7" y="42"/>
                      <a:pt x="7" y="38"/>
                    </a:cubicBezTo>
                    <a:cubicBezTo>
                      <a:pt x="7" y="42"/>
                      <a:pt x="7" y="46"/>
                      <a:pt x="7" y="51"/>
                    </a:cubicBezTo>
                    <a:cubicBezTo>
                      <a:pt x="4" y="49"/>
                      <a:pt x="3" y="48"/>
                      <a:pt x="3" y="44"/>
                    </a:cubicBezTo>
                    <a:cubicBezTo>
                      <a:pt x="4" y="42"/>
                      <a:pt x="3" y="39"/>
                      <a:pt x="2" y="36"/>
                    </a:cubicBezTo>
                    <a:cubicBezTo>
                      <a:pt x="4" y="34"/>
                      <a:pt x="6" y="32"/>
                      <a:pt x="5" y="28"/>
                    </a:cubicBezTo>
                    <a:cubicBezTo>
                      <a:pt x="5" y="31"/>
                      <a:pt x="5" y="33"/>
                      <a:pt x="2" y="34"/>
                    </a:cubicBezTo>
                    <a:cubicBezTo>
                      <a:pt x="2" y="33"/>
                      <a:pt x="1" y="33"/>
                      <a:pt x="1" y="33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7" name="Freeform 532"/>
              <p:cNvSpPr>
                <a:spLocks/>
              </p:cNvSpPr>
              <p:nvPr/>
            </p:nvSpPr>
            <p:spPr bwMode="auto">
              <a:xfrm>
                <a:off x="4543" y="1772"/>
                <a:ext cx="53" cy="49"/>
              </a:xfrm>
              <a:custGeom>
                <a:avLst/>
                <a:gdLst>
                  <a:gd name="T0" fmla="*/ 36 w 37"/>
                  <a:gd name="T1" fmla="*/ 12 h 34"/>
                  <a:gd name="T2" fmla="*/ 36 w 37"/>
                  <a:gd name="T3" fmla="*/ 12 h 34"/>
                  <a:gd name="T4" fmla="*/ 32 w 37"/>
                  <a:gd name="T5" fmla="*/ 26 h 34"/>
                  <a:gd name="T6" fmla="*/ 31 w 37"/>
                  <a:gd name="T7" fmla="*/ 21 h 34"/>
                  <a:gd name="T8" fmla="*/ 29 w 37"/>
                  <a:gd name="T9" fmla="*/ 30 h 34"/>
                  <a:gd name="T10" fmla="*/ 28 w 37"/>
                  <a:gd name="T11" fmla="*/ 29 h 34"/>
                  <a:gd name="T12" fmla="*/ 29 w 37"/>
                  <a:gd name="T13" fmla="*/ 22 h 34"/>
                  <a:gd name="T14" fmla="*/ 23 w 37"/>
                  <a:gd name="T15" fmla="*/ 34 h 34"/>
                  <a:gd name="T16" fmla="*/ 26 w 37"/>
                  <a:gd name="T17" fmla="*/ 20 h 34"/>
                  <a:gd name="T18" fmla="*/ 23 w 37"/>
                  <a:gd name="T19" fmla="*/ 28 h 34"/>
                  <a:gd name="T20" fmla="*/ 22 w 37"/>
                  <a:gd name="T21" fmla="*/ 29 h 34"/>
                  <a:gd name="T22" fmla="*/ 21 w 37"/>
                  <a:gd name="T23" fmla="*/ 27 h 34"/>
                  <a:gd name="T24" fmla="*/ 22 w 37"/>
                  <a:gd name="T25" fmla="*/ 22 h 34"/>
                  <a:gd name="T26" fmla="*/ 18 w 37"/>
                  <a:gd name="T27" fmla="*/ 31 h 34"/>
                  <a:gd name="T28" fmla="*/ 19 w 37"/>
                  <a:gd name="T29" fmla="*/ 17 h 34"/>
                  <a:gd name="T30" fmla="*/ 15 w 37"/>
                  <a:gd name="T31" fmla="*/ 27 h 34"/>
                  <a:gd name="T32" fmla="*/ 15 w 37"/>
                  <a:gd name="T33" fmla="*/ 14 h 34"/>
                  <a:gd name="T34" fmla="*/ 12 w 37"/>
                  <a:gd name="T35" fmla="*/ 18 h 34"/>
                  <a:gd name="T36" fmla="*/ 9 w 37"/>
                  <a:gd name="T37" fmla="*/ 13 h 34"/>
                  <a:gd name="T38" fmla="*/ 9 w 37"/>
                  <a:gd name="T39" fmla="*/ 15 h 34"/>
                  <a:gd name="T40" fmla="*/ 7 w 37"/>
                  <a:gd name="T41" fmla="*/ 19 h 34"/>
                  <a:gd name="T42" fmla="*/ 2 w 37"/>
                  <a:gd name="T43" fmla="*/ 17 h 34"/>
                  <a:gd name="T44" fmla="*/ 0 w 37"/>
                  <a:gd name="T45" fmla="*/ 10 h 34"/>
                  <a:gd name="T46" fmla="*/ 11 w 37"/>
                  <a:gd name="T47" fmla="*/ 8 h 34"/>
                  <a:gd name="T48" fmla="*/ 15 w 37"/>
                  <a:gd name="T49" fmla="*/ 6 h 34"/>
                  <a:gd name="T50" fmla="*/ 16 w 37"/>
                  <a:gd name="T51" fmla="*/ 10 h 34"/>
                  <a:gd name="T52" fmla="*/ 19 w 37"/>
                  <a:gd name="T53" fmla="*/ 4 h 34"/>
                  <a:gd name="T54" fmla="*/ 19 w 37"/>
                  <a:gd name="T55" fmla="*/ 13 h 34"/>
                  <a:gd name="T56" fmla="*/ 21 w 37"/>
                  <a:gd name="T57" fmla="*/ 5 h 34"/>
                  <a:gd name="T58" fmla="*/ 22 w 37"/>
                  <a:gd name="T59" fmla="*/ 12 h 34"/>
                  <a:gd name="T60" fmla="*/ 24 w 37"/>
                  <a:gd name="T61" fmla="*/ 5 h 34"/>
                  <a:gd name="T62" fmla="*/ 25 w 37"/>
                  <a:gd name="T63" fmla="*/ 9 h 34"/>
                  <a:gd name="T64" fmla="*/ 32 w 37"/>
                  <a:gd name="T65" fmla="*/ 0 h 34"/>
                  <a:gd name="T66" fmla="*/ 28 w 37"/>
                  <a:gd name="T67" fmla="*/ 15 h 34"/>
                  <a:gd name="T68" fmla="*/ 33 w 37"/>
                  <a:gd name="T69" fmla="*/ 1 h 34"/>
                  <a:gd name="T70" fmla="*/ 31 w 37"/>
                  <a:gd name="T71" fmla="*/ 17 h 34"/>
                  <a:gd name="T72" fmla="*/ 36 w 37"/>
                  <a:gd name="T73" fmla="*/ 2 h 34"/>
                  <a:gd name="T74" fmla="*/ 36 w 37"/>
                  <a:gd name="T75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" h="34">
                    <a:moveTo>
                      <a:pt x="36" y="12"/>
                    </a:move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7"/>
                      <a:pt x="35" y="22"/>
                      <a:pt x="32" y="26"/>
                    </a:cubicBezTo>
                    <a:cubicBezTo>
                      <a:pt x="32" y="24"/>
                      <a:pt x="32" y="23"/>
                      <a:pt x="31" y="21"/>
                    </a:cubicBezTo>
                    <a:cubicBezTo>
                      <a:pt x="30" y="25"/>
                      <a:pt x="30" y="28"/>
                      <a:pt x="29" y="30"/>
                    </a:cubicBezTo>
                    <a:cubicBezTo>
                      <a:pt x="29" y="30"/>
                      <a:pt x="28" y="30"/>
                      <a:pt x="28" y="29"/>
                    </a:cubicBezTo>
                    <a:cubicBezTo>
                      <a:pt x="28" y="27"/>
                      <a:pt x="30" y="25"/>
                      <a:pt x="29" y="22"/>
                    </a:cubicBezTo>
                    <a:cubicBezTo>
                      <a:pt x="27" y="26"/>
                      <a:pt x="27" y="30"/>
                      <a:pt x="23" y="34"/>
                    </a:cubicBezTo>
                    <a:cubicBezTo>
                      <a:pt x="24" y="29"/>
                      <a:pt x="27" y="25"/>
                      <a:pt x="26" y="20"/>
                    </a:cubicBezTo>
                    <a:cubicBezTo>
                      <a:pt x="25" y="23"/>
                      <a:pt x="24" y="25"/>
                      <a:pt x="23" y="28"/>
                    </a:cubicBezTo>
                    <a:cubicBezTo>
                      <a:pt x="23" y="29"/>
                      <a:pt x="23" y="29"/>
                      <a:pt x="22" y="29"/>
                    </a:cubicBezTo>
                    <a:cubicBezTo>
                      <a:pt x="21" y="29"/>
                      <a:pt x="21" y="28"/>
                      <a:pt x="21" y="27"/>
                    </a:cubicBezTo>
                    <a:cubicBezTo>
                      <a:pt x="22" y="26"/>
                      <a:pt x="23" y="24"/>
                      <a:pt x="22" y="22"/>
                    </a:cubicBezTo>
                    <a:cubicBezTo>
                      <a:pt x="20" y="24"/>
                      <a:pt x="20" y="28"/>
                      <a:pt x="18" y="31"/>
                    </a:cubicBezTo>
                    <a:cubicBezTo>
                      <a:pt x="16" y="26"/>
                      <a:pt x="21" y="22"/>
                      <a:pt x="19" y="17"/>
                    </a:cubicBezTo>
                    <a:cubicBezTo>
                      <a:pt x="18" y="20"/>
                      <a:pt x="18" y="24"/>
                      <a:pt x="15" y="27"/>
                    </a:cubicBezTo>
                    <a:cubicBezTo>
                      <a:pt x="15" y="22"/>
                      <a:pt x="13" y="18"/>
                      <a:pt x="15" y="14"/>
                    </a:cubicBezTo>
                    <a:cubicBezTo>
                      <a:pt x="14" y="15"/>
                      <a:pt x="13" y="16"/>
                      <a:pt x="12" y="18"/>
                    </a:cubicBezTo>
                    <a:cubicBezTo>
                      <a:pt x="11" y="16"/>
                      <a:pt x="11" y="14"/>
                      <a:pt x="9" y="13"/>
                    </a:cubicBezTo>
                    <a:cubicBezTo>
                      <a:pt x="8" y="13"/>
                      <a:pt x="9" y="15"/>
                      <a:pt x="9" y="15"/>
                    </a:cubicBezTo>
                    <a:cubicBezTo>
                      <a:pt x="8" y="17"/>
                      <a:pt x="9" y="19"/>
                      <a:pt x="7" y="19"/>
                    </a:cubicBezTo>
                    <a:cubicBezTo>
                      <a:pt x="5" y="19"/>
                      <a:pt x="3" y="18"/>
                      <a:pt x="2" y="17"/>
                    </a:cubicBezTo>
                    <a:cubicBezTo>
                      <a:pt x="1" y="15"/>
                      <a:pt x="1" y="13"/>
                      <a:pt x="0" y="10"/>
                    </a:cubicBezTo>
                    <a:cubicBezTo>
                      <a:pt x="4" y="11"/>
                      <a:pt x="8" y="12"/>
                      <a:pt x="11" y="8"/>
                    </a:cubicBezTo>
                    <a:cubicBezTo>
                      <a:pt x="12" y="7"/>
                      <a:pt x="13" y="5"/>
                      <a:pt x="15" y="6"/>
                    </a:cubicBezTo>
                    <a:cubicBezTo>
                      <a:pt x="17" y="6"/>
                      <a:pt x="14" y="9"/>
                      <a:pt x="16" y="10"/>
                    </a:cubicBezTo>
                    <a:cubicBezTo>
                      <a:pt x="17" y="8"/>
                      <a:pt x="16" y="5"/>
                      <a:pt x="19" y="4"/>
                    </a:cubicBezTo>
                    <a:cubicBezTo>
                      <a:pt x="19" y="7"/>
                      <a:pt x="19" y="9"/>
                      <a:pt x="19" y="13"/>
                    </a:cubicBezTo>
                    <a:cubicBezTo>
                      <a:pt x="20" y="10"/>
                      <a:pt x="19" y="7"/>
                      <a:pt x="21" y="5"/>
                    </a:cubicBezTo>
                    <a:cubicBezTo>
                      <a:pt x="22" y="7"/>
                      <a:pt x="22" y="10"/>
                      <a:pt x="22" y="12"/>
                    </a:cubicBezTo>
                    <a:cubicBezTo>
                      <a:pt x="23" y="10"/>
                      <a:pt x="21" y="7"/>
                      <a:pt x="24" y="5"/>
                    </a:cubicBezTo>
                    <a:cubicBezTo>
                      <a:pt x="25" y="6"/>
                      <a:pt x="24" y="8"/>
                      <a:pt x="25" y="9"/>
                    </a:cubicBezTo>
                    <a:cubicBezTo>
                      <a:pt x="26" y="5"/>
                      <a:pt x="28" y="2"/>
                      <a:pt x="32" y="0"/>
                    </a:cubicBezTo>
                    <a:cubicBezTo>
                      <a:pt x="26" y="4"/>
                      <a:pt x="28" y="10"/>
                      <a:pt x="28" y="15"/>
                    </a:cubicBezTo>
                    <a:cubicBezTo>
                      <a:pt x="29" y="10"/>
                      <a:pt x="29" y="5"/>
                      <a:pt x="33" y="1"/>
                    </a:cubicBezTo>
                    <a:cubicBezTo>
                      <a:pt x="31" y="6"/>
                      <a:pt x="30" y="10"/>
                      <a:pt x="31" y="17"/>
                    </a:cubicBezTo>
                    <a:cubicBezTo>
                      <a:pt x="32" y="11"/>
                      <a:pt x="32" y="6"/>
                      <a:pt x="36" y="2"/>
                    </a:cubicBezTo>
                    <a:cubicBezTo>
                      <a:pt x="33" y="6"/>
                      <a:pt x="37" y="9"/>
                      <a:pt x="36" y="12"/>
                    </a:cubicBezTo>
                    <a:close/>
                  </a:path>
                </a:pathLst>
              </a:custGeom>
              <a:solidFill>
                <a:srgbClr val="423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8" name="Freeform 533"/>
              <p:cNvSpPr>
                <a:spLocks/>
              </p:cNvSpPr>
              <p:nvPr/>
            </p:nvSpPr>
            <p:spPr bwMode="auto">
              <a:xfrm>
                <a:off x="4518" y="1926"/>
                <a:ext cx="51" cy="48"/>
              </a:xfrm>
              <a:custGeom>
                <a:avLst/>
                <a:gdLst>
                  <a:gd name="T0" fmla="*/ 1 w 35"/>
                  <a:gd name="T1" fmla="*/ 30 h 33"/>
                  <a:gd name="T2" fmla="*/ 0 w 35"/>
                  <a:gd name="T3" fmla="*/ 24 h 33"/>
                  <a:gd name="T4" fmla="*/ 0 w 35"/>
                  <a:gd name="T5" fmla="*/ 22 h 33"/>
                  <a:gd name="T6" fmla="*/ 7 w 35"/>
                  <a:gd name="T7" fmla="*/ 6 h 33"/>
                  <a:gd name="T8" fmla="*/ 26 w 35"/>
                  <a:gd name="T9" fmla="*/ 7 h 33"/>
                  <a:gd name="T10" fmla="*/ 27 w 35"/>
                  <a:gd name="T11" fmla="*/ 33 h 33"/>
                  <a:gd name="T12" fmla="*/ 18 w 35"/>
                  <a:gd name="T13" fmla="*/ 17 h 33"/>
                  <a:gd name="T14" fmla="*/ 1 w 35"/>
                  <a:gd name="T15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" y="30"/>
                    </a:moveTo>
                    <a:cubicBezTo>
                      <a:pt x="2" y="27"/>
                      <a:pt x="3" y="25"/>
                      <a:pt x="0" y="24"/>
                    </a:cubicBezTo>
                    <a:cubicBezTo>
                      <a:pt x="0" y="24"/>
                      <a:pt x="0" y="23"/>
                      <a:pt x="0" y="22"/>
                    </a:cubicBezTo>
                    <a:cubicBezTo>
                      <a:pt x="2" y="16"/>
                      <a:pt x="3" y="10"/>
                      <a:pt x="7" y="6"/>
                    </a:cubicBezTo>
                    <a:cubicBezTo>
                      <a:pt x="13" y="1"/>
                      <a:pt x="21" y="0"/>
                      <a:pt x="26" y="7"/>
                    </a:cubicBezTo>
                    <a:cubicBezTo>
                      <a:pt x="32" y="16"/>
                      <a:pt x="35" y="23"/>
                      <a:pt x="27" y="33"/>
                    </a:cubicBezTo>
                    <a:cubicBezTo>
                      <a:pt x="26" y="26"/>
                      <a:pt x="26" y="19"/>
                      <a:pt x="18" y="17"/>
                    </a:cubicBezTo>
                    <a:cubicBezTo>
                      <a:pt x="8" y="16"/>
                      <a:pt x="6" y="23"/>
                      <a:pt x="1" y="30"/>
                    </a:cubicBezTo>
                    <a:close/>
                  </a:path>
                </a:pathLst>
              </a:custGeom>
              <a:solidFill>
                <a:srgbClr val="4E44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89" name="Freeform 534"/>
              <p:cNvSpPr>
                <a:spLocks/>
              </p:cNvSpPr>
              <p:nvPr/>
            </p:nvSpPr>
            <p:spPr bwMode="auto">
              <a:xfrm>
                <a:off x="4446" y="1918"/>
                <a:ext cx="27" cy="56"/>
              </a:xfrm>
              <a:custGeom>
                <a:avLst/>
                <a:gdLst>
                  <a:gd name="T0" fmla="*/ 10 w 19"/>
                  <a:gd name="T1" fmla="*/ 11 h 39"/>
                  <a:gd name="T2" fmla="*/ 16 w 19"/>
                  <a:gd name="T3" fmla="*/ 8 h 39"/>
                  <a:gd name="T4" fmla="*/ 17 w 19"/>
                  <a:gd name="T5" fmla="*/ 13 h 39"/>
                  <a:gd name="T6" fmla="*/ 12 w 19"/>
                  <a:gd name="T7" fmla="*/ 37 h 39"/>
                  <a:gd name="T8" fmla="*/ 11 w 19"/>
                  <a:gd name="T9" fmla="*/ 38 h 39"/>
                  <a:gd name="T10" fmla="*/ 8 w 19"/>
                  <a:gd name="T11" fmla="*/ 36 h 39"/>
                  <a:gd name="T12" fmla="*/ 8 w 19"/>
                  <a:gd name="T13" fmla="*/ 29 h 39"/>
                  <a:gd name="T14" fmla="*/ 9 w 19"/>
                  <a:gd name="T15" fmla="*/ 21 h 39"/>
                  <a:gd name="T16" fmla="*/ 7 w 19"/>
                  <a:gd name="T17" fmla="*/ 35 h 39"/>
                  <a:gd name="T18" fmla="*/ 6 w 19"/>
                  <a:gd name="T19" fmla="*/ 38 h 39"/>
                  <a:gd name="T20" fmla="*/ 3 w 19"/>
                  <a:gd name="T21" fmla="*/ 36 h 39"/>
                  <a:gd name="T22" fmla="*/ 1 w 19"/>
                  <a:gd name="T23" fmla="*/ 26 h 39"/>
                  <a:gd name="T24" fmla="*/ 0 w 19"/>
                  <a:gd name="T25" fmla="*/ 3 h 39"/>
                  <a:gd name="T26" fmla="*/ 1 w 19"/>
                  <a:gd name="T27" fmla="*/ 0 h 39"/>
                  <a:gd name="T28" fmla="*/ 3 w 19"/>
                  <a:gd name="T29" fmla="*/ 3 h 39"/>
                  <a:gd name="T30" fmla="*/ 4 w 19"/>
                  <a:gd name="T31" fmla="*/ 11 h 39"/>
                  <a:gd name="T32" fmla="*/ 8 w 19"/>
                  <a:gd name="T33" fmla="*/ 7 h 39"/>
                  <a:gd name="T34" fmla="*/ 10 w 19"/>
                  <a:gd name="T35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39">
                    <a:moveTo>
                      <a:pt x="10" y="11"/>
                    </a:moveTo>
                    <a:cubicBezTo>
                      <a:pt x="10" y="6"/>
                      <a:pt x="14" y="8"/>
                      <a:pt x="16" y="8"/>
                    </a:cubicBezTo>
                    <a:cubicBezTo>
                      <a:pt x="19" y="9"/>
                      <a:pt x="18" y="11"/>
                      <a:pt x="17" y="13"/>
                    </a:cubicBezTo>
                    <a:cubicBezTo>
                      <a:pt x="16" y="21"/>
                      <a:pt x="13" y="28"/>
                      <a:pt x="12" y="37"/>
                    </a:cubicBezTo>
                    <a:cubicBezTo>
                      <a:pt x="12" y="37"/>
                      <a:pt x="12" y="39"/>
                      <a:pt x="11" y="38"/>
                    </a:cubicBezTo>
                    <a:cubicBezTo>
                      <a:pt x="10" y="38"/>
                      <a:pt x="8" y="37"/>
                      <a:pt x="8" y="36"/>
                    </a:cubicBezTo>
                    <a:cubicBezTo>
                      <a:pt x="8" y="34"/>
                      <a:pt x="8" y="31"/>
                      <a:pt x="8" y="29"/>
                    </a:cubicBezTo>
                    <a:cubicBezTo>
                      <a:pt x="9" y="27"/>
                      <a:pt x="9" y="24"/>
                      <a:pt x="9" y="21"/>
                    </a:cubicBezTo>
                    <a:cubicBezTo>
                      <a:pt x="7" y="26"/>
                      <a:pt x="7" y="31"/>
                      <a:pt x="7" y="35"/>
                    </a:cubicBezTo>
                    <a:cubicBezTo>
                      <a:pt x="7" y="36"/>
                      <a:pt x="8" y="38"/>
                      <a:pt x="6" y="38"/>
                    </a:cubicBezTo>
                    <a:cubicBezTo>
                      <a:pt x="4" y="39"/>
                      <a:pt x="4" y="37"/>
                      <a:pt x="3" y="36"/>
                    </a:cubicBezTo>
                    <a:cubicBezTo>
                      <a:pt x="0" y="33"/>
                      <a:pt x="1" y="30"/>
                      <a:pt x="1" y="26"/>
                    </a:cubicBezTo>
                    <a:cubicBezTo>
                      <a:pt x="0" y="19"/>
                      <a:pt x="0" y="11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3" y="0"/>
                      <a:pt x="3" y="2"/>
                      <a:pt x="3" y="3"/>
                    </a:cubicBezTo>
                    <a:cubicBezTo>
                      <a:pt x="3" y="5"/>
                      <a:pt x="4" y="8"/>
                      <a:pt x="4" y="11"/>
                    </a:cubicBezTo>
                    <a:cubicBezTo>
                      <a:pt x="5" y="9"/>
                      <a:pt x="6" y="7"/>
                      <a:pt x="8" y="7"/>
                    </a:cubicBezTo>
                    <a:cubicBezTo>
                      <a:pt x="11" y="7"/>
                      <a:pt x="9" y="10"/>
                      <a:pt x="10" y="11"/>
                    </a:cubicBezTo>
                    <a:close/>
                  </a:path>
                </a:pathLst>
              </a:custGeom>
              <a:solidFill>
                <a:srgbClr val="514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0" name="Freeform 535"/>
              <p:cNvSpPr>
                <a:spLocks/>
              </p:cNvSpPr>
              <p:nvPr/>
            </p:nvSpPr>
            <p:spPr bwMode="auto">
              <a:xfrm>
                <a:off x="4484" y="2017"/>
                <a:ext cx="140" cy="92"/>
              </a:xfrm>
              <a:custGeom>
                <a:avLst/>
                <a:gdLst>
                  <a:gd name="T0" fmla="*/ 97 w 97"/>
                  <a:gd name="T1" fmla="*/ 0 h 63"/>
                  <a:gd name="T2" fmla="*/ 94 w 97"/>
                  <a:gd name="T3" fmla="*/ 4 h 63"/>
                  <a:gd name="T4" fmla="*/ 66 w 97"/>
                  <a:gd name="T5" fmla="*/ 33 h 63"/>
                  <a:gd name="T6" fmla="*/ 42 w 97"/>
                  <a:gd name="T7" fmla="*/ 55 h 63"/>
                  <a:gd name="T8" fmla="*/ 11 w 97"/>
                  <a:gd name="T9" fmla="*/ 57 h 63"/>
                  <a:gd name="T10" fmla="*/ 0 w 97"/>
                  <a:gd name="T11" fmla="*/ 44 h 63"/>
                  <a:gd name="T12" fmla="*/ 10 w 97"/>
                  <a:gd name="T13" fmla="*/ 53 h 63"/>
                  <a:gd name="T14" fmla="*/ 35 w 97"/>
                  <a:gd name="T15" fmla="*/ 53 h 63"/>
                  <a:gd name="T16" fmla="*/ 35 w 97"/>
                  <a:gd name="T17" fmla="*/ 53 h 63"/>
                  <a:gd name="T18" fmla="*/ 60 w 97"/>
                  <a:gd name="T19" fmla="*/ 34 h 63"/>
                  <a:gd name="T20" fmla="*/ 74 w 97"/>
                  <a:gd name="T21" fmla="*/ 19 h 63"/>
                  <a:gd name="T22" fmla="*/ 95 w 97"/>
                  <a:gd name="T23" fmla="*/ 1 h 63"/>
                  <a:gd name="T24" fmla="*/ 97 w 97"/>
                  <a:gd name="T2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63">
                    <a:moveTo>
                      <a:pt x="97" y="0"/>
                    </a:moveTo>
                    <a:cubicBezTo>
                      <a:pt x="97" y="2"/>
                      <a:pt x="96" y="3"/>
                      <a:pt x="94" y="4"/>
                    </a:cubicBezTo>
                    <a:cubicBezTo>
                      <a:pt x="85" y="14"/>
                      <a:pt x="75" y="23"/>
                      <a:pt x="66" y="33"/>
                    </a:cubicBezTo>
                    <a:cubicBezTo>
                      <a:pt x="59" y="41"/>
                      <a:pt x="50" y="48"/>
                      <a:pt x="42" y="55"/>
                    </a:cubicBezTo>
                    <a:cubicBezTo>
                      <a:pt x="32" y="62"/>
                      <a:pt x="21" y="63"/>
                      <a:pt x="11" y="57"/>
                    </a:cubicBezTo>
                    <a:cubicBezTo>
                      <a:pt x="6" y="54"/>
                      <a:pt x="3" y="48"/>
                      <a:pt x="0" y="44"/>
                    </a:cubicBezTo>
                    <a:cubicBezTo>
                      <a:pt x="4" y="47"/>
                      <a:pt x="7" y="50"/>
                      <a:pt x="10" y="53"/>
                    </a:cubicBezTo>
                    <a:cubicBezTo>
                      <a:pt x="16" y="57"/>
                      <a:pt x="29" y="57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45" y="49"/>
                      <a:pt x="52" y="41"/>
                      <a:pt x="60" y="34"/>
                    </a:cubicBezTo>
                    <a:cubicBezTo>
                      <a:pt x="65" y="30"/>
                      <a:pt x="69" y="24"/>
                      <a:pt x="74" y="19"/>
                    </a:cubicBezTo>
                    <a:cubicBezTo>
                      <a:pt x="81" y="12"/>
                      <a:pt x="88" y="7"/>
                      <a:pt x="95" y="1"/>
                    </a:cubicBezTo>
                    <a:cubicBezTo>
                      <a:pt x="95" y="0"/>
                      <a:pt x="96" y="0"/>
                      <a:pt x="97" y="0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1" name="Freeform 536"/>
              <p:cNvSpPr>
                <a:spLocks/>
              </p:cNvSpPr>
              <p:nvPr/>
            </p:nvSpPr>
            <p:spPr bwMode="auto">
              <a:xfrm>
                <a:off x="4651" y="2119"/>
                <a:ext cx="35" cy="105"/>
              </a:xfrm>
              <a:custGeom>
                <a:avLst/>
                <a:gdLst>
                  <a:gd name="T0" fmla="*/ 7 w 24"/>
                  <a:gd name="T1" fmla="*/ 0 h 73"/>
                  <a:gd name="T2" fmla="*/ 9 w 24"/>
                  <a:gd name="T3" fmla="*/ 3 h 73"/>
                  <a:gd name="T4" fmla="*/ 8 w 24"/>
                  <a:gd name="T5" fmla="*/ 13 h 73"/>
                  <a:gd name="T6" fmla="*/ 9 w 24"/>
                  <a:gd name="T7" fmla="*/ 20 h 73"/>
                  <a:gd name="T8" fmla="*/ 11 w 24"/>
                  <a:gd name="T9" fmla="*/ 32 h 73"/>
                  <a:gd name="T10" fmla="*/ 17 w 24"/>
                  <a:gd name="T11" fmla="*/ 51 h 73"/>
                  <a:gd name="T12" fmla="*/ 17 w 24"/>
                  <a:gd name="T13" fmla="*/ 55 h 73"/>
                  <a:gd name="T14" fmla="*/ 18 w 24"/>
                  <a:gd name="T15" fmla="*/ 64 h 73"/>
                  <a:gd name="T16" fmla="*/ 20 w 24"/>
                  <a:gd name="T17" fmla="*/ 61 h 73"/>
                  <a:gd name="T18" fmla="*/ 22 w 24"/>
                  <a:gd name="T19" fmla="*/ 59 h 73"/>
                  <a:gd name="T20" fmla="*/ 23 w 24"/>
                  <a:gd name="T21" fmla="*/ 62 h 73"/>
                  <a:gd name="T22" fmla="*/ 24 w 24"/>
                  <a:gd name="T23" fmla="*/ 71 h 73"/>
                  <a:gd name="T24" fmla="*/ 17 w 24"/>
                  <a:gd name="T25" fmla="*/ 71 h 73"/>
                  <a:gd name="T26" fmla="*/ 13 w 24"/>
                  <a:gd name="T27" fmla="*/ 63 h 73"/>
                  <a:gd name="T28" fmla="*/ 8 w 24"/>
                  <a:gd name="T29" fmla="*/ 48 h 73"/>
                  <a:gd name="T30" fmla="*/ 8 w 24"/>
                  <a:gd name="T31" fmla="*/ 41 h 73"/>
                  <a:gd name="T32" fmla="*/ 4 w 24"/>
                  <a:gd name="T33" fmla="*/ 26 h 73"/>
                  <a:gd name="T34" fmla="*/ 1 w 24"/>
                  <a:gd name="T35" fmla="*/ 12 h 73"/>
                  <a:gd name="T36" fmla="*/ 5 w 24"/>
                  <a:gd name="T37" fmla="*/ 4 h 73"/>
                  <a:gd name="T38" fmla="*/ 7 w 24"/>
                  <a:gd name="T3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73">
                    <a:moveTo>
                      <a:pt x="7" y="0"/>
                    </a:moveTo>
                    <a:cubicBezTo>
                      <a:pt x="8" y="1"/>
                      <a:pt x="9" y="2"/>
                      <a:pt x="9" y="3"/>
                    </a:cubicBezTo>
                    <a:cubicBezTo>
                      <a:pt x="10" y="6"/>
                      <a:pt x="8" y="9"/>
                      <a:pt x="8" y="13"/>
                    </a:cubicBezTo>
                    <a:cubicBezTo>
                      <a:pt x="8" y="15"/>
                      <a:pt x="8" y="18"/>
                      <a:pt x="9" y="20"/>
                    </a:cubicBezTo>
                    <a:cubicBezTo>
                      <a:pt x="10" y="24"/>
                      <a:pt x="10" y="28"/>
                      <a:pt x="11" y="32"/>
                    </a:cubicBezTo>
                    <a:cubicBezTo>
                      <a:pt x="11" y="39"/>
                      <a:pt x="15" y="45"/>
                      <a:pt x="17" y="51"/>
                    </a:cubicBezTo>
                    <a:cubicBezTo>
                      <a:pt x="17" y="52"/>
                      <a:pt x="17" y="54"/>
                      <a:pt x="17" y="55"/>
                    </a:cubicBezTo>
                    <a:cubicBezTo>
                      <a:pt x="17" y="58"/>
                      <a:pt x="17" y="61"/>
                      <a:pt x="18" y="64"/>
                    </a:cubicBezTo>
                    <a:cubicBezTo>
                      <a:pt x="19" y="63"/>
                      <a:pt x="19" y="62"/>
                      <a:pt x="20" y="61"/>
                    </a:cubicBezTo>
                    <a:cubicBezTo>
                      <a:pt x="21" y="60"/>
                      <a:pt x="21" y="58"/>
                      <a:pt x="22" y="59"/>
                    </a:cubicBezTo>
                    <a:cubicBezTo>
                      <a:pt x="24" y="59"/>
                      <a:pt x="24" y="61"/>
                      <a:pt x="23" y="62"/>
                    </a:cubicBezTo>
                    <a:cubicBezTo>
                      <a:pt x="22" y="65"/>
                      <a:pt x="23" y="68"/>
                      <a:pt x="24" y="71"/>
                    </a:cubicBezTo>
                    <a:cubicBezTo>
                      <a:pt x="21" y="73"/>
                      <a:pt x="19" y="69"/>
                      <a:pt x="17" y="71"/>
                    </a:cubicBezTo>
                    <a:cubicBezTo>
                      <a:pt x="14" y="69"/>
                      <a:pt x="14" y="66"/>
                      <a:pt x="13" y="63"/>
                    </a:cubicBezTo>
                    <a:cubicBezTo>
                      <a:pt x="11" y="58"/>
                      <a:pt x="13" y="53"/>
                      <a:pt x="8" y="48"/>
                    </a:cubicBezTo>
                    <a:cubicBezTo>
                      <a:pt x="7" y="47"/>
                      <a:pt x="9" y="44"/>
                      <a:pt x="8" y="41"/>
                    </a:cubicBezTo>
                    <a:cubicBezTo>
                      <a:pt x="7" y="36"/>
                      <a:pt x="7" y="30"/>
                      <a:pt x="4" y="26"/>
                    </a:cubicBezTo>
                    <a:cubicBezTo>
                      <a:pt x="1" y="21"/>
                      <a:pt x="4" y="16"/>
                      <a:pt x="1" y="12"/>
                    </a:cubicBezTo>
                    <a:cubicBezTo>
                      <a:pt x="0" y="10"/>
                      <a:pt x="3" y="6"/>
                      <a:pt x="5" y="4"/>
                    </a:cubicBezTo>
                    <a:cubicBezTo>
                      <a:pt x="5" y="2"/>
                      <a:pt x="6" y="1"/>
                      <a:pt x="7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2" name="Freeform 537"/>
              <p:cNvSpPr>
                <a:spLocks/>
              </p:cNvSpPr>
              <p:nvPr/>
            </p:nvSpPr>
            <p:spPr bwMode="auto">
              <a:xfrm>
                <a:off x="4452" y="2042"/>
                <a:ext cx="134" cy="72"/>
              </a:xfrm>
              <a:custGeom>
                <a:avLst/>
                <a:gdLst>
                  <a:gd name="T0" fmla="*/ 34 w 93"/>
                  <a:gd name="T1" fmla="*/ 47 h 50"/>
                  <a:gd name="T2" fmla="*/ 2 w 93"/>
                  <a:gd name="T3" fmla="*/ 5 h 50"/>
                  <a:gd name="T4" fmla="*/ 1 w 93"/>
                  <a:gd name="T5" fmla="*/ 0 h 50"/>
                  <a:gd name="T6" fmla="*/ 22 w 93"/>
                  <a:gd name="T7" fmla="*/ 33 h 50"/>
                  <a:gd name="T8" fmla="*/ 59 w 93"/>
                  <a:gd name="T9" fmla="*/ 42 h 50"/>
                  <a:gd name="T10" fmla="*/ 79 w 93"/>
                  <a:gd name="T11" fmla="*/ 28 h 50"/>
                  <a:gd name="T12" fmla="*/ 93 w 93"/>
                  <a:gd name="T13" fmla="*/ 17 h 50"/>
                  <a:gd name="T14" fmla="*/ 78 w 93"/>
                  <a:gd name="T15" fmla="*/ 32 h 50"/>
                  <a:gd name="T16" fmla="*/ 73 w 93"/>
                  <a:gd name="T17" fmla="*/ 37 h 50"/>
                  <a:gd name="T18" fmla="*/ 73 w 93"/>
                  <a:gd name="T19" fmla="*/ 37 h 50"/>
                  <a:gd name="T20" fmla="*/ 62 w 93"/>
                  <a:gd name="T21" fmla="*/ 45 h 50"/>
                  <a:gd name="T22" fmla="*/ 62 w 93"/>
                  <a:gd name="T23" fmla="*/ 45 h 50"/>
                  <a:gd name="T24" fmla="*/ 34 w 93"/>
                  <a:gd name="T25" fmla="*/ 4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50">
                    <a:moveTo>
                      <a:pt x="34" y="47"/>
                    </a:moveTo>
                    <a:cubicBezTo>
                      <a:pt x="20" y="35"/>
                      <a:pt x="10" y="21"/>
                      <a:pt x="2" y="5"/>
                    </a:cubicBezTo>
                    <a:cubicBezTo>
                      <a:pt x="1" y="4"/>
                      <a:pt x="0" y="3"/>
                      <a:pt x="1" y="0"/>
                    </a:cubicBezTo>
                    <a:cubicBezTo>
                      <a:pt x="6" y="12"/>
                      <a:pt x="14" y="23"/>
                      <a:pt x="22" y="33"/>
                    </a:cubicBezTo>
                    <a:cubicBezTo>
                      <a:pt x="30" y="43"/>
                      <a:pt x="45" y="49"/>
                      <a:pt x="59" y="42"/>
                    </a:cubicBezTo>
                    <a:cubicBezTo>
                      <a:pt x="66" y="38"/>
                      <a:pt x="72" y="33"/>
                      <a:pt x="79" y="28"/>
                    </a:cubicBezTo>
                    <a:cubicBezTo>
                      <a:pt x="84" y="25"/>
                      <a:pt x="88" y="21"/>
                      <a:pt x="93" y="17"/>
                    </a:cubicBezTo>
                    <a:cubicBezTo>
                      <a:pt x="89" y="23"/>
                      <a:pt x="85" y="29"/>
                      <a:pt x="78" y="32"/>
                    </a:cubicBezTo>
                    <a:cubicBezTo>
                      <a:pt x="76" y="33"/>
                      <a:pt x="74" y="34"/>
                      <a:pt x="73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0" y="40"/>
                      <a:pt x="66" y="42"/>
                      <a:pt x="62" y="45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53" y="50"/>
                      <a:pt x="43" y="50"/>
                      <a:pt x="34" y="47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3" name="Freeform 538"/>
              <p:cNvSpPr>
                <a:spLocks/>
              </p:cNvSpPr>
              <p:nvPr/>
            </p:nvSpPr>
            <p:spPr bwMode="auto">
              <a:xfrm>
                <a:off x="4549" y="2162"/>
                <a:ext cx="55" cy="43"/>
              </a:xfrm>
              <a:custGeom>
                <a:avLst/>
                <a:gdLst>
                  <a:gd name="T0" fmla="*/ 18 w 38"/>
                  <a:gd name="T1" fmla="*/ 14 h 30"/>
                  <a:gd name="T2" fmla="*/ 11 w 38"/>
                  <a:gd name="T3" fmla="*/ 13 h 30"/>
                  <a:gd name="T4" fmla="*/ 8 w 38"/>
                  <a:gd name="T5" fmla="*/ 16 h 30"/>
                  <a:gd name="T6" fmla="*/ 11 w 38"/>
                  <a:gd name="T7" fmla="*/ 21 h 30"/>
                  <a:gd name="T8" fmla="*/ 17 w 38"/>
                  <a:gd name="T9" fmla="*/ 30 h 30"/>
                  <a:gd name="T10" fmla="*/ 5 w 38"/>
                  <a:gd name="T11" fmla="*/ 21 h 30"/>
                  <a:gd name="T12" fmla="*/ 3 w 38"/>
                  <a:gd name="T13" fmla="*/ 10 h 30"/>
                  <a:gd name="T14" fmla="*/ 6 w 38"/>
                  <a:gd name="T15" fmla="*/ 6 h 30"/>
                  <a:gd name="T16" fmla="*/ 17 w 38"/>
                  <a:gd name="T17" fmla="*/ 5 h 30"/>
                  <a:gd name="T18" fmla="*/ 32 w 38"/>
                  <a:gd name="T19" fmla="*/ 2 h 30"/>
                  <a:gd name="T20" fmla="*/ 38 w 38"/>
                  <a:gd name="T21" fmla="*/ 5 h 30"/>
                  <a:gd name="T22" fmla="*/ 14 w 38"/>
                  <a:gd name="T23" fmla="*/ 8 h 30"/>
                  <a:gd name="T24" fmla="*/ 25 w 38"/>
                  <a:gd name="T25" fmla="*/ 8 h 30"/>
                  <a:gd name="T26" fmla="*/ 31 w 38"/>
                  <a:gd name="T27" fmla="*/ 11 h 30"/>
                  <a:gd name="T28" fmla="*/ 12 w 38"/>
                  <a:gd name="T29" fmla="*/ 11 h 30"/>
                  <a:gd name="T30" fmla="*/ 24 w 38"/>
                  <a:gd name="T31" fmla="*/ 16 h 30"/>
                  <a:gd name="T32" fmla="*/ 18 w 38"/>
                  <a:gd name="T33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30">
                    <a:moveTo>
                      <a:pt x="18" y="14"/>
                    </a:moveTo>
                    <a:cubicBezTo>
                      <a:pt x="16" y="13"/>
                      <a:pt x="13" y="14"/>
                      <a:pt x="11" y="13"/>
                    </a:cubicBezTo>
                    <a:cubicBezTo>
                      <a:pt x="9" y="13"/>
                      <a:pt x="9" y="15"/>
                      <a:pt x="8" y="16"/>
                    </a:cubicBezTo>
                    <a:cubicBezTo>
                      <a:pt x="8" y="19"/>
                      <a:pt x="9" y="20"/>
                      <a:pt x="11" y="21"/>
                    </a:cubicBezTo>
                    <a:cubicBezTo>
                      <a:pt x="15" y="23"/>
                      <a:pt x="17" y="26"/>
                      <a:pt x="17" y="30"/>
                    </a:cubicBezTo>
                    <a:cubicBezTo>
                      <a:pt x="15" y="24"/>
                      <a:pt x="10" y="23"/>
                      <a:pt x="5" y="21"/>
                    </a:cubicBezTo>
                    <a:cubicBezTo>
                      <a:pt x="1" y="19"/>
                      <a:pt x="0" y="13"/>
                      <a:pt x="3" y="10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10" y="5"/>
                      <a:pt x="13" y="4"/>
                      <a:pt x="17" y="5"/>
                    </a:cubicBezTo>
                    <a:cubicBezTo>
                      <a:pt x="22" y="5"/>
                      <a:pt x="27" y="3"/>
                      <a:pt x="32" y="2"/>
                    </a:cubicBezTo>
                    <a:cubicBezTo>
                      <a:pt x="34" y="1"/>
                      <a:pt x="38" y="0"/>
                      <a:pt x="38" y="5"/>
                    </a:cubicBezTo>
                    <a:cubicBezTo>
                      <a:pt x="29" y="3"/>
                      <a:pt x="22" y="8"/>
                      <a:pt x="14" y="8"/>
                    </a:cubicBezTo>
                    <a:cubicBezTo>
                      <a:pt x="18" y="10"/>
                      <a:pt x="21" y="9"/>
                      <a:pt x="25" y="8"/>
                    </a:cubicBezTo>
                    <a:cubicBezTo>
                      <a:pt x="29" y="6"/>
                      <a:pt x="30" y="8"/>
                      <a:pt x="31" y="11"/>
                    </a:cubicBezTo>
                    <a:cubicBezTo>
                      <a:pt x="24" y="9"/>
                      <a:pt x="18" y="12"/>
                      <a:pt x="12" y="11"/>
                    </a:cubicBezTo>
                    <a:cubicBezTo>
                      <a:pt x="15" y="15"/>
                      <a:pt x="21" y="10"/>
                      <a:pt x="24" y="16"/>
                    </a:cubicBezTo>
                    <a:cubicBezTo>
                      <a:pt x="22" y="15"/>
                      <a:pt x="20" y="14"/>
                      <a:pt x="18" y="1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4" name="Freeform 539"/>
              <p:cNvSpPr>
                <a:spLocks/>
              </p:cNvSpPr>
              <p:nvPr/>
            </p:nvSpPr>
            <p:spPr bwMode="auto">
              <a:xfrm>
                <a:off x="4588" y="1883"/>
                <a:ext cx="26" cy="77"/>
              </a:xfrm>
              <a:custGeom>
                <a:avLst/>
                <a:gdLst>
                  <a:gd name="T0" fmla="*/ 14 w 18"/>
                  <a:gd name="T1" fmla="*/ 47 h 53"/>
                  <a:gd name="T2" fmla="*/ 14 w 18"/>
                  <a:gd name="T3" fmla="*/ 53 h 53"/>
                  <a:gd name="T4" fmla="*/ 3 w 18"/>
                  <a:gd name="T5" fmla="*/ 19 h 53"/>
                  <a:gd name="T6" fmla="*/ 1 w 18"/>
                  <a:gd name="T7" fmla="*/ 0 h 53"/>
                  <a:gd name="T8" fmla="*/ 8 w 18"/>
                  <a:gd name="T9" fmla="*/ 29 h 53"/>
                  <a:gd name="T10" fmla="*/ 8 w 18"/>
                  <a:gd name="T11" fmla="*/ 29 h 53"/>
                  <a:gd name="T12" fmla="*/ 13 w 18"/>
                  <a:gd name="T13" fmla="*/ 42 h 53"/>
                  <a:gd name="T14" fmla="*/ 14 w 18"/>
                  <a:gd name="T15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53">
                    <a:moveTo>
                      <a:pt x="14" y="47"/>
                    </a:moveTo>
                    <a:cubicBezTo>
                      <a:pt x="14" y="49"/>
                      <a:pt x="18" y="51"/>
                      <a:pt x="14" y="53"/>
                    </a:cubicBezTo>
                    <a:cubicBezTo>
                      <a:pt x="10" y="41"/>
                      <a:pt x="7" y="30"/>
                      <a:pt x="3" y="19"/>
                    </a:cubicBezTo>
                    <a:cubicBezTo>
                      <a:pt x="1" y="13"/>
                      <a:pt x="0" y="6"/>
                      <a:pt x="1" y="0"/>
                    </a:cubicBezTo>
                    <a:cubicBezTo>
                      <a:pt x="2" y="10"/>
                      <a:pt x="3" y="20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10" y="33"/>
                      <a:pt x="11" y="38"/>
                      <a:pt x="13" y="42"/>
                    </a:cubicBezTo>
                    <a:cubicBezTo>
                      <a:pt x="14" y="44"/>
                      <a:pt x="15" y="45"/>
                      <a:pt x="14" y="47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5" name="Freeform 540"/>
              <p:cNvSpPr>
                <a:spLocks/>
              </p:cNvSpPr>
              <p:nvPr/>
            </p:nvSpPr>
            <p:spPr bwMode="auto">
              <a:xfrm>
                <a:off x="4589" y="2146"/>
                <a:ext cx="28" cy="15"/>
              </a:xfrm>
              <a:custGeom>
                <a:avLst/>
                <a:gdLst>
                  <a:gd name="T0" fmla="*/ 0 w 19"/>
                  <a:gd name="T1" fmla="*/ 5 h 10"/>
                  <a:gd name="T2" fmla="*/ 3 w 19"/>
                  <a:gd name="T3" fmla="*/ 2 h 10"/>
                  <a:gd name="T4" fmla="*/ 17 w 19"/>
                  <a:gd name="T5" fmla="*/ 4 h 10"/>
                  <a:gd name="T6" fmla="*/ 19 w 19"/>
                  <a:gd name="T7" fmla="*/ 10 h 10"/>
                  <a:gd name="T8" fmla="*/ 0 w 1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0" y="5"/>
                    </a:moveTo>
                    <a:cubicBezTo>
                      <a:pt x="0" y="3"/>
                      <a:pt x="2" y="4"/>
                      <a:pt x="3" y="2"/>
                    </a:cubicBezTo>
                    <a:cubicBezTo>
                      <a:pt x="8" y="1"/>
                      <a:pt x="13" y="0"/>
                      <a:pt x="17" y="4"/>
                    </a:cubicBezTo>
                    <a:cubicBezTo>
                      <a:pt x="18" y="5"/>
                      <a:pt x="19" y="7"/>
                      <a:pt x="19" y="10"/>
                    </a:cubicBezTo>
                    <a:cubicBezTo>
                      <a:pt x="14" y="2"/>
                      <a:pt x="7" y="4"/>
                      <a:pt x="0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6" name="Freeform 541"/>
              <p:cNvSpPr>
                <a:spLocks/>
              </p:cNvSpPr>
              <p:nvPr/>
            </p:nvSpPr>
            <p:spPr bwMode="auto">
              <a:xfrm>
                <a:off x="4578" y="2159"/>
                <a:ext cx="31" cy="9"/>
              </a:xfrm>
              <a:custGeom>
                <a:avLst/>
                <a:gdLst>
                  <a:gd name="T0" fmla="*/ 0 w 22"/>
                  <a:gd name="T1" fmla="*/ 5 h 6"/>
                  <a:gd name="T2" fmla="*/ 1 w 22"/>
                  <a:gd name="T3" fmla="*/ 3 h 6"/>
                  <a:gd name="T4" fmla="*/ 17 w 22"/>
                  <a:gd name="T5" fmla="*/ 1 h 6"/>
                  <a:gd name="T6" fmla="*/ 22 w 22"/>
                  <a:gd name="T7" fmla="*/ 6 h 6"/>
                  <a:gd name="T8" fmla="*/ 0 w 22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0" y="5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6" y="2"/>
                      <a:pt x="11" y="0"/>
                      <a:pt x="17" y="1"/>
                    </a:cubicBezTo>
                    <a:cubicBezTo>
                      <a:pt x="20" y="1"/>
                      <a:pt x="22" y="2"/>
                      <a:pt x="22" y="6"/>
                    </a:cubicBezTo>
                    <a:cubicBezTo>
                      <a:pt x="15" y="0"/>
                      <a:pt x="8" y="4"/>
                      <a:pt x="0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7" name="Freeform 542"/>
              <p:cNvSpPr>
                <a:spLocks/>
              </p:cNvSpPr>
              <p:nvPr/>
            </p:nvSpPr>
            <p:spPr bwMode="auto">
              <a:xfrm>
                <a:off x="4586" y="2153"/>
                <a:ext cx="28" cy="10"/>
              </a:xfrm>
              <a:custGeom>
                <a:avLst/>
                <a:gdLst>
                  <a:gd name="T0" fmla="*/ 0 w 19"/>
                  <a:gd name="T1" fmla="*/ 4 h 7"/>
                  <a:gd name="T2" fmla="*/ 0 w 19"/>
                  <a:gd name="T3" fmla="*/ 2 h 7"/>
                  <a:gd name="T4" fmla="*/ 11 w 19"/>
                  <a:gd name="T5" fmla="*/ 1 h 7"/>
                  <a:gd name="T6" fmla="*/ 19 w 19"/>
                  <a:gd name="T7" fmla="*/ 7 h 7"/>
                  <a:gd name="T8" fmla="*/ 0 w 19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0" y="4"/>
                    </a:moveTo>
                    <a:cubicBezTo>
                      <a:pt x="0" y="3"/>
                      <a:pt x="0" y="3"/>
                      <a:pt x="0" y="2"/>
                    </a:cubicBezTo>
                    <a:cubicBezTo>
                      <a:pt x="4" y="1"/>
                      <a:pt x="8" y="1"/>
                      <a:pt x="11" y="1"/>
                    </a:cubicBezTo>
                    <a:cubicBezTo>
                      <a:pt x="16" y="1"/>
                      <a:pt x="18" y="3"/>
                      <a:pt x="19" y="7"/>
                    </a:cubicBezTo>
                    <a:cubicBezTo>
                      <a:pt x="13" y="0"/>
                      <a:pt x="6" y="4"/>
                      <a:pt x="0" y="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8" name="Freeform 543"/>
              <p:cNvSpPr>
                <a:spLocks/>
              </p:cNvSpPr>
              <p:nvPr/>
            </p:nvSpPr>
            <p:spPr bwMode="auto">
              <a:xfrm>
                <a:off x="4593" y="2122"/>
                <a:ext cx="34" cy="14"/>
              </a:xfrm>
              <a:custGeom>
                <a:avLst/>
                <a:gdLst>
                  <a:gd name="T0" fmla="*/ 11 w 23"/>
                  <a:gd name="T1" fmla="*/ 5 h 10"/>
                  <a:gd name="T2" fmla="*/ 0 w 23"/>
                  <a:gd name="T3" fmla="*/ 10 h 10"/>
                  <a:gd name="T4" fmla="*/ 15 w 23"/>
                  <a:gd name="T5" fmla="*/ 1 h 10"/>
                  <a:gd name="T6" fmla="*/ 23 w 23"/>
                  <a:gd name="T7" fmla="*/ 2 h 10"/>
                  <a:gd name="T8" fmla="*/ 11 w 2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1" y="5"/>
                    </a:moveTo>
                    <a:cubicBezTo>
                      <a:pt x="7" y="6"/>
                      <a:pt x="4" y="9"/>
                      <a:pt x="0" y="10"/>
                    </a:cubicBezTo>
                    <a:cubicBezTo>
                      <a:pt x="5" y="6"/>
                      <a:pt x="10" y="3"/>
                      <a:pt x="15" y="1"/>
                    </a:cubicBezTo>
                    <a:cubicBezTo>
                      <a:pt x="18" y="1"/>
                      <a:pt x="20" y="0"/>
                      <a:pt x="23" y="2"/>
                    </a:cubicBezTo>
                    <a:cubicBezTo>
                      <a:pt x="18" y="3"/>
                      <a:pt x="14" y="2"/>
                      <a:pt x="11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599" name="Freeform 544"/>
              <p:cNvSpPr>
                <a:spLocks/>
              </p:cNvSpPr>
              <p:nvPr/>
            </p:nvSpPr>
            <p:spPr bwMode="auto">
              <a:xfrm>
                <a:off x="4595" y="2140"/>
                <a:ext cx="24" cy="13"/>
              </a:xfrm>
              <a:custGeom>
                <a:avLst/>
                <a:gdLst>
                  <a:gd name="T0" fmla="*/ 0 w 17"/>
                  <a:gd name="T1" fmla="*/ 5 h 9"/>
                  <a:gd name="T2" fmla="*/ 3 w 17"/>
                  <a:gd name="T3" fmla="*/ 2 h 9"/>
                  <a:gd name="T4" fmla="*/ 17 w 17"/>
                  <a:gd name="T5" fmla="*/ 9 h 9"/>
                  <a:gd name="T6" fmla="*/ 0 w 17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9">
                    <a:moveTo>
                      <a:pt x="0" y="5"/>
                    </a:moveTo>
                    <a:cubicBezTo>
                      <a:pt x="1" y="4"/>
                      <a:pt x="2" y="3"/>
                      <a:pt x="3" y="2"/>
                    </a:cubicBezTo>
                    <a:cubicBezTo>
                      <a:pt x="10" y="0"/>
                      <a:pt x="15" y="2"/>
                      <a:pt x="17" y="9"/>
                    </a:cubicBezTo>
                    <a:cubicBezTo>
                      <a:pt x="12" y="2"/>
                      <a:pt x="7" y="2"/>
                      <a:pt x="0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0" name="Freeform 545"/>
              <p:cNvSpPr>
                <a:spLocks/>
              </p:cNvSpPr>
              <p:nvPr/>
            </p:nvSpPr>
            <p:spPr bwMode="auto">
              <a:xfrm>
                <a:off x="4650" y="2028"/>
                <a:ext cx="6" cy="33"/>
              </a:xfrm>
              <a:custGeom>
                <a:avLst/>
                <a:gdLst>
                  <a:gd name="T0" fmla="*/ 3 w 4"/>
                  <a:gd name="T1" fmla="*/ 23 h 23"/>
                  <a:gd name="T2" fmla="*/ 4 w 4"/>
                  <a:gd name="T3" fmla="*/ 0 h 23"/>
                  <a:gd name="T4" fmla="*/ 3 w 4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3">
                    <a:moveTo>
                      <a:pt x="3" y="23"/>
                    </a:moveTo>
                    <a:cubicBezTo>
                      <a:pt x="0" y="15"/>
                      <a:pt x="3" y="8"/>
                      <a:pt x="4" y="0"/>
                    </a:cubicBezTo>
                    <a:cubicBezTo>
                      <a:pt x="4" y="8"/>
                      <a:pt x="1" y="15"/>
                      <a:pt x="3" y="23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1" name="Freeform 546"/>
              <p:cNvSpPr>
                <a:spLocks/>
              </p:cNvSpPr>
              <p:nvPr/>
            </p:nvSpPr>
            <p:spPr bwMode="auto">
              <a:xfrm>
                <a:off x="4530" y="1832"/>
                <a:ext cx="7" cy="9"/>
              </a:xfrm>
              <a:custGeom>
                <a:avLst/>
                <a:gdLst>
                  <a:gd name="T0" fmla="*/ 5 w 5"/>
                  <a:gd name="T1" fmla="*/ 2 h 6"/>
                  <a:gd name="T2" fmla="*/ 3 w 5"/>
                  <a:gd name="T3" fmla="*/ 6 h 6"/>
                  <a:gd name="T4" fmla="*/ 0 w 5"/>
                  <a:gd name="T5" fmla="*/ 3 h 6"/>
                  <a:gd name="T6" fmla="*/ 4 w 5"/>
                  <a:gd name="T7" fmla="*/ 0 h 6"/>
                  <a:gd name="T8" fmla="*/ 5 w 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5" y="2"/>
                    </a:moveTo>
                    <a:cubicBezTo>
                      <a:pt x="4" y="3"/>
                      <a:pt x="5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" y="0"/>
                      <a:pt x="5" y="1"/>
                      <a:pt x="5" y="2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2" name="Freeform 547"/>
              <p:cNvSpPr>
                <a:spLocks/>
              </p:cNvSpPr>
              <p:nvPr/>
            </p:nvSpPr>
            <p:spPr bwMode="auto">
              <a:xfrm>
                <a:off x="4436" y="1863"/>
                <a:ext cx="10" cy="24"/>
              </a:xfrm>
              <a:custGeom>
                <a:avLst/>
                <a:gdLst>
                  <a:gd name="T0" fmla="*/ 3 w 7"/>
                  <a:gd name="T1" fmla="*/ 1 h 17"/>
                  <a:gd name="T2" fmla="*/ 4 w 7"/>
                  <a:gd name="T3" fmla="*/ 0 h 17"/>
                  <a:gd name="T4" fmla="*/ 7 w 7"/>
                  <a:gd name="T5" fmla="*/ 17 h 17"/>
                  <a:gd name="T6" fmla="*/ 6 w 7"/>
                  <a:gd name="T7" fmla="*/ 14 h 17"/>
                  <a:gd name="T8" fmla="*/ 3 w 7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7">
                    <a:moveTo>
                      <a:pt x="3" y="1"/>
                    </a:moveTo>
                    <a:cubicBezTo>
                      <a:pt x="3" y="1"/>
                      <a:pt x="3" y="0"/>
                      <a:pt x="4" y="0"/>
                    </a:cubicBezTo>
                    <a:cubicBezTo>
                      <a:pt x="4" y="6"/>
                      <a:pt x="7" y="11"/>
                      <a:pt x="7" y="17"/>
                    </a:cubicBezTo>
                    <a:cubicBezTo>
                      <a:pt x="7" y="16"/>
                      <a:pt x="6" y="15"/>
                      <a:pt x="6" y="14"/>
                    </a:cubicBezTo>
                    <a:cubicBezTo>
                      <a:pt x="4" y="10"/>
                      <a:pt x="0" y="6"/>
                      <a:pt x="3" y="1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3" name="Freeform 548"/>
              <p:cNvSpPr>
                <a:spLocks/>
              </p:cNvSpPr>
              <p:nvPr/>
            </p:nvSpPr>
            <p:spPr bwMode="auto">
              <a:xfrm>
                <a:off x="4410" y="1997"/>
                <a:ext cx="6" cy="18"/>
              </a:xfrm>
              <a:custGeom>
                <a:avLst/>
                <a:gdLst>
                  <a:gd name="T0" fmla="*/ 3 w 4"/>
                  <a:gd name="T1" fmla="*/ 5 h 12"/>
                  <a:gd name="T2" fmla="*/ 4 w 4"/>
                  <a:gd name="T3" fmla="*/ 12 h 12"/>
                  <a:gd name="T4" fmla="*/ 2 w 4"/>
                  <a:gd name="T5" fmla="*/ 0 h 12"/>
                  <a:gd name="T6" fmla="*/ 3 w 4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2">
                    <a:moveTo>
                      <a:pt x="3" y="5"/>
                    </a:moveTo>
                    <a:cubicBezTo>
                      <a:pt x="3" y="7"/>
                      <a:pt x="4" y="9"/>
                      <a:pt x="4" y="12"/>
                    </a:cubicBezTo>
                    <a:cubicBezTo>
                      <a:pt x="2" y="9"/>
                      <a:pt x="0" y="3"/>
                      <a:pt x="2" y="0"/>
                    </a:cubicBezTo>
                    <a:cubicBezTo>
                      <a:pt x="3" y="2"/>
                      <a:pt x="1" y="4"/>
                      <a:pt x="3" y="5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4" name="Freeform 549"/>
              <p:cNvSpPr>
                <a:spLocks/>
              </p:cNvSpPr>
              <p:nvPr/>
            </p:nvSpPr>
            <p:spPr bwMode="auto">
              <a:xfrm>
                <a:off x="4427" y="1883"/>
                <a:ext cx="7" cy="15"/>
              </a:xfrm>
              <a:custGeom>
                <a:avLst/>
                <a:gdLst>
                  <a:gd name="T0" fmla="*/ 0 w 5"/>
                  <a:gd name="T1" fmla="*/ 8 h 10"/>
                  <a:gd name="T2" fmla="*/ 3 w 5"/>
                  <a:gd name="T3" fmla="*/ 0 h 10"/>
                  <a:gd name="T4" fmla="*/ 0 w 5"/>
                  <a:gd name="T5" fmla="*/ 10 h 10"/>
                  <a:gd name="T6" fmla="*/ 0 w 5"/>
                  <a:gd name="T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">
                    <a:moveTo>
                      <a:pt x="0" y="8"/>
                    </a:moveTo>
                    <a:cubicBezTo>
                      <a:pt x="3" y="6"/>
                      <a:pt x="2" y="3"/>
                      <a:pt x="3" y="0"/>
                    </a:cubicBezTo>
                    <a:cubicBezTo>
                      <a:pt x="5" y="6"/>
                      <a:pt x="4" y="8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5" name="Freeform 550"/>
              <p:cNvSpPr>
                <a:spLocks/>
              </p:cNvSpPr>
              <p:nvPr/>
            </p:nvSpPr>
            <p:spPr bwMode="auto">
              <a:xfrm>
                <a:off x="4573" y="2185"/>
                <a:ext cx="9" cy="10"/>
              </a:xfrm>
              <a:custGeom>
                <a:avLst/>
                <a:gdLst>
                  <a:gd name="T0" fmla="*/ 0 w 6"/>
                  <a:gd name="T1" fmla="*/ 0 h 7"/>
                  <a:gd name="T2" fmla="*/ 0 w 6"/>
                  <a:gd name="T3" fmla="*/ 0 h 7"/>
                  <a:gd name="T4" fmla="*/ 6 w 6"/>
                  <a:gd name="T5" fmla="*/ 7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5" y="4"/>
                      <a:pt x="6" y="7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6" name="Freeform 551"/>
              <p:cNvSpPr>
                <a:spLocks/>
              </p:cNvSpPr>
              <p:nvPr/>
            </p:nvSpPr>
            <p:spPr bwMode="auto">
              <a:xfrm>
                <a:off x="4455" y="1856"/>
                <a:ext cx="7" cy="15"/>
              </a:xfrm>
              <a:custGeom>
                <a:avLst/>
                <a:gdLst>
                  <a:gd name="T0" fmla="*/ 0 w 5"/>
                  <a:gd name="T1" fmla="*/ 0 h 11"/>
                  <a:gd name="T2" fmla="*/ 5 w 5"/>
                  <a:gd name="T3" fmla="*/ 11 h 11"/>
                  <a:gd name="T4" fmla="*/ 0 w 5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1">
                    <a:moveTo>
                      <a:pt x="0" y="0"/>
                    </a:moveTo>
                    <a:cubicBezTo>
                      <a:pt x="2" y="3"/>
                      <a:pt x="4" y="7"/>
                      <a:pt x="5" y="11"/>
                    </a:cubicBezTo>
                    <a:cubicBezTo>
                      <a:pt x="2" y="8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7" name="Freeform 552"/>
              <p:cNvSpPr>
                <a:spLocks/>
              </p:cNvSpPr>
              <p:nvPr/>
            </p:nvSpPr>
            <p:spPr bwMode="auto">
              <a:xfrm>
                <a:off x="4549" y="1847"/>
                <a:ext cx="8" cy="11"/>
              </a:xfrm>
              <a:custGeom>
                <a:avLst/>
                <a:gdLst>
                  <a:gd name="T0" fmla="*/ 6 w 6"/>
                  <a:gd name="T1" fmla="*/ 0 h 8"/>
                  <a:gd name="T2" fmla="*/ 0 w 6"/>
                  <a:gd name="T3" fmla="*/ 8 h 8"/>
                  <a:gd name="T4" fmla="*/ 6 w 6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cubicBezTo>
                      <a:pt x="5" y="4"/>
                      <a:pt x="3" y="6"/>
                      <a:pt x="0" y="8"/>
                    </a:cubicBezTo>
                    <a:cubicBezTo>
                      <a:pt x="2" y="5"/>
                      <a:pt x="3" y="3"/>
                      <a:pt x="6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8" name="Freeform 553"/>
              <p:cNvSpPr>
                <a:spLocks/>
              </p:cNvSpPr>
              <p:nvPr/>
            </p:nvSpPr>
            <p:spPr bwMode="auto">
              <a:xfrm>
                <a:off x="4446" y="1851"/>
                <a:ext cx="6" cy="12"/>
              </a:xfrm>
              <a:custGeom>
                <a:avLst/>
                <a:gdLst>
                  <a:gd name="T0" fmla="*/ 0 w 4"/>
                  <a:gd name="T1" fmla="*/ 0 h 8"/>
                  <a:gd name="T2" fmla="*/ 1 w 4"/>
                  <a:gd name="T3" fmla="*/ 0 h 8"/>
                  <a:gd name="T4" fmla="*/ 4 w 4"/>
                  <a:gd name="T5" fmla="*/ 8 h 8"/>
                  <a:gd name="T6" fmla="*/ 0 w 4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2"/>
                      <a:pt x="3" y="4"/>
                      <a:pt x="4" y="8"/>
                    </a:cubicBezTo>
                    <a:cubicBezTo>
                      <a:pt x="2" y="5"/>
                      <a:pt x="2" y="3"/>
                      <a:pt x="0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09" name="Freeform 554"/>
              <p:cNvSpPr>
                <a:spLocks/>
              </p:cNvSpPr>
              <p:nvPr/>
            </p:nvSpPr>
            <p:spPr bwMode="auto">
              <a:xfrm>
                <a:off x="4458" y="1851"/>
                <a:ext cx="4" cy="9"/>
              </a:xfrm>
              <a:custGeom>
                <a:avLst/>
                <a:gdLst>
                  <a:gd name="T0" fmla="*/ 3 w 3"/>
                  <a:gd name="T1" fmla="*/ 6 h 6"/>
                  <a:gd name="T2" fmla="*/ 0 w 3"/>
                  <a:gd name="T3" fmla="*/ 0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4"/>
                      <a:pt x="0" y="3"/>
                      <a:pt x="0" y="0"/>
                    </a:cubicBezTo>
                    <a:cubicBezTo>
                      <a:pt x="2" y="2"/>
                      <a:pt x="3" y="3"/>
                      <a:pt x="3" y="6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0" name="Freeform 555"/>
              <p:cNvSpPr>
                <a:spLocks/>
              </p:cNvSpPr>
              <p:nvPr/>
            </p:nvSpPr>
            <p:spPr bwMode="auto">
              <a:xfrm>
                <a:off x="4553" y="1619"/>
                <a:ext cx="66" cy="95"/>
              </a:xfrm>
              <a:custGeom>
                <a:avLst/>
                <a:gdLst>
                  <a:gd name="T0" fmla="*/ 1 w 46"/>
                  <a:gd name="T1" fmla="*/ 48 h 66"/>
                  <a:gd name="T2" fmla="*/ 0 w 46"/>
                  <a:gd name="T3" fmla="*/ 13 h 66"/>
                  <a:gd name="T4" fmla="*/ 1 w 46"/>
                  <a:gd name="T5" fmla="*/ 9 h 66"/>
                  <a:gd name="T6" fmla="*/ 5 w 46"/>
                  <a:gd name="T7" fmla="*/ 7 h 66"/>
                  <a:gd name="T8" fmla="*/ 7 w 46"/>
                  <a:gd name="T9" fmla="*/ 8 h 66"/>
                  <a:gd name="T10" fmla="*/ 6 w 46"/>
                  <a:gd name="T11" fmla="*/ 6 h 66"/>
                  <a:gd name="T12" fmla="*/ 7 w 46"/>
                  <a:gd name="T13" fmla="*/ 5 h 66"/>
                  <a:gd name="T14" fmla="*/ 16 w 46"/>
                  <a:gd name="T15" fmla="*/ 9 h 66"/>
                  <a:gd name="T16" fmla="*/ 13 w 46"/>
                  <a:gd name="T17" fmla="*/ 2 h 66"/>
                  <a:gd name="T18" fmla="*/ 14 w 46"/>
                  <a:gd name="T19" fmla="*/ 0 h 66"/>
                  <a:gd name="T20" fmla="*/ 16 w 46"/>
                  <a:gd name="T21" fmla="*/ 1 h 66"/>
                  <a:gd name="T22" fmla="*/ 23 w 46"/>
                  <a:gd name="T23" fmla="*/ 5 h 66"/>
                  <a:gd name="T24" fmla="*/ 25 w 46"/>
                  <a:gd name="T25" fmla="*/ 5 h 66"/>
                  <a:gd name="T26" fmla="*/ 31 w 46"/>
                  <a:gd name="T27" fmla="*/ 3 h 66"/>
                  <a:gd name="T28" fmla="*/ 33 w 46"/>
                  <a:gd name="T29" fmla="*/ 2 h 66"/>
                  <a:gd name="T30" fmla="*/ 39 w 46"/>
                  <a:gd name="T31" fmla="*/ 7 h 66"/>
                  <a:gd name="T32" fmla="*/ 46 w 46"/>
                  <a:gd name="T33" fmla="*/ 28 h 66"/>
                  <a:gd name="T34" fmla="*/ 35 w 46"/>
                  <a:gd name="T35" fmla="*/ 56 h 66"/>
                  <a:gd name="T36" fmla="*/ 33 w 46"/>
                  <a:gd name="T37" fmla="*/ 61 h 66"/>
                  <a:gd name="T38" fmla="*/ 30 w 46"/>
                  <a:gd name="T39" fmla="*/ 66 h 66"/>
                  <a:gd name="T40" fmla="*/ 27 w 46"/>
                  <a:gd name="T41" fmla="*/ 61 h 66"/>
                  <a:gd name="T42" fmla="*/ 24 w 46"/>
                  <a:gd name="T43" fmla="*/ 58 h 66"/>
                  <a:gd name="T44" fmla="*/ 11 w 46"/>
                  <a:gd name="T45" fmla="*/ 49 h 66"/>
                  <a:gd name="T46" fmla="*/ 7 w 46"/>
                  <a:gd name="T47" fmla="*/ 46 h 66"/>
                  <a:gd name="T48" fmla="*/ 2 w 46"/>
                  <a:gd name="T49" fmla="*/ 38 h 66"/>
                  <a:gd name="T50" fmla="*/ 2 w 46"/>
                  <a:gd name="T51" fmla="*/ 41 h 66"/>
                  <a:gd name="T52" fmla="*/ 4 w 46"/>
                  <a:gd name="T53" fmla="*/ 45 h 66"/>
                  <a:gd name="T54" fmla="*/ 9 w 46"/>
                  <a:gd name="T55" fmla="*/ 48 h 66"/>
                  <a:gd name="T56" fmla="*/ 10 w 46"/>
                  <a:gd name="T57" fmla="*/ 51 h 66"/>
                  <a:gd name="T58" fmla="*/ 5 w 46"/>
                  <a:gd name="T59" fmla="*/ 53 h 66"/>
                  <a:gd name="T60" fmla="*/ 1 w 46"/>
                  <a:gd name="T61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" h="66">
                    <a:moveTo>
                      <a:pt x="1" y="48"/>
                    </a:moveTo>
                    <a:cubicBezTo>
                      <a:pt x="0" y="37"/>
                      <a:pt x="1" y="25"/>
                      <a:pt x="0" y="13"/>
                    </a:cubicBezTo>
                    <a:cubicBezTo>
                      <a:pt x="1" y="12"/>
                      <a:pt x="0" y="10"/>
                      <a:pt x="1" y="9"/>
                    </a:cubicBezTo>
                    <a:cubicBezTo>
                      <a:pt x="1" y="6"/>
                      <a:pt x="3" y="5"/>
                      <a:pt x="5" y="7"/>
                    </a:cubicBezTo>
                    <a:cubicBezTo>
                      <a:pt x="6" y="8"/>
                      <a:pt x="6" y="8"/>
                      <a:pt x="7" y="8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6"/>
                      <a:pt x="6" y="5"/>
                      <a:pt x="7" y="5"/>
                    </a:cubicBezTo>
                    <a:cubicBezTo>
                      <a:pt x="10" y="7"/>
                      <a:pt x="12" y="9"/>
                      <a:pt x="16" y="9"/>
                    </a:cubicBezTo>
                    <a:cubicBezTo>
                      <a:pt x="15" y="7"/>
                      <a:pt x="13" y="5"/>
                      <a:pt x="13" y="2"/>
                    </a:cubicBezTo>
                    <a:cubicBezTo>
                      <a:pt x="13" y="2"/>
                      <a:pt x="13" y="0"/>
                      <a:pt x="14" y="0"/>
                    </a:cubicBezTo>
                    <a:cubicBezTo>
                      <a:pt x="15" y="0"/>
                      <a:pt x="15" y="1"/>
                      <a:pt x="16" y="1"/>
                    </a:cubicBezTo>
                    <a:cubicBezTo>
                      <a:pt x="18" y="3"/>
                      <a:pt x="20" y="5"/>
                      <a:pt x="23" y="5"/>
                    </a:cubicBezTo>
                    <a:cubicBezTo>
                      <a:pt x="23" y="5"/>
                      <a:pt x="24" y="6"/>
                      <a:pt x="25" y="5"/>
                    </a:cubicBezTo>
                    <a:cubicBezTo>
                      <a:pt x="27" y="5"/>
                      <a:pt x="30" y="6"/>
                      <a:pt x="31" y="3"/>
                    </a:cubicBezTo>
                    <a:cubicBezTo>
                      <a:pt x="32" y="3"/>
                      <a:pt x="33" y="2"/>
                      <a:pt x="33" y="2"/>
                    </a:cubicBezTo>
                    <a:cubicBezTo>
                      <a:pt x="38" y="2"/>
                      <a:pt x="39" y="3"/>
                      <a:pt x="39" y="7"/>
                    </a:cubicBezTo>
                    <a:cubicBezTo>
                      <a:pt x="38" y="15"/>
                      <a:pt x="41" y="22"/>
                      <a:pt x="46" y="28"/>
                    </a:cubicBezTo>
                    <a:cubicBezTo>
                      <a:pt x="40" y="36"/>
                      <a:pt x="38" y="46"/>
                      <a:pt x="35" y="56"/>
                    </a:cubicBezTo>
                    <a:cubicBezTo>
                      <a:pt x="35" y="58"/>
                      <a:pt x="34" y="60"/>
                      <a:pt x="33" y="61"/>
                    </a:cubicBezTo>
                    <a:cubicBezTo>
                      <a:pt x="31" y="62"/>
                      <a:pt x="33" y="66"/>
                      <a:pt x="30" y="66"/>
                    </a:cubicBezTo>
                    <a:cubicBezTo>
                      <a:pt x="27" y="66"/>
                      <a:pt x="28" y="62"/>
                      <a:pt x="27" y="61"/>
                    </a:cubicBezTo>
                    <a:cubicBezTo>
                      <a:pt x="26" y="59"/>
                      <a:pt x="26" y="58"/>
                      <a:pt x="24" y="58"/>
                    </a:cubicBezTo>
                    <a:cubicBezTo>
                      <a:pt x="18" y="57"/>
                      <a:pt x="14" y="55"/>
                      <a:pt x="11" y="49"/>
                    </a:cubicBezTo>
                    <a:cubicBezTo>
                      <a:pt x="10" y="48"/>
                      <a:pt x="8" y="47"/>
                      <a:pt x="7" y="46"/>
                    </a:cubicBezTo>
                    <a:cubicBezTo>
                      <a:pt x="3" y="45"/>
                      <a:pt x="1" y="42"/>
                      <a:pt x="2" y="38"/>
                    </a:cubicBezTo>
                    <a:cubicBezTo>
                      <a:pt x="2" y="38"/>
                      <a:pt x="2" y="40"/>
                      <a:pt x="2" y="41"/>
                    </a:cubicBezTo>
                    <a:cubicBezTo>
                      <a:pt x="2" y="44"/>
                      <a:pt x="2" y="44"/>
                      <a:pt x="4" y="45"/>
                    </a:cubicBezTo>
                    <a:cubicBezTo>
                      <a:pt x="6" y="46"/>
                      <a:pt x="8" y="47"/>
                      <a:pt x="9" y="48"/>
                    </a:cubicBezTo>
                    <a:cubicBezTo>
                      <a:pt x="10" y="49"/>
                      <a:pt x="12" y="50"/>
                      <a:pt x="10" y="51"/>
                    </a:cubicBezTo>
                    <a:cubicBezTo>
                      <a:pt x="9" y="53"/>
                      <a:pt x="8" y="55"/>
                      <a:pt x="5" y="53"/>
                    </a:cubicBezTo>
                    <a:cubicBezTo>
                      <a:pt x="3" y="52"/>
                      <a:pt x="2" y="51"/>
                      <a:pt x="1" y="48"/>
                    </a:cubicBezTo>
                    <a:close/>
                  </a:path>
                </a:pathLst>
              </a:custGeom>
              <a:solidFill>
                <a:srgbClr val="8B85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1" name="Freeform 556"/>
              <p:cNvSpPr>
                <a:spLocks/>
              </p:cNvSpPr>
              <p:nvPr/>
            </p:nvSpPr>
            <p:spPr bwMode="auto">
              <a:xfrm>
                <a:off x="4573" y="1528"/>
                <a:ext cx="124" cy="132"/>
              </a:xfrm>
              <a:custGeom>
                <a:avLst/>
                <a:gdLst>
                  <a:gd name="T0" fmla="*/ 32 w 86"/>
                  <a:gd name="T1" fmla="*/ 91 h 92"/>
                  <a:gd name="T2" fmla="*/ 29 w 86"/>
                  <a:gd name="T3" fmla="*/ 90 h 92"/>
                  <a:gd name="T4" fmla="*/ 23 w 86"/>
                  <a:gd name="T5" fmla="*/ 75 h 92"/>
                  <a:gd name="T6" fmla="*/ 23 w 86"/>
                  <a:gd name="T7" fmla="*/ 73 h 92"/>
                  <a:gd name="T8" fmla="*/ 17 w 86"/>
                  <a:gd name="T9" fmla="*/ 67 h 92"/>
                  <a:gd name="T10" fmla="*/ 11 w 86"/>
                  <a:gd name="T11" fmla="*/ 68 h 92"/>
                  <a:gd name="T12" fmla="*/ 9 w 86"/>
                  <a:gd name="T13" fmla="*/ 69 h 92"/>
                  <a:gd name="T14" fmla="*/ 7 w 86"/>
                  <a:gd name="T15" fmla="*/ 62 h 92"/>
                  <a:gd name="T16" fmla="*/ 10 w 86"/>
                  <a:gd name="T17" fmla="*/ 59 h 92"/>
                  <a:gd name="T18" fmla="*/ 4 w 86"/>
                  <a:gd name="T19" fmla="*/ 61 h 92"/>
                  <a:gd name="T20" fmla="*/ 1 w 86"/>
                  <a:gd name="T21" fmla="*/ 60 h 92"/>
                  <a:gd name="T22" fmla="*/ 2 w 86"/>
                  <a:gd name="T23" fmla="*/ 57 h 92"/>
                  <a:gd name="T24" fmla="*/ 4 w 86"/>
                  <a:gd name="T25" fmla="*/ 56 h 92"/>
                  <a:gd name="T26" fmla="*/ 30 w 86"/>
                  <a:gd name="T27" fmla="*/ 53 h 92"/>
                  <a:gd name="T28" fmla="*/ 50 w 86"/>
                  <a:gd name="T29" fmla="*/ 46 h 92"/>
                  <a:gd name="T30" fmla="*/ 54 w 86"/>
                  <a:gd name="T31" fmla="*/ 45 h 92"/>
                  <a:gd name="T32" fmla="*/ 53 w 86"/>
                  <a:gd name="T33" fmla="*/ 49 h 92"/>
                  <a:gd name="T34" fmla="*/ 40 w 86"/>
                  <a:gd name="T35" fmla="*/ 56 h 92"/>
                  <a:gd name="T36" fmla="*/ 25 w 86"/>
                  <a:gd name="T37" fmla="*/ 57 h 92"/>
                  <a:gd name="T38" fmla="*/ 54 w 86"/>
                  <a:gd name="T39" fmla="*/ 49 h 92"/>
                  <a:gd name="T40" fmla="*/ 66 w 86"/>
                  <a:gd name="T41" fmla="*/ 27 h 92"/>
                  <a:gd name="T42" fmla="*/ 62 w 86"/>
                  <a:gd name="T43" fmla="*/ 19 h 92"/>
                  <a:gd name="T44" fmla="*/ 61 w 86"/>
                  <a:gd name="T45" fmla="*/ 13 h 92"/>
                  <a:gd name="T46" fmla="*/ 62 w 86"/>
                  <a:gd name="T47" fmla="*/ 4 h 92"/>
                  <a:gd name="T48" fmla="*/ 67 w 86"/>
                  <a:gd name="T49" fmla="*/ 20 h 92"/>
                  <a:gd name="T50" fmla="*/ 68 w 86"/>
                  <a:gd name="T51" fmla="*/ 13 h 92"/>
                  <a:gd name="T52" fmla="*/ 70 w 86"/>
                  <a:gd name="T53" fmla="*/ 23 h 92"/>
                  <a:gd name="T54" fmla="*/ 70 w 86"/>
                  <a:gd name="T55" fmla="*/ 14 h 92"/>
                  <a:gd name="T56" fmla="*/ 53 w 86"/>
                  <a:gd name="T57" fmla="*/ 60 h 92"/>
                  <a:gd name="T58" fmla="*/ 73 w 86"/>
                  <a:gd name="T59" fmla="*/ 14 h 92"/>
                  <a:gd name="T60" fmla="*/ 76 w 86"/>
                  <a:gd name="T61" fmla="*/ 10 h 92"/>
                  <a:gd name="T62" fmla="*/ 76 w 86"/>
                  <a:gd name="T63" fmla="*/ 3 h 92"/>
                  <a:gd name="T64" fmla="*/ 78 w 86"/>
                  <a:gd name="T65" fmla="*/ 0 h 92"/>
                  <a:gd name="T66" fmla="*/ 82 w 86"/>
                  <a:gd name="T67" fmla="*/ 2 h 92"/>
                  <a:gd name="T68" fmla="*/ 86 w 86"/>
                  <a:gd name="T69" fmla="*/ 15 h 92"/>
                  <a:gd name="T70" fmla="*/ 82 w 86"/>
                  <a:gd name="T71" fmla="*/ 20 h 92"/>
                  <a:gd name="T72" fmla="*/ 79 w 86"/>
                  <a:gd name="T73" fmla="*/ 27 h 92"/>
                  <a:gd name="T74" fmla="*/ 78 w 86"/>
                  <a:gd name="T75" fmla="*/ 36 h 92"/>
                  <a:gd name="T76" fmla="*/ 78 w 86"/>
                  <a:gd name="T77" fmla="*/ 21 h 92"/>
                  <a:gd name="T78" fmla="*/ 75 w 86"/>
                  <a:gd name="T79" fmla="*/ 41 h 92"/>
                  <a:gd name="T80" fmla="*/ 78 w 86"/>
                  <a:gd name="T81" fmla="*/ 36 h 92"/>
                  <a:gd name="T82" fmla="*/ 68 w 86"/>
                  <a:gd name="T83" fmla="*/ 57 h 92"/>
                  <a:gd name="T84" fmla="*/ 67 w 86"/>
                  <a:gd name="T85" fmla="*/ 60 h 92"/>
                  <a:gd name="T86" fmla="*/ 49 w 86"/>
                  <a:gd name="T87" fmla="*/ 73 h 92"/>
                  <a:gd name="T88" fmla="*/ 32 w 86"/>
                  <a:gd name="T89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6" h="92">
                    <a:moveTo>
                      <a:pt x="32" y="91"/>
                    </a:moveTo>
                    <a:cubicBezTo>
                      <a:pt x="31" y="91"/>
                      <a:pt x="30" y="92"/>
                      <a:pt x="29" y="90"/>
                    </a:cubicBezTo>
                    <a:cubicBezTo>
                      <a:pt x="27" y="85"/>
                      <a:pt x="25" y="80"/>
                      <a:pt x="23" y="75"/>
                    </a:cubicBezTo>
                    <a:cubicBezTo>
                      <a:pt x="22" y="74"/>
                      <a:pt x="23" y="73"/>
                      <a:pt x="23" y="73"/>
                    </a:cubicBezTo>
                    <a:cubicBezTo>
                      <a:pt x="24" y="66"/>
                      <a:pt x="24" y="65"/>
                      <a:pt x="17" y="67"/>
                    </a:cubicBezTo>
                    <a:cubicBezTo>
                      <a:pt x="14" y="63"/>
                      <a:pt x="12" y="63"/>
                      <a:pt x="11" y="68"/>
                    </a:cubicBezTo>
                    <a:cubicBezTo>
                      <a:pt x="10" y="70"/>
                      <a:pt x="9" y="69"/>
                      <a:pt x="9" y="69"/>
                    </a:cubicBezTo>
                    <a:cubicBezTo>
                      <a:pt x="7" y="67"/>
                      <a:pt x="8" y="64"/>
                      <a:pt x="7" y="62"/>
                    </a:cubicBezTo>
                    <a:cubicBezTo>
                      <a:pt x="6" y="60"/>
                      <a:pt x="10" y="60"/>
                      <a:pt x="10" y="59"/>
                    </a:cubicBezTo>
                    <a:cubicBezTo>
                      <a:pt x="8" y="60"/>
                      <a:pt x="6" y="61"/>
                      <a:pt x="4" y="61"/>
                    </a:cubicBezTo>
                    <a:cubicBezTo>
                      <a:pt x="3" y="61"/>
                      <a:pt x="1" y="61"/>
                      <a:pt x="1" y="60"/>
                    </a:cubicBezTo>
                    <a:cubicBezTo>
                      <a:pt x="0" y="58"/>
                      <a:pt x="1" y="58"/>
                      <a:pt x="2" y="57"/>
                    </a:cubicBezTo>
                    <a:cubicBezTo>
                      <a:pt x="3" y="56"/>
                      <a:pt x="4" y="56"/>
                      <a:pt x="4" y="56"/>
                    </a:cubicBezTo>
                    <a:cubicBezTo>
                      <a:pt x="12" y="53"/>
                      <a:pt x="21" y="53"/>
                      <a:pt x="30" y="53"/>
                    </a:cubicBezTo>
                    <a:cubicBezTo>
                      <a:pt x="37" y="52"/>
                      <a:pt x="44" y="51"/>
                      <a:pt x="50" y="46"/>
                    </a:cubicBezTo>
                    <a:cubicBezTo>
                      <a:pt x="51" y="45"/>
                      <a:pt x="53" y="44"/>
                      <a:pt x="54" y="45"/>
                    </a:cubicBezTo>
                    <a:cubicBezTo>
                      <a:pt x="55" y="47"/>
                      <a:pt x="54" y="48"/>
                      <a:pt x="53" y="49"/>
                    </a:cubicBezTo>
                    <a:cubicBezTo>
                      <a:pt x="49" y="53"/>
                      <a:pt x="44" y="55"/>
                      <a:pt x="40" y="56"/>
                    </a:cubicBezTo>
                    <a:cubicBezTo>
                      <a:pt x="35" y="57"/>
                      <a:pt x="30" y="58"/>
                      <a:pt x="25" y="57"/>
                    </a:cubicBezTo>
                    <a:cubicBezTo>
                      <a:pt x="35" y="57"/>
                      <a:pt x="46" y="56"/>
                      <a:pt x="54" y="49"/>
                    </a:cubicBezTo>
                    <a:cubicBezTo>
                      <a:pt x="61" y="43"/>
                      <a:pt x="65" y="36"/>
                      <a:pt x="66" y="27"/>
                    </a:cubicBezTo>
                    <a:cubicBezTo>
                      <a:pt x="66" y="24"/>
                      <a:pt x="63" y="22"/>
                      <a:pt x="62" y="19"/>
                    </a:cubicBezTo>
                    <a:cubicBezTo>
                      <a:pt x="60" y="17"/>
                      <a:pt x="59" y="15"/>
                      <a:pt x="61" y="13"/>
                    </a:cubicBezTo>
                    <a:cubicBezTo>
                      <a:pt x="63" y="11"/>
                      <a:pt x="61" y="7"/>
                      <a:pt x="62" y="4"/>
                    </a:cubicBezTo>
                    <a:cubicBezTo>
                      <a:pt x="63" y="10"/>
                      <a:pt x="61" y="16"/>
                      <a:pt x="67" y="20"/>
                    </a:cubicBezTo>
                    <a:cubicBezTo>
                      <a:pt x="67" y="18"/>
                      <a:pt x="67" y="17"/>
                      <a:pt x="68" y="13"/>
                    </a:cubicBezTo>
                    <a:cubicBezTo>
                      <a:pt x="69" y="17"/>
                      <a:pt x="70" y="20"/>
                      <a:pt x="70" y="23"/>
                    </a:cubicBezTo>
                    <a:cubicBezTo>
                      <a:pt x="72" y="20"/>
                      <a:pt x="69" y="17"/>
                      <a:pt x="70" y="14"/>
                    </a:cubicBezTo>
                    <a:cubicBezTo>
                      <a:pt x="78" y="22"/>
                      <a:pt x="70" y="44"/>
                      <a:pt x="53" y="60"/>
                    </a:cubicBezTo>
                    <a:cubicBezTo>
                      <a:pt x="65" y="57"/>
                      <a:pt x="77" y="31"/>
                      <a:pt x="73" y="14"/>
                    </a:cubicBezTo>
                    <a:cubicBezTo>
                      <a:pt x="77" y="15"/>
                      <a:pt x="77" y="13"/>
                      <a:pt x="76" y="10"/>
                    </a:cubicBezTo>
                    <a:cubicBezTo>
                      <a:pt x="75" y="8"/>
                      <a:pt x="75" y="5"/>
                      <a:pt x="76" y="3"/>
                    </a:cubicBezTo>
                    <a:cubicBezTo>
                      <a:pt x="77" y="2"/>
                      <a:pt x="76" y="0"/>
                      <a:pt x="78" y="0"/>
                    </a:cubicBezTo>
                    <a:cubicBezTo>
                      <a:pt x="80" y="0"/>
                      <a:pt x="81" y="0"/>
                      <a:pt x="82" y="2"/>
                    </a:cubicBezTo>
                    <a:cubicBezTo>
                      <a:pt x="84" y="6"/>
                      <a:pt x="86" y="10"/>
                      <a:pt x="86" y="15"/>
                    </a:cubicBezTo>
                    <a:cubicBezTo>
                      <a:pt x="85" y="18"/>
                      <a:pt x="85" y="19"/>
                      <a:pt x="82" y="20"/>
                    </a:cubicBezTo>
                    <a:cubicBezTo>
                      <a:pt x="81" y="21"/>
                      <a:pt x="79" y="24"/>
                      <a:pt x="79" y="27"/>
                    </a:cubicBezTo>
                    <a:cubicBezTo>
                      <a:pt x="79" y="30"/>
                      <a:pt x="79" y="33"/>
                      <a:pt x="78" y="36"/>
                    </a:cubicBezTo>
                    <a:cubicBezTo>
                      <a:pt x="77" y="31"/>
                      <a:pt x="79" y="26"/>
                      <a:pt x="78" y="21"/>
                    </a:cubicBezTo>
                    <a:cubicBezTo>
                      <a:pt x="79" y="28"/>
                      <a:pt x="77" y="35"/>
                      <a:pt x="75" y="41"/>
                    </a:cubicBezTo>
                    <a:cubicBezTo>
                      <a:pt x="76" y="40"/>
                      <a:pt x="75" y="37"/>
                      <a:pt x="78" y="36"/>
                    </a:cubicBezTo>
                    <a:cubicBezTo>
                      <a:pt x="77" y="44"/>
                      <a:pt x="73" y="51"/>
                      <a:pt x="68" y="57"/>
                    </a:cubicBezTo>
                    <a:cubicBezTo>
                      <a:pt x="67" y="58"/>
                      <a:pt x="65" y="58"/>
                      <a:pt x="67" y="60"/>
                    </a:cubicBezTo>
                    <a:cubicBezTo>
                      <a:pt x="61" y="65"/>
                      <a:pt x="55" y="69"/>
                      <a:pt x="49" y="73"/>
                    </a:cubicBezTo>
                    <a:cubicBezTo>
                      <a:pt x="42" y="78"/>
                      <a:pt x="36" y="84"/>
                      <a:pt x="32" y="91"/>
                    </a:cubicBezTo>
                    <a:close/>
                  </a:path>
                </a:pathLst>
              </a:custGeom>
              <a:solidFill>
                <a:srgbClr val="898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2" name="Freeform 557"/>
              <p:cNvSpPr>
                <a:spLocks/>
              </p:cNvSpPr>
              <p:nvPr/>
            </p:nvSpPr>
            <p:spPr bwMode="auto">
              <a:xfrm>
                <a:off x="4602" y="1646"/>
                <a:ext cx="91" cy="80"/>
              </a:xfrm>
              <a:custGeom>
                <a:avLst/>
                <a:gdLst>
                  <a:gd name="T0" fmla="*/ 29 w 63"/>
                  <a:gd name="T1" fmla="*/ 0 h 55"/>
                  <a:gd name="T2" fmla="*/ 35 w 63"/>
                  <a:gd name="T3" fmla="*/ 0 h 55"/>
                  <a:gd name="T4" fmla="*/ 33 w 63"/>
                  <a:gd name="T5" fmla="*/ 6 h 55"/>
                  <a:gd name="T6" fmla="*/ 36 w 63"/>
                  <a:gd name="T7" fmla="*/ 3 h 55"/>
                  <a:gd name="T8" fmla="*/ 36 w 63"/>
                  <a:gd name="T9" fmla="*/ 6 h 55"/>
                  <a:gd name="T10" fmla="*/ 40 w 63"/>
                  <a:gd name="T11" fmla="*/ 4 h 55"/>
                  <a:gd name="T12" fmla="*/ 38 w 63"/>
                  <a:gd name="T13" fmla="*/ 14 h 55"/>
                  <a:gd name="T14" fmla="*/ 40 w 63"/>
                  <a:gd name="T15" fmla="*/ 6 h 55"/>
                  <a:gd name="T16" fmla="*/ 42 w 63"/>
                  <a:gd name="T17" fmla="*/ 4 h 55"/>
                  <a:gd name="T18" fmla="*/ 45 w 63"/>
                  <a:gd name="T19" fmla="*/ 7 h 55"/>
                  <a:gd name="T20" fmla="*/ 47 w 63"/>
                  <a:gd name="T21" fmla="*/ 14 h 55"/>
                  <a:gd name="T22" fmla="*/ 50 w 63"/>
                  <a:gd name="T23" fmla="*/ 9 h 55"/>
                  <a:gd name="T24" fmla="*/ 53 w 63"/>
                  <a:gd name="T25" fmla="*/ 22 h 55"/>
                  <a:gd name="T26" fmla="*/ 62 w 63"/>
                  <a:gd name="T27" fmla="*/ 8 h 55"/>
                  <a:gd name="T28" fmla="*/ 58 w 63"/>
                  <a:gd name="T29" fmla="*/ 25 h 55"/>
                  <a:gd name="T30" fmla="*/ 62 w 63"/>
                  <a:gd name="T31" fmla="*/ 21 h 55"/>
                  <a:gd name="T32" fmla="*/ 60 w 63"/>
                  <a:gd name="T33" fmla="*/ 31 h 55"/>
                  <a:gd name="T34" fmla="*/ 55 w 63"/>
                  <a:gd name="T35" fmla="*/ 26 h 55"/>
                  <a:gd name="T36" fmla="*/ 46 w 63"/>
                  <a:gd name="T37" fmla="*/ 24 h 55"/>
                  <a:gd name="T38" fmla="*/ 25 w 63"/>
                  <a:gd name="T39" fmla="*/ 30 h 55"/>
                  <a:gd name="T40" fmla="*/ 5 w 63"/>
                  <a:gd name="T41" fmla="*/ 49 h 55"/>
                  <a:gd name="T42" fmla="*/ 0 w 63"/>
                  <a:gd name="T43" fmla="*/ 55 h 55"/>
                  <a:gd name="T44" fmla="*/ 8 w 63"/>
                  <a:gd name="T45" fmla="*/ 23 h 55"/>
                  <a:gd name="T46" fmla="*/ 17 w 63"/>
                  <a:gd name="T47" fmla="*/ 12 h 55"/>
                  <a:gd name="T48" fmla="*/ 29 w 63"/>
                  <a:gd name="T4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" h="55">
                    <a:moveTo>
                      <a:pt x="29" y="0"/>
                    </a:moveTo>
                    <a:cubicBezTo>
                      <a:pt x="31" y="5"/>
                      <a:pt x="32" y="0"/>
                      <a:pt x="35" y="0"/>
                    </a:cubicBezTo>
                    <a:cubicBezTo>
                      <a:pt x="34" y="2"/>
                      <a:pt x="32" y="3"/>
                      <a:pt x="33" y="6"/>
                    </a:cubicBezTo>
                    <a:cubicBezTo>
                      <a:pt x="34" y="5"/>
                      <a:pt x="34" y="3"/>
                      <a:pt x="36" y="3"/>
                    </a:cubicBezTo>
                    <a:cubicBezTo>
                      <a:pt x="37" y="4"/>
                      <a:pt x="35" y="4"/>
                      <a:pt x="36" y="6"/>
                    </a:cubicBezTo>
                    <a:cubicBezTo>
                      <a:pt x="37" y="5"/>
                      <a:pt x="38" y="4"/>
                      <a:pt x="40" y="4"/>
                    </a:cubicBezTo>
                    <a:cubicBezTo>
                      <a:pt x="39" y="7"/>
                      <a:pt x="37" y="10"/>
                      <a:pt x="38" y="14"/>
                    </a:cubicBezTo>
                    <a:cubicBezTo>
                      <a:pt x="39" y="11"/>
                      <a:pt x="40" y="9"/>
                      <a:pt x="40" y="6"/>
                    </a:cubicBezTo>
                    <a:cubicBezTo>
                      <a:pt x="41" y="6"/>
                      <a:pt x="41" y="4"/>
                      <a:pt x="42" y="4"/>
                    </a:cubicBezTo>
                    <a:cubicBezTo>
                      <a:pt x="43" y="4"/>
                      <a:pt x="45" y="5"/>
                      <a:pt x="45" y="7"/>
                    </a:cubicBezTo>
                    <a:cubicBezTo>
                      <a:pt x="45" y="9"/>
                      <a:pt x="47" y="11"/>
                      <a:pt x="47" y="14"/>
                    </a:cubicBezTo>
                    <a:cubicBezTo>
                      <a:pt x="47" y="12"/>
                      <a:pt x="48" y="11"/>
                      <a:pt x="50" y="9"/>
                    </a:cubicBezTo>
                    <a:cubicBezTo>
                      <a:pt x="49" y="15"/>
                      <a:pt x="57" y="17"/>
                      <a:pt x="53" y="22"/>
                    </a:cubicBezTo>
                    <a:cubicBezTo>
                      <a:pt x="57" y="18"/>
                      <a:pt x="57" y="13"/>
                      <a:pt x="62" y="8"/>
                    </a:cubicBezTo>
                    <a:cubicBezTo>
                      <a:pt x="59" y="15"/>
                      <a:pt x="57" y="20"/>
                      <a:pt x="58" y="25"/>
                    </a:cubicBezTo>
                    <a:cubicBezTo>
                      <a:pt x="61" y="25"/>
                      <a:pt x="61" y="23"/>
                      <a:pt x="62" y="21"/>
                    </a:cubicBezTo>
                    <a:cubicBezTo>
                      <a:pt x="63" y="25"/>
                      <a:pt x="61" y="28"/>
                      <a:pt x="60" y="31"/>
                    </a:cubicBezTo>
                    <a:cubicBezTo>
                      <a:pt x="58" y="30"/>
                      <a:pt x="56" y="28"/>
                      <a:pt x="55" y="26"/>
                    </a:cubicBezTo>
                    <a:cubicBezTo>
                      <a:pt x="53" y="22"/>
                      <a:pt x="49" y="24"/>
                      <a:pt x="46" y="24"/>
                    </a:cubicBezTo>
                    <a:cubicBezTo>
                      <a:pt x="38" y="25"/>
                      <a:pt x="31" y="27"/>
                      <a:pt x="25" y="30"/>
                    </a:cubicBezTo>
                    <a:cubicBezTo>
                      <a:pt x="16" y="33"/>
                      <a:pt x="10" y="41"/>
                      <a:pt x="5" y="49"/>
                    </a:cubicBezTo>
                    <a:cubicBezTo>
                      <a:pt x="3" y="51"/>
                      <a:pt x="1" y="53"/>
                      <a:pt x="0" y="55"/>
                    </a:cubicBezTo>
                    <a:cubicBezTo>
                      <a:pt x="3" y="44"/>
                      <a:pt x="5" y="34"/>
                      <a:pt x="8" y="23"/>
                    </a:cubicBezTo>
                    <a:cubicBezTo>
                      <a:pt x="10" y="19"/>
                      <a:pt x="12" y="15"/>
                      <a:pt x="17" y="12"/>
                    </a:cubicBezTo>
                    <a:cubicBezTo>
                      <a:pt x="22" y="9"/>
                      <a:pt x="24" y="4"/>
                      <a:pt x="29" y="0"/>
                    </a:cubicBezTo>
                    <a:close/>
                  </a:path>
                </a:pathLst>
              </a:custGeom>
              <a:solidFill>
                <a:srgbClr val="8175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3" name="Freeform 558"/>
              <p:cNvSpPr>
                <a:spLocks/>
              </p:cNvSpPr>
              <p:nvPr/>
            </p:nvSpPr>
            <p:spPr bwMode="auto">
              <a:xfrm>
                <a:off x="4549" y="1669"/>
                <a:ext cx="52" cy="81"/>
              </a:xfrm>
              <a:custGeom>
                <a:avLst/>
                <a:gdLst>
                  <a:gd name="T0" fmla="*/ 4 w 36"/>
                  <a:gd name="T1" fmla="*/ 13 h 56"/>
                  <a:gd name="T2" fmla="*/ 11 w 36"/>
                  <a:gd name="T3" fmla="*/ 19 h 56"/>
                  <a:gd name="T4" fmla="*/ 14 w 36"/>
                  <a:gd name="T5" fmla="*/ 17 h 56"/>
                  <a:gd name="T6" fmla="*/ 6 w 36"/>
                  <a:gd name="T7" fmla="*/ 10 h 56"/>
                  <a:gd name="T8" fmla="*/ 6 w 36"/>
                  <a:gd name="T9" fmla="*/ 13 h 56"/>
                  <a:gd name="T10" fmla="*/ 5 w 36"/>
                  <a:gd name="T11" fmla="*/ 0 h 56"/>
                  <a:gd name="T12" fmla="*/ 5 w 36"/>
                  <a:gd name="T13" fmla="*/ 3 h 56"/>
                  <a:gd name="T14" fmla="*/ 10 w 36"/>
                  <a:gd name="T15" fmla="*/ 11 h 56"/>
                  <a:gd name="T16" fmla="*/ 17 w 36"/>
                  <a:gd name="T17" fmla="*/ 17 h 56"/>
                  <a:gd name="T18" fmla="*/ 22 w 36"/>
                  <a:gd name="T19" fmla="*/ 19 h 56"/>
                  <a:gd name="T20" fmla="*/ 22 w 36"/>
                  <a:gd name="T21" fmla="*/ 19 h 56"/>
                  <a:gd name="T22" fmla="*/ 30 w 36"/>
                  <a:gd name="T23" fmla="*/ 24 h 56"/>
                  <a:gd name="T24" fmla="*/ 32 w 36"/>
                  <a:gd name="T25" fmla="*/ 28 h 56"/>
                  <a:gd name="T26" fmla="*/ 33 w 36"/>
                  <a:gd name="T27" fmla="*/ 30 h 56"/>
                  <a:gd name="T28" fmla="*/ 34 w 36"/>
                  <a:gd name="T29" fmla="*/ 28 h 56"/>
                  <a:gd name="T30" fmla="*/ 35 w 36"/>
                  <a:gd name="T31" fmla="*/ 24 h 56"/>
                  <a:gd name="T32" fmla="*/ 36 w 36"/>
                  <a:gd name="T33" fmla="*/ 26 h 56"/>
                  <a:gd name="T34" fmla="*/ 27 w 36"/>
                  <a:gd name="T35" fmla="*/ 54 h 56"/>
                  <a:gd name="T36" fmla="*/ 17 w 36"/>
                  <a:gd name="T37" fmla="*/ 54 h 56"/>
                  <a:gd name="T38" fmla="*/ 13 w 36"/>
                  <a:gd name="T39" fmla="*/ 54 h 56"/>
                  <a:gd name="T40" fmla="*/ 14 w 36"/>
                  <a:gd name="T41" fmla="*/ 51 h 56"/>
                  <a:gd name="T42" fmla="*/ 18 w 36"/>
                  <a:gd name="T43" fmla="*/ 42 h 56"/>
                  <a:gd name="T44" fmla="*/ 16 w 36"/>
                  <a:gd name="T45" fmla="*/ 28 h 56"/>
                  <a:gd name="T46" fmla="*/ 16 w 36"/>
                  <a:gd name="T47" fmla="*/ 27 h 56"/>
                  <a:gd name="T48" fmla="*/ 18 w 36"/>
                  <a:gd name="T49" fmla="*/ 42 h 56"/>
                  <a:gd name="T50" fmla="*/ 16 w 36"/>
                  <a:gd name="T51" fmla="*/ 47 h 56"/>
                  <a:gd name="T52" fmla="*/ 3 w 36"/>
                  <a:gd name="T53" fmla="*/ 53 h 56"/>
                  <a:gd name="T54" fmla="*/ 2 w 36"/>
                  <a:gd name="T55" fmla="*/ 48 h 56"/>
                  <a:gd name="T56" fmla="*/ 4 w 36"/>
                  <a:gd name="T57" fmla="*/ 1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" h="56">
                    <a:moveTo>
                      <a:pt x="4" y="13"/>
                    </a:moveTo>
                    <a:cubicBezTo>
                      <a:pt x="6" y="15"/>
                      <a:pt x="8" y="17"/>
                      <a:pt x="11" y="19"/>
                    </a:cubicBezTo>
                    <a:cubicBezTo>
                      <a:pt x="10" y="16"/>
                      <a:pt x="9" y="14"/>
                      <a:pt x="14" y="17"/>
                    </a:cubicBezTo>
                    <a:cubicBezTo>
                      <a:pt x="12" y="13"/>
                      <a:pt x="9" y="12"/>
                      <a:pt x="6" y="10"/>
                    </a:cubicBezTo>
                    <a:cubicBezTo>
                      <a:pt x="5" y="11"/>
                      <a:pt x="7" y="12"/>
                      <a:pt x="6" y="13"/>
                    </a:cubicBezTo>
                    <a:cubicBezTo>
                      <a:pt x="4" y="9"/>
                      <a:pt x="5" y="5"/>
                      <a:pt x="5" y="0"/>
                    </a:cubicBezTo>
                    <a:cubicBezTo>
                      <a:pt x="5" y="1"/>
                      <a:pt x="6" y="2"/>
                      <a:pt x="5" y="3"/>
                    </a:cubicBezTo>
                    <a:cubicBezTo>
                      <a:pt x="5" y="7"/>
                      <a:pt x="6" y="9"/>
                      <a:pt x="10" y="11"/>
                    </a:cubicBezTo>
                    <a:cubicBezTo>
                      <a:pt x="13" y="12"/>
                      <a:pt x="15" y="15"/>
                      <a:pt x="17" y="17"/>
                    </a:cubicBezTo>
                    <a:cubicBezTo>
                      <a:pt x="18" y="18"/>
                      <a:pt x="19" y="21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23"/>
                      <a:pt x="28" y="20"/>
                      <a:pt x="30" y="24"/>
                    </a:cubicBezTo>
                    <a:cubicBezTo>
                      <a:pt x="31" y="25"/>
                      <a:pt x="33" y="26"/>
                      <a:pt x="32" y="28"/>
                    </a:cubicBezTo>
                    <a:cubicBezTo>
                      <a:pt x="32" y="29"/>
                      <a:pt x="32" y="30"/>
                      <a:pt x="33" y="30"/>
                    </a:cubicBezTo>
                    <a:cubicBezTo>
                      <a:pt x="35" y="30"/>
                      <a:pt x="34" y="29"/>
                      <a:pt x="34" y="28"/>
                    </a:cubicBezTo>
                    <a:cubicBezTo>
                      <a:pt x="35" y="27"/>
                      <a:pt x="35" y="25"/>
                      <a:pt x="35" y="24"/>
                    </a:cubicBezTo>
                    <a:cubicBezTo>
                      <a:pt x="36" y="25"/>
                      <a:pt x="36" y="26"/>
                      <a:pt x="36" y="26"/>
                    </a:cubicBezTo>
                    <a:cubicBezTo>
                      <a:pt x="34" y="36"/>
                      <a:pt x="31" y="45"/>
                      <a:pt x="27" y="54"/>
                    </a:cubicBezTo>
                    <a:cubicBezTo>
                      <a:pt x="23" y="52"/>
                      <a:pt x="20" y="54"/>
                      <a:pt x="17" y="54"/>
                    </a:cubicBezTo>
                    <a:cubicBezTo>
                      <a:pt x="15" y="54"/>
                      <a:pt x="14" y="55"/>
                      <a:pt x="13" y="54"/>
                    </a:cubicBezTo>
                    <a:cubicBezTo>
                      <a:pt x="12" y="53"/>
                      <a:pt x="14" y="52"/>
                      <a:pt x="14" y="51"/>
                    </a:cubicBezTo>
                    <a:cubicBezTo>
                      <a:pt x="16" y="48"/>
                      <a:pt x="17" y="45"/>
                      <a:pt x="18" y="42"/>
                    </a:cubicBezTo>
                    <a:cubicBezTo>
                      <a:pt x="19" y="37"/>
                      <a:pt x="17" y="32"/>
                      <a:pt x="16" y="28"/>
                    </a:cubicBezTo>
                    <a:cubicBezTo>
                      <a:pt x="16" y="26"/>
                      <a:pt x="15" y="27"/>
                      <a:pt x="16" y="27"/>
                    </a:cubicBezTo>
                    <a:cubicBezTo>
                      <a:pt x="17" y="32"/>
                      <a:pt x="19" y="37"/>
                      <a:pt x="18" y="42"/>
                    </a:cubicBezTo>
                    <a:cubicBezTo>
                      <a:pt x="17" y="43"/>
                      <a:pt x="17" y="46"/>
                      <a:pt x="16" y="47"/>
                    </a:cubicBezTo>
                    <a:cubicBezTo>
                      <a:pt x="12" y="55"/>
                      <a:pt x="11" y="56"/>
                      <a:pt x="3" y="53"/>
                    </a:cubicBezTo>
                    <a:cubicBezTo>
                      <a:pt x="0" y="52"/>
                      <a:pt x="2" y="49"/>
                      <a:pt x="2" y="48"/>
                    </a:cubicBezTo>
                    <a:cubicBezTo>
                      <a:pt x="2" y="36"/>
                      <a:pt x="2" y="25"/>
                      <a:pt x="4" y="13"/>
                    </a:cubicBezTo>
                    <a:close/>
                  </a:path>
                </a:pathLst>
              </a:custGeom>
              <a:solidFill>
                <a:srgbClr val="CAB2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4" name="Freeform 559"/>
              <p:cNvSpPr>
                <a:spLocks/>
              </p:cNvSpPr>
              <p:nvPr/>
            </p:nvSpPr>
            <p:spPr bwMode="auto">
              <a:xfrm>
                <a:off x="4660" y="2119"/>
                <a:ext cx="39" cy="102"/>
              </a:xfrm>
              <a:custGeom>
                <a:avLst/>
                <a:gdLst>
                  <a:gd name="T0" fmla="*/ 18 w 27"/>
                  <a:gd name="T1" fmla="*/ 71 h 71"/>
                  <a:gd name="T2" fmla="*/ 16 w 27"/>
                  <a:gd name="T3" fmla="*/ 59 h 71"/>
                  <a:gd name="T4" fmla="*/ 14 w 27"/>
                  <a:gd name="T5" fmla="*/ 68 h 71"/>
                  <a:gd name="T6" fmla="*/ 10 w 27"/>
                  <a:gd name="T7" fmla="*/ 55 h 71"/>
                  <a:gd name="T8" fmla="*/ 6 w 27"/>
                  <a:gd name="T9" fmla="*/ 43 h 71"/>
                  <a:gd name="T10" fmla="*/ 3 w 27"/>
                  <a:gd name="T11" fmla="*/ 28 h 71"/>
                  <a:gd name="T12" fmla="*/ 1 w 27"/>
                  <a:gd name="T13" fmla="*/ 22 h 71"/>
                  <a:gd name="T14" fmla="*/ 3 w 27"/>
                  <a:gd name="T15" fmla="*/ 3 h 71"/>
                  <a:gd name="T16" fmla="*/ 10 w 27"/>
                  <a:gd name="T17" fmla="*/ 3 h 71"/>
                  <a:gd name="T18" fmla="*/ 15 w 27"/>
                  <a:gd name="T19" fmla="*/ 7 h 71"/>
                  <a:gd name="T20" fmla="*/ 15 w 27"/>
                  <a:gd name="T21" fmla="*/ 7 h 71"/>
                  <a:gd name="T22" fmla="*/ 19 w 27"/>
                  <a:gd name="T23" fmla="*/ 17 h 71"/>
                  <a:gd name="T24" fmla="*/ 18 w 27"/>
                  <a:gd name="T25" fmla="*/ 18 h 71"/>
                  <a:gd name="T26" fmla="*/ 7 w 27"/>
                  <a:gd name="T27" fmla="*/ 12 h 71"/>
                  <a:gd name="T28" fmla="*/ 18 w 27"/>
                  <a:gd name="T29" fmla="*/ 18 h 71"/>
                  <a:gd name="T30" fmla="*/ 20 w 27"/>
                  <a:gd name="T31" fmla="*/ 20 h 71"/>
                  <a:gd name="T32" fmla="*/ 20 w 27"/>
                  <a:gd name="T33" fmla="*/ 25 h 71"/>
                  <a:gd name="T34" fmla="*/ 17 w 27"/>
                  <a:gd name="T35" fmla="*/ 23 h 71"/>
                  <a:gd name="T36" fmla="*/ 11 w 27"/>
                  <a:gd name="T37" fmla="*/ 20 h 71"/>
                  <a:gd name="T38" fmla="*/ 21 w 27"/>
                  <a:gd name="T39" fmla="*/ 31 h 71"/>
                  <a:gd name="T40" fmla="*/ 22 w 27"/>
                  <a:gd name="T41" fmla="*/ 37 h 71"/>
                  <a:gd name="T42" fmla="*/ 23 w 27"/>
                  <a:gd name="T43" fmla="*/ 43 h 71"/>
                  <a:gd name="T44" fmla="*/ 16 w 27"/>
                  <a:gd name="T45" fmla="*/ 40 h 71"/>
                  <a:gd name="T46" fmla="*/ 12 w 27"/>
                  <a:gd name="T47" fmla="*/ 44 h 71"/>
                  <a:gd name="T48" fmla="*/ 25 w 27"/>
                  <a:gd name="T49" fmla="*/ 50 h 71"/>
                  <a:gd name="T50" fmla="*/ 26 w 27"/>
                  <a:gd name="T51" fmla="*/ 57 h 71"/>
                  <a:gd name="T52" fmla="*/ 19 w 27"/>
                  <a:gd name="T53" fmla="*/ 56 h 71"/>
                  <a:gd name="T54" fmla="*/ 22 w 27"/>
                  <a:gd name="T55" fmla="*/ 57 h 71"/>
                  <a:gd name="T56" fmla="*/ 23 w 27"/>
                  <a:gd name="T57" fmla="*/ 64 h 71"/>
                  <a:gd name="T58" fmla="*/ 18 w 27"/>
                  <a:gd name="T5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" h="71">
                    <a:moveTo>
                      <a:pt x="18" y="71"/>
                    </a:moveTo>
                    <a:cubicBezTo>
                      <a:pt x="12" y="68"/>
                      <a:pt x="17" y="63"/>
                      <a:pt x="16" y="59"/>
                    </a:cubicBezTo>
                    <a:cubicBezTo>
                      <a:pt x="14" y="62"/>
                      <a:pt x="14" y="64"/>
                      <a:pt x="14" y="68"/>
                    </a:cubicBezTo>
                    <a:cubicBezTo>
                      <a:pt x="9" y="64"/>
                      <a:pt x="10" y="59"/>
                      <a:pt x="10" y="55"/>
                    </a:cubicBezTo>
                    <a:cubicBezTo>
                      <a:pt x="9" y="51"/>
                      <a:pt x="8" y="47"/>
                      <a:pt x="6" y="43"/>
                    </a:cubicBezTo>
                    <a:cubicBezTo>
                      <a:pt x="4" y="38"/>
                      <a:pt x="3" y="33"/>
                      <a:pt x="3" y="28"/>
                    </a:cubicBezTo>
                    <a:cubicBezTo>
                      <a:pt x="3" y="26"/>
                      <a:pt x="2" y="24"/>
                      <a:pt x="1" y="22"/>
                    </a:cubicBezTo>
                    <a:cubicBezTo>
                      <a:pt x="0" y="15"/>
                      <a:pt x="0" y="9"/>
                      <a:pt x="3" y="3"/>
                    </a:cubicBezTo>
                    <a:cubicBezTo>
                      <a:pt x="5" y="0"/>
                      <a:pt x="8" y="2"/>
                      <a:pt x="10" y="3"/>
                    </a:cubicBezTo>
                    <a:cubicBezTo>
                      <a:pt x="12" y="5"/>
                      <a:pt x="13" y="6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11"/>
                      <a:pt x="19" y="13"/>
                      <a:pt x="19" y="17"/>
                    </a:cubicBezTo>
                    <a:cubicBezTo>
                      <a:pt x="20" y="18"/>
                      <a:pt x="19" y="18"/>
                      <a:pt x="18" y="18"/>
                    </a:cubicBezTo>
                    <a:cubicBezTo>
                      <a:pt x="15" y="14"/>
                      <a:pt x="12" y="11"/>
                      <a:pt x="7" y="12"/>
                    </a:cubicBezTo>
                    <a:cubicBezTo>
                      <a:pt x="12" y="11"/>
                      <a:pt x="15" y="14"/>
                      <a:pt x="18" y="18"/>
                    </a:cubicBezTo>
                    <a:cubicBezTo>
                      <a:pt x="18" y="19"/>
                      <a:pt x="19" y="19"/>
                      <a:pt x="20" y="20"/>
                    </a:cubicBezTo>
                    <a:cubicBezTo>
                      <a:pt x="21" y="22"/>
                      <a:pt x="22" y="23"/>
                      <a:pt x="20" y="25"/>
                    </a:cubicBezTo>
                    <a:cubicBezTo>
                      <a:pt x="19" y="26"/>
                      <a:pt x="18" y="24"/>
                      <a:pt x="17" y="23"/>
                    </a:cubicBezTo>
                    <a:cubicBezTo>
                      <a:pt x="15" y="21"/>
                      <a:pt x="13" y="20"/>
                      <a:pt x="11" y="20"/>
                    </a:cubicBezTo>
                    <a:cubicBezTo>
                      <a:pt x="16" y="21"/>
                      <a:pt x="21" y="26"/>
                      <a:pt x="21" y="31"/>
                    </a:cubicBezTo>
                    <a:cubicBezTo>
                      <a:pt x="20" y="33"/>
                      <a:pt x="20" y="35"/>
                      <a:pt x="22" y="37"/>
                    </a:cubicBezTo>
                    <a:cubicBezTo>
                      <a:pt x="24" y="38"/>
                      <a:pt x="23" y="41"/>
                      <a:pt x="23" y="43"/>
                    </a:cubicBezTo>
                    <a:cubicBezTo>
                      <a:pt x="20" y="42"/>
                      <a:pt x="19" y="39"/>
                      <a:pt x="16" y="40"/>
                    </a:cubicBezTo>
                    <a:cubicBezTo>
                      <a:pt x="14" y="41"/>
                      <a:pt x="13" y="42"/>
                      <a:pt x="12" y="44"/>
                    </a:cubicBezTo>
                    <a:cubicBezTo>
                      <a:pt x="18" y="40"/>
                      <a:pt x="24" y="43"/>
                      <a:pt x="25" y="50"/>
                    </a:cubicBezTo>
                    <a:cubicBezTo>
                      <a:pt x="25" y="52"/>
                      <a:pt x="27" y="54"/>
                      <a:pt x="26" y="57"/>
                    </a:cubicBezTo>
                    <a:cubicBezTo>
                      <a:pt x="23" y="57"/>
                      <a:pt x="22" y="53"/>
                      <a:pt x="19" y="56"/>
                    </a:cubicBezTo>
                    <a:cubicBezTo>
                      <a:pt x="20" y="57"/>
                      <a:pt x="21" y="56"/>
                      <a:pt x="22" y="57"/>
                    </a:cubicBezTo>
                    <a:cubicBezTo>
                      <a:pt x="26" y="59"/>
                      <a:pt x="27" y="61"/>
                      <a:pt x="23" y="64"/>
                    </a:cubicBezTo>
                    <a:cubicBezTo>
                      <a:pt x="21" y="66"/>
                      <a:pt x="21" y="70"/>
                      <a:pt x="18" y="71"/>
                    </a:cubicBezTo>
                    <a:close/>
                  </a:path>
                </a:pathLst>
              </a:custGeom>
              <a:solidFill>
                <a:srgbClr val="433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5" name="Freeform 560"/>
              <p:cNvSpPr>
                <a:spLocks/>
              </p:cNvSpPr>
              <p:nvPr/>
            </p:nvSpPr>
            <p:spPr bwMode="auto">
              <a:xfrm>
                <a:off x="4449" y="1970"/>
                <a:ext cx="179" cy="126"/>
              </a:xfrm>
              <a:custGeom>
                <a:avLst/>
                <a:gdLst>
                  <a:gd name="T0" fmla="*/ 121 w 124"/>
                  <a:gd name="T1" fmla="*/ 33 h 87"/>
                  <a:gd name="T2" fmla="*/ 93 w 124"/>
                  <a:gd name="T3" fmla="*/ 59 h 87"/>
                  <a:gd name="T4" fmla="*/ 64 w 124"/>
                  <a:gd name="T5" fmla="*/ 85 h 87"/>
                  <a:gd name="T6" fmla="*/ 59 w 124"/>
                  <a:gd name="T7" fmla="*/ 86 h 87"/>
                  <a:gd name="T8" fmla="*/ 70 w 124"/>
                  <a:gd name="T9" fmla="*/ 79 h 87"/>
                  <a:gd name="T10" fmla="*/ 107 w 124"/>
                  <a:gd name="T11" fmla="*/ 39 h 87"/>
                  <a:gd name="T12" fmla="*/ 112 w 124"/>
                  <a:gd name="T13" fmla="*/ 31 h 87"/>
                  <a:gd name="T14" fmla="*/ 103 w 124"/>
                  <a:gd name="T15" fmla="*/ 41 h 87"/>
                  <a:gd name="T16" fmla="*/ 65 w 124"/>
                  <a:gd name="T17" fmla="*/ 78 h 87"/>
                  <a:gd name="T18" fmla="*/ 37 w 124"/>
                  <a:gd name="T19" fmla="*/ 81 h 87"/>
                  <a:gd name="T20" fmla="*/ 27 w 124"/>
                  <a:gd name="T21" fmla="*/ 70 h 87"/>
                  <a:gd name="T22" fmla="*/ 5 w 124"/>
                  <a:gd name="T23" fmla="*/ 40 h 87"/>
                  <a:gd name="T24" fmla="*/ 0 w 124"/>
                  <a:gd name="T25" fmla="*/ 24 h 87"/>
                  <a:gd name="T26" fmla="*/ 4 w 124"/>
                  <a:gd name="T27" fmla="*/ 34 h 87"/>
                  <a:gd name="T28" fmla="*/ 37 w 124"/>
                  <a:gd name="T29" fmla="*/ 75 h 87"/>
                  <a:gd name="T30" fmla="*/ 55 w 124"/>
                  <a:gd name="T31" fmla="*/ 79 h 87"/>
                  <a:gd name="T32" fmla="*/ 78 w 124"/>
                  <a:gd name="T33" fmla="*/ 65 h 87"/>
                  <a:gd name="T34" fmla="*/ 83 w 124"/>
                  <a:gd name="T35" fmla="*/ 59 h 87"/>
                  <a:gd name="T36" fmla="*/ 101 w 124"/>
                  <a:gd name="T37" fmla="*/ 38 h 87"/>
                  <a:gd name="T38" fmla="*/ 103 w 124"/>
                  <a:gd name="T39" fmla="*/ 35 h 87"/>
                  <a:gd name="T40" fmla="*/ 112 w 124"/>
                  <a:gd name="T41" fmla="*/ 20 h 87"/>
                  <a:gd name="T42" fmla="*/ 115 w 124"/>
                  <a:gd name="T43" fmla="*/ 15 h 87"/>
                  <a:gd name="T44" fmla="*/ 115 w 124"/>
                  <a:gd name="T45" fmla="*/ 10 h 87"/>
                  <a:gd name="T46" fmla="*/ 115 w 124"/>
                  <a:gd name="T47" fmla="*/ 0 h 87"/>
                  <a:gd name="T48" fmla="*/ 122 w 124"/>
                  <a:gd name="T49" fmla="*/ 9 h 87"/>
                  <a:gd name="T50" fmla="*/ 122 w 124"/>
                  <a:gd name="T51" fmla="*/ 9 h 87"/>
                  <a:gd name="T52" fmla="*/ 124 w 124"/>
                  <a:gd name="T53" fmla="*/ 19 h 87"/>
                  <a:gd name="T54" fmla="*/ 121 w 124"/>
                  <a:gd name="T55" fmla="*/ 33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4" h="87">
                    <a:moveTo>
                      <a:pt x="121" y="33"/>
                    </a:moveTo>
                    <a:cubicBezTo>
                      <a:pt x="112" y="42"/>
                      <a:pt x="101" y="49"/>
                      <a:pt x="93" y="59"/>
                    </a:cubicBezTo>
                    <a:cubicBezTo>
                      <a:pt x="85" y="69"/>
                      <a:pt x="74" y="77"/>
                      <a:pt x="64" y="85"/>
                    </a:cubicBezTo>
                    <a:cubicBezTo>
                      <a:pt x="62" y="86"/>
                      <a:pt x="61" y="86"/>
                      <a:pt x="59" y="86"/>
                    </a:cubicBezTo>
                    <a:cubicBezTo>
                      <a:pt x="62" y="83"/>
                      <a:pt x="66" y="82"/>
                      <a:pt x="70" y="79"/>
                    </a:cubicBezTo>
                    <a:cubicBezTo>
                      <a:pt x="83" y="67"/>
                      <a:pt x="97" y="54"/>
                      <a:pt x="107" y="39"/>
                    </a:cubicBezTo>
                    <a:cubicBezTo>
                      <a:pt x="109" y="36"/>
                      <a:pt x="111" y="35"/>
                      <a:pt x="112" y="31"/>
                    </a:cubicBezTo>
                    <a:cubicBezTo>
                      <a:pt x="109" y="34"/>
                      <a:pt x="106" y="38"/>
                      <a:pt x="103" y="41"/>
                    </a:cubicBezTo>
                    <a:cubicBezTo>
                      <a:pt x="92" y="55"/>
                      <a:pt x="80" y="68"/>
                      <a:pt x="65" y="78"/>
                    </a:cubicBezTo>
                    <a:cubicBezTo>
                      <a:pt x="57" y="83"/>
                      <a:pt x="48" y="87"/>
                      <a:pt x="37" y="81"/>
                    </a:cubicBezTo>
                    <a:cubicBezTo>
                      <a:pt x="33" y="78"/>
                      <a:pt x="30" y="74"/>
                      <a:pt x="27" y="70"/>
                    </a:cubicBezTo>
                    <a:cubicBezTo>
                      <a:pt x="18" y="61"/>
                      <a:pt x="10" y="51"/>
                      <a:pt x="5" y="40"/>
                    </a:cubicBezTo>
                    <a:cubicBezTo>
                      <a:pt x="3" y="35"/>
                      <a:pt x="1" y="30"/>
                      <a:pt x="0" y="24"/>
                    </a:cubicBezTo>
                    <a:cubicBezTo>
                      <a:pt x="3" y="27"/>
                      <a:pt x="3" y="31"/>
                      <a:pt x="4" y="34"/>
                    </a:cubicBezTo>
                    <a:cubicBezTo>
                      <a:pt x="11" y="51"/>
                      <a:pt x="23" y="64"/>
                      <a:pt x="37" y="75"/>
                    </a:cubicBezTo>
                    <a:cubicBezTo>
                      <a:pt x="42" y="78"/>
                      <a:pt x="48" y="80"/>
                      <a:pt x="55" y="79"/>
                    </a:cubicBezTo>
                    <a:cubicBezTo>
                      <a:pt x="66" y="79"/>
                      <a:pt x="71" y="71"/>
                      <a:pt x="78" y="65"/>
                    </a:cubicBezTo>
                    <a:cubicBezTo>
                      <a:pt x="80" y="63"/>
                      <a:pt x="81" y="61"/>
                      <a:pt x="83" y="59"/>
                    </a:cubicBezTo>
                    <a:cubicBezTo>
                      <a:pt x="90" y="53"/>
                      <a:pt x="96" y="46"/>
                      <a:pt x="101" y="38"/>
                    </a:cubicBezTo>
                    <a:cubicBezTo>
                      <a:pt x="101" y="37"/>
                      <a:pt x="102" y="35"/>
                      <a:pt x="103" y="35"/>
                    </a:cubicBezTo>
                    <a:cubicBezTo>
                      <a:pt x="109" y="32"/>
                      <a:pt x="111" y="26"/>
                      <a:pt x="112" y="20"/>
                    </a:cubicBezTo>
                    <a:cubicBezTo>
                      <a:pt x="112" y="18"/>
                      <a:pt x="112" y="15"/>
                      <a:pt x="115" y="15"/>
                    </a:cubicBezTo>
                    <a:cubicBezTo>
                      <a:pt x="117" y="14"/>
                      <a:pt x="116" y="11"/>
                      <a:pt x="115" y="10"/>
                    </a:cubicBezTo>
                    <a:cubicBezTo>
                      <a:pt x="113" y="7"/>
                      <a:pt x="114" y="3"/>
                      <a:pt x="115" y="0"/>
                    </a:cubicBezTo>
                    <a:cubicBezTo>
                      <a:pt x="117" y="3"/>
                      <a:pt x="119" y="7"/>
                      <a:pt x="122" y="9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22" y="13"/>
                      <a:pt x="124" y="15"/>
                      <a:pt x="124" y="19"/>
                    </a:cubicBezTo>
                    <a:cubicBezTo>
                      <a:pt x="124" y="24"/>
                      <a:pt x="122" y="29"/>
                      <a:pt x="121" y="3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6" name="Freeform 561"/>
              <p:cNvSpPr>
                <a:spLocks/>
              </p:cNvSpPr>
              <p:nvPr/>
            </p:nvSpPr>
            <p:spPr bwMode="auto">
              <a:xfrm>
                <a:off x="4724" y="2165"/>
                <a:ext cx="37" cy="130"/>
              </a:xfrm>
              <a:custGeom>
                <a:avLst/>
                <a:gdLst>
                  <a:gd name="T0" fmla="*/ 18 w 26"/>
                  <a:gd name="T1" fmla="*/ 88 h 90"/>
                  <a:gd name="T2" fmla="*/ 17 w 26"/>
                  <a:gd name="T3" fmla="*/ 90 h 90"/>
                  <a:gd name="T4" fmla="*/ 12 w 26"/>
                  <a:gd name="T5" fmla="*/ 69 h 90"/>
                  <a:gd name="T6" fmla="*/ 15 w 26"/>
                  <a:gd name="T7" fmla="*/ 61 h 90"/>
                  <a:gd name="T8" fmla="*/ 16 w 26"/>
                  <a:gd name="T9" fmla="*/ 52 h 90"/>
                  <a:gd name="T10" fmla="*/ 12 w 26"/>
                  <a:gd name="T11" fmla="*/ 37 h 90"/>
                  <a:gd name="T12" fmla="*/ 9 w 26"/>
                  <a:gd name="T13" fmla="*/ 34 h 90"/>
                  <a:gd name="T14" fmla="*/ 8 w 26"/>
                  <a:gd name="T15" fmla="*/ 37 h 90"/>
                  <a:gd name="T16" fmla="*/ 5 w 26"/>
                  <a:gd name="T17" fmla="*/ 40 h 90"/>
                  <a:gd name="T18" fmla="*/ 2 w 26"/>
                  <a:gd name="T19" fmla="*/ 37 h 90"/>
                  <a:gd name="T20" fmla="*/ 0 w 26"/>
                  <a:gd name="T21" fmla="*/ 20 h 90"/>
                  <a:gd name="T22" fmla="*/ 1 w 26"/>
                  <a:gd name="T23" fmla="*/ 19 h 90"/>
                  <a:gd name="T24" fmla="*/ 3 w 26"/>
                  <a:gd name="T25" fmla="*/ 20 h 90"/>
                  <a:gd name="T26" fmla="*/ 8 w 26"/>
                  <a:gd name="T27" fmla="*/ 25 h 90"/>
                  <a:gd name="T28" fmla="*/ 8 w 26"/>
                  <a:gd name="T29" fmla="*/ 17 h 90"/>
                  <a:gd name="T30" fmla="*/ 6 w 26"/>
                  <a:gd name="T31" fmla="*/ 3 h 90"/>
                  <a:gd name="T32" fmla="*/ 8 w 26"/>
                  <a:gd name="T33" fmla="*/ 0 h 90"/>
                  <a:gd name="T34" fmla="*/ 11 w 26"/>
                  <a:gd name="T35" fmla="*/ 3 h 90"/>
                  <a:gd name="T36" fmla="*/ 17 w 26"/>
                  <a:gd name="T37" fmla="*/ 31 h 90"/>
                  <a:gd name="T38" fmla="*/ 25 w 26"/>
                  <a:gd name="T39" fmla="*/ 49 h 90"/>
                  <a:gd name="T40" fmla="*/ 26 w 26"/>
                  <a:gd name="T41" fmla="*/ 53 h 90"/>
                  <a:gd name="T42" fmla="*/ 22 w 26"/>
                  <a:gd name="T43" fmla="*/ 80 h 90"/>
                  <a:gd name="T44" fmla="*/ 21 w 26"/>
                  <a:gd name="T45" fmla="*/ 77 h 90"/>
                  <a:gd name="T46" fmla="*/ 18 w 26"/>
                  <a:gd name="T47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90">
                    <a:moveTo>
                      <a:pt x="18" y="88"/>
                    </a:moveTo>
                    <a:cubicBezTo>
                      <a:pt x="18" y="88"/>
                      <a:pt x="18" y="89"/>
                      <a:pt x="17" y="90"/>
                    </a:cubicBezTo>
                    <a:cubicBezTo>
                      <a:pt x="15" y="83"/>
                      <a:pt x="14" y="76"/>
                      <a:pt x="12" y="69"/>
                    </a:cubicBezTo>
                    <a:cubicBezTo>
                      <a:pt x="11" y="67"/>
                      <a:pt x="14" y="63"/>
                      <a:pt x="15" y="61"/>
                    </a:cubicBezTo>
                    <a:cubicBezTo>
                      <a:pt x="17" y="58"/>
                      <a:pt x="17" y="55"/>
                      <a:pt x="16" y="52"/>
                    </a:cubicBezTo>
                    <a:cubicBezTo>
                      <a:pt x="15" y="47"/>
                      <a:pt x="14" y="42"/>
                      <a:pt x="12" y="37"/>
                    </a:cubicBezTo>
                    <a:cubicBezTo>
                      <a:pt x="12" y="35"/>
                      <a:pt x="11" y="34"/>
                      <a:pt x="9" y="34"/>
                    </a:cubicBezTo>
                    <a:cubicBezTo>
                      <a:pt x="8" y="34"/>
                      <a:pt x="8" y="36"/>
                      <a:pt x="8" y="37"/>
                    </a:cubicBezTo>
                    <a:cubicBezTo>
                      <a:pt x="7" y="38"/>
                      <a:pt x="6" y="40"/>
                      <a:pt x="5" y="40"/>
                    </a:cubicBezTo>
                    <a:cubicBezTo>
                      <a:pt x="4" y="40"/>
                      <a:pt x="3" y="38"/>
                      <a:pt x="2" y="37"/>
                    </a:cubicBezTo>
                    <a:cubicBezTo>
                      <a:pt x="1" y="31"/>
                      <a:pt x="0" y="26"/>
                      <a:pt x="0" y="20"/>
                    </a:cubicBezTo>
                    <a:cubicBezTo>
                      <a:pt x="1" y="20"/>
                      <a:pt x="1" y="19"/>
                      <a:pt x="1" y="19"/>
                    </a:cubicBezTo>
                    <a:cubicBezTo>
                      <a:pt x="2" y="18"/>
                      <a:pt x="3" y="19"/>
                      <a:pt x="3" y="20"/>
                    </a:cubicBezTo>
                    <a:cubicBezTo>
                      <a:pt x="4" y="22"/>
                      <a:pt x="5" y="26"/>
                      <a:pt x="8" y="25"/>
                    </a:cubicBezTo>
                    <a:cubicBezTo>
                      <a:pt x="11" y="24"/>
                      <a:pt x="8" y="20"/>
                      <a:pt x="8" y="17"/>
                    </a:cubicBezTo>
                    <a:cubicBezTo>
                      <a:pt x="7" y="13"/>
                      <a:pt x="5" y="8"/>
                      <a:pt x="6" y="3"/>
                    </a:cubicBezTo>
                    <a:cubicBezTo>
                      <a:pt x="6" y="2"/>
                      <a:pt x="6" y="0"/>
                      <a:pt x="8" y="0"/>
                    </a:cubicBezTo>
                    <a:cubicBezTo>
                      <a:pt x="10" y="0"/>
                      <a:pt x="10" y="1"/>
                      <a:pt x="11" y="3"/>
                    </a:cubicBezTo>
                    <a:cubicBezTo>
                      <a:pt x="13" y="12"/>
                      <a:pt x="15" y="22"/>
                      <a:pt x="17" y="31"/>
                    </a:cubicBezTo>
                    <a:cubicBezTo>
                      <a:pt x="19" y="37"/>
                      <a:pt x="20" y="44"/>
                      <a:pt x="25" y="49"/>
                    </a:cubicBezTo>
                    <a:cubicBezTo>
                      <a:pt x="26" y="50"/>
                      <a:pt x="25" y="52"/>
                      <a:pt x="26" y="53"/>
                    </a:cubicBezTo>
                    <a:cubicBezTo>
                      <a:pt x="23" y="62"/>
                      <a:pt x="26" y="72"/>
                      <a:pt x="22" y="80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0" y="81"/>
                      <a:pt x="19" y="84"/>
                      <a:pt x="18" y="88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7" name="Freeform 562"/>
              <p:cNvSpPr>
                <a:spLocks/>
              </p:cNvSpPr>
              <p:nvPr/>
            </p:nvSpPr>
            <p:spPr bwMode="auto">
              <a:xfrm>
                <a:off x="4653" y="1798"/>
                <a:ext cx="31" cy="92"/>
              </a:xfrm>
              <a:custGeom>
                <a:avLst/>
                <a:gdLst>
                  <a:gd name="T0" fmla="*/ 21 w 22"/>
                  <a:gd name="T1" fmla="*/ 10 h 64"/>
                  <a:gd name="T2" fmla="*/ 14 w 22"/>
                  <a:gd name="T3" fmla="*/ 36 h 64"/>
                  <a:gd name="T4" fmla="*/ 9 w 22"/>
                  <a:gd name="T5" fmla="*/ 38 h 64"/>
                  <a:gd name="T6" fmla="*/ 8 w 22"/>
                  <a:gd name="T7" fmla="*/ 33 h 64"/>
                  <a:gd name="T8" fmla="*/ 8 w 22"/>
                  <a:gd name="T9" fmla="*/ 33 h 64"/>
                  <a:gd name="T10" fmla="*/ 8 w 22"/>
                  <a:gd name="T11" fmla="*/ 38 h 64"/>
                  <a:gd name="T12" fmla="*/ 7 w 22"/>
                  <a:gd name="T13" fmla="*/ 38 h 64"/>
                  <a:gd name="T14" fmla="*/ 7 w 22"/>
                  <a:gd name="T15" fmla="*/ 31 h 64"/>
                  <a:gd name="T16" fmla="*/ 6 w 22"/>
                  <a:gd name="T17" fmla="*/ 31 h 64"/>
                  <a:gd name="T18" fmla="*/ 6 w 22"/>
                  <a:gd name="T19" fmla="*/ 37 h 64"/>
                  <a:gd name="T20" fmla="*/ 4 w 22"/>
                  <a:gd name="T21" fmla="*/ 29 h 64"/>
                  <a:gd name="T22" fmla="*/ 5 w 22"/>
                  <a:gd name="T23" fmla="*/ 52 h 64"/>
                  <a:gd name="T24" fmla="*/ 7 w 22"/>
                  <a:gd name="T25" fmla="*/ 49 h 64"/>
                  <a:gd name="T26" fmla="*/ 10 w 22"/>
                  <a:gd name="T27" fmla="*/ 55 h 64"/>
                  <a:gd name="T28" fmla="*/ 8 w 22"/>
                  <a:gd name="T29" fmla="*/ 64 h 64"/>
                  <a:gd name="T30" fmla="*/ 3 w 22"/>
                  <a:gd name="T31" fmla="*/ 60 h 64"/>
                  <a:gd name="T32" fmla="*/ 0 w 22"/>
                  <a:gd name="T33" fmla="*/ 45 h 64"/>
                  <a:gd name="T34" fmla="*/ 1 w 22"/>
                  <a:gd name="T35" fmla="*/ 43 h 64"/>
                  <a:gd name="T36" fmla="*/ 3 w 22"/>
                  <a:gd name="T37" fmla="*/ 45 h 64"/>
                  <a:gd name="T38" fmla="*/ 3 w 22"/>
                  <a:gd name="T39" fmla="*/ 47 h 64"/>
                  <a:gd name="T40" fmla="*/ 3 w 22"/>
                  <a:gd name="T41" fmla="*/ 23 h 64"/>
                  <a:gd name="T42" fmla="*/ 8 w 22"/>
                  <a:gd name="T43" fmla="*/ 8 h 64"/>
                  <a:gd name="T44" fmla="*/ 12 w 22"/>
                  <a:gd name="T45" fmla="*/ 5 h 64"/>
                  <a:gd name="T46" fmla="*/ 17 w 22"/>
                  <a:gd name="T47" fmla="*/ 0 h 64"/>
                  <a:gd name="T48" fmla="*/ 21 w 22"/>
                  <a:gd name="T49" fmla="*/ 1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" h="64">
                    <a:moveTo>
                      <a:pt x="21" y="10"/>
                    </a:moveTo>
                    <a:cubicBezTo>
                      <a:pt x="18" y="19"/>
                      <a:pt x="18" y="28"/>
                      <a:pt x="14" y="36"/>
                    </a:cubicBezTo>
                    <a:cubicBezTo>
                      <a:pt x="13" y="39"/>
                      <a:pt x="10" y="36"/>
                      <a:pt x="9" y="38"/>
                    </a:cubicBezTo>
                    <a:cubicBezTo>
                      <a:pt x="9" y="37"/>
                      <a:pt x="9" y="35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5"/>
                      <a:pt x="8" y="36"/>
                      <a:pt x="8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6"/>
                      <a:pt x="7" y="33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3"/>
                      <a:pt x="6" y="35"/>
                      <a:pt x="6" y="37"/>
                    </a:cubicBezTo>
                    <a:cubicBezTo>
                      <a:pt x="4" y="34"/>
                      <a:pt x="5" y="32"/>
                      <a:pt x="4" y="29"/>
                    </a:cubicBezTo>
                    <a:cubicBezTo>
                      <a:pt x="4" y="38"/>
                      <a:pt x="3" y="45"/>
                      <a:pt x="5" y="52"/>
                    </a:cubicBezTo>
                    <a:cubicBezTo>
                      <a:pt x="6" y="52"/>
                      <a:pt x="5" y="50"/>
                      <a:pt x="7" y="49"/>
                    </a:cubicBezTo>
                    <a:cubicBezTo>
                      <a:pt x="5" y="53"/>
                      <a:pt x="11" y="52"/>
                      <a:pt x="10" y="55"/>
                    </a:cubicBezTo>
                    <a:cubicBezTo>
                      <a:pt x="9" y="58"/>
                      <a:pt x="10" y="61"/>
                      <a:pt x="8" y="64"/>
                    </a:cubicBezTo>
                    <a:cubicBezTo>
                      <a:pt x="6" y="62"/>
                      <a:pt x="5" y="61"/>
                      <a:pt x="3" y="60"/>
                    </a:cubicBezTo>
                    <a:cubicBezTo>
                      <a:pt x="0" y="55"/>
                      <a:pt x="0" y="50"/>
                      <a:pt x="0" y="45"/>
                    </a:cubicBezTo>
                    <a:cubicBezTo>
                      <a:pt x="0" y="44"/>
                      <a:pt x="0" y="43"/>
                      <a:pt x="1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3" y="46"/>
                      <a:pt x="2" y="46"/>
                      <a:pt x="3" y="47"/>
                    </a:cubicBezTo>
                    <a:cubicBezTo>
                      <a:pt x="1" y="39"/>
                      <a:pt x="2" y="31"/>
                      <a:pt x="3" y="23"/>
                    </a:cubicBezTo>
                    <a:cubicBezTo>
                      <a:pt x="5" y="18"/>
                      <a:pt x="6" y="13"/>
                      <a:pt x="8" y="8"/>
                    </a:cubicBezTo>
                    <a:cubicBezTo>
                      <a:pt x="8" y="6"/>
                      <a:pt x="11" y="6"/>
                      <a:pt x="12" y="5"/>
                    </a:cubicBezTo>
                    <a:cubicBezTo>
                      <a:pt x="16" y="5"/>
                      <a:pt x="17" y="3"/>
                      <a:pt x="17" y="0"/>
                    </a:cubicBezTo>
                    <a:cubicBezTo>
                      <a:pt x="22" y="2"/>
                      <a:pt x="21" y="7"/>
                      <a:pt x="21" y="10"/>
                    </a:cubicBezTo>
                    <a:close/>
                  </a:path>
                </a:pathLst>
              </a:custGeom>
              <a:solidFill>
                <a:srgbClr val="6761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8" name="Freeform 563"/>
              <p:cNvSpPr>
                <a:spLocks/>
              </p:cNvSpPr>
              <p:nvPr/>
            </p:nvSpPr>
            <p:spPr bwMode="auto">
              <a:xfrm>
                <a:off x="4546" y="1730"/>
                <a:ext cx="42" cy="46"/>
              </a:xfrm>
              <a:custGeom>
                <a:avLst/>
                <a:gdLst>
                  <a:gd name="T0" fmla="*/ 4 w 29"/>
                  <a:gd name="T1" fmla="*/ 6 h 32"/>
                  <a:gd name="T2" fmla="*/ 7 w 29"/>
                  <a:gd name="T3" fmla="*/ 9 h 32"/>
                  <a:gd name="T4" fmla="*/ 15 w 29"/>
                  <a:gd name="T5" fmla="*/ 9 h 32"/>
                  <a:gd name="T6" fmla="*/ 19 w 29"/>
                  <a:gd name="T7" fmla="*/ 1 h 32"/>
                  <a:gd name="T8" fmla="*/ 20 w 29"/>
                  <a:gd name="T9" fmla="*/ 0 h 32"/>
                  <a:gd name="T10" fmla="*/ 20 w 29"/>
                  <a:gd name="T11" fmla="*/ 0 h 32"/>
                  <a:gd name="T12" fmla="*/ 16 w 29"/>
                  <a:gd name="T13" fmla="*/ 12 h 32"/>
                  <a:gd name="T14" fmla="*/ 26 w 29"/>
                  <a:gd name="T15" fmla="*/ 9 h 32"/>
                  <a:gd name="T16" fmla="*/ 29 w 29"/>
                  <a:gd name="T17" fmla="*/ 12 h 32"/>
                  <a:gd name="T18" fmla="*/ 23 w 29"/>
                  <a:gd name="T19" fmla="*/ 27 h 32"/>
                  <a:gd name="T20" fmla="*/ 17 w 29"/>
                  <a:gd name="T21" fmla="*/ 32 h 32"/>
                  <a:gd name="T22" fmla="*/ 2 w 29"/>
                  <a:gd name="T23" fmla="*/ 32 h 32"/>
                  <a:gd name="T24" fmla="*/ 0 w 29"/>
                  <a:gd name="T25" fmla="*/ 29 h 32"/>
                  <a:gd name="T26" fmla="*/ 9 w 29"/>
                  <a:gd name="T27" fmla="*/ 18 h 32"/>
                  <a:gd name="T28" fmla="*/ 8 w 29"/>
                  <a:gd name="T29" fmla="*/ 17 h 32"/>
                  <a:gd name="T30" fmla="*/ 2 w 29"/>
                  <a:gd name="T31" fmla="*/ 19 h 32"/>
                  <a:gd name="T32" fmla="*/ 4 w 29"/>
                  <a:gd name="T33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2">
                    <a:moveTo>
                      <a:pt x="4" y="6"/>
                    </a:moveTo>
                    <a:cubicBezTo>
                      <a:pt x="4" y="7"/>
                      <a:pt x="3" y="10"/>
                      <a:pt x="7" y="9"/>
                    </a:cubicBezTo>
                    <a:cubicBezTo>
                      <a:pt x="9" y="9"/>
                      <a:pt x="12" y="14"/>
                      <a:pt x="15" y="9"/>
                    </a:cubicBezTo>
                    <a:cubicBezTo>
                      <a:pt x="17" y="7"/>
                      <a:pt x="18" y="4"/>
                      <a:pt x="19" y="1"/>
                    </a:cubicBezTo>
                    <a:cubicBezTo>
                      <a:pt x="19" y="0"/>
                      <a:pt x="1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4"/>
                      <a:pt x="17" y="8"/>
                      <a:pt x="16" y="12"/>
                    </a:cubicBezTo>
                    <a:cubicBezTo>
                      <a:pt x="19" y="9"/>
                      <a:pt x="23" y="11"/>
                      <a:pt x="26" y="9"/>
                    </a:cubicBezTo>
                    <a:cubicBezTo>
                      <a:pt x="29" y="8"/>
                      <a:pt x="27" y="12"/>
                      <a:pt x="29" y="12"/>
                    </a:cubicBezTo>
                    <a:cubicBezTo>
                      <a:pt x="27" y="17"/>
                      <a:pt x="25" y="22"/>
                      <a:pt x="23" y="27"/>
                    </a:cubicBezTo>
                    <a:cubicBezTo>
                      <a:pt x="22" y="30"/>
                      <a:pt x="21" y="32"/>
                      <a:pt x="17" y="32"/>
                    </a:cubicBezTo>
                    <a:cubicBezTo>
                      <a:pt x="12" y="32"/>
                      <a:pt x="7" y="32"/>
                      <a:pt x="2" y="32"/>
                    </a:cubicBezTo>
                    <a:cubicBezTo>
                      <a:pt x="0" y="32"/>
                      <a:pt x="0" y="31"/>
                      <a:pt x="0" y="29"/>
                    </a:cubicBezTo>
                    <a:cubicBezTo>
                      <a:pt x="1" y="24"/>
                      <a:pt x="2" y="19"/>
                      <a:pt x="9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6" y="18"/>
                      <a:pt x="4" y="19"/>
                      <a:pt x="2" y="19"/>
                    </a:cubicBezTo>
                    <a:cubicBezTo>
                      <a:pt x="2" y="15"/>
                      <a:pt x="2" y="10"/>
                      <a:pt x="4" y="6"/>
                    </a:cubicBezTo>
                    <a:close/>
                  </a:path>
                </a:pathLst>
              </a:custGeom>
              <a:solidFill>
                <a:srgbClr val="786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19" name="Freeform 564"/>
              <p:cNvSpPr>
                <a:spLocks/>
              </p:cNvSpPr>
              <p:nvPr/>
            </p:nvSpPr>
            <p:spPr bwMode="auto">
              <a:xfrm>
                <a:off x="4670" y="1698"/>
                <a:ext cx="22" cy="114"/>
              </a:xfrm>
              <a:custGeom>
                <a:avLst/>
                <a:gdLst>
                  <a:gd name="T0" fmla="*/ 9 w 15"/>
                  <a:gd name="T1" fmla="*/ 79 h 79"/>
                  <a:gd name="T2" fmla="*/ 5 w 15"/>
                  <a:gd name="T3" fmla="*/ 69 h 79"/>
                  <a:gd name="T4" fmla="*/ 5 w 15"/>
                  <a:gd name="T5" fmla="*/ 63 h 79"/>
                  <a:gd name="T6" fmla="*/ 4 w 15"/>
                  <a:gd name="T7" fmla="*/ 58 h 79"/>
                  <a:gd name="T8" fmla="*/ 7 w 15"/>
                  <a:gd name="T9" fmla="*/ 41 h 79"/>
                  <a:gd name="T10" fmla="*/ 3 w 15"/>
                  <a:gd name="T11" fmla="*/ 42 h 79"/>
                  <a:gd name="T12" fmla="*/ 4 w 15"/>
                  <a:gd name="T13" fmla="*/ 37 h 79"/>
                  <a:gd name="T14" fmla="*/ 10 w 15"/>
                  <a:gd name="T15" fmla="*/ 29 h 79"/>
                  <a:gd name="T16" fmla="*/ 1 w 15"/>
                  <a:gd name="T17" fmla="*/ 38 h 79"/>
                  <a:gd name="T18" fmla="*/ 1 w 15"/>
                  <a:gd name="T19" fmla="*/ 35 h 79"/>
                  <a:gd name="T20" fmla="*/ 8 w 15"/>
                  <a:gd name="T21" fmla="*/ 25 h 79"/>
                  <a:gd name="T22" fmla="*/ 11 w 15"/>
                  <a:gd name="T23" fmla="*/ 25 h 79"/>
                  <a:gd name="T24" fmla="*/ 12 w 15"/>
                  <a:gd name="T25" fmla="*/ 33 h 79"/>
                  <a:gd name="T26" fmla="*/ 11 w 15"/>
                  <a:gd name="T27" fmla="*/ 22 h 79"/>
                  <a:gd name="T28" fmla="*/ 9 w 15"/>
                  <a:gd name="T29" fmla="*/ 2 h 79"/>
                  <a:gd name="T30" fmla="*/ 10 w 15"/>
                  <a:gd name="T31" fmla="*/ 0 h 79"/>
                  <a:gd name="T32" fmla="*/ 11 w 15"/>
                  <a:gd name="T33" fmla="*/ 1 h 79"/>
                  <a:gd name="T34" fmla="*/ 14 w 15"/>
                  <a:gd name="T35" fmla="*/ 5 h 79"/>
                  <a:gd name="T36" fmla="*/ 13 w 15"/>
                  <a:gd name="T37" fmla="*/ 19 h 79"/>
                  <a:gd name="T38" fmla="*/ 14 w 15"/>
                  <a:gd name="T39" fmla="*/ 37 h 79"/>
                  <a:gd name="T40" fmla="*/ 12 w 15"/>
                  <a:gd name="T41" fmla="*/ 43 h 79"/>
                  <a:gd name="T42" fmla="*/ 11 w 15"/>
                  <a:gd name="T43" fmla="*/ 47 h 79"/>
                  <a:gd name="T44" fmla="*/ 12 w 15"/>
                  <a:gd name="T45" fmla="*/ 64 h 79"/>
                  <a:gd name="T46" fmla="*/ 12 w 15"/>
                  <a:gd name="T47" fmla="*/ 65 h 79"/>
                  <a:gd name="T48" fmla="*/ 9 w 15"/>
                  <a:gd name="T49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" h="79">
                    <a:moveTo>
                      <a:pt x="9" y="79"/>
                    </a:moveTo>
                    <a:cubicBezTo>
                      <a:pt x="8" y="76"/>
                      <a:pt x="7" y="72"/>
                      <a:pt x="5" y="69"/>
                    </a:cubicBezTo>
                    <a:cubicBezTo>
                      <a:pt x="4" y="67"/>
                      <a:pt x="3" y="65"/>
                      <a:pt x="5" y="63"/>
                    </a:cubicBezTo>
                    <a:cubicBezTo>
                      <a:pt x="6" y="62"/>
                      <a:pt x="4" y="59"/>
                      <a:pt x="4" y="58"/>
                    </a:cubicBezTo>
                    <a:cubicBezTo>
                      <a:pt x="5" y="53"/>
                      <a:pt x="3" y="47"/>
                      <a:pt x="7" y="41"/>
                    </a:cubicBezTo>
                    <a:cubicBezTo>
                      <a:pt x="5" y="41"/>
                      <a:pt x="4" y="44"/>
                      <a:pt x="3" y="42"/>
                    </a:cubicBezTo>
                    <a:cubicBezTo>
                      <a:pt x="2" y="41"/>
                      <a:pt x="3" y="39"/>
                      <a:pt x="4" y="37"/>
                    </a:cubicBezTo>
                    <a:cubicBezTo>
                      <a:pt x="6" y="35"/>
                      <a:pt x="8" y="32"/>
                      <a:pt x="10" y="29"/>
                    </a:cubicBezTo>
                    <a:cubicBezTo>
                      <a:pt x="7" y="32"/>
                      <a:pt x="4" y="35"/>
                      <a:pt x="1" y="38"/>
                    </a:cubicBezTo>
                    <a:cubicBezTo>
                      <a:pt x="0" y="37"/>
                      <a:pt x="0" y="36"/>
                      <a:pt x="1" y="35"/>
                    </a:cubicBezTo>
                    <a:cubicBezTo>
                      <a:pt x="5" y="33"/>
                      <a:pt x="6" y="29"/>
                      <a:pt x="8" y="25"/>
                    </a:cubicBezTo>
                    <a:cubicBezTo>
                      <a:pt x="9" y="24"/>
                      <a:pt x="10" y="25"/>
                      <a:pt x="11" y="25"/>
                    </a:cubicBezTo>
                    <a:cubicBezTo>
                      <a:pt x="14" y="27"/>
                      <a:pt x="11" y="30"/>
                      <a:pt x="12" y="33"/>
                    </a:cubicBezTo>
                    <a:cubicBezTo>
                      <a:pt x="11" y="29"/>
                      <a:pt x="13" y="26"/>
                      <a:pt x="11" y="22"/>
                    </a:cubicBezTo>
                    <a:cubicBezTo>
                      <a:pt x="10" y="15"/>
                      <a:pt x="10" y="8"/>
                      <a:pt x="9" y="2"/>
                    </a:cubicBezTo>
                    <a:cubicBezTo>
                      <a:pt x="9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3" y="2"/>
                      <a:pt x="12" y="5"/>
                      <a:pt x="14" y="5"/>
                    </a:cubicBezTo>
                    <a:cubicBezTo>
                      <a:pt x="15" y="10"/>
                      <a:pt x="14" y="14"/>
                      <a:pt x="13" y="19"/>
                    </a:cubicBezTo>
                    <a:cubicBezTo>
                      <a:pt x="13" y="25"/>
                      <a:pt x="14" y="31"/>
                      <a:pt x="14" y="37"/>
                    </a:cubicBezTo>
                    <a:cubicBezTo>
                      <a:pt x="14" y="39"/>
                      <a:pt x="15" y="41"/>
                      <a:pt x="12" y="43"/>
                    </a:cubicBezTo>
                    <a:cubicBezTo>
                      <a:pt x="11" y="43"/>
                      <a:pt x="11" y="45"/>
                      <a:pt x="11" y="47"/>
                    </a:cubicBezTo>
                    <a:cubicBezTo>
                      <a:pt x="11" y="53"/>
                      <a:pt x="11" y="58"/>
                      <a:pt x="12" y="64"/>
                    </a:cubicBezTo>
                    <a:cubicBezTo>
                      <a:pt x="12" y="64"/>
                      <a:pt x="12" y="64"/>
                      <a:pt x="12" y="65"/>
                    </a:cubicBezTo>
                    <a:cubicBezTo>
                      <a:pt x="10" y="69"/>
                      <a:pt x="10" y="74"/>
                      <a:pt x="9" y="79"/>
                    </a:cubicBezTo>
                    <a:close/>
                  </a:path>
                </a:pathLst>
              </a:custGeom>
              <a:solidFill>
                <a:srgbClr val="4D4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0" name="Freeform 565"/>
              <p:cNvSpPr>
                <a:spLocks/>
              </p:cNvSpPr>
              <p:nvPr/>
            </p:nvSpPr>
            <p:spPr bwMode="auto">
              <a:xfrm>
                <a:off x="4719" y="2093"/>
                <a:ext cx="13" cy="91"/>
              </a:xfrm>
              <a:custGeom>
                <a:avLst/>
                <a:gdLst>
                  <a:gd name="T0" fmla="*/ 4 w 9"/>
                  <a:gd name="T1" fmla="*/ 4 h 63"/>
                  <a:gd name="T2" fmla="*/ 8 w 9"/>
                  <a:gd name="T3" fmla="*/ 18 h 63"/>
                  <a:gd name="T4" fmla="*/ 6 w 9"/>
                  <a:gd name="T5" fmla="*/ 46 h 63"/>
                  <a:gd name="T6" fmla="*/ 6 w 9"/>
                  <a:gd name="T7" fmla="*/ 57 h 63"/>
                  <a:gd name="T8" fmla="*/ 5 w 9"/>
                  <a:gd name="T9" fmla="*/ 61 h 63"/>
                  <a:gd name="T10" fmla="*/ 2 w 9"/>
                  <a:gd name="T11" fmla="*/ 60 h 63"/>
                  <a:gd name="T12" fmla="*/ 1 w 9"/>
                  <a:gd name="T13" fmla="*/ 53 h 63"/>
                  <a:gd name="T14" fmla="*/ 2 w 9"/>
                  <a:gd name="T15" fmla="*/ 13 h 63"/>
                  <a:gd name="T16" fmla="*/ 1 w 9"/>
                  <a:gd name="T17" fmla="*/ 3 h 63"/>
                  <a:gd name="T18" fmla="*/ 2 w 9"/>
                  <a:gd name="T19" fmla="*/ 0 h 63"/>
                  <a:gd name="T20" fmla="*/ 4 w 9"/>
                  <a:gd name="T21" fmla="*/ 3 h 63"/>
                  <a:gd name="T22" fmla="*/ 4 w 9"/>
                  <a:gd name="T23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63">
                    <a:moveTo>
                      <a:pt x="4" y="4"/>
                    </a:moveTo>
                    <a:cubicBezTo>
                      <a:pt x="6" y="9"/>
                      <a:pt x="7" y="13"/>
                      <a:pt x="8" y="18"/>
                    </a:cubicBezTo>
                    <a:cubicBezTo>
                      <a:pt x="9" y="27"/>
                      <a:pt x="5" y="36"/>
                      <a:pt x="6" y="46"/>
                    </a:cubicBezTo>
                    <a:cubicBezTo>
                      <a:pt x="6" y="49"/>
                      <a:pt x="7" y="53"/>
                      <a:pt x="6" y="57"/>
                    </a:cubicBezTo>
                    <a:cubicBezTo>
                      <a:pt x="6" y="58"/>
                      <a:pt x="6" y="60"/>
                      <a:pt x="5" y="61"/>
                    </a:cubicBezTo>
                    <a:cubicBezTo>
                      <a:pt x="3" y="63"/>
                      <a:pt x="2" y="62"/>
                      <a:pt x="2" y="60"/>
                    </a:cubicBezTo>
                    <a:cubicBezTo>
                      <a:pt x="1" y="58"/>
                      <a:pt x="1" y="56"/>
                      <a:pt x="1" y="53"/>
                    </a:cubicBezTo>
                    <a:cubicBezTo>
                      <a:pt x="1" y="40"/>
                      <a:pt x="1" y="26"/>
                      <a:pt x="2" y="13"/>
                    </a:cubicBezTo>
                    <a:cubicBezTo>
                      <a:pt x="2" y="10"/>
                      <a:pt x="1" y="6"/>
                      <a:pt x="1" y="3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4" y="0"/>
                      <a:pt x="3" y="2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1" name="Freeform 566"/>
              <p:cNvSpPr>
                <a:spLocks/>
              </p:cNvSpPr>
              <p:nvPr/>
            </p:nvSpPr>
            <p:spPr bwMode="auto">
              <a:xfrm>
                <a:off x="4670" y="2093"/>
                <a:ext cx="20" cy="44"/>
              </a:xfrm>
              <a:custGeom>
                <a:avLst/>
                <a:gdLst>
                  <a:gd name="T0" fmla="*/ 8 w 14"/>
                  <a:gd name="T1" fmla="*/ 25 h 31"/>
                  <a:gd name="T2" fmla="*/ 2 w 14"/>
                  <a:gd name="T3" fmla="*/ 18 h 31"/>
                  <a:gd name="T4" fmla="*/ 1 w 14"/>
                  <a:gd name="T5" fmla="*/ 15 h 31"/>
                  <a:gd name="T6" fmla="*/ 4 w 14"/>
                  <a:gd name="T7" fmla="*/ 0 h 31"/>
                  <a:gd name="T8" fmla="*/ 11 w 14"/>
                  <a:gd name="T9" fmla="*/ 16 h 31"/>
                  <a:gd name="T10" fmla="*/ 14 w 14"/>
                  <a:gd name="T11" fmla="*/ 27 h 31"/>
                  <a:gd name="T12" fmla="*/ 7 w 14"/>
                  <a:gd name="T13" fmla="*/ 11 h 31"/>
                  <a:gd name="T14" fmla="*/ 14 w 14"/>
                  <a:gd name="T15" fmla="*/ 31 h 31"/>
                  <a:gd name="T16" fmla="*/ 8 w 14"/>
                  <a:gd name="T17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31">
                    <a:moveTo>
                      <a:pt x="8" y="25"/>
                    </a:moveTo>
                    <a:cubicBezTo>
                      <a:pt x="7" y="22"/>
                      <a:pt x="4" y="21"/>
                      <a:pt x="2" y="18"/>
                    </a:cubicBezTo>
                    <a:cubicBezTo>
                      <a:pt x="1" y="17"/>
                      <a:pt x="0" y="16"/>
                      <a:pt x="1" y="15"/>
                    </a:cubicBezTo>
                    <a:cubicBezTo>
                      <a:pt x="5" y="11"/>
                      <a:pt x="4" y="5"/>
                      <a:pt x="4" y="0"/>
                    </a:cubicBezTo>
                    <a:cubicBezTo>
                      <a:pt x="8" y="5"/>
                      <a:pt x="10" y="10"/>
                      <a:pt x="11" y="16"/>
                    </a:cubicBezTo>
                    <a:cubicBezTo>
                      <a:pt x="11" y="20"/>
                      <a:pt x="13" y="23"/>
                      <a:pt x="14" y="27"/>
                    </a:cubicBezTo>
                    <a:cubicBezTo>
                      <a:pt x="10" y="22"/>
                      <a:pt x="9" y="16"/>
                      <a:pt x="7" y="11"/>
                    </a:cubicBezTo>
                    <a:cubicBezTo>
                      <a:pt x="7" y="18"/>
                      <a:pt x="11" y="24"/>
                      <a:pt x="14" y="31"/>
                    </a:cubicBezTo>
                    <a:cubicBezTo>
                      <a:pt x="11" y="29"/>
                      <a:pt x="10" y="26"/>
                      <a:pt x="8" y="25"/>
                    </a:cubicBezTo>
                    <a:close/>
                  </a:path>
                </a:pathLst>
              </a:custGeom>
              <a:solidFill>
                <a:srgbClr val="433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2" name="Freeform 567"/>
              <p:cNvSpPr>
                <a:spLocks/>
              </p:cNvSpPr>
              <p:nvPr/>
            </p:nvSpPr>
            <p:spPr bwMode="auto">
              <a:xfrm>
                <a:off x="4648" y="1831"/>
                <a:ext cx="12" cy="54"/>
              </a:xfrm>
              <a:custGeom>
                <a:avLst/>
                <a:gdLst>
                  <a:gd name="T0" fmla="*/ 6 w 8"/>
                  <a:gd name="T1" fmla="*/ 0 h 37"/>
                  <a:gd name="T2" fmla="*/ 6 w 8"/>
                  <a:gd name="T3" fmla="*/ 8 h 37"/>
                  <a:gd name="T4" fmla="*/ 6 w 8"/>
                  <a:gd name="T5" fmla="*/ 26 h 37"/>
                  <a:gd name="T6" fmla="*/ 4 w 8"/>
                  <a:gd name="T7" fmla="*/ 20 h 37"/>
                  <a:gd name="T8" fmla="*/ 6 w 8"/>
                  <a:gd name="T9" fmla="*/ 37 h 37"/>
                  <a:gd name="T10" fmla="*/ 1 w 8"/>
                  <a:gd name="T11" fmla="*/ 26 h 37"/>
                  <a:gd name="T12" fmla="*/ 3 w 8"/>
                  <a:gd name="T13" fmla="*/ 9 h 37"/>
                  <a:gd name="T14" fmla="*/ 6 w 8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37">
                    <a:moveTo>
                      <a:pt x="6" y="0"/>
                    </a:moveTo>
                    <a:cubicBezTo>
                      <a:pt x="8" y="3"/>
                      <a:pt x="6" y="5"/>
                      <a:pt x="6" y="8"/>
                    </a:cubicBezTo>
                    <a:cubicBezTo>
                      <a:pt x="6" y="14"/>
                      <a:pt x="6" y="20"/>
                      <a:pt x="6" y="26"/>
                    </a:cubicBezTo>
                    <a:cubicBezTo>
                      <a:pt x="4" y="24"/>
                      <a:pt x="6" y="22"/>
                      <a:pt x="4" y="20"/>
                    </a:cubicBezTo>
                    <a:cubicBezTo>
                      <a:pt x="4" y="26"/>
                      <a:pt x="5" y="31"/>
                      <a:pt x="6" y="37"/>
                    </a:cubicBezTo>
                    <a:cubicBezTo>
                      <a:pt x="2" y="34"/>
                      <a:pt x="0" y="32"/>
                      <a:pt x="1" y="26"/>
                    </a:cubicBezTo>
                    <a:cubicBezTo>
                      <a:pt x="2" y="21"/>
                      <a:pt x="2" y="15"/>
                      <a:pt x="3" y="9"/>
                    </a:cubicBezTo>
                    <a:cubicBezTo>
                      <a:pt x="3" y="6"/>
                      <a:pt x="5" y="3"/>
                      <a:pt x="6" y="0"/>
                    </a:cubicBezTo>
                    <a:close/>
                  </a:path>
                </a:pathLst>
              </a:custGeom>
              <a:solidFill>
                <a:srgbClr val="86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3" name="Freeform 568"/>
              <p:cNvSpPr>
                <a:spLocks/>
              </p:cNvSpPr>
              <p:nvPr/>
            </p:nvSpPr>
            <p:spPr bwMode="auto">
              <a:xfrm>
                <a:off x="4670" y="2143"/>
                <a:ext cx="23" cy="20"/>
              </a:xfrm>
              <a:custGeom>
                <a:avLst/>
                <a:gdLst>
                  <a:gd name="T0" fmla="*/ 14 w 16"/>
                  <a:gd name="T1" fmla="*/ 14 h 14"/>
                  <a:gd name="T2" fmla="*/ 0 w 16"/>
                  <a:gd name="T3" fmla="*/ 5 h 14"/>
                  <a:gd name="T4" fmla="*/ 13 w 16"/>
                  <a:gd name="T5" fmla="*/ 8 h 14"/>
                  <a:gd name="T6" fmla="*/ 11 w 16"/>
                  <a:gd name="T7" fmla="*/ 1 h 14"/>
                  <a:gd name="T8" fmla="*/ 11 w 16"/>
                  <a:gd name="T9" fmla="*/ 1 h 14"/>
                  <a:gd name="T10" fmla="*/ 12 w 16"/>
                  <a:gd name="T11" fmla="*/ 0 h 14"/>
                  <a:gd name="T12" fmla="*/ 14 w 16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4" y="14"/>
                    </a:moveTo>
                    <a:cubicBezTo>
                      <a:pt x="12" y="6"/>
                      <a:pt x="8" y="4"/>
                      <a:pt x="0" y="5"/>
                    </a:cubicBezTo>
                    <a:cubicBezTo>
                      <a:pt x="4" y="1"/>
                      <a:pt x="5" y="1"/>
                      <a:pt x="13" y="8"/>
                    </a:cubicBezTo>
                    <a:cubicBezTo>
                      <a:pt x="14" y="5"/>
                      <a:pt x="11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2" y="0"/>
                      <a:pt x="12" y="0"/>
                    </a:cubicBezTo>
                    <a:cubicBezTo>
                      <a:pt x="16" y="4"/>
                      <a:pt x="16" y="9"/>
                      <a:pt x="14" y="1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4" name="Freeform 569"/>
              <p:cNvSpPr>
                <a:spLocks/>
              </p:cNvSpPr>
              <p:nvPr/>
            </p:nvSpPr>
            <p:spPr bwMode="auto">
              <a:xfrm>
                <a:off x="4660" y="1702"/>
                <a:ext cx="16" cy="24"/>
              </a:xfrm>
              <a:custGeom>
                <a:avLst/>
                <a:gdLst>
                  <a:gd name="T0" fmla="*/ 11 w 11"/>
                  <a:gd name="T1" fmla="*/ 0 h 16"/>
                  <a:gd name="T2" fmla="*/ 3 w 11"/>
                  <a:gd name="T3" fmla="*/ 15 h 16"/>
                  <a:gd name="T4" fmla="*/ 1 w 11"/>
                  <a:gd name="T5" fmla="*/ 15 h 16"/>
                  <a:gd name="T6" fmla="*/ 1 w 11"/>
                  <a:gd name="T7" fmla="*/ 13 h 16"/>
                  <a:gd name="T8" fmla="*/ 11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1" y="0"/>
                    </a:moveTo>
                    <a:cubicBezTo>
                      <a:pt x="11" y="7"/>
                      <a:pt x="5" y="11"/>
                      <a:pt x="3" y="15"/>
                    </a:cubicBezTo>
                    <a:cubicBezTo>
                      <a:pt x="3" y="16"/>
                      <a:pt x="2" y="16"/>
                      <a:pt x="1" y="15"/>
                    </a:cubicBezTo>
                    <a:cubicBezTo>
                      <a:pt x="1" y="15"/>
                      <a:pt x="0" y="14"/>
                      <a:pt x="1" y="13"/>
                    </a:cubicBezTo>
                    <a:cubicBezTo>
                      <a:pt x="4" y="9"/>
                      <a:pt x="7" y="4"/>
                      <a:pt x="11" y="0"/>
                    </a:cubicBezTo>
                    <a:close/>
                  </a:path>
                </a:pathLst>
              </a:custGeom>
              <a:solidFill>
                <a:srgbClr val="887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5" name="Freeform 570"/>
              <p:cNvSpPr>
                <a:spLocks/>
              </p:cNvSpPr>
              <p:nvPr/>
            </p:nvSpPr>
            <p:spPr bwMode="auto">
              <a:xfrm>
                <a:off x="4669" y="1718"/>
                <a:ext cx="13" cy="22"/>
              </a:xfrm>
              <a:custGeom>
                <a:avLst/>
                <a:gdLst>
                  <a:gd name="T0" fmla="*/ 0 w 9"/>
                  <a:gd name="T1" fmla="*/ 15 h 15"/>
                  <a:gd name="T2" fmla="*/ 9 w 9"/>
                  <a:gd name="T3" fmla="*/ 0 h 15"/>
                  <a:gd name="T4" fmla="*/ 0 w 9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cubicBezTo>
                      <a:pt x="1" y="9"/>
                      <a:pt x="5" y="4"/>
                      <a:pt x="9" y="0"/>
                    </a:cubicBezTo>
                    <a:cubicBezTo>
                      <a:pt x="8" y="6"/>
                      <a:pt x="4" y="10"/>
                      <a:pt x="0" y="15"/>
                    </a:cubicBezTo>
                    <a:close/>
                  </a:path>
                </a:pathLst>
              </a:custGeom>
              <a:solidFill>
                <a:srgbClr val="8F8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6" name="Freeform 571"/>
              <p:cNvSpPr>
                <a:spLocks/>
              </p:cNvSpPr>
              <p:nvPr/>
            </p:nvSpPr>
            <p:spPr bwMode="auto">
              <a:xfrm>
                <a:off x="4599" y="1925"/>
                <a:ext cx="10" cy="26"/>
              </a:xfrm>
              <a:custGeom>
                <a:avLst/>
                <a:gdLst>
                  <a:gd name="T0" fmla="*/ 6 w 7"/>
                  <a:gd name="T1" fmla="*/ 18 h 18"/>
                  <a:gd name="T2" fmla="*/ 0 w 7"/>
                  <a:gd name="T3" fmla="*/ 0 h 18"/>
                  <a:gd name="T4" fmla="*/ 7 w 7"/>
                  <a:gd name="T5" fmla="*/ 16 h 18"/>
                  <a:gd name="T6" fmla="*/ 6 w 7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8">
                    <a:moveTo>
                      <a:pt x="6" y="18"/>
                    </a:moveTo>
                    <a:cubicBezTo>
                      <a:pt x="4" y="12"/>
                      <a:pt x="1" y="6"/>
                      <a:pt x="0" y="0"/>
                    </a:cubicBezTo>
                    <a:cubicBezTo>
                      <a:pt x="3" y="5"/>
                      <a:pt x="6" y="10"/>
                      <a:pt x="7" y="16"/>
                    </a:cubicBezTo>
                    <a:cubicBezTo>
                      <a:pt x="7" y="17"/>
                      <a:pt x="6" y="18"/>
                      <a:pt x="6" y="18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7" name="Freeform 572"/>
              <p:cNvSpPr>
                <a:spLocks/>
              </p:cNvSpPr>
              <p:nvPr/>
            </p:nvSpPr>
            <p:spPr bwMode="auto">
              <a:xfrm>
                <a:off x="4731" y="2227"/>
                <a:ext cx="8" cy="9"/>
              </a:xfrm>
              <a:custGeom>
                <a:avLst/>
                <a:gdLst>
                  <a:gd name="T0" fmla="*/ 3 w 6"/>
                  <a:gd name="T1" fmla="*/ 6 h 6"/>
                  <a:gd name="T2" fmla="*/ 0 w 6"/>
                  <a:gd name="T3" fmla="*/ 3 h 6"/>
                  <a:gd name="T4" fmla="*/ 2 w 6"/>
                  <a:gd name="T5" fmla="*/ 0 h 6"/>
                  <a:gd name="T6" fmla="*/ 6 w 6"/>
                  <a:gd name="T7" fmla="*/ 3 h 6"/>
                  <a:gd name="T8" fmla="*/ 3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5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8" name="Freeform 573"/>
              <p:cNvSpPr>
                <a:spLocks/>
              </p:cNvSpPr>
              <p:nvPr/>
            </p:nvSpPr>
            <p:spPr bwMode="auto">
              <a:xfrm>
                <a:off x="4696" y="2104"/>
                <a:ext cx="9" cy="13"/>
              </a:xfrm>
              <a:custGeom>
                <a:avLst/>
                <a:gdLst>
                  <a:gd name="T0" fmla="*/ 6 w 6"/>
                  <a:gd name="T1" fmla="*/ 0 h 9"/>
                  <a:gd name="T2" fmla="*/ 0 w 6"/>
                  <a:gd name="T3" fmla="*/ 9 h 9"/>
                  <a:gd name="T4" fmla="*/ 6 w 6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6" y="0"/>
                    </a:moveTo>
                    <a:cubicBezTo>
                      <a:pt x="4" y="3"/>
                      <a:pt x="3" y="7"/>
                      <a:pt x="0" y="9"/>
                    </a:cubicBezTo>
                    <a:cubicBezTo>
                      <a:pt x="0" y="5"/>
                      <a:pt x="4" y="3"/>
                      <a:pt x="6" y="0"/>
                    </a:cubicBezTo>
                    <a:close/>
                  </a:path>
                </a:pathLst>
              </a:custGeom>
              <a:solidFill>
                <a:srgbClr val="433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29" name="Freeform 574"/>
              <p:cNvSpPr>
                <a:spLocks/>
              </p:cNvSpPr>
              <p:nvPr/>
            </p:nvSpPr>
            <p:spPr bwMode="auto">
              <a:xfrm>
                <a:off x="4684" y="1728"/>
                <a:ext cx="3" cy="22"/>
              </a:xfrm>
              <a:custGeom>
                <a:avLst/>
                <a:gdLst>
                  <a:gd name="T0" fmla="*/ 1 w 2"/>
                  <a:gd name="T1" fmla="*/ 1 h 15"/>
                  <a:gd name="T2" fmla="*/ 2 w 2"/>
                  <a:gd name="T3" fmla="*/ 2 h 15"/>
                  <a:gd name="T4" fmla="*/ 2 w 2"/>
                  <a:gd name="T5" fmla="*/ 15 h 15"/>
                  <a:gd name="T6" fmla="*/ 1 w 2"/>
                  <a:gd name="T7" fmla="*/ 4 h 15"/>
                  <a:gd name="T8" fmla="*/ 1 w 2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1" y="1"/>
                    </a:moveTo>
                    <a:cubicBezTo>
                      <a:pt x="2" y="0"/>
                      <a:pt x="2" y="1"/>
                      <a:pt x="2" y="2"/>
                    </a:cubicBezTo>
                    <a:cubicBezTo>
                      <a:pt x="2" y="6"/>
                      <a:pt x="2" y="10"/>
                      <a:pt x="2" y="15"/>
                    </a:cubicBezTo>
                    <a:cubicBezTo>
                      <a:pt x="0" y="11"/>
                      <a:pt x="2" y="7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2BA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0" name="Freeform 575"/>
              <p:cNvSpPr>
                <a:spLocks/>
              </p:cNvSpPr>
              <p:nvPr/>
            </p:nvSpPr>
            <p:spPr bwMode="auto">
              <a:xfrm>
                <a:off x="4612" y="1963"/>
                <a:ext cx="9" cy="10"/>
              </a:xfrm>
              <a:custGeom>
                <a:avLst/>
                <a:gdLst>
                  <a:gd name="T0" fmla="*/ 3 w 6"/>
                  <a:gd name="T1" fmla="*/ 4 h 7"/>
                  <a:gd name="T2" fmla="*/ 5 w 6"/>
                  <a:gd name="T3" fmla="*/ 0 h 7"/>
                  <a:gd name="T4" fmla="*/ 6 w 6"/>
                  <a:gd name="T5" fmla="*/ 4 h 7"/>
                  <a:gd name="T6" fmla="*/ 3 w 6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3" y="4"/>
                    </a:moveTo>
                    <a:cubicBezTo>
                      <a:pt x="3" y="2"/>
                      <a:pt x="0" y="0"/>
                      <a:pt x="5" y="0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5" y="7"/>
                      <a:pt x="4" y="6"/>
                      <a:pt x="3" y="4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1" name="Freeform 576"/>
              <p:cNvSpPr>
                <a:spLocks/>
              </p:cNvSpPr>
              <p:nvPr/>
            </p:nvSpPr>
            <p:spPr bwMode="auto">
              <a:xfrm>
                <a:off x="4622" y="1974"/>
                <a:ext cx="6" cy="9"/>
              </a:xfrm>
              <a:custGeom>
                <a:avLst/>
                <a:gdLst>
                  <a:gd name="T0" fmla="*/ 2 w 4"/>
                  <a:gd name="T1" fmla="*/ 6 h 6"/>
                  <a:gd name="T2" fmla="*/ 2 w 4"/>
                  <a:gd name="T3" fmla="*/ 6 h 6"/>
                  <a:gd name="T4" fmla="*/ 3 w 4"/>
                  <a:gd name="T5" fmla="*/ 1 h 6"/>
                  <a:gd name="T6" fmla="*/ 4 w 4"/>
                  <a:gd name="T7" fmla="*/ 1 h 6"/>
                  <a:gd name="T8" fmla="*/ 2 w 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0" y="2"/>
                      <a:pt x="3" y="1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3"/>
                      <a:pt x="4" y="5"/>
                      <a:pt x="2" y="6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2" name="Freeform 577"/>
              <p:cNvSpPr>
                <a:spLocks/>
              </p:cNvSpPr>
              <p:nvPr/>
            </p:nvSpPr>
            <p:spPr bwMode="auto">
              <a:xfrm>
                <a:off x="4605" y="1928"/>
                <a:ext cx="4" cy="11"/>
              </a:xfrm>
              <a:custGeom>
                <a:avLst/>
                <a:gdLst>
                  <a:gd name="T0" fmla="*/ 2 w 3"/>
                  <a:gd name="T1" fmla="*/ 8 h 8"/>
                  <a:gd name="T2" fmla="*/ 0 w 3"/>
                  <a:gd name="T3" fmla="*/ 0 h 8"/>
                  <a:gd name="T4" fmla="*/ 3 w 3"/>
                  <a:gd name="T5" fmla="*/ 8 h 8"/>
                  <a:gd name="T6" fmla="*/ 2 w 3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2" y="8"/>
                    </a:moveTo>
                    <a:cubicBezTo>
                      <a:pt x="1" y="6"/>
                      <a:pt x="1" y="3"/>
                      <a:pt x="0" y="0"/>
                    </a:cubicBezTo>
                    <a:cubicBezTo>
                      <a:pt x="2" y="2"/>
                      <a:pt x="3" y="5"/>
                      <a:pt x="3" y="8"/>
                    </a:cubicBezTo>
                    <a:cubicBezTo>
                      <a:pt x="3" y="8"/>
                      <a:pt x="3" y="8"/>
                      <a:pt x="2" y="8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3" name="Freeform 578"/>
              <p:cNvSpPr>
                <a:spLocks/>
              </p:cNvSpPr>
              <p:nvPr/>
            </p:nvSpPr>
            <p:spPr bwMode="auto">
              <a:xfrm>
                <a:off x="4630" y="1955"/>
                <a:ext cx="5" cy="8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1"/>
                      <a:pt x="3" y="2"/>
                      <a:pt x="4" y="5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4" name="Freeform 579"/>
              <p:cNvSpPr>
                <a:spLocks/>
              </p:cNvSpPr>
              <p:nvPr/>
            </p:nvSpPr>
            <p:spPr bwMode="auto">
              <a:xfrm>
                <a:off x="4687" y="2116"/>
                <a:ext cx="5" cy="8"/>
              </a:xfrm>
              <a:custGeom>
                <a:avLst/>
                <a:gdLst>
                  <a:gd name="T0" fmla="*/ 3 w 3"/>
                  <a:gd name="T1" fmla="*/ 6 h 6"/>
                  <a:gd name="T2" fmla="*/ 1 w 3"/>
                  <a:gd name="T3" fmla="*/ 0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5"/>
                      <a:pt x="0" y="3"/>
                      <a:pt x="1" y="0"/>
                    </a:cubicBezTo>
                    <a:cubicBezTo>
                      <a:pt x="2" y="2"/>
                      <a:pt x="3" y="4"/>
                      <a:pt x="3" y="6"/>
                    </a:cubicBezTo>
                    <a:close/>
                  </a:path>
                </a:pathLst>
              </a:custGeom>
              <a:solidFill>
                <a:srgbClr val="4339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5" name="Freeform 580"/>
              <p:cNvSpPr>
                <a:spLocks/>
              </p:cNvSpPr>
              <p:nvPr/>
            </p:nvSpPr>
            <p:spPr bwMode="auto">
              <a:xfrm>
                <a:off x="4173" y="1422"/>
                <a:ext cx="156" cy="383"/>
              </a:xfrm>
              <a:custGeom>
                <a:avLst/>
                <a:gdLst>
                  <a:gd name="T0" fmla="*/ 81 w 108"/>
                  <a:gd name="T1" fmla="*/ 51 h 265"/>
                  <a:gd name="T2" fmla="*/ 76 w 108"/>
                  <a:gd name="T3" fmla="*/ 57 h 265"/>
                  <a:gd name="T4" fmla="*/ 76 w 108"/>
                  <a:gd name="T5" fmla="*/ 60 h 265"/>
                  <a:gd name="T6" fmla="*/ 86 w 108"/>
                  <a:gd name="T7" fmla="*/ 68 h 265"/>
                  <a:gd name="T8" fmla="*/ 93 w 108"/>
                  <a:gd name="T9" fmla="*/ 69 h 265"/>
                  <a:gd name="T10" fmla="*/ 95 w 108"/>
                  <a:gd name="T11" fmla="*/ 80 h 265"/>
                  <a:gd name="T12" fmla="*/ 96 w 108"/>
                  <a:gd name="T13" fmla="*/ 80 h 265"/>
                  <a:gd name="T14" fmla="*/ 98 w 108"/>
                  <a:gd name="T15" fmla="*/ 101 h 265"/>
                  <a:gd name="T16" fmla="*/ 95 w 108"/>
                  <a:gd name="T17" fmla="*/ 80 h 265"/>
                  <a:gd name="T18" fmla="*/ 95 w 108"/>
                  <a:gd name="T19" fmla="*/ 67 h 265"/>
                  <a:gd name="T20" fmla="*/ 102 w 108"/>
                  <a:gd name="T21" fmla="*/ 74 h 265"/>
                  <a:gd name="T22" fmla="*/ 103 w 108"/>
                  <a:gd name="T23" fmla="*/ 111 h 265"/>
                  <a:gd name="T24" fmla="*/ 89 w 108"/>
                  <a:gd name="T25" fmla="*/ 111 h 265"/>
                  <a:gd name="T26" fmla="*/ 85 w 108"/>
                  <a:gd name="T27" fmla="*/ 121 h 265"/>
                  <a:gd name="T28" fmla="*/ 77 w 108"/>
                  <a:gd name="T29" fmla="*/ 158 h 265"/>
                  <a:gd name="T30" fmla="*/ 79 w 108"/>
                  <a:gd name="T31" fmla="*/ 165 h 265"/>
                  <a:gd name="T32" fmla="*/ 96 w 108"/>
                  <a:gd name="T33" fmla="*/ 196 h 265"/>
                  <a:gd name="T34" fmla="*/ 88 w 108"/>
                  <a:gd name="T35" fmla="*/ 194 h 265"/>
                  <a:gd name="T36" fmla="*/ 74 w 108"/>
                  <a:gd name="T37" fmla="*/ 177 h 265"/>
                  <a:gd name="T38" fmla="*/ 71 w 108"/>
                  <a:gd name="T39" fmla="*/ 155 h 265"/>
                  <a:gd name="T40" fmla="*/ 77 w 108"/>
                  <a:gd name="T41" fmla="*/ 125 h 265"/>
                  <a:gd name="T42" fmla="*/ 67 w 108"/>
                  <a:gd name="T43" fmla="*/ 152 h 265"/>
                  <a:gd name="T44" fmla="*/ 29 w 108"/>
                  <a:gd name="T45" fmla="*/ 241 h 265"/>
                  <a:gd name="T46" fmla="*/ 19 w 108"/>
                  <a:gd name="T47" fmla="*/ 265 h 265"/>
                  <a:gd name="T48" fmla="*/ 17 w 108"/>
                  <a:gd name="T49" fmla="*/ 238 h 265"/>
                  <a:gd name="T50" fmla="*/ 8 w 108"/>
                  <a:gd name="T51" fmla="*/ 218 h 265"/>
                  <a:gd name="T52" fmla="*/ 0 w 108"/>
                  <a:gd name="T53" fmla="*/ 210 h 265"/>
                  <a:gd name="T54" fmla="*/ 3 w 108"/>
                  <a:gd name="T55" fmla="*/ 202 h 265"/>
                  <a:gd name="T56" fmla="*/ 7 w 108"/>
                  <a:gd name="T57" fmla="*/ 199 h 265"/>
                  <a:gd name="T58" fmla="*/ 3 w 108"/>
                  <a:gd name="T59" fmla="*/ 191 h 265"/>
                  <a:gd name="T60" fmla="*/ 7 w 108"/>
                  <a:gd name="T61" fmla="*/ 190 h 265"/>
                  <a:gd name="T62" fmla="*/ 11 w 108"/>
                  <a:gd name="T63" fmla="*/ 185 h 265"/>
                  <a:gd name="T64" fmla="*/ 14 w 108"/>
                  <a:gd name="T65" fmla="*/ 174 h 265"/>
                  <a:gd name="T66" fmla="*/ 23 w 108"/>
                  <a:gd name="T67" fmla="*/ 160 h 265"/>
                  <a:gd name="T68" fmla="*/ 38 w 108"/>
                  <a:gd name="T69" fmla="*/ 131 h 265"/>
                  <a:gd name="T70" fmla="*/ 44 w 108"/>
                  <a:gd name="T71" fmla="*/ 128 h 265"/>
                  <a:gd name="T72" fmla="*/ 59 w 108"/>
                  <a:gd name="T73" fmla="*/ 121 h 265"/>
                  <a:gd name="T74" fmla="*/ 58 w 108"/>
                  <a:gd name="T75" fmla="*/ 101 h 265"/>
                  <a:gd name="T76" fmla="*/ 53 w 108"/>
                  <a:gd name="T77" fmla="*/ 98 h 265"/>
                  <a:gd name="T78" fmla="*/ 50 w 108"/>
                  <a:gd name="T79" fmla="*/ 97 h 265"/>
                  <a:gd name="T80" fmla="*/ 47 w 108"/>
                  <a:gd name="T81" fmla="*/ 92 h 265"/>
                  <a:gd name="T82" fmla="*/ 52 w 108"/>
                  <a:gd name="T83" fmla="*/ 79 h 265"/>
                  <a:gd name="T84" fmla="*/ 65 w 108"/>
                  <a:gd name="T85" fmla="*/ 72 h 265"/>
                  <a:gd name="T86" fmla="*/ 49 w 108"/>
                  <a:gd name="T87" fmla="*/ 67 h 265"/>
                  <a:gd name="T88" fmla="*/ 51 w 108"/>
                  <a:gd name="T89" fmla="*/ 63 h 265"/>
                  <a:gd name="T90" fmla="*/ 69 w 108"/>
                  <a:gd name="T91" fmla="*/ 58 h 265"/>
                  <a:gd name="T92" fmla="*/ 66 w 108"/>
                  <a:gd name="T93" fmla="*/ 54 h 265"/>
                  <a:gd name="T94" fmla="*/ 78 w 108"/>
                  <a:gd name="T95" fmla="*/ 45 h 265"/>
                  <a:gd name="T96" fmla="*/ 86 w 108"/>
                  <a:gd name="T97" fmla="*/ 28 h 265"/>
                  <a:gd name="T98" fmla="*/ 69 w 108"/>
                  <a:gd name="T99" fmla="*/ 2 h 265"/>
                  <a:gd name="T100" fmla="*/ 91 w 108"/>
                  <a:gd name="T101" fmla="*/ 24 h 265"/>
                  <a:gd name="T102" fmla="*/ 88 w 108"/>
                  <a:gd name="T103" fmla="*/ 41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08" h="265">
                    <a:moveTo>
                      <a:pt x="85" y="44"/>
                    </a:moveTo>
                    <a:cubicBezTo>
                      <a:pt x="82" y="45"/>
                      <a:pt x="83" y="49"/>
                      <a:pt x="81" y="51"/>
                    </a:cubicBezTo>
                    <a:cubicBezTo>
                      <a:pt x="77" y="54"/>
                      <a:pt x="82" y="55"/>
                      <a:pt x="83" y="57"/>
                    </a:cubicBezTo>
                    <a:cubicBezTo>
                      <a:pt x="81" y="57"/>
                      <a:pt x="79" y="54"/>
                      <a:pt x="76" y="57"/>
                    </a:cubicBezTo>
                    <a:cubicBezTo>
                      <a:pt x="78" y="59"/>
                      <a:pt x="81" y="58"/>
                      <a:pt x="84" y="59"/>
                    </a:cubicBezTo>
                    <a:cubicBezTo>
                      <a:pt x="81" y="61"/>
                      <a:pt x="78" y="58"/>
                      <a:pt x="76" y="60"/>
                    </a:cubicBezTo>
                    <a:cubicBezTo>
                      <a:pt x="78" y="61"/>
                      <a:pt x="79" y="61"/>
                      <a:pt x="81" y="61"/>
                    </a:cubicBezTo>
                    <a:cubicBezTo>
                      <a:pt x="86" y="61"/>
                      <a:pt x="88" y="63"/>
                      <a:pt x="86" y="68"/>
                    </a:cubicBezTo>
                    <a:cubicBezTo>
                      <a:pt x="85" y="70"/>
                      <a:pt x="86" y="70"/>
                      <a:pt x="88" y="71"/>
                    </a:cubicBezTo>
                    <a:cubicBezTo>
                      <a:pt x="90" y="73"/>
                      <a:pt x="92" y="72"/>
                      <a:pt x="93" y="69"/>
                    </a:cubicBezTo>
                    <a:cubicBezTo>
                      <a:pt x="94" y="70"/>
                      <a:pt x="95" y="72"/>
                      <a:pt x="95" y="73"/>
                    </a:cubicBezTo>
                    <a:cubicBezTo>
                      <a:pt x="94" y="76"/>
                      <a:pt x="95" y="78"/>
                      <a:pt x="95" y="80"/>
                    </a:cubicBezTo>
                    <a:cubicBezTo>
                      <a:pt x="95" y="80"/>
                      <a:pt x="94" y="81"/>
                      <a:pt x="94" y="81"/>
                    </a:cubicBezTo>
                    <a:cubicBezTo>
                      <a:pt x="95" y="80"/>
                      <a:pt x="95" y="80"/>
                      <a:pt x="96" y="80"/>
                    </a:cubicBezTo>
                    <a:cubicBezTo>
                      <a:pt x="98" y="82"/>
                      <a:pt x="97" y="85"/>
                      <a:pt x="97" y="88"/>
                    </a:cubicBezTo>
                    <a:cubicBezTo>
                      <a:pt x="96" y="92"/>
                      <a:pt x="96" y="97"/>
                      <a:pt x="98" y="101"/>
                    </a:cubicBezTo>
                    <a:cubicBezTo>
                      <a:pt x="100" y="94"/>
                      <a:pt x="103" y="87"/>
                      <a:pt x="98" y="81"/>
                    </a:cubicBezTo>
                    <a:cubicBezTo>
                      <a:pt x="97" y="79"/>
                      <a:pt x="95" y="82"/>
                      <a:pt x="95" y="80"/>
                    </a:cubicBezTo>
                    <a:cubicBezTo>
                      <a:pt x="95" y="78"/>
                      <a:pt x="94" y="76"/>
                      <a:pt x="96" y="75"/>
                    </a:cubicBezTo>
                    <a:cubicBezTo>
                      <a:pt x="98" y="72"/>
                      <a:pt x="94" y="70"/>
                      <a:pt x="95" y="67"/>
                    </a:cubicBezTo>
                    <a:cubicBezTo>
                      <a:pt x="95" y="65"/>
                      <a:pt x="96" y="65"/>
                      <a:pt x="97" y="66"/>
                    </a:cubicBezTo>
                    <a:cubicBezTo>
                      <a:pt x="100" y="68"/>
                      <a:pt x="100" y="72"/>
                      <a:pt x="102" y="74"/>
                    </a:cubicBezTo>
                    <a:cubicBezTo>
                      <a:pt x="108" y="82"/>
                      <a:pt x="106" y="91"/>
                      <a:pt x="105" y="100"/>
                    </a:cubicBezTo>
                    <a:cubicBezTo>
                      <a:pt x="104" y="104"/>
                      <a:pt x="104" y="107"/>
                      <a:pt x="103" y="111"/>
                    </a:cubicBezTo>
                    <a:cubicBezTo>
                      <a:pt x="102" y="113"/>
                      <a:pt x="100" y="112"/>
                      <a:pt x="98" y="111"/>
                    </a:cubicBezTo>
                    <a:cubicBezTo>
                      <a:pt x="95" y="108"/>
                      <a:pt x="92" y="110"/>
                      <a:pt x="89" y="111"/>
                    </a:cubicBezTo>
                    <a:cubicBezTo>
                      <a:pt x="87" y="112"/>
                      <a:pt x="85" y="113"/>
                      <a:pt x="86" y="117"/>
                    </a:cubicBezTo>
                    <a:cubicBezTo>
                      <a:pt x="87" y="118"/>
                      <a:pt x="86" y="120"/>
                      <a:pt x="85" y="121"/>
                    </a:cubicBezTo>
                    <a:cubicBezTo>
                      <a:pt x="80" y="128"/>
                      <a:pt x="82" y="137"/>
                      <a:pt x="80" y="145"/>
                    </a:cubicBezTo>
                    <a:cubicBezTo>
                      <a:pt x="79" y="150"/>
                      <a:pt x="79" y="154"/>
                      <a:pt x="77" y="158"/>
                    </a:cubicBezTo>
                    <a:cubicBezTo>
                      <a:pt x="76" y="160"/>
                      <a:pt x="76" y="162"/>
                      <a:pt x="78" y="163"/>
                    </a:cubicBezTo>
                    <a:cubicBezTo>
                      <a:pt x="79" y="164"/>
                      <a:pt x="79" y="164"/>
                      <a:pt x="79" y="165"/>
                    </a:cubicBezTo>
                    <a:cubicBezTo>
                      <a:pt x="80" y="174"/>
                      <a:pt x="87" y="180"/>
                      <a:pt x="92" y="186"/>
                    </a:cubicBezTo>
                    <a:cubicBezTo>
                      <a:pt x="94" y="189"/>
                      <a:pt x="94" y="193"/>
                      <a:pt x="96" y="196"/>
                    </a:cubicBezTo>
                    <a:cubicBezTo>
                      <a:pt x="97" y="197"/>
                      <a:pt x="96" y="198"/>
                      <a:pt x="94" y="198"/>
                    </a:cubicBezTo>
                    <a:cubicBezTo>
                      <a:pt x="92" y="197"/>
                      <a:pt x="89" y="197"/>
                      <a:pt x="88" y="194"/>
                    </a:cubicBezTo>
                    <a:cubicBezTo>
                      <a:pt x="87" y="190"/>
                      <a:pt x="84" y="188"/>
                      <a:pt x="80" y="188"/>
                    </a:cubicBezTo>
                    <a:cubicBezTo>
                      <a:pt x="76" y="185"/>
                      <a:pt x="75" y="181"/>
                      <a:pt x="74" y="177"/>
                    </a:cubicBezTo>
                    <a:cubicBezTo>
                      <a:pt x="74" y="173"/>
                      <a:pt x="73" y="168"/>
                      <a:pt x="71" y="164"/>
                    </a:cubicBezTo>
                    <a:cubicBezTo>
                      <a:pt x="70" y="161"/>
                      <a:pt x="69" y="158"/>
                      <a:pt x="71" y="155"/>
                    </a:cubicBezTo>
                    <a:cubicBezTo>
                      <a:pt x="76" y="147"/>
                      <a:pt x="74" y="136"/>
                      <a:pt x="78" y="128"/>
                    </a:cubicBezTo>
                    <a:cubicBezTo>
                      <a:pt x="78" y="127"/>
                      <a:pt x="78" y="125"/>
                      <a:pt x="77" y="125"/>
                    </a:cubicBezTo>
                    <a:cubicBezTo>
                      <a:pt x="76" y="125"/>
                      <a:pt x="76" y="127"/>
                      <a:pt x="75" y="128"/>
                    </a:cubicBezTo>
                    <a:cubicBezTo>
                      <a:pt x="72" y="136"/>
                      <a:pt x="70" y="144"/>
                      <a:pt x="67" y="152"/>
                    </a:cubicBezTo>
                    <a:cubicBezTo>
                      <a:pt x="57" y="174"/>
                      <a:pt x="48" y="197"/>
                      <a:pt x="38" y="219"/>
                    </a:cubicBezTo>
                    <a:cubicBezTo>
                      <a:pt x="35" y="226"/>
                      <a:pt x="32" y="234"/>
                      <a:pt x="29" y="241"/>
                    </a:cubicBezTo>
                    <a:cubicBezTo>
                      <a:pt x="26" y="244"/>
                      <a:pt x="24" y="247"/>
                      <a:pt x="24" y="252"/>
                    </a:cubicBezTo>
                    <a:cubicBezTo>
                      <a:pt x="22" y="256"/>
                      <a:pt x="21" y="261"/>
                      <a:pt x="19" y="265"/>
                    </a:cubicBezTo>
                    <a:cubicBezTo>
                      <a:pt x="18" y="262"/>
                      <a:pt x="19" y="260"/>
                      <a:pt x="19" y="257"/>
                    </a:cubicBezTo>
                    <a:cubicBezTo>
                      <a:pt x="20" y="251"/>
                      <a:pt x="20" y="244"/>
                      <a:pt x="17" y="238"/>
                    </a:cubicBezTo>
                    <a:cubicBezTo>
                      <a:pt x="14" y="237"/>
                      <a:pt x="15" y="234"/>
                      <a:pt x="13" y="232"/>
                    </a:cubicBezTo>
                    <a:cubicBezTo>
                      <a:pt x="11" y="228"/>
                      <a:pt x="10" y="223"/>
                      <a:pt x="8" y="218"/>
                    </a:cubicBezTo>
                    <a:cubicBezTo>
                      <a:pt x="6" y="215"/>
                      <a:pt x="5" y="212"/>
                      <a:pt x="1" y="211"/>
                    </a:cubicBezTo>
                    <a:cubicBezTo>
                      <a:pt x="0" y="211"/>
                      <a:pt x="0" y="210"/>
                      <a:pt x="0" y="210"/>
                    </a:cubicBezTo>
                    <a:cubicBezTo>
                      <a:pt x="0" y="209"/>
                      <a:pt x="0" y="209"/>
                      <a:pt x="1" y="209"/>
                    </a:cubicBezTo>
                    <a:cubicBezTo>
                      <a:pt x="5" y="208"/>
                      <a:pt x="6" y="207"/>
                      <a:pt x="3" y="202"/>
                    </a:cubicBezTo>
                    <a:cubicBezTo>
                      <a:pt x="3" y="201"/>
                      <a:pt x="3" y="201"/>
                      <a:pt x="4" y="200"/>
                    </a:cubicBezTo>
                    <a:cubicBezTo>
                      <a:pt x="5" y="200"/>
                      <a:pt x="6" y="200"/>
                      <a:pt x="7" y="199"/>
                    </a:cubicBezTo>
                    <a:cubicBezTo>
                      <a:pt x="9" y="197"/>
                      <a:pt x="9" y="196"/>
                      <a:pt x="7" y="194"/>
                    </a:cubicBezTo>
                    <a:cubicBezTo>
                      <a:pt x="5" y="193"/>
                      <a:pt x="4" y="193"/>
                      <a:pt x="3" y="191"/>
                    </a:cubicBezTo>
                    <a:cubicBezTo>
                      <a:pt x="3" y="190"/>
                      <a:pt x="4" y="190"/>
                      <a:pt x="4" y="190"/>
                    </a:cubicBezTo>
                    <a:cubicBezTo>
                      <a:pt x="5" y="189"/>
                      <a:pt x="6" y="190"/>
                      <a:pt x="7" y="190"/>
                    </a:cubicBezTo>
                    <a:cubicBezTo>
                      <a:pt x="8" y="191"/>
                      <a:pt x="10" y="192"/>
                      <a:pt x="11" y="190"/>
                    </a:cubicBezTo>
                    <a:cubicBezTo>
                      <a:pt x="12" y="189"/>
                      <a:pt x="13" y="187"/>
                      <a:pt x="11" y="185"/>
                    </a:cubicBezTo>
                    <a:cubicBezTo>
                      <a:pt x="10" y="184"/>
                      <a:pt x="11" y="183"/>
                      <a:pt x="12" y="182"/>
                    </a:cubicBezTo>
                    <a:cubicBezTo>
                      <a:pt x="16" y="180"/>
                      <a:pt x="17" y="178"/>
                      <a:pt x="14" y="174"/>
                    </a:cubicBezTo>
                    <a:cubicBezTo>
                      <a:pt x="14" y="173"/>
                      <a:pt x="14" y="173"/>
                      <a:pt x="15" y="173"/>
                    </a:cubicBezTo>
                    <a:cubicBezTo>
                      <a:pt x="21" y="170"/>
                      <a:pt x="21" y="165"/>
                      <a:pt x="23" y="160"/>
                    </a:cubicBezTo>
                    <a:cubicBezTo>
                      <a:pt x="25" y="155"/>
                      <a:pt x="29" y="150"/>
                      <a:pt x="29" y="144"/>
                    </a:cubicBezTo>
                    <a:cubicBezTo>
                      <a:pt x="33" y="140"/>
                      <a:pt x="33" y="134"/>
                      <a:pt x="38" y="131"/>
                    </a:cubicBezTo>
                    <a:cubicBezTo>
                      <a:pt x="39" y="130"/>
                      <a:pt x="40" y="130"/>
                      <a:pt x="41" y="130"/>
                    </a:cubicBezTo>
                    <a:cubicBezTo>
                      <a:pt x="42" y="129"/>
                      <a:pt x="43" y="129"/>
                      <a:pt x="44" y="128"/>
                    </a:cubicBezTo>
                    <a:cubicBezTo>
                      <a:pt x="49" y="128"/>
                      <a:pt x="52" y="125"/>
                      <a:pt x="57" y="125"/>
                    </a:cubicBezTo>
                    <a:cubicBezTo>
                      <a:pt x="59" y="125"/>
                      <a:pt x="59" y="123"/>
                      <a:pt x="59" y="121"/>
                    </a:cubicBezTo>
                    <a:cubicBezTo>
                      <a:pt x="59" y="116"/>
                      <a:pt x="60" y="110"/>
                      <a:pt x="61" y="105"/>
                    </a:cubicBezTo>
                    <a:cubicBezTo>
                      <a:pt x="61" y="103"/>
                      <a:pt x="60" y="102"/>
                      <a:pt x="58" y="101"/>
                    </a:cubicBezTo>
                    <a:cubicBezTo>
                      <a:pt x="56" y="101"/>
                      <a:pt x="55" y="101"/>
                      <a:pt x="53" y="99"/>
                    </a:cubicBezTo>
                    <a:cubicBezTo>
                      <a:pt x="53" y="99"/>
                      <a:pt x="53" y="99"/>
                      <a:pt x="53" y="98"/>
                    </a:cubicBezTo>
                    <a:cubicBezTo>
                      <a:pt x="54" y="96"/>
                      <a:pt x="55" y="96"/>
                      <a:pt x="57" y="97"/>
                    </a:cubicBezTo>
                    <a:cubicBezTo>
                      <a:pt x="54" y="96"/>
                      <a:pt x="52" y="98"/>
                      <a:pt x="50" y="97"/>
                    </a:cubicBezTo>
                    <a:cubicBezTo>
                      <a:pt x="50" y="97"/>
                      <a:pt x="49" y="96"/>
                      <a:pt x="49" y="96"/>
                    </a:cubicBezTo>
                    <a:cubicBezTo>
                      <a:pt x="48" y="95"/>
                      <a:pt x="48" y="93"/>
                      <a:pt x="47" y="92"/>
                    </a:cubicBezTo>
                    <a:cubicBezTo>
                      <a:pt x="46" y="87"/>
                      <a:pt x="46" y="83"/>
                      <a:pt x="51" y="80"/>
                    </a:cubicBezTo>
                    <a:cubicBezTo>
                      <a:pt x="52" y="80"/>
                      <a:pt x="52" y="80"/>
                      <a:pt x="52" y="79"/>
                    </a:cubicBezTo>
                    <a:cubicBezTo>
                      <a:pt x="56" y="79"/>
                      <a:pt x="59" y="77"/>
                      <a:pt x="62" y="76"/>
                    </a:cubicBezTo>
                    <a:cubicBezTo>
                      <a:pt x="63" y="75"/>
                      <a:pt x="65" y="74"/>
                      <a:pt x="65" y="72"/>
                    </a:cubicBezTo>
                    <a:cubicBezTo>
                      <a:pt x="66" y="69"/>
                      <a:pt x="65" y="67"/>
                      <a:pt x="61" y="68"/>
                    </a:cubicBezTo>
                    <a:cubicBezTo>
                      <a:pt x="57" y="68"/>
                      <a:pt x="53" y="68"/>
                      <a:pt x="49" y="67"/>
                    </a:cubicBezTo>
                    <a:cubicBezTo>
                      <a:pt x="48" y="66"/>
                      <a:pt x="46" y="66"/>
                      <a:pt x="45" y="64"/>
                    </a:cubicBezTo>
                    <a:cubicBezTo>
                      <a:pt x="47" y="62"/>
                      <a:pt x="49" y="63"/>
                      <a:pt x="51" y="63"/>
                    </a:cubicBezTo>
                    <a:cubicBezTo>
                      <a:pt x="55" y="64"/>
                      <a:pt x="58" y="64"/>
                      <a:pt x="62" y="64"/>
                    </a:cubicBezTo>
                    <a:cubicBezTo>
                      <a:pt x="66" y="64"/>
                      <a:pt x="68" y="62"/>
                      <a:pt x="69" y="58"/>
                    </a:cubicBezTo>
                    <a:cubicBezTo>
                      <a:pt x="67" y="57"/>
                      <a:pt x="65" y="58"/>
                      <a:pt x="63" y="56"/>
                    </a:cubicBezTo>
                    <a:cubicBezTo>
                      <a:pt x="63" y="54"/>
                      <a:pt x="65" y="54"/>
                      <a:pt x="66" y="54"/>
                    </a:cubicBezTo>
                    <a:cubicBezTo>
                      <a:pt x="70" y="55"/>
                      <a:pt x="73" y="52"/>
                      <a:pt x="75" y="49"/>
                    </a:cubicBezTo>
                    <a:cubicBezTo>
                      <a:pt x="75" y="47"/>
                      <a:pt x="76" y="46"/>
                      <a:pt x="78" y="45"/>
                    </a:cubicBezTo>
                    <a:cubicBezTo>
                      <a:pt x="81" y="41"/>
                      <a:pt x="83" y="37"/>
                      <a:pt x="86" y="33"/>
                    </a:cubicBezTo>
                    <a:cubicBezTo>
                      <a:pt x="88" y="31"/>
                      <a:pt x="87" y="29"/>
                      <a:pt x="86" y="28"/>
                    </a:cubicBezTo>
                    <a:cubicBezTo>
                      <a:pt x="81" y="19"/>
                      <a:pt x="76" y="9"/>
                      <a:pt x="68" y="3"/>
                    </a:cubicBezTo>
                    <a:cubicBezTo>
                      <a:pt x="68" y="2"/>
                      <a:pt x="68" y="2"/>
                      <a:pt x="69" y="2"/>
                    </a:cubicBezTo>
                    <a:cubicBezTo>
                      <a:pt x="73" y="0"/>
                      <a:pt x="77" y="2"/>
                      <a:pt x="80" y="6"/>
                    </a:cubicBezTo>
                    <a:cubicBezTo>
                      <a:pt x="84" y="12"/>
                      <a:pt x="89" y="17"/>
                      <a:pt x="91" y="24"/>
                    </a:cubicBezTo>
                    <a:cubicBezTo>
                      <a:pt x="93" y="28"/>
                      <a:pt x="91" y="36"/>
                      <a:pt x="89" y="38"/>
                    </a:cubicBezTo>
                    <a:cubicBezTo>
                      <a:pt x="86" y="39"/>
                      <a:pt x="86" y="40"/>
                      <a:pt x="88" y="41"/>
                    </a:cubicBezTo>
                    <a:cubicBezTo>
                      <a:pt x="88" y="43"/>
                      <a:pt x="87" y="44"/>
                      <a:pt x="85" y="4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6" name="Freeform 581"/>
              <p:cNvSpPr>
                <a:spLocks/>
              </p:cNvSpPr>
              <p:nvPr/>
            </p:nvSpPr>
            <p:spPr bwMode="auto">
              <a:xfrm>
                <a:off x="4124" y="1714"/>
                <a:ext cx="72" cy="94"/>
              </a:xfrm>
              <a:custGeom>
                <a:avLst/>
                <a:gdLst>
                  <a:gd name="T0" fmla="*/ 33 w 50"/>
                  <a:gd name="T1" fmla="*/ 7 h 65"/>
                  <a:gd name="T2" fmla="*/ 47 w 50"/>
                  <a:gd name="T3" fmla="*/ 26 h 65"/>
                  <a:gd name="T4" fmla="*/ 48 w 50"/>
                  <a:gd name="T5" fmla="*/ 30 h 65"/>
                  <a:gd name="T6" fmla="*/ 46 w 50"/>
                  <a:gd name="T7" fmla="*/ 36 h 65"/>
                  <a:gd name="T8" fmla="*/ 27 w 50"/>
                  <a:gd name="T9" fmla="*/ 43 h 65"/>
                  <a:gd name="T10" fmla="*/ 37 w 50"/>
                  <a:gd name="T11" fmla="*/ 41 h 65"/>
                  <a:gd name="T12" fmla="*/ 42 w 50"/>
                  <a:gd name="T13" fmla="*/ 42 h 65"/>
                  <a:gd name="T14" fmla="*/ 39 w 50"/>
                  <a:gd name="T15" fmla="*/ 46 h 65"/>
                  <a:gd name="T16" fmla="*/ 13 w 50"/>
                  <a:gd name="T17" fmla="*/ 44 h 65"/>
                  <a:gd name="T18" fmla="*/ 8 w 50"/>
                  <a:gd name="T19" fmla="*/ 42 h 65"/>
                  <a:gd name="T20" fmla="*/ 17 w 50"/>
                  <a:gd name="T21" fmla="*/ 47 h 65"/>
                  <a:gd name="T22" fmla="*/ 35 w 50"/>
                  <a:gd name="T23" fmla="*/ 47 h 65"/>
                  <a:gd name="T24" fmla="*/ 38 w 50"/>
                  <a:gd name="T25" fmla="*/ 47 h 65"/>
                  <a:gd name="T26" fmla="*/ 36 w 50"/>
                  <a:gd name="T27" fmla="*/ 50 h 65"/>
                  <a:gd name="T28" fmla="*/ 26 w 50"/>
                  <a:gd name="T29" fmla="*/ 54 h 65"/>
                  <a:gd name="T30" fmla="*/ 33 w 50"/>
                  <a:gd name="T31" fmla="*/ 52 h 65"/>
                  <a:gd name="T32" fmla="*/ 36 w 50"/>
                  <a:gd name="T33" fmla="*/ 52 h 65"/>
                  <a:gd name="T34" fmla="*/ 35 w 50"/>
                  <a:gd name="T35" fmla="*/ 54 h 65"/>
                  <a:gd name="T36" fmla="*/ 23 w 50"/>
                  <a:gd name="T37" fmla="*/ 59 h 65"/>
                  <a:gd name="T38" fmla="*/ 24 w 50"/>
                  <a:gd name="T39" fmla="*/ 59 h 65"/>
                  <a:gd name="T40" fmla="*/ 30 w 50"/>
                  <a:gd name="T41" fmla="*/ 65 h 65"/>
                  <a:gd name="T42" fmla="*/ 10 w 50"/>
                  <a:gd name="T43" fmla="*/ 60 h 65"/>
                  <a:gd name="T44" fmla="*/ 7 w 50"/>
                  <a:gd name="T45" fmla="*/ 53 h 65"/>
                  <a:gd name="T46" fmla="*/ 1 w 50"/>
                  <a:gd name="T47" fmla="*/ 35 h 65"/>
                  <a:gd name="T48" fmla="*/ 2 w 50"/>
                  <a:gd name="T49" fmla="*/ 30 h 65"/>
                  <a:gd name="T50" fmla="*/ 3 w 50"/>
                  <a:gd name="T51" fmla="*/ 25 h 65"/>
                  <a:gd name="T52" fmla="*/ 6 w 50"/>
                  <a:gd name="T53" fmla="*/ 21 h 65"/>
                  <a:gd name="T54" fmla="*/ 8 w 50"/>
                  <a:gd name="T55" fmla="*/ 25 h 65"/>
                  <a:gd name="T56" fmla="*/ 7 w 50"/>
                  <a:gd name="T57" fmla="*/ 17 h 65"/>
                  <a:gd name="T58" fmla="*/ 9 w 50"/>
                  <a:gd name="T59" fmla="*/ 14 h 65"/>
                  <a:gd name="T60" fmla="*/ 11 w 50"/>
                  <a:gd name="T61" fmla="*/ 17 h 65"/>
                  <a:gd name="T62" fmla="*/ 12 w 50"/>
                  <a:gd name="T63" fmla="*/ 24 h 65"/>
                  <a:gd name="T64" fmla="*/ 13 w 50"/>
                  <a:gd name="T65" fmla="*/ 25 h 65"/>
                  <a:gd name="T66" fmla="*/ 12 w 50"/>
                  <a:gd name="T67" fmla="*/ 24 h 65"/>
                  <a:gd name="T68" fmla="*/ 10 w 50"/>
                  <a:gd name="T69" fmla="*/ 4 h 65"/>
                  <a:gd name="T70" fmla="*/ 10 w 50"/>
                  <a:gd name="T71" fmla="*/ 2 h 65"/>
                  <a:gd name="T72" fmla="*/ 11 w 50"/>
                  <a:gd name="T73" fmla="*/ 1 h 65"/>
                  <a:gd name="T74" fmla="*/ 13 w 50"/>
                  <a:gd name="T75" fmla="*/ 4 h 65"/>
                  <a:gd name="T76" fmla="*/ 15 w 50"/>
                  <a:gd name="T77" fmla="*/ 15 h 65"/>
                  <a:gd name="T78" fmla="*/ 17 w 50"/>
                  <a:gd name="T79" fmla="*/ 20 h 65"/>
                  <a:gd name="T80" fmla="*/ 19 w 50"/>
                  <a:gd name="T81" fmla="*/ 18 h 65"/>
                  <a:gd name="T82" fmla="*/ 22 w 50"/>
                  <a:gd name="T83" fmla="*/ 17 h 65"/>
                  <a:gd name="T84" fmla="*/ 24 w 50"/>
                  <a:gd name="T85" fmla="*/ 18 h 65"/>
                  <a:gd name="T86" fmla="*/ 23 w 50"/>
                  <a:gd name="T87" fmla="*/ 17 h 65"/>
                  <a:gd name="T88" fmla="*/ 22 w 50"/>
                  <a:gd name="T89" fmla="*/ 15 h 65"/>
                  <a:gd name="T90" fmla="*/ 26 w 50"/>
                  <a:gd name="T91" fmla="*/ 13 h 65"/>
                  <a:gd name="T92" fmla="*/ 29 w 50"/>
                  <a:gd name="T93" fmla="*/ 17 h 65"/>
                  <a:gd name="T94" fmla="*/ 29 w 50"/>
                  <a:gd name="T95" fmla="*/ 17 h 65"/>
                  <a:gd name="T96" fmla="*/ 29 w 50"/>
                  <a:gd name="T97" fmla="*/ 16 h 65"/>
                  <a:gd name="T98" fmla="*/ 29 w 50"/>
                  <a:gd name="T99" fmla="*/ 15 h 65"/>
                  <a:gd name="T100" fmla="*/ 26 w 50"/>
                  <a:gd name="T101" fmla="*/ 8 h 65"/>
                  <a:gd name="T102" fmla="*/ 29 w 50"/>
                  <a:gd name="T103" fmla="*/ 4 h 65"/>
                  <a:gd name="T104" fmla="*/ 33 w 50"/>
                  <a:gd name="T105" fmla="*/ 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0" h="65">
                    <a:moveTo>
                      <a:pt x="33" y="7"/>
                    </a:moveTo>
                    <a:cubicBezTo>
                      <a:pt x="44" y="9"/>
                      <a:pt x="43" y="19"/>
                      <a:pt x="47" y="26"/>
                    </a:cubicBezTo>
                    <a:cubicBezTo>
                      <a:pt x="47" y="27"/>
                      <a:pt x="47" y="29"/>
                      <a:pt x="48" y="30"/>
                    </a:cubicBezTo>
                    <a:cubicBezTo>
                      <a:pt x="50" y="32"/>
                      <a:pt x="48" y="34"/>
                      <a:pt x="46" y="36"/>
                    </a:cubicBezTo>
                    <a:cubicBezTo>
                      <a:pt x="40" y="40"/>
                      <a:pt x="33" y="43"/>
                      <a:pt x="27" y="43"/>
                    </a:cubicBezTo>
                    <a:cubicBezTo>
                      <a:pt x="29" y="43"/>
                      <a:pt x="33" y="42"/>
                      <a:pt x="37" y="41"/>
                    </a:cubicBezTo>
                    <a:cubicBezTo>
                      <a:pt x="39" y="40"/>
                      <a:pt x="41" y="40"/>
                      <a:pt x="42" y="42"/>
                    </a:cubicBezTo>
                    <a:cubicBezTo>
                      <a:pt x="42" y="44"/>
                      <a:pt x="40" y="45"/>
                      <a:pt x="39" y="46"/>
                    </a:cubicBezTo>
                    <a:cubicBezTo>
                      <a:pt x="30" y="51"/>
                      <a:pt x="21" y="50"/>
                      <a:pt x="13" y="44"/>
                    </a:cubicBezTo>
                    <a:cubicBezTo>
                      <a:pt x="11" y="43"/>
                      <a:pt x="9" y="43"/>
                      <a:pt x="8" y="42"/>
                    </a:cubicBezTo>
                    <a:cubicBezTo>
                      <a:pt x="11" y="43"/>
                      <a:pt x="14" y="45"/>
                      <a:pt x="17" y="47"/>
                    </a:cubicBezTo>
                    <a:cubicBezTo>
                      <a:pt x="23" y="50"/>
                      <a:pt x="29" y="50"/>
                      <a:pt x="35" y="47"/>
                    </a:cubicBezTo>
                    <a:cubicBezTo>
                      <a:pt x="36" y="47"/>
                      <a:pt x="37" y="46"/>
                      <a:pt x="38" y="47"/>
                    </a:cubicBezTo>
                    <a:cubicBezTo>
                      <a:pt x="39" y="49"/>
                      <a:pt x="37" y="50"/>
                      <a:pt x="36" y="50"/>
                    </a:cubicBezTo>
                    <a:cubicBezTo>
                      <a:pt x="33" y="52"/>
                      <a:pt x="30" y="54"/>
                      <a:pt x="26" y="54"/>
                    </a:cubicBezTo>
                    <a:cubicBezTo>
                      <a:pt x="28" y="54"/>
                      <a:pt x="31" y="53"/>
                      <a:pt x="33" y="52"/>
                    </a:cubicBezTo>
                    <a:cubicBezTo>
                      <a:pt x="34" y="51"/>
                      <a:pt x="35" y="51"/>
                      <a:pt x="36" y="52"/>
                    </a:cubicBezTo>
                    <a:cubicBezTo>
                      <a:pt x="37" y="53"/>
                      <a:pt x="36" y="54"/>
                      <a:pt x="35" y="54"/>
                    </a:cubicBezTo>
                    <a:cubicBezTo>
                      <a:pt x="31" y="57"/>
                      <a:pt x="27" y="59"/>
                      <a:pt x="23" y="59"/>
                    </a:cubicBezTo>
                    <a:cubicBezTo>
                      <a:pt x="23" y="59"/>
                      <a:pt x="24" y="59"/>
                      <a:pt x="24" y="59"/>
                    </a:cubicBezTo>
                    <a:cubicBezTo>
                      <a:pt x="31" y="58"/>
                      <a:pt x="31" y="58"/>
                      <a:pt x="30" y="65"/>
                    </a:cubicBezTo>
                    <a:cubicBezTo>
                      <a:pt x="23" y="64"/>
                      <a:pt x="16" y="64"/>
                      <a:pt x="10" y="60"/>
                    </a:cubicBezTo>
                    <a:cubicBezTo>
                      <a:pt x="8" y="58"/>
                      <a:pt x="8" y="55"/>
                      <a:pt x="7" y="53"/>
                    </a:cubicBezTo>
                    <a:cubicBezTo>
                      <a:pt x="5" y="47"/>
                      <a:pt x="1" y="41"/>
                      <a:pt x="1" y="35"/>
                    </a:cubicBezTo>
                    <a:cubicBezTo>
                      <a:pt x="0" y="33"/>
                      <a:pt x="0" y="31"/>
                      <a:pt x="2" y="30"/>
                    </a:cubicBezTo>
                    <a:cubicBezTo>
                      <a:pt x="3" y="28"/>
                      <a:pt x="3" y="26"/>
                      <a:pt x="3" y="25"/>
                    </a:cubicBezTo>
                    <a:cubicBezTo>
                      <a:pt x="4" y="23"/>
                      <a:pt x="4" y="21"/>
                      <a:pt x="6" y="21"/>
                    </a:cubicBezTo>
                    <a:cubicBezTo>
                      <a:pt x="8" y="21"/>
                      <a:pt x="7" y="24"/>
                      <a:pt x="8" y="25"/>
                    </a:cubicBezTo>
                    <a:cubicBezTo>
                      <a:pt x="8" y="22"/>
                      <a:pt x="6" y="20"/>
                      <a:pt x="7" y="17"/>
                    </a:cubicBezTo>
                    <a:cubicBezTo>
                      <a:pt x="7" y="16"/>
                      <a:pt x="7" y="14"/>
                      <a:pt x="9" y="14"/>
                    </a:cubicBezTo>
                    <a:cubicBezTo>
                      <a:pt x="10" y="14"/>
                      <a:pt x="10" y="16"/>
                      <a:pt x="11" y="17"/>
                    </a:cubicBezTo>
                    <a:cubicBezTo>
                      <a:pt x="11" y="19"/>
                      <a:pt x="11" y="22"/>
                      <a:pt x="12" y="24"/>
                    </a:cubicBezTo>
                    <a:cubicBezTo>
                      <a:pt x="13" y="25"/>
                      <a:pt x="13" y="24"/>
                      <a:pt x="13" y="25"/>
                    </a:cubicBezTo>
                    <a:cubicBezTo>
                      <a:pt x="13" y="25"/>
                      <a:pt x="12" y="25"/>
                      <a:pt x="12" y="24"/>
                    </a:cubicBezTo>
                    <a:cubicBezTo>
                      <a:pt x="11" y="18"/>
                      <a:pt x="7" y="11"/>
                      <a:pt x="10" y="4"/>
                    </a:cubicBezTo>
                    <a:cubicBezTo>
                      <a:pt x="11" y="3"/>
                      <a:pt x="11" y="2"/>
                      <a:pt x="10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3" y="0"/>
                      <a:pt x="13" y="2"/>
                      <a:pt x="13" y="4"/>
                    </a:cubicBezTo>
                    <a:cubicBezTo>
                      <a:pt x="14" y="7"/>
                      <a:pt x="14" y="11"/>
                      <a:pt x="15" y="15"/>
                    </a:cubicBezTo>
                    <a:cubicBezTo>
                      <a:pt x="15" y="17"/>
                      <a:pt x="15" y="19"/>
                      <a:pt x="17" y="20"/>
                    </a:cubicBezTo>
                    <a:cubicBezTo>
                      <a:pt x="19" y="20"/>
                      <a:pt x="19" y="19"/>
                      <a:pt x="19" y="18"/>
                    </a:cubicBezTo>
                    <a:cubicBezTo>
                      <a:pt x="20" y="18"/>
                      <a:pt x="21" y="17"/>
                      <a:pt x="22" y="17"/>
                    </a:cubicBezTo>
                    <a:cubicBezTo>
                      <a:pt x="23" y="17"/>
                      <a:pt x="23" y="17"/>
                      <a:pt x="24" y="1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6"/>
                      <a:pt x="22" y="15"/>
                      <a:pt x="22" y="15"/>
                    </a:cubicBezTo>
                    <a:cubicBezTo>
                      <a:pt x="23" y="12"/>
                      <a:pt x="24" y="13"/>
                      <a:pt x="26" y="13"/>
                    </a:cubicBezTo>
                    <a:cubicBezTo>
                      <a:pt x="27" y="14"/>
                      <a:pt x="28" y="16"/>
                      <a:pt x="29" y="17"/>
                    </a:cubicBezTo>
                    <a:cubicBezTo>
                      <a:pt x="29" y="18"/>
                      <a:pt x="29" y="17"/>
                      <a:pt x="29" y="17"/>
                    </a:cubicBezTo>
                    <a:cubicBezTo>
                      <a:pt x="29" y="17"/>
                      <a:pt x="29" y="17"/>
                      <a:pt x="29" y="16"/>
                    </a:cubicBezTo>
                    <a:cubicBezTo>
                      <a:pt x="29" y="16"/>
                      <a:pt x="29" y="15"/>
                      <a:pt x="29" y="15"/>
                    </a:cubicBezTo>
                    <a:cubicBezTo>
                      <a:pt x="29" y="12"/>
                      <a:pt x="26" y="11"/>
                      <a:pt x="26" y="8"/>
                    </a:cubicBezTo>
                    <a:cubicBezTo>
                      <a:pt x="26" y="6"/>
                      <a:pt x="28" y="6"/>
                      <a:pt x="29" y="4"/>
                    </a:cubicBezTo>
                    <a:cubicBezTo>
                      <a:pt x="31" y="4"/>
                      <a:pt x="32" y="5"/>
                      <a:pt x="33" y="7"/>
                    </a:cubicBezTo>
                    <a:close/>
                  </a:path>
                </a:pathLst>
              </a:custGeom>
              <a:solidFill>
                <a:srgbClr val="8C8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7" name="Freeform 582"/>
              <p:cNvSpPr>
                <a:spLocks/>
              </p:cNvSpPr>
              <p:nvPr/>
            </p:nvSpPr>
            <p:spPr bwMode="auto">
              <a:xfrm>
                <a:off x="4142" y="1425"/>
                <a:ext cx="76" cy="110"/>
              </a:xfrm>
              <a:custGeom>
                <a:avLst/>
                <a:gdLst>
                  <a:gd name="T0" fmla="*/ 1 w 52"/>
                  <a:gd name="T1" fmla="*/ 76 h 76"/>
                  <a:gd name="T2" fmla="*/ 3 w 52"/>
                  <a:gd name="T3" fmla="*/ 61 h 76"/>
                  <a:gd name="T4" fmla="*/ 20 w 52"/>
                  <a:gd name="T5" fmla="*/ 13 h 76"/>
                  <a:gd name="T6" fmla="*/ 31 w 52"/>
                  <a:gd name="T7" fmla="*/ 0 h 76"/>
                  <a:gd name="T8" fmla="*/ 29 w 52"/>
                  <a:gd name="T9" fmla="*/ 5 h 76"/>
                  <a:gd name="T10" fmla="*/ 52 w 52"/>
                  <a:gd name="T11" fmla="*/ 5 h 76"/>
                  <a:gd name="T12" fmla="*/ 51 w 52"/>
                  <a:gd name="T13" fmla="*/ 7 h 76"/>
                  <a:gd name="T14" fmla="*/ 44 w 52"/>
                  <a:gd name="T15" fmla="*/ 12 h 76"/>
                  <a:gd name="T16" fmla="*/ 48 w 52"/>
                  <a:gd name="T17" fmla="*/ 20 h 76"/>
                  <a:gd name="T18" fmla="*/ 52 w 52"/>
                  <a:gd name="T19" fmla="*/ 16 h 76"/>
                  <a:gd name="T20" fmla="*/ 47 w 52"/>
                  <a:gd name="T21" fmla="*/ 24 h 76"/>
                  <a:gd name="T22" fmla="*/ 44 w 52"/>
                  <a:gd name="T23" fmla="*/ 29 h 76"/>
                  <a:gd name="T24" fmla="*/ 39 w 52"/>
                  <a:gd name="T25" fmla="*/ 35 h 76"/>
                  <a:gd name="T26" fmla="*/ 37 w 52"/>
                  <a:gd name="T27" fmla="*/ 34 h 76"/>
                  <a:gd name="T28" fmla="*/ 34 w 52"/>
                  <a:gd name="T29" fmla="*/ 36 h 76"/>
                  <a:gd name="T30" fmla="*/ 31 w 52"/>
                  <a:gd name="T31" fmla="*/ 35 h 76"/>
                  <a:gd name="T32" fmla="*/ 28 w 52"/>
                  <a:gd name="T33" fmla="*/ 40 h 76"/>
                  <a:gd name="T34" fmla="*/ 27 w 52"/>
                  <a:gd name="T35" fmla="*/ 41 h 76"/>
                  <a:gd name="T36" fmla="*/ 18 w 52"/>
                  <a:gd name="T37" fmla="*/ 55 h 76"/>
                  <a:gd name="T38" fmla="*/ 7 w 52"/>
                  <a:gd name="T39" fmla="*/ 64 h 76"/>
                  <a:gd name="T40" fmla="*/ 2 w 52"/>
                  <a:gd name="T41" fmla="*/ 73 h 76"/>
                  <a:gd name="T42" fmla="*/ 1 w 52"/>
                  <a:gd name="T4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2" h="76">
                    <a:moveTo>
                      <a:pt x="1" y="76"/>
                    </a:moveTo>
                    <a:cubicBezTo>
                      <a:pt x="0" y="70"/>
                      <a:pt x="3" y="66"/>
                      <a:pt x="3" y="61"/>
                    </a:cubicBezTo>
                    <a:cubicBezTo>
                      <a:pt x="8" y="44"/>
                      <a:pt x="12" y="28"/>
                      <a:pt x="20" y="13"/>
                    </a:cubicBezTo>
                    <a:cubicBezTo>
                      <a:pt x="23" y="8"/>
                      <a:pt x="26" y="3"/>
                      <a:pt x="31" y="0"/>
                    </a:cubicBezTo>
                    <a:cubicBezTo>
                      <a:pt x="32" y="3"/>
                      <a:pt x="30" y="4"/>
                      <a:pt x="29" y="5"/>
                    </a:cubicBezTo>
                    <a:cubicBezTo>
                      <a:pt x="36" y="3"/>
                      <a:pt x="44" y="5"/>
                      <a:pt x="52" y="5"/>
                    </a:cubicBezTo>
                    <a:cubicBezTo>
                      <a:pt x="52" y="6"/>
                      <a:pt x="51" y="6"/>
                      <a:pt x="51" y="7"/>
                    </a:cubicBezTo>
                    <a:cubicBezTo>
                      <a:pt x="50" y="10"/>
                      <a:pt x="47" y="11"/>
                      <a:pt x="44" y="12"/>
                    </a:cubicBezTo>
                    <a:cubicBezTo>
                      <a:pt x="44" y="15"/>
                      <a:pt x="50" y="16"/>
                      <a:pt x="48" y="20"/>
                    </a:cubicBezTo>
                    <a:cubicBezTo>
                      <a:pt x="49" y="19"/>
                      <a:pt x="49" y="16"/>
                      <a:pt x="52" y="16"/>
                    </a:cubicBezTo>
                    <a:cubicBezTo>
                      <a:pt x="52" y="20"/>
                      <a:pt x="49" y="21"/>
                      <a:pt x="47" y="24"/>
                    </a:cubicBezTo>
                    <a:cubicBezTo>
                      <a:pt x="46" y="26"/>
                      <a:pt x="45" y="27"/>
                      <a:pt x="44" y="29"/>
                    </a:cubicBezTo>
                    <a:cubicBezTo>
                      <a:pt x="43" y="32"/>
                      <a:pt x="43" y="35"/>
                      <a:pt x="39" y="35"/>
                    </a:cubicBezTo>
                    <a:cubicBezTo>
                      <a:pt x="38" y="35"/>
                      <a:pt x="39" y="32"/>
                      <a:pt x="37" y="34"/>
                    </a:cubicBezTo>
                    <a:cubicBezTo>
                      <a:pt x="36" y="35"/>
                      <a:pt x="35" y="35"/>
                      <a:pt x="34" y="36"/>
                    </a:cubicBezTo>
                    <a:cubicBezTo>
                      <a:pt x="33" y="39"/>
                      <a:pt x="32" y="37"/>
                      <a:pt x="31" y="35"/>
                    </a:cubicBezTo>
                    <a:cubicBezTo>
                      <a:pt x="31" y="38"/>
                      <a:pt x="30" y="40"/>
                      <a:pt x="28" y="40"/>
                    </a:cubicBezTo>
                    <a:cubicBezTo>
                      <a:pt x="27" y="40"/>
                      <a:pt x="27" y="41"/>
                      <a:pt x="27" y="41"/>
                    </a:cubicBezTo>
                    <a:cubicBezTo>
                      <a:pt x="27" y="47"/>
                      <a:pt x="17" y="48"/>
                      <a:pt x="18" y="55"/>
                    </a:cubicBezTo>
                    <a:cubicBezTo>
                      <a:pt x="14" y="57"/>
                      <a:pt x="13" y="63"/>
                      <a:pt x="7" y="64"/>
                    </a:cubicBezTo>
                    <a:cubicBezTo>
                      <a:pt x="3" y="65"/>
                      <a:pt x="3" y="69"/>
                      <a:pt x="2" y="73"/>
                    </a:cubicBezTo>
                    <a:cubicBezTo>
                      <a:pt x="2" y="74"/>
                      <a:pt x="3" y="75"/>
                      <a:pt x="1" y="76"/>
                    </a:cubicBezTo>
                    <a:close/>
                  </a:path>
                </a:pathLst>
              </a:custGeom>
              <a:solidFill>
                <a:srgbClr val="352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8" name="Freeform 583"/>
              <p:cNvSpPr>
                <a:spLocks/>
              </p:cNvSpPr>
              <p:nvPr/>
            </p:nvSpPr>
            <p:spPr bwMode="auto">
              <a:xfrm>
                <a:off x="4167" y="1591"/>
                <a:ext cx="40" cy="111"/>
              </a:xfrm>
              <a:custGeom>
                <a:avLst/>
                <a:gdLst>
                  <a:gd name="T0" fmla="*/ 27 w 28"/>
                  <a:gd name="T1" fmla="*/ 43 h 77"/>
                  <a:gd name="T2" fmla="*/ 18 w 28"/>
                  <a:gd name="T3" fmla="*/ 57 h 77"/>
                  <a:gd name="T4" fmla="*/ 23 w 28"/>
                  <a:gd name="T5" fmla="*/ 57 h 77"/>
                  <a:gd name="T6" fmla="*/ 15 w 28"/>
                  <a:gd name="T7" fmla="*/ 67 h 77"/>
                  <a:gd name="T8" fmla="*/ 17 w 28"/>
                  <a:gd name="T9" fmla="*/ 71 h 77"/>
                  <a:gd name="T10" fmla="*/ 12 w 28"/>
                  <a:gd name="T11" fmla="*/ 75 h 77"/>
                  <a:gd name="T12" fmla="*/ 8 w 28"/>
                  <a:gd name="T13" fmla="*/ 72 h 77"/>
                  <a:gd name="T14" fmla="*/ 3 w 28"/>
                  <a:gd name="T15" fmla="*/ 64 h 77"/>
                  <a:gd name="T16" fmla="*/ 0 w 28"/>
                  <a:gd name="T17" fmla="*/ 27 h 77"/>
                  <a:gd name="T18" fmla="*/ 1 w 28"/>
                  <a:gd name="T19" fmla="*/ 23 h 77"/>
                  <a:gd name="T20" fmla="*/ 0 w 28"/>
                  <a:gd name="T21" fmla="*/ 22 h 77"/>
                  <a:gd name="T22" fmla="*/ 3 w 28"/>
                  <a:gd name="T23" fmla="*/ 11 h 77"/>
                  <a:gd name="T24" fmla="*/ 5 w 28"/>
                  <a:gd name="T25" fmla="*/ 14 h 77"/>
                  <a:gd name="T26" fmla="*/ 4 w 28"/>
                  <a:gd name="T27" fmla="*/ 28 h 77"/>
                  <a:gd name="T28" fmla="*/ 6 w 28"/>
                  <a:gd name="T29" fmla="*/ 51 h 77"/>
                  <a:gd name="T30" fmla="*/ 5 w 28"/>
                  <a:gd name="T31" fmla="*/ 13 h 77"/>
                  <a:gd name="T32" fmla="*/ 4 w 28"/>
                  <a:gd name="T33" fmla="*/ 10 h 77"/>
                  <a:gd name="T34" fmla="*/ 9 w 28"/>
                  <a:gd name="T35" fmla="*/ 3 h 77"/>
                  <a:gd name="T36" fmla="*/ 8 w 28"/>
                  <a:gd name="T37" fmla="*/ 20 h 77"/>
                  <a:gd name="T38" fmla="*/ 10 w 28"/>
                  <a:gd name="T39" fmla="*/ 43 h 77"/>
                  <a:gd name="T40" fmla="*/ 10 w 28"/>
                  <a:gd name="T41" fmla="*/ 2 h 77"/>
                  <a:gd name="T42" fmla="*/ 12 w 28"/>
                  <a:gd name="T43" fmla="*/ 0 h 77"/>
                  <a:gd name="T44" fmla="*/ 13 w 28"/>
                  <a:gd name="T45" fmla="*/ 1 h 77"/>
                  <a:gd name="T46" fmla="*/ 13 w 28"/>
                  <a:gd name="T47" fmla="*/ 15 h 77"/>
                  <a:gd name="T48" fmla="*/ 16 w 28"/>
                  <a:gd name="T49" fmla="*/ 34 h 77"/>
                  <a:gd name="T50" fmla="*/ 21 w 28"/>
                  <a:gd name="T51" fmla="*/ 42 h 77"/>
                  <a:gd name="T52" fmla="*/ 27 w 28"/>
                  <a:gd name="T53" fmla="*/ 43 h 77"/>
                  <a:gd name="T54" fmla="*/ 27 w 28"/>
                  <a:gd name="T55" fmla="*/ 4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" h="77">
                    <a:moveTo>
                      <a:pt x="27" y="43"/>
                    </a:moveTo>
                    <a:cubicBezTo>
                      <a:pt x="28" y="49"/>
                      <a:pt x="24" y="56"/>
                      <a:pt x="18" y="57"/>
                    </a:cubicBezTo>
                    <a:cubicBezTo>
                      <a:pt x="20" y="57"/>
                      <a:pt x="21" y="57"/>
                      <a:pt x="23" y="57"/>
                    </a:cubicBezTo>
                    <a:cubicBezTo>
                      <a:pt x="20" y="60"/>
                      <a:pt x="22" y="67"/>
                      <a:pt x="15" y="67"/>
                    </a:cubicBezTo>
                    <a:cubicBezTo>
                      <a:pt x="17" y="67"/>
                      <a:pt x="19" y="67"/>
                      <a:pt x="17" y="71"/>
                    </a:cubicBezTo>
                    <a:cubicBezTo>
                      <a:pt x="16" y="73"/>
                      <a:pt x="17" y="77"/>
                      <a:pt x="12" y="75"/>
                    </a:cubicBezTo>
                    <a:cubicBezTo>
                      <a:pt x="10" y="75"/>
                      <a:pt x="9" y="73"/>
                      <a:pt x="8" y="72"/>
                    </a:cubicBezTo>
                    <a:cubicBezTo>
                      <a:pt x="4" y="71"/>
                      <a:pt x="4" y="67"/>
                      <a:pt x="3" y="64"/>
                    </a:cubicBezTo>
                    <a:cubicBezTo>
                      <a:pt x="0" y="52"/>
                      <a:pt x="0" y="39"/>
                      <a:pt x="0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18"/>
                      <a:pt x="2" y="14"/>
                      <a:pt x="3" y="11"/>
                    </a:cubicBezTo>
                    <a:cubicBezTo>
                      <a:pt x="6" y="11"/>
                      <a:pt x="5" y="13"/>
                      <a:pt x="5" y="14"/>
                    </a:cubicBezTo>
                    <a:cubicBezTo>
                      <a:pt x="5" y="19"/>
                      <a:pt x="4" y="23"/>
                      <a:pt x="4" y="28"/>
                    </a:cubicBezTo>
                    <a:cubicBezTo>
                      <a:pt x="4" y="37"/>
                      <a:pt x="4" y="45"/>
                      <a:pt x="6" y="51"/>
                    </a:cubicBezTo>
                    <a:cubicBezTo>
                      <a:pt x="3" y="40"/>
                      <a:pt x="4" y="27"/>
                      <a:pt x="5" y="13"/>
                    </a:cubicBezTo>
                    <a:cubicBezTo>
                      <a:pt x="5" y="12"/>
                      <a:pt x="5" y="11"/>
                      <a:pt x="4" y="10"/>
                    </a:cubicBezTo>
                    <a:cubicBezTo>
                      <a:pt x="5" y="7"/>
                      <a:pt x="7" y="5"/>
                      <a:pt x="9" y="3"/>
                    </a:cubicBezTo>
                    <a:cubicBezTo>
                      <a:pt x="9" y="9"/>
                      <a:pt x="9" y="14"/>
                      <a:pt x="8" y="20"/>
                    </a:cubicBezTo>
                    <a:cubicBezTo>
                      <a:pt x="8" y="28"/>
                      <a:pt x="8" y="35"/>
                      <a:pt x="10" y="43"/>
                    </a:cubicBezTo>
                    <a:cubicBezTo>
                      <a:pt x="6" y="29"/>
                      <a:pt x="9" y="16"/>
                      <a:pt x="10" y="2"/>
                    </a:cubicBezTo>
                    <a:cubicBezTo>
                      <a:pt x="10" y="2"/>
                      <a:pt x="11" y="1"/>
                      <a:pt x="12" y="0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5" y="6"/>
                      <a:pt x="13" y="11"/>
                      <a:pt x="13" y="15"/>
                    </a:cubicBezTo>
                    <a:cubicBezTo>
                      <a:pt x="14" y="22"/>
                      <a:pt x="14" y="28"/>
                      <a:pt x="16" y="34"/>
                    </a:cubicBezTo>
                    <a:cubicBezTo>
                      <a:pt x="18" y="37"/>
                      <a:pt x="19" y="40"/>
                      <a:pt x="21" y="42"/>
                    </a:cubicBezTo>
                    <a:cubicBezTo>
                      <a:pt x="23" y="45"/>
                      <a:pt x="25" y="44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9" name="Freeform 584"/>
              <p:cNvSpPr>
                <a:spLocks/>
              </p:cNvSpPr>
              <p:nvPr/>
            </p:nvSpPr>
            <p:spPr bwMode="auto">
              <a:xfrm>
                <a:off x="4046" y="1860"/>
                <a:ext cx="41" cy="104"/>
              </a:xfrm>
              <a:custGeom>
                <a:avLst/>
                <a:gdLst>
                  <a:gd name="T0" fmla="*/ 9 w 29"/>
                  <a:gd name="T1" fmla="*/ 6 h 72"/>
                  <a:gd name="T2" fmla="*/ 12 w 29"/>
                  <a:gd name="T3" fmla="*/ 2 h 72"/>
                  <a:gd name="T4" fmla="*/ 13 w 29"/>
                  <a:gd name="T5" fmla="*/ 0 h 72"/>
                  <a:gd name="T6" fmla="*/ 18 w 29"/>
                  <a:gd name="T7" fmla="*/ 5 h 72"/>
                  <a:gd name="T8" fmla="*/ 26 w 29"/>
                  <a:gd name="T9" fmla="*/ 15 h 72"/>
                  <a:gd name="T10" fmla="*/ 28 w 29"/>
                  <a:gd name="T11" fmla="*/ 20 h 72"/>
                  <a:gd name="T12" fmla="*/ 24 w 29"/>
                  <a:gd name="T13" fmla="*/ 24 h 72"/>
                  <a:gd name="T14" fmla="*/ 12 w 29"/>
                  <a:gd name="T15" fmla="*/ 59 h 72"/>
                  <a:gd name="T16" fmla="*/ 9 w 29"/>
                  <a:gd name="T17" fmla="*/ 66 h 72"/>
                  <a:gd name="T18" fmla="*/ 9 w 29"/>
                  <a:gd name="T19" fmla="*/ 66 h 72"/>
                  <a:gd name="T20" fmla="*/ 6 w 29"/>
                  <a:gd name="T21" fmla="*/ 71 h 72"/>
                  <a:gd name="T22" fmla="*/ 3 w 29"/>
                  <a:gd name="T23" fmla="*/ 71 h 72"/>
                  <a:gd name="T24" fmla="*/ 10 w 29"/>
                  <a:gd name="T25" fmla="*/ 53 h 72"/>
                  <a:gd name="T26" fmla="*/ 6 w 29"/>
                  <a:gd name="T27" fmla="*/ 56 h 72"/>
                  <a:gd name="T28" fmla="*/ 2 w 29"/>
                  <a:gd name="T29" fmla="*/ 56 h 72"/>
                  <a:gd name="T30" fmla="*/ 1 w 29"/>
                  <a:gd name="T31" fmla="*/ 51 h 72"/>
                  <a:gd name="T32" fmla="*/ 6 w 29"/>
                  <a:gd name="T33" fmla="*/ 19 h 72"/>
                  <a:gd name="T34" fmla="*/ 8 w 29"/>
                  <a:gd name="T35" fmla="*/ 15 h 72"/>
                  <a:gd name="T36" fmla="*/ 9 w 29"/>
                  <a:gd name="T37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72">
                    <a:moveTo>
                      <a:pt x="9" y="6"/>
                    </a:moveTo>
                    <a:cubicBezTo>
                      <a:pt x="10" y="5"/>
                      <a:pt x="11" y="3"/>
                      <a:pt x="12" y="2"/>
                    </a:cubicBezTo>
                    <a:cubicBezTo>
                      <a:pt x="12" y="1"/>
                      <a:pt x="13" y="1"/>
                      <a:pt x="13" y="0"/>
                    </a:cubicBezTo>
                    <a:cubicBezTo>
                      <a:pt x="15" y="1"/>
                      <a:pt x="17" y="3"/>
                      <a:pt x="18" y="5"/>
                    </a:cubicBezTo>
                    <a:cubicBezTo>
                      <a:pt x="21" y="8"/>
                      <a:pt x="23" y="12"/>
                      <a:pt x="26" y="15"/>
                    </a:cubicBezTo>
                    <a:cubicBezTo>
                      <a:pt x="27" y="16"/>
                      <a:pt x="29" y="18"/>
                      <a:pt x="28" y="20"/>
                    </a:cubicBezTo>
                    <a:cubicBezTo>
                      <a:pt x="25" y="19"/>
                      <a:pt x="25" y="22"/>
                      <a:pt x="24" y="24"/>
                    </a:cubicBezTo>
                    <a:cubicBezTo>
                      <a:pt x="20" y="36"/>
                      <a:pt x="16" y="48"/>
                      <a:pt x="12" y="59"/>
                    </a:cubicBezTo>
                    <a:cubicBezTo>
                      <a:pt x="11" y="61"/>
                      <a:pt x="11" y="64"/>
                      <a:pt x="9" y="66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8" y="67"/>
                      <a:pt x="7" y="69"/>
                      <a:pt x="6" y="71"/>
                    </a:cubicBezTo>
                    <a:cubicBezTo>
                      <a:pt x="5" y="71"/>
                      <a:pt x="5" y="72"/>
                      <a:pt x="3" y="71"/>
                    </a:cubicBezTo>
                    <a:cubicBezTo>
                      <a:pt x="3" y="64"/>
                      <a:pt x="3" y="57"/>
                      <a:pt x="10" y="53"/>
                    </a:cubicBezTo>
                    <a:cubicBezTo>
                      <a:pt x="9" y="54"/>
                      <a:pt x="7" y="55"/>
                      <a:pt x="6" y="56"/>
                    </a:cubicBezTo>
                    <a:cubicBezTo>
                      <a:pt x="5" y="56"/>
                      <a:pt x="3" y="57"/>
                      <a:pt x="2" y="56"/>
                    </a:cubicBezTo>
                    <a:cubicBezTo>
                      <a:pt x="0" y="54"/>
                      <a:pt x="0" y="53"/>
                      <a:pt x="1" y="51"/>
                    </a:cubicBezTo>
                    <a:cubicBezTo>
                      <a:pt x="5" y="41"/>
                      <a:pt x="4" y="30"/>
                      <a:pt x="6" y="19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0" y="9"/>
                      <a:pt x="9" y="6"/>
                    </a:cubicBezTo>
                    <a:close/>
                  </a:path>
                </a:pathLst>
              </a:custGeom>
              <a:solidFill>
                <a:srgbClr val="81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0" name="Freeform 585"/>
              <p:cNvSpPr>
                <a:spLocks/>
              </p:cNvSpPr>
              <p:nvPr/>
            </p:nvSpPr>
            <p:spPr bwMode="auto">
              <a:xfrm>
                <a:off x="4009" y="2100"/>
                <a:ext cx="44" cy="98"/>
              </a:xfrm>
              <a:custGeom>
                <a:avLst/>
                <a:gdLst>
                  <a:gd name="T0" fmla="*/ 18 w 30"/>
                  <a:gd name="T1" fmla="*/ 27 h 68"/>
                  <a:gd name="T2" fmla="*/ 15 w 30"/>
                  <a:gd name="T3" fmla="*/ 31 h 68"/>
                  <a:gd name="T4" fmla="*/ 14 w 30"/>
                  <a:gd name="T5" fmla="*/ 23 h 68"/>
                  <a:gd name="T6" fmla="*/ 13 w 30"/>
                  <a:gd name="T7" fmla="*/ 45 h 68"/>
                  <a:gd name="T8" fmla="*/ 9 w 30"/>
                  <a:gd name="T9" fmla="*/ 38 h 68"/>
                  <a:gd name="T10" fmla="*/ 6 w 30"/>
                  <a:gd name="T11" fmla="*/ 68 h 68"/>
                  <a:gd name="T12" fmla="*/ 7 w 30"/>
                  <a:gd name="T13" fmla="*/ 54 h 68"/>
                  <a:gd name="T14" fmla="*/ 2 w 30"/>
                  <a:gd name="T15" fmla="*/ 40 h 68"/>
                  <a:gd name="T16" fmla="*/ 3 w 30"/>
                  <a:gd name="T17" fmla="*/ 34 h 68"/>
                  <a:gd name="T18" fmla="*/ 2 w 30"/>
                  <a:gd name="T19" fmla="*/ 29 h 68"/>
                  <a:gd name="T20" fmla="*/ 2 w 30"/>
                  <a:gd name="T21" fmla="*/ 20 h 68"/>
                  <a:gd name="T22" fmla="*/ 6 w 30"/>
                  <a:gd name="T23" fmla="*/ 17 h 68"/>
                  <a:gd name="T24" fmla="*/ 8 w 30"/>
                  <a:gd name="T25" fmla="*/ 18 h 68"/>
                  <a:gd name="T26" fmla="*/ 15 w 30"/>
                  <a:gd name="T27" fmla="*/ 6 h 68"/>
                  <a:gd name="T28" fmla="*/ 24 w 30"/>
                  <a:gd name="T29" fmla="*/ 0 h 68"/>
                  <a:gd name="T30" fmla="*/ 28 w 30"/>
                  <a:gd name="T31" fmla="*/ 0 h 68"/>
                  <a:gd name="T32" fmla="*/ 24 w 30"/>
                  <a:gd name="T33" fmla="*/ 1 h 68"/>
                  <a:gd name="T34" fmla="*/ 29 w 30"/>
                  <a:gd name="T35" fmla="*/ 4 h 68"/>
                  <a:gd name="T36" fmla="*/ 23 w 30"/>
                  <a:gd name="T37" fmla="*/ 4 h 68"/>
                  <a:gd name="T38" fmla="*/ 30 w 30"/>
                  <a:gd name="T39" fmla="*/ 6 h 68"/>
                  <a:gd name="T40" fmla="*/ 20 w 30"/>
                  <a:gd name="T41" fmla="*/ 8 h 68"/>
                  <a:gd name="T42" fmla="*/ 27 w 30"/>
                  <a:gd name="T43" fmla="*/ 8 h 68"/>
                  <a:gd name="T44" fmla="*/ 23 w 30"/>
                  <a:gd name="T45" fmla="*/ 10 h 68"/>
                  <a:gd name="T46" fmla="*/ 28 w 30"/>
                  <a:gd name="T47" fmla="*/ 12 h 68"/>
                  <a:gd name="T48" fmla="*/ 22 w 30"/>
                  <a:gd name="T49" fmla="*/ 13 h 68"/>
                  <a:gd name="T50" fmla="*/ 28 w 30"/>
                  <a:gd name="T51" fmla="*/ 14 h 68"/>
                  <a:gd name="T52" fmla="*/ 24 w 30"/>
                  <a:gd name="T53" fmla="*/ 16 h 68"/>
                  <a:gd name="T54" fmla="*/ 29 w 30"/>
                  <a:gd name="T55" fmla="*/ 19 h 68"/>
                  <a:gd name="T56" fmla="*/ 22 w 30"/>
                  <a:gd name="T57" fmla="*/ 20 h 68"/>
                  <a:gd name="T58" fmla="*/ 18 w 30"/>
                  <a:gd name="T59" fmla="*/ 2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0" h="68">
                    <a:moveTo>
                      <a:pt x="18" y="27"/>
                    </a:moveTo>
                    <a:cubicBezTo>
                      <a:pt x="17" y="28"/>
                      <a:pt x="16" y="29"/>
                      <a:pt x="15" y="31"/>
                    </a:cubicBezTo>
                    <a:cubicBezTo>
                      <a:pt x="13" y="28"/>
                      <a:pt x="14" y="25"/>
                      <a:pt x="14" y="23"/>
                    </a:cubicBezTo>
                    <a:cubicBezTo>
                      <a:pt x="9" y="30"/>
                      <a:pt x="14" y="37"/>
                      <a:pt x="13" y="45"/>
                    </a:cubicBezTo>
                    <a:cubicBezTo>
                      <a:pt x="12" y="42"/>
                      <a:pt x="8" y="41"/>
                      <a:pt x="9" y="38"/>
                    </a:cubicBezTo>
                    <a:cubicBezTo>
                      <a:pt x="9" y="48"/>
                      <a:pt x="9" y="57"/>
                      <a:pt x="6" y="68"/>
                    </a:cubicBezTo>
                    <a:cubicBezTo>
                      <a:pt x="5" y="62"/>
                      <a:pt x="6" y="58"/>
                      <a:pt x="7" y="54"/>
                    </a:cubicBezTo>
                    <a:cubicBezTo>
                      <a:pt x="8" y="48"/>
                      <a:pt x="7" y="44"/>
                      <a:pt x="2" y="40"/>
                    </a:cubicBezTo>
                    <a:cubicBezTo>
                      <a:pt x="2" y="39"/>
                      <a:pt x="1" y="35"/>
                      <a:pt x="3" y="34"/>
                    </a:cubicBezTo>
                    <a:cubicBezTo>
                      <a:pt x="5" y="32"/>
                      <a:pt x="4" y="30"/>
                      <a:pt x="2" y="29"/>
                    </a:cubicBezTo>
                    <a:cubicBezTo>
                      <a:pt x="0" y="26"/>
                      <a:pt x="1" y="23"/>
                      <a:pt x="2" y="20"/>
                    </a:cubicBezTo>
                    <a:cubicBezTo>
                      <a:pt x="2" y="18"/>
                      <a:pt x="4" y="17"/>
                      <a:pt x="6" y="17"/>
                    </a:cubicBezTo>
                    <a:cubicBezTo>
                      <a:pt x="7" y="17"/>
                      <a:pt x="7" y="18"/>
                      <a:pt x="8" y="18"/>
                    </a:cubicBezTo>
                    <a:cubicBezTo>
                      <a:pt x="8" y="13"/>
                      <a:pt x="16" y="12"/>
                      <a:pt x="15" y="6"/>
                    </a:cubicBezTo>
                    <a:cubicBezTo>
                      <a:pt x="15" y="2"/>
                      <a:pt x="20" y="1"/>
                      <a:pt x="24" y="0"/>
                    </a:cubicBezTo>
                    <a:cubicBezTo>
                      <a:pt x="25" y="0"/>
                      <a:pt x="26" y="0"/>
                      <a:pt x="28" y="0"/>
                    </a:cubicBezTo>
                    <a:cubicBezTo>
                      <a:pt x="27" y="2"/>
                      <a:pt x="25" y="1"/>
                      <a:pt x="24" y="1"/>
                    </a:cubicBezTo>
                    <a:cubicBezTo>
                      <a:pt x="26" y="2"/>
                      <a:pt x="28" y="2"/>
                      <a:pt x="29" y="4"/>
                    </a:cubicBezTo>
                    <a:cubicBezTo>
                      <a:pt x="27" y="4"/>
                      <a:pt x="25" y="4"/>
                      <a:pt x="23" y="4"/>
                    </a:cubicBezTo>
                    <a:cubicBezTo>
                      <a:pt x="25" y="5"/>
                      <a:pt x="28" y="4"/>
                      <a:pt x="30" y="6"/>
                    </a:cubicBezTo>
                    <a:cubicBezTo>
                      <a:pt x="26" y="6"/>
                      <a:pt x="24" y="6"/>
                      <a:pt x="20" y="8"/>
                    </a:cubicBezTo>
                    <a:cubicBezTo>
                      <a:pt x="23" y="8"/>
                      <a:pt x="25" y="7"/>
                      <a:pt x="27" y="8"/>
                    </a:cubicBezTo>
                    <a:cubicBezTo>
                      <a:pt x="26" y="8"/>
                      <a:pt x="25" y="9"/>
                      <a:pt x="23" y="10"/>
                    </a:cubicBezTo>
                    <a:cubicBezTo>
                      <a:pt x="25" y="11"/>
                      <a:pt x="27" y="9"/>
                      <a:pt x="28" y="12"/>
                    </a:cubicBezTo>
                    <a:cubicBezTo>
                      <a:pt x="26" y="13"/>
                      <a:pt x="24" y="11"/>
                      <a:pt x="22" y="13"/>
                    </a:cubicBezTo>
                    <a:cubicBezTo>
                      <a:pt x="24" y="14"/>
                      <a:pt x="26" y="12"/>
                      <a:pt x="28" y="14"/>
                    </a:cubicBezTo>
                    <a:cubicBezTo>
                      <a:pt x="27" y="15"/>
                      <a:pt x="25" y="13"/>
                      <a:pt x="24" y="16"/>
                    </a:cubicBezTo>
                    <a:cubicBezTo>
                      <a:pt x="26" y="16"/>
                      <a:pt x="29" y="16"/>
                      <a:pt x="29" y="19"/>
                    </a:cubicBezTo>
                    <a:cubicBezTo>
                      <a:pt x="27" y="19"/>
                      <a:pt x="24" y="18"/>
                      <a:pt x="22" y="20"/>
                    </a:cubicBezTo>
                    <a:cubicBezTo>
                      <a:pt x="20" y="22"/>
                      <a:pt x="19" y="25"/>
                      <a:pt x="18" y="27"/>
                    </a:cubicBezTo>
                    <a:close/>
                  </a:path>
                </a:pathLst>
              </a:custGeom>
              <a:solidFill>
                <a:srgbClr val="372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1" name="Freeform 586"/>
              <p:cNvSpPr>
                <a:spLocks/>
              </p:cNvSpPr>
              <p:nvPr/>
            </p:nvSpPr>
            <p:spPr bwMode="auto">
              <a:xfrm>
                <a:off x="4070" y="1788"/>
                <a:ext cx="48" cy="73"/>
              </a:xfrm>
              <a:custGeom>
                <a:avLst/>
                <a:gdLst>
                  <a:gd name="T0" fmla="*/ 7 w 33"/>
                  <a:gd name="T1" fmla="*/ 35 h 51"/>
                  <a:gd name="T2" fmla="*/ 8 w 33"/>
                  <a:gd name="T3" fmla="*/ 23 h 51"/>
                  <a:gd name="T4" fmla="*/ 6 w 33"/>
                  <a:gd name="T5" fmla="*/ 19 h 51"/>
                  <a:gd name="T6" fmla="*/ 3 w 33"/>
                  <a:gd name="T7" fmla="*/ 11 h 51"/>
                  <a:gd name="T8" fmla="*/ 10 w 33"/>
                  <a:gd name="T9" fmla="*/ 0 h 51"/>
                  <a:gd name="T10" fmla="*/ 14 w 33"/>
                  <a:gd name="T11" fmla="*/ 5 h 51"/>
                  <a:gd name="T12" fmla="*/ 17 w 33"/>
                  <a:gd name="T13" fmla="*/ 9 h 51"/>
                  <a:gd name="T14" fmla="*/ 17 w 33"/>
                  <a:gd name="T15" fmla="*/ 31 h 51"/>
                  <a:gd name="T16" fmla="*/ 24 w 33"/>
                  <a:gd name="T17" fmla="*/ 36 h 51"/>
                  <a:gd name="T18" fmla="*/ 31 w 33"/>
                  <a:gd name="T19" fmla="*/ 45 h 51"/>
                  <a:gd name="T20" fmla="*/ 33 w 33"/>
                  <a:gd name="T21" fmla="*/ 47 h 51"/>
                  <a:gd name="T22" fmla="*/ 31 w 33"/>
                  <a:gd name="T23" fmla="*/ 49 h 51"/>
                  <a:gd name="T24" fmla="*/ 25 w 33"/>
                  <a:gd name="T25" fmla="*/ 48 h 51"/>
                  <a:gd name="T26" fmla="*/ 15 w 33"/>
                  <a:gd name="T27" fmla="*/ 38 h 51"/>
                  <a:gd name="T28" fmla="*/ 20 w 33"/>
                  <a:gd name="T29" fmla="*/ 45 h 51"/>
                  <a:gd name="T30" fmla="*/ 20 w 33"/>
                  <a:gd name="T31" fmla="*/ 50 h 51"/>
                  <a:gd name="T32" fmla="*/ 15 w 33"/>
                  <a:gd name="T33" fmla="*/ 48 h 51"/>
                  <a:gd name="T34" fmla="*/ 7 w 33"/>
                  <a:gd name="T35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" h="51">
                    <a:moveTo>
                      <a:pt x="7" y="35"/>
                    </a:moveTo>
                    <a:cubicBezTo>
                      <a:pt x="7" y="31"/>
                      <a:pt x="9" y="27"/>
                      <a:pt x="8" y="23"/>
                    </a:cubicBezTo>
                    <a:cubicBezTo>
                      <a:pt x="8" y="21"/>
                      <a:pt x="8" y="20"/>
                      <a:pt x="6" y="19"/>
                    </a:cubicBezTo>
                    <a:cubicBezTo>
                      <a:pt x="0" y="17"/>
                      <a:pt x="0" y="17"/>
                      <a:pt x="3" y="11"/>
                    </a:cubicBezTo>
                    <a:cubicBezTo>
                      <a:pt x="5" y="7"/>
                      <a:pt x="6" y="3"/>
                      <a:pt x="10" y="0"/>
                    </a:cubicBezTo>
                    <a:cubicBezTo>
                      <a:pt x="8" y="4"/>
                      <a:pt x="13" y="4"/>
                      <a:pt x="14" y="5"/>
                    </a:cubicBezTo>
                    <a:cubicBezTo>
                      <a:pt x="15" y="6"/>
                      <a:pt x="17" y="7"/>
                      <a:pt x="17" y="9"/>
                    </a:cubicBezTo>
                    <a:cubicBezTo>
                      <a:pt x="17" y="16"/>
                      <a:pt x="17" y="23"/>
                      <a:pt x="17" y="31"/>
                    </a:cubicBezTo>
                    <a:cubicBezTo>
                      <a:pt x="17" y="35"/>
                      <a:pt x="20" y="36"/>
                      <a:pt x="24" y="36"/>
                    </a:cubicBezTo>
                    <a:cubicBezTo>
                      <a:pt x="27" y="38"/>
                      <a:pt x="28" y="43"/>
                      <a:pt x="31" y="45"/>
                    </a:cubicBezTo>
                    <a:cubicBezTo>
                      <a:pt x="32" y="45"/>
                      <a:pt x="33" y="46"/>
                      <a:pt x="33" y="47"/>
                    </a:cubicBezTo>
                    <a:cubicBezTo>
                      <a:pt x="33" y="48"/>
                      <a:pt x="32" y="49"/>
                      <a:pt x="31" y="49"/>
                    </a:cubicBezTo>
                    <a:cubicBezTo>
                      <a:pt x="29" y="51"/>
                      <a:pt x="27" y="49"/>
                      <a:pt x="25" y="48"/>
                    </a:cubicBezTo>
                    <a:cubicBezTo>
                      <a:pt x="20" y="46"/>
                      <a:pt x="18" y="41"/>
                      <a:pt x="15" y="38"/>
                    </a:cubicBezTo>
                    <a:cubicBezTo>
                      <a:pt x="17" y="40"/>
                      <a:pt x="19" y="42"/>
                      <a:pt x="20" y="45"/>
                    </a:cubicBezTo>
                    <a:cubicBezTo>
                      <a:pt x="21" y="46"/>
                      <a:pt x="21" y="48"/>
                      <a:pt x="20" y="50"/>
                    </a:cubicBezTo>
                    <a:cubicBezTo>
                      <a:pt x="18" y="51"/>
                      <a:pt x="16" y="49"/>
                      <a:pt x="15" y="48"/>
                    </a:cubicBezTo>
                    <a:cubicBezTo>
                      <a:pt x="12" y="44"/>
                      <a:pt x="9" y="40"/>
                      <a:pt x="7" y="35"/>
                    </a:cubicBezTo>
                    <a:close/>
                  </a:path>
                </a:pathLst>
              </a:custGeom>
              <a:solidFill>
                <a:srgbClr val="C0B9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2" name="Freeform 587"/>
              <p:cNvSpPr>
                <a:spLocks/>
              </p:cNvSpPr>
              <p:nvPr/>
            </p:nvSpPr>
            <p:spPr bwMode="auto">
              <a:xfrm>
                <a:off x="4053" y="1918"/>
                <a:ext cx="34" cy="95"/>
              </a:xfrm>
              <a:custGeom>
                <a:avLst/>
                <a:gdLst>
                  <a:gd name="T0" fmla="*/ 20 w 24"/>
                  <a:gd name="T1" fmla="*/ 0 h 66"/>
                  <a:gd name="T2" fmla="*/ 21 w 24"/>
                  <a:gd name="T3" fmla="*/ 5 h 66"/>
                  <a:gd name="T4" fmla="*/ 19 w 24"/>
                  <a:gd name="T5" fmla="*/ 9 h 66"/>
                  <a:gd name="T6" fmla="*/ 22 w 24"/>
                  <a:gd name="T7" fmla="*/ 6 h 66"/>
                  <a:gd name="T8" fmla="*/ 18 w 24"/>
                  <a:gd name="T9" fmla="*/ 16 h 66"/>
                  <a:gd name="T10" fmla="*/ 24 w 24"/>
                  <a:gd name="T11" fmla="*/ 12 h 66"/>
                  <a:gd name="T12" fmla="*/ 15 w 24"/>
                  <a:gd name="T13" fmla="*/ 32 h 66"/>
                  <a:gd name="T14" fmla="*/ 17 w 24"/>
                  <a:gd name="T15" fmla="*/ 34 h 66"/>
                  <a:gd name="T16" fmla="*/ 16 w 24"/>
                  <a:gd name="T17" fmla="*/ 36 h 66"/>
                  <a:gd name="T18" fmla="*/ 16 w 24"/>
                  <a:gd name="T19" fmla="*/ 40 h 66"/>
                  <a:gd name="T20" fmla="*/ 19 w 24"/>
                  <a:gd name="T21" fmla="*/ 39 h 66"/>
                  <a:gd name="T22" fmla="*/ 11 w 24"/>
                  <a:gd name="T23" fmla="*/ 52 h 66"/>
                  <a:gd name="T24" fmla="*/ 18 w 24"/>
                  <a:gd name="T25" fmla="*/ 50 h 66"/>
                  <a:gd name="T26" fmla="*/ 13 w 24"/>
                  <a:gd name="T27" fmla="*/ 56 h 66"/>
                  <a:gd name="T28" fmla="*/ 1 w 24"/>
                  <a:gd name="T29" fmla="*/ 66 h 66"/>
                  <a:gd name="T30" fmla="*/ 1 w 24"/>
                  <a:gd name="T31" fmla="*/ 60 h 66"/>
                  <a:gd name="T32" fmla="*/ 1 w 24"/>
                  <a:gd name="T33" fmla="*/ 58 h 66"/>
                  <a:gd name="T34" fmla="*/ 6 w 24"/>
                  <a:gd name="T35" fmla="*/ 40 h 66"/>
                  <a:gd name="T36" fmla="*/ 10 w 24"/>
                  <a:gd name="T37" fmla="*/ 25 h 66"/>
                  <a:gd name="T38" fmla="*/ 17 w 24"/>
                  <a:gd name="T39" fmla="*/ 5 h 66"/>
                  <a:gd name="T40" fmla="*/ 20 w 24"/>
                  <a:gd name="T4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66">
                    <a:moveTo>
                      <a:pt x="20" y="0"/>
                    </a:moveTo>
                    <a:cubicBezTo>
                      <a:pt x="23" y="0"/>
                      <a:pt x="23" y="2"/>
                      <a:pt x="21" y="5"/>
                    </a:cubicBezTo>
                    <a:cubicBezTo>
                      <a:pt x="21" y="6"/>
                      <a:pt x="19" y="7"/>
                      <a:pt x="19" y="9"/>
                    </a:cubicBezTo>
                    <a:cubicBezTo>
                      <a:pt x="20" y="8"/>
                      <a:pt x="21" y="7"/>
                      <a:pt x="22" y="6"/>
                    </a:cubicBezTo>
                    <a:cubicBezTo>
                      <a:pt x="23" y="8"/>
                      <a:pt x="23" y="8"/>
                      <a:pt x="18" y="16"/>
                    </a:cubicBezTo>
                    <a:cubicBezTo>
                      <a:pt x="20" y="16"/>
                      <a:pt x="20" y="13"/>
                      <a:pt x="24" y="12"/>
                    </a:cubicBezTo>
                    <a:cubicBezTo>
                      <a:pt x="18" y="18"/>
                      <a:pt x="22" y="27"/>
                      <a:pt x="15" y="32"/>
                    </a:cubicBezTo>
                    <a:cubicBezTo>
                      <a:pt x="16" y="33"/>
                      <a:pt x="19" y="31"/>
                      <a:pt x="17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5" y="37"/>
                      <a:pt x="14" y="39"/>
                      <a:pt x="16" y="40"/>
                    </a:cubicBezTo>
                    <a:cubicBezTo>
                      <a:pt x="17" y="41"/>
                      <a:pt x="17" y="38"/>
                      <a:pt x="19" y="39"/>
                    </a:cubicBezTo>
                    <a:cubicBezTo>
                      <a:pt x="22" y="46"/>
                      <a:pt x="17" y="49"/>
                      <a:pt x="11" y="52"/>
                    </a:cubicBezTo>
                    <a:cubicBezTo>
                      <a:pt x="14" y="52"/>
                      <a:pt x="15" y="49"/>
                      <a:pt x="18" y="50"/>
                    </a:cubicBezTo>
                    <a:cubicBezTo>
                      <a:pt x="17" y="53"/>
                      <a:pt x="17" y="55"/>
                      <a:pt x="13" y="56"/>
                    </a:cubicBezTo>
                    <a:cubicBezTo>
                      <a:pt x="8" y="58"/>
                      <a:pt x="5" y="62"/>
                      <a:pt x="1" y="66"/>
                    </a:cubicBezTo>
                    <a:cubicBezTo>
                      <a:pt x="0" y="64"/>
                      <a:pt x="4" y="62"/>
                      <a:pt x="1" y="60"/>
                    </a:cubicBezTo>
                    <a:cubicBezTo>
                      <a:pt x="0" y="60"/>
                      <a:pt x="0" y="59"/>
                      <a:pt x="1" y="58"/>
                    </a:cubicBezTo>
                    <a:cubicBezTo>
                      <a:pt x="5" y="54"/>
                      <a:pt x="7" y="45"/>
                      <a:pt x="6" y="40"/>
                    </a:cubicBezTo>
                    <a:cubicBezTo>
                      <a:pt x="6" y="35"/>
                      <a:pt x="8" y="30"/>
                      <a:pt x="10" y="25"/>
                    </a:cubicBezTo>
                    <a:cubicBezTo>
                      <a:pt x="12" y="18"/>
                      <a:pt x="15" y="12"/>
                      <a:pt x="17" y="5"/>
                    </a:cubicBezTo>
                    <a:cubicBezTo>
                      <a:pt x="18" y="3"/>
                      <a:pt x="18" y="1"/>
                      <a:pt x="20" y="0"/>
                    </a:cubicBezTo>
                    <a:close/>
                  </a:path>
                </a:pathLst>
              </a:custGeom>
              <a:solidFill>
                <a:srgbClr val="42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3" name="Freeform 588"/>
              <p:cNvSpPr>
                <a:spLocks/>
              </p:cNvSpPr>
              <p:nvPr/>
            </p:nvSpPr>
            <p:spPr bwMode="auto">
              <a:xfrm>
                <a:off x="4041" y="2187"/>
                <a:ext cx="44" cy="63"/>
              </a:xfrm>
              <a:custGeom>
                <a:avLst/>
                <a:gdLst>
                  <a:gd name="T0" fmla="*/ 18 w 30"/>
                  <a:gd name="T1" fmla="*/ 12 h 44"/>
                  <a:gd name="T2" fmla="*/ 19 w 30"/>
                  <a:gd name="T3" fmla="*/ 9 h 44"/>
                  <a:gd name="T4" fmla="*/ 9 w 30"/>
                  <a:gd name="T5" fmla="*/ 3 h 44"/>
                  <a:gd name="T6" fmla="*/ 13 w 30"/>
                  <a:gd name="T7" fmla="*/ 1 h 44"/>
                  <a:gd name="T8" fmla="*/ 23 w 30"/>
                  <a:gd name="T9" fmla="*/ 14 h 44"/>
                  <a:gd name="T10" fmla="*/ 30 w 30"/>
                  <a:gd name="T11" fmla="*/ 23 h 44"/>
                  <a:gd name="T12" fmla="*/ 24 w 30"/>
                  <a:gd name="T13" fmla="*/ 31 h 44"/>
                  <a:gd name="T14" fmla="*/ 23 w 30"/>
                  <a:gd name="T15" fmla="*/ 38 h 44"/>
                  <a:gd name="T16" fmla="*/ 20 w 30"/>
                  <a:gd name="T17" fmla="*/ 39 h 44"/>
                  <a:gd name="T18" fmla="*/ 16 w 30"/>
                  <a:gd name="T19" fmla="*/ 39 h 44"/>
                  <a:gd name="T20" fmla="*/ 11 w 30"/>
                  <a:gd name="T21" fmla="*/ 36 h 44"/>
                  <a:gd name="T22" fmla="*/ 12 w 30"/>
                  <a:gd name="T23" fmla="*/ 32 h 44"/>
                  <a:gd name="T24" fmla="*/ 10 w 30"/>
                  <a:gd name="T25" fmla="*/ 39 h 44"/>
                  <a:gd name="T26" fmla="*/ 8 w 30"/>
                  <a:gd name="T27" fmla="*/ 31 h 44"/>
                  <a:gd name="T28" fmla="*/ 7 w 30"/>
                  <a:gd name="T29" fmla="*/ 37 h 44"/>
                  <a:gd name="T30" fmla="*/ 4 w 30"/>
                  <a:gd name="T31" fmla="*/ 32 h 44"/>
                  <a:gd name="T32" fmla="*/ 6 w 30"/>
                  <a:gd name="T33" fmla="*/ 19 h 44"/>
                  <a:gd name="T34" fmla="*/ 19 w 30"/>
                  <a:gd name="T35" fmla="*/ 19 h 44"/>
                  <a:gd name="T36" fmla="*/ 18 w 30"/>
                  <a:gd name="T37" fmla="*/ 1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4">
                    <a:moveTo>
                      <a:pt x="18" y="12"/>
                    </a:moveTo>
                    <a:cubicBezTo>
                      <a:pt x="20" y="12"/>
                      <a:pt x="20" y="10"/>
                      <a:pt x="19" y="9"/>
                    </a:cubicBezTo>
                    <a:cubicBezTo>
                      <a:pt x="16" y="6"/>
                      <a:pt x="14" y="3"/>
                      <a:pt x="9" y="3"/>
                    </a:cubicBezTo>
                    <a:cubicBezTo>
                      <a:pt x="10" y="1"/>
                      <a:pt x="11" y="0"/>
                      <a:pt x="13" y="1"/>
                    </a:cubicBezTo>
                    <a:cubicBezTo>
                      <a:pt x="18" y="4"/>
                      <a:pt x="22" y="9"/>
                      <a:pt x="23" y="14"/>
                    </a:cubicBezTo>
                    <a:cubicBezTo>
                      <a:pt x="24" y="19"/>
                      <a:pt x="26" y="20"/>
                      <a:pt x="30" y="23"/>
                    </a:cubicBezTo>
                    <a:cubicBezTo>
                      <a:pt x="23" y="22"/>
                      <a:pt x="22" y="25"/>
                      <a:pt x="24" y="31"/>
                    </a:cubicBezTo>
                    <a:cubicBezTo>
                      <a:pt x="24" y="32"/>
                      <a:pt x="26" y="36"/>
                      <a:pt x="23" y="38"/>
                    </a:cubicBezTo>
                    <a:cubicBezTo>
                      <a:pt x="22" y="39"/>
                      <a:pt x="22" y="44"/>
                      <a:pt x="20" y="39"/>
                    </a:cubicBezTo>
                    <a:cubicBezTo>
                      <a:pt x="19" y="37"/>
                      <a:pt x="17" y="39"/>
                      <a:pt x="16" y="39"/>
                    </a:cubicBezTo>
                    <a:cubicBezTo>
                      <a:pt x="11" y="43"/>
                      <a:pt x="12" y="38"/>
                      <a:pt x="11" y="36"/>
                    </a:cubicBezTo>
                    <a:cubicBezTo>
                      <a:pt x="11" y="35"/>
                      <a:pt x="12" y="34"/>
                      <a:pt x="12" y="32"/>
                    </a:cubicBezTo>
                    <a:cubicBezTo>
                      <a:pt x="10" y="34"/>
                      <a:pt x="11" y="37"/>
                      <a:pt x="10" y="39"/>
                    </a:cubicBezTo>
                    <a:cubicBezTo>
                      <a:pt x="9" y="37"/>
                      <a:pt x="9" y="34"/>
                      <a:pt x="8" y="31"/>
                    </a:cubicBezTo>
                    <a:cubicBezTo>
                      <a:pt x="8" y="33"/>
                      <a:pt x="8" y="35"/>
                      <a:pt x="7" y="37"/>
                    </a:cubicBezTo>
                    <a:cubicBezTo>
                      <a:pt x="6" y="35"/>
                      <a:pt x="8" y="31"/>
                      <a:pt x="4" y="32"/>
                    </a:cubicBezTo>
                    <a:cubicBezTo>
                      <a:pt x="5" y="28"/>
                      <a:pt x="0" y="23"/>
                      <a:pt x="6" y="19"/>
                    </a:cubicBezTo>
                    <a:cubicBezTo>
                      <a:pt x="10" y="15"/>
                      <a:pt x="15" y="17"/>
                      <a:pt x="19" y="19"/>
                    </a:cubicBezTo>
                    <a:cubicBezTo>
                      <a:pt x="20" y="17"/>
                      <a:pt x="19" y="14"/>
                      <a:pt x="18" y="12"/>
                    </a:cubicBezTo>
                    <a:close/>
                  </a:path>
                </a:pathLst>
              </a:custGeom>
              <a:solidFill>
                <a:srgbClr val="443C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4" name="Freeform 589"/>
              <p:cNvSpPr>
                <a:spLocks/>
              </p:cNvSpPr>
              <p:nvPr/>
            </p:nvSpPr>
            <p:spPr bwMode="auto">
              <a:xfrm>
                <a:off x="4031" y="2256"/>
                <a:ext cx="22" cy="75"/>
              </a:xfrm>
              <a:custGeom>
                <a:avLst/>
                <a:gdLst>
                  <a:gd name="T0" fmla="*/ 10 w 15"/>
                  <a:gd name="T1" fmla="*/ 43 h 52"/>
                  <a:gd name="T2" fmla="*/ 10 w 15"/>
                  <a:gd name="T3" fmla="*/ 52 h 52"/>
                  <a:gd name="T4" fmla="*/ 6 w 15"/>
                  <a:gd name="T5" fmla="*/ 47 h 52"/>
                  <a:gd name="T6" fmla="*/ 3 w 15"/>
                  <a:gd name="T7" fmla="*/ 51 h 52"/>
                  <a:gd name="T8" fmla="*/ 0 w 15"/>
                  <a:gd name="T9" fmla="*/ 47 h 52"/>
                  <a:gd name="T10" fmla="*/ 1 w 15"/>
                  <a:gd name="T11" fmla="*/ 40 h 52"/>
                  <a:gd name="T12" fmla="*/ 8 w 15"/>
                  <a:gd name="T13" fmla="*/ 0 h 52"/>
                  <a:gd name="T14" fmla="*/ 12 w 15"/>
                  <a:gd name="T15" fmla="*/ 5 h 52"/>
                  <a:gd name="T16" fmla="*/ 14 w 15"/>
                  <a:gd name="T17" fmla="*/ 14 h 52"/>
                  <a:gd name="T18" fmla="*/ 10 w 15"/>
                  <a:gd name="T19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52">
                    <a:moveTo>
                      <a:pt x="10" y="43"/>
                    </a:moveTo>
                    <a:cubicBezTo>
                      <a:pt x="8" y="46"/>
                      <a:pt x="10" y="49"/>
                      <a:pt x="10" y="52"/>
                    </a:cubicBezTo>
                    <a:cubicBezTo>
                      <a:pt x="8" y="51"/>
                      <a:pt x="7" y="49"/>
                      <a:pt x="6" y="47"/>
                    </a:cubicBezTo>
                    <a:cubicBezTo>
                      <a:pt x="4" y="48"/>
                      <a:pt x="4" y="50"/>
                      <a:pt x="3" y="51"/>
                    </a:cubicBezTo>
                    <a:cubicBezTo>
                      <a:pt x="4" y="49"/>
                      <a:pt x="0" y="50"/>
                      <a:pt x="0" y="47"/>
                    </a:cubicBezTo>
                    <a:cubicBezTo>
                      <a:pt x="1" y="44"/>
                      <a:pt x="2" y="42"/>
                      <a:pt x="1" y="40"/>
                    </a:cubicBezTo>
                    <a:cubicBezTo>
                      <a:pt x="3" y="26"/>
                      <a:pt x="6" y="13"/>
                      <a:pt x="8" y="0"/>
                    </a:cubicBezTo>
                    <a:cubicBezTo>
                      <a:pt x="9" y="3"/>
                      <a:pt x="11" y="3"/>
                      <a:pt x="12" y="5"/>
                    </a:cubicBezTo>
                    <a:cubicBezTo>
                      <a:pt x="15" y="8"/>
                      <a:pt x="15" y="11"/>
                      <a:pt x="14" y="14"/>
                    </a:cubicBezTo>
                    <a:cubicBezTo>
                      <a:pt x="13" y="24"/>
                      <a:pt x="11" y="34"/>
                      <a:pt x="10" y="43"/>
                    </a:cubicBezTo>
                    <a:close/>
                  </a:path>
                </a:pathLst>
              </a:custGeom>
              <a:solidFill>
                <a:srgbClr val="605E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5" name="Freeform 590"/>
              <p:cNvSpPr>
                <a:spLocks/>
              </p:cNvSpPr>
              <p:nvPr/>
            </p:nvSpPr>
            <p:spPr bwMode="auto">
              <a:xfrm>
                <a:off x="4008" y="1981"/>
                <a:ext cx="35" cy="84"/>
              </a:xfrm>
              <a:custGeom>
                <a:avLst/>
                <a:gdLst>
                  <a:gd name="T0" fmla="*/ 0 w 24"/>
                  <a:gd name="T1" fmla="*/ 58 h 58"/>
                  <a:gd name="T2" fmla="*/ 8 w 24"/>
                  <a:gd name="T3" fmla="*/ 9 h 58"/>
                  <a:gd name="T4" fmla="*/ 8 w 24"/>
                  <a:gd name="T5" fmla="*/ 4 h 58"/>
                  <a:gd name="T6" fmla="*/ 11 w 24"/>
                  <a:gd name="T7" fmla="*/ 0 h 58"/>
                  <a:gd name="T8" fmla="*/ 12 w 24"/>
                  <a:gd name="T9" fmla="*/ 16 h 58"/>
                  <a:gd name="T10" fmla="*/ 16 w 24"/>
                  <a:gd name="T11" fmla="*/ 8 h 58"/>
                  <a:gd name="T12" fmla="*/ 24 w 24"/>
                  <a:gd name="T13" fmla="*/ 3 h 58"/>
                  <a:gd name="T14" fmla="*/ 23 w 24"/>
                  <a:gd name="T15" fmla="*/ 8 h 58"/>
                  <a:gd name="T16" fmla="*/ 20 w 24"/>
                  <a:gd name="T17" fmla="*/ 10 h 58"/>
                  <a:gd name="T18" fmla="*/ 11 w 24"/>
                  <a:gd name="T19" fmla="*/ 34 h 58"/>
                  <a:gd name="T20" fmla="*/ 12 w 24"/>
                  <a:gd name="T21" fmla="*/ 42 h 58"/>
                  <a:gd name="T22" fmla="*/ 10 w 24"/>
                  <a:gd name="T23" fmla="*/ 50 h 58"/>
                  <a:gd name="T24" fmla="*/ 5 w 24"/>
                  <a:gd name="T25" fmla="*/ 57 h 58"/>
                  <a:gd name="T26" fmla="*/ 0 w 24"/>
                  <a:gd name="T2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58">
                    <a:moveTo>
                      <a:pt x="0" y="58"/>
                    </a:moveTo>
                    <a:cubicBezTo>
                      <a:pt x="2" y="41"/>
                      <a:pt x="5" y="25"/>
                      <a:pt x="8" y="9"/>
                    </a:cubicBezTo>
                    <a:cubicBezTo>
                      <a:pt x="9" y="7"/>
                      <a:pt x="8" y="5"/>
                      <a:pt x="8" y="4"/>
                    </a:cubicBezTo>
                    <a:cubicBezTo>
                      <a:pt x="8" y="1"/>
                      <a:pt x="9" y="0"/>
                      <a:pt x="11" y="0"/>
                    </a:cubicBezTo>
                    <a:cubicBezTo>
                      <a:pt x="12" y="5"/>
                      <a:pt x="11" y="10"/>
                      <a:pt x="12" y="16"/>
                    </a:cubicBezTo>
                    <a:cubicBezTo>
                      <a:pt x="15" y="14"/>
                      <a:pt x="15" y="10"/>
                      <a:pt x="16" y="8"/>
                    </a:cubicBezTo>
                    <a:cubicBezTo>
                      <a:pt x="18" y="3"/>
                      <a:pt x="20" y="2"/>
                      <a:pt x="24" y="3"/>
                    </a:cubicBezTo>
                    <a:cubicBezTo>
                      <a:pt x="24" y="5"/>
                      <a:pt x="23" y="6"/>
                      <a:pt x="23" y="8"/>
                    </a:cubicBezTo>
                    <a:cubicBezTo>
                      <a:pt x="22" y="9"/>
                      <a:pt x="21" y="9"/>
                      <a:pt x="20" y="10"/>
                    </a:cubicBezTo>
                    <a:cubicBezTo>
                      <a:pt x="18" y="18"/>
                      <a:pt x="13" y="25"/>
                      <a:pt x="11" y="34"/>
                    </a:cubicBezTo>
                    <a:cubicBezTo>
                      <a:pt x="11" y="37"/>
                      <a:pt x="10" y="39"/>
                      <a:pt x="12" y="42"/>
                    </a:cubicBezTo>
                    <a:cubicBezTo>
                      <a:pt x="13" y="45"/>
                      <a:pt x="12" y="47"/>
                      <a:pt x="10" y="50"/>
                    </a:cubicBezTo>
                    <a:cubicBezTo>
                      <a:pt x="7" y="51"/>
                      <a:pt x="5" y="53"/>
                      <a:pt x="5" y="57"/>
                    </a:cubicBezTo>
                    <a:cubicBezTo>
                      <a:pt x="3" y="57"/>
                      <a:pt x="2" y="57"/>
                      <a:pt x="0" y="58"/>
                    </a:cubicBezTo>
                    <a:close/>
                  </a:path>
                </a:pathLst>
              </a:custGeom>
              <a:solidFill>
                <a:srgbClr val="936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6" name="Freeform 591"/>
              <p:cNvSpPr>
                <a:spLocks/>
              </p:cNvSpPr>
              <p:nvPr/>
            </p:nvSpPr>
            <p:spPr bwMode="auto">
              <a:xfrm>
                <a:off x="4131" y="1757"/>
                <a:ext cx="66" cy="51"/>
              </a:xfrm>
              <a:custGeom>
                <a:avLst/>
                <a:gdLst>
                  <a:gd name="T0" fmla="*/ 25 w 46"/>
                  <a:gd name="T1" fmla="*/ 35 h 35"/>
                  <a:gd name="T2" fmla="*/ 26 w 46"/>
                  <a:gd name="T3" fmla="*/ 28 h 35"/>
                  <a:gd name="T4" fmla="*/ 13 w 46"/>
                  <a:gd name="T5" fmla="*/ 28 h 35"/>
                  <a:gd name="T6" fmla="*/ 30 w 46"/>
                  <a:gd name="T7" fmla="*/ 22 h 35"/>
                  <a:gd name="T8" fmla="*/ 17 w 46"/>
                  <a:gd name="T9" fmla="*/ 24 h 35"/>
                  <a:gd name="T10" fmla="*/ 32 w 46"/>
                  <a:gd name="T11" fmla="*/ 18 h 35"/>
                  <a:gd name="T12" fmla="*/ 0 w 46"/>
                  <a:gd name="T13" fmla="*/ 9 h 35"/>
                  <a:gd name="T14" fmla="*/ 4 w 46"/>
                  <a:gd name="T15" fmla="*/ 11 h 35"/>
                  <a:gd name="T16" fmla="*/ 17 w 46"/>
                  <a:gd name="T17" fmla="*/ 18 h 35"/>
                  <a:gd name="T18" fmla="*/ 35 w 46"/>
                  <a:gd name="T19" fmla="*/ 13 h 35"/>
                  <a:gd name="T20" fmla="*/ 36 w 46"/>
                  <a:gd name="T21" fmla="*/ 12 h 35"/>
                  <a:gd name="T22" fmla="*/ 33 w 46"/>
                  <a:gd name="T23" fmla="*/ 11 h 35"/>
                  <a:gd name="T24" fmla="*/ 28 w 46"/>
                  <a:gd name="T25" fmla="*/ 13 h 35"/>
                  <a:gd name="T26" fmla="*/ 17 w 46"/>
                  <a:gd name="T27" fmla="*/ 12 h 35"/>
                  <a:gd name="T28" fmla="*/ 39 w 46"/>
                  <a:gd name="T29" fmla="*/ 5 h 35"/>
                  <a:gd name="T30" fmla="*/ 43 w 46"/>
                  <a:gd name="T31" fmla="*/ 0 h 35"/>
                  <a:gd name="T32" fmla="*/ 46 w 46"/>
                  <a:gd name="T33" fmla="*/ 6 h 35"/>
                  <a:gd name="T34" fmla="*/ 38 w 46"/>
                  <a:gd name="T35" fmla="*/ 23 h 35"/>
                  <a:gd name="T36" fmla="*/ 28 w 46"/>
                  <a:gd name="T37" fmla="*/ 35 h 35"/>
                  <a:gd name="T38" fmla="*/ 25 w 46"/>
                  <a:gd name="T3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" h="35">
                    <a:moveTo>
                      <a:pt x="25" y="35"/>
                    </a:moveTo>
                    <a:cubicBezTo>
                      <a:pt x="25" y="33"/>
                      <a:pt x="20" y="31"/>
                      <a:pt x="26" y="28"/>
                    </a:cubicBezTo>
                    <a:cubicBezTo>
                      <a:pt x="21" y="29"/>
                      <a:pt x="18" y="32"/>
                      <a:pt x="13" y="28"/>
                    </a:cubicBezTo>
                    <a:cubicBezTo>
                      <a:pt x="21" y="30"/>
                      <a:pt x="26" y="26"/>
                      <a:pt x="30" y="22"/>
                    </a:cubicBezTo>
                    <a:cubicBezTo>
                      <a:pt x="26" y="23"/>
                      <a:pt x="22" y="26"/>
                      <a:pt x="17" y="24"/>
                    </a:cubicBezTo>
                    <a:cubicBezTo>
                      <a:pt x="23" y="24"/>
                      <a:pt x="28" y="22"/>
                      <a:pt x="32" y="18"/>
                    </a:cubicBezTo>
                    <a:cubicBezTo>
                      <a:pt x="19" y="24"/>
                      <a:pt x="9" y="17"/>
                      <a:pt x="0" y="9"/>
                    </a:cubicBezTo>
                    <a:cubicBezTo>
                      <a:pt x="1" y="9"/>
                      <a:pt x="3" y="10"/>
                      <a:pt x="4" y="11"/>
                    </a:cubicBezTo>
                    <a:cubicBezTo>
                      <a:pt x="8" y="14"/>
                      <a:pt x="12" y="17"/>
                      <a:pt x="17" y="18"/>
                    </a:cubicBezTo>
                    <a:cubicBezTo>
                      <a:pt x="24" y="20"/>
                      <a:pt x="30" y="17"/>
                      <a:pt x="35" y="13"/>
                    </a:cubicBezTo>
                    <a:cubicBezTo>
                      <a:pt x="35" y="13"/>
                      <a:pt x="36" y="12"/>
                      <a:pt x="36" y="12"/>
                    </a:cubicBezTo>
                    <a:cubicBezTo>
                      <a:pt x="35" y="11"/>
                      <a:pt x="34" y="11"/>
                      <a:pt x="33" y="11"/>
                    </a:cubicBezTo>
                    <a:cubicBezTo>
                      <a:pt x="31" y="12"/>
                      <a:pt x="30" y="12"/>
                      <a:pt x="28" y="13"/>
                    </a:cubicBezTo>
                    <a:cubicBezTo>
                      <a:pt x="24" y="14"/>
                      <a:pt x="21" y="14"/>
                      <a:pt x="17" y="12"/>
                    </a:cubicBezTo>
                    <a:cubicBezTo>
                      <a:pt x="26" y="13"/>
                      <a:pt x="33" y="10"/>
                      <a:pt x="39" y="5"/>
                    </a:cubicBezTo>
                    <a:cubicBezTo>
                      <a:pt x="41" y="4"/>
                      <a:pt x="43" y="3"/>
                      <a:pt x="43" y="0"/>
                    </a:cubicBezTo>
                    <a:cubicBezTo>
                      <a:pt x="45" y="1"/>
                      <a:pt x="45" y="4"/>
                      <a:pt x="46" y="6"/>
                    </a:cubicBezTo>
                    <a:cubicBezTo>
                      <a:pt x="43" y="12"/>
                      <a:pt x="40" y="17"/>
                      <a:pt x="38" y="23"/>
                    </a:cubicBezTo>
                    <a:cubicBezTo>
                      <a:pt x="35" y="28"/>
                      <a:pt x="32" y="31"/>
                      <a:pt x="28" y="35"/>
                    </a:cubicBezTo>
                    <a:cubicBezTo>
                      <a:pt x="27" y="35"/>
                      <a:pt x="26" y="35"/>
                      <a:pt x="25" y="35"/>
                    </a:cubicBezTo>
                    <a:close/>
                  </a:path>
                </a:pathLst>
              </a:custGeom>
              <a:solidFill>
                <a:srgbClr val="5B58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7" name="Freeform 592"/>
              <p:cNvSpPr>
                <a:spLocks/>
              </p:cNvSpPr>
              <p:nvPr/>
            </p:nvSpPr>
            <p:spPr bwMode="auto">
              <a:xfrm>
                <a:off x="4163" y="1519"/>
                <a:ext cx="39" cy="66"/>
              </a:xfrm>
              <a:custGeom>
                <a:avLst/>
                <a:gdLst>
                  <a:gd name="T0" fmla="*/ 16 w 27"/>
                  <a:gd name="T1" fmla="*/ 38 h 46"/>
                  <a:gd name="T2" fmla="*/ 2 w 27"/>
                  <a:gd name="T3" fmla="*/ 17 h 46"/>
                  <a:gd name="T4" fmla="*/ 5 w 27"/>
                  <a:gd name="T5" fmla="*/ 6 h 46"/>
                  <a:gd name="T6" fmla="*/ 8 w 27"/>
                  <a:gd name="T7" fmla="*/ 12 h 46"/>
                  <a:gd name="T8" fmla="*/ 11 w 27"/>
                  <a:gd name="T9" fmla="*/ 19 h 46"/>
                  <a:gd name="T10" fmla="*/ 7 w 27"/>
                  <a:gd name="T11" fmla="*/ 1 h 46"/>
                  <a:gd name="T12" fmla="*/ 7 w 27"/>
                  <a:gd name="T13" fmla="*/ 1 h 46"/>
                  <a:gd name="T14" fmla="*/ 10 w 27"/>
                  <a:gd name="T15" fmla="*/ 4 h 46"/>
                  <a:gd name="T16" fmla="*/ 14 w 27"/>
                  <a:gd name="T17" fmla="*/ 15 h 46"/>
                  <a:gd name="T18" fmla="*/ 25 w 27"/>
                  <a:gd name="T19" fmla="*/ 33 h 46"/>
                  <a:gd name="T20" fmla="*/ 26 w 27"/>
                  <a:gd name="T21" fmla="*/ 36 h 46"/>
                  <a:gd name="T22" fmla="*/ 22 w 27"/>
                  <a:gd name="T23" fmla="*/ 37 h 46"/>
                  <a:gd name="T24" fmla="*/ 17 w 27"/>
                  <a:gd name="T25" fmla="*/ 33 h 46"/>
                  <a:gd name="T26" fmla="*/ 24 w 27"/>
                  <a:gd name="T27" fmla="*/ 41 h 46"/>
                  <a:gd name="T28" fmla="*/ 24 w 27"/>
                  <a:gd name="T29" fmla="*/ 43 h 46"/>
                  <a:gd name="T30" fmla="*/ 23 w 27"/>
                  <a:gd name="T31" fmla="*/ 46 h 46"/>
                  <a:gd name="T32" fmla="*/ 19 w 27"/>
                  <a:gd name="T33" fmla="*/ 44 h 46"/>
                  <a:gd name="T34" fmla="*/ 16 w 27"/>
                  <a:gd name="T35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46">
                    <a:moveTo>
                      <a:pt x="16" y="38"/>
                    </a:moveTo>
                    <a:cubicBezTo>
                      <a:pt x="10" y="32"/>
                      <a:pt x="6" y="24"/>
                      <a:pt x="2" y="17"/>
                    </a:cubicBezTo>
                    <a:cubicBezTo>
                      <a:pt x="0" y="13"/>
                      <a:pt x="2" y="9"/>
                      <a:pt x="5" y="6"/>
                    </a:cubicBezTo>
                    <a:cubicBezTo>
                      <a:pt x="8" y="7"/>
                      <a:pt x="8" y="10"/>
                      <a:pt x="8" y="12"/>
                    </a:cubicBezTo>
                    <a:cubicBezTo>
                      <a:pt x="9" y="15"/>
                      <a:pt x="10" y="18"/>
                      <a:pt x="11" y="19"/>
                    </a:cubicBezTo>
                    <a:cubicBezTo>
                      <a:pt x="9" y="14"/>
                      <a:pt x="5" y="8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0" y="0"/>
                      <a:pt x="10" y="2"/>
                      <a:pt x="10" y="4"/>
                    </a:cubicBezTo>
                    <a:cubicBezTo>
                      <a:pt x="11" y="8"/>
                      <a:pt x="13" y="12"/>
                      <a:pt x="14" y="15"/>
                    </a:cubicBezTo>
                    <a:cubicBezTo>
                      <a:pt x="17" y="21"/>
                      <a:pt x="22" y="27"/>
                      <a:pt x="25" y="33"/>
                    </a:cubicBezTo>
                    <a:cubicBezTo>
                      <a:pt x="25" y="34"/>
                      <a:pt x="27" y="35"/>
                      <a:pt x="26" y="36"/>
                    </a:cubicBezTo>
                    <a:cubicBezTo>
                      <a:pt x="25" y="38"/>
                      <a:pt x="23" y="37"/>
                      <a:pt x="22" y="37"/>
                    </a:cubicBezTo>
                    <a:cubicBezTo>
                      <a:pt x="19" y="36"/>
                      <a:pt x="18" y="34"/>
                      <a:pt x="17" y="33"/>
                    </a:cubicBezTo>
                    <a:cubicBezTo>
                      <a:pt x="18" y="36"/>
                      <a:pt x="21" y="39"/>
                      <a:pt x="24" y="41"/>
                    </a:cubicBezTo>
                    <a:cubicBezTo>
                      <a:pt x="24" y="42"/>
                      <a:pt x="24" y="42"/>
                      <a:pt x="24" y="43"/>
                    </a:cubicBezTo>
                    <a:cubicBezTo>
                      <a:pt x="24" y="44"/>
                      <a:pt x="24" y="45"/>
                      <a:pt x="23" y="46"/>
                    </a:cubicBezTo>
                    <a:cubicBezTo>
                      <a:pt x="21" y="46"/>
                      <a:pt x="20" y="45"/>
                      <a:pt x="19" y="44"/>
                    </a:cubicBezTo>
                    <a:cubicBezTo>
                      <a:pt x="18" y="42"/>
                      <a:pt x="18" y="40"/>
                      <a:pt x="16" y="38"/>
                    </a:cubicBezTo>
                    <a:close/>
                  </a:path>
                </a:pathLst>
              </a:custGeom>
              <a:solidFill>
                <a:srgbClr val="847B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8" name="Freeform 593"/>
              <p:cNvSpPr>
                <a:spLocks/>
              </p:cNvSpPr>
              <p:nvPr/>
            </p:nvSpPr>
            <p:spPr bwMode="auto">
              <a:xfrm>
                <a:off x="4173" y="1486"/>
                <a:ext cx="23" cy="57"/>
              </a:xfrm>
              <a:custGeom>
                <a:avLst/>
                <a:gdLst>
                  <a:gd name="T0" fmla="*/ 7 w 16"/>
                  <a:gd name="T1" fmla="*/ 39 h 40"/>
                  <a:gd name="T2" fmla="*/ 2 w 16"/>
                  <a:gd name="T3" fmla="*/ 27 h 40"/>
                  <a:gd name="T4" fmla="*/ 0 w 16"/>
                  <a:gd name="T5" fmla="*/ 24 h 40"/>
                  <a:gd name="T6" fmla="*/ 12 w 16"/>
                  <a:gd name="T7" fmla="*/ 0 h 40"/>
                  <a:gd name="T8" fmla="*/ 13 w 16"/>
                  <a:gd name="T9" fmla="*/ 4 h 40"/>
                  <a:gd name="T10" fmla="*/ 16 w 16"/>
                  <a:gd name="T11" fmla="*/ 21 h 40"/>
                  <a:gd name="T12" fmla="*/ 9 w 16"/>
                  <a:gd name="T13" fmla="*/ 39 h 40"/>
                  <a:gd name="T14" fmla="*/ 7 w 16"/>
                  <a:gd name="T15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0">
                    <a:moveTo>
                      <a:pt x="7" y="39"/>
                    </a:moveTo>
                    <a:cubicBezTo>
                      <a:pt x="4" y="36"/>
                      <a:pt x="3" y="32"/>
                      <a:pt x="2" y="27"/>
                    </a:cubicBezTo>
                    <a:cubicBezTo>
                      <a:pt x="2" y="26"/>
                      <a:pt x="2" y="24"/>
                      <a:pt x="0" y="24"/>
                    </a:cubicBezTo>
                    <a:cubicBezTo>
                      <a:pt x="4" y="16"/>
                      <a:pt x="7" y="8"/>
                      <a:pt x="12" y="0"/>
                    </a:cubicBezTo>
                    <a:cubicBezTo>
                      <a:pt x="13" y="1"/>
                      <a:pt x="14" y="2"/>
                      <a:pt x="13" y="4"/>
                    </a:cubicBezTo>
                    <a:cubicBezTo>
                      <a:pt x="13" y="10"/>
                      <a:pt x="16" y="15"/>
                      <a:pt x="16" y="21"/>
                    </a:cubicBezTo>
                    <a:cubicBezTo>
                      <a:pt x="14" y="27"/>
                      <a:pt x="12" y="33"/>
                      <a:pt x="9" y="39"/>
                    </a:cubicBezTo>
                    <a:cubicBezTo>
                      <a:pt x="8" y="39"/>
                      <a:pt x="8" y="40"/>
                      <a:pt x="7" y="39"/>
                    </a:cubicBezTo>
                    <a:close/>
                  </a:path>
                </a:pathLst>
              </a:custGeom>
              <a:solidFill>
                <a:srgbClr val="B898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9" name="Freeform 594"/>
              <p:cNvSpPr>
                <a:spLocks/>
              </p:cNvSpPr>
              <p:nvPr/>
            </p:nvSpPr>
            <p:spPr bwMode="auto">
              <a:xfrm>
                <a:off x="4190" y="1467"/>
                <a:ext cx="28" cy="50"/>
              </a:xfrm>
              <a:custGeom>
                <a:avLst/>
                <a:gdLst>
                  <a:gd name="T0" fmla="*/ 3 w 19"/>
                  <a:gd name="T1" fmla="*/ 35 h 35"/>
                  <a:gd name="T2" fmla="*/ 0 w 19"/>
                  <a:gd name="T3" fmla="*/ 13 h 35"/>
                  <a:gd name="T4" fmla="*/ 6 w 19"/>
                  <a:gd name="T5" fmla="*/ 6 h 35"/>
                  <a:gd name="T6" fmla="*/ 11 w 19"/>
                  <a:gd name="T7" fmla="*/ 0 h 35"/>
                  <a:gd name="T8" fmla="*/ 13 w 19"/>
                  <a:gd name="T9" fmla="*/ 7 h 35"/>
                  <a:gd name="T10" fmla="*/ 15 w 19"/>
                  <a:gd name="T11" fmla="*/ 0 h 35"/>
                  <a:gd name="T12" fmla="*/ 15 w 19"/>
                  <a:gd name="T13" fmla="*/ 8 h 35"/>
                  <a:gd name="T14" fmla="*/ 19 w 19"/>
                  <a:gd name="T15" fmla="*/ 8 h 35"/>
                  <a:gd name="T16" fmla="*/ 18 w 19"/>
                  <a:gd name="T17" fmla="*/ 11 h 35"/>
                  <a:gd name="T18" fmla="*/ 6 w 19"/>
                  <a:gd name="T19" fmla="*/ 32 h 35"/>
                  <a:gd name="T20" fmla="*/ 3 w 19"/>
                  <a:gd name="T2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35">
                    <a:moveTo>
                      <a:pt x="3" y="35"/>
                    </a:moveTo>
                    <a:cubicBezTo>
                      <a:pt x="1" y="28"/>
                      <a:pt x="0" y="21"/>
                      <a:pt x="0" y="13"/>
                    </a:cubicBezTo>
                    <a:cubicBezTo>
                      <a:pt x="2" y="11"/>
                      <a:pt x="4" y="8"/>
                      <a:pt x="6" y="6"/>
                    </a:cubicBezTo>
                    <a:cubicBezTo>
                      <a:pt x="9" y="5"/>
                      <a:pt x="9" y="2"/>
                      <a:pt x="11" y="0"/>
                    </a:cubicBezTo>
                    <a:cubicBezTo>
                      <a:pt x="12" y="3"/>
                      <a:pt x="9" y="6"/>
                      <a:pt x="13" y="7"/>
                    </a:cubicBezTo>
                    <a:cubicBezTo>
                      <a:pt x="14" y="5"/>
                      <a:pt x="12" y="2"/>
                      <a:pt x="15" y="0"/>
                    </a:cubicBezTo>
                    <a:cubicBezTo>
                      <a:pt x="14" y="3"/>
                      <a:pt x="14" y="5"/>
                      <a:pt x="15" y="8"/>
                    </a:cubicBezTo>
                    <a:cubicBezTo>
                      <a:pt x="16" y="7"/>
                      <a:pt x="18" y="3"/>
                      <a:pt x="19" y="8"/>
                    </a:cubicBezTo>
                    <a:cubicBezTo>
                      <a:pt x="19" y="9"/>
                      <a:pt x="19" y="10"/>
                      <a:pt x="18" y="11"/>
                    </a:cubicBezTo>
                    <a:cubicBezTo>
                      <a:pt x="13" y="17"/>
                      <a:pt x="9" y="25"/>
                      <a:pt x="6" y="32"/>
                    </a:cubicBezTo>
                    <a:cubicBezTo>
                      <a:pt x="5" y="33"/>
                      <a:pt x="4" y="34"/>
                      <a:pt x="3" y="35"/>
                    </a:cubicBezTo>
                    <a:close/>
                  </a:path>
                </a:pathLst>
              </a:custGeom>
              <a:solidFill>
                <a:srgbClr val="DCBA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0" name="Freeform 595"/>
              <p:cNvSpPr>
                <a:spLocks/>
              </p:cNvSpPr>
              <p:nvPr/>
            </p:nvSpPr>
            <p:spPr bwMode="auto">
              <a:xfrm>
                <a:off x="4142" y="1668"/>
                <a:ext cx="29" cy="78"/>
              </a:xfrm>
              <a:custGeom>
                <a:avLst/>
                <a:gdLst>
                  <a:gd name="T0" fmla="*/ 6 w 20"/>
                  <a:gd name="T1" fmla="*/ 50 h 54"/>
                  <a:gd name="T2" fmla="*/ 5 w 20"/>
                  <a:gd name="T3" fmla="*/ 53 h 54"/>
                  <a:gd name="T4" fmla="*/ 1 w 20"/>
                  <a:gd name="T5" fmla="*/ 43 h 54"/>
                  <a:gd name="T6" fmla="*/ 0 w 20"/>
                  <a:gd name="T7" fmla="*/ 25 h 54"/>
                  <a:gd name="T8" fmla="*/ 8 w 20"/>
                  <a:gd name="T9" fmla="*/ 0 h 54"/>
                  <a:gd name="T10" fmla="*/ 10 w 20"/>
                  <a:gd name="T11" fmla="*/ 5 h 54"/>
                  <a:gd name="T12" fmla="*/ 11 w 20"/>
                  <a:gd name="T13" fmla="*/ 26 h 54"/>
                  <a:gd name="T14" fmla="*/ 14 w 20"/>
                  <a:gd name="T15" fmla="*/ 40 h 54"/>
                  <a:gd name="T16" fmla="*/ 18 w 20"/>
                  <a:gd name="T17" fmla="*/ 46 h 54"/>
                  <a:gd name="T18" fmla="*/ 17 w 20"/>
                  <a:gd name="T19" fmla="*/ 48 h 54"/>
                  <a:gd name="T20" fmla="*/ 7 w 20"/>
                  <a:gd name="T21" fmla="*/ 29 h 54"/>
                  <a:gd name="T22" fmla="*/ 6 w 20"/>
                  <a:gd name="T23" fmla="*/ 18 h 54"/>
                  <a:gd name="T24" fmla="*/ 9 w 20"/>
                  <a:gd name="T25" fmla="*/ 38 h 54"/>
                  <a:gd name="T26" fmla="*/ 10 w 20"/>
                  <a:gd name="T27" fmla="*/ 47 h 54"/>
                  <a:gd name="T28" fmla="*/ 13 w 20"/>
                  <a:gd name="T29" fmla="*/ 52 h 54"/>
                  <a:gd name="T30" fmla="*/ 9 w 20"/>
                  <a:gd name="T31" fmla="*/ 49 h 54"/>
                  <a:gd name="T32" fmla="*/ 3 w 20"/>
                  <a:gd name="T33" fmla="*/ 35 h 54"/>
                  <a:gd name="T34" fmla="*/ 3 w 20"/>
                  <a:gd name="T35" fmla="*/ 27 h 54"/>
                  <a:gd name="T36" fmla="*/ 6 w 20"/>
                  <a:gd name="T37" fmla="*/ 47 h 54"/>
                  <a:gd name="T38" fmla="*/ 6 w 20"/>
                  <a:gd name="T39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" h="54">
                    <a:moveTo>
                      <a:pt x="6" y="50"/>
                    </a:moveTo>
                    <a:cubicBezTo>
                      <a:pt x="7" y="52"/>
                      <a:pt x="8" y="54"/>
                      <a:pt x="5" y="53"/>
                    </a:cubicBezTo>
                    <a:cubicBezTo>
                      <a:pt x="1" y="51"/>
                      <a:pt x="1" y="47"/>
                      <a:pt x="1" y="43"/>
                    </a:cubicBezTo>
                    <a:cubicBezTo>
                      <a:pt x="0" y="37"/>
                      <a:pt x="0" y="31"/>
                      <a:pt x="0" y="25"/>
                    </a:cubicBezTo>
                    <a:cubicBezTo>
                      <a:pt x="3" y="17"/>
                      <a:pt x="4" y="8"/>
                      <a:pt x="8" y="0"/>
                    </a:cubicBezTo>
                    <a:cubicBezTo>
                      <a:pt x="11" y="1"/>
                      <a:pt x="10" y="3"/>
                      <a:pt x="10" y="5"/>
                    </a:cubicBezTo>
                    <a:cubicBezTo>
                      <a:pt x="11" y="12"/>
                      <a:pt x="10" y="19"/>
                      <a:pt x="11" y="26"/>
                    </a:cubicBezTo>
                    <a:cubicBezTo>
                      <a:pt x="12" y="31"/>
                      <a:pt x="12" y="36"/>
                      <a:pt x="14" y="40"/>
                    </a:cubicBezTo>
                    <a:cubicBezTo>
                      <a:pt x="15" y="42"/>
                      <a:pt x="16" y="44"/>
                      <a:pt x="18" y="46"/>
                    </a:cubicBezTo>
                    <a:cubicBezTo>
                      <a:pt x="20" y="47"/>
                      <a:pt x="19" y="47"/>
                      <a:pt x="17" y="48"/>
                    </a:cubicBezTo>
                    <a:cubicBezTo>
                      <a:pt x="10" y="44"/>
                      <a:pt x="8" y="36"/>
                      <a:pt x="7" y="29"/>
                    </a:cubicBezTo>
                    <a:cubicBezTo>
                      <a:pt x="6" y="25"/>
                      <a:pt x="6" y="21"/>
                      <a:pt x="6" y="18"/>
                    </a:cubicBezTo>
                    <a:cubicBezTo>
                      <a:pt x="6" y="24"/>
                      <a:pt x="7" y="31"/>
                      <a:pt x="9" y="38"/>
                    </a:cubicBezTo>
                    <a:cubicBezTo>
                      <a:pt x="10" y="41"/>
                      <a:pt x="9" y="44"/>
                      <a:pt x="10" y="47"/>
                    </a:cubicBezTo>
                    <a:cubicBezTo>
                      <a:pt x="10" y="49"/>
                      <a:pt x="13" y="50"/>
                      <a:pt x="13" y="52"/>
                    </a:cubicBezTo>
                    <a:cubicBezTo>
                      <a:pt x="11" y="52"/>
                      <a:pt x="11" y="50"/>
                      <a:pt x="9" y="49"/>
                    </a:cubicBezTo>
                    <a:cubicBezTo>
                      <a:pt x="5" y="46"/>
                      <a:pt x="4" y="40"/>
                      <a:pt x="3" y="35"/>
                    </a:cubicBezTo>
                    <a:cubicBezTo>
                      <a:pt x="3" y="32"/>
                      <a:pt x="3" y="29"/>
                      <a:pt x="3" y="27"/>
                    </a:cubicBezTo>
                    <a:cubicBezTo>
                      <a:pt x="2" y="33"/>
                      <a:pt x="4" y="40"/>
                      <a:pt x="6" y="47"/>
                    </a:cubicBezTo>
                    <a:cubicBezTo>
                      <a:pt x="6" y="48"/>
                      <a:pt x="7" y="49"/>
                      <a:pt x="6" y="50"/>
                    </a:cubicBezTo>
                    <a:close/>
                  </a:path>
                </a:pathLst>
              </a:custGeom>
              <a:solidFill>
                <a:srgbClr val="947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1" name="Freeform 596"/>
              <p:cNvSpPr>
                <a:spLocks/>
              </p:cNvSpPr>
              <p:nvPr/>
            </p:nvSpPr>
            <p:spPr bwMode="auto">
              <a:xfrm>
                <a:off x="4161" y="1623"/>
                <a:ext cx="29" cy="91"/>
              </a:xfrm>
              <a:custGeom>
                <a:avLst/>
                <a:gdLst>
                  <a:gd name="T0" fmla="*/ 12 w 20"/>
                  <a:gd name="T1" fmla="*/ 52 h 63"/>
                  <a:gd name="T2" fmla="*/ 20 w 20"/>
                  <a:gd name="T3" fmla="*/ 55 h 63"/>
                  <a:gd name="T4" fmla="*/ 12 w 20"/>
                  <a:gd name="T5" fmla="*/ 62 h 63"/>
                  <a:gd name="T6" fmla="*/ 7 w 20"/>
                  <a:gd name="T7" fmla="*/ 58 h 63"/>
                  <a:gd name="T8" fmla="*/ 2 w 20"/>
                  <a:gd name="T9" fmla="*/ 39 h 63"/>
                  <a:gd name="T10" fmla="*/ 1 w 20"/>
                  <a:gd name="T11" fmla="*/ 24 h 63"/>
                  <a:gd name="T12" fmla="*/ 2 w 20"/>
                  <a:gd name="T13" fmla="*/ 12 h 63"/>
                  <a:gd name="T14" fmla="*/ 4 w 20"/>
                  <a:gd name="T15" fmla="*/ 0 h 63"/>
                  <a:gd name="T16" fmla="*/ 5 w 20"/>
                  <a:gd name="T17" fmla="*/ 0 h 63"/>
                  <a:gd name="T18" fmla="*/ 4 w 20"/>
                  <a:gd name="T19" fmla="*/ 18 h 63"/>
                  <a:gd name="T20" fmla="*/ 9 w 20"/>
                  <a:gd name="T21" fmla="*/ 47 h 63"/>
                  <a:gd name="T22" fmla="*/ 12 w 20"/>
                  <a:gd name="T23" fmla="*/ 5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63">
                    <a:moveTo>
                      <a:pt x="12" y="52"/>
                    </a:moveTo>
                    <a:cubicBezTo>
                      <a:pt x="14" y="54"/>
                      <a:pt x="16" y="55"/>
                      <a:pt x="20" y="55"/>
                    </a:cubicBezTo>
                    <a:cubicBezTo>
                      <a:pt x="17" y="58"/>
                      <a:pt x="18" y="63"/>
                      <a:pt x="12" y="62"/>
                    </a:cubicBezTo>
                    <a:cubicBezTo>
                      <a:pt x="9" y="62"/>
                      <a:pt x="8" y="60"/>
                      <a:pt x="7" y="58"/>
                    </a:cubicBezTo>
                    <a:cubicBezTo>
                      <a:pt x="4" y="52"/>
                      <a:pt x="1" y="46"/>
                      <a:pt x="2" y="39"/>
                    </a:cubicBezTo>
                    <a:cubicBezTo>
                      <a:pt x="2" y="34"/>
                      <a:pt x="1" y="29"/>
                      <a:pt x="1" y="24"/>
                    </a:cubicBezTo>
                    <a:cubicBezTo>
                      <a:pt x="0" y="20"/>
                      <a:pt x="0" y="16"/>
                      <a:pt x="2" y="12"/>
                    </a:cubicBezTo>
                    <a:cubicBezTo>
                      <a:pt x="1" y="7"/>
                      <a:pt x="2" y="3"/>
                      <a:pt x="4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6"/>
                      <a:pt x="4" y="12"/>
                      <a:pt x="4" y="18"/>
                    </a:cubicBezTo>
                    <a:cubicBezTo>
                      <a:pt x="5" y="28"/>
                      <a:pt x="6" y="38"/>
                      <a:pt x="9" y="47"/>
                    </a:cubicBezTo>
                    <a:cubicBezTo>
                      <a:pt x="10" y="49"/>
                      <a:pt x="11" y="50"/>
                      <a:pt x="12" y="52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2" name="Freeform 597"/>
              <p:cNvSpPr>
                <a:spLocks/>
              </p:cNvSpPr>
              <p:nvPr/>
            </p:nvSpPr>
            <p:spPr bwMode="auto">
              <a:xfrm>
                <a:off x="4020" y="1993"/>
                <a:ext cx="21" cy="61"/>
              </a:xfrm>
              <a:custGeom>
                <a:avLst/>
                <a:gdLst>
                  <a:gd name="T0" fmla="*/ 2 w 15"/>
                  <a:gd name="T1" fmla="*/ 42 h 42"/>
                  <a:gd name="T2" fmla="*/ 2 w 15"/>
                  <a:gd name="T3" fmla="*/ 33 h 42"/>
                  <a:gd name="T4" fmla="*/ 4 w 15"/>
                  <a:gd name="T5" fmla="*/ 18 h 42"/>
                  <a:gd name="T6" fmla="*/ 11 w 15"/>
                  <a:gd name="T7" fmla="*/ 3 h 42"/>
                  <a:gd name="T8" fmla="*/ 14 w 15"/>
                  <a:gd name="T9" fmla="*/ 0 h 42"/>
                  <a:gd name="T10" fmla="*/ 12 w 15"/>
                  <a:gd name="T11" fmla="*/ 13 h 42"/>
                  <a:gd name="T12" fmla="*/ 9 w 15"/>
                  <a:gd name="T13" fmla="*/ 31 h 42"/>
                  <a:gd name="T14" fmla="*/ 2 w 15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42">
                    <a:moveTo>
                      <a:pt x="2" y="42"/>
                    </a:moveTo>
                    <a:cubicBezTo>
                      <a:pt x="3" y="39"/>
                      <a:pt x="3" y="36"/>
                      <a:pt x="2" y="33"/>
                    </a:cubicBezTo>
                    <a:cubicBezTo>
                      <a:pt x="0" y="28"/>
                      <a:pt x="2" y="23"/>
                      <a:pt x="4" y="18"/>
                    </a:cubicBezTo>
                    <a:cubicBezTo>
                      <a:pt x="6" y="13"/>
                      <a:pt x="9" y="8"/>
                      <a:pt x="11" y="3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15" y="4"/>
                      <a:pt x="13" y="9"/>
                      <a:pt x="12" y="13"/>
                    </a:cubicBezTo>
                    <a:cubicBezTo>
                      <a:pt x="11" y="19"/>
                      <a:pt x="9" y="25"/>
                      <a:pt x="9" y="31"/>
                    </a:cubicBezTo>
                    <a:cubicBezTo>
                      <a:pt x="8" y="36"/>
                      <a:pt x="8" y="40"/>
                      <a:pt x="2" y="42"/>
                    </a:cubicBezTo>
                    <a:close/>
                  </a:path>
                </a:pathLst>
              </a:custGeom>
              <a:solidFill>
                <a:srgbClr val="9C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3" name="Freeform 598"/>
              <p:cNvSpPr>
                <a:spLocks/>
              </p:cNvSpPr>
              <p:nvPr/>
            </p:nvSpPr>
            <p:spPr bwMode="auto">
              <a:xfrm>
                <a:off x="4154" y="1640"/>
                <a:ext cx="25" cy="84"/>
              </a:xfrm>
              <a:custGeom>
                <a:avLst/>
                <a:gdLst>
                  <a:gd name="T0" fmla="*/ 7 w 17"/>
                  <a:gd name="T1" fmla="*/ 0 h 58"/>
                  <a:gd name="T2" fmla="*/ 8 w 17"/>
                  <a:gd name="T3" fmla="*/ 30 h 58"/>
                  <a:gd name="T4" fmla="*/ 17 w 17"/>
                  <a:gd name="T5" fmla="*/ 50 h 58"/>
                  <a:gd name="T6" fmla="*/ 16 w 17"/>
                  <a:gd name="T7" fmla="*/ 51 h 58"/>
                  <a:gd name="T8" fmla="*/ 12 w 17"/>
                  <a:gd name="T9" fmla="*/ 49 h 58"/>
                  <a:gd name="T10" fmla="*/ 5 w 17"/>
                  <a:gd name="T11" fmla="*/ 25 h 58"/>
                  <a:gd name="T12" fmla="*/ 4 w 17"/>
                  <a:gd name="T13" fmla="*/ 13 h 58"/>
                  <a:gd name="T14" fmla="*/ 6 w 17"/>
                  <a:gd name="T15" fmla="*/ 36 h 58"/>
                  <a:gd name="T16" fmla="*/ 10 w 17"/>
                  <a:gd name="T17" fmla="*/ 51 h 58"/>
                  <a:gd name="T18" fmla="*/ 14 w 17"/>
                  <a:gd name="T19" fmla="*/ 56 h 58"/>
                  <a:gd name="T20" fmla="*/ 14 w 17"/>
                  <a:gd name="T21" fmla="*/ 58 h 58"/>
                  <a:gd name="T22" fmla="*/ 12 w 17"/>
                  <a:gd name="T23" fmla="*/ 58 h 58"/>
                  <a:gd name="T24" fmla="*/ 9 w 17"/>
                  <a:gd name="T25" fmla="*/ 56 h 58"/>
                  <a:gd name="T26" fmla="*/ 2 w 17"/>
                  <a:gd name="T27" fmla="*/ 38 h 58"/>
                  <a:gd name="T28" fmla="*/ 2 w 17"/>
                  <a:gd name="T29" fmla="*/ 23 h 58"/>
                  <a:gd name="T30" fmla="*/ 0 w 17"/>
                  <a:gd name="T31" fmla="*/ 18 h 58"/>
                  <a:gd name="T32" fmla="*/ 7 w 17"/>
                  <a:gd name="T3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58">
                    <a:moveTo>
                      <a:pt x="7" y="0"/>
                    </a:moveTo>
                    <a:cubicBezTo>
                      <a:pt x="6" y="10"/>
                      <a:pt x="8" y="20"/>
                      <a:pt x="8" y="30"/>
                    </a:cubicBezTo>
                    <a:cubicBezTo>
                      <a:pt x="8" y="37"/>
                      <a:pt x="11" y="45"/>
                      <a:pt x="17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14" y="51"/>
                      <a:pt x="13" y="50"/>
                      <a:pt x="12" y="49"/>
                    </a:cubicBezTo>
                    <a:cubicBezTo>
                      <a:pt x="7" y="42"/>
                      <a:pt x="5" y="33"/>
                      <a:pt x="5" y="25"/>
                    </a:cubicBezTo>
                    <a:cubicBezTo>
                      <a:pt x="5" y="20"/>
                      <a:pt x="4" y="16"/>
                      <a:pt x="4" y="13"/>
                    </a:cubicBezTo>
                    <a:cubicBezTo>
                      <a:pt x="5" y="20"/>
                      <a:pt x="5" y="28"/>
                      <a:pt x="6" y="36"/>
                    </a:cubicBezTo>
                    <a:cubicBezTo>
                      <a:pt x="7" y="41"/>
                      <a:pt x="7" y="46"/>
                      <a:pt x="10" y="51"/>
                    </a:cubicBezTo>
                    <a:cubicBezTo>
                      <a:pt x="11" y="53"/>
                      <a:pt x="12" y="55"/>
                      <a:pt x="14" y="56"/>
                    </a:cubicBezTo>
                    <a:cubicBezTo>
                      <a:pt x="14" y="56"/>
                      <a:pt x="15" y="57"/>
                      <a:pt x="14" y="58"/>
                    </a:cubicBezTo>
                    <a:cubicBezTo>
                      <a:pt x="14" y="58"/>
                      <a:pt x="13" y="58"/>
                      <a:pt x="12" y="58"/>
                    </a:cubicBezTo>
                    <a:cubicBezTo>
                      <a:pt x="11" y="58"/>
                      <a:pt x="10" y="57"/>
                      <a:pt x="9" y="56"/>
                    </a:cubicBezTo>
                    <a:cubicBezTo>
                      <a:pt x="4" y="51"/>
                      <a:pt x="3" y="45"/>
                      <a:pt x="2" y="38"/>
                    </a:cubicBezTo>
                    <a:cubicBezTo>
                      <a:pt x="1" y="33"/>
                      <a:pt x="2" y="28"/>
                      <a:pt x="2" y="23"/>
                    </a:cubicBezTo>
                    <a:cubicBezTo>
                      <a:pt x="2" y="21"/>
                      <a:pt x="2" y="19"/>
                      <a:pt x="0" y="18"/>
                    </a:cubicBezTo>
                    <a:cubicBezTo>
                      <a:pt x="2" y="12"/>
                      <a:pt x="2" y="5"/>
                      <a:pt x="7" y="0"/>
                    </a:cubicBezTo>
                    <a:close/>
                  </a:path>
                </a:pathLst>
              </a:custGeom>
              <a:solidFill>
                <a:srgbClr val="9477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4" name="Freeform 599"/>
              <p:cNvSpPr>
                <a:spLocks/>
              </p:cNvSpPr>
              <p:nvPr/>
            </p:nvSpPr>
            <p:spPr bwMode="auto">
              <a:xfrm>
                <a:off x="4082" y="1906"/>
                <a:ext cx="20" cy="62"/>
              </a:xfrm>
              <a:custGeom>
                <a:avLst/>
                <a:gdLst>
                  <a:gd name="T0" fmla="*/ 0 w 14"/>
                  <a:gd name="T1" fmla="*/ 43 h 43"/>
                  <a:gd name="T2" fmla="*/ 10 w 14"/>
                  <a:gd name="T3" fmla="*/ 1 h 43"/>
                  <a:gd name="T4" fmla="*/ 12 w 14"/>
                  <a:gd name="T5" fmla="*/ 0 h 43"/>
                  <a:gd name="T6" fmla="*/ 13 w 14"/>
                  <a:gd name="T7" fmla="*/ 2 h 43"/>
                  <a:gd name="T8" fmla="*/ 10 w 14"/>
                  <a:gd name="T9" fmla="*/ 26 h 43"/>
                  <a:gd name="T10" fmla="*/ 0 w 14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3" y="29"/>
                      <a:pt x="7" y="15"/>
                      <a:pt x="10" y="1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4" y="0"/>
                      <a:pt x="13" y="1"/>
                      <a:pt x="13" y="2"/>
                    </a:cubicBezTo>
                    <a:cubicBezTo>
                      <a:pt x="13" y="11"/>
                      <a:pt x="10" y="18"/>
                      <a:pt x="10" y="26"/>
                    </a:cubicBezTo>
                    <a:cubicBezTo>
                      <a:pt x="9" y="34"/>
                      <a:pt x="5" y="38"/>
                      <a:pt x="0" y="43"/>
                    </a:cubicBezTo>
                    <a:close/>
                  </a:path>
                </a:pathLst>
              </a:custGeom>
              <a:solidFill>
                <a:srgbClr val="7D55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5" name="Freeform 600"/>
              <p:cNvSpPr>
                <a:spLocks/>
              </p:cNvSpPr>
              <p:nvPr/>
            </p:nvSpPr>
            <p:spPr bwMode="auto">
              <a:xfrm>
                <a:off x="4022" y="2142"/>
                <a:ext cx="31" cy="37"/>
              </a:xfrm>
              <a:custGeom>
                <a:avLst/>
                <a:gdLst>
                  <a:gd name="T0" fmla="*/ 6 w 21"/>
                  <a:gd name="T1" fmla="*/ 26 h 26"/>
                  <a:gd name="T2" fmla="*/ 8 w 21"/>
                  <a:gd name="T3" fmla="*/ 16 h 26"/>
                  <a:gd name="T4" fmla="*/ 8 w 21"/>
                  <a:gd name="T5" fmla="*/ 15 h 26"/>
                  <a:gd name="T6" fmla="*/ 12 w 21"/>
                  <a:gd name="T7" fmla="*/ 1 h 26"/>
                  <a:gd name="T8" fmla="*/ 16 w 21"/>
                  <a:gd name="T9" fmla="*/ 1 h 26"/>
                  <a:gd name="T10" fmla="*/ 19 w 21"/>
                  <a:gd name="T11" fmla="*/ 5 h 26"/>
                  <a:gd name="T12" fmla="*/ 15 w 21"/>
                  <a:gd name="T13" fmla="*/ 6 h 26"/>
                  <a:gd name="T14" fmla="*/ 12 w 21"/>
                  <a:gd name="T15" fmla="*/ 10 h 26"/>
                  <a:gd name="T16" fmla="*/ 18 w 21"/>
                  <a:gd name="T17" fmla="*/ 9 h 26"/>
                  <a:gd name="T18" fmla="*/ 21 w 21"/>
                  <a:gd name="T19" fmla="*/ 16 h 26"/>
                  <a:gd name="T20" fmla="*/ 10 w 21"/>
                  <a:gd name="T21" fmla="*/ 24 h 26"/>
                  <a:gd name="T22" fmla="*/ 6 w 21"/>
                  <a:gd name="T2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6">
                    <a:moveTo>
                      <a:pt x="6" y="26"/>
                    </a:moveTo>
                    <a:cubicBezTo>
                      <a:pt x="7" y="22"/>
                      <a:pt x="9" y="19"/>
                      <a:pt x="8" y="16"/>
                    </a:cubicBezTo>
                    <a:cubicBezTo>
                      <a:pt x="8" y="16"/>
                      <a:pt x="8" y="15"/>
                      <a:pt x="8" y="15"/>
                    </a:cubicBezTo>
                    <a:cubicBezTo>
                      <a:pt x="0" y="8"/>
                      <a:pt x="11" y="6"/>
                      <a:pt x="12" y="1"/>
                    </a:cubicBezTo>
                    <a:cubicBezTo>
                      <a:pt x="13" y="0"/>
                      <a:pt x="15" y="1"/>
                      <a:pt x="16" y="1"/>
                    </a:cubicBezTo>
                    <a:cubicBezTo>
                      <a:pt x="18" y="2"/>
                      <a:pt x="19" y="3"/>
                      <a:pt x="19" y="5"/>
                    </a:cubicBezTo>
                    <a:cubicBezTo>
                      <a:pt x="18" y="7"/>
                      <a:pt x="17" y="6"/>
                      <a:pt x="15" y="6"/>
                    </a:cubicBezTo>
                    <a:cubicBezTo>
                      <a:pt x="13" y="6"/>
                      <a:pt x="12" y="8"/>
                      <a:pt x="12" y="10"/>
                    </a:cubicBezTo>
                    <a:cubicBezTo>
                      <a:pt x="14" y="8"/>
                      <a:pt x="16" y="7"/>
                      <a:pt x="18" y="9"/>
                    </a:cubicBezTo>
                    <a:cubicBezTo>
                      <a:pt x="19" y="11"/>
                      <a:pt x="20" y="13"/>
                      <a:pt x="21" y="16"/>
                    </a:cubicBezTo>
                    <a:cubicBezTo>
                      <a:pt x="14" y="15"/>
                      <a:pt x="12" y="20"/>
                      <a:pt x="10" y="24"/>
                    </a:cubicBezTo>
                    <a:cubicBezTo>
                      <a:pt x="9" y="26"/>
                      <a:pt x="7" y="26"/>
                      <a:pt x="6" y="26"/>
                    </a:cubicBezTo>
                    <a:close/>
                  </a:path>
                </a:pathLst>
              </a:custGeom>
              <a:solidFill>
                <a:srgbClr val="3729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6" name="Freeform 601"/>
              <p:cNvSpPr>
                <a:spLocks/>
              </p:cNvSpPr>
              <p:nvPr/>
            </p:nvSpPr>
            <p:spPr bwMode="auto">
              <a:xfrm>
                <a:off x="4122" y="1850"/>
                <a:ext cx="38" cy="27"/>
              </a:xfrm>
              <a:custGeom>
                <a:avLst/>
                <a:gdLst>
                  <a:gd name="T0" fmla="*/ 24 w 26"/>
                  <a:gd name="T1" fmla="*/ 19 h 19"/>
                  <a:gd name="T2" fmla="*/ 6 w 26"/>
                  <a:gd name="T3" fmla="*/ 12 h 19"/>
                  <a:gd name="T4" fmla="*/ 1 w 26"/>
                  <a:gd name="T5" fmla="*/ 0 h 19"/>
                  <a:gd name="T6" fmla="*/ 19 w 26"/>
                  <a:gd name="T7" fmla="*/ 7 h 19"/>
                  <a:gd name="T8" fmla="*/ 23 w 26"/>
                  <a:gd name="T9" fmla="*/ 15 h 19"/>
                  <a:gd name="T10" fmla="*/ 24 w 26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9">
                    <a:moveTo>
                      <a:pt x="24" y="19"/>
                    </a:moveTo>
                    <a:cubicBezTo>
                      <a:pt x="18" y="17"/>
                      <a:pt x="12" y="14"/>
                      <a:pt x="6" y="12"/>
                    </a:cubicBezTo>
                    <a:cubicBezTo>
                      <a:pt x="4" y="8"/>
                      <a:pt x="0" y="5"/>
                      <a:pt x="1" y="0"/>
                    </a:cubicBezTo>
                    <a:cubicBezTo>
                      <a:pt x="7" y="1"/>
                      <a:pt x="14" y="4"/>
                      <a:pt x="19" y="7"/>
                    </a:cubicBezTo>
                    <a:cubicBezTo>
                      <a:pt x="20" y="10"/>
                      <a:pt x="22" y="12"/>
                      <a:pt x="23" y="15"/>
                    </a:cubicBezTo>
                    <a:cubicBezTo>
                      <a:pt x="24" y="16"/>
                      <a:pt x="26" y="17"/>
                      <a:pt x="24" y="19"/>
                    </a:cubicBezTo>
                    <a:close/>
                  </a:path>
                </a:pathLst>
              </a:custGeom>
              <a:solidFill>
                <a:srgbClr val="B9B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7" name="Freeform 602"/>
              <p:cNvSpPr>
                <a:spLocks/>
              </p:cNvSpPr>
              <p:nvPr/>
            </p:nvSpPr>
            <p:spPr bwMode="auto">
              <a:xfrm>
                <a:off x="4047" y="1896"/>
                <a:ext cx="39" cy="123"/>
              </a:xfrm>
              <a:custGeom>
                <a:avLst/>
                <a:gdLst>
                  <a:gd name="T0" fmla="*/ 6 w 27"/>
                  <a:gd name="T1" fmla="*/ 73 h 85"/>
                  <a:gd name="T2" fmla="*/ 5 w 27"/>
                  <a:gd name="T3" fmla="*/ 75 h 85"/>
                  <a:gd name="T4" fmla="*/ 0 w 27"/>
                  <a:gd name="T5" fmla="*/ 85 h 85"/>
                  <a:gd name="T6" fmla="*/ 26 w 27"/>
                  <a:gd name="T7" fmla="*/ 0 h 85"/>
                  <a:gd name="T8" fmla="*/ 27 w 27"/>
                  <a:gd name="T9" fmla="*/ 5 h 85"/>
                  <a:gd name="T10" fmla="*/ 24 w 27"/>
                  <a:gd name="T11" fmla="*/ 15 h 85"/>
                  <a:gd name="T12" fmla="*/ 10 w 27"/>
                  <a:gd name="T13" fmla="*/ 56 h 85"/>
                  <a:gd name="T14" fmla="*/ 6 w 27"/>
                  <a:gd name="T15" fmla="*/ 7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85">
                    <a:moveTo>
                      <a:pt x="6" y="73"/>
                    </a:moveTo>
                    <a:cubicBezTo>
                      <a:pt x="5" y="74"/>
                      <a:pt x="5" y="74"/>
                      <a:pt x="5" y="75"/>
                    </a:cubicBezTo>
                    <a:cubicBezTo>
                      <a:pt x="3" y="78"/>
                      <a:pt x="3" y="82"/>
                      <a:pt x="0" y="85"/>
                    </a:cubicBezTo>
                    <a:cubicBezTo>
                      <a:pt x="4" y="55"/>
                      <a:pt x="19" y="29"/>
                      <a:pt x="26" y="0"/>
                    </a:cubicBezTo>
                    <a:cubicBezTo>
                      <a:pt x="27" y="1"/>
                      <a:pt x="26" y="3"/>
                      <a:pt x="27" y="5"/>
                    </a:cubicBezTo>
                    <a:cubicBezTo>
                      <a:pt x="26" y="8"/>
                      <a:pt x="25" y="11"/>
                      <a:pt x="24" y="15"/>
                    </a:cubicBezTo>
                    <a:cubicBezTo>
                      <a:pt x="19" y="29"/>
                      <a:pt x="14" y="42"/>
                      <a:pt x="10" y="56"/>
                    </a:cubicBezTo>
                    <a:cubicBezTo>
                      <a:pt x="10" y="62"/>
                      <a:pt x="9" y="68"/>
                      <a:pt x="6" y="73"/>
                    </a:cubicBezTo>
                    <a:close/>
                  </a:path>
                </a:pathLst>
              </a:custGeom>
              <a:solidFill>
                <a:srgbClr val="81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8" name="Freeform 603"/>
              <p:cNvSpPr>
                <a:spLocks/>
              </p:cNvSpPr>
              <p:nvPr/>
            </p:nvSpPr>
            <p:spPr bwMode="auto">
              <a:xfrm>
                <a:off x="4080" y="1838"/>
                <a:ext cx="42" cy="54"/>
              </a:xfrm>
              <a:custGeom>
                <a:avLst/>
                <a:gdLst>
                  <a:gd name="T0" fmla="*/ 0 w 29"/>
                  <a:gd name="T1" fmla="*/ 0 h 37"/>
                  <a:gd name="T2" fmla="*/ 12 w 29"/>
                  <a:gd name="T3" fmla="*/ 15 h 37"/>
                  <a:gd name="T4" fmla="*/ 6 w 29"/>
                  <a:gd name="T5" fmla="*/ 0 h 37"/>
                  <a:gd name="T6" fmla="*/ 18 w 29"/>
                  <a:gd name="T7" fmla="*/ 13 h 37"/>
                  <a:gd name="T8" fmla="*/ 14 w 29"/>
                  <a:gd name="T9" fmla="*/ 16 h 37"/>
                  <a:gd name="T10" fmla="*/ 17 w 29"/>
                  <a:gd name="T11" fmla="*/ 20 h 37"/>
                  <a:gd name="T12" fmla="*/ 21 w 29"/>
                  <a:gd name="T13" fmla="*/ 23 h 37"/>
                  <a:gd name="T14" fmla="*/ 21 w 29"/>
                  <a:gd name="T15" fmla="*/ 26 h 37"/>
                  <a:gd name="T16" fmla="*/ 27 w 29"/>
                  <a:gd name="T17" fmla="*/ 33 h 37"/>
                  <a:gd name="T18" fmla="*/ 28 w 29"/>
                  <a:gd name="T19" fmla="*/ 37 h 37"/>
                  <a:gd name="T20" fmla="*/ 21 w 29"/>
                  <a:gd name="T21" fmla="*/ 35 h 37"/>
                  <a:gd name="T22" fmla="*/ 3 w 29"/>
                  <a:gd name="T23" fmla="*/ 9 h 37"/>
                  <a:gd name="T24" fmla="*/ 0 w 29"/>
                  <a:gd name="T25" fmla="*/ 4 h 37"/>
                  <a:gd name="T26" fmla="*/ 0 w 29"/>
                  <a:gd name="T2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37">
                    <a:moveTo>
                      <a:pt x="0" y="0"/>
                    </a:moveTo>
                    <a:cubicBezTo>
                      <a:pt x="4" y="5"/>
                      <a:pt x="7" y="10"/>
                      <a:pt x="12" y="15"/>
                    </a:cubicBezTo>
                    <a:cubicBezTo>
                      <a:pt x="14" y="8"/>
                      <a:pt x="7" y="6"/>
                      <a:pt x="6" y="0"/>
                    </a:cubicBezTo>
                    <a:cubicBezTo>
                      <a:pt x="12" y="4"/>
                      <a:pt x="14" y="10"/>
                      <a:pt x="18" y="13"/>
                    </a:cubicBezTo>
                    <a:cubicBezTo>
                      <a:pt x="15" y="13"/>
                      <a:pt x="14" y="13"/>
                      <a:pt x="14" y="16"/>
                    </a:cubicBezTo>
                    <a:cubicBezTo>
                      <a:pt x="13" y="19"/>
                      <a:pt x="13" y="20"/>
                      <a:pt x="17" y="20"/>
                    </a:cubicBezTo>
                    <a:cubicBezTo>
                      <a:pt x="18" y="20"/>
                      <a:pt x="20" y="21"/>
                      <a:pt x="21" y="23"/>
                    </a:cubicBezTo>
                    <a:cubicBezTo>
                      <a:pt x="20" y="24"/>
                      <a:pt x="21" y="25"/>
                      <a:pt x="21" y="26"/>
                    </a:cubicBezTo>
                    <a:cubicBezTo>
                      <a:pt x="23" y="29"/>
                      <a:pt x="25" y="31"/>
                      <a:pt x="27" y="33"/>
                    </a:cubicBezTo>
                    <a:cubicBezTo>
                      <a:pt x="28" y="34"/>
                      <a:pt x="29" y="35"/>
                      <a:pt x="28" y="37"/>
                    </a:cubicBezTo>
                    <a:cubicBezTo>
                      <a:pt x="26" y="37"/>
                      <a:pt x="23" y="37"/>
                      <a:pt x="21" y="35"/>
                    </a:cubicBezTo>
                    <a:cubicBezTo>
                      <a:pt x="15" y="26"/>
                      <a:pt x="8" y="18"/>
                      <a:pt x="3" y="9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7573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9" name="Freeform 604"/>
              <p:cNvSpPr>
                <a:spLocks/>
              </p:cNvSpPr>
              <p:nvPr/>
            </p:nvSpPr>
            <p:spPr bwMode="auto">
              <a:xfrm>
                <a:off x="4079" y="1844"/>
                <a:ext cx="34" cy="45"/>
              </a:xfrm>
              <a:custGeom>
                <a:avLst/>
                <a:gdLst>
                  <a:gd name="T0" fmla="*/ 1 w 24"/>
                  <a:gd name="T1" fmla="*/ 0 h 31"/>
                  <a:gd name="T2" fmla="*/ 22 w 24"/>
                  <a:gd name="T3" fmla="*/ 27 h 31"/>
                  <a:gd name="T4" fmla="*/ 22 w 24"/>
                  <a:gd name="T5" fmla="*/ 31 h 31"/>
                  <a:gd name="T6" fmla="*/ 19 w 24"/>
                  <a:gd name="T7" fmla="*/ 30 h 31"/>
                  <a:gd name="T8" fmla="*/ 6 w 24"/>
                  <a:gd name="T9" fmla="*/ 16 h 31"/>
                  <a:gd name="T10" fmla="*/ 0 w 24"/>
                  <a:gd name="T11" fmla="*/ 6 h 31"/>
                  <a:gd name="T12" fmla="*/ 1 w 2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1">
                    <a:moveTo>
                      <a:pt x="1" y="0"/>
                    </a:moveTo>
                    <a:cubicBezTo>
                      <a:pt x="8" y="9"/>
                      <a:pt x="14" y="18"/>
                      <a:pt x="22" y="27"/>
                    </a:cubicBezTo>
                    <a:cubicBezTo>
                      <a:pt x="22" y="28"/>
                      <a:pt x="24" y="29"/>
                      <a:pt x="22" y="31"/>
                    </a:cubicBezTo>
                    <a:cubicBezTo>
                      <a:pt x="21" y="30"/>
                      <a:pt x="20" y="30"/>
                      <a:pt x="19" y="30"/>
                    </a:cubicBezTo>
                    <a:cubicBezTo>
                      <a:pt x="13" y="26"/>
                      <a:pt x="11" y="20"/>
                      <a:pt x="6" y="16"/>
                    </a:cubicBezTo>
                    <a:cubicBezTo>
                      <a:pt x="4" y="13"/>
                      <a:pt x="1" y="10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7C5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0" name="Freeform 605"/>
              <p:cNvSpPr>
                <a:spLocks/>
              </p:cNvSpPr>
              <p:nvPr/>
            </p:nvSpPr>
            <p:spPr bwMode="auto">
              <a:xfrm>
                <a:off x="4148" y="1860"/>
                <a:ext cx="28" cy="25"/>
              </a:xfrm>
              <a:custGeom>
                <a:avLst/>
                <a:gdLst>
                  <a:gd name="T0" fmla="*/ 6 w 19"/>
                  <a:gd name="T1" fmla="*/ 12 h 17"/>
                  <a:gd name="T2" fmla="*/ 2 w 19"/>
                  <a:gd name="T3" fmla="*/ 5 h 17"/>
                  <a:gd name="T4" fmla="*/ 1 w 19"/>
                  <a:gd name="T5" fmla="*/ 0 h 17"/>
                  <a:gd name="T6" fmla="*/ 17 w 19"/>
                  <a:gd name="T7" fmla="*/ 8 h 17"/>
                  <a:gd name="T8" fmla="*/ 18 w 19"/>
                  <a:gd name="T9" fmla="*/ 12 h 17"/>
                  <a:gd name="T10" fmla="*/ 15 w 19"/>
                  <a:gd name="T11" fmla="*/ 17 h 17"/>
                  <a:gd name="T12" fmla="*/ 6 w 19"/>
                  <a:gd name="T1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7">
                    <a:moveTo>
                      <a:pt x="6" y="12"/>
                    </a:moveTo>
                    <a:cubicBezTo>
                      <a:pt x="6" y="9"/>
                      <a:pt x="3" y="7"/>
                      <a:pt x="2" y="5"/>
                    </a:cubicBezTo>
                    <a:cubicBezTo>
                      <a:pt x="1" y="3"/>
                      <a:pt x="0" y="2"/>
                      <a:pt x="1" y="0"/>
                    </a:cubicBezTo>
                    <a:cubicBezTo>
                      <a:pt x="7" y="2"/>
                      <a:pt x="12" y="5"/>
                      <a:pt x="17" y="8"/>
                    </a:cubicBezTo>
                    <a:cubicBezTo>
                      <a:pt x="19" y="9"/>
                      <a:pt x="19" y="10"/>
                      <a:pt x="18" y="12"/>
                    </a:cubicBezTo>
                    <a:cubicBezTo>
                      <a:pt x="17" y="14"/>
                      <a:pt x="16" y="15"/>
                      <a:pt x="15" y="17"/>
                    </a:cubicBezTo>
                    <a:cubicBezTo>
                      <a:pt x="13" y="14"/>
                      <a:pt x="9" y="15"/>
                      <a:pt x="6" y="12"/>
                    </a:cubicBezTo>
                    <a:close/>
                  </a:path>
                </a:pathLst>
              </a:custGeom>
              <a:solidFill>
                <a:srgbClr val="968E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1" name="Freeform 606"/>
              <p:cNvSpPr>
                <a:spLocks/>
              </p:cNvSpPr>
              <p:nvPr/>
            </p:nvSpPr>
            <p:spPr bwMode="auto">
              <a:xfrm>
                <a:off x="4035" y="1967"/>
                <a:ext cx="21" cy="81"/>
              </a:xfrm>
              <a:custGeom>
                <a:avLst/>
                <a:gdLst>
                  <a:gd name="T0" fmla="*/ 8 w 14"/>
                  <a:gd name="T1" fmla="*/ 7 h 56"/>
                  <a:gd name="T2" fmla="*/ 11 w 14"/>
                  <a:gd name="T3" fmla="*/ 4 h 56"/>
                  <a:gd name="T4" fmla="*/ 14 w 14"/>
                  <a:gd name="T5" fmla="*/ 0 h 56"/>
                  <a:gd name="T6" fmla="*/ 0 w 14"/>
                  <a:gd name="T7" fmla="*/ 56 h 56"/>
                  <a:gd name="T8" fmla="*/ 8 w 14"/>
                  <a:gd name="T9" fmla="*/ 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6">
                    <a:moveTo>
                      <a:pt x="8" y="7"/>
                    </a:moveTo>
                    <a:cubicBezTo>
                      <a:pt x="10" y="6"/>
                      <a:pt x="12" y="7"/>
                      <a:pt x="11" y="4"/>
                    </a:cubicBezTo>
                    <a:cubicBezTo>
                      <a:pt x="11" y="2"/>
                      <a:pt x="13" y="1"/>
                      <a:pt x="14" y="0"/>
                    </a:cubicBezTo>
                    <a:cubicBezTo>
                      <a:pt x="9" y="18"/>
                      <a:pt x="4" y="37"/>
                      <a:pt x="0" y="56"/>
                    </a:cubicBezTo>
                    <a:cubicBezTo>
                      <a:pt x="1" y="39"/>
                      <a:pt x="6" y="23"/>
                      <a:pt x="8" y="7"/>
                    </a:cubicBezTo>
                    <a:close/>
                  </a:path>
                </a:pathLst>
              </a:custGeom>
              <a:solidFill>
                <a:srgbClr val="B490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3" name="Group 808"/>
            <p:cNvGrpSpPr>
              <a:grpSpLocks/>
            </p:cNvGrpSpPr>
            <p:nvPr/>
          </p:nvGrpSpPr>
          <p:grpSpPr bwMode="auto">
            <a:xfrm>
              <a:off x="6241392" y="2066499"/>
              <a:ext cx="1640257" cy="3574158"/>
              <a:chOff x="3892" y="1030"/>
              <a:chExt cx="1106" cy="2410"/>
            </a:xfrm>
          </p:grpSpPr>
          <p:sp>
            <p:nvSpPr>
              <p:cNvPr id="262" name="Freeform 608"/>
              <p:cNvSpPr>
                <a:spLocks/>
              </p:cNvSpPr>
              <p:nvPr/>
            </p:nvSpPr>
            <p:spPr bwMode="auto">
              <a:xfrm>
                <a:off x="4034" y="2129"/>
                <a:ext cx="32" cy="10"/>
              </a:xfrm>
              <a:custGeom>
                <a:avLst/>
                <a:gdLst>
                  <a:gd name="T0" fmla="*/ 1 w 22"/>
                  <a:gd name="T1" fmla="*/ 7 h 7"/>
                  <a:gd name="T2" fmla="*/ 5 w 22"/>
                  <a:gd name="T3" fmla="*/ 0 h 7"/>
                  <a:gd name="T4" fmla="*/ 18 w 22"/>
                  <a:gd name="T5" fmla="*/ 1 h 7"/>
                  <a:gd name="T6" fmla="*/ 22 w 22"/>
                  <a:gd name="T7" fmla="*/ 4 h 7"/>
                  <a:gd name="T8" fmla="*/ 18 w 22"/>
                  <a:gd name="T9" fmla="*/ 6 h 7"/>
                  <a:gd name="T10" fmla="*/ 4 w 22"/>
                  <a:gd name="T11" fmla="*/ 6 h 7"/>
                  <a:gd name="T12" fmla="*/ 1 w 22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7">
                    <a:moveTo>
                      <a:pt x="1" y="7"/>
                    </a:moveTo>
                    <a:cubicBezTo>
                      <a:pt x="0" y="0"/>
                      <a:pt x="0" y="0"/>
                      <a:pt x="5" y="0"/>
                    </a:cubicBezTo>
                    <a:cubicBezTo>
                      <a:pt x="10" y="0"/>
                      <a:pt x="14" y="1"/>
                      <a:pt x="18" y="1"/>
                    </a:cubicBezTo>
                    <a:cubicBezTo>
                      <a:pt x="21" y="0"/>
                      <a:pt x="22" y="2"/>
                      <a:pt x="22" y="4"/>
                    </a:cubicBezTo>
                    <a:cubicBezTo>
                      <a:pt x="22" y="7"/>
                      <a:pt x="20" y="6"/>
                      <a:pt x="18" y="6"/>
                    </a:cubicBezTo>
                    <a:cubicBezTo>
                      <a:pt x="13" y="6"/>
                      <a:pt x="9" y="6"/>
                      <a:pt x="4" y="6"/>
                    </a:cubicBezTo>
                    <a:cubicBezTo>
                      <a:pt x="3" y="6"/>
                      <a:pt x="2" y="6"/>
                      <a:pt x="1" y="7"/>
                    </a:cubicBezTo>
                    <a:close/>
                  </a:path>
                </a:pathLst>
              </a:custGeom>
              <a:solidFill>
                <a:srgbClr val="7267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3" name="Freeform 609"/>
              <p:cNvSpPr>
                <a:spLocks/>
              </p:cNvSpPr>
              <p:nvPr/>
            </p:nvSpPr>
            <p:spPr bwMode="auto">
              <a:xfrm>
                <a:off x="4154" y="1666"/>
                <a:ext cx="13" cy="60"/>
              </a:xfrm>
              <a:custGeom>
                <a:avLst/>
                <a:gdLst>
                  <a:gd name="T0" fmla="*/ 0 w 9"/>
                  <a:gd name="T1" fmla="*/ 0 h 41"/>
                  <a:gd name="T2" fmla="*/ 2 w 9"/>
                  <a:gd name="T3" fmla="*/ 5 h 41"/>
                  <a:gd name="T4" fmla="*/ 9 w 9"/>
                  <a:gd name="T5" fmla="*/ 38 h 41"/>
                  <a:gd name="T6" fmla="*/ 6 w 9"/>
                  <a:gd name="T7" fmla="*/ 41 h 41"/>
                  <a:gd name="T8" fmla="*/ 2 w 9"/>
                  <a:gd name="T9" fmla="*/ 28 h 41"/>
                  <a:gd name="T10" fmla="*/ 1 w 9"/>
                  <a:gd name="T11" fmla="*/ 3 h 41"/>
                  <a:gd name="T12" fmla="*/ 0 w 9"/>
                  <a:gd name="T13" fmla="*/ 1 h 41"/>
                  <a:gd name="T14" fmla="*/ 0 w 9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1">
                    <a:moveTo>
                      <a:pt x="0" y="0"/>
                    </a:moveTo>
                    <a:cubicBezTo>
                      <a:pt x="3" y="1"/>
                      <a:pt x="2" y="4"/>
                      <a:pt x="2" y="5"/>
                    </a:cubicBezTo>
                    <a:cubicBezTo>
                      <a:pt x="2" y="17"/>
                      <a:pt x="3" y="27"/>
                      <a:pt x="9" y="38"/>
                    </a:cubicBezTo>
                    <a:cubicBezTo>
                      <a:pt x="8" y="39"/>
                      <a:pt x="7" y="40"/>
                      <a:pt x="6" y="41"/>
                    </a:cubicBezTo>
                    <a:cubicBezTo>
                      <a:pt x="2" y="37"/>
                      <a:pt x="2" y="32"/>
                      <a:pt x="2" y="28"/>
                    </a:cubicBezTo>
                    <a:cubicBezTo>
                      <a:pt x="1" y="19"/>
                      <a:pt x="1" y="11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4" name="Freeform 610"/>
              <p:cNvSpPr>
                <a:spLocks/>
              </p:cNvSpPr>
              <p:nvPr/>
            </p:nvSpPr>
            <p:spPr bwMode="auto">
              <a:xfrm>
                <a:off x="4126" y="1717"/>
                <a:ext cx="18" cy="40"/>
              </a:xfrm>
              <a:custGeom>
                <a:avLst/>
                <a:gdLst>
                  <a:gd name="T0" fmla="*/ 8 w 12"/>
                  <a:gd name="T1" fmla="*/ 0 h 28"/>
                  <a:gd name="T2" fmla="*/ 8 w 12"/>
                  <a:gd name="T3" fmla="*/ 11 h 28"/>
                  <a:gd name="T4" fmla="*/ 12 w 12"/>
                  <a:gd name="T5" fmla="*/ 26 h 28"/>
                  <a:gd name="T6" fmla="*/ 7 w 12"/>
                  <a:gd name="T7" fmla="*/ 11 h 28"/>
                  <a:gd name="T8" fmla="*/ 7 w 12"/>
                  <a:gd name="T9" fmla="*/ 26 h 28"/>
                  <a:gd name="T10" fmla="*/ 4 w 12"/>
                  <a:gd name="T11" fmla="*/ 20 h 28"/>
                  <a:gd name="T12" fmla="*/ 1 w 12"/>
                  <a:gd name="T13" fmla="*/ 28 h 28"/>
                  <a:gd name="T14" fmla="*/ 0 w 12"/>
                  <a:gd name="T15" fmla="*/ 28 h 28"/>
                  <a:gd name="T16" fmla="*/ 8 w 12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8">
                    <a:moveTo>
                      <a:pt x="8" y="0"/>
                    </a:moveTo>
                    <a:cubicBezTo>
                      <a:pt x="10" y="3"/>
                      <a:pt x="7" y="7"/>
                      <a:pt x="8" y="11"/>
                    </a:cubicBezTo>
                    <a:cubicBezTo>
                      <a:pt x="10" y="16"/>
                      <a:pt x="10" y="21"/>
                      <a:pt x="12" y="26"/>
                    </a:cubicBezTo>
                    <a:cubicBezTo>
                      <a:pt x="9" y="22"/>
                      <a:pt x="8" y="17"/>
                      <a:pt x="7" y="11"/>
                    </a:cubicBezTo>
                    <a:cubicBezTo>
                      <a:pt x="4" y="17"/>
                      <a:pt x="7" y="21"/>
                      <a:pt x="7" y="26"/>
                    </a:cubicBezTo>
                    <a:cubicBezTo>
                      <a:pt x="5" y="24"/>
                      <a:pt x="5" y="22"/>
                      <a:pt x="4" y="20"/>
                    </a:cubicBezTo>
                    <a:cubicBezTo>
                      <a:pt x="2" y="22"/>
                      <a:pt x="1" y="25"/>
                      <a:pt x="1" y="28"/>
                    </a:cubicBezTo>
                    <a:cubicBezTo>
                      <a:pt x="2" y="28"/>
                      <a:pt x="1" y="28"/>
                      <a:pt x="0" y="28"/>
                    </a:cubicBezTo>
                    <a:cubicBezTo>
                      <a:pt x="2" y="18"/>
                      <a:pt x="5" y="9"/>
                      <a:pt x="8" y="0"/>
                    </a:cubicBezTo>
                    <a:close/>
                  </a:path>
                </a:pathLst>
              </a:custGeom>
              <a:solidFill>
                <a:srgbClr val="BFA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5" name="Freeform 611"/>
              <p:cNvSpPr>
                <a:spLocks/>
              </p:cNvSpPr>
              <p:nvPr/>
            </p:nvSpPr>
            <p:spPr bwMode="auto">
              <a:xfrm>
                <a:off x="4176" y="1594"/>
                <a:ext cx="10" cy="61"/>
              </a:xfrm>
              <a:custGeom>
                <a:avLst/>
                <a:gdLst>
                  <a:gd name="T0" fmla="*/ 4 w 7"/>
                  <a:gd name="T1" fmla="*/ 0 h 42"/>
                  <a:gd name="T2" fmla="*/ 5 w 7"/>
                  <a:gd name="T3" fmla="*/ 42 h 42"/>
                  <a:gd name="T4" fmla="*/ 1 w 7"/>
                  <a:gd name="T5" fmla="*/ 25 h 42"/>
                  <a:gd name="T6" fmla="*/ 1 w 7"/>
                  <a:gd name="T7" fmla="*/ 11 h 42"/>
                  <a:gd name="T8" fmla="*/ 3 w 7"/>
                  <a:gd name="T9" fmla="*/ 1 h 42"/>
                  <a:gd name="T10" fmla="*/ 4 w 7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2">
                    <a:moveTo>
                      <a:pt x="4" y="0"/>
                    </a:moveTo>
                    <a:cubicBezTo>
                      <a:pt x="7" y="14"/>
                      <a:pt x="0" y="28"/>
                      <a:pt x="5" y="42"/>
                    </a:cubicBezTo>
                    <a:cubicBezTo>
                      <a:pt x="2" y="36"/>
                      <a:pt x="1" y="30"/>
                      <a:pt x="1" y="25"/>
                    </a:cubicBezTo>
                    <a:cubicBezTo>
                      <a:pt x="1" y="20"/>
                      <a:pt x="1" y="16"/>
                      <a:pt x="1" y="11"/>
                    </a:cubicBezTo>
                    <a:cubicBezTo>
                      <a:pt x="1" y="8"/>
                      <a:pt x="1" y="4"/>
                      <a:pt x="3" y="1"/>
                    </a:cubicBezTo>
                    <a:cubicBezTo>
                      <a:pt x="3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836E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6" name="Freeform 612"/>
              <p:cNvSpPr>
                <a:spLocks/>
              </p:cNvSpPr>
              <p:nvPr/>
            </p:nvSpPr>
            <p:spPr bwMode="auto">
              <a:xfrm>
                <a:off x="4030" y="1955"/>
                <a:ext cx="29" cy="83"/>
              </a:xfrm>
              <a:custGeom>
                <a:avLst/>
                <a:gdLst>
                  <a:gd name="T0" fmla="*/ 2 w 20"/>
                  <a:gd name="T1" fmla="*/ 57 h 57"/>
                  <a:gd name="T2" fmla="*/ 1 w 20"/>
                  <a:gd name="T3" fmla="*/ 53 h 57"/>
                  <a:gd name="T4" fmla="*/ 7 w 20"/>
                  <a:gd name="T5" fmla="*/ 26 h 57"/>
                  <a:gd name="T6" fmla="*/ 8 w 20"/>
                  <a:gd name="T7" fmla="*/ 21 h 57"/>
                  <a:gd name="T8" fmla="*/ 15 w 20"/>
                  <a:gd name="T9" fmla="*/ 6 h 57"/>
                  <a:gd name="T10" fmla="*/ 20 w 20"/>
                  <a:gd name="T11" fmla="*/ 0 h 57"/>
                  <a:gd name="T12" fmla="*/ 14 w 20"/>
                  <a:gd name="T13" fmla="*/ 10 h 57"/>
                  <a:gd name="T14" fmla="*/ 12 w 20"/>
                  <a:gd name="T15" fmla="*/ 15 h 57"/>
                  <a:gd name="T16" fmla="*/ 12 w 20"/>
                  <a:gd name="T17" fmla="*/ 15 h 57"/>
                  <a:gd name="T18" fmla="*/ 7 w 20"/>
                  <a:gd name="T19" fmla="*/ 36 h 57"/>
                  <a:gd name="T20" fmla="*/ 2 w 20"/>
                  <a:gd name="T2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57">
                    <a:moveTo>
                      <a:pt x="2" y="57"/>
                    </a:moveTo>
                    <a:cubicBezTo>
                      <a:pt x="0" y="56"/>
                      <a:pt x="1" y="54"/>
                      <a:pt x="1" y="53"/>
                    </a:cubicBezTo>
                    <a:cubicBezTo>
                      <a:pt x="3" y="44"/>
                      <a:pt x="5" y="35"/>
                      <a:pt x="7" y="26"/>
                    </a:cubicBezTo>
                    <a:cubicBezTo>
                      <a:pt x="8" y="24"/>
                      <a:pt x="8" y="23"/>
                      <a:pt x="8" y="21"/>
                    </a:cubicBezTo>
                    <a:cubicBezTo>
                      <a:pt x="8" y="15"/>
                      <a:pt x="10" y="9"/>
                      <a:pt x="15" y="6"/>
                    </a:cubicBezTo>
                    <a:cubicBezTo>
                      <a:pt x="17" y="4"/>
                      <a:pt x="18" y="1"/>
                      <a:pt x="20" y="0"/>
                    </a:cubicBezTo>
                    <a:cubicBezTo>
                      <a:pt x="19" y="4"/>
                      <a:pt x="16" y="6"/>
                      <a:pt x="14" y="10"/>
                    </a:cubicBezTo>
                    <a:cubicBezTo>
                      <a:pt x="13" y="11"/>
                      <a:pt x="12" y="13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22"/>
                      <a:pt x="9" y="29"/>
                      <a:pt x="7" y="36"/>
                    </a:cubicBezTo>
                    <a:cubicBezTo>
                      <a:pt x="5" y="43"/>
                      <a:pt x="3" y="50"/>
                      <a:pt x="2" y="57"/>
                    </a:cubicBezTo>
                    <a:close/>
                  </a:path>
                </a:pathLst>
              </a:custGeom>
              <a:solidFill>
                <a:srgbClr val="BAA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7" name="Freeform 613"/>
              <p:cNvSpPr>
                <a:spLocks/>
              </p:cNvSpPr>
              <p:nvPr/>
            </p:nvSpPr>
            <p:spPr bwMode="auto">
              <a:xfrm>
                <a:off x="4170" y="1604"/>
                <a:ext cx="9" cy="69"/>
              </a:xfrm>
              <a:custGeom>
                <a:avLst/>
                <a:gdLst>
                  <a:gd name="T0" fmla="*/ 2 w 6"/>
                  <a:gd name="T1" fmla="*/ 1 h 48"/>
                  <a:gd name="T2" fmla="*/ 4 w 6"/>
                  <a:gd name="T3" fmla="*/ 3 h 48"/>
                  <a:gd name="T4" fmla="*/ 3 w 6"/>
                  <a:gd name="T5" fmla="*/ 23 h 48"/>
                  <a:gd name="T6" fmla="*/ 6 w 6"/>
                  <a:gd name="T7" fmla="*/ 48 h 48"/>
                  <a:gd name="T8" fmla="*/ 1 w 6"/>
                  <a:gd name="T9" fmla="*/ 26 h 48"/>
                  <a:gd name="T10" fmla="*/ 2 w 6"/>
                  <a:gd name="T11" fmla="*/ 3 h 48"/>
                  <a:gd name="T12" fmla="*/ 1 w 6"/>
                  <a:gd name="T13" fmla="*/ 2 h 48"/>
                  <a:gd name="T14" fmla="*/ 2 w 6"/>
                  <a:gd name="T15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8">
                    <a:moveTo>
                      <a:pt x="2" y="1"/>
                    </a:moveTo>
                    <a:cubicBezTo>
                      <a:pt x="5" y="0"/>
                      <a:pt x="4" y="2"/>
                      <a:pt x="4" y="3"/>
                    </a:cubicBezTo>
                    <a:cubicBezTo>
                      <a:pt x="4" y="10"/>
                      <a:pt x="3" y="16"/>
                      <a:pt x="3" y="23"/>
                    </a:cubicBezTo>
                    <a:cubicBezTo>
                      <a:pt x="3" y="31"/>
                      <a:pt x="4" y="39"/>
                      <a:pt x="6" y="48"/>
                    </a:cubicBezTo>
                    <a:cubicBezTo>
                      <a:pt x="3" y="41"/>
                      <a:pt x="1" y="34"/>
                      <a:pt x="1" y="26"/>
                    </a:cubicBezTo>
                    <a:cubicBezTo>
                      <a:pt x="1" y="19"/>
                      <a:pt x="0" y="11"/>
                      <a:pt x="2" y="3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66D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8" name="Freeform 614"/>
              <p:cNvSpPr>
                <a:spLocks/>
              </p:cNvSpPr>
              <p:nvPr/>
            </p:nvSpPr>
            <p:spPr bwMode="auto">
              <a:xfrm>
                <a:off x="4118" y="1763"/>
                <a:ext cx="37" cy="51"/>
              </a:xfrm>
              <a:custGeom>
                <a:avLst/>
                <a:gdLst>
                  <a:gd name="T0" fmla="*/ 26 w 26"/>
                  <a:gd name="T1" fmla="*/ 32 h 35"/>
                  <a:gd name="T2" fmla="*/ 9 w 26"/>
                  <a:gd name="T3" fmla="*/ 24 h 35"/>
                  <a:gd name="T4" fmla="*/ 2 w 26"/>
                  <a:gd name="T5" fmla="*/ 9 h 35"/>
                  <a:gd name="T6" fmla="*/ 1 w 26"/>
                  <a:gd name="T7" fmla="*/ 0 h 35"/>
                  <a:gd name="T8" fmla="*/ 10 w 26"/>
                  <a:gd name="T9" fmla="*/ 21 h 35"/>
                  <a:gd name="T10" fmla="*/ 26 w 26"/>
                  <a:gd name="T11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35">
                    <a:moveTo>
                      <a:pt x="26" y="32"/>
                    </a:moveTo>
                    <a:cubicBezTo>
                      <a:pt x="20" y="35"/>
                      <a:pt x="11" y="30"/>
                      <a:pt x="9" y="24"/>
                    </a:cubicBezTo>
                    <a:cubicBezTo>
                      <a:pt x="7" y="19"/>
                      <a:pt x="5" y="14"/>
                      <a:pt x="2" y="9"/>
                    </a:cubicBezTo>
                    <a:cubicBezTo>
                      <a:pt x="1" y="6"/>
                      <a:pt x="0" y="3"/>
                      <a:pt x="1" y="0"/>
                    </a:cubicBezTo>
                    <a:cubicBezTo>
                      <a:pt x="3" y="7"/>
                      <a:pt x="7" y="14"/>
                      <a:pt x="10" y="21"/>
                    </a:cubicBezTo>
                    <a:cubicBezTo>
                      <a:pt x="13" y="28"/>
                      <a:pt x="18" y="32"/>
                      <a:pt x="26" y="32"/>
                    </a:cubicBezTo>
                    <a:close/>
                  </a:path>
                </a:pathLst>
              </a:custGeom>
              <a:solidFill>
                <a:srgbClr val="5652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9" name="Freeform 615"/>
              <p:cNvSpPr>
                <a:spLocks/>
              </p:cNvSpPr>
              <p:nvPr/>
            </p:nvSpPr>
            <p:spPr bwMode="auto">
              <a:xfrm>
                <a:off x="4021" y="2072"/>
                <a:ext cx="12" cy="37"/>
              </a:xfrm>
              <a:custGeom>
                <a:avLst/>
                <a:gdLst>
                  <a:gd name="T0" fmla="*/ 0 w 8"/>
                  <a:gd name="T1" fmla="*/ 25 h 25"/>
                  <a:gd name="T2" fmla="*/ 5 w 8"/>
                  <a:gd name="T3" fmla="*/ 3 h 25"/>
                  <a:gd name="T4" fmla="*/ 6 w 8"/>
                  <a:gd name="T5" fmla="*/ 0 h 25"/>
                  <a:gd name="T6" fmla="*/ 8 w 8"/>
                  <a:gd name="T7" fmla="*/ 4 h 25"/>
                  <a:gd name="T8" fmla="*/ 5 w 8"/>
                  <a:gd name="T9" fmla="*/ 2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17"/>
                      <a:pt x="3" y="10"/>
                      <a:pt x="5" y="3"/>
                    </a:cubicBezTo>
                    <a:cubicBezTo>
                      <a:pt x="5" y="2"/>
                      <a:pt x="4" y="0"/>
                      <a:pt x="6" y="0"/>
                    </a:cubicBezTo>
                    <a:cubicBezTo>
                      <a:pt x="8" y="1"/>
                      <a:pt x="8" y="2"/>
                      <a:pt x="8" y="4"/>
                    </a:cubicBezTo>
                    <a:cubicBezTo>
                      <a:pt x="7" y="9"/>
                      <a:pt x="5" y="14"/>
                      <a:pt x="5" y="20"/>
                    </a:cubicBezTo>
                    <a:cubicBezTo>
                      <a:pt x="5" y="22"/>
                      <a:pt x="4" y="24"/>
                      <a:pt x="0" y="25"/>
                    </a:cubicBezTo>
                    <a:close/>
                  </a:path>
                </a:pathLst>
              </a:custGeom>
              <a:solidFill>
                <a:srgbClr val="846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0" name="Freeform 616"/>
              <p:cNvSpPr>
                <a:spLocks/>
              </p:cNvSpPr>
              <p:nvPr/>
            </p:nvSpPr>
            <p:spPr bwMode="auto">
              <a:xfrm>
                <a:off x="4126" y="1877"/>
                <a:ext cx="21" cy="18"/>
              </a:xfrm>
              <a:custGeom>
                <a:avLst/>
                <a:gdLst>
                  <a:gd name="T0" fmla="*/ 0 w 14"/>
                  <a:gd name="T1" fmla="*/ 1 h 12"/>
                  <a:gd name="T2" fmla="*/ 2 w 14"/>
                  <a:gd name="T3" fmla="*/ 0 h 12"/>
                  <a:gd name="T4" fmla="*/ 13 w 14"/>
                  <a:gd name="T5" fmla="*/ 5 h 12"/>
                  <a:gd name="T6" fmla="*/ 13 w 14"/>
                  <a:gd name="T7" fmla="*/ 7 h 12"/>
                  <a:gd name="T8" fmla="*/ 7 w 14"/>
                  <a:gd name="T9" fmla="*/ 12 h 12"/>
                  <a:gd name="T10" fmla="*/ 0 w 14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2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  <a:cubicBezTo>
                      <a:pt x="6" y="1"/>
                      <a:pt x="9" y="3"/>
                      <a:pt x="13" y="5"/>
                    </a:cubicBezTo>
                    <a:cubicBezTo>
                      <a:pt x="14" y="6"/>
                      <a:pt x="14" y="7"/>
                      <a:pt x="13" y="7"/>
                    </a:cubicBezTo>
                    <a:cubicBezTo>
                      <a:pt x="11" y="9"/>
                      <a:pt x="9" y="11"/>
                      <a:pt x="7" y="12"/>
                    </a:cubicBezTo>
                    <a:cubicBezTo>
                      <a:pt x="4" y="9"/>
                      <a:pt x="0" y="6"/>
                      <a:pt x="0" y="1"/>
                    </a:cubicBezTo>
                    <a:close/>
                  </a:path>
                </a:pathLst>
              </a:custGeom>
              <a:solidFill>
                <a:srgbClr val="877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1" name="Freeform 617"/>
              <p:cNvSpPr>
                <a:spLocks/>
              </p:cNvSpPr>
              <p:nvPr/>
            </p:nvSpPr>
            <p:spPr bwMode="auto">
              <a:xfrm>
                <a:off x="4077" y="1853"/>
                <a:ext cx="29" cy="36"/>
              </a:xfrm>
              <a:custGeom>
                <a:avLst/>
                <a:gdLst>
                  <a:gd name="T0" fmla="*/ 1 w 20"/>
                  <a:gd name="T1" fmla="*/ 0 h 25"/>
                  <a:gd name="T2" fmla="*/ 20 w 20"/>
                  <a:gd name="T3" fmla="*/ 24 h 25"/>
                  <a:gd name="T4" fmla="*/ 15 w 20"/>
                  <a:gd name="T5" fmla="*/ 25 h 25"/>
                  <a:gd name="T6" fmla="*/ 15 w 20"/>
                  <a:gd name="T7" fmla="*/ 24 h 25"/>
                  <a:gd name="T8" fmla="*/ 4 w 20"/>
                  <a:gd name="T9" fmla="*/ 10 h 25"/>
                  <a:gd name="T10" fmla="*/ 0 w 20"/>
                  <a:gd name="T11" fmla="*/ 3 h 25"/>
                  <a:gd name="T12" fmla="*/ 1 w 2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5">
                    <a:moveTo>
                      <a:pt x="1" y="0"/>
                    </a:moveTo>
                    <a:cubicBezTo>
                      <a:pt x="7" y="8"/>
                      <a:pt x="14" y="15"/>
                      <a:pt x="20" y="24"/>
                    </a:cubicBezTo>
                    <a:cubicBezTo>
                      <a:pt x="18" y="23"/>
                      <a:pt x="17" y="25"/>
                      <a:pt x="15" y="25"/>
                    </a:cubicBezTo>
                    <a:cubicBezTo>
                      <a:pt x="15" y="25"/>
                      <a:pt x="15" y="24"/>
                      <a:pt x="15" y="24"/>
                    </a:cubicBezTo>
                    <a:cubicBezTo>
                      <a:pt x="12" y="19"/>
                      <a:pt x="8" y="15"/>
                      <a:pt x="4" y="10"/>
                    </a:cubicBezTo>
                    <a:cubicBezTo>
                      <a:pt x="3" y="8"/>
                      <a:pt x="1" y="6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7675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2" name="Freeform 618"/>
              <p:cNvSpPr>
                <a:spLocks/>
              </p:cNvSpPr>
              <p:nvPr/>
            </p:nvSpPr>
            <p:spPr bwMode="auto">
              <a:xfrm>
                <a:off x="4064" y="1857"/>
                <a:ext cx="26" cy="46"/>
              </a:xfrm>
              <a:custGeom>
                <a:avLst/>
                <a:gdLst>
                  <a:gd name="T0" fmla="*/ 15 w 18"/>
                  <a:gd name="T1" fmla="*/ 32 h 32"/>
                  <a:gd name="T2" fmla="*/ 14 w 18"/>
                  <a:gd name="T3" fmla="*/ 27 h 32"/>
                  <a:gd name="T4" fmla="*/ 15 w 18"/>
                  <a:gd name="T5" fmla="*/ 22 h 32"/>
                  <a:gd name="T6" fmla="*/ 0 w 18"/>
                  <a:gd name="T7" fmla="*/ 3 h 32"/>
                  <a:gd name="T8" fmla="*/ 3 w 18"/>
                  <a:gd name="T9" fmla="*/ 2 h 32"/>
                  <a:gd name="T10" fmla="*/ 12 w 18"/>
                  <a:gd name="T11" fmla="*/ 13 h 32"/>
                  <a:gd name="T12" fmla="*/ 18 w 18"/>
                  <a:gd name="T13" fmla="*/ 23 h 32"/>
                  <a:gd name="T14" fmla="*/ 17 w 18"/>
                  <a:gd name="T15" fmla="*/ 25 h 32"/>
                  <a:gd name="T16" fmla="*/ 15 w 18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2">
                    <a:moveTo>
                      <a:pt x="15" y="32"/>
                    </a:moveTo>
                    <a:cubicBezTo>
                      <a:pt x="13" y="30"/>
                      <a:pt x="14" y="29"/>
                      <a:pt x="14" y="27"/>
                    </a:cubicBezTo>
                    <a:cubicBezTo>
                      <a:pt x="14" y="25"/>
                      <a:pt x="16" y="24"/>
                      <a:pt x="15" y="22"/>
                    </a:cubicBezTo>
                    <a:cubicBezTo>
                      <a:pt x="10" y="15"/>
                      <a:pt x="5" y="9"/>
                      <a:pt x="0" y="3"/>
                    </a:cubicBezTo>
                    <a:cubicBezTo>
                      <a:pt x="1" y="0"/>
                      <a:pt x="1" y="0"/>
                      <a:pt x="3" y="2"/>
                    </a:cubicBezTo>
                    <a:cubicBezTo>
                      <a:pt x="6" y="5"/>
                      <a:pt x="9" y="9"/>
                      <a:pt x="12" y="13"/>
                    </a:cubicBezTo>
                    <a:cubicBezTo>
                      <a:pt x="14" y="16"/>
                      <a:pt x="17" y="19"/>
                      <a:pt x="18" y="23"/>
                    </a:cubicBezTo>
                    <a:cubicBezTo>
                      <a:pt x="18" y="24"/>
                      <a:pt x="18" y="25"/>
                      <a:pt x="17" y="25"/>
                    </a:cubicBezTo>
                    <a:cubicBezTo>
                      <a:pt x="16" y="27"/>
                      <a:pt x="15" y="29"/>
                      <a:pt x="15" y="32"/>
                    </a:cubicBezTo>
                    <a:close/>
                  </a:path>
                </a:pathLst>
              </a:custGeom>
              <a:solidFill>
                <a:srgbClr val="C1A1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3" name="Freeform 619"/>
              <p:cNvSpPr>
                <a:spLocks/>
              </p:cNvSpPr>
              <p:nvPr/>
            </p:nvSpPr>
            <p:spPr bwMode="auto">
              <a:xfrm>
                <a:off x="4089" y="2233"/>
                <a:ext cx="7" cy="21"/>
              </a:xfrm>
              <a:custGeom>
                <a:avLst/>
                <a:gdLst>
                  <a:gd name="T0" fmla="*/ 4 w 5"/>
                  <a:gd name="T1" fmla="*/ 0 h 15"/>
                  <a:gd name="T2" fmla="*/ 4 w 5"/>
                  <a:gd name="T3" fmla="*/ 0 h 15"/>
                  <a:gd name="T4" fmla="*/ 3 w 5"/>
                  <a:gd name="T5" fmla="*/ 13 h 15"/>
                  <a:gd name="T6" fmla="*/ 1 w 5"/>
                  <a:gd name="T7" fmla="*/ 15 h 15"/>
                  <a:gd name="T8" fmla="*/ 0 w 5"/>
                  <a:gd name="T9" fmla="*/ 13 h 15"/>
                  <a:gd name="T10" fmla="*/ 1 w 5"/>
                  <a:gd name="T11" fmla="*/ 2 h 15"/>
                  <a:gd name="T12" fmla="*/ 4 w 5"/>
                  <a:gd name="T1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3" y="8"/>
                      <a:pt x="3" y="13"/>
                    </a:cubicBezTo>
                    <a:cubicBezTo>
                      <a:pt x="3" y="14"/>
                      <a:pt x="3" y="15"/>
                      <a:pt x="1" y="15"/>
                    </a:cubicBezTo>
                    <a:cubicBezTo>
                      <a:pt x="0" y="15"/>
                      <a:pt x="0" y="14"/>
                      <a:pt x="0" y="13"/>
                    </a:cubicBezTo>
                    <a:cubicBezTo>
                      <a:pt x="0" y="9"/>
                      <a:pt x="0" y="6"/>
                      <a:pt x="1" y="2"/>
                    </a:cubicBezTo>
                    <a:cubicBezTo>
                      <a:pt x="1" y="1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4" name="Freeform 620"/>
              <p:cNvSpPr>
                <a:spLocks/>
              </p:cNvSpPr>
              <p:nvPr/>
            </p:nvSpPr>
            <p:spPr bwMode="auto">
              <a:xfrm>
                <a:off x="4139" y="1704"/>
                <a:ext cx="11" cy="43"/>
              </a:xfrm>
              <a:custGeom>
                <a:avLst/>
                <a:gdLst>
                  <a:gd name="T0" fmla="*/ 2 w 7"/>
                  <a:gd name="T1" fmla="*/ 0 h 30"/>
                  <a:gd name="T2" fmla="*/ 3 w 7"/>
                  <a:gd name="T3" fmla="*/ 16 h 30"/>
                  <a:gd name="T4" fmla="*/ 7 w 7"/>
                  <a:gd name="T5" fmla="*/ 28 h 30"/>
                  <a:gd name="T6" fmla="*/ 6 w 7"/>
                  <a:gd name="T7" fmla="*/ 29 h 30"/>
                  <a:gd name="T8" fmla="*/ 2 w 7"/>
                  <a:gd name="T9" fmla="*/ 23 h 30"/>
                  <a:gd name="T10" fmla="*/ 0 w 7"/>
                  <a:gd name="T11" fmla="*/ 8 h 30"/>
                  <a:gd name="T12" fmla="*/ 2 w 7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0">
                    <a:moveTo>
                      <a:pt x="2" y="0"/>
                    </a:moveTo>
                    <a:cubicBezTo>
                      <a:pt x="4" y="6"/>
                      <a:pt x="2" y="11"/>
                      <a:pt x="3" y="16"/>
                    </a:cubicBezTo>
                    <a:cubicBezTo>
                      <a:pt x="4" y="20"/>
                      <a:pt x="5" y="24"/>
                      <a:pt x="7" y="28"/>
                    </a:cubicBezTo>
                    <a:cubicBezTo>
                      <a:pt x="6" y="29"/>
                      <a:pt x="6" y="30"/>
                      <a:pt x="6" y="29"/>
                    </a:cubicBezTo>
                    <a:cubicBezTo>
                      <a:pt x="5" y="27"/>
                      <a:pt x="2" y="26"/>
                      <a:pt x="2" y="23"/>
                    </a:cubicBezTo>
                    <a:cubicBezTo>
                      <a:pt x="2" y="18"/>
                      <a:pt x="2" y="12"/>
                      <a:pt x="0" y="8"/>
                    </a:cubicBezTo>
                    <a:cubicBezTo>
                      <a:pt x="0" y="5"/>
                      <a:pt x="1" y="3"/>
                      <a:pt x="2" y="0"/>
                    </a:cubicBezTo>
                    <a:close/>
                  </a:path>
                </a:pathLst>
              </a:custGeom>
              <a:solidFill>
                <a:srgbClr val="BFA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5" name="Freeform 621"/>
              <p:cNvSpPr>
                <a:spLocks/>
              </p:cNvSpPr>
              <p:nvPr/>
            </p:nvSpPr>
            <p:spPr bwMode="auto">
              <a:xfrm>
                <a:off x="4050" y="2007"/>
                <a:ext cx="24" cy="25"/>
              </a:xfrm>
              <a:custGeom>
                <a:avLst/>
                <a:gdLst>
                  <a:gd name="T0" fmla="*/ 0 w 17"/>
                  <a:gd name="T1" fmla="*/ 14 h 17"/>
                  <a:gd name="T2" fmla="*/ 1 w 17"/>
                  <a:gd name="T3" fmla="*/ 12 h 17"/>
                  <a:gd name="T4" fmla="*/ 13 w 17"/>
                  <a:gd name="T5" fmla="*/ 1 h 17"/>
                  <a:gd name="T6" fmla="*/ 17 w 17"/>
                  <a:gd name="T7" fmla="*/ 1 h 17"/>
                  <a:gd name="T8" fmla="*/ 17 w 17"/>
                  <a:gd name="T9" fmla="*/ 3 h 17"/>
                  <a:gd name="T10" fmla="*/ 14 w 17"/>
                  <a:gd name="T11" fmla="*/ 4 h 17"/>
                  <a:gd name="T12" fmla="*/ 4 w 17"/>
                  <a:gd name="T13" fmla="*/ 14 h 17"/>
                  <a:gd name="T14" fmla="*/ 2 w 17"/>
                  <a:gd name="T15" fmla="*/ 17 h 17"/>
                  <a:gd name="T16" fmla="*/ 0 w 17"/>
                  <a:gd name="T17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0" y="14"/>
                    </a:moveTo>
                    <a:cubicBezTo>
                      <a:pt x="0" y="14"/>
                      <a:pt x="0" y="13"/>
                      <a:pt x="1" y="12"/>
                    </a:cubicBezTo>
                    <a:cubicBezTo>
                      <a:pt x="4" y="8"/>
                      <a:pt x="8" y="4"/>
                      <a:pt x="13" y="1"/>
                    </a:cubicBezTo>
                    <a:cubicBezTo>
                      <a:pt x="14" y="1"/>
                      <a:pt x="16" y="0"/>
                      <a:pt x="17" y="1"/>
                    </a:cubicBezTo>
                    <a:cubicBezTo>
                      <a:pt x="17" y="2"/>
                      <a:pt x="17" y="2"/>
                      <a:pt x="17" y="3"/>
                    </a:cubicBezTo>
                    <a:cubicBezTo>
                      <a:pt x="16" y="5"/>
                      <a:pt x="15" y="4"/>
                      <a:pt x="14" y="4"/>
                    </a:cubicBezTo>
                    <a:cubicBezTo>
                      <a:pt x="8" y="5"/>
                      <a:pt x="3" y="10"/>
                      <a:pt x="4" y="14"/>
                    </a:cubicBezTo>
                    <a:cubicBezTo>
                      <a:pt x="4" y="17"/>
                      <a:pt x="2" y="17"/>
                      <a:pt x="2" y="17"/>
                    </a:cubicBezTo>
                    <a:cubicBezTo>
                      <a:pt x="0" y="17"/>
                      <a:pt x="0" y="16"/>
                      <a:pt x="0" y="14"/>
                    </a:cubicBezTo>
                    <a:close/>
                  </a:path>
                </a:pathLst>
              </a:custGeom>
              <a:solidFill>
                <a:srgbClr val="5446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6" name="Freeform 622"/>
              <p:cNvSpPr>
                <a:spLocks/>
              </p:cNvSpPr>
              <p:nvPr/>
            </p:nvSpPr>
            <p:spPr bwMode="auto">
              <a:xfrm>
                <a:off x="4047" y="2194"/>
                <a:ext cx="20" cy="10"/>
              </a:xfrm>
              <a:custGeom>
                <a:avLst/>
                <a:gdLst>
                  <a:gd name="T0" fmla="*/ 14 w 14"/>
                  <a:gd name="T1" fmla="*/ 7 h 7"/>
                  <a:gd name="T2" fmla="*/ 1 w 14"/>
                  <a:gd name="T3" fmla="*/ 7 h 7"/>
                  <a:gd name="T4" fmla="*/ 5 w 14"/>
                  <a:gd name="T5" fmla="*/ 0 h 7"/>
                  <a:gd name="T6" fmla="*/ 14 w 14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7"/>
                    </a:moveTo>
                    <a:cubicBezTo>
                      <a:pt x="10" y="6"/>
                      <a:pt x="6" y="3"/>
                      <a:pt x="1" y="7"/>
                    </a:cubicBezTo>
                    <a:cubicBezTo>
                      <a:pt x="3" y="5"/>
                      <a:pt x="0" y="0"/>
                      <a:pt x="5" y="0"/>
                    </a:cubicBezTo>
                    <a:cubicBezTo>
                      <a:pt x="10" y="0"/>
                      <a:pt x="12" y="3"/>
                      <a:pt x="14" y="7"/>
                    </a:cubicBezTo>
                    <a:close/>
                  </a:path>
                </a:pathLst>
              </a:custGeom>
              <a:solidFill>
                <a:srgbClr val="443C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7" name="Freeform 623"/>
              <p:cNvSpPr>
                <a:spLocks/>
              </p:cNvSpPr>
              <p:nvPr/>
            </p:nvSpPr>
            <p:spPr bwMode="auto">
              <a:xfrm>
                <a:off x="4041" y="2051"/>
                <a:ext cx="20" cy="16"/>
              </a:xfrm>
              <a:custGeom>
                <a:avLst/>
                <a:gdLst>
                  <a:gd name="T0" fmla="*/ 7 w 14"/>
                  <a:gd name="T1" fmla="*/ 3 h 11"/>
                  <a:gd name="T2" fmla="*/ 4 w 14"/>
                  <a:gd name="T3" fmla="*/ 6 h 11"/>
                  <a:gd name="T4" fmla="*/ 14 w 14"/>
                  <a:gd name="T5" fmla="*/ 5 h 11"/>
                  <a:gd name="T6" fmla="*/ 5 w 14"/>
                  <a:gd name="T7" fmla="*/ 8 h 11"/>
                  <a:gd name="T8" fmla="*/ 13 w 14"/>
                  <a:gd name="T9" fmla="*/ 8 h 11"/>
                  <a:gd name="T10" fmla="*/ 6 w 14"/>
                  <a:gd name="T11" fmla="*/ 9 h 11"/>
                  <a:gd name="T12" fmla="*/ 1 w 14"/>
                  <a:gd name="T13" fmla="*/ 8 h 11"/>
                  <a:gd name="T14" fmla="*/ 2 w 14"/>
                  <a:gd name="T15" fmla="*/ 2 h 11"/>
                  <a:gd name="T16" fmla="*/ 7 w 14"/>
                  <a:gd name="T1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7" y="3"/>
                    </a:moveTo>
                    <a:cubicBezTo>
                      <a:pt x="6" y="4"/>
                      <a:pt x="4" y="4"/>
                      <a:pt x="4" y="6"/>
                    </a:cubicBezTo>
                    <a:cubicBezTo>
                      <a:pt x="7" y="5"/>
                      <a:pt x="10" y="4"/>
                      <a:pt x="14" y="5"/>
                    </a:cubicBezTo>
                    <a:cubicBezTo>
                      <a:pt x="11" y="5"/>
                      <a:pt x="7" y="5"/>
                      <a:pt x="5" y="8"/>
                    </a:cubicBezTo>
                    <a:cubicBezTo>
                      <a:pt x="8" y="8"/>
                      <a:pt x="11" y="6"/>
                      <a:pt x="13" y="8"/>
                    </a:cubicBezTo>
                    <a:cubicBezTo>
                      <a:pt x="11" y="8"/>
                      <a:pt x="8" y="8"/>
                      <a:pt x="6" y="9"/>
                    </a:cubicBezTo>
                    <a:cubicBezTo>
                      <a:pt x="4" y="10"/>
                      <a:pt x="2" y="11"/>
                      <a:pt x="1" y="8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6" y="1"/>
                      <a:pt x="7" y="3"/>
                    </a:cubicBezTo>
                    <a:close/>
                  </a:path>
                </a:pathLst>
              </a:custGeom>
              <a:solidFill>
                <a:srgbClr val="5F4F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8" name="Freeform 624"/>
              <p:cNvSpPr>
                <a:spLocks/>
              </p:cNvSpPr>
              <p:nvPr/>
            </p:nvSpPr>
            <p:spPr bwMode="auto">
              <a:xfrm>
                <a:off x="4106" y="1871"/>
                <a:ext cx="20" cy="22"/>
              </a:xfrm>
              <a:custGeom>
                <a:avLst/>
                <a:gdLst>
                  <a:gd name="T0" fmla="*/ 10 w 14"/>
                  <a:gd name="T1" fmla="*/ 14 h 15"/>
                  <a:gd name="T2" fmla="*/ 0 w 14"/>
                  <a:gd name="T3" fmla="*/ 0 h 15"/>
                  <a:gd name="T4" fmla="*/ 3 w 14"/>
                  <a:gd name="T5" fmla="*/ 0 h 15"/>
                  <a:gd name="T6" fmla="*/ 3 w 14"/>
                  <a:gd name="T7" fmla="*/ 0 h 15"/>
                  <a:gd name="T8" fmla="*/ 14 w 14"/>
                  <a:gd name="T9" fmla="*/ 14 h 15"/>
                  <a:gd name="T10" fmla="*/ 13 w 14"/>
                  <a:gd name="T11" fmla="*/ 15 h 15"/>
                  <a:gd name="T12" fmla="*/ 10 w 14"/>
                  <a:gd name="T1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5">
                    <a:moveTo>
                      <a:pt x="10" y="14"/>
                    </a:moveTo>
                    <a:cubicBezTo>
                      <a:pt x="7" y="9"/>
                      <a:pt x="2" y="6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9" y="3"/>
                      <a:pt x="11" y="9"/>
                      <a:pt x="14" y="14"/>
                    </a:cubicBezTo>
                    <a:cubicBezTo>
                      <a:pt x="14" y="14"/>
                      <a:pt x="14" y="15"/>
                      <a:pt x="13" y="15"/>
                    </a:cubicBezTo>
                    <a:cubicBezTo>
                      <a:pt x="12" y="15"/>
                      <a:pt x="11" y="14"/>
                      <a:pt x="10" y="14"/>
                    </a:cubicBezTo>
                    <a:close/>
                  </a:path>
                </a:pathLst>
              </a:custGeom>
              <a:solidFill>
                <a:srgbClr val="C0C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79" name="Freeform 625"/>
              <p:cNvSpPr>
                <a:spLocks/>
              </p:cNvSpPr>
              <p:nvPr/>
            </p:nvSpPr>
            <p:spPr bwMode="auto">
              <a:xfrm>
                <a:off x="4115" y="1873"/>
                <a:ext cx="22" cy="23"/>
              </a:xfrm>
              <a:custGeom>
                <a:avLst/>
                <a:gdLst>
                  <a:gd name="T0" fmla="*/ 8 w 15"/>
                  <a:gd name="T1" fmla="*/ 4 h 16"/>
                  <a:gd name="T2" fmla="*/ 15 w 15"/>
                  <a:gd name="T3" fmla="*/ 15 h 16"/>
                  <a:gd name="T4" fmla="*/ 12 w 15"/>
                  <a:gd name="T5" fmla="*/ 15 h 16"/>
                  <a:gd name="T6" fmla="*/ 1 w 15"/>
                  <a:gd name="T7" fmla="*/ 3 h 16"/>
                  <a:gd name="T8" fmla="*/ 2 w 15"/>
                  <a:gd name="T9" fmla="*/ 0 h 16"/>
                  <a:gd name="T10" fmla="*/ 8 w 15"/>
                  <a:gd name="T1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4"/>
                    </a:moveTo>
                    <a:cubicBezTo>
                      <a:pt x="9" y="8"/>
                      <a:pt x="13" y="11"/>
                      <a:pt x="15" y="15"/>
                    </a:cubicBezTo>
                    <a:cubicBezTo>
                      <a:pt x="14" y="16"/>
                      <a:pt x="13" y="16"/>
                      <a:pt x="12" y="15"/>
                    </a:cubicBezTo>
                    <a:cubicBezTo>
                      <a:pt x="7" y="12"/>
                      <a:pt x="5" y="7"/>
                      <a:pt x="1" y="3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4" y="1"/>
                      <a:pt x="6" y="2"/>
                      <a:pt x="8" y="4"/>
                    </a:cubicBezTo>
                    <a:close/>
                  </a:path>
                </a:pathLst>
              </a:custGeom>
              <a:solidFill>
                <a:srgbClr val="C6B7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0" name="Freeform 626"/>
              <p:cNvSpPr>
                <a:spLocks/>
              </p:cNvSpPr>
              <p:nvPr/>
            </p:nvSpPr>
            <p:spPr bwMode="auto">
              <a:xfrm>
                <a:off x="4111" y="1870"/>
                <a:ext cx="21" cy="26"/>
              </a:xfrm>
              <a:custGeom>
                <a:avLst/>
                <a:gdLst>
                  <a:gd name="T0" fmla="*/ 5 w 15"/>
                  <a:gd name="T1" fmla="*/ 2 h 18"/>
                  <a:gd name="T2" fmla="*/ 6 w 15"/>
                  <a:gd name="T3" fmla="*/ 6 h 18"/>
                  <a:gd name="T4" fmla="*/ 15 w 15"/>
                  <a:gd name="T5" fmla="*/ 17 h 18"/>
                  <a:gd name="T6" fmla="*/ 10 w 15"/>
                  <a:gd name="T7" fmla="*/ 16 h 18"/>
                  <a:gd name="T8" fmla="*/ 0 w 15"/>
                  <a:gd name="T9" fmla="*/ 1 h 18"/>
                  <a:gd name="T10" fmla="*/ 5 w 15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8">
                    <a:moveTo>
                      <a:pt x="5" y="2"/>
                    </a:moveTo>
                    <a:cubicBezTo>
                      <a:pt x="4" y="4"/>
                      <a:pt x="6" y="5"/>
                      <a:pt x="6" y="6"/>
                    </a:cubicBezTo>
                    <a:cubicBezTo>
                      <a:pt x="9" y="10"/>
                      <a:pt x="12" y="13"/>
                      <a:pt x="15" y="17"/>
                    </a:cubicBezTo>
                    <a:cubicBezTo>
                      <a:pt x="13" y="17"/>
                      <a:pt x="11" y="18"/>
                      <a:pt x="10" y="16"/>
                    </a:cubicBezTo>
                    <a:cubicBezTo>
                      <a:pt x="8" y="10"/>
                      <a:pt x="4" y="6"/>
                      <a:pt x="0" y="1"/>
                    </a:cubicBezTo>
                    <a:cubicBezTo>
                      <a:pt x="2" y="2"/>
                      <a:pt x="4" y="0"/>
                      <a:pt x="5" y="2"/>
                    </a:cubicBezTo>
                    <a:close/>
                  </a:path>
                </a:pathLst>
              </a:custGeom>
              <a:solidFill>
                <a:srgbClr val="6F6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1" name="Freeform 627"/>
              <p:cNvSpPr>
                <a:spLocks/>
              </p:cNvSpPr>
              <p:nvPr/>
            </p:nvSpPr>
            <p:spPr bwMode="auto">
              <a:xfrm>
                <a:off x="4112" y="1844"/>
                <a:ext cx="19" cy="23"/>
              </a:xfrm>
              <a:custGeom>
                <a:avLst/>
                <a:gdLst>
                  <a:gd name="T0" fmla="*/ 8 w 13"/>
                  <a:gd name="T1" fmla="*/ 4 h 16"/>
                  <a:gd name="T2" fmla="*/ 13 w 13"/>
                  <a:gd name="T3" fmla="*/ 16 h 16"/>
                  <a:gd name="T4" fmla="*/ 11 w 13"/>
                  <a:gd name="T5" fmla="*/ 15 h 16"/>
                  <a:gd name="T6" fmla="*/ 2 w 13"/>
                  <a:gd name="T7" fmla="*/ 3 h 16"/>
                  <a:gd name="T8" fmla="*/ 2 w 13"/>
                  <a:gd name="T9" fmla="*/ 0 h 16"/>
                  <a:gd name="T10" fmla="*/ 8 w 13"/>
                  <a:gd name="T11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6">
                    <a:moveTo>
                      <a:pt x="8" y="4"/>
                    </a:moveTo>
                    <a:cubicBezTo>
                      <a:pt x="9" y="8"/>
                      <a:pt x="12" y="11"/>
                      <a:pt x="13" y="16"/>
                    </a:cubicBezTo>
                    <a:cubicBezTo>
                      <a:pt x="12" y="16"/>
                      <a:pt x="11" y="15"/>
                      <a:pt x="11" y="15"/>
                    </a:cubicBezTo>
                    <a:cubicBezTo>
                      <a:pt x="7" y="11"/>
                      <a:pt x="5" y="7"/>
                      <a:pt x="2" y="3"/>
                    </a:cubicBezTo>
                    <a:cubicBezTo>
                      <a:pt x="1" y="2"/>
                      <a:pt x="0" y="0"/>
                      <a:pt x="2" y="0"/>
                    </a:cubicBezTo>
                    <a:cubicBezTo>
                      <a:pt x="5" y="0"/>
                      <a:pt x="7" y="2"/>
                      <a:pt x="8" y="4"/>
                    </a:cubicBezTo>
                    <a:close/>
                  </a:path>
                </a:pathLst>
              </a:custGeom>
              <a:solidFill>
                <a:srgbClr val="DC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2" name="Freeform 628"/>
              <p:cNvSpPr>
                <a:spLocks/>
              </p:cNvSpPr>
              <p:nvPr/>
            </p:nvSpPr>
            <p:spPr bwMode="auto">
              <a:xfrm>
                <a:off x="4109" y="1841"/>
                <a:ext cx="19" cy="26"/>
              </a:xfrm>
              <a:custGeom>
                <a:avLst/>
                <a:gdLst>
                  <a:gd name="T0" fmla="*/ 4 w 13"/>
                  <a:gd name="T1" fmla="*/ 2 h 18"/>
                  <a:gd name="T2" fmla="*/ 7 w 13"/>
                  <a:gd name="T3" fmla="*/ 7 h 18"/>
                  <a:gd name="T4" fmla="*/ 13 w 13"/>
                  <a:gd name="T5" fmla="*/ 17 h 18"/>
                  <a:gd name="T6" fmla="*/ 7 w 13"/>
                  <a:gd name="T7" fmla="*/ 16 h 18"/>
                  <a:gd name="T8" fmla="*/ 6 w 13"/>
                  <a:gd name="T9" fmla="*/ 10 h 18"/>
                  <a:gd name="T10" fmla="*/ 4 w 13"/>
                  <a:gd name="T11" fmla="*/ 8 h 18"/>
                  <a:gd name="T12" fmla="*/ 0 w 13"/>
                  <a:gd name="T13" fmla="*/ 0 h 18"/>
                  <a:gd name="T14" fmla="*/ 4 w 13"/>
                  <a:gd name="T15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8">
                    <a:moveTo>
                      <a:pt x="4" y="2"/>
                    </a:moveTo>
                    <a:cubicBezTo>
                      <a:pt x="3" y="4"/>
                      <a:pt x="6" y="6"/>
                      <a:pt x="7" y="7"/>
                    </a:cubicBezTo>
                    <a:cubicBezTo>
                      <a:pt x="9" y="10"/>
                      <a:pt x="11" y="13"/>
                      <a:pt x="13" y="17"/>
                    </a:cubicBezTo>
                    <a:cubicBezTo>
                      <a:pt x="11" y="17"/>
                      <a:pt x="9" y="18"/>
                      <a:pt x="7" y="16"/>
                    </a:cubicBezTo>
                    <a:cubicBezTo>
                      <a:pt x="8" y="14"/>
                      <a:pt x="5" y="12"/>
                      <a:pt x="6" y="10"/>
                    </a:cubicBezTo>
                    <a:cubicBezTo>
                      <a:pt x="5" y="10"/>
                      <a:pt x="5" y="9"/>
                      <a:pt x="4" y="8"/>
                    </a:cubicBezTo>
                    <a:cubicBezTo>
                      <a:pt x="2" y="6"/>
                      <a:pt x="0" y="4"/>
                      <a:pt x="0" y="0"/>
                    </a:cubicBezTo>
                    <a:cubicBezTo>
                      <a:pt x="2" y="1"/>
                      <a:pt x="3" y="0"/>
                      <a:pt x="4" y="2"/>
                    </a:cubicBezTo>
                    <a:close/>
                  </a:path>
                </a:pathLst>
              </a:custGeom>
              <a:solidFill>
                <a:srgbClr val="7979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3" name="Freeform 629"/>
              <p:cNvSpPr>
                <a:spLocks/>
              </p:cNvSpPr>
              <p:nvPr/>
            </p:nvSpPr>
            <p:spPr bwMode="auto">
              <a:xfrm>
                <a:off x="4170" y="1520"/>
                <a:ext cx="13" cy="32"/>
              </a:xfrm>
              <a:custGeom>
                <a:avLst/>
                <a:gdLst>
                  <a:gd name="T0" fmla="*/ 2 w 9"/>
                  <a:gd name="T1" fmla="*/ 0 h 22"/>
                  <a:gd name="T2" fmla="*/ 9 w 9"/>
                  <a:gd name="T3" fmla="*/ 22 h 22"/>
                  <a:gd name="T4" fmla="*/ 2 w 9"/>
                  <a:gd name="T5" fmla="*/ 11 h 22"/>
                  <a:gd name="T6" fmla="*/ 0 w 9"/>
                  <a:gd name="T7" fmla="*/ 5 h 22"/>
                  <a:gd name="T8" fmla="*/ 2 w 9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2">
                    <a:moveTo>
                      <a:pt x="2" y="0"/>
                    </a:moveTo>
                    <a:cubicBezTo>
                      <a:pt x="2" y="8"/>
                      <a:pt x="5" y="15"/>
                      <a:pt x="9" y="22"/>
                    </a:cubicBezTo>
                    <a:cubicBezTo>
                      <a:pt x="6" y="19"/>
                      <a:pt x="3" y="16"/>
                      <a:pt x="2" y="11"/>
                    </a:cubicBezTo>
                    <a:cubicBezTo>
                      <a:pt x="2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B898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4" name="Freeform 630"/>
              <p:cNvSpPr>
                <a:spLocks/>
              </p:cNvSpPr>
              <p:nvPr/>
            </p:nvSpPr>
            <p:spPr bwMode="auto">
              <a:xfrm>
                <a:off x="4074" y="2104"/>
                <a:ext cx="8" cy="32"/>
              </a:xfrm>
              <a:custGeom>
                <a:avLst/>
                <a:gdLst>
                  <a:gd name="T0" fmla="*/ 2 w 5"/>
                  <a:gd name="T1" fmla="*/ 0 h 22"/>
                  <a:gd name="T2" fmla="*/ 3 w 5"/>
                  <a:gd name="T3" fmla="*/ 6 h 22"/>
                  <a:gd name="T4" fmla="*/ 1 w 5"/>
                  <a:gd name="T5" fmla="*/ 18 h 22"/>
                  <a:gd name="T6" fmla="*/ 0 w 5"/>
                  <a:gd name="T7" fmla="*/ 22 h 22"/>
                  <a:gd name="T8" fmla="*/ 0 w 5"/>
                  <a:gd name="T9" fmla="*/ 22 h 22"/>
                  <a:gd name="T10" fmla="*/ 2 w 5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2">
                    <a:moveTo>
                      <a:pt x="2" y="0"/>
                    </a:moveTo>
                    <a:cubicBezTo>
                      <a:pt x="5" y="2"/>
                      <a:pt x="1" y="5"/>
                      <a:pt x="3" y="6"/>
                    </a:cubicBezTo>
                    <a:cubicBezTo>
                      <a:pt x="2" y="10"/>
                      <a:pt x="2" y="14"/>
                      <a:pt x="1" y="18"/>
                    </a:cubicBezTo>
                    <a:cubicBezTo>
                      <a:pt x="1" y="19"/>
                      <a:pt x="2" y="21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5"/>
                      <a:pt x="0" y="7"/>
                      <a:pt x="2" y="0"/>
                    </a:cubicBezTo>
                    <a:close/>
                  </a:path>
                </a:pathLst>
              </a:custGeom>
              <a:solidFill>
                <a:srgbClr val="CFC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5" name="Freeform 631"/>
              <p:cNvSpPr>
                <a:spLocks/>
              </p:cNvSpPr>
              <p:nvPr/>
            </p:nvSpPr>
            <p:spPr bwMode="auto">
              <a:xfrm>
                <a:off x="4082" y="1873"/>
                <a:ext cx="17" cy="20"/>
              </a:xfrm>
              <a:custGeom>
                <a:avLst/>
                <a:gdLst>
                  <a:gd name="T0" fmla="*/ 5 w 12"/>
                  <a:gd name="T1" fmla="*/ 14 h 14"/>
                  <a:gd name="T2" fmla="*/ 5 w 12"/>
                  <a:gd name="T3" fmla="*/ 12 h 14"/>
                  <a:gd name="T4" fmla="*/ 2 w 12"/>
                  <a:gd name="T5" fmla="*/ 5 h 14"/>
                  <a:gd name="T6" fmla="*/ 1 w 12"/>
                  <a:gd name="T7" fmla="*/ 1 h 14"/>
                  <a:gd name="T8" fmla="*/ 5 w 12"/>
                  <a:gd name="T9" fmla="*/ 3 h 14"/>
                  <a:gd name="T10" fmla="*/ 12 w 12"/>
                  <a:gd name="T11" fmla="*/ 10 h 14"/>
                  <a:gd name="T12" fmla="*/ 12 w 12"/>
                  <a:gd name="T13" fmla="*/ 11 h 14"/>
                  <a:gd name="T14" fmla="*/ 5 w 12"/>
                  <a:gd name="T1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5" y="14"/>
                    </a:moveTo>
                    <a:cubicBezTo>
                      <a:pt x="5" y="14"/>
                      <a:pt x="5" y="13"/>
                      <a:pt x="5" y="12"/>
                    </a:cubicBezTo>
                    <a:cubicBezTo>
                      <a:pt x="5" y="9"/>
                      <a:pt x="4" y="7"/>
                      <a:pt x="2" y="5"/>
                    </a:cubicBezTo>
                    <a:cubicBezTo>
                      <a:pt x="1" y="4"/>
                      <a:pt x="0" y="3"/>
                      <a:pt x="1" y="1"/>
                    </a:cubicBezTo>
                    <a:cubicBezTo>
                      <a:pt x="3" y="0"/>
                      <a:pt x="4" y="2"/>
                      <a:pt x="5" y="3"/>
                    </a:cubicBezTo>
                    <a:cubicBezTo>
                      <a:pt x="7" y="6"/>
                      <a:pt x="9" y="8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9" y="11"/>
                      <a:pt x="8" y="14"/>
                      <a:pt x="5" y="14"/>
                    </a:cubicBezTo>
                    <a:close/>
                  </a:path>
                </a:pathLst>
              </a:custGeom>
              <a:solidFill>
                <a:srgbClr val="816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6" name="Freeform 632"/>
              <p:cNvSpPr>
                <a:spLocks/>
              </p:cNvSpPr>
              <p:nvPr/>
            </p:nvSpPr>
            <p:spPr bwMode="auto">
              <a:xfrm>
                <a:off x="4072" y="2145"/>
                <a:ext cx="13" cy="26"/>
              </a:xfrm>
              <a:custGeom>
                <a:avLst/>
                <a:gdLst>
                  <a:gd name="T0" fmla="*/ 9 w 9"/>
                  <a:gd name="T1" fmla="*/ 18 h 18"/>
                  <a:gd name="T2" fmla="*/ 2 w 9"/>
                  <a:gd name="T3" fmla="*/ 8 h 18"/>
                  <a:gd name="T4" fmla="*/ 1 w 9"/>
                  <a:gd name="T5" fmla="*/ 0 h 18"/>
                  <a:gd name="T6" fmla="*/ 6 w 9"/>
                  <a:gd name="T7" fmla="*/ 11 h 18"/>
                  <a:gd name="T8" fmla="*/ 9 w 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9" y="18"/>
                    </a:moveTo>
                    <a:cubicBezTo>
                      <a:pt x="5" y="16"/>
                      <a:pt x="4" y="12"/>
                      <a:pt x="2" y="8"/>
                    </a:cubicBezTo>
                    <a:cubicBezTo>
                      <a:pt x="1" y="6"/>
                      <a:pt x="0" y="3"/>
                      <a:pt x="1" y="0"/>
                    </a:cubicBezTo>
                    <a:cubicBezTo>
                      <a:pt x="3" y="4"/>
                      <a:pt x="3" y="8"/>
                      <a:pt x="6" y="11"/>
                    </a:cubicBezTo>
                    <a:cubicBezTo>
                      <a:pt x="6" y="13"/>
                      <a:pt x="9" y="15"/>
                      <a:pt x="9" y="18"/>
                    </a:cubicBezTo>
                    <a:close/>
                  </a:path>
                </a:pathLst>
              </a:custGeom>
              <a:solidFill>
                <a:srgbClr val="D0C4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7" name="Freeform 633"/>
              <p:cNvSpPr>
                <a:spLocks/>
              </p:cNvSpPr>
              <p:nvPr/>
            </p:nvSpPr>
            <p:spPr bwMode="auto">
              <a:xfrm>
                <a:off x="4105" y="1840"/>
                <a:ext cx="10" cy="14"/>
              </a:xfrm>
              <a:custGeom>
                <a:avLst/>
                <a:gdLst>
                  <a:gd name="T0" fmla="*/ 3 w 7"/>
                  <a:gd name="T1" fmla="*/ 1 h 10"/>
                  <a:gd name="T2" fmla="*/ 7 w 7"/>
                  <a:gd name="T3" fmla="*/ 9 h 10"/>
                  <a:gd name="T4" fmla="*/ 5 w 7"/>
                  <a:gd name="T5" fmla="*/ 9 h 10"/>
                  <a:gd name="T6" fmla="*/ 0 w 7"/>
                  <a:gd name="T7" fmla="*/ 0 h 10"/>
                  <a:gd name="T8" fmla="*/ 3 w 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3" y="1"/>
                    </a:moveTo>
                    <a:cubicBezTo>
                      <a:pt x="4" y="4"/>
                      <a:pt x="7" y="6"/>
                      <a:pt x="7" y="9"/>
                    </a:cubicBezTo>
                    <a:cubicBezTo>
                      <a:pt x="6" y="10"/>
                      <a:pt x="5" y="10"/>
                      <a:pt x="5" y="9"/>
                    </a:cubicBezTo>
                    <a:cubicBezTo>
                      <a:pt x="3" y="6"/>
                      <a:pt x="1" y="3"/>
                      <a:pt x="0" y="0"/>
                    </a:cubicBezTo>
                    <a:cubicBezTo>
                      <a:pt x="1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D6D7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8" name="Freeform 634"/>
              <p:cNvSpPr>
                <a:spLocks/>
              </p:cNvSpPr>
              <p:nvPr/>
            </p:nvSpPr>
            <p:spPr bwMode="auto">
              <a:xfrm>
                <a:off x="4180" y="1877"/>
                <a:ext cx="6" cy="26"/>
              </a:xfrm>
              <a:custGeom>
                <a:avLst/>
                <a:gdLst>
                  <a:gd name="T0" fmla="*/ 4 w 4"/>
                  <a:gd name="T1" fmla="*/ 1 h 18"/>
                  <a:gd name="T2" fmla="*/ 0 w 4"/>
                  <a:gd name="T3" fmla="*/ 18 h 18"/>
                  <a:gd name="T4" fmla="*/ 3 w 4"/>
                  <a:gd name="T5" fmla="*/ 0 h 18"/>
                  <a:gd name="T6" fmla="*/ 4 w 4"/>
                  <a:gd name="T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8">
                    <a:moveTo>
                      <a:pt x="4" y="1"/>
                    </a:moveTo>
                    <a:cubicBezTo>
                      <a:pt x="2" y="7"/>
                      <a:pt x="3" y="13"/>
                      <a:pt x="0" y="18"/>
                    </a:cubicBezTo>
                    <a:cubicBezTo>
                      <a:pt x="1" y="12"/>
                      <a:pt x="2" y="6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9274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89" name="Freeform 635"/>
              <p:cNvSpPr>
                <a:spLocks/>
              </p:cNvSpPr>
              <p:nvPr/>
            </p:nvSpPr>
            <p:spPr bwMode="auto">
              <a:xfrm>
                <a:off x="4067" y="2127"/>
                <a:ext cx="9" cy="16"/>
              </a:xfrm>
              <a:custGeom>
                <a:avLst/>
                <a:gdLst>
                  <a:gd name="T0" fmla="*/ 5 w 6"/>
                  <a:gd name="T1" fmla="*/ 6 h 11"/>
                  <a:gd name="T2" fmla="*/ 6 w 6"/>
                  <a:gd name="T3" fmla="*/ 11 h 11"/>
                  <a:gd name="T4" fmla="*/ 0 w 6"/>
                  <a:gd name="T5" fmla="*/ 0 h 11"/>
                  <a:gd name="T6" fmla="*/ 5 w 6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1">
                    <a:moveTo>
                      <a:pt x="5" y="6"/>
                    </a:moveTo>
                    <a:cubicBezTo>
                      <a:pt x="5" y="7"/>
                      <a:pt x="5" y="9"/>
                      <a:pt x="6" y="11"/>
                    </a:cubicBezTo>
                    <a:cubicBezTo>
                      <a:pt x="2" y="8"/>
                      <a:pt x="1" y="4"/>
                      <a:pt x="0" y="0"/>
                    </a:cubicBezTo>
                    <a:cubicBezTo>
                      <a:pt x="3" y="2"/>
                      <a:pt x="2" y="5"/>
                      <a:pt x="5" y="6"/>
                    </a:cubicBezTo>
                    <a:close/>
                  </a:path>
                </a:pathLst>
              </a:custGeom>
              <a:solidFill>
                <a:srgbClr val="8F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0" name="Freeform 636"/>
              <p:cNvSpPr>
                <a:spLocks/>
              </p:cNvSpPr>
              <p:nvPr/>
            </p:nvSpPr>
            <p:spPr bwMode="auto">
              <a:xfrm>
                <a:off x="4009" y="2259"/>
                <a:ext cx="3" cy="23"/>
              </a:xfrm>
              <a:custGeom>
                <a:avLst/>
                <a:gdLst>
                  <a:gd name="T0" fmla="*/ 0 w 2"/>
                  <a:gd name="T1" fmla="*/ 0 h 16"/>
                  <a:gd name="T2" fmla="*/ 1 w 2"/>
                  <a:gd name="T3" fmla="*/ 16 h 16"/>
                  <a:gd name="T4" fmla="*/ 0 w 2"/>
                  <a:gd name="T5" fmla="*/ 0 h 16"/>
                  <a:gd name="T6" fmla="*/ 0 w 2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6">
                    <a:moveTo>
                      <a:pt x="0" y="0"/>
                    </a:moveTo>
                    <a:cubicBezTo>
                      <a:pt x="2" y="6"/>
                      <a:pt x="2" y="11"/>
                      <a:pt x="1" y="16"/>
                    </a:cubicBezTo>
                    <a:cubicBezTo>
                      <a:pt x="2" y="11"/>
                      <a:pt x="0" y="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66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1" name="Freeform 637"/>
              <p:cNvSpPr>
                <a:spLocks/>
              </p:cNvSpPr>
              <p:nvPr/>
            </p:nvSpPr>
            <p:spPr bwMode="auto">
              <a:xfrm>
                <a:off x="4184" y="1581"/>
                <a:ext cx="6" cy="14"/>
              </a:xfrm>
              <a:custGeom>
                <a:avLst/>
                <a:gdLst>
                  <a:gd name="T0" fmla="*/ 0 w 4"/>
                  <a:gd name="T1" fmla="*/ 8 h 10"/>
                  <a:gd name="T2" fmla="*/ 0 w 4"/>
                  <a:gd name="T3" fmla="*/ 7 h 10"/>
                  <a:gd name="T4" fmla="*/ 1 w 4"/>
                  <a:gd name="T5" fmla="*/ 0 h 10"/>
                  <a:gd name="T6" fmla="*/ 2 w 4"/>
                  <a:gd name="T7" fmla="*/ 0 h 10"/>
                  <a:gd name="T8" fmla="*/ 2 w 4"/>
                  <a:gd name="T9" fmla="*/ 9 h 10"/>
                  <a:gd name="T10" fmla="*/ 1 w 4"/>
                  <a:gd name="T11" fmla="*/ 10 h 10"/>
                  <a:gd name="T12" fmla="*/ 0 w 4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0">
                    <a:moveTo>
                      <a:pt x="0" y="8"/>
                    </a:moveTo>
                    <a:cubicBezTo>
                      <a:pt x="0" y="8"/>
                      <a:pt x="0" y="8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3"/>
                      <a:pt x="4" y="6"/>
                      <a:pt x="2" y="9"/>
                    </a:cubicBezTo>
                    <a:cubicBezTo>
                      <a:pt x="2" y="9"/>
                      <a:pt x="2" y="9"/>
                      <a:pt x="1" y="10"/>
                    </a:cubicBezTo>
                    <a:cubicBezTo>
                      <a:pt x="0" y="10"/>
                      <a:pt x="0" y="9"/>
                      <a:pt x="0" y="8"/>
                    </a:cubicBezTo>
                    <a:close/>
                  </a:path>
                </a:pathLst>
              </a:custGeom>
              <a:solidFill>
                <a:srgbClr val="C0B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2" name="Freeform 638"/>
              <p:cNvSpPr>
                <a:spLocks/>
              </p:cNvSpPr>
              <p:nvPr/>
            </p:nvSpPr>
            <p:spPr bwMode="auto">
              <a:xfrm>
                <a:off x="4115" y="1856"/>
                <a:ext cx="9" cy="8"/>
              </a:xfrm>
              <a:custGeom>
                <a:avLst/>
                <a:gdLst>
                  <a:gd name="T0" fmla="*/ 2 w 6"/>
                  <a:gd name="T1" fmla="*/ 0 h 6"/>
                  <a:gd name="T2" fmla="*/ 5 w 6"/>
                  <a:gd name="T3" fmla="*/ 4 h 6"/>
                  <a:gd name="T4" fmla="*/ 3 w 6"/>
                  <a:gd name="T5" fmla="*/ 6 h 6"/>
                  <a:gd name="T6" fmla="*/ 0 w 6"/>
                  <a:gd name="T7" fmla="*/ 2 h 6"/>
                  <a:gd name="T8" fmla="*/ 2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cubicBezTo>
                      <a:pt x="3" y="2"/>
                      <a:pt x="4" y="3"/>
                      <a:pt x="5" y="4"/>
                    </a:cubicBezTo>
                    <a:cubicBezTo>
                      <a:pt x="6" y="6"/>
                      <a:pt x="4" y="5"/>
                      <a:pt x="3" y="6"/>
                    </a:cubicBezTo>
                    <a:cubicBezTo>
                      <a:pt x="2" y="5"/>
                      <a:pt x="1" y="4"/>
                      <a:pt x="0" y="2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6D7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3" name="Freeform 639"/>
              <p:cNvSpPr>
                <a:spLocks/>
              </p:cNvSpPr>
              <p:nvPr/>
            </p:nvSpPr>
            <p:spPr bwMode="auto">
              <a:xfrm>
                <a:off x="4184" y="1574"/>
                <a:ext cx="8" cy="8"/>
              </a:xfrm>
              <a:custGeom>
                <a:avLst/>
                <a:gdLst>
                  <a:gd name="T0" fmla="*/ 1 w 5"/>
                  <a:gd name="T1" fmla="*/ 5 h 6"/>
                  <a:gd name="T2" fmla="*/ 1 w 5"/>
                  <a:gd name="T3" fmla="*/ 5 h 6"/>
                  <a:gd name="T4" fmla="*/ 1 w 5"/>
                  <a:gd name="T5" fmla="*/ 5 h 6"/>
                  <a:gd name="T6" fmla="*/ 1 w 5"/>
                  <a:gd name="T7" fmla="*/ 0 h 6"/>
                  <a:gd name="T8" fmla="*/ 4 w 5"/>
                  <a:gd name="T9" fmla="*/ 6 h 6"/>
                  <a:gd name="T10" fmla="*/ 4 w 5"/>
                  <a:gd name="T11" fmla="*/ 6 h 6"/>
                  <a:gd name="T12" fmla="*/ 1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"/>
                      <a:pt x="2" y="2"/>
                      <a:pt x="1" y="0"/>
                    </a:cubicBezTo>
                    <a:cubicBezTo>
                      <a:pt x="3" y="1"/>
                      <a:pt x="5" y="3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9B9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4" name="Freeform 640"/>
              <p:cNvSpPr>
                <a:spLocks/>
              </p:cNvSpPr>
              <p:nvPr/>
            </p:nvSpPr>
            <p:spPr bwMode="auto">
              <a:xfrm>
                <a:off x="4059" y="1945"/>
                <a:ext cx="4" cy="10"/>
              </a:xfrm>
              <a:custGeom>
                <a:avLst/>
                <a:gdLst>
                  <a:gd name="T0" fmla="*/ 0 w 3"/>
                  <a:gd name="T1" fmla="*/ 7 h 7"/>
                  <a:gd name="T2" fmla="*/ 2 w 3"/>
                  <a:gd name="T3" fmla="*/ 0 h 7"/>
                  <a:gd name="T4" fmla="*/ 3 w 3"/>
                  <a:gd name="T5" fmla="*/ 0 h 7"/>
                  <a:gd name="T6" fmla="*/ 3 w 3"/>
                  <a:gd name="T7" fmla="*/ 0 h 7"/>
                  <a:gd name="T8" fmla="*/ 0 w 3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7"/>
                    </a:moveTo>
                    <a:cubicBezTo>
                      <a:pt x="1" y="5"/>
                      <a:pt x="2" y="3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3" y="5"/>
                      <a:pt x="0" y="7"/>
                    </a:cubicBezTo>
                    <a:close/>
                  </a:path>
                </a:pathLst>
              </a:custGeom>
              <a:solidFill>
                <a:srgbClr val="BAA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5" name="Freeform 641"/>
              <p:cNvSpPr>
                <a:spLocks/>
              </p:cNvSpPr>
              <p:nvPr/>
            </p:nvSpPr>
            <p:spPr bwMode="auto">
              <a:xfrm>
                <a:off x="4306" y="1896"/>
                <a:ext cx="88" cy="195"/>
              </a:xfrm>
              <a:custGeom>
                <a:avLst/>
                <a:gdLst>
                  <a:gd name="T0" fmla="*/ 5 w 61"/>
                  <a:gd name="T1" fmla="*/ 80 h 135"/>
                  <a:gd name="T2" fmla="*/ 5 w 61"/>
                  <a:gd name="T3" fmla="*/ 74 h 135"/>
                  <a:gd name="T4" fmla="*/ 14 w 61"/>
                  <a:gd name="T5" fmla="*/ 54 h 135"/>
                  <a:gd name="T6" fmla="*/ 20 w 61"/>
                  <a:gd name="T7" fmla="*/ 20 h 135"/>
                  <a:gd name="T8" fmla="*/ 25 w 61"/>
                  <a:gd name="T9" fmla="*/ 16 h 135"/>
                  <a:gd name="T10" fmla="*/ 45 w 61"/>
                  <a:gd name="T11" fmla="*/ 6 h 135"/>
                  <a:gd name="T12" fmla="*/ 47 w 61"/>
                  <a:gd name="T13" fmla="*/ 0 h 135"/>
                  <a:gd name="T14" fmla="*/ 52 w 61"/>
                  <a:gd name="T15" fmla="*/ 8 h 135"/>
                  <a:gd name="T16" fmla="*/ 55 w 61"/>
                  <a:gd name="T17" fmla="*/ 15 h 135"/>
                  <a:gd name="T18" fmla="*/ 57 w 61"/>
                  <a:gd name="T19" fmla="*/ 17 h 135"/>
                  <a:gd name="T20" fmla="*/ 59 w 61"/>
                  <a:gd name="T21" fmla="*/ 28 h 135"/>
                  <a:gd name="T22" fmla="*/ 53 w 61"/>
                  <a:gd name="T23" fmla="*/ 42 h 135"/>
                  <a:gd name="T24" fmla="*/ 54 w 61"/>
                  <a:gd name="T25" fmla="*/ 35 h 135"/>
                  <a:gd name="T26" fmla="*/ 54 w 61"/>
                  <a:gd name="T27" fmla="*/ 27 h 135"/>
                  <a:gd name="T28" fmla="*/ 49 w 61"/>
                  <a:gd name="T29" fmla="*/ 18 h 135"/>
                  <a:gd name="T30" fmla="*/ 44 w 61"/>
                  <a:gd name="T31" fmla="*/ 16 h 135"/>
                  <a:gd name="T32" fmla="*/ 41 w 61"/>
                  <a:gd name="T33" fmla="*/ 39 h 135"/>
                  <a:gd name="T34" fmla="*/ 44 w 61"/>
                  <a:gd name="T35" fmla="*/ 44 h 135"/>
                  <a:gd name="T36" fmla="*/ 42 w 61"/>
                  <a:gd name="T37" fmla="*/ 55 h 135"/>
                  <a:gd name="T38" fmla="*/ 38 w 61"/>
                  <a:gd name="T39" fmla="*/ 59 h 135"/>
                  <a:gd name="T40" fmla="*/ 30 w 61"/>
                  <a:gd name="T41" fmla="*/ 45 h 135"/>
                  <a:gd name="T42" fmla="*/ 35 w 61"/>
                  <a:gd name="T43" fmla="*/ 41 h 135"/>
                  <a:gd name="T44" fmla="*/ 20 w 61"/>
                  <a:gd name="T45" fmla="*/ 55 h 135"/>
                  <a:gd name="T46" fmla="*/ 10 w 61"/>
                  <a:gd name="T47" fmla="*/ 84 h 135"/>
                  <a:gd name="T48" fmla="*/ 23 w 61"/>
                  <a:gd name="T49" fmla="*/ 109 h 135"/>
                  <a:gd name="T50" fmla="*/ 21 w 61"/>
                  <a:gd name="T51" fmla="*/ 110 h 135"/>
                  <a:gd name="T52" fmla="*/ 14 w 61"/>
                  <a:gd name="T53" fmla="*/ 115 h 135"/>
                  <a:gd name="T54" fmla="*/ 14 w 61"/>
                  <a:gd name="T55" fmla="*/ 135 h 135"/>
                  <a:gd name="T56" fmla="*/ 11 w 61"/>
                  <a:gd name="T57" fmla="*/ 113 h 135"/>
                  <a:gd name="T58" fmla="*/ 7 w 61"/>
                  <a:gd name="T59" fmla="*/ 111 h 135"/>
                  <a:gd name="T60" fmla="*/ 4 w 61"/>
                  <a:gd name="T61" fmla="*/ 108 h 135"/>
                  <a:gd name="T62" fmla="*/ 0 w 61"/>
                  <a:gd name="T63" fmla="*/ 9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1" h="135">
                    <a:moveTo>
                      <a:pt x="0" y="96"/>
                    </a:moveTo>
                    <a:cubicBezTo>
                      <a:pt x="1" y="90"/>
                      <a:pt x="5" y="86"/>
                      <a:pt x="5" y="80"/>
                    </a:cubicBezTo>
                    <a:cubicBezTo>
                      <a:pt x="5" y="78"/>
                      <a:pt x="6" y="77"/>
                      <a:pt x="6" y="75"/>
                    </a:cubicBezTo>
                    <a:cubicBezTo>
                      <a:pt x="5" y="75"/>
                      <a:pt x="5" y="75"/>
                      <a:pt x="5" y="74"/>
                    </a:cubicBezTo>
                    <a:cubicBezTo>
                      <a:pt x="9" y="72"/>
                      <a:pt x="7" y="67"/>
                      <a:pt x="9" y="64"/>
                    </a:cubicBezTo>
                    <a:cubicBezTo>
                      <a:pt x="10" y="60"/>
                      <a:pt x="13" y="57"/>
                      <a:pt x="14" y="54"/>
                    </a:cubicBezTo>
                    <a:cubicBezTo>
                      <a:pt x="17" y="48"/>
                      <a:pt x="19" y="43"/>
                      <a:pt x="18" y="37"/>
                    </a:cubicBezTo>
                    <a:cubicBezTo>
                      <a:pt x="17" y="31"/>
                      <a:pt x="18" y="26"/>
                      <a:pt x="20" y="20"/>
                    </a:cubicBezTo>
                    <a:cubicBezTo>
                      <a:pt x="21" y="19"/>
                      <a:pt x="21" y="16"/>
                      <a:pt x="22" y="15"/>
                    </a:cubicBezTo>
                    <a:cubicBezTo>
                      <a:pt x="22" y="17"/>
                      <a:pt x="23" y="18"/>
                      <a:pt x="25" y="16"/>
                    </a:cubicBezTo>
                    <a:cubicBezTo>
                      <a:pt x="29" y="12"/>
                      <a:pt x="34" y="8"/>
                      <a:pt x="38" y="4"/>
                    </a:cubicBezTo>
                    <a:cubicBezTo>
                      <a:pt x="41" y="2"/>
                      <a:pt x="43" y="2"/>
                      <a:pt x="45" y="6"/>
                    </a:cubicBezTo>
                    <a:cubicBezTo>
                      <a:pt x="45" y="8"/>
                      <a:pt x="48" y="8"/>
                      <a:pt x="49" y="9"/>
                    </a:cubicBezTo>
                    <a:cubicBezTo>
                      <a:pt x="50" y="5"/>
                      <a:pt x="47" y="3"/>
                      <a:pt x="47" y="0"/>
                    </a:cubicBezTo>
                    <a:cubicBezTo>
                      <a:pt x="50" y="1"/>
                      <a:pt x="49" y="4"/>
                      <a:pt x="52" y="4"/>
                    </a:cubicBezTo>
                    <a:cubicBezTo>
                      <a:pt x="53" y="4"/>
                      <a:pt x="53" y="6"/>
                      <a:pt x="52" y="8"/>
                    </a:cubicBezTo>
                    <a:cubicBezTo>
                      <a:pt x="52" y="11"/>
                      <a:pt x="53" y="13"/>
                      <a:pt x="54" y="15"/>
                    </a:cubicBezTo>
                    <a:cubicBezTo>
                      <a:pt x="54" y="16"/>
                      <a:pt x="54" y="16"/>
                      <a:pt x="55" y="15"/>
                    </a:cubicBezTo>
                    <a:cubicBezTo>
                      <a:pt x="55" y="15"/>
                      <a:pt x="54" y="13"/>
                      <a:pt x="56" y="14"/>
                    </a:cubicBezTo>
                    <a:cubicBezTo>
                      <a:pt x="56" y="15"/>
                      <a:pt x="58" y="15"/>
                      <a:pt x="57" y="17"/>
                    </a:cubicBezTo>
                    <a:cubicBezTo>
                      <a:pt x="56" y="21"/>
                      <a:pt x="58" y="24"/>
                      <a:pt x="59" y="28"/>
                    </a:cubicBezTo>
                    <a:cubicBezTo>
                      <a:pt x="59" y="28"/>
                      <a:pt x="59" y="29"/>
                      <a:pt x="59" y="28"/>
                    </a:cubicBezTo>
                    <a:cubicBezTo>
                      <a:pt x="60" y="28"/>
                      <a:pt x="60" y="27"/>
                      <a:pt x="60" y="27"/>
                    </a:cubicBezTo>
                    <a:cubicBezTo>
                      <a:pt x="61" y="33"/>
                      <a:pt x="58" y="38"/>
                      <a:pt x="53" y="42"/>
                    </a:cubicBezTo>
                    <a:cubicBezTo>
                      <a:pt x="51" y="38"/>
                      <a:pt x="55" y="35"/>
                      <a:pt x="55" y="32"/>
                    </a:cubicBezTo>
                    <a:cubicBezTo>
                      <a:pt x="54" y="33"/>
                      <a:pt x="55" y="34"/>
                      <a:pt x="54" y="35"/>
                    </a:cubicBezTo>
                    <a:cubicBezTo>
                      <a:pt x="51" y="33"/>
                      <a:pt x="51" y="33"/>
                      <a:pt x="54" y="28"/>
                    </a:cubicBezTo>
                    <a:cubicBezTo>
                      <a:pt x="54" y="28"/>
                      <a:pt x="54" y="27"/>
                      <a:pt x="54" y="27"/>
                    </a:cubicBezTo>
                    <a:cubicBezTo>
                      <a:pt x="52" y="27"/>
                      <a:pt x="52" y="27"/>
                      <a:pt x="51" y="25"/>
                    </a:cubicBezTo>
                    <a:cubicBezTo>
                      <a:pt x="50" y="23"/>
                      <a:pt x="50" y="20"/>
                      <a:pt x="49" y="18"/>
                    </a:cubicBezTo>
                    <a:cubicBezTo>
                      <a:pt x="49" y="17"/>
                      <a:pt x="48" y="17"/>
                      <a:pt x="48" y="17"/>
                    </a:cubicBezTo>
                    <a:cubicBezTo>
                      <a:pt x="47" y="14"/>
                      <a:pt x="46" y="12"/>
                      <a:pt x="44" y="16"/>
                    </a:cubicBezTo>
                    <a:cubicBezTo>
                      <a:pt x="42" y="19"/>
                      <a:pt x="38" y="17"/>
                      <a:pt x="37" y="20"/>
                    </a:cubicBezTo>
                    <a:cubicBezTo>
                      <a:pt x="39" y="27"/>
                      <a:pt x="40" y="33"/>
                      <a:pt x="41" y="39"/>
                    </a:cubicBezTo>
                    <a:cubicBezTo>
                      <a:pt x="41" y="40"/>
                      <a:pt x="40" y="41"/>
                      <a:pt x="42" y="40"/>
                    </a:cubicBezTo>
                    <a:cubicBezTo>
                      <a:pt x="44" y="40"/>
                      <a:pt x="45" y="42"/>
                      <a:pt x="44" y="44"/>
                    </a:cubicBezTo>
                    <a:cubicBezTo>
                      <a:pt x="44" y="46"/>
                      <a:pt x="45" y="48"/>
                      <a:pt x="46" y="50"/>
                    </a:cubicBezTo>
                    <a:cubicBezTo>
                      <a:pt x="43" y="51"/>
                      <a:pt x="43" y="53"/>
                      <a:pt x="42" y="55"/>
                    </a:cubicBezTo>
                    <a:cubicBezTo>
                      <a:pt x="40" y="54"/>
                      <a:pt x="40" y="52"/>
                      <a:pt x="39" y="50"/>
                    </a:cubicBezTo>
                    <a:cubicBezTo>
                      <a:pt x="39" y="53"/>
                      <a:pt x="38" y="56"/>
                      <a:pt x="38" y="59"/>
                    </a:cubicBezTo>
                    <a:cubicBezTo>
                      <a:pt x="38" y="54"/>
                      <a:pt x="33" y="51"/>
                      <a:pt x="30" y="48"/>
                    </a:cubicBezTo>
                    <a:cubicBezTo>
                      <a:pt x="30" y="47"/>
                      <a:pt x="29" y="46"/>
                      <a:pt x="30" y="45"/>
                    </a:cubicBezTo>
                    <a:cubicBezTo>
                      <a:pt x="31" y="43"/>
                      <a:pt x="36" y="43"/>
                      <a:pt x="38" y="45"/>
                    </a:cubicBezTo>
                    <a:cubicBezTo>
                      <a:pt x="38" y="43"/>
                      <a:pt x="36" y="41"/>
                      <a:pt x="35" y="41"/>
                    </a:cubicBezTo>
                    <a:cubicBezTo>
                      <a:pt x="32" y="41"/>
                      <a:pt x="28" y="40"/>
                      <a:pt x="26" y="43"/>
                    </a:cubicBezTo>
                    <a:cubicBezTo>
                      <a:pt x="23" y="46"/>
                      <a:pt x="21" y="50"/>
                      <a:pt x="20" y="55"/>
                    </a:cubicBezTo>
                    <a:cubicBezTo>
                      <a:pt x="19" y="59"/>
                      <a:pt x="17" y="64"/>
                      <a:pt x="16" y="69"/>
                    </a:cubicBezTo>
                    <a:cubicBezTo>
                      <a:pt x="15" y="75"/>
                      <a:pt x="13" y="79"/>
                      <a:pt x="10" y="84"/>
                    </a:cubicBezTo>
                    <a:cubicBezTo>
                      <a:pt x="5" y="90"/>
                      <a:pt x="8" y="97"/>
                      <a:pt x="14" y="102"/>
                    </a:cubicBezTo>
                    <a:cubicBezTo>
                      <a:pt x="17" y="104"/>
                      <a:pt x="20" y="106"/>
                      <a:pt x="23" y="109"/>
                    </a:cubicBezTo>
                    <a:cubicBezTo>
                      <a:pt x="23" y="109"/>
                      <a:pt x="24" y="109"/>
                      <a:pt x="24" y="110"/>
                    </a:cubicBezTo>
                    <a:cubicBezTo>
                      <a:pt x="23" y="111"/>
                      <a:pt x="22" y="111"/>
                      <a:pt x="21" y="110"/>
                    </a:cubicBezTo>
                    <a:cubicBezTo>
                      <a:pt x="20" y="109"/>
                      <a:pt x="18" y="107"/>
                      <a:pt x="16" y="109"/>
                    </a:cubicBezTo>
                    <a:cubicBezTo>
                      <a:pt x="13" y="110"/>
                      <a:pt x="14" y="113"/>
                      <a:pt x="14" y="115"/>
                    </a:cubicBezTo>
                    <a:cubicBezTo>
                      <a:pt x="15" y="120"/>
                      <a:pt x="13" y="125"/>
                      <a:pt x="14" y="130"/>
                    </a:cubicBezTo>
                    <a:cubicBezTo>
                      <a:pt x="14" y="131"/>
                      <a:pt x="14" y="133"/>
                      <a:pt x="14" y="135"/>
                    </a:cubicBezTo>
                    <a:cubicBezTo>
                      <a:pt x="8" y="131"/>
                      <a:pt x="10" y="126"/>
                      <a:pt x="10" y="122"/>
                    </a:cubicBezTo>
                    <a:cubicBezTo>
                      <a:pt x="10" y="119"/>
                      <a:pt x="10" y="116"/>
                      <a:pt x="11" y="113"/>
                    </a:cubicBezTo>
                    <a:cubicBezTo>
                      <a:pt x="12" y="111"/>
                      <a:pt x="11" y="111"/>
                      <a:pt x="10" y="111"/>
                    </a:cubicBezTo>
                    <a:cubicBezTo>
                      <a:pt x="9" y="111"/>
                      <a:pt x="8" y="111"/>
                      <a:pt x="7" y="111"/>
                    </a:cubicBezTo>
                    <a:cubicBezTo>
                      <a:pt x="5" y="112"/>
                      <a:pt x="4" y="114"/>
                      <a:pt x="3" y="112"/>
                    </a:cubicBezTo>
                    <a:cubicBezTo>
                      <a:pt x="1" y="111"/>
                      <a:pt x="3" y="109"/>
                      <a:pt x="4" y="108"/>
                    </a:cubicBezTo>
                    <a:cubicBezTo>
                      <a:pt x="5" y="105"/>
                      <a:pt x="6" y="102"/>
                      <a:pt x="5" y="98"/>
                    </a:cubicBezTo>
                    <a:cubicBezTo>
                      <a:pt x="4" y="95"/>
                      <a:pt x="3" y="94"/>
                      <a:pt x="0" y="96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6" name="Freeform 642"/>
              <p:cNvSpPr>
                <a:spLocks/>
              </p:cNvSpPr>
              <p:nvPr/>
            </p:nvSpPr>
            <p:spPr bwMode="auto">
              <a:xfrm>
                <a:off x="4307" y="1568"/>
                <a:ext cx="116" cy="114"/>
              </a:xfrm>
              <a:custGeom>
                <a:avLst/>
                <a:gdLst>
                  <a:gd name="T0" fmla="*/ 6 w 80"/>
                  <a:gd name="T1" fmla="*/ 9 h 79"/>
                  <a:gd name="T2" fmla="*/ 9 w 80"/>
                  <a:gd name="T3" fmla="*/ 10 h 79"/>
                  <a:gd name="T4" fmla="*/ 11 w 80"/>
                  <a:gd name="T5" fmla="*/ 5 h 79"/>
                  <a:gd name="T6" fmla="*/ 14 w 80"/>
                  <a:gd name="T7" fmla="*/ 8 h 79"/>
                  <a:gd name="T8" fmla="*/ 20 w 80"/>
                  <a:gd name="T9" fmla="*/ 18 h 79"/>
                  <a:gd name="T10" fmla="*/ 17 w 80"/>
                  <a:gd name="T11" fmla="*/ 7 h 79"/>
                  <a:gd name="T12" fmla="*/ 16 w 80"/>
                  <a:gd name="T13" fmla="*/ 3 h 79"/>
                  <a:gd name="T14" fmla="*/ 17 w 80"/>
                  <a:gd name="T15" fmla="*/ 0 h 79"/>
                  <a:gd name="T16" fmla="*/ 20 w 80"/>
                  <a:gd name="T17" fmla="*/ 2 h 79"/>
                  <a:gd name="T18" fmla="*/ 23 w 80"/>
                  <a:gd name="T19" fmla="*/ 7 h 79"/>
                  <a:gd name="T20" fmla="*/ 27 w 80"/>
                  <a:gd name="T21" fmla="*/ 2 h 79"/>
                  <a:gd name="T22" fmla="*/ 64 w 80"/>
                  <a:gd name="T23" fmla="*/ 41 h 79"/>
                  <a:gd name="T24" fmla="*/ 79 w 80"/>
                  <a:gd name="T25" fmla="*/ 52 h 79"/>
                  <a:gd name="T26" fmla="*/ 79 w 80"/>
                  <a:gd name="T27" fmla="*/ 56 h 79"/>
                  <a:gd name="T28" fmla="*/ 78 w 80"/>
                  <a:gd name="T29" fmla="*/ 57 h 79"/>
                  <a:gd name="T30" fmla="*/ 76 w 80"/>
                  <a:gd name="T31" fmla="*/ 55 h 79"/>
                  <a:gd name="T32" fmla="*/ 73 w 80"/>
                  <a:gd name="T33" fmla="*/ 54 h 79"/>
                  <a:gd name="T34" fmla="*/ 72 w 80"/>
                  <a:gd name="T35" fmla="*/ 57 h 79"/>
                  <a:gd name="T36" fmla="*/ 71 w 80"/>
                  <a:gd name="T37" fmla="*/ 63 h 79"/>
                  <a:gd name="T38" fmla="*/ 68 w 80"/>
                  <a:gd name="T39" fmla="*/ 55 h 79"/>
                  <a:gd name="T40" fmla="*/ 63 w 80"/>
                  <a:gd name="T41" fmla="*/ 49 h 79"/>
                  <a:gd name="T42" fmla="*/ 60 w 80"/>
                  <a:gd name="T43" fmla="*/ 48 h 79"/>
                  <a:gd name="T44" fmla="*/ 59 w 80"/>
                  <a:gd name="T45" fmla="*/ 44 h 79"/>
                  <a:gd name="T46" fmla="*/ 62 w 80"/>
                  <a:gd name="T47" fmla="*/ 45 h 79"/>
                  <a:gd name="T48" fmla="*/ 69 w 80"/>
                  <a:gd name="T49" fmla="*/ 48 h 79"/>
                  <a:gd name="T50" fmla="*/ 44 w 80"/>
                  <a:gd name="T51" fmla="*/ 31 h 79"/>
                  <a:gd name="T52" fmla="*/ 36 w 80"/>
                  <a:gd name="T53" fmla="*/ 27 h 79"/>
                  <a:gd name="T54" fmla="*/ 29 w 80"/>
                  <a:gd name="T55" fmla="*/ 24 h 79"/>
                  <a:gd name="T56" fmla="*/ 26 w 80"/>
                  <a:gd name="T57" fmla="*/ 24 h 79"/>
                  <a:gd name="T58" fmla="*/ 20 w 80"/>
                  <a:gd name="T59" fmla="*/ 27 h 79"/>
                  <a:gd name="T60" fmla="*/ 22 w 80"/>
                  <a:gd name="T61" fmla="*/ 34 h 79"/>
                  <a:gd name="T62" fmla="*/ 23 w 80"/>
                  <a:gd name="T63" fmla="*/ 35 h 79"/>
                  <a:gd name="T64" fmla="*/ 24 w 80"/>
                  <a:gd name="T65" fmla="*/ 41 h 79"/>
                  <a:gd name="T66" fmla="*/ 25 w 80"/>
                  <a:gd name="T67" fmla="*/ 53 h 79"/>
                  <a:gd name="T68" fmla="*/ 28 w 80"/>
                  <a:gd name="T69" fmla="*/ 75 h 79"/>
                  <a:gd name="T70" fmla="*/ 28 w 80"/>
                  <a:gd name="T71" fmla="*/ 77 h 79"/>
                  <a:gd name="T72" fmla="*/ 22 w 80"/>
                  <a:gd name="T73" fmla="*/ 72 h 79"/>
                  <a:gd name="T74" fmla="*/ 22 w 80"/>
                  <a:gd name="T75" fmla="*/ 55 h 79"/>
                  <a:gd name="T76" fmla="*/ 21 w 80"/>
                  <a:gd name="T77" fmla="*/ 52 h 79"/>
                  <a:gd name="T78" fmla="*/ 0 w 80"/>
                  <a:gd name="T79" fmla="*/ 32 h 79"/>
                  <a:gd name="T80" fmla="*/ 2 w 80"/>
                  <a:gd name="T81" fmla="*/ 29 h 79"/>
                  <a:gd name="T82" fmla="*/ 6 w 80"/>
                  <a:gd name="T83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0" h="79">
                    <a:moveTo>
                      <a:pt x="6" y="9"/>
                    </a:moveTo>
                    <a:cubicBezTo>
                      <a:pt x="7" y="9"/>
                      <a:pt x="7" y="12"/>
                      <a:pt x="9" y="10"/>
                    </a:cubicBezTo>
                    <a:cubicBezTo>
                      <a:pt x="10" y="9"/>
                      <a:pt x="10" y="7"/>
                      <a:pt x="11" y="5"/>
                    </a:cubicBezTo>
                    <a:cubicBezTo>
                      <a:pt x="13" y="5"/>
                      <a:pt x="13" y="7"/>
                      <a:pt x="14" y="8"/>
                    </a:cubicBezTo>
                    <a:cubicBezTo>
                      <a:pt x="15" y="12"/>
                      <a:pt x="17" y="15"/>
                      <a:pt x="20" y="18"/>
                    </a:cubicBezTo>
                    <a:cubicBezTo>
                      <a:pt x="19" y="14"/>
                      <a:pt x="19" y="10"/>
                      <a:pt x="17" y="7"/>
                    </a:cubicBezTo>
                    <a:cubicBezTo>
                      <a:pt x="16" y="6"/>
                      <a:pt x="16" y="5"/>
                      <a:pt x="16" y="3"/>
                    </a:cubicBezTo>
                    <a:cubicBezTo>
                      <a:pt x="16" y="2"/>
                      <a:pt x="16" y="1"/>
                      <a:pt x="17" y="0"/>
                    </a:cubicBezTo>
                    <a:cubicBezTo>
                      <a:pt x="19" y="0"/>
                      <a:pt x="19" y="1"/>
                      <a:pt x="20" y="2"/>
                    </a:cubicBezTo>
                    <a:cubicBezTo>
                      <a:pt x="21" y="4"/>
                      <a:pt x="22" y="5"/>
                      <a:pt x="23" y="7"/>
                    </a:cubicBezTo>
                    <a:cubicBezTo>
                      <a:pt x="24" y="6"/>
                      <a:pt x="25" y="3"/>
                      <a:pt x="27" y="2"/>
                    </a:cubicBezTo>
                    <a:cubicBezTo>
                      <a:pt x="37" y="18"/>
                      <a:pt x="51" y="29"/>
                      <a:pt x="64" y="41"/>
                    </a:cubicBezTo>
                    <a:cubicBezTo>
                      <a:pt x="69" y="45"/>
                      <a:pt x="75" y="47"/>
                      <a:pt x="79" y="52"/>
                    </a:cubicBezTo>
                    <a:cubicBezTo>
                      <a:pt x="79" y="54"/>
                      <a:pt x="80" y="55"/>
                      <a:pt x="79" y="56"/>
                    </a:cubicBezTo>
                    <a:cubicBezTo>
                      <a:pt x="79" y="56"/>
                      <a:pt x="79" y="57"/>
                      <a:pt x="78" y="57"/>
                    </a:cubicBezTo>
                    <a:cubicBezTo>
                      <a:pt x="77" y="56"/>
                      <a:pt x="77" y="55"/>
                      <a:pt x="76" y="55"/>
                    </a:cubicBezTo>
                    <a:cubicBezTo>
                      <a:pt x="75" y="54"/>
                      <a:pt x="74" y="54"/>
                      <a:pt x="73" y="54"/>
                    </a:cubicBezTo>
                    <a:cubicBezTo>
                      <a:pt x="72" y="55"/>
                      <a:pt x="73" y="56"/>
                      <a:pt x="72" y="57"/>
                    </a:cubicBezTo>
                    <a:cubicBezTo>
                      <a:pt x="72" y="59"/>
                      <a:pt x="74" y="61"/>
                      <a:pt x="71" y="63"/>
                    </a:cubicBezTo>
                    <a:cubicBezTo>
                      <a:pt x="68" y="61"/>
                      <a:pt x="69" y="58"/>
                      <a:pt x="68" y="55"/>
                    </a:cubicBezTo>
                    <a:cubicBezTo>
                      <a:pt x="68" y="52"/>
                      <a:pt x="65" y="51"/>
                      <a:pt x="63" y="49"/>
                    </a:cubicBezTo>
                    <a:cubicBezTo>
                      <a:pt x="62" y="48"/>
                      <a:pt x="61" y="48"/>
                      <a:pt x="60" y="48"/>
                    </a:cubicBezTo>
                    <a:cubicBezTo>
                      <a:pt x="59" y="47"/>
                      <a:pt x="58" y="46"/>
                      <a:pt x="59" y="44"/>
                    </a:cubicBezTo>
                    <a:cubicBezTo>
                      <a:pt x="59" y="43"/>
                      <a:pt x="61" y="44"/>
                      <a:pt x="62" y="45"/>
                    </a:cubicBezTo>
                    <a:cubicBezTo>
                      <a:pt x="64" y="46"/>
                      <a:pt x="67" y="47"/>
                      <a:pt x="69" y="48"/>
                    </a:cubicBezTo>
                    <a:cubicBezTo>
                      <a:pt x="59" y="45"/>
                      <a:pt x="51" y="39"/>
                      <a:pt x="44" y="31"/>
                    </a:cubicBezTo>
                    <a:cubicBezTo>
                      <a:pt x="42" y="29"/>
                      <a:pt x="40" y="27"/>
                      <a:pt x="36" y="27"/>
                    </a:cubicBezTo>
                    <a:cubicBezTo>
                      <a:pt x="34" y="26"/>
                      <a:pt x="31" y="26"/>
                      <a:pt x="29" y="24"/>
                    </a:cubicBezTo>
                    <a:cubicBezTo>
                      <a:pt x="28" y="23"/>
                      <a:pt x="27" y="23"/>
                      <a:pt x="26" y="24"/>
                    </a:cubicBezTo>
                    <a:cubicBezTo>
                      <a:pt x="24" y="26"/>
                      <a:pt x="22" y="26"/>
                      <a:pt x="20" y="27"/>
                    </a:cubicBezTo>
                    <a:cubicBezTo>
                      <a:pt x="22" y="29"/>
                      <a:pt x="22" y="31"/>
                      <a:pt x="22" y="34"/>
                    </a:cubicBezTo>
                    <a:cubicBezTo>
                      <a:pt x="22" y="35"/>
                      <a:pt x="22" y="35"/>
                      <a:pt x="23" y="35"/>
                    </a:cubicBezTo>
                    <a:cubicBezTo>
                      <a:pt x="25" y="37"/>
                      <a:pt x="24" y="39"/>
                      <a:pt x="24" y="41"/>
                    </a:cubicBezTo>
                    <a:cubicBezTo>
                      <a:pt x="23" y="45"/>
                      <a:pt x="24" y="49"/>
                      <a:pt x="25" y="53"/>
                    </a:cubicBezTo>
                    <a:cubicBezTo>
                      <a:pt x="27" y="61"/>
                      <a:pt x="27" y="68"/>
                      <a:pt x="28" y="75"/>
                    </a:cubicBezTo>
                    <a:cubicBezTo>
                      <a:pt x="28" y="76"/>
                      <a:pt x="28" y="76"/>
                      <a:pt x="28" y="77"/>
                    </a:cubicBezTo>
                    <a:cubicBezTo>
                      <a:pt x="21" y="79"/>
                      <a:pt x="21" y="79"/>
                      <a:pt x="22" y="72"/>
                    </a:cubicBezTo>
                    <a:cubicBezTo>
                      <a:pt x="23" y="67"/>
                      <a:pt x="21" y="61"/>
                      <a:pt x="22" y="55"/>
                    </a:cubicBezTo>
                    <a:cubicBezTo>
                      <a:pt x="22" y="54"/>
                      <a:pt x="22" y="53"/>
                      <a:pt x="21" y="52"/>
                    </a:cubicBezTo>
                    <a:cubicBezTo>
                      <a:pt x="12" y="47"/>
                      <a:pt x="6" y="39"/>
                      <a:pt x="0" y="32"/>
                    </a:cubicBezTo>
                    <a:cubicBezTo>
                      <a:pt x="1" y="32"/>
                      <a:pt x="2" y="31"/>
                      <a:pt x="2" y="29"/>
                    </a:cubicBezTo>
                    <a:cubicBezTo>
                      <a:pt x="0" y="22"/>
                      <a:pt x="3" y="15"/>
                      <a:pt x="6" y="9"/>
                    </a:cubicBezTo>
                    <a:close/>
                  </a:path>
                </a:pathLst>
              </a:custGeom>
              <a:solidFill>
                <a:srgbClr val="837B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7" name="Freeform 643"/>
              <p:cNvSpPr>
                <a:spLocks/>
              </p:cNvSpPr>
              <p:nvPr/>
            </p:nvSpPr>
            <p:spPr bwMode="auto">
              <a:xfrm>
                <a:off x="4335" y="1598"/>
                <a:ext cx="78" cy="80"/>
              </a:xfrm>
              <a:custGeom>
                <a:avLst/>
                <a:gdLst>
                  <a:gd name="T0" fmla="*/ 3 w 54"/>
                  <a:gd name="T1" fmla="*/ 14 h 55"/>
                  <a:gd name="T2" fmla="*/ 2 w 54"/>
                  <a:gd name="T3" fmla="*/ 11 h 55"/>
                  <a:gd name="T4" fmla="*/ 1 w 54"/>
                  <a:gd name="T5" fmla="*/ 8 h 55"/>
                  <a:gd name="T6" fmla="*/ 1 w 54"/>
                  <a:gd name="T7" fmla="*/ 5 h 55"/>
                  <a:gd name="T8" fmla="*/ 8 w 54"/>
                  <a:gd name="T9" fmla="*/ 1 h 55"/>
                  <a:gd name="T10" fmla="*/ 22 w 54"/>
                  <a:gd name="T11" fmla="*/ 5 h 55"/>
                  <a:gd name="T12" fmla="*/ 23 w 54"/>
                  <a:gd name="T13" fmla="*/ 6 h 55"/>
                  <a:gd name="T14" fmla="*/ 50 w 54"/>
                  <a:gd name="T15" fmla="*/ 26 h 55"/>
                  <a:gd name="T16" fmla="*/ 54 w 54"/>
                  <a:gd name="T17" fmla="*/ 29 h 55"/>
                  <a:gd name="T18" fmla="*/ 40 w 54"/>
                  <a:gd name="T19" fmla="*/ 24 h 55"/>
                  <a:gd name="T20" fmla="*/ 50 w 54"/>
                  <a:gd name="T21" fmla="*/ 33 h 55"/>
                  <a:gd name="T22" fmla="*/ 43 w 54"/>
                  <a:gd name="T23" fmla="*/ 29 h 55"/>
                  <a:gd name="T24" fmla="*/ 44 w 54"/>
                  <a:gd name="T25" fmla="*/ 31 h 55"/>
                  <a:gd name="T26" fmla="*/ 44 w 54"/>
                  <a:gd name="T27" fmla="*/ 33 h 55"/>
                  <a:gd name="T28" fmla="*/ 42 w 54"/>
                  <a:gd name="T29" fmla="*/ 33 h 55"/>
                  <a:gd name="T30" fmla="*/ 39 w 54"/>
                  <a:gd name="T31" fmla="*/ 30 h 55"/>
                  <a:gd name="T32" fmla="*/ 41 w 54"/>
                  <a:gd name="T33" fmla="*/ 49 h 55"/>
                  <a:gd name="T34" fmla="*/ 38 w 54"/>
                  <a:gd name="T35" fmla="*/ 50 h 55"/>
                  <a:gd name="T36" fmla="*/ 39 w 54"/>
                  <a:gd name="T37" fmla="*/ 47 h 55"/>
                  <a:gd name="T38" fmla="*/ 36 w 54"/>
                  <a:gd name="T39" fmla="*/ 31 h 55"/>
                  <a:gd name="T40" fmla="*/ 39 w 54"/>
                  <a:gd name="T41" fmla="*/ 39 h 55"/>
                  <a:gd name="T42" fmla="*/ 38 w 54"/>
                  <a:gd name="T43" fmla="*/ 48 h 55"/>
                  <a:gd name="T44" fmla="*/ 37 w 54"/>
                  <a:gd name="T45" fmla="*/ 50 h 55"/>
                  <a:gd name="T46" fmla="*/ 36 w 54"/>
                  <a:gd name="T47" fmla="*/ 50 h 55"/>
                  <a:gd name="T48" fmla="*/ 35 w 54"/>
                  <a:gd name="T49" fmla="*/ 46 h 55"/>
                  <a:gd name="T50" fmla="*/ 30 w 54"/>
                  <a:gd name="T51" fmla="*/ 28 h 55"/>
                  <a:gd name="T52" fmla="*/ 34 w 54"/>
                  <a:gd name="T53" fmla="*/ 50 h 55"/>
                  <a:gd name="T54" fmla="*/ 33 w 54"/>
                  <a:gd name="T55" fmla="*/ 51 h 55"/>
                  <a:gd name="T56" fmla="*/ 32 w 54"/>
                  <a:gd name="T57" fmla="*/ 51 h 55"/>
                  <a:gd name="T58" fmla="*/ 31 w 54"/>
                  <a:gd name="T59" fmla="*/ 49 h 55"/>
                  <a:gd name="T60" fmla="*/ 27 w 54"/>
                  <a:gd name="T61" fmla="*/ 28 h 55"/>
                  <a:gd name="T62" fmla="*/ 29 w 54"/>
                  <a:gd name="T63" fmla="*/ 36 h 55"/>
                  <a:gd name="T64" fmla="*/ 31 w 54"/>
                  <a:gd name="T65" fmla="*/ 50 h 55"/>
                  <a:gd name="T66" fmla="*/ 30 w 54"/>
                  <a:gd name="T67" fmla="*/ 51 h 55"/>
                  <a:gd name="T68" fmla="*/ 28 w 54"/>
                  <a:gd name="T69" fmla="*/ 50 h 55"/>
                  <a:gd name="T70" fmla="*/ 27 w 54"/>
                  <a:gd name="T71" fmla="*/ 46 h 55"/>
                  <a:gd name="T72" fmla="*/ 23 w 54"/>
                  <a:gd name="T73" fmla="*/ 28 h 55"/>
                  <a:gd name="T74" fmla="*/ 27 w 54"/>
                  <a:gd name="T75" fmla="*/ 44 h 55"/>
                  <a:gd name="T76" fmla="*/ 27 w 54"/>
                  <a:gd name="T77" fmla="*/ 53 h 55"/>
                  <a:gd name="T78" fmla="*/ 27 w 54"/>
                  <a:gd name="T79" fmla="*/ 53 h 55"/>
                  <a:gd name="T80" fmla="*/ 27 w 54"/>
                  <a:gd name="T81" fmla="*/ 53 h 55"/>
                  <a:gd name="T82" fmla="*/ 23 w 54"/>
                  <a:gd name="T83" fmla="*/ 41 h 55"/>
                  <a:gd name="T84" fmla="*/ 20 w 54"/>
                  <a:gd name="T85" fmla="*/ 28 h 55"/>
                  <a:gd name="T86" fmla="*/ 20 w 54"/>
                  <a:gd name="T87" fmla="*/ 28 h 55"/>
                  <a:gd name="T88" fmla="*/ 19 w 54"/>
                  <a:gd name="T89" fmla="*/ 28 h 55"/>
                  <a:gd name="T90" fmla="*/ 18 w 54"/>
                  <a:gd name="T91" fmla="*/ 27 h 55"/>
                  <a:gd name="T92" fmla="*/ 22 w 54"/>
                  <a:gd name="T93" fmla="*/ 50 h 55"/>
                  <a:gd name="T94" fmla="*/ 22 w 54"/>
                  <a:gd name="T95" fmla="*/ 54 h 55"/>
                  <a:gd name="T96" fmla="*/ 17 w 54"/>
                  <a:gd name="T97" fmla="*/ 55 h 55"/>
                  <a:gd name="T98" fmla="*/ 15 w 54"/>
                  <a:gd name="T99" fmla="*/ 46 h 55"/>
                  <a:gd name="T100" fmla="*/ 12 w 54"/>
                  <a:gd name="T101" fmla="*/ 26 h 55"/>
                  <a:gd name="T102" fmla="*/ 9 w 54"/>
                  <a:gd name="T103" fmla="*/ 19 h 55"/>
                  <a:gd name="T104" fmla="*/ 12 w 54"/>
                  <a:gd name="T105" fmla="*/ 36 h 55"/>
                  <a:gd name="T106" fmla="*/ 11 w 54"/>
                  <a:gd name="T107" fmla="*/ 41 h 55"/>
                  <a:gd name="T108" fmla="*/ 9 w 54"/>
                  <a:gd name="T109" fmla="*/ 36 h 55"/>
                  <a:gd name="T110" fmla="*/ 7 w 54"/>
                  <a:gd name="T111" fmla="*/ 17 h 55"/>
                  <a:gd name="T112" fmla="*/ 8 w 54"/>
                  <a:gd name="T113" fmla="*/ 36 h 55"/>
                  <a:gd name="T114" fmla="*/ 5 w 54"/>
                  <a:gd name="T115" fmla="*/ 29 h 55"/>
                  <a:gd name="T116" fmla="*/ 4 w 54"/>
                  <a:gd name="T117" fmla="*/ 14 h 55"/>
                  <a:gd name="T118" fmla="*/ 4 w 54"/>
                  <a:gd name="T119" fmla="*/ 13 h 55"/>
                  <a:gd name="T120" fmla="*/ 3 w 54"/>
                  <a:gd name="T121" fmla="*/ 1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55">
                    <a:moveTo>
                      <a:pt x="3" y="14"/>
                    </a:moveTo>
                    <a:cubicBezTo>
                      <a:pt x="2" y="14"/>
                      <a:pt x="3" y="12"/>
                      <a:pt x="2" y="11"/>
                    </a:cubicBezTo>
                    <a:cubicBezTo>
                      <a:pt x="2" y="10"/>
                      <a:pt x="2" y="9"/>
                      <a:pt x="1" y="8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4" y="4"/>
                      <a:pt x="6" y="0"/>
                      <a:pt x="8" y="1"/>
                    </a:cubicBezTo>
                    <a:cubicBezTo>
                      <a:pt x="13" y="3"/>
                      <a:pt x="17" y="5"/>
                      <a:pt x="22" y="5"/>
                    </a:cubicBezTo>
                    <a:cubicBezTo>
                      <a:pt x="22" y="4"/>
                      <a:pt x="22" y="5"/>
                      <a:pt x="23" y="6"/>
                    </a:cubicBezTo>
                    <a:cubicBezTo>
                      <a:pt x="30" y="15"/>
                      <a:pt x="39" y="22"/>
                      <a:pt x="50" y="26"/>
                    </a:cubicBezTo>
                    <a:cubicBezTo>
                      <a:pt x="51" y="26"/>
                      <a:pt x="53" y="27"/>
                      <a:pt x="54" y="29"/>
                    </a:cubicBezTo>
                    <a:cubicBezTo>
                      <a:pt x="49" y="28"/>
                      <a:pt x="45" y="26"/>
                      <a:pt x="40" y="24"/>
                    </a:cubicBezTo>
                    <a:cubicBezTo>
                      <a:pt x="44" y="27"/>
                      <a:pt x="49" y="28"/>
                      <a:pt x="50" y="33"/>
                    </a:cubicBezTo>
                    <a:cubicBezTo>
                      <a:pt x="47" y="34"/>
                      <a:pt x="45" y="30"/>
                      <a:pt x="43" y="29"/>
                    </a:cubicBezTo>
                    <a:cubicBezTo>
                      <a:pt x="43" y="30"/>
                      <a:pt x="44" y="30"/>
                      <a:pt x="44" y="31"/>
                    </a:cubicBezTo>
                    <a:cubicBezTo>
                      <a:pt x="44" y="32"/>
                      <a:pt x="45" y="33"/>
                      <a:pt x="44" y="33"/>
                    </a:cubicBezTo>
                    <a:cubicBezTo>
                      <a:pt x="43" y="34"/>
                      <a:pt x="42" y="34"/>
                      <a:pt x="42" y="33"/>
                    </a:cubicBezTo>
                    <a:cubicBezTo>
                      <a:pt x="41" y="32"/>
                      <a:pt x="40" y="31"/>
                      <a:pt x="39" y="30"/>
                    </a:cubicBezTo>
                    <a:cubicBezTo>
                      <a:pt x="44" y="36"/>
                      <a:pt x="45" y="42"/>
                      <a:pt x="41" y="49"/>
                    </a:cubicBezTo>
                    <a:cubicBezTo>
                      <a:pt x="40" y="50"/>
                      <a:pt x="39" y="50"/>
                      <a:pt x="38" y="50"/>
                    </a:cubicBezTo>
                    <a:cubicBezTo>
                      <a:pt x="38" y="49"/>
                      <a:pt x="38" y="48"/>
                      <a:pt x="39" y="47"/>
                    </a:cubicBezTo>
                    <a:cubicBezTo>
                      <a:pt x="40" y="38"/>
                      <a:pt x="40" y="38"/>
                      <a:pt x="36" y="31"/>
                    </a:cubicBezTo>
                    <a:cubicBezTo>
                      <a:pt x="37" y="33"/>
                      <a:pt x="38" y="36"/>
                      <a:pt x="39" y="39"/>
                    </a:cubicBezTo>
                    <a:cubicBezTo>
                      <a:pt x="39" y="42"/>
                      <a:pt x="39" y="45"/>
                      <a:pt x="38" y="48"/>
                    </a:cubicBezTo>
                    <a:cubicBezTo>
                      <a:pt x="38" y="49"/>
                      <a:pt x="38" y="50"/>
                      <a:pt x="37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4" y="49"/>
                      <a:pt x="34" y="48"/>
                      <a:pt x="35" y="46"/>
                    </a:cubicBezTo>
                    <a:cubicBezTo>
                      <a:pt x="36" y="40"/>
                      <a:pt x="33" y="33"/>
                      <a:pt x="30" y="28"/>
                    </a:cubicBezTo>
                    <a:cubicBezTo>
                      <a:pt x="34" y="34"/>
                      <a:pt x="36" y="42"/>
                      <a:pt x="34" y="50"/>
                    </a:cubicBezTo>
                    <a:cubicBezTo>
                      <a:pt x="34" y="50"/>
                      <a:pt x="34" y="51"/>
                      <a:pt x="33" y="51"/>
                    </a:cubicBezTo>
                    <a:cubicBezTo>
                      <a:pt x="33" y="51"/>
                      <a:pt x="33" y="51"/>
                      <a:pt x="32" y="51"/>
                    </a:cubicBezTo>
                    <a:cubicBezTo>
                      <a:pt x="31" y="51"/>
                      <a:pt x="30" y="50"/>
                      <a:pt x="31" y="49"/>
                    </a:cubicBezTo>
                    <a:cubicBezTo>
                      <a:pt x="32" y="41"/>
                      <a:pt x="29" y="34"/>
                      <a:pt x="27" y="28"/>
                    </a:cubicBezTo>
                    <a:cubicBezTo>
                      <a:pt x="28" y="30"/>
                      <a:pt x="28" y="33"/>
                      <a:pt x="29" y="36"/>
                    </a:cubicBezTo>
                    <a:cubicBezTo>
                      <a:pt x="31" y="40"/>
                      <a:pt x="31" y="45"/>
                      <a:pt x="31" y="50"/>
                    </a:cubicBezTo>
                    <a:cubicBezTo>
                      <a:pt x="31" y="51"/>
                      <a:pt x="30" y="51"/>
                      <a:pt x="30" y="51"/>
                    </a:cubicBezTo>
                    <a:cubicBezTo>
                      <a:pt x="29" y="52"/>
                      <a:pt x="28" y="51"/>
                      <a:pt x="28" y="50"/>
                    </a:cubicBezTo>
                    <a:cubicBezTo>
                      <a:pt x="27" y="49"/>
                      <a:pt x="27" y="47"/>
                      <a:pt x="27" y="46"/>
                    </a:cubicBezTo>
                    <a:cubicBezTo>
                      <a:pt x="26" y="39"/>
                      <a:pt x="25" y="32"/>
                      <a:pt x="23" y="28"/>
                    </a:cubicBezTo>
                    <a:cubicBezTo>
                      <a:pt x="25" y="32"/>
                      <a:pt x="26" y="38"/>
                      <a:pt x="27" y="44"/>
                    </a:cubicBezTo>
                    <a:cubicBezTo>
                      <a:pt x="27" y="47"/>
                      <a:pt x="29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3" y="50"/>
                      <a:pt x="23" y="45"/>
                      <a:pt x="23" y="41"/>
                    </a:cubicBezTo>
                    <a:cubicBezTo>
                      <a:pt x="22" y="37"/>
                      <a:pt x="21" y="32"/>
                      <a:pt x="20" y="28"/>
                    </a:cubicBezTo>
                    <a:cubicBezTo>
                      <a:pt x="20" y="27"/>
                      <a:pt x="20" y="28"/>
                      <a:pt x="20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8"/>
                      <a:pt x="18" y="27"/>
                      <a:pt x="18" y="27"/>
                    </a:cubicBezTo>
                    <a:cubicBezTo>
                      <a:pt x="20" y="34"/>
                      <a:pt x="19" y="43"/>
                      <a:pt x="22" y="50"/>
                    </a:cubicBezTo>
                    <a:cubicBezTo>
                      <a:pt x="22" y="52"/>
                      <a:pt x="23" y="53"/>
                      <a:pt x="22" y="54"/>
                    </a:cubicBezTo>
                    <a:cubicBezTo>
                      <a:pt x="20" y="55"/>
                      <a:pt x="19" y="55"/>
                      <a:pt x="17" y="55"/>
                    </a:cubicBezTo>
                    <a:cubicBezTo>
                      <a:pt x="15" y="52"/>
                      <a:pt x="16" y="49"/>
                      <a:pt x="15" y="46"/>
                    </a:cubicBezTo>
                    <a:cubicBezTo>
                      <a:pt x="14" y="40"/>
                      <a:pt x="12" y="33"/>
                      <a:pt x="12" y="26"/>
                    </a:cubicBezTo>
                    <a:cubicBezTo>
                      <a:pt x="12" y="23"/>
                      <a:pt x="10" y="21"/>
                      <a:pt x="9" y="19"/>
                    </a:cubicBezTo>
                    <a:cubicBezTo>
                      <a:pt x="11" y="24"/>
                      <a:pt x="11" y="30"/>
                      <a:pt x="12" y="36"/>
                    </a:cubicBezTo>
                    <a:cubicBezTo>
                      <a:pt x="13" y="38"/>
                      <a:pt x="13" y="40"/>
                      <a:pt x="11" y="41"/>
                    </a:cubicBezTo>
                    <a:cubicBezTo>
                      <a:pt x="9" y="41"/>
                      <a:pt x="9" y="38"/>
                      <a:pt x="9" y="36"/>
                    </a:cubicBezTo>
                    <a:cubicBezTo>
                      <a:pt x="8" y="30"/>
                      <a:pt x="7" y="23"/>
                      <a:pt x="7" y="17"/>
                    </a:cubicBezTo>
                    <a:cubicBezTo>
                      <a:pt x="7" y="23"/>
                      <a:pt x="9" y="29"/>
                      <a:pt x="8" y="36"/>
                    </a:cubicBezTo>
                    <a:cubicBezTo>
                      <a:pt x="5" y="34"/>
                      <a:pt x="6" y="31"/>
                      <a:pt x="5" y="29"/>
                    </a:cubicBezTo>
                    <a:cubicBezTo>
                      <a:pt x="4" y="24"/>
                      <a:pt x="5" y="19"/>
                      <a:pt x="4" y="14"/>
                    </a:cubicBezTo>
                    <a:cubicBezTo>
                      <a:pt x="4" y="13"/>
                      <a:pt x="4" y="14"/>
                      <a:pt x="4" y="13"/>
                    </a:cubicBezTo>
                    <a:cubicBezTo>
                      <a:pt x="3" y="13"/>
                      <a:pt x="4" y="14"/>
                      <a:pt x="3" y="14"/>
                    </a:cubicBezTo>
                    <a:close/>
                  </a:path>
                </a:pathLst>
              </a:custGeom>
              <a:solidFill>
                <a:srgbClr val="645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8" name="Freeform 644"/>
              <p:cNvSpPr>
                <a:spLocks/>
              </p:cNvSpPr>
              <p:nvPr/>
            </p:nvSpPr>
            <p:spPr bwMode="auto">
              <a:xfrm>
                <a:off x="4291" y="1621"/>
                <a:ext cx="41" cy="63"/>
              </a:xfrm>
              <a:custGeom>
                <a:avLst/>
                <a:gdLst>
                  <a:gd name="T0" fmla="*/ 8 w 28"/>
                  <a:gd name="T1" fmla="*/ 0 h 43"/>
                  <a:gd name="T2" fmla="*/ 27 w 28"/>
                  <a:gd name="T3" fmla="*/ 17 h 43"/>
                  <a:gd name="T4" fmla="*/ 28 w 28"/>
                  <a:gd name="T5" fmla="*/ 20 h 43"/>
                  <a:gd name="T6" fmla="*/ 28 w 28"/>
                  <a:gd name="T7" fmla="*/ 39 h 43"/>
                  <a:gd name="T8" fmla="*/ 23 w 28"/>
                  <a:gd name="T9" fmla="*/ 41 h 43"/>
                  <a:gd name="T10" fmla="*/ 3 w 28"/>
                  <a:gd name="T11" fmla="*/ 28 h 43"/>
                  <a:gd name="T12" fmla="*/ 3 w 28"/>
                  <a:gd name="T13" fmla="*/ 24 h 43"/>
                  <a:gd name="T14" fmla="*/ 4 w 28"/>
                  <a:gd name="T15" fmla="*/ 18 h 43"/>
                  <a:gd name="T16" fmla="*/ 7 w 28"/>
                  <a:gd name="T17" fmla="*/ 3 h 43"/>
                  <a:gd name="T18" fmla="*/ 8 w 28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43">
                    <a:moveTo>
                      <a:pt x="8" y="0"/>
                    </a:moveTo>
                    <a:cubicBezTo>
                      <a:pt x="14" y="5"/>
                      <a:pt x="21" y="10"/>
                      <a:pt x="27" y="17"/>
                    </a:cubicBezTo>
                    <a:cubicBezTo>
                      <a:pt x="28" y="18"/>
                      <a:pt x="28" y="18"/>
                      <a:pt x="28" y="20"/>
                    </a:cubicBezTo>
                    <a:cubicBezTo>
                      <a:pt x="28" y="26"/>
                      <a:pt x="28" y="32"/>
                      <a:pt x="28" y="39"/>
                    </a:cubicBezTo>
                    <a:cubicBezTo>
                      <a:pt x="28" y="43"/>
                      <a:pt x="25" y="43"/>
                      <a:pt x="23" y="41"/>
                    </a:cubicBezTo>
                    <a:cubicBezTo>
                      <a:pt x="16" y="38"/>
                      <a:pt x="9" y="33"/>
                      <a:pt x="3" y="28"/>
                    </a:cubicBezTo>
                    <a:cubicBezTo>
                      <a:pt x="2" y="27"/>
                      <a:pt x="0" y="26"/>
                      <a:pt x="3" y="24"/>
                    </a:cubicBezTo>
                    <a:cubicBezTo>
                      <a:pt x="5" y="23"/>
                      <a:pt x="4" y="20"/>
                      <a:pt x="4" y="18"/>
                    </a:cubicBezTo>
                    <a:cubicBezTo>
                      <a:pt x="3" y="13"/>
                      <a:pt x="6" y="8"/>
                      <a:pt x="7" y="3"/>
                    </a:cubicBezTo>
                    <a:cubicBezTo>
                      <a:pt x="7" y="2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7168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99" name="Freeform 645"/>
              <p:cNvSpPr>
                <a:spLocks/>
              </p:cNvSpPr>
              <p:nvPr/>
            </p:nvSpPr>
            <p:spPr bwMode="auto">
              <a:xfrm>
                <a:off x="4348" y="1795"/>
                <a:ext cx="36" cy="61"/>
              </a:xfrm>
              <a:custGeom>
                <a:avLst/>
                <a:gdLst>
                  <a:gd name="T0" fmla="*/ 1 w 25"/>
                  <a:gd name="T1" fmla="*/ 32 h 42"/>
                  <a:gd name="T2" fmla="*/ 1 w 25"/>
                  <a:gd name="T3" fmla="*/ 25 h 42"/>
                  <a:gd name="T4" fmla="*/ 7 w 25"/>
                  <a:gd name="T5" fmla="*/ 8 h 42"/>
                  <a:gd name="T6" fmla="*/ 7 w 25"/>
                  <a:gd name="T7" fmla="*/ 6 h 42"/>
                  <a:gd name="T8" fmla="*/ 15 w 25"/>
                  <a:gd name="T9" fmla="*/ 1 h 42"/>
                  <a:gd name="T10" fmla="*/ 21 w 25"/>
                  <a:gd name="T11" fmla="*/ 8 h 42"/>
                  <a:gd name="T12" fmla="*/ 23 w 25"/>
                  <a:gd name="T13" fmla="*/ 19 h 42"/>
                  <a:gd name="T14" fmla="*/ 23 w 25"/>
                  <a:gd name="T15" fmla="*/ 34 h 42"/>
                  <a:gd name="T16" fmla="*/ 18 w 25"/>
                  <a:gd name="T17" fmla="*/ 31 h 42"/>
                  <a:gd name="T18" fmla="*/ 17 w 25"/>
                  <a:gd name="T19" fmla="*/ 30 h 42"/>
                  <a:gd name="T20" fmla="*/ 18 w 25"/>
                  <a:gd name="T21" fmla="*/ 31 h 42"/>
                  <a:gd name="T22" fmla="*/ 19 w 25"/>
                  <a:gd name="T23" fmla="*/ 35 h 42"/>
                  <a:gd name="T24" fmla="*/ 18 w 25"/>
                  <a:gd name="T25" fmla="*/ 37 h 42"/>
                  <a:gd name="T26" fmla="*/ 16 w 25"/>
                  <a:gd name="T27" fmla="*/ 35 h 42"/>
                  <a:gd name="T28" fmla="*/ 16 w 25"/>
                  <a:gd name="T29" fmla="*/ 38 h 42"/>
                  <a:gd name="T30" fmla="*/ 13 w 25"/>
                  <a:gd name="T31" fmla="*/ 37 h 42"/>
                  <a:gd name="T32" fmla="*/ 13 w 25"/>
                  <a:gd name="T33" fmla="*/ 38 h 42"/>
                  <a:gd name="T34" fmla="*/ 10 w 25"/>
                  <a:gd name="T35" fmla="*/ 41 h 42"/>
                  <a:gd name="T36" fmla="*/ 7 w 25"/>
                  <a:gd name="T37" fmla="*/ 39 h 42"/>
                  <a:gd name="T38" fmla="*/ 6 w 25"/>
                  <a:gd name="T39" fmla="*/ 32 h 42"/>
                  <a:gd name="T40" fmla="*/ 7 w 25"/>
                  <a:gd name="T41" fmla="*/ 28 h 42"/>
                  <a:gd name="T42" fmla="*/ 8 w 25"/>
                  <a:gd name="T43" fmla="*/ 22 h 42"/>
                  <a:gd name="T44" fmla="*/ 5 w 25"/>
                  <a:gd name="T45" fmla="*/ 30 h 42"/>
                  <a:gd name="T46" fmla="*/ 1 w 25"/>
                  <a:gd name="T47" fmla="*/ 3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42">
                    <a:moveTo>
                      <a:pt x="1" y="32"/>
                    </a:moveTo>
                    <a:cubicBezTo>
                      <a:pt x="1" y="30"/>
                      <a:pt x="1" y="27"/>
                      <a:pt x="1" y="25"/>
                    </a:cubicBezTo>
                    <a:cubicBezTo>
                      <a:pt x="0" y="18"/>
                      <a:pt x="2" y="13"/>
                      <a:pt x="7" y="8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10" y="4"/>
                      <a:pt x="12" y="0"/>
                      <a:pt x="15" y="1"/>
                    </a:cubicBezTo>
                    <a:cubicBezTo>
                      <a:pt x="17" y="1"/>
                      <a:pt x="19" y="6"/>
                      <a:pt x="21" y="8"/>
                    </a:cubicBezTo>
                    <a:cubicBezTo>
                      <a:pt x="25" y="11"/>
                      <a:pt x="24" y="15"/>
                      <a:pt x="23" y="19"/>
                    </a:cubicBezTo>
                    <a:cubicBezTo>
                      <a:pt x="23" y="24"/>
                      <a:pt x="23" y="29"/>
                      <a:pt x="23" y="34"/>
                    </a:cubicBezTo>
                    <a:cubicBezTo>
                      <a:pt x="20" y="34"/>
                      <a:pt x="21" y="30"/>
                      <a:pt x="18" y="31"/>
                    </a:cubicBezTo>
                    <a:cubicBezTo>
                      <a:pt x="18" y="31"/>
                      <a:pt x="18" y="30"/>
                      <a:pt x="17" y="30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8" y="32"/>
                      <a:pt x="19" y="33"/>
                      <a:pt x="19" y="35"/>
                    </a:cubicBezTo>
                    <a:cubicBezTo>
                      <a:pt x="19" y="36"/>
                      <a:pt x="19" y="37"/>
                      <a:pt x="18" y="37"/>
                    </a:cubicBezTo>
                    <a:cubicBezTo>
                      <a:pt x="16" y="37"/>
                      <a:pt x="16" y="36"/>
                      <a:pt x="16" y="35"/>
                    </a:cubicBezTo>
                    <a:cubicBezTo>
                      <a:pt x="16" y="36"/>
                      <a:pt x="17" y="37"/>
                      <a:pt x="16" y="38"/>
                    </a:cubicBezTo>
                    <a:cubicBezTo>
                      <a:pt x="15" y="39"/>
                      <a:pt x="14" y="38"/>
                      <a:pt x="13" y="37"/>
                    </a:cubicBezTo>
                    <a:cubicBezTo>
                      <a:pt x="13" y="37"/>
                      <a:pt x="13" y="38"/>
                      <a:pt x="13" y="38"/>
                    </a:cubicBezTo>
                    <a:cubicBezTo>
                      <a:pt x="13" y="40"/>
                      <a:pt x="12" y="40"/>
                      <a:pt x="10" y="41"/>
                    </a:cubicBezTo>
                    <a:cubicBezTo>
                      <a:pt x="8" y="42"/>
                      <a:pt x="8" y="40"/>
                      <a:pt x="7" y="39"/>
                    </a:cubicBezTo>
                    <a:cubicBezTo>
                      <a:pt x="5" y="37"/>
                      <a:pt x="5" y="34"/>
                      <a:pt x="6" y="32"/>
                    </a:cubicBezTo>
                    <a:cubicBezTo>
                      <a:pt x="7" y="30"/>
                      <a:pt x="8" y="29"/>
                      <a:pt x="7" y="28"/>
                    </a:cubicBezTo>
                    <a:cubicBezTo>
                      <a:pt x="7" y="26"/>
                      <a:pt x="7" y="24"/>
                      <a:pt x="8" y="22"/>
                    </a:cubicBezTo>
                    <a:cubicBezTo>
                      <a:pt x="7" y="24"/>
                      <a:pt x="6" y="27"/>
                      <a:pt x="5" y="30"/>
                    </a:cubicBezTo>
                    <a:cubicBezTo>
                      <a:pt x="4" y="31"/>
                      <a:pt x="3" y="33"/>
                      <a:pt x="1" y="32"/>
                    </a:cubicBezTo>
                    <a:close/>
                  </a:path>
                </a:pathLst>
              </a:custGeom>
              <a:solidFill>
                <a:srgbClr val="8F9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0" name="Freeform 646"/>
              <p:cNvSpPr>
                <a:spLocks/>
              </p:cNvSpPr>
              <p:nvPr/>
            </p:nvSpPr>
            <p:spPr bwMode="auto">
              <a:xfrm>
                <a:off x="4343" y="1819"/>
                <a:ext cx="38" cy="64"/>
              </a:xfrm>
              <a:custGeom>
                <a:avLst/>
                <a:gdLst>
                  <a:gd name="T0" fmla="*/ 4 w 26"/>
                  <a:gd name="T1" fmla="*/ 15 h 44"/>
                  <a:gd name="T2" fmla="*/ 9 w 26"/>
                  <a:gd name="T3" fmla="*/ 7 h 44"/>
                  <a:gd name="T4" fmla="*/ 11 w 26"/>
                  <a:gd name="T5" fmla="*/ 0 h 44"/>
                  <a:gd name="T6" fmla="*/ 12 w 26"/>
                  <a:gd name="T7" fmla="*/ 8 h 44"/>
                  <a:gd name="T8" fmla="*/ 10 w 26"/>
                  <a:gd name="T9" fmla="*/ 18 h 44"/>
                  <a:gd name="T10" fmla="*/ 12 w 26"/>
                  <a:gd name="T11" fmla="*/ 23 h 44"/>
                  <a:gd name="T12" fmla="*/ 15 w 26"/>
                  <a:gd name="T13" fmla="*/ 21 h 44"/>
                  <a:gd name="T14" fmla="*/ 16 w 26"/>
                  <a:gd name="T15" fmla="*/ 18 h 44"/>
                  <a:gd name="T16" fmla="*/ 18 w 26"/>
                  <a:gd name="T17" fmla="*/ 21 h 44"/>
                  <a:gd name="T18" fmla="*/ 18 w 26"/>
                  <a:gd name="T19" fmla="*/ 15 h 44"/>
                  <a:gd name="T20" fmla="*/ 20 w 26"/>
                  <a:gd name="T21" fmla="*/ 19 h 44"/>
                  <a:gd name="T22" fmla="*/ 20 w 26"/>
                  <a:gd name="T23" fmla="*/ 11 h 44"/>
                  <a:gd name="T24" fmla="*/ 23 w 26"/>
                  <a:gd name="T25" fmla="*/ 11 h 44"/>
                  <a:gd name="T26" fmla="*/ 26 w 26"/>
                  <a:gd name="T27" fmla="*/ 17 h 44"/>
                  <a:gd name="T28" fmla="*/ 25 w 26"/>
                  <a:gd name="T29" fmla="*/ 34 h 44"/>
                  <a:gd name="T30" fmla="*/ 24 w 26"/>
                  <a:gd name="T31" fmla="*/ 38 h 44"/>
                  <a:gd name="T32" fmla="*/ 20 w 26"/>
                  <a:gd name="T33" fmla="*/ 43 h 44"/>
                  <a:gd name="T34" fmla="*/ 17 w 26"/>
                  <a:gd name="T35" fmla="*/ 44 h 44"/>
                  <a:gd name="T36" fmla="*/ 17 w 26"/>
                  <a:gd name="T37" fmla="*/ 42 h 44"/>
                  <a:gd name="T38" fmla="*/ 16 w 26"/>
                  <a:gd name="T39" fmla="*/ 35 h 44"/>
                  <a:gd name="T40" fmla="*/ 13 w 26"/>
                  <a:gd name="T41" fmla="*/ 29 h 44"/>
                  <a:gd name="T42" fmla="*/ 13 w 26"/>
                  <a:gd name="T43" fmla="*/ 36 h 44"/>
                  <a:gd name="T44" fmla="*/ 12 w 26"/>
                  <a:gd name="T45" fmla="*/ 33 h 44"/>
                  <a:gd name="T46" fmla="*/ 7 w 26"/>
                  <a:gd name="T47" fmla="*/ 31 h 44"/>
                  <a:gd name="T48" fmla="*/ 2 w 26"/>
                  <a:gd name="T49" fmla="*/ 29 h 44"/>
                  <a:gd name="T50" fmla="*/ 4 w 26"/>
                  <a:gd name="T51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44">
                    <a:moveTo>
                      <a:pt x="4" y="15"/>
                    </a:moveTo>
                    <a:cubicBezTo>
                      <a:pt x="8" y="14"/>
                      <a:pt x="7" y="9"/>
                      <a:pt x="9" y="7"/>
                    </a:cubicBezTo>
                    <a:cubicBezTo>
                      <a:pt x="10" y="5"/>
                      <a:pt x="10" y="3"/>
                      <a:pt x="11" y="0"/>
                    </a:cubicBezTo>
                    <a:cubicBezTo>
                      <a:pt x="11" y="3"/>
                      <a:pt x="13" y="4"/>
                      <a:pt x="12" y="8"/>
                    </a:cubicBezTo>
                    <a:cubicBezTo>
                      <a:pt x="11" y="10"/>
                      <a:pt x="11" y="14"/>
                      <a:pt x="10" y="18"/>
                    </a:cubicBezTo>
                    <a:cubicBezTo>
                      <a:pt x="9" y="20"/>
                      <a:pt x="12" y="21"/>
                      <a:pt x="12" y="23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5" y="20"/>
                      <a:pt x="16" y="19"/>
                      <a:pt x="16" y="18"/>
                    </a:cubicBezTo>
                    <a:cubicBezTo>
                      <a:pt x="17" y="19"/>
                      <a:pt x="16" y="20"/>
                      <a:pt x="18" y="21"/>
                    </a:cubicBezTo>
                    <a:cubicBezTo>
                      <a:pt x="20" y="19"/>
                      <a:pt x="17" y="17"/>
                      <a:pt x="18" y="15"/>
                    </a:cubicBezTo>
                    <a:cubicBezTo>
                      <a:pt x="20" y="16"/>
                      <a:pt x="19" y="18"/>
                      <a:pt x="20" y="19"/>
                    </a:cubicBezTo>
                    <a:cubicBezTo>
                      <a:pt x="21" y="16"/>
                      <a:pt x="19" y="14"/>
                      <a:pt x="20" y="11"/>
                    </a:cubicBezTo>
                    <a:cubicBezTo>
                      <a:pt x="22" y="14"/>
                      <a:pt x="22" y="14"/>
                      <a:pt x="23" y="11"/>
                    </a:cubicBezTo>
                    <a:cubicBezTo>
                      <a:pt x="25" y="12"/>
                      <a:pt x="24" y="15"/>
                      <a:pt x="26" y="17"/>
                    </a:cubicBezTo>
                    <a:cubicBezTo>
                      <a:pt x="26" y="22"/>
                      <a:pt x="25" y="28"/>
                      <a:pt x="25" y="34"/>
                    </a:cubicBezTo>
                    <a:cubicBezTo>
                      <a:pt x="25" y="35"/>
                      <a:pt x="26" y="37"/>
                      <a:pt x="24" y="38"/>
                    </a:cubicBezTo>
                    <a:cubicBezTo>
                      <a:pt x="21" y="39"/>
                      <a:pt x="23" y="43"/>
                      <a:pt x="20" y="43"/>
                    </a:cubicBezTo>
                    <a:cubicBezTo>
                      <a:pt x="19" y="44"/>
                      <a:pt x="18" y="44"/>
                      <a:pt x="17" y="44"/>
                    </a:cubicBezTo>
                    <a:cubicBezTo>
                      <a:pt x="17" y="44"/>
                      <a:pt x="17" y="43"/>
                      <a:pt x="17" y="42"/>
                    </a:cubicBezTo>
                    <a:cubicBezTo>
                      <a:pt x="18" y="39"/>
                      <a:pt x="17" y="36"/>
                      <a:pt x="16" y="35"/>
                    </a:cubicBezTo>
                    <a:cubicBezTo>
                      <a:pt x="14" y="33"/>
                      <a:pt x="14" y="31"/>
                      <a:pt x="13" y="29"/>
                    </a:cubicBezTo>
                    <a:cubicBezTo>
                      <a:pt x="13" y="32"/>
                      <a:pt x="13" y="34"/>
                      <a:pt x="13" y="36"/>
                    </a:cubicBezTo>
                    <a:cubicBezTo>
                      <a:pt x="12" y="35"/>
                      <a:pt x="13" y="34"/>
                      <a:pt x="12" y="33"/>
                    </a:cubicBezTo>
                    <a:cubicBezTo>
                      <a:pt x="11" y="31"/>
                      <a:pt x="10" y="29"/>
                      <a:pt x="7" y="31"/>
                    </a:cubicBezTo>
                    <a:cubicBezTo>
                      <a:pt x="5" y="32"/>
                      <a:pt x="3" y="32"/>
                      <a:pt x="2" y="29"/>
                    </a:cubicBezTo>
                    <a:cubicBezTo>
                      <a:pt x="1" y="24"/>
                      <a:pt x="0" y="19"/>
                      <a:pt x="4" y="15"/>
                    </a:cubicBezTo>
                    <a:close/>
                  </a:path>
                </a:pathLst>
              </a:custGeom>
              <a:solidFill>
                <a:srgbClr val="7575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1" name="Freeform 647"/>
              <p:cNvSpPr>
                <a:spLocks/>
              </p:cNvSpPr>
              <p:nvPr/>
            </p:nvSpPr>
            <p:spPr bwMode="auto">
              <a:xfrm>
                <a:off x="4355" y="1913"/>
                <a:ext cx="32" cy="55"/>
              </a:xfrm>
              <a:custGeom>
                <a:avLst/>
                <a:gdLst>
                  <a:gd name="T0" fmla="*/ 15 w 22"/>
                  <a:gd name="T1" fmla="*/ 5 h 38"/>
                  <a:gd name="T2" fmla="*/ 19 w 22"/>
                  <a:gd name="T3" fmla="*/ 22 h 38"/>
                  <a:gd name="T4" fmla="*/ 21 w 22"/>
                  <a:gd name="T5" fmla="*/ 18 h 38"/>
                  <a:gd name="T6" fmla="*/ 19 w 22"/>
                  <a:gd name="T7" fmla="*/ 30 h 38"/>
                  <a:gd name="T8" fmla="*/ 12 w 22"/>
                  <a:gd name="T9" fmla="*/ 38 h 38"/>
                  <a:gd name="T10" fmla="*/ 9 w 22"/>
                  <a:gd name="T11" fmla="*/ 32 h 38"/>
                  <a:gd name="T12" fmla="*/ 6 w 22"/>
                  <a:gd name="T13" fmla="*/ 30 h 38"/>
                  <a:gd name="T14" fmla="*/ 5 w 22"/>
                  <a:gd name="T15" fmla="*/ 29 h 38"/>
                  <a:gd name="T16" fmla="*/ 4 w 22"/>
                  <a:gd name="T17" fmla="*/ 16 h 38"/>
                  <a:gd name="T18" fmla="*/ 1 w 22"/>
                  <a:gd name="T19" fmla="*/ 13 h 38"/>
                  <a:gd name="T20" fmla="*/ 2 w 22"/>
                  <a:gd name="T21" fmla="*/ 10 h 38"/>
                  <a:gd name="T22" fmla="*/ 7 w 22"/>
                  <a:gd name="T23" fmla="*/ 4 h 38"/>
                  <a:gd name="T24" fmla="*/ 9 w 22"/>
                  <a:gd name="T25" fmla="*/ 3 h 38"/>
                  <a:gd name="T26" fmla="*/ 12 w 22"/>
                  <a:gd name="T27" fmla="*/ 0 h 38"/>
                  <a:gd name="T28" fmla="*/ 15 w 22"/>
                  <a:gd name="T29" fmla="*/ 5 h 38"/>
                  <a:gd name="T30" fmla="*/ 14 w 22"/>
                  <a:gd name="T31" fmla="*/ 5 h 38"/>
                  <a:gd name="T32" fmla="*/ 15 w 22"/>
                  <a:gd name="T33" fmla="*/ 5 h 38"/>
                  <a:gd name="T34" fmla="*/ 15 w 22"/>
                  <a:gd name="T35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" h="38">
                    <a:moveTo>
                      <a:pt x="15" y="5"/>
                    </a:moveTo>
                    <a:cubicBezTo>
                      <a:pt x="18" y="10"/>
                      <a:pt x="22" y="15"/>
                      <a:pt x="19" y="22"/>
                    </a:cubicBezTo>
                    <a:cubicBezTo>
                      <a:pt x="20" y="21"/>
                      <a:pt x="21" y="20"/>
                      <a:pt x="21" y="18"/>
                    </a:cubicBezTo>
                    <a:cubicBezTo>
                      <a:pt x="22" y="23"/>
                      <a:pt x="19" y="26"/>
                      <a:pt x="19" y="30"/>
                    </a:cubicBezTo>
                    <a:cubicBezTo>
                      <a:pt x="17" y="33"/>
                      <a:pt x="14" y="35"/>
                      <a:pt x="12" y="38"/>
                    </a:cubicBezTo>
                    <a:cubicBezTo>
                      <a:pt x="9" y="37"/>
                      <a:pt x="9" y="35"/>
                      <a:pt x="9" y="32"/>
                    </a:cubicBezTo>
                    <a:cubicBezTo>
                      <a:pt x="10" y="31"/>
                      <a:pt x="9" y="29"/>
                      <a:pt x="6" y="30"/>
                    </a:cubicBezTo>
                    <a:cubicBezTo>
                      <a:pt x="6" y="30"/>
                      <a:pt x="5" y="31"/>
                      <a:pt x="5" y="29"/>
                    </a:cubicBezTo>
                    <a:cubicBezTo>
                      <a:pt x="7" y="25"/>
                      <a:pt x="3" y="21"/>
                      <a:pt x="4" y="16"/>
                    </a:cubicBezTo>
                    <a:cubicBezTo>
                      <a:pt x="4" y="14"/>
                      <a:pt x="2" y="14"/>
                      <a:pt x="1" y="13"/>
                    </a:cubicBezTo>
                    <a:cubicBezTo>
                      <a:pt x="0" y="12"/>
                      <a:pt x="6" y="13"/>
                      <a:pt x="2" y="10"/>
                    </a:cubicBezTo>
                    <a:cubicBezTo>
                      <a:pt x="0" y="10"/>
                      <a:pt x="4" y="4"/>
                      <a:pt x="7" y="4"/>
                    </a:cubicBezTo>
                    <a:cubicBezTo>
                      <a:pt x="8" y="4"/>
                      <a:pt x="9" y="5"/>
                      <a:pt x="9" y="3"/>
                    </a:cubicBezTo>
                    <a:cubicBezTo>
                      <a:pt x="9" y="2"/>
                      <a:pt x="10" y="0"/>
                      <a:pt x="12" y="0"/>
                    </a:cubicBezTo>
                    <a:cubicBezTo>
                      <a:pt x="14" y="1"/>
                      <a:pt x="15" y="2"/>
                      <a:pt x="15" y="5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4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lose/>
                  </a:path>
                </a:pathLst>
              </a:custGeom>
              <a:solidFill>
                <a:srgbClr val="5C4E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2" name="Freeform 648"/>
              <p:cNvSpPr>
                <a:spLocks/>
              </p:cNvSpPr>
              <p:nvPr/>
            </p:nvSpPr>
            <p:spPr bwMode="auto">
              <a:xfrm>
                <a:off x="4339" y="1613"/>
                <a:ext cx="20" cy="66"/>
              </a:xfrm>
              <a:custGeom>
                <a:avLst/>
                <a:gdLst>
                  <a:gd name="T0" fmla="*/ 0 w 14"/>
                  <a:gd name="T1" fmla="*/ 4 h 46"/>
                  <a:gd name="T2" fmla="*/ 0 w 14"/>
                  <a:gd name="T3" fmla="*/ 0 h 46"/>
                  <a:gd name="T4" fmla="*/ 2 w 14"/>
                  <a:gd name="T5" fmla="*/ 12 h 46"/>
                  <a:gd name="T6" fmla="*/ 5 w 14"/>
                  <a:gd name="T7" fmla="*/ 25 h 46"/>
                  <a:gd name="T8" fmla="*/ 3 w 14"/>
                  <a:gd name="T9" fmla="*/ 3 h 46"/>
                  <a:gd name="T10" fmla="*/ 8 w 14"/>
                  <a:gd name="T11" fmla="*/ 30 h 46"/>
                  <a:gd name="T12" fmla="*/ 5 w 14"/>
                  <a:gd name="T13" fmla="*/ 5 h 46"/>
                  <a:gd name="T14" fmla="*/ 7 w 14"/>
                  <a:gd name="T15" fmla="*/ 12 h 46"/>
                  <a:gd name="T16" fmla="*/ 8 w 14"/>
                  <a:gd name="T17" fmla="*/ 9 h 46"/>
                  <a:gd name="T18" fmla="*/ 14 w 14"/>
                  <a:gd name="T19" fmla="*/ 45 h 46"/>
                  <a:gd name="T20" fmla="*/ 6 w 14"/>
                  <a:gd name="T21" fmla="*/ 46 h 46"/>
                  <a:gd name="T22" fmla="*/ 6 w 14"/>
                  <a:gd name="T23" fmla="*/ 45 h 46"/>
                  <a:gd name="T24" fmla="*/ 2 w 14"/>
                  <a:gd name="T25" fmla="*/ 23 h 46"/>
                  <a:gd name="T26" fmla="*/ 1 w 14"/>
                  <a:gd name="T27" fmla="*/ 10 h 46"/>
                  <a:gd name="T28" fmla="*/ 0 w 14"/>
                  <a:gd name="T29" fmla="*/ 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46">
                    <a:moveTo>
                      <a:pt x="0" y="4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3" y="4"/>
                      <a:pt x="2" y="8"/>
                      <a:pt x="2" y="12"/>
                    </a:cubicBezTo>
                    <a:cubicBezTo>
                      <a:pt x="3" y="16"/>
                      <a:pt x="3" y="20"/>
                      <a:pt x="5" y="25"/>
                    </a:cubicBezTo>
                    <a:cubicBezTo>
                      <a:pt x="5" y="18"/>
                      <a:pt x="2" y="11"/>
                      <a:pt x="3" y="3"/>
                    </a:cubicBezTo>
                    <a:cubicBezTo>
                      <a:pt x="6" y="13"/>
                      <a:pt x="5" y="22"/>
                      <a:pt x="8" y="30"/>
                    </a:cubicBezTo>
                    <a:cubicBezTo>
                      <a:pt x="7" y="22"/>
                      <a:pt x="6" y="13"/>
                      <a:pt x="5" y="5"/>
                    </a:cubicBezTo>
                    <a:cubicBezTo>
                      <a:pt x="7" y="7"/>
                      <a:pt x="7" y="9"/>
                      <a:pt x="7" y="12"/>
                    </a:cubicBezTo>
                    <a:cubicBezTo>
                      <a:pt x="8" y="10"/>
                      <a:pt x="8" y="9"/>
                      <a:pt x="8" y="9"/>
                    </a:cubicBezTo>
                    <a:cubicBezTo>
                      <a:pt x="10" y="21"/>
                      <a:pt x="14" y="33"/>
                      <a:pt x="14" y="45"/>
                    </a:cubicBezTo>
                    <a:cubicBezTo>
                      <a:pt x="11" y="45"/>
                      <a:pt x="9" y="46"/>
                      <a:pt x="6" y="46"/>
                    </a:cubicBezTo>
                    <a:cubicBezTo>
                      <a:pt x="6" y="46"/>
                      <a:pt x="6" y="45"/>
                      <a:pt x="6" y="45"/>
                    </a:cubicBezTo>
                    <a:cubicBezTo>
                      <a:pt x="6" y="37"/>
                      <a:pt x="4" y="30"/>
                      <a:pt x="2" y="23"/>
                    </a:cubicBezTo>
                    <a:cubicBezTo>
                      <a:pt x="1" y="19"/>
                      <a:pt x="0" y="14"/>
                      <a:pt x="1" y="10"/>
                    </a:cubicBezTo>
                    <a:cubicBezTo>
                      <a:pt x="1" y="8"/>
                      <a:pt x="2" y="6"/>
                      <a:pt x="0" y="4"/>
                    </a:cubicBezTo>
                    <a:close/>
                  </a:path>
                </a:pathLst>
              </a:custGeom>
              <a:solidFill>
                <a:srgbClr val="918B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3" name="Freeform 649"/>
              <p:cNvSpPr>
                <a:spLocks/>
              </p:cNvSpPr>
              <p:nvPr/>
            </p:nvSpPr>
            <p:spPr bwMode="auto">
              <a:xfrm>
                <a:off x="4267" y="1659"/>
                <a:ext cx="65" cy="98"/>
              </a:xfrm>
              <a:custGeom>
                <a:avLst/>
                <a:gdLst>
                  <a:gd name="T0" fmla="*/ 9 w 45"/>
                  <a:gd name="T1" fmla="*/ 13 h 68"/>
                  <a:gd name="T2" fmla="*/ 15 w 45"/>
                  <a:gd name="T3" fmla="*/ 24 h 68"/>
                  <a:gd name="T4" fmla="*/ 25 w 45"/>
                  <a:gd name="T5" fmla="*/ 40 h 68"/>
                  <a:gd name="T6" fmla="*/ 29 w 45"/>
                  <a:gd name="T7" fmla="*/ 46 h 68"/>
                  <a:gd name="T8" fmla="*/ 37 w 45"/>
                  <a:gd name="T9" fmla="*/ 52 h 68"/>
                  <a:gd name="T10" fmla="*/ 44 w 45"/>
                  <a:gd name="T11" fmla="*/ 57 h 68"/>
                  <a:gd name="T12" fmla="*/ 45 w 45"/>
                  <a:gd name="T13" fmla="*/ 68 h 68"/>
                  <a:gd name="T14" fmla="*/ 35 w 45"/>
                  <a:gd name="T15" fmla="*/ 57 h 68"/>
                  <a:gd name="T16" fmla="*/ 32 w 45"/>
                  <a:gd name="T17" fmla="*/ 56 h 68"/>
                  <a:gd name="T18" fmla="*/ 24 w 45"/>
                  <a:gd name="T19" fmla="*/ 41 h 68"/>
                  <a:gd name="T20" fmla="*/ 22 w 45"/>
                  <a:gd name="T21" fmla="*/ 39 h 68"/>
                  <a:gd name="T22" fmla="*/ 0 w 45"/>
                  <a:gd name="T23" fmla="*/ 3 h 68"/>
                  <a:gd name="T24" fmla="*/ 0 w 45"/>
                  <a:gd name="T25" fmla="*/ 0 h 68"/>
                  <a:gd name="T26" fmla="*/ 9 w 45"/>
                  <a:gd name="T27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68">
                    <a:moveTo>
                      <a:pt x="9" y="13"/>
                    </a:moveTo>
                    <a:cubicBezTo>
                      <a:pt x="11" y="17"/>
                      <a:pt x="13" y="20"/>
                      <a:pt x="15" y="24"/>
                    </a:cubicBezTo>
                    <a:cubicBezTo>
                      <a:pt x="17" y="30"/>
                      <a:pt x="21" y="35"/>
                      <a:pt x="25" y="40"/>
                    </a:cubicBezTo>
                    <a:cubicBezTo>
                      <a:pt x="26" y="42"/>
                      <a:pt x="28" y="44"/>
                      <a:pt x="29" y="46"/>
                    </a:cubicBezTo>
                    <a:cubicBezTo>
                      <a:pt x="31" y="49"/>
                      <a:pt x="33" y="52"/>
                      <a:pt x="37" y="52"/>
                    </a:cubicBezTo>
                    <a:cubicBezTo>
                      <a:pt x="41" y="52"/>
                      <a:pt x="41" y="57"/>
                      <a:pt x="44" y="57"/>
                    </a:cubicBezTo>
                    <a:cubicBezTo>
                      <a:pt x="41" y="60"/>
                      <a:pt x="45" y="64"/>
                      <a:pt x="45" y="68"/>
                    </a:cubicBezTo>
                    <a:cubicBezTo>
                      <a:pt x="42" y="64"/>
                      <a:pt x="38" y="61"/>
                      <a:pt x="35" y="57"/>
                    </a:cubicBezTo>
                    <a:cubicBezTo>
                      <a:pt x="34" y="57"/>
                      <a:pt x="34" y="53"/>
                      <a:pt x="32" y="56"/>
                    </a:cubicBezTo>
                    <a:cubicBezTo>
                      <a:pt x="29" y="52"/>
                      <a:pt x="24" y="47"/>
                      <a:pt x="24" y="41"/>
                    </a:cubicBezTo>
                    <a:cubicBezTo>
                      <a:pt x="24" y="41"/>
                      <a:pt x="23" y="40"/>
                      <a:pt x="22" y="39"/>
                    </a:cubicBezTo>
                    <a:cubicBezTo>
                      <a:pt x="14" y="28"/>
                      <a:pt x="7" y="16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4" y="5"/>
                      <a:pt x="5" y="10"/>
                      <a:pt x="9" y="13"/>
                    </a:cubicBezTo>
                    <a:close/>
                  </a:path>
                </a:pathLst>
              </a:custGeom>
              <a:solidFill>
                <a:srgbClr val="4F4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4" name="Freeform 650"/>
              <p:cNvSpPr>
                <a:spLocks/>
              </p:cNvSpPr>
              <p:nvPr/>
            </p:nvSpPr>
            <p:spPr bwMode="auto">
              <a:xfrm>
                <a:off x="4299" y="1577"/>
                <a:ext cx="17" cy="39"/>
              </a:xfrm>
              <a:custGeom>
                <a:avLst/>
                <a:gdLst>
                  <a:gd name="T0" fmla="*/ 12 w 12"/>
                  <a:gd name="T1" fmla="*/ 3 h 27"/>
                  <a:gd name="T2" fmla="*/ 9 w 12"/>
                  <a:gd name="T3" fmla="*/ 22 h 27"/>
                  <a:gd name="T4" fmla="*/ 8 w 12"/>
                  <a:gd name="T5" fmla="*/ 23 h 27"/>
                  <a:gd name="T6" fmla="*/ 9 w 12"/>
                  <a:gd name="T7" fmla="*/ 27 h 27"/>
                  <a:gd name="T8" fmla="*/ 6 w 12"/>
                  <a:gd name="T9" fmla="*/ 26 h 27"/>
                  <a:gd name="T10" fmla="*/ 0 w 12"/>
                  <a:gd name="T11" fmla="*/ 20 h 27"/>
                  <a:gd name="T12" fmla="*/ 2 w 12"/>
                  <a:gd name="T13" fmla="*/ 4 h 27"/>
                  <a:gd name="T14" fmla="*/ 12 w 12"/>
                  <a:gd name="T15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7">
                    <a:moveTo>
                      <a:pt x="12" y="3"/>
                    </a:moveTo>
                    <a:cubicBezTo>
                      <a:pt x="12" y="9"/>
                      <a:pt x="7" y="15"/>
                      <a:pt x="9" y="22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11" y="24"/>
                      <a:pt x="9" y="26"/>
                      <a:pt x="9" y="27"/>
                    </a:cubicBezTo>
                    <a:cubicBezTo>
                      <a:pt x="8" y="27"/>
                      <a:pt x="7" y="27"/>
                      <a:pt x="6" y="26"/>
                    </a:cubicBezTo>
                    <a:cubicBezTo>
                      <a:pt x="1" y="27"/>
                      <a:pt x="0" y="23"/>
                      <a:pt x="0" y="20"/>
                    </a:cubicBezTo>
                    <a:cubicBezTo>
                      <a:pt x="0" y="14"/>
                      <a:pt x="0" y="9"/>
                      <a:pt x="2" y="4"/>
                    </a:cubicBezTo>
                    <a:cubicBezTo>
                      <a:pt x="5" y="0"/>
                      <a:pt x="8" y="0"/>
                      <a:pt x="12" y="3"/>
                    </a:cubicBezTo>
                    <a:close/>
                  </a:path>
                </a:pathLst>
              </a:custGeom>
              <a:solidFill>
                <a:srgbClr val="574E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5" name="Freeform 651"/>
              <p:cNvSpPr>
                <a:spLocks/>
              </p:cNvSpPr>
              <p:nvPr/>
            </p:nvSpPr>
            <p:spPr bwMode="auto">
              <a:xfrm>
                <a:off x="4400" y="1880"/>
                <a:ext cx="16" cy="39"/>
              </a:xfrm>
              <a:custGeom>
                <a:avLst/>
                <a:gdLst>
                  <a:gd name="T0" fmla="*/ 5 w 11"/>
                  <a:gd name="T1" fmla="*/ 27 h 27"/>
                  <a:gd name="T2" fmla="*/ 4 w 11"/>
                  <a:gd name="T3" fmla="*/ 22 h 27"/>
                  <a:gd name="T4" fmla="*/ 3 w 11"/>
                  <a:gd name="T5" fmla="*/ 24 h 27"/>
                  <a:gd name="T6" fmla="*/ 3 w 11"/>
                  <a:gd name="T7" fmla="*/ 20 h 27"/>
                  <a:gd name="T8" fmla="*/ 2 w 11"/>
                  <a:gd name="T9" fmla="*/ 16 h 27"/>
                  <a:gd name="T10" fmla="*/ 0 w 11"/>
                  <a:gd name="T11" fmla="*/ 12 h 27"/>
                  <a:gd name="T12" fmla="*/ 1 w 11"/>
                  <a:gd name="T13" fmla="*/ 2 h 27"/>
                  <a:gd name="T14" fmla="*/ 1 w 11"/>
                  <a:gd name="T15" fmla="*/ 10 h 27"/>
                  <a:gd name="T16" fmla="*/ 2 w 11"/>
                  <a:gd name="T17" fmla="*/ 10 h 27"/>
                  <a:gd name="T18" fmla="*/ 2 w 11"/>
                  <a:gd name="T19" fmla="*/ 0 h 27"/>
                  <a:gd name="T20" fmla="*/ 5 w 11"/>
                  <a:gd name="T21" fmla="*/ 7 h 27"/>
                  <a:gd name="T22" fmla="*/ 7 w 11"/>
                  <a:gd name="T23" fmla="*/ 11 h 27"/>
                  <a:gd name="T24" fmla="*/ 8 w 11"/>
                  <a:gd name="T25" fmla="*/ 21 h 27"/>
                  <a:gd name="T26" fmla="*/ 5 w 11"/>
                  <a:gd name="T2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27">
                    <a:moveTo>
                      <a:pt x="5" y="27"/>
                    </a:moveTo>
                    <a:cubicBezTo>
                      <a:pt x="5" y="25"/>
                      <a:pt x="5" y="24"/>
                      <a:pt x="4" y="22"/>
                    </a:cubicBezTo>
                    <a:cubicBezTo>
                      <a:pt x="3" y="22"/>
                      <a:pt x="4" y="24"/>
                      <a:pt x="3" y="24"/>
                    </a:cubicBezTo>
                    <a:cubicBezTo>
                      <a:pt x="3" y="23"/>
                      <a:pt x="2" y="21"/>
                      <a:pt x="3" y="20"/>
                    </a:cubicBezTo>
                    <a:cubicBezTo>
                      <a:pt x="5" y="18"/>
                      <a:pt x="4" y="17"/>
                      <a:pt x="2" y="16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9"/>
                      <a:pt x="0" y="5"/>
                      <a:pt x="1" y="2"/>
                    </a:cubicBezTo>
                    <a:cubicBezTo>
                      <a:pt x="1" y="5"/>
                      <a:pt x="1" y="7"/>
                      <a:pt x="1" y="10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6"/>
                      <a:pt x="2" y="3"/>
                      <a:pt x="2" y="0"/>
                    </a:cubicBezTo>
                    <a:cubicBezTo>
                      <a:pt x="4" y="2"/>
                      <a:pt x="8" y="3"/>
                      <a:pt x="5" y="7"/>
                    </a:cubicBezTo>
                    <a:cubicBezTo>
                      <a:pt x="4" y="8"/>
                      <a:pt x="5" y="10"/>
                      <a:pt x="7" y="11"/>
                    </a:cubicBezTo>
                    <a:cubicBezTo>
                      <a:pt x="11" y="15"/>
                      <a:pt x="11" y="17"/>
                      <a:pt x="8" y="21"/>
                    </a:cubicBezTo>
                    <a:cubicBezTo>
                      <a:pt x="6" y="23"/>
                      <a:pt x="5" y="25"/>
                      <a:pt x="5" y="27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6" name="Freeform 652"/>
              <p:cNvSpPr>
                <a:spLocks/>
              </p:cNvSpPr>
              <p:nvPr/>
            </p:nvSpPr>
            <p:spPr bwMode="auto">
              <a:xfrm>
                <a:off x="4388" y="1733"/>
                <a:ext cx="29" cy="39"/>
              </a:xfrm>
              <a:custGeom>
                <a:avLst/>
                <a:gdLst>
                  <a:gd name="T0" fmla="*/ 9 w 20"/>
                  <a:gd name="T1" fmla="*/ 0 h 27"/>
                  <a:gd name="T2" fmla="*/ 14 w 20"/>
                  <a:gd name="T3" fmla="*/ 14 h 27"/>
                  <a:gd name="T4" fmla="*/ 13 w 20"/>
                  <a:gd name="T5" fmla="*/ 16 h 27"/>
                  <a:gd name="T6" fmla="*/ 13 w 20"/>
                  <a:gd name="T7" fmla="*/ 18 h 27"/>
                  <a:gd name="T8" fmla="*/ 20 w 20"/>
                  <a:gd name="T9" fmla="*/ 27 h 27"/>
                  <a:gd name="T10" fmla="*/ 1 w 20"/>
                  <a:gd name="T11" fmla="*/ 9 h 27"/>
                  <a:gd name="T12" fmla="*/ 2 w 20"/>
                  <a:gd name="T13" fmla="*/ 8 h 27"/>
                  <a:gd name="T14" fmla="*/ 8 w 20"/>
                  <a:gd name="T15" fmla="*/ 2 h 27"/>
                  <a:gd name="T16" fmla="*/ 9 w 20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7">
                    <a:moveTo>
                      <a:pt x="9" y="0"/>
                    </a:moveTo>
                    <a:cubicBezTo>
                      <a:pt x="9" y="6"/>
                      <a:pt x="11" y="10"/>
                      <a:pt x="14" y="14"/>
                    </a:cubicBezTo>
                    <a:cubicBezTo>
                      <a:pt x="14" y="15"/>
                      <a:pt x="15" y="16"/>
                      <a:pt x="13" y="16"/>
                    </a:cubicBezTo>
                    <a:cubicBezTo>
                      <a:pt x="11" y="15"/>
                      <a:pt x="12" y="17"/>
                      <a:pt x="13" y="18"/>
                    </a:cubicBezTo>
                    <a:cubicBezTo>
                      <a:pt x="15" y="21"/>
                      <a:pt x="17" y="24"/>
                      <a:pt x="20" y="27"/>
                    </a:cubicBezTo>
                    <a:cubicBezTo>
                      <a:pt x="11" y="23"/>
                      <a:pt x="7" y="15"/>
                      <a:pt x="1" y="9"/>
                    </a:cubicBezTo>
                    <a:cubicBezTo>
                      <a:pt x="1" y="9"/>
                      <a:pt x="0" y="8"/>
                      <a:pt x="2" y="8"/>
                    </a:cubicBezTo>
                    <a:cubicBezTo>
                      <a:pt x="7" y="10"/>
                      <a:pt x="7" y="5"/>
                      <a:pt x="8" y="2"/>
                    </a:cubicBezTo>
                    <a:cubicBezTo>
                      <a:pt x="8" y="2"/>
                      <a:pt x="8" y="1"/>
                      <a:pt x="9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7" name="Freeform 653"/>
              <p:cNvSpPr>
                <a:spLocks/>
              </p:cNvSpPr>
              <p:nvPr/>
            </p:nvSpPr>
            <p:spPr bwMode="auto">
              <a:xfrm>
                <a:off x="4368" y="1692"/>
                <a:ext cx="23" cy="25"/>
              </a:xfrm>
              <a:custGeom>
                <a:avLst/>
                <a:gdLst>
                  <a:gd name="T0" fmla="*/ 0 w 16"/>
                  <a:gd name="T1" fmla="*/ 0 h 17"/>
                  <a:gd name="T2" fmla="*/ 15 w 16"/>
                  <a:gd name="T3" fmla="*/ 12 h 17"/>
                  <a:gd name="T4" fmla="*/ 15 w 16"/>
                  <a:gd name="T5" fmla="*/ 15 h 17"/>
                  <a:gd name="T6" fmla="*/ 13 w 16"/>
                  <a:gd name="T7" fmla="*/ 16 h 17"/>
                  <a:gd name="T8" fmla="*/ 0 w 16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0"/>
                    </a:moveTo>
                    <a:cubicBezTo>
                      <a:pt x="6" y="4"/>
                      <a:pt x="10" y="8"/>
                      <a:pt x="15" y="12"/>
                    </a:cubicBezTo>
                    <a:cubicBezTo>
                      <a:pt x="16" y="13"/>
                      <a:pt x="16" y="14"/>
                      <a:pt x="15" y="15"/>
                    </a:cubicBezTo>
                    <a:cubicBezTo>
                      <a:pt x="15" y="16"/>
                      <a:pt x="14" y="17"/>
                      <a:pt x="13" y="16"/>
                    </a:cubicBezTo>
                    <a:cubicBezTo>
                      <a:pt x="9" y="12"/>
                      <a:pt x="1" y="9"/>
                      <a:pt x="0" y="0"/>
                    </a:cubicBezTo>
                    <a:close/>
                  </a:path>
                </a:pathLst>
              </a:custGeom>
              <a:solidFill>
                <a:srgbClr val="7F70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8" name="Freeform 654"/>
              <p:cNvSpPr>
                <a:spLocks/>
              </p:cNvSpPr>
              <p:nvPr/>
            </p:nvSpPr>
            <p:spPr bwMode="auto">
              <a:xfrm>
                <a:off x="4356" y="1705"/>
                <a:ext cx="26" cy="26"/>
              </a:xfrm>
              <a:custGeom>
                <a:avLst/>
                <a:gdLst>
                  <a:gd name="T0" fmla="*/ 0 w 18"/>
                  <a:gd name="T1" fmla="*/ 0 h 18"/>
                  <a:gd name="T2" fmla="*/ 16 w 18"/>
                  <a:gd name="T3" fmla="*/ 13 h 18"/>
                  <a:gd name="T4" fmla="*/ 16 w 18"/>
                  <a:gd name="T5" fmla="*/ 17 h 18"/>
                  <a:gd name="T6" fmla="*/ 13 w 18"/>
                  <a:gd name="T7" fmla="*/ 16 h 18"/>
                  <a:gd name="T8" fmla="*/ 0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cubicBezTo>
                      <a:pt x="6" y="4"/>
                      <a:pt x="11" y="9"/>
                      <a:pt x="16" y="13"/>
                    </a:cubicBezTo>
                    <a:cubicBezTo>
                      <a:pt x="17" y="14"/>
                      <a:pt x="18" y="15"/>
                      <a:pt x="16" y="17"/>
                    </a:cubicBezTo>
                    <a:cubicBezTo>
                      <a:pt x="15" y="18"/>
                      <a:pt x="14" y="17"/>
                      <a:pt x="13" y="16"/>
                    </a:cubicBezTo>
                    <a:cubicBezTo>
                      <a:pt x="9" y="11"/>
                      <a:pt x="2" y="9"/>
                      <a:pt x="0" y="0"/>
                    </a:cubicBezTo>
                    <a:close/>
                  </a:path>
                </a:pathLst>
              </a:custGeom>
              <a:solidFill>
                <a:srgbClr val="7C6D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09" name="Freeform 655"/>
              <p:cNvSpPr>
                <a:spLocks/>
              </p:cNvSpPr>
              <p:nvPr/>
            </p:nvSpPr>
            <p:spPr bwMode="auto">
              <a:xfrm>
                <a:off x="4351" y="1728"/>
                <a:ext cx="20" cy="22"/>
              </a:xfrm>
              <a:custGeom>
                <a:avLst/>
                <a:gdLst>
                  <a:gd name="T0" fmla="*/ 14 w 14"/>
                  <a:gd name="T1" fmla="*/ 13 h 15"/>
                  <a:gd name="T2" fmla="*/ 10 w 14"/>
                  <a:gd name="T3" fmla="*/ 13 h 15"/>
                  <a:gd name="T4" fmla="*/ 1 w 14"/>
                  <a:gd name="T5" fmla="*/ 5 h 15"/>
                  <a:gd name="T6" fmla="*/ 1 w 14"/>
                  <a:gd name="T7" fmla="*/ 1 h 15"/>
                  <a:gd name="T8" fmla="*/ 3 w 14"/>
                  <a:gd name="T9" fmla="*/ 2 h 15"/>
                  <a:gd name="T10" fmla="*/ 14 w 14"/>
                  <a:gd name="T11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5">
                    <a:moveTo>
                      <a:pt x="14" y="13"/>
                    </a:moveTo>
                    <a:cubicBezTo>
                      <a:pt x="12" y="14"/>
                      <a:pt x="11" y="15"/>
                      <a:pt x="10" y="13"/>
                    </a:cubicBezTo>
                    <a:cubicBezTo>
                      <a:pt x="7" y="10"/>
                      <a:pt x="4" y="8"/>
                      <a:pt x="1" y="5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2" y="2"/>
                      <a:pt x="3" y="2"/>
                    </a:cubicBezTo>
                    <a:cubicBezTo>
                      <a:pt x="8" y="5"/>
                      <a:pt x="11" y="9"/>
                      <a:pt x="14" y="13"/>
                    </a:cubicBezTo>
                    <a:close/>
                  </a:path>
                </a:pathLst>
              </a:custGeom>
              <a:solidFill>
                <a:srgbClr val="908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0" name="Freeform 656"/>
              <p:cNvSpPr>
                <a:spLocks/>
              </p:cNvSpPr>
              <p:nvPr/>
            </p:nvSpPr>
            <p:spPr bwMode="auto">
              <a:xfrm>
                <a:off x="4392" y="1918"/>
                <a:ext cx="21" cy="26"/>
              </a:xfrm>
              <a:custGeom>
                <a:avLst/>
                <a:gdLst>
                  <a:gd name="T0" fmla="*/ 6 w 14"/>
                  <a:gd name="T1" fmla="*/ 3 h 18"/>
                  <a:gd name="T2" fmla="*/ 6 w 14"/>
                  <a:gd name="T3" fmla="*/ 8 h 18"/>
                  <a:gd name="T4" fmla="*/ 10 w 14"/>
                  <a:gd name="T5" fmla="*/ 6 h 18"/>
                  <a:gd name="T6" fmla="*/ 12 w 14"/>
                  <a:gd name="T7" fmla="*/ 0 h 18"/>
                  <a:gd name="T8" fmla="*/ 11 w 14"/>
                  <a:gd name="T9" fmla="*/ 7 h 18"/>
                  <a:gd name="T10" fmla="*/ 5 w 14"/>
                  <a:gd name="T11" fmla="*/ 14 h 18"/>
                  <a:gd name="T12" fmla="*/ 2 w 14"/>
                  <a:gd name="T13" fmla="*/ 16 h 18"/>
                  <a:gd name="T14" fmla="*/ 4 w 14"/>
                  <a:gd name="T15" fmla="*/ 14 h 18"/>
                  <a:gd name="T16" fmla="*/ 5 w 14"/>
                  <a:gd name="T17" fmla="*/ 7 h 18"/>
                  <a:gd name="T18" fmla="*/ 5 w 14"/>
                  <a:gd name="T19" fmla="*/ 3 h 18"/>
                  <a:gd name="T20" fmla="*/ 6 w 14"/>
                  <a:gd name="T2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8">
                    <a:moveTo>
                      <a:pt x="6" y="3"/>
                    </a:moveTo>
                    <a:cubicBezTo>
                      <a:pt x="6" y="4"/>
                      <a:pt x="6" y="6"/>
                      <a:pt x="6" y="8"/>
                    </a:cubicBezTo>
                    <a:cubicBezTo>
                      <a:pt x="7" y="4"/>
                      <a:pt x="9" y="8"/>
                      <a:pt x="10" y="6"/>
                    </a:cubicBezTo>
                    <a:cubicBezTo>
                      <a:pt x="12" y="4"/>
                      <a:pt x="11" y="2"/>
                      <a:pt x="12" y="0"/>
                    </a:cubicBezTo>
                    <a:cubicBezTo>
                      <a:pt x="14" y="3"/>
                      <a:pt x="14" y="5"/>
                      <a:pt x="11" y="7"/>
                    </a:cubicBezTo>
                    <a:cubicBezTo>
                      <a:pt x="9" y="9"/>
                      <a:pt x="7" y="12"/>
                      <a:pt x="5" y="14"/>
                    </a:cubicBezTo>
                    <a:cubicBezTo>
                      <a:pt x="4" y="15"/>
                      <a:pt x="3" y="18"/>
                      <a:pt x="2" y="16"/>
                    </a:cubicBezTo>
                    <a:cubicBezTo>
                      <a:pt x="0" y="13"/>
                      <a:pt x="4" y="16"/>
                      <a:pt x="4" y="14"/>
                    </a:cubicBezTo>
                    <a:cubicBezTo>
                      <a:pt x="4" y="12"/>
                      <a:pt x="5" y="9"/>
                      <a:pt x="5" y="7"/>
                    </a:cubicBezTo>
                    <a:cubicBezTo>
                      <a:pt x="5" y="6"/>
                      <a:pt x="5" y="4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1" name="Freeform 657"/>
              <p:cNvSpPr>
                <a:spLocks/>
              </p:cNvSpPr>
              <p:nvPr/>
            </p:nvSpPr>
            <p:spPr bwMode="auto">
              <a:xfrm>
                <a:off x="4362" y="1632"/>
                <a:ext cx="12" cy="44"/>
              </a:xfrm>
              <a:custGeom>
                <a:avLst/>
                <a:gdLst>
                  <a:gd name="T0" fmla="*/ 1 w 8"/>
                  <a:gd name="T1" fmla="*/ 5 h 31"/>
                  <a:gd name="T2" fmla="*/ 0 w 8"/>
                  <a:gd name="T3" fmla="*/ 0 h 31"/>
                  <a:gd name="T4" fmla="*/ 5 w 8"/>
                  <a:gd name="T5" fmla="*/ 18 h 31"/>
                  <a:gd name="T6" fmla="*/ 8 w 8"/>
                  <a:gd name="T7" fmla="*/ 30 h 31"/>
                  <a:gd name="T8" fmla="*/ 6 w 8"/>
                  <a:gd name="T9" fmla="*/ 31 h 31"/>
                  <a:gd name="T10" fmla="*/ 3 w 8"/>
                  <a:gd name="T11" fmla="*/ 19 h 31"/>
                  <a:gd name="T12" fmla="*/ 1 w 8"/>
                  <a:gd name="T13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1">
                    <a:moveTo>
                      <a:pt x="1" y="5"/>
                    </a:moveTo>
                    <a:cubicBezTo>
                      <a:pt x="1" y="4"/>
                      <a:pt x="0" y="2"/>
                      <a:pt x="0" y="0"/>
                    </a:cubicBezTo>
                    <a:cubicBezTo>
                      <a:pt x="3" y="6"/>
                      <a:pt x="4" y="12"/>
                      <a:pt x="5" y="18"/>
                    </a:cubicBezTo>
                    <a:cubicBezTo>
                      <a:pt x="5" y="22"/>
                      <a:pt x="5" y="26"/>
                      <a:pt x="8" y="30"/>
                    </a:cubicBezTo>
                    <a:cubicBezTo>
                      <a:pt x="7" y="30"/>
                      <a:pt x="7" y="31"/>
                      <a:pt x="6" y="31"/>
                    </a:cubicBezTo>
                    <a:cubicBezTo>
                      <a:pt x="4" y="28"/>
                      <a:pt x="3" y="23"/>
                      <a:pt x="3" y="19"/>
                    </a:cubicBezTo>
                    <a:cubicBezTo>
                      <a:pt x="2" y="14"/>
                      <a:pt x="2" y="10"/>
                      <a:pt x="1" y="5"/>
                    </a:cubicBezTo>
                    <a:close/>
                  </a:path>
                </a:pathLst>
              </a:custGeom>
              <a:solidFill>
                <a:srgbClr val="9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2" name="Freeform 658"/>
              <p:cNvSpPr>
                <a:spLocks/>
              </p:cNvSpPr>
              <p:nvPr/>
            </p:nvSpPr>
            <p:spPr bwMode="auto">
              <a:xfrm>
                <a:off x="4358" y="1632"/>
                <a:ext cx="11" cy="44"/>
              </a:xfrm>
              <a:custGeom>
                <a:avLst/>
                <a:gdLst>
                  <a:gd name="T0" fmla="*/ 6 w 8"/>
                  <a:gd name="T1" fmla="*/ 31 h 31"/>
                  <a:gd name="T2" fmla="*/ 0 w 8"/>
                  <a:gd name="T3" fmla="*/ 0 h 31"/>
                  <a:gd name="T4" fmla="*/ 3 w 8"/>
                  <a:gd name="T5" fmla="*/ 5 h 31"/>
                  <a:gd name="T6" fmla="*/ 6 w 8"/>
                  <a:gd name="T7" fmla="*/ 27 h 31"/>
                  <a:gd name="T8" fmla="*/ 6 w 8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1"/>
                    </a:moveTo>
                    <a:cubicBezTo>
                      <a:pt x="4" y="21"/>
                      <a:pt x="2" y="11"/>
                      <a:pt x="0" y="0"/>
                    </a:cubicBezTo>
                    <a:cubicBezTo>
                      <a:pt x="3" y="1"/>
                      <a:pt x="1" y="4"/>
                      <a:pt x="3" y="5"/>
                    </a:cubicBezTo>
                    <a:cubicBezTo>
                      <a:pt x="4" y="12"/>
                      <a:pt x="5" y="20"/>
                      <a:pt x="6" y="27"/>
                    </a:cubicBezTo>
                    <a:cubicBezTo>
                      <a:pt x="7" y="28"/>
                      <a:pt x="8" y="30"/>
                      <a:pt x="6" y="31"/>
                    </a:cubicBezTo>
                    <a:close/>
                  </a:path>
                </a:pathLst>
              </a:custGeom>
              <a:solidFill>
                <a:srgbClr val="9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3" name="Freeform 659"/>
              <p:cNvSpPr>
                <a:spLocks/>
              </p:cNvSpPr>
              <p:nvPr/>
            </p:nvSpPr>
            <p:spPr bwMode="auto">
              <a:xfrm>
                <a:off x="4392" y="2056"/>
                <a:ext cx="16" cy="37"/>
              </a:xfrm>
              <a:custGeom>
                <a:avLst/>
                <a:gdLst>
                  <a:gd name="T0" fmla="*/ 11 w 11"/>
                  <a:gd name="T1" fmla="*/ 25 h 25"/>
                  <a:gd name="T2" fmla="*/ 3 w 11"/>
                  <a:gd name="T3" fmla="*/ 10 h 25"/>
                  <a:gd name="T4" fmla="*/ 0 w 11"/>
                  <a:gd name="T5" fmla="*/ 3 h 25"/>
                  <a:gd name="T6" fmla="*/ 0 w 11"/>
                  <a:gd name="T7" fmla="*/ 1 h 25"/>
                  <a:gd name="T8" fmla="*/ 2 w 11"/>
                  <a:gd name="T9" fmla="*/ 3 h 25"/>
                  <a:gd name="T10" fmla="*/ 11 w 11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5">
                    <a:moveTo>
                      <a:pt x="11" y="25"/>
                    </a:moveTo>
                    <a:cubicBezTo>
                      <a:pt x="6" y="21"/>
                      <a:pt x="4" y="16"/>
                      <a:pt x="3" y="10"/>
                    </a:cubicBezTo>
                    <a:cubicBezTo>
                      <a:pt x="3" y="8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2" y="0"/>
                      <a:pt x="2" y="2"/>
                      <a:pt x="2" y="3"/>
                    </a:cubicBezTo>
                    <a:cubicBezTo>
                      <a:pt x="5" y="10"/>
                      <a:pt x="8" y="18"/>
                      <a:pt x="11" y="25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4" name="Freeform 660"/>
              <p:cNvSpPr>
                <a:spLocks/>
              </p:cNvSpPr>
              <p:nvPr/>
            </p:nvSpPr>
            <p:spPr bwMode="auto">
              <a:xfrm>
                <a:off x="4410" y="1752"/>
                <a:ext cx="11" cy="11"/>
              </a:xfrm>
              <a:custGeom>
                <a:avLst/>
                <a:gdLst>
                  <a:gd name="T0" fmla="*/ 8 w 8"/>
                  <a:gd name="T1" fmla="*/ 5 h 8"/>
                  <a:gd name="T2" fmla="*/ 4 w 8"/>
                  <a:gd name="T3" fmla="*/ 6 h 8"/>
                  <a:gd name="T4" fmla="*/ 1 w 8"/>
                  <a:gd name="T5" fmla="*/ 2 h 8"/>
                  <a:gd name="T6" fmla="*/ 2 w 8"/>
                  <a:gd name="T7" fmla="*/ 1 h 8"/>
                  <a:gd name="T8" fmla="*/ 4 w 8"/>
                  <a:gd name="T9" fmla="*/ 2 h 8"/>
                  <a:gd name="T10" fmla="*/ 8 w 8"/>
                  <a:gd name="T1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cubicBezTo>
                      <a:pt x="7" y="8"/>
                      <a:pt x="5" y="6"/>
                      <a:pt x="4" y="6"/>
                    </a:cubicBezTo>
                    <a:cubicBezTo>
                      <a:pt x="3" y="5"/>
                      <a:pt x="2" y="4"/>
                      <a:pt x="1" y="2"/>
                    </a:cubicBezTo>
                    <a:cubicBezTo>
                      <a:pt x="0" y="1"/>
                      <a:pt x="2" y="1"/>
                      <a:pt x="2" y="1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5" y="3"/>
                      <a:pt x="6" y="4"/>
                      <a:pt x="8" y="5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5" name="Freeform 661"/>
              <p:cNvSpPr>
                <a:spLocks/>
              </p:cNvSpPr>
              <p:nvPr/>
            </p:nvSpPr>
            <p:spPr bwMode="auto">
              <a:xfrm>
                <a:off x="4416" y="1749"/>
                <a:ext cx="11" cy="16"/>
              </a:xfrm>
              <a:custGeom>
                <a:avLst/>
                <a:gdLst>
                  <a:gd name="T0" fmla="*/ 4 w 8"/>
                  <a:gd name="T1" fmla="*/ 7 h 11"/>
                  <a:gd name="T2" fmla="*/ 0 w 8"/>
                  <a:gd name="T3" fmla="*/ 0 h 11"/>
                  <a:gd name="T4" fmla="*/ 8 w 8"/>
                  <a:gd name="T5" fmla="*/ 10 h 11"/>
                  <a:gd name="T6" fmla="*/ 8 w 8"/>
                  <a:gd name="T7" fmla="*/ 11 h 11"/>
                  <a:gd name="T8" fmla="*/ 4 w 8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4" y="7"/>
                    </a:moveTo>
                    <a:cubicBezTo>
                      <a:pt x="3" y="4"/>
                      <a:pt x="0" y="3"/>
                      <a:pt x="0" y="0"/>
                    </a:cubicBezTo>
                    <a:cubicBezTo>
                      <a:pt x="3" y="3"/>
                      <a:pt x="6" y="7"/>
                      <a:pt x="8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7" y="10"/>
                      <a:pt x="5" y="8"/>
                      <a:pt x="4" y="7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6" name="Freeform 662"/>
              <p:cNvSpPr>
                <a:spLocks/>
              </p:cNvSpPr>
              <p:nvPr/>
            </p:nvSpPr>
            <p:spPr bwMode="auto">
              <a:xfrm>
                <a:off x="4418" y="1961"/>
                <a:ext cx="6" cy="9"/>
              </a:xfrm>
              <a:custGeom>
                <a:avLst/>
                <a:gdLst>
                  <a:gd name="T0" fmla="*/ 2 w 4"/>
                  <a:gd name="T1" fmla="*/ 0 h 6"/>
                  <a:gd name="T2" fmla="*/ 1 w 4"/>
                  <a:gd name="T3" fmla="*/ 6 h 6"/>
                  <a:gd name="T4" fmla="*/ 2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cubicBezTo>
                      <a:pt x="4" y="2"/>
                      <a:pt x="3" y="4"/>
                      <a:pt x="1" y="6"/>
                    </a:cubicBezTo>
                    <a:cubicBezTo>
                      <a:pt x="1" y="4"/>
                      <a:pt x="0" y="2"/>
                      <a:pt x="2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7" name="Freeform 663"/>
              <p:cNvSpPr>
                <a:spLocks/>
              </p:cNvSpPr>
              <p:nvPr/>
            </p:nvSpPr>
            <p:spPr bwMode="auto">
              <a:xfrm>
                <a:off x="4374" y="2017"/>
                <a:ext cx="5" cy="15"/>
              </a:xfrm>
              <a:custGeom>
                <a:avLst/>
                <a:gdLst>
                  <a:gd name="T0" fmla="*/ 0 w 4"/>
                  <a:gd name="T1" fmla="*/ 0 h 10"/>
                  <a:gd name="T2" fmla="*/ 4 w 4"/>
                  <a:gd name="T3" fmla="*/ 10 h 10"/>
                  <a:gd name="T4" fmla="*/ 0 w 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0">
                    <a:moveTo>
                      <a:pt x="0" y="0"/>
                    </a:moveTo>
                    <a:cubicBezTo>
                      <a:pt x="3" y="3"/>
                      <a:pt x="2" y="7"/>
                      <a:pt x="4" y="10"/>
                    </a:cubicBezTo>
                    <a:cubicBezTo>
                      <a:pt x="1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8" name="Freeform 664"/>
              <p:cNvSpPr>
                <a:spLocks/>
              </p:cNvSpPr>
              <p:nvPr/>
            </p:nvSpPr>
            <p:spPr bwMode="auto">
              <a:xfrm>
                <a:off x="4371" y="2004"/>
                <a:ext cx="4" cy="13"/>
              </a:xfrm>
              <a:custGeom>
                <a:avLst/>
                <a:gdLst>
                  <a:gd name="T0" fmla="*/ 2 w 3"/>
                  <a:gd name="T1" fmla="*/ 9 h 9"/>
                  <a:gd name="T2" fmla="*/ 1 w 3"/>
                  <a:gd name="T3" fmla="*/ 0 h 9"/>
                  <a:gd name="T4" fmla="*/ 2 w 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2" y="9"/>
                    </a:moveTo>
                    <a:cubicBezTo>
                      <a:pt x="1" y="7"/>
                      <a:pt x="0" y="4"/>
                      <a:pt x="1" y="0"/>
                    </a:cubicBezTo>
                    <a:cubicBezTo>
                      <a:pt x="2" y="4"/>
                      <a:pt x="3" y="7"/>
                      <a:pt x="2" y="9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19" name="Freeform 665"/>
              <p:cNvSpPr>
                <a:spLocks/>
              </p:cNvSpPr>
              <p:nvPr/>
            </p:nvSpPr>
            <p:spPr bwMode="auto">
              <a:xfrm>
                <a:off x="4408" y="1948"/>
                <a:ext cx="5" cy="4"/>
              </a:xfrm>
              <a:custGeom>
                <a:avLst/>
                <a:gdLst>
                  <a:gd name="T0" fmla="*/ 1 w 3"/>
                  <a:gd name="T1" fmla="*/ 3 h 3"/>
                  <a:gd name="T2" fmla="*/ 0 w 3"/>
                  <a:gd name="T3" fmla="*/ 2 h 3"/>
                  <a:gd name="T4" fmla="*/ 2 w 3"/>
                  <a:gd name="T5" fmla="*/ 0 h 3"/>
                  <a:gd name="T6" fmla="*/ 3 w 3"/>
                  <a:gd name="T7" fmla="*/ 2 h 3"/>
                  <a:gd name="T8" fmla="*/ 1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0" name="Freeform 666"/>
              <p:cNvSpPr>
                <a:spLocks/>
              </p:cNvSpPr>
              <p:nvPr/>
            </p:nvSpPr>
            <p:spPr bwMode="auto">
              <a:xfrm>
                <a:off x="4377" y="2042"/>
                <a:ext cx="4" cy="9"/>
              </a:xfrm>
              <a:custGeom>
                <a:avLst/>
                <a:gdLst>
                  <a:gd name="T0" fmla="*/ 3 w 3"/>
                  <a:gd name="T1" fmla="*/ 6 h 6"/>
                  <a:gd name="T2" fmla="*/ 0 w 3"/>
                  <a:gd name="T3" fmla="*/ 0 h 6"/>
                  <a:gd name="T4" fmla="*/ 3 w 3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1" y="5"/>
                      <a:pt x="0" y="2"/>
                      <a:pt x="0" y="0"/>
                    </a:cubicBezTo>
                    <a:cubicBezTo>
                      <a:pt x="2" y="2"/>
                      <a:pt x="3" y="3"/>
                      <a:pt x="3" y="6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1" name="Freeform 667"/>
              <p:cNvSpPr>
                <a:spLocks/>
              </p:cNvSpPr>
              <p:nvPr/>
            </p:nvSpPr>
            <p:spPr bwMode="auto">
              <a:xfrm>
                <a:off x="4462" y="2080"/>
                <a:ext cx="26" cy="33"/>
              </a:xfrm>
              <a:custGeom>
                <a:avLst/>
                <a:gdLst>
                  <a:gd name="T0" fmla="*/ 0 w 18"/>
                  <a:gd name="T1" fmla="*/ 0 h 23"/>
                  <a:gd name="T2" fmla="*/ 8 w 18"/>
                  <a:gd name="T3" fmla="*/ 7 h 23"/>
                  <a:gd name="T4" fmla="*/ 17 w 18"/>
                  <a:gd name="T5" fmla="*/ 18 h 23"/>
                  <a:gd name="T6" fmla="*/ 12 w 18"/>
                  <a:gd name="T7" fmla="*/ 16 h 23"/>
                  <a:gd name="T8" fmla="*/ 18 w 18"/>
                  <a:gd name="T9" fmla="*/ 23 h 23"/>
                  <a:gd name="T10" fmla="*/ 0 w 18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3">
                    <a:moveTo>
                      <a:pt x="0" y="0"/>
                    </a:moveTo>
                    <a:cubicBezTo>
                      <a:pt x="4" y="0"/>
                      <a:pt x="6" y="4"/>
                      <a:pt x="8" y="7"/>
                    </a:cubicBezTo>
                    <a:cubicBezTo>
                      <a:pt x="10" y="11"/>
                      <a:pt x="13" y="14"/>
                      <a:pt x="17" y="18"/>
                    </a:cubicBezTo>
                    <a:cubicBezTo>
                      <a:pt x="14" y="18"/>
                      <a:pt x="14" y="16"/>
                      <a:pt x="12" y="16"/>
                    </a:cubicBezTo>
                    <a:cubicBezTo>
                      <a:pt x="13" y="19"/>
                      <a:pt x="17" y="20"/>
                      <a:pt x="18" y="23"/>
                    </a:cubicBezTo>
                    <a:cubicBezTo>
                      <a:pt x="9" y="18"/>
                      <a:pt x="4" y="9"/>
                      <a:pt x="0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2" name="Freeform 668"/>
              <p:cNvSpPr>
                <a:spLocks/>
              </p:cNvSpPr>
              <p:nvPr/>
            </p:nvSpPr>
            <p:spPr bwMode="auto">
              <a:xfrm>
                <a:off x="4572" y="2088"/>
                <a:ext cx="36" cy="26"/>
              </a:xfrm>
              <a:custGeom>
                <a:avLst/>
                <a:gdLst>
                  <a:gd name="T0" fmla="*/ 0 w 25"/>
                  <a:gd name="T1" fmla="*/ 18 h 18"/>
                  <a:gd name="T2" fmla="*/ 25 w 25"/>
                  <a:gd name="T3" fmla="*/ 0 h 18"/>
                  <a:gd name="T4" fmla="*/ 0 w 25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18">
                    <a:moveTo>
                      <a:pt x="0" y="18"/>
                    </a:moveTo>
                    <a:cubicBezTo>
                      <a:pt x="7" y="11"/>
                      <a:pt x="16" y="6"/>
                      <a:pt x="25" y="0"/>
                    </a:cubicBezTo>
                    <a:cubicBezTo>
                      <a:pt x="17" y="7"/>
                      <a:pt x="8" y="13"/>
                      <a:pt x="0" y="18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3" name="Freeform 669"/>
              <p:cNvSpPr>
                <a:spLocks/>
              </p:cNvSpPr>
              <p:nvPr/>
            </p:nvSpPr>
            <p:spPr bwMode="auto">
              <a:xfrm>
                <a:off x="4501" y="2107"/>
                <a:ext cx="40" cy="7"/>
              </a:xfrm>
              <a:custGeom>
                <a:avLst/>
                <a:gdLst>
                  <a:gd name="T0" fmla="*/ 0 w 28"/>
                  <a:gd name="T1" fmla="*/ 2 h 5"/>
                  <a:gd name="T2" fmla="*/ 7 w 28"/>
                  <a:gd name="T3" fmla="*/ 3 h 5"/>
                  <a:gd name="T4" fmla="*/ 24 w 28"/>
                  <a:gd name="T5" fmla="*/ 1 h 5"/>
                  <a:gd name="T6" fmla="*/ 28 w 28"/>
                  <a:gd name="T7" fmla="*/ 0 h 5"/>
                  <a:gd name="T8" fmla="*/ 11 w 28"/>
                  <a:gd name="T9" fmla="*/ 5 h 5"/>
                  <a:gd name="T10" fmla="*/ 0 w 28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5">
                    <a:moveTo>
                      <a:pt x="0" y="2"/>
                    </a:moveTo>
                    <a:cubicBezTo>
                      <a:pt x="2" y="1"/>
                      <a:pt x="5" y="3"/>
                      <a:pt x="7" y="3"/>
                    </a:cubicBezTo>
                    <a:cubicBezTo>
                      <a:pt x="13" y="4"/>
                      <a:pt x="19" y="3"/>
                      <a:pt x="24" y="1"/>
                    </a:cubicBezTo>
                    <a:cubicBezTo>
                      <a:pt x="25" y="0"/>
                      <a:pt x="27" y="0"/>
                      <a:pt x="28" y="0"/>
                    </a:cubicBezTo>
                    <a:cubicBezTo>
                      <a:pt x="24" y="4"/>
                      <a:pt x="17" y="5"/>
                      <a:pt x="11" y="5"/>
                    </a:cubicBezTo>
                    <a:cubicBezTo>
                      <a:pt x="7" y="5"/>
                      <a:pt x="3" y="5"/>
                      <a:pt x="0" y="2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4" name="Freeform 670"/>
              <p:cNvSpPr>
                <a:spLocks/>
              </p:cNvSpPr>
              <p:nvPr/>
            </p:nvSpPr>
            <p:spPr bwMode="auto">
              <a:xfrm>
                <a:off x="4356" y="2081"/>
                <a:ext cx="23" cy="29"/>
              </a:xfrm>
              <a:custGeom>
                <a:avLst/>
                <a:gdLst>
                  <a:gd name="T0" fmla="*/ 0 w 16"/>
                  <a:gd name="T1" fmla="*/ 0 h 20"/>
                  <a:gd name="T2" fmla="*/ 16 w 16"/>
                  <a:gd name="T3" fmla="*/ 20 h 20"/>
                  <a:gd name="T4" fmla="*/ 0 w 16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0">
                    <a:moveTo>
                      <a:pt x="0" y="0"/>
                    </a:moveTo>
                    <a:cubicBezTo>
                      <a:pt x="4" y="8"/>
                      <a:pt x="8" y="16"/>
                      <a:pt x="16" y="20"/>
                    </a:cubicBezTo>
                    <a:cubicBezTo>
                      <a:pt x="8" y="18"/>
                      <a:pt x="0" y="8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5" name="Freeform 671"/>
              <p:cNvSpPr>
                <a:spLocks/>
              </p:cNvSpPr>
              <p:nvPr/>
            </p:nvSpPr>
            <p:spPr bwMode="auto">
              <a:xfrm>
                <a:off x="4404" y="2054"/>
                <a:ext cx="16" cy="37"/>
              </a:xfrm>
              <a:custGeom>
                <a:avLst/>
                <a:gdLst>
                  <a:gd name="T0" fmla="*/ 11 w 11"/>
                  <a:gd name="T1" fmla="*/ 26 h 26"/>
                  <a:gd name="T2" fmla="*/ 6 w 11"/>
                  <a:gd name="T3" fmla="*/ 17 h 26"/>
                  <a:gd name="T4" fmla="*/ 0 w 11"/>
                  <a:gd name="T5" fmla="*/ 0 h 26"/>
                  <a:gd name="T6" fmla="*/ 0 w 11"/>
                  <a:gd name="T7" fmla="*/ 0 h 26"/>
                  <a:gd name="T8" fmla="*/ 8 w 11"/>
                  <a:gd name="T9" fmla="*/ 18 h 26"/>
                  <a:gd name="T10" fmla="*/ 11 w 11"/>
                  <a:gd name="T1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6">
                    <a:moveTo>
                      <a:pt x="11" y="26"/>
                    </a:moveTo>
                    <a:cubicBezTo>
                      <a:pt x="8" y="24"/>
                      <a:pt x="7" y="20"/>
                      <a:pt x="6" y="17"/>
                    </a:cubicBezTo>
                    <a:cubicBezTo>
                      <a:pt x="4" y="12"/>
                      <a:pt x="2" y="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5"/>
                      <a:pt x="5" y="12"/>
                      <a:pt x="8" y="18"/>
                    </a:cubicBezTo>
                    <a:cubicBezTo>
                      <a:pt x="9" y="20"/>
                      <a:pt x="10" y="23"/>
                      <a:pt x="11" y="26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6" name="Freeform 672"/>
              <p:cNvSpPr>
                <a:spLocks/>
              </p:cNvSpPr>
              <p:nvPr/>
            </p:nvSpPr>
            <p:spPr bwMode="auto">
              <a:xfrm>
                <a:off x="4449" y="2056"/>
                <a:ext cx="10" cy="18"/>
              </a:xfrm>
              <a:custGeom>
                <a:avLst/>
                <a:gdLst>
                  <a:gd name="T0" fmla="*/ 5 w 7"/>
                  <a:gd name="T1" fmla="*/ 3 h 12"/>
                  <a:gd name="T2" fmla="*/ 6 w 7"/>
                  <a:gd name="T3" fmla="*/ 11 h 12"/>
                  <a:gd name="T4" fmla="*/ 6 w 7"/>
                  <a:gd name="T5" fmla="*/ 12 h 12"/>
                  <a:gd name="T6" fmla="*/ 1 w 7"/>
                  <a:gd name="T7" fmla="*/ 4 h 12"/>
                  <a:gd name="T8" fmla="*/ 1 w 7"/>
                  <a:gd name="T9" fmla="*/ 1 h 12"/>
                  <a:gd name="T10" fmla="*/ 4 w 7"/>
                  <a:gd name="T11" fmla="*/ 2 h 12"/>
                  <a:gd name="T12" fmla="*/ 5 w 7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2">
                    <a:moveTo>
                      <a:pt x="5" y="3"/>
                    </a:moveTo>
                    <a:cubicBezTo>
                      <a:pt x="6" y="6"/>
                      <a:pt x="7" y="9"/>
                      <a:pt x="6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10"/>
                      <a:pt x="3" y="6"/>
                      <a:pt x="1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3" y="0"/>
                      <a:pt x="3" y="2"/>
                      <a:pt x="4" y="2"/>
                    </a:cubicBezTo>
                    <a:cubicBezTo>
                      <a:pt x="4" y="3"/>
                      <a:pt x="5" y="3"/>
                      <a:pt x="5" y="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7" name="Freeform 673"/>
              <p:cNvSpPr>
                <a:spLocks/>
              </p:cNvSpPr>
              <p:nvPr/>
            </p:nvSpPr>
            <p:spPr bwMode="auto">
              <a:xfrm>
                <a:off x="4374" y="2153"/>
                <a:ext cx="10" cy="31"/>
              </a:xfrm>
              <a:custGeom>
                <a:avLst/>
                <a:gdLst>
                  <a:gd name="T0" fmla="*/ 1 w 7"/>
                  <a:gd name="T1" fmla="*/ 0 h 21"/>
                  <a:gd name="T2" fmla="*/ 7 w 7"/>
                  <a:gd name="T3" fmla="*/ 21 h 21"/>
                  <a:gd name="T4" fmla="*/ 0 w 7"/>
                  <a:gd name="T5" fmla="*/ 0 h 21"/>
                  <a:gd name="T6" fmla="*/ 1 w 7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1">
                    <a:moveTo>
                      <a:pt x="1" y="0"/>
                    </a:moveTo>
                    <a:cubicBezTo>
                      <a:pt x="4" y="7"/>
                      <a:pt x="5" y="14"/>
                      <a:pt x="7" y="21"/>
                    </a:cubicBezTo>
                    <a:cubicBezTo>
                      <a:pt x="3" y="15"/>
                      <a:pt x="3" y="7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2623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8" name="Freeform 674"/>
              <p:cNvSpPr>
                <a:spLocks/>
              </p:cNvSpPr>
              <p:nvPr/>
            </p:nvSpPr>
            <p:spPr bwMode="auto">
              <a:xfrm>
                <a:off x="4578" y="2103"/>
                <a:ext cx="18" cy="13"/>
              </a:xfrm>
              <a:custGeom>
                <a:avLst/>
                <a:gdLst>
                  <a:gd name="T0" fmla="*/ 0 w 13"/>
                  <a:gd name="T1" fmla="*/ 9 h 9"/>
                  <a:gd name="T2" fmla="*/ 13 w 13"/>
                  <a:gd name="T3" fmla="*/ 0 h 9"/>
                  <a:gd name="T4" fmla="*/ 0 w 1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9">
                    <a:moveTo>
                      <a:pt x="0" y="9"/>
                    </a:moveTo>
                    <a:cubicBezTo>
                      <a:pt x="4" y="6"/>
                      <a:pt x="9" y="3"/>
                      <a:pt x="13" y="0"/>
                    </a:cubicBezTo>
                    <a:cubicBezTo>
                      <a:pt x="9" y="4"/>
                      <a:pt x="5" y="8"/>
                      <a:pt x="0" y="9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29" name="Freeform 675"/>
              <p:cNvSpPr>
                <a:spLocks/>
              </p:cNvSpPr>
              <p:nvPr/>
            </p:nvSpPr>
            <p:spPr bwMode="auto">
              <a:xfrm>
                <a:off x="4557" y="2136"/>
                <a:ext cx="21" cy="7"/>
              </a:xfrm>
              <a:custGeom>
                <a:avLst/>
                <a:gdLst>
                  <a:gd name="T0" fmla="*/ 0 w 14"/>
                  <a:gd name="T1" fmla="*/ 5 h 5"/>
                  <a:gd name="T2" fmla="*/ 14 w 14"/>
                  <a:gd name="T3" fmla="*/ 0 h 5"/>
                  <a:gd name="T4" fmla="*/ 0 w 1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cubicBezTo>
                      <a:pt x="4" y="3"/>
                      <a:pt x="8" y="0"/>
                      <a:pt x="14" y="0"/>
                    </a:cubicBezTo>
                    <a:cubicBezTo>
                      <a:pt x="9" y="2"/>
                      <a:pt x="5" y="4"/>
                      <a:pt x="0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0" name="Freeform 676"/>
              <p:cNvSpPr>
                <a:spLocks/>
              </p:cNvSpPr>
              <p:nvPr/>
            </p:nvSpPr>
            <p:spPr bwMode="auto">
              <a:xfrm>
                <a:off x="4541" y="2096"/>
                <a:ext cx="16" cy="11"/>
              </a:xfrm>
              <a:custGeom>
                <a:avLst/>
                <a:gdLst>
                  <a:gd name="T0" fmla="*/ 0 w 11"/>
                  <a:gd name="T1" fmla="*/ 8 h 8"/>
                  <a:gd name="T2" fmla="*/ 11 w 11"/>
                  <a:gd name="T3" fmla="*/ 0 h 8"/>
                  <a:gd name="T4" fmla="*/ 0 w 11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cubicBezTo>
                      <a:pt x="4" y="5"/>
                      <a:pt x="7" y="2"/>
                      <a:pt x="11" y="0"/>
                    </a:cubicBezTo>
                    <a:cubicBezTo>
                      <a:pt x="9" y="4"/>
                      <a:pt x="5" y="6"/>
                      <a:pt x="0" y="8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1" name="Freeform 677"/>
              <p:cNvSpPr>
                <a:spLocks/>
              </p:cNvSpPr>
              <p:nvPr/>
            </p:nvSpPr>
            <p:spPr bwMode="auto">
              <a:xfrm>
                <a:off x="4575" y="2140"/>
                <a:ext cx="13" cy="8"/>
              </a:xfrm>
              <a:custGeom>
                <a:avLst/>
                <a:gdLst>
                  <a:gd name="T0" fmla="*/ 9 w 9"/>
                  <a:gd name="T1" fmla="*/ 0 h 5"/>
                  <a:gd name="T2" fmla="*/ 0 w 9"/>
                  <a:gd name="T3" fmla="*/ 5 h 5"/>
                  <a:gd name="T4" fmla="*/ 0 w 9"/>
                  <a:gd name="T5" fmla="*/ 4 h 5"/>
                  <a:gd name="T6" fmla="*/ 9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9" y="0"/>
                    </a:moveTo>
                    <a:cubicBezTo>
                      <a:pt x="7" y="3"/>
                      <a:pt x="3" y="4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3" y="3"/>
                      <a:pt x="6" y="1"/>
                      <a:pt x="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2" name="Freeform 678"/>
              <p:cNvSpPr>
                <a:spLocks/>
              </p:cNvSpPr>
              <p:nvPr/>
            </p:nvSpPr>
            <p:spPr bwMode="auto">
              <a:xfrm>
                <a:off x="4362" y="2103"/>
                <a:ext cx="9" cy="8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1"/>
                      <a:pt x="4" y="4"/>
                      <a:pt x="6" y="6"/>
                    </a:cubicBezTo>
                    <a:cubicBezTo>
                      <a:pt x="3" y="4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3" name="Freeform 679"/>
              <p:cNvSpPr>
                <a:spLocks/>
              </p:cNvSpPr>
              <p:nvPr/>
            </p:nvSpPr>
            <p:spPr bwMode="auto">
              <a:xfrm>
                <a:off x="4458" y="2071"/>
                <a:ext cx="7" cy="9"/>
              </a:xfrm>
              <a:custGeom>
                <a:avLst/>
                <a:gdLst>
                  <a:gd name="T0" fmla="*/ 0 w 5"/>
                  <a:gd name="T1" fmla="*/ 1 h 6"/>
                  <a:gd name="T2" fmla="*/ 3 w 5"/>
                  <a:gd name="T3" fmla="*/ 6 h 6"/>
                  <a:gd name="T4" fmla="*/ 3 w 5"/>
                  <a:gd name="T5" fmla="*/ 6 h 6"/>
                  <a:gd name="T6" fmla="*/ 0 w 5"/>
                  <a:gd name="T7" fmla="*/ 2 h 6"/>
                  <a:gd name="T8" fmla="*/ 0 w 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5" y="0"/>
                      <a:pt x="2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4" name="Freeform 680"/>
              <p:cNvSpPr>
                <a:spLocks/>
              </p:cNvSpPr>
              <p:nvPr/>
            </p:nvSpPr>
            <p:spPr bwMode="auto">
              <a:xfrm>
                <a:off x="4420" y="2091"/>
                <a:ext cx="6" cy="9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0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2" y="1"/>
                      <a:pt x="3" y="4"/>
                      <a:pt x="4" y="6"/>
                    </a:cubicBezTo>
                    <a:cubicBezTo>
                      <a:pt x="1" y="5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5" name="Freeform 681"/>
              <p:cNvSpPr>
                <a:spLocks/>
              </p:cNvSpPr>
              <p:nvPr/>
            </p:nvSpPr>
            <p:spPr bwMode="auto">
              <a:xfrm>
                <a:off x="4486" y="2117"/>
                <a:ext cx="11" cy="5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3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3" y="1"/>
                      <a:pt x="5" y="2"/>
                      <a:pt x="7" y="3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6" name="Freeform 682"/>
              <p:cNvSpPr>
                <a:spLocks/>
              </p:cNvSpPr>
              <p:nvPr/>
            </p:nvSpPr>
            <p:spPr bwMode="auto">
              <a:xfrm>
                <a:off x="4392" y="2084"/>
                <a:ext cx="6" cy="9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0 h 6"/>
                  <a:gd name="T6" fmla="*/ 0 w 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3" y="1"/>
                      <a:pt x="3" y="4"/>
                      <a:pt x="4" y="6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93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7" name="Freeform 683"/>
              <p:cNvSpPr>
                <a:spLocks/>
              </p:cNvSpPr>
              <p:nvPr/>
            </p:nvSpPr>
            <p:spPr bwMode="auto">
              <a:xfrm>
                <a:off x="4511" y="2158"/>
                <a:ext cx="7" cy="3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1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2" y="0"/>
                      <a:pt x="3" y="0"/>
                      <a:pt x="5" y="1"/>
                    </a:cubicBezTo>
                    <a:cubicBezTo>
                      <a:pt x="3" y="2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8" name="Freeform 684"/>
              <p:cNvSpPr>
                <a:spLocks/>
              </p:cNvSpPr>
              <p:nvPr/>
            </p:nvSpPr>
            <p:spPr bwMode="auto">
              <a:xfrm>
                <a:off x="4296" y="3184"/>
                <a:ext cx="11" cy="14"/>
              </a:xfrm>
              <a:custGeom>
                <a:avLst/>
                <a:gdLst>
                  <a:gd name="T0" fmla="*/ 0 w 8"/>
                  <a:gd name="T1" fmla="*/ 10 h 10"/>
                  <a:gd name="T2" fmla="*/ 8 w 8"/>
                  <a:gd name="T3" fmla="*/ 0 h 10"/>
                  <a:gd name="T4" fmla="*/ 0 w 8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0" y="10"/>
                    </a:moveTo>
                    <a:cubicBezTo>
                      <a:pt x="1" y="5"/>
                      <a:pt x="5" y="3"/>
                      <a:pt x="8" y="0"/>
                    </a:cubicBezTo>
                    <a:cubicBezTo>
                      <a:pt x="7" y="7"/>
                      <a:pt x="6" y="9"/>
                      <a:pt x="0" y="10"/>
                    </a:cubicBezTo>
                    <a:close/>
                  </a:path>
                </a:pathLst>
              </a:custGeom>
              <a:solidFill>
                <a:srgbClr val="3529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39" name="Freeform 685"/>
              <p:cNvSpPr>
                <a:spLocks/>
              </p:cNvSpPr>
              <p:nvPr/>
            </p:nvSpPr>
            <p:spPr bwMode="auto">
              <a:xfrm>
                <a:off x="4287" y="3201"/>
                <a:ext cx="6" cy="22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 h 15"/>
                  <a:gd name="T4" fmla="*/ 2 w 4"/>
                  <a:gd name="T5" fmla="*/ 3 h 15"/>
                  <a:gd name="T6" fmla="*/ 3 w 4"/>
                  <a:gd name="T7" fmla="*/ 7 h 15"/>
                  <a:gd name="T8" fmla="*/ 2 w 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2" y="11"/>
                      <a:pt x="2" y="6"/>
                      <a:pt x="0" y="1"/>
                    </a:cubicBezTo>
                    <a:cubicBezTo>
                      <a:pt x="2" y="0"/>
                      <a:pt x="2" y="1"/>
                      <a:pt x="2" y="3"/>
                    </a:cubicBezTo>
                    <a:cubicBezTo>
                      <a:pt x="2" y="4"/>
                      <a:pt x="1" y="6"/>
                      <a:pt x="3" y="7"/>
                    </a:cubicBezTo>
                    <a:cubicBezTo>
                      <a:pt x="3" y="10"/>
                      <a:pt x="4" y="13"/>
                      <a:pt x="2" y="15"/>
                    </a:cubicBezTo>
                    <a:close/>
                  </a:path>
                </a:pathLst>
              </a:custGeom>
              <a:solidFill>
                <a:srgbClr val="3529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0" name="Freeform 686"/>
              <p:cNvSpPr>
                <a:spLocks/>
              </p:cNvSpPr>
              <p:nvPr/>
            </p:nvSpPr>
            <p:spPr bwMode="auto">
              <a:xfrm>
                <a:off x="4401" y="1069"/>
                <a:ext cx="177" cy="94"/>
              </a:xfrm>
              <a:custGeom>
                <a:avLst/>
                <a:gdLst>
                  <a:gd name="T0" fmla="*/ 118 w 122"/>
                  <a:gd name="T1" fmla="*/ 58 h 65"/>
                  <a:gd name="T2" fmla="*/ 104 w 122"/>
                  <a:gd name="T3" fmla="*/ 56 h 65"/>
                  <a:gd name="T4" fmla="*/ 91 w 122"/>
                  <a:gd name="T5" fmla="*/ 58 h 65"/>
                  <a:gd name="T6" fmla="*/ 81 w 122"/>
                  <a:gd name="T7" fmla="*/ 61 h 65"/>
                  <a:gd name="T8" fmla="*/ 82 w 122"/>
                  <a:gd name="T9" fmla="*/ 52 h 65"/>
                  <a:gd name="T10" fmla="*/ 72 w 122"/>
                  <a:gd name="T11" fmla="*/ 62 h 65"/>
                  <a:gd name="T12" fmla="*/ 68 w 122"/>
                  <a:gd name="T13" fmla="*/ 62 h 65"/>
                  <a:gd name="T14" fmla="*/ 59 w 122"/>
                  <a:gd name="T15" fmla="*/ 54 h 65"/>
                  <a:gd name="T16" fmla="*/ 57 w 122"/>
                  <a:gd name="T17" fmla="*/ 55 h 65"/>
                  <a:gd name="T18" fmla="*/ 57 w 122"/>
                  <a:gd name="T19" fmla="*/ 61 h 65"/>
                  <a:gd name="T20" fmla="*/ 51 w 122"/>
                  <a:gd name="T21" fmla="*/ 61 h 65"/>
                  <a:gd name="T22" fmla="*/ 49 w 122"/>
                  <a:gd name="T23" fmla="*/ 61 h 65"/>
                  <a:gd name="T24" fmla="*/ 41 w 122"/>
                  <a:gd name="T25" fmla="*/ 60 h 65"/>
                  <a:gd name="T26" fmla="*/ 25 w 122"/>
                  <a:gd name="T27" fmla="*/ 54 h 65"/>
                  <a:gd name="T28" fmla="*/ 28 w 122"/>
                  <a:gd name="T29" fmla="*/ 61 h 65"/>
                  <a:gd name="T30" fmla="*/ 27 w 122"/>
                  <a:gd name="T31" fmla="*/ 64 h 65"/>
                  <a:gd name="T32" fmla="*/ 23 w 122"/>
                  <a:gd name="T33" fmla="*/ 65 h 65"/>
                  <a:gd name="T34" fmla="*/ 21 w 122"/>
                  <a:gd name="T35" fmla="*/ 62 h 65"/>
                  <a:gd name="T36" fmla="*/ 16 w 122"/>
                  <a:gd name="T37" fmla="*/ 59 h 65"/>
                  <a:gd name="T38" fmla="*/ 8 w 122"/>
                  <a:gd name="T39" fmla="*/ 56 h 65"/>
                  <a:gd name="T40" fmla="*/ 5 w 122"/>
                  <a:gd name="T41" fmla="*/ 55 h 65"/>
                  <a:gd name="T42" fmla="*/ 0 w 122"/>
                  <a:gd name="T43" fmla="*/ 52 h 65"/>
                  <a:gd name="T44" fmla="*/ 4 w 122"/>
                  <a:gd name="T45" fmla="*/ 49 h 65"/>
                  <a:gd name="T46" fmla="*/ 20 w 122"/>
                  <a:gd name="T47" fmla="*/ 37 h 65"/>
                  <a:gd name="T48" fmla="*/ 24 w 122"/>
                  <a:gd name="T49" fmla="*/ 34 h 65"/>
                  <a:gd name="T50" fmla="*/ 18 w 122"/>
                  <a:gd name="T51" fmla="*/ 21 h 65"/>
                  <a:gd name="T52" fmla="*/ 21 w 122"/>
                  <a:gd name="T53" fmla="*/ 16 h 65"/>
                  <a:gd name="T54" fmla="*/ 29 w 122"/>
                  <a:gd name="T55" fmla="*/ 14 h 65"/>
                  <a:gd name="T56" fmla="*/ 35 w 122"/>
                  <a:gd name="T57" fmla="*/ 20 h 65"/>
                  <a:gd name="T58" fmla="*/ 36 w 122"/>
                  <a:gd name="T59" fmla="*/ 23 h 65"/>
                  <a:gd name="T60" fmla="*/ 34 w 122"/>
                  <a:gd name="T61" fmla="*/ 24 h 65"/>
                  <a:gd name="T62" fmla="*/ 31 w 122"/>
                  <a:gd name="T63" fmla="*/ 25 h 65"/>
                  <a:gd name="T64" fmla="*/ 35 w 122"/>
                  <a:gd name="T65" fmla="*/ 28 h 65"/>
                  <a:gd name="T66" fmla="*/ 48 w 122"/>
                  <a:gd name="T67" fmla="*/ 30 h 65"/>
                  <a:gd name="T68" fmla="*/ 51 w 122"/>
                  <a:gd name="T69" fmla="*/ 32 h 65"/>
                  <a:gd name="T70" fmla="*/ 58 w 122"/>
                  <a:gd name="T71" fmla="*/ 38 h 65"/>
                  <a:gd name="T72" fmla="*/ 59 w 122"/>
                  <a:gd name="T73" fmla="*/ 37 h 65"/>
                  <a:gd name="T74" fmla="*/ 70 w 122"/>
                  <a:gd name="T75" fmla="*/ 33 h 65"/>
                  <a:gd name="T76" fmla="*/ 75 w 122"/>
                  <a:gd name="T77" fmla="*/ 35 h 65"/>
                  <a:gd name="T78" fmla="*/ 77 w 122"/>
                  <a:gd name="T79" fmla="*/ 38 h 65"/>
                  <a:gd name="T80" fmla="*/ 80 w 122"/>
                  <a:gd name="T81" fmla="*/ 36 h 65"/>
                  <a:gd name="T82" fmla="*/ 90 w 122"/>
                  <a:gd name="T83" fmla="*/ 30 h 65"/>
                  <a:gd name="T84" fmla="*/ 91 w 122"/>
                  <a:gd name="T85" fmla="*/ 26 h 65"/>
                  <a:gd name="T86" fmla="*/ 92 w 122"/>
                  <a:gd name="T87" fmla="*/ 21 h 65"/>
                  <a:gd name="T88" fmla="*/ 91 w 122"/>
                  <a:gd name="T89" fmla="*/ 16 h 65"/>
                  <a:gd name="T90" fmla="*/ 93 w 122"/>
                  <a:gd name="T91" fmla="*/ 11 h 65"/>
                  <a:gd name="T92" fmla="*/ 82 w 122"/>
                  <a:gd name="T93" fmla="*/ 13 h 65"/>
                  <a:gd name="T94" fmla="*/ 78 w 122"/>
                  <a:gd name="T95" fmla="*/ 9 h 65"/>
                  <a:gd name="T96" fmla="*/ 82 w 122"/>
                  <a:gd name="T97" fmla="*/ 4 h 65"/>
                  <a:gd name="T98" fmla="*/ 85 w 122"/>
                  <a:gd name="T99" fmla="*/ 2 h 65"/>
                  <a:gd name="T100" fmla="*/ 85 w 122"/>
                  <a:gd name="T101" fmla="*/ 6 h 65"/>
                  <a:gd name="T102" fmla="*/ 95 w 122"/>
                  <a:gd name="T103" fmla="*/ 2 h 65"/>
                  <a:gd name="T104" fmla="*/ 100 w 122"/>
                  <a:gd name="T105" fmla="*/ 2 h 65"/>
                  <a:gd name="T106" fmla="*/ 106 w 122"/>
                  <a:gd name="T107" fmla="*/ 3 h 65"/>
                  <a:gd name="T108" fmla="*/ 114 w 122"/>
                  <a:gd name="T109" fmla="*/ 15 h 65"/>
                  <a:gd name="T110" fmla="*/ 114 w 122"/>
                  <a:gd name="T111" fmla="*/ 17 h 65"/>
                  <a:gd name="T112" fmla="*/ 119 w 122"/>
                  <a:gd name="T113" fmla="*/ 30 h 65"/>
                  <a:gd name="T114" fmla="*/ 120 w 122"/>
                  <a:gd name="T115" fmla="*/ 31 h 65"/>
                  <a:gd name="T116" fmla="*/ 117 w 122"/>
                  <a:gd name="T117" fmla="*/ 42 h 65"/>
                  <a:gd name="T118" fmla="*/ 116 w 122"/>
                  <a:gd name="T119" fmla="*/ 47 h 65"/>
                  <a:gd name="T120" fmla="*/ 117 w 122"/>
                  <a:gd name="T121" fmla="*/ 52 h 65"/>
                  <a:gd name="T122" fmla="*/ 118 w 122"/>
                  <a:gd name="T123" fmla="*/ 54 h 65"/>
                  <a:gd name="T124" fmla="*/ 118 w 122"/>
                  <a:gd name="T125" fmla="*/ 5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2" h="65">
                    <a:moveTo>
                      <a:pt x="118" y="58"/>
                    </a:moveTo>
                    <a:cubicBezTo>
                      <a:pt x="114" y="54"/>
                      <a:pt x="109" y="55"/>
                      <a:pt x="104" y="56"/>
                    </a:cubicBezTo>
                    <a:cubicBezTo>
                      <a:pt x="100" y="58"/>
                      <a:pt x="96" y="59"/>
                      <a:pt x="91" y="58"/>
                    </a:cubicBezTo>
                    <a:cubicBezTo>
                      <a:pt x="88" y="58"/>
                      <a:pt x="84" y="58"/>
                      <a:pt x="81" y="61"/>
                    </a:cubicBezTo>
                    <a:cubicBezTo>
                      <a:pt x="81" y="58"/>
                      <a:pt x="81" y="55"/>
                      <a:pt x="82" y="52"/>
                    </a:cubicBezTo>
                    <a:cubicBezTo>
                      <a:pt x="80" y="57"/>
                      <a:pt x="73" y="56"/>
                      <a:pt x="72" y="62"/>
                    </a:cubicBezTo>
                    <a:cubicBezTo>
                      <a:pt x="71" y="64"/>
                      <a:pt x="68" y="62"/>
                      <a:pt x="68" y="62"/>
                    </a:cubicBezTo>
                    <a:cubicBezTo>
                      <a:pt x="65" y="58"/>
                      <a:pt x="60" y="59"/>
                      <a:pt x="59" y="54"/>
                    </a:cubicBezTo>
                    <a:cubicBezTo>
                      <a:pt x="58" y="55"/>
                      <a:pt x="58" y="55"/>
                      <a:pt x="57" y="55"/>
                    </a:cubicBezTo>
                    <a:cubicBezTo>
                      <a:pt x="57" y="57"/>
                      <a:pt x="59" y="59"/>
                      <a:pt x="57" y="61"/>
                    </a:cubicBezTo>
                    <a:cubicBezTo>
                      <a:pt x="55" y="63"/>
                      <a:pt x="53" y="61"/>
                      <a:pt x="51" y="61"/>
                    </a:cubicBezTo>
                    <a:cubicBezTo>
                      <a:pt x="51" y="60"/>
                      <a:pt x="50" y="61"/>
                      <a:pt x="49" y="61"/>
                    </a:cubicBezTo>
                    <a:cubicBezTo>
                      <a:pt x="46" y="64"/>
                      <a:pt x="44" y="62"/>
                      <a:pt x="41" y="60"/>
                    </a:cubicBezTo>
                    <a:cubicBezTo>
                      <a:pt x="36" y="58"/>
                      <a:pt x="31" y="54"/>
                      <a:pt x="25" y="54"/>
                    </a:cubicBezTo>
                    <a:cubicBezTo>
                      <a:pt x="26" y="57"/>
                      <a:pt x="27" y="59"/>
                      <a:pt x="28" y="61"/>
                    </a:cubicBezTo>
                    <a:cubicBezTo>
                      <a:pt x="29" y="63"/>
                      <a:pt x="28" y="63"/>
                      <a:pt x="27" y="64"/>
                    </a:cubicBezTo>
                    <a:cubicBezTo>
                      <a:pt x="26" y="65"/>
                      <a:pt x="24" y="65"/>
                      <a:pt x="23" y="65"/>
                    </a:cubicBezTo>
                    <a:cubicBezTo>
                      <a:pt x="21" y="65"/>
                      <a:pt x="21" y="63"/>
                      <a:pt x="21" y="62"/>
                    </a:cubicBezTo>
                    <a:cubicBezTo>
                      <a:pt x="21" y="57"/>
                      <a:pt x="21" y="57"/>
                      <a:pt x="16" y="59"/>
                    </a:cubicBezTo>
                    <a:cubicBezTo>
                      <a:pt x="13" y="60"/>
                      <a:pt x="10" y="61"/>
                      <a:pt x="8" y="56"/>
                    </a:cubicBezTo>
                    <a:cubicBezTo>
                      <a:pt x="8" y="54"/>
                      <a:pt x="7" y="55"/>
                      <a:pt x="5" y="55"/>
                    </a:cubicBezTo>
                    <a:cubicBezTo>
                      <a:pt x="3" y="55"/>
                      <a:pt x="1" y="54"/>
                      <a:pt x="0" y="52"/>
                    </a:cubicBezTo>
                    <a:cubicBezTo>
                      <a:pt x="0" y="50"/>
                      <a:pt x="2" y="49"/>
                      <a:pt x="4" y="49"/>
                    </a:cubicBezTo>
                    <a:cubicBezTo>
                      <a:pt x="10" y="47"/>
                      <a:pt x="16" y="43"/>
                      <a:pt x="20" y="37"/>
                    </a:cubicBezTo>
                    <a:cubicBezTo>
                      <a:pt x="21" y="36"/>
                      <a:pt x="22" y="35"/>
                      <a:pt x="24" y="34"/>
                    </a:cubicBezTo>
                    <a:cubicBezTo>
                      <a:pt x="19" y="31"/>
                      <a:pt x="19" y="26"/>
                      <a:pt x="18" y="21"/>
                    </a:cubicBezTo>
                    <a:cubicBezTo>
                      <a:pt x="20" y="20"/>
                      <a:pt x="20" y="18"/>
                      <a:pt x="21" y="16"/>
                    </a:cubicBezTo>
                    <a:cubicBezTo>
                      <a:pt x="23" y="14"/>
                      <a:pt x="25" y="12"/>
                      <a:pt x="29" y="14"/>
                    </a:cubicBezTo>
                    <a:cubicBezTo>
                      <a:pt x="30" y="17"/>
                      <a:pt x="33" y="18"/>
                      <a:pt x="35" y="20"/>
                    </a:cubicBezTo>
                    <a:cubicBezTo>
                      <a:pt x="36" y="21"/>
                      <a:pt x="37" y="22"/>
                      <a:pt x="36" y="23"/>
                    </a:cubicBezTo>
                    <a:cubicBezTo>
                      <a:pt x="36" y="24"/>
                      <a:pt x="35" y="24"/>
                      <a:pt x="34" y="24"/>
                    </a:cubicBezTo>
                    <a:cubicBezTo>
                      <a:pt x="32" y="23"/>
                      <a:pt x="31" y="23"/>
                      <a:pt x="31" y="25"/>
                    </a:cubicBezTo>
                    <a:cubicBezTo>
                      <a:pt x="31" y="27"/>
                      <a:pt x="33" y="28"/>
                      <a:pt x="35" y="28"/>
                    </a:cubicBezTo>
                    <a:cubicBezTo>
                      <a:pt x="39" y="27"/>
                      <a:pt x="44" y="29"/>
                      <a:pt x="48" y="30"/>
                    </a:cubicBezTo>
                    <a:cubicBezTo>
                      <a:pt x="49" y="31"/>
                      <a:pt x="51" y="31"/>
                      <a:pt x="51" y="32"/>
                    </a:cubicBezTo>
                    <a:cubicBezTo>
                      <a:pt x="51" y="37"/>
                      <a:pt x="56" y="35"/>
                      <a:pt x="58" y="38"/>
                    </a:cubicBezTo>
                    <a:cubicBezTo>
                      <a:pt x="58" y="39"/>
                      <a:pt x="59" y="37"/>
                      <a:pt x="59" y="37"/>
                    </a:cubicBezTo>
                    <a:cubicBezTo>
                      <a:pt x="63" y="35"/>
                      <a:pt x="66" y="34"/>
                      <a:pt x="70" y="33"/>
                    </a:cubicBezTo>
                    <a:cubicBezTo>
                      <a:pt x="72" y="32"/>
                      <a:pt x="75" y="31"/>
                      <a:pt x="75" y="35"/>
                    </a:cubicBezTo>
                    <a:cubicBezTo>
                      <a:pt x="75" y="37"/>
                      <a:pt x="76" y="38"/>
                      <a:pt x="77" y="38"/>
                    </a:cubicBezTo>
                    <a:cubicBezTo>
                      <a:pt x="79" y="39"/>
                      <a:pt x="79" y="37"/>
                      <a:pt x="80" y="36"/>
                    </a:cubicBezTo>
                    <a:cubicBezTo>
                      <a:pt x="82" y="32"/>
                      <a:pt x="85" y="29"/>
                      <a:pt x="90" y="30"/>
                    </a:cubicBezTo>
                    <a:cubicBezTo>
                      <a:pt x="92" y="30"/>
                      <a:pt x="92" y="28"/>
                      <a:pt x="91" y="26"/>
                    </a:cubicBezTo>
                    <a:cubicBezTo>
                      <a:pt x="90" y="24"/>
                      <a:pt x="91" y="23"/>
                      <a:pt x="92" y="21"/>
                    </a:cubicBezTo>
                    <a:cubicBezTo>
                      <a:pt x="93" y="19"/>
                      <a:pt x="95" y="18"/>
                      <a:pt x="91" y="16"/>
                    </a:cubicBezTo>
                    <a:cubicBezTo>
                      <a:pt x="88" y="14"/>
                      <a:pt x="91" y="12"/>
                      <a:pt x="93" y="11"/>
                    </a:cubicBezTo>
                    <a:cubicBezTo>
                      <a:pt x="90" y="12"/>
                      <a:pt x="86" y="13"/>
                      <a:pt x="82" y="13"/>
                    </a:cubicBezTo>
                    <a:cubicBezTo>
                      <a:pt x="80" y="12"/>
                      <a:pt x="79" y="12"/>
                      <a:pt x="78" y="9"/>
                    </a:cubicBezTo>
                    <a:cubicBezTo>
                      <a:pt x="79" y="7"/>
                      <a:pt x="81" y="6"/>
                      <a:pt x="82" y="4"/>
                    </a:cubicBezTo>
                    <a:cubicBezTo>
                      <a:pt x="82" y="2"/>
                      <a:pt x="84" y="1"/>
                      <a:pt x="85" y="2"/>
                    </a:cubicBezTo>
                    <a:cubicBezTo>
                      <a:pt x="87" y="3"/>
                      <a:pt x="86" y="5"/>
                      <a:pt x="85" y="6"/>
                    </a:cubicBezTo>
                    <a:cubicBezTo>
                      <a:pt x="89" y="7"/>
                      <a:pt x="92" y="5"/>
                      <a:pt x="95" y="2"/>
                    </a:cubicBezTo>
                    <a:cubicBezTo>
                      <a:pt x="97" y="1"/>
                      <a:pt x="98" y="0"/>
                      <a:pt x="100" y="2"/>
                    </a:cubicBezTo>
                    <a:cubicBezTo>
                      <a:pt x="101" y="4"/>
                      <a:pt x="104" y="3"/>
                      <a:pt x="106" y="3"/>
                    </a:cubicBezTo>
                    <a:cubicBezTo>
                      <a:pt x="113" y="4"/>
                      <a:pt x="116" y="9"/>
                      <a:pt x="114" y="15"/>
                    </a:cubicBezTo>
                    <a:cubicBezTo>
                      <a:pt x="114" y="16"/>
                      <a:pt x="113" y="17"/>
                      <a:pt x="114" y="17"/>
                    </a:cubicBezTo>
                    <a:cubicBezTo>
                      <a:pt x="118" y="21"/>
                      <a:pt x="115" y="27"/>
                      <a:pt x="119" y="30"/>
                    </a:cubicBezTo>
                    <a:cubicBezTo>
                      <a:pt x="120" y="30"/>
                      <a:pt x="120" y="31"/>
                      <a:pt x="120" y="31"/>
                    </a:cubicBezTo>
                    <a:cubicBezTo>
                      <a:pt x="116" y="34"/>
                      <a:pt x="120" y="39"/>
                      <a:pt x="117" y="42"/>
                    </a:cubicBezTo>
                    <a:cubicBezTo>
                      <a:pt x="114" y="44"/>
                      <a:pt x="115" y="45"/>
                      <a:pt x="116" y="47"/>
                    </a:cubicBezTo>
                    <a:cubicBezTo>
                      <a:pt x="117" y="48"/>
                      <a:pt x="122" y="49"/>
                      <a:pt x="117" y="52"/>
                    </a:cubicBezTo>
                    <a:cubicBezTo>
                      <a:pt x="117" y="52"/>
                      <a:pt x="118" y="54"/>
                      <a:pt x="118" y="54"/>
                    </a:cubicBezTo>
                    <a:cubicBezTo>
                      <a:pt x="121" y="56"/>
                      <a:pt x="119" y="57"/>
                      <a:pt x="118" y="58"/>
                    </a:cubicBezTo>
                    <a:close/>
                  </a:path>
                </a:pathLst>
              </a:custGeom>
              <a:solidFill>
                <a:srgbClr val="292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1" name="Freeform 687"/>
              <p:cNvSpPr>
                <a:spLocks/>
              </p:cNvSpPr>
              <p:nvPr/>
            </p:nvSpPr>
            <p:spPr bwMode="auto">
              <a:xfrm>
                <a:off x="4395" y="1051"/>
                <a:ext cx="84" cy="75"/>
              </a:xfrm>
              <a:custGeom>
                <a:avLst/>
                <a:gdLst>
                  <a:gd name="T0" fmla="*/ 33 w 58"/>
                  <a:gd name="T1" fmla="*/ 28 h 52"/>
                  <a:gd name="T2" fmla="*/ 26 w 58"/>
                  <a:gd name="T3" fmla="*/ 31 h 52"/>
                  <a:gd name="T4" fmla="*/ 22 w 58"/>
                  <a:gd name="T5" fmla="*/ 34 h 52"/>
                  <a:gd name="T6" fmla="*/ 15 w 58"/>
                  <a:gd name="T7" fmla="*/ 18 h 52"/>
                  <a:gd name="T8" fmla="*/ 13 w 58"/>
                  <a:gd name="T9" fmla="*/ 24 h 52"/>
                  <a:gd name="T10" fmla="*/ 6 w 58"/>
                  <a:gd name="T11" fmla="*/ 36 h 52"/>
                  <a:gd name="T12" fmla="*/ 5 w 58"/>
                  <a:gd name="T13" fmla="*/ 52 h 52"/>
                  <a:gd name="T14" fmla="*/ 0 w 58"/>
                  <a:gd name="T15" fmla="*/ 44 h 52"/>
                  <a:gd name="T16" fmla="*/ 4 w 58"/>
                  <a:gd name="T17" fmla="*/ 46 h 52"/>
                  <a:gd name="T18" fmla="*/ 2 w 58"/>
                  <a:gd name="T19" fmla="*/ 26 h 52"/>
                  <a:gd name="T20" fmla="*/ 5 w 58"/>
                  <a:gd name="T21" fmla="*/ 15 h 52"/>
                  <a:gd name="T22" fmla="*/ 17 w 58"/>
                  <a:gd name="T23" fmla="*/ 4 h 52"/>
                  <a:gd name="T24" fmla="*/ 22 w 58"/>
                  <a:gd name="T25" fmla="*/ 6 h 52"/>
                  <a:gd name="T26" fmla="*/ 32 w 58"/>
                  <a:gd name="T27" fmla="*/ 12 h 52"/>
                  <a:gd name="T28" fmla="*/ 26 w 58"/>
                  <a:gd name="T29" fmla="*/ 6 h 52"/>
                  <a:gd name="T30" fmla="*/ 22 w 58"/>
                  <a:gd name="T31" fmla="*/ 3 h 52"/>
                  <a:gd name="T32" fmla="*/ 28 w 58"/>
                  <a:gd name="T33" fmla="*/ 2 h 52"/>
                  <a:gd name="T34" fmla="*/ 39 w 58"/>
                  <a:gd name="T35" fmla="*/ 12 h 52"/>
                  <a:gd name="T36" fmla="*/ 36 w 58"/>
                  <a:gd name="T37" fmla="*/ 5 h 52"/>
                  <a:gd name="T38" fmla="*/ 42 w 58"/>
                  <a:gd name="T39" fmla="*/ 4 h 52"/>
                  <a:gd name="T40" fmla="*/ 54 w 58"/>
                  <a:gd name="T41" fmla="*/ 16 h 52"/>
                  <a:gd name="T42" fmla="*/ 56 w 58"/>
                  <a:gd name="T43" fmla="*/ 16 h 52"/>
                  <a:gd name="T44" fmla="*/ 58 w 58"/>
                  <a:gd name="T45" fmla="*/ 19 h 52"/>
                  <a:gd name="T46" fmla="*/ 54 w 58"/>
                  <a:gd name="T47" fmla="*/ 23 h 52"/>
                  <a:gd name="T48" fmla="*/ 49 w 58"/>
                  <a:gd name="T49" fmla="*/ 23 h 52"/>
                  <a:gd name="T50" fmla="*/ 46 w 58"/>
                  <a:gd name="T51" fmla="*/ 22 h 52"/>
                  <a:gd name="T52" fmla="*/ 39 w 58"/>
                  <a:gd name="T53" fmla="*/ 20 h 52"/>
                  <a:gd name="T54" fmla="*/ 36 w 58"/>
                  <a:gd name="T55" fmla="*/ 20 h 52"/>
                  <a:gd name="T56" fmla="*/ 34 w 58"/>
                  <a:gd name="T57" fmla="*/ 24 h 52"/>
                  <a:gd name="T58" fmla="*/ 33 w 58"/>
                  <a:gd name="T59" fmla="*/ 2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8" h="52">
                    <a:moveTo>
                      <a:pt x="33" y="28"/>
                    </a:moveTo>
                    <a:cubicBezTo>
                      <a:pt x="29" y="27"/>
                      <a:pt x="27" y="28"/>
                      <a:pt x="26" y="31"/>
                    </a:cubicBezTo>
                    <a:cubicBezTo>
                      <a:pt x="26" y="33"/>
                      <a:pt x="25" y="34"/>
                      <a:pt x="22" y="34"/>
                    </a:cubicBezTo>
                    <a:cubicBezTo>
                      <a:pt x="19" y="30"/>
                      <a:pt x="18" y="24"/>
                      <a:pt x="15" y="18"/>
                    </a:cubicBezTo>
                    <a:cubicBezTo>
                      <a:pt x="15" y="21"/>
                      <a:pt x="14" y="22"/>
                      <a:pt x="13" y="24"/>
                    </a:cubicBezTo>
                    <a:cubicBezTo>
                      <a:pt x="10" y="28"/>
                      <a:pt x="5" y="31"/>
                      <a:pt x="6" y="36"/>
                    </a:cubicBezTo>
                    <a:cubicBezTo>
                      <a:pt x="7" y="42"/>
                      <a:pt x="5" y="46"/>
                      <a:pt x="5" y="52"/>
                    </a:cubicBezTo>
                    <a:cubicBezTo>
                      <a:pt x="2" y="49"/>
                      <a:pt x="1" y="47"/>
                      <a:pt x="0" y="44"/>
                    </a:cubicBezTo>
                    <a:cubicBezTo>
                      <a:pt x="2" y="44"/>
                      <a:pt x="2" y="47"/>
                      <a:pt x="4" y="46"/>
                    </a:cubicBezTo>
                    <a:cubicBezTo>
                      <a:pt x="1" y="40"/>
                      <a:pt x="2" y="33"/>
                      <a:pt x="2" y="26"/>
                    </a:cubicBezTo>
                    <a:cubicBezTo>
                      <a:pt x="2" y="22"/>
                      <a:pt x="4" y="19"/>
                      <a:pt x="5" y="15"/>
                    </a:cubicBezTo>
                    <a:cubicBezTo>
                      <a:pt x="7" y="10"/>
                      <a:pt x="13" y="7"/>
                      <a:pt x="17" y="4"/>
                    </a:cubicBezTo>
                    <a:cubicBezTo>
                      <a:pt x="19" y="3"/>
                      <a:pt x="21" y="5"/>
                      <a:pt x="22" y="6"/>
                    </a:cubicBezTo>
                    <a:cubicBezTo>
                      <a:pt x="25" y="9"/>
                      <a:pt x="28" y="10"/>
                      <a:pt x="32" y="12"/>
                    </a:cubicBezTo>
                    <a:cubicBezTo>
                      <a:pt x="31" y="8"/>
                      <a:pt x="28" y="7"/>
                      <a:pt x="26" y="6"/>
                    </a:cubicBezTo>
                    <a:cubicBezTo>
                      <a:pt x="24" y="6"/>
                      <a:pt x="22" y="5"/>
                      <a:pt x="22" y="3"/>
                    </a:cubicBezTo>
                    <a:cubicBezTo>
                      <a:pt x="24" y="0"/>
                      <a:pt x="25" y="1"/>
                      <a:pt x="28" y="2"/>
                    </a:cubicBezTo>
                    <a:cubicBezTo>
                      <a:pt x="33" y="3"/>
                      <a:pt x="36" y="7"/>
                      <a:pt x="39" y="12"/>
                    </a:cubicBezTo>
                    <a:cubicBezTo>
                      <a:pt x="39" y="9"/>
                      <a:pt x="35" y="8"/>
                      <a:pt x="36" y="5"/>
                    </a:cubicBezTo>
                    <a:cubicBezTo>
                      <a:pt x="38" y="4"/>
                      <a:pt x="40" y="5"/>
                      <a:pt x="42" y="4"/>
                    </a:cubicBezTo>
                    <a:cubicBezTo>
                      <a:pt x="47" y="7"/>
                      <a:pt x="52" y="10"/>
                      <a:pt x="54" y="16"/>
                    </a:cubicBezTo>
                    <a:cubicBezTo>
                      <a:pt x="55" y="16"/>
                      <a:pt x="56" y="16"/>
                      <a:pt x="56" y="16"/>
                    </a:cubicBezTo>
                    <a:cubicBezTo>
                      <a:pt x="57" y="17"/>
                      <a:pt x="58" y="18"/>
                      <a:pt x="58" y="19"/>
                    </a:cubicBezTo>
                    <a:cubicBezTo>
                      <a:pt x="58" y="22"/>
                      <a:pt x="56" y="22"/>
                      <a:pt x="54" y="23"/>
                    </a:cubicBezTo>
                    <a:cubicBezTo>
                      <a:pt x="52" y="23"/>
                      <a:pt x="51" y="23"/>
                      <a:pt x="49" y="23"/>
                    </a:cubicBezTo>
                    <a:cubicBezTo>
                      <a:pt x="48" y="23"/>
                      <a:pt x="47" y="22"/>
                      <a:pt x="46" y="22"/>
                    </a:cubicBezTo>
                    <a:cubicBezTo>
                      <a:pt x="44" y="20"/>
                      <a:pt x="41" y="20"/>
                      <a:pt x="39" y="20"/>
                    </a:cubicBezTo>
                    <a:cubicBezTo>
                      <a:pt x="38" y="21"/>
                      <a:pt x="36" y="18"/>
                      <a:pt x="36" y="20"/>
                    </a:cubicBezTo>
                    <a:cubicBezTo>
                      <a:pt x="35" y="22"/>
                      <a:pt x="35" y="23"/>
                      <a:pt x="34" y="24"/>
                    </a:cubicBezTo>
                    <a:cubicBezTo>
                      <a:pt x="34" y="25"/>
                      <a:pt x="34" y="27"/>
                      <a:pt x="33" y="28"/>
                    </a:cubicBezTo>
                    <a:close/>
                  </a:path>
                </a:pathLst>
              </a:custGeom>
              <a:solidFill>
                <a:srgbClr val="1B1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2" name="Freeform 688"/>
              <p:cNvSpPr>
                <a:spLocks/>
              </p:cNvSpPr>
              <p:nvPr/>
            </p:nvSpPr>
            <p:spPr bwMode="auto">
              <a:xfrm>
                <a:off x="4462" y="1182"/>
                <a:ext cx="75" cy="74"/>
              </a:xfrm>
              <a:custGeom>
                <a:avLst/>
                <a:gdLst>
                  <a:gd name="T0" fmla="*/ 31 w 52"/>
                  <a:gd name="T1" fmla="*/ 2 h 51"/>
                  <a:gd name="T2" fmla="*/ 39 w 52"/>
                  <a:gd name="T3" fmla="*/ 8 h 51"/>
                  <a:gd name="T4" fmla="*/ 44 w 52"/>
                  <a:gd name="T5" fmla="*/ 12 h 51"/>
                  <a:gd name="T6" fmla="*/ 45 w 52"/>
                  <a:gd name="T7" fmla="*/ 16 h 51"/>
                  <a:gd name="T8" fmla="*/ 33 w 52"/>
                  <a:gd name="T9" fmla="*/ 43 h 51"/>
                  <a:gd name="T10" fmla="*/ 27 w 52"/>
                  <a:gd name="T11" fmla="*/ 47 h 51"/>
                  <a:gd name="T12" fmla="*/ 22 w 52"/>
                  <a:gd name="T13" fmla="*/ 50 h 51"/>
                  <a:gd name="T14" fmla="*/ 20 w 52"/>
                  <a:gd name="T15" fmla="*/ 45 h 51"/>
                  <a:gd name="T16" fmla="*/ 18 w 52"/>
                  <a:gd name="T17" fmla="*/ 42 h 51"/>
                  <a:gd name="T18" fmla="*/ 10 w 52"/>
                  <a:gd name="T19" fmla="*/ 37 h 51"/>
                  <a:gd name="T20" fmla="*/ 2 w 52"/>
                  <a:gd name="T21" fmla="*/ 33 h 51"/>
                  <a:gd name="T22" fmla="*/ 0 w 52"/>
                  <a:gd name="T23" fmla="*/ 31 h 51"/>
                  <a:gd name="T24" fmla="*/ 2 w 52"/>
                  <a:gd name="T25" fmla="*/ 27 h 51"/>
                  <a:gd name="T26" fmla="*/ 6 w 52"/>
                  <a:gd name="T27" fmla="*/ 20 h 51"/>
                  <a:gd name="T28" fmla="*/ 1 w 52"/>
                  <a:gd name="T29" fmla="*/ 16 h 51"/>
                  <a:gd name="T30" fmla="*/ 4 w 52"/>
                  <a:gd name="T31" fmla="*/ 14 h 51"/>
                  <a:gd name="T32" fmla="*/ 15 w 52"/>
                  <a:gd name="T33" fmla="*/ 6 h 51"/>
                  <a:gd name="T34" fmla="*/ 22 w 52"/>
                  <a:gd name="T35" fmla="*/ 2 h 51"/>
                  <a:gd name="T36" fmla="*/ 20 w 52"/>
                  <a:gd name="T37" fmla="*/ 22 h 51"/>
                  <a:gd name="T38" fmla="*/ 20 w 52"/>
                  <a:gd name="T39" fmla="*/ 27 h 51"/>
                  <a:gd name="T40" fmla="*/ 21 w 52"/>
                  <a:gd name="T41" fmla="*/ 31 h 51"/>
                  <a:gd name="T42" fmla="*/ 16 w 52"/>
                  <a:gd name="T43" fmla="*/ 31 h 51"/>
                  <a:gd name="T44" fmla="*/ 13 w 52"/>
                  <a:gd name="T45" fmla="*/ 32 h 51"/>
                  <a:gd name="T46" fmla="*/ 15 w 52"/>
                  <a:gd name="T47" fmla="*/ 35 h 51"/>
                  <a:gd name="T48" fmla="*/ 25 w 52"/>
                  <a:gd name="T49" fmla="*/ 38 h 51"/>
                  <a:gd name="T50" fmla="*/ 38 w 52"/>
                  <a:gd name="T51" fmla="*/ 34 h 51"/>
                  <a:gd name="T52" fmla="*/ 43 w 52"/>
                  <a:gd name="T53" fmla="*/ 28 h 51"/>
                  <a:gd name="T54" fmla="*/ 37 w 52"/>
                  <a:gd name="T55" fmla="*/ 32 h 51"/>
                  <a:gd name="T56" fmla="*/ 29 w 52"/>
                  <a:gd name="T57" fmla="*/ 34 h 51"/>
                  <a:gd name="T58" fmla="*/ 21 w 52"/>
                  <a:gd name="T59" fmla="*/ 33 h 51"/>
                  <a:gd name="T60" fmla="*/ 22 w 52"/>
                  <a:gd name="T61" fmla="*/ 31 h 51"/>
                  <a:gd name="T62" fmla="*/ 28 w 52"/>
                  <a:gd name="T63" fmla="*/ 20 h 51"/>
                  <a:gd name="T64" fmla="*/ 29 w 52"/>
                  <a:gd name="T65" fmla="*/ 1 h 51"/>
                  <a:gd name="T66" fmla="*/ 31 w 52"/>
                  <a:gd name="T67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1">
                    <a:moveTo>
                      <a:pt x="31" y="2"/>
                    </a:moveTo>
                    <a:cubicBezTo>
                      <a:pt x="34" y="4"/>
                      <a:pt x="36" y="6"/>
                      <a:pt x="39" y="8"/>
                    </a:cubicBezTo>
                    <a:cubicBezTo>
                      <a:pt x="41" y="9"/>
                      <a:pt x="43" y="9"/>
                      <a:pt x="44" y="12"/>
                    </a:cubicBezTo>
                    <a:cubicBezTo>
                      <a:pt x="43" y="14"/>
                      <a:pt x="44" y="15"/>
                      <a:pt x="45" y="16"/>
                    </a:cubicBezTo>
                    <a:cubicBezTo>
                      <a:pt x="52" y="27"/>
                      <a:pt x="46" y="42"/>
                      <a:pt x="33" y="43"/>
                    </a:cubicBezTo>
                    <a:cubicBezTo>
                      <a:pt x="30" y="43"/>
                      <a:pt x="29" y="45"/>
                      <a:pt x="27" y="47"/>
                    </a:cubicBezTo>
                    <a:cubicBezTo>
                      <a:pt x="26" y="48"/>
                      <a:pt x="25" y="51"/>
                      <a:pt x="22" y="50"/>
                    </a:cubicBezTo>
                    <a:cubicBezTo>
                      <a:pt x="20" y="49"/>
                      <a:pt x="20" y="47"/>
                      <a:pt x="20" y="45"/>
                    </a:cubicBezTo>
                    <a:cubicBezTo>
                      <a:pt x="20" y="43"/>
                      <a:pt x="20" y="42"/>
                      <a:pt x="18" y="42"/>
                    </a:cubicBezTo>
                    <a:cubicBezTo>
                      <a:pt x="14" y="42"/>
                      <a:pt x="12" y="40"/>
                      <a:pt x="10" y="37"/>
                    </a:cubicBezTo>
                    <a:cubicBezTo>
                      <a:pt x="8" y="35"/>
                      <a:pt x="6" y="32"/>
                      <a:pt x="2" y="33"/>
                    </a:cubicBezTo>
                    <a:cubicBezTo>
                      <a:pt x="0" y="34"/>
                      <a:pt x="0" y="32"/>
                      <a:pt x="0" y="31"/>
                    </a:cubicBezTo>
                    <a:cubicBezTo>
                      <a:pt x="0" y="29"/>
                      <a:pt x="1" y="28"/>
                      <a:pt x="2" y="27"/>
                    </a:cubicBezTo>
                    <a:cubicBezTo>
                      <a:pt x="3" y="25"/>
                      <a:pt x="5" y="23"/>
                      <a:pt x="6" y="20"/>
                    </a:cubicBezTo>
                    <a:cubicBezTo>
                      <a:pt x="4" y="19"/>
                      <a:pt x="0" y="21"/>
                      <a:pt x="1" y="16"/>
                    </a:cubicBezTo>
                    <a:cubicBezTo>
                      <a:pt x="2" y="15"/>
                      <a:pt x="3" y="14"/>
                      <a:pt x="4" y="14"/>
                    </a:cubicBezTo>
                    <a:cubicBezTo>
                      <a:pt x="10" y="15"/>
                      <a:pt x="12" y="10"/>
                      <a:pt x="15" y="6"/>
                    </a:cubicBezTo>
                    <a:cubicBezTo>
                      <a:pt x="17" y="4"/>
                      <a:pt x="18" y="0"/>
                      <a:pt x="22" y="2"/>
                    </a:cubicBezTo>
                    <a:cubicBezTo>
                      <a:pt x="21" y="9"/>
                      <a:pt x="22" y="16"/>
                      <a:pt x="20" y="22"/>
                    </a:cubicBezTo>
                    <a:cubicBezTo>
                      <a:pt x="19" y="24"/>
                      <a:pt x="19" y="26"/>
                      <a:pt x="20" y="27"/>
                    </a:cubicBezTo>
                    <a:cubicBezTo>
                      <a:pt x="21" y="28"/>
                      <a:pt x="22" y="29"/>
                      <a:pt x="21" y="31"/>
                    </a:cubicBezTo>
                    <a:cubicBezTo>
                      <a:pt x="20" y="33"/>
                      <a:pt x="18" y="32"/>
                      <a:pt x="16" y="31"/>
                    </a:cubicBezTo>
                    <a:cubicBezTo>
                      <a:pt x="15" y="31"/>
                      <a:pt x="14" y="31"/>
                      <a:pt x="13" y="32"/>
                    </a:cubicBezTo>
                    <a:cubicBezTo>
                      <a:pt x="13" y="34"/>
                      <a:pt x="14" y="35"/>
                      <a:pt x="15" y="35"/>
                    </a:cubicBezTo>
                    <a:cubicBezTo>
                      <a:pt x="19" y="36"/>
                      <a:pt x="22" y="37"/>
                      <a:pt x="25" y="38"/>
                    </a:cubicBezTo>
                    <a:cubicBezTo>
                      <a:pt x="30" y="39"/>
                      <a:pt x="35" y="38"/>
                      <a:pt x="38" y="34"/>
                    </a:cubicBezTo>
                    <a:cubicBezTo>
                      <a:pt x="39" y="32"/>
                      <a:pt x="43" y="31"/>
                      <a:pt x="43" y="28"/>
                    </a:cubicBezTo>
                    <a:cubicBezTo>
                      <a:pt x="42" y="31"/>
                      <a:pt x="40" y="32"/>
                      <a:pt x="37" y="32"/>
                    </a:cubicBezTo>
                    <a:cubicBezTo>
                      <a:pt x="34" y="31"/>
                      <a:pt x="31" y="33"/>
                      <a:pt x="29" y="34"/>
                    </a:cubicBezTo>
                    <a:cubicBezTo>
                      <a:pt x="26" y="35"/>
                      <a:pt x="24" y="35"/>
                      <a:pt x="21" y="33"/>
                    </a:cubicBezTo>
                    <a:cubicBezTo>
                      <a:pt x="21" y="32"/>
                      <a:pt x="21" y="31"/>
                      <a:pt x="22" y="31"/>
                    </a:cubicBezTo>
                    <a:cubicBezTo>
                      <a:pt x="29" y="28"/>
                      <a:pt x="29" y="28"/>
                      <a:pt x="28" y="20"/>
                    </a:cubicBezTo>
                    <a:cubicBezTo>
                      <a:pt x="28" y="14"/>
                      <a:pt x="27" y="8"/>
                      <a:pt x="29" y="1"/>
                    </a:cubicBezTo>
                    <a:cubicBezTo>
                      <a:pt x="30" y="1"/>
                      <a:pt x="30" y="1"/>
                      <a:pt x="31" y="2"/>
                    </a:cubicBezTo>
                    <a:close/>
                  </a:path>
                </a:pathLst>
              </a:custGeom>
              <a:solidFill>
                <a:srgbClr val="7773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3" name="Freeform 689"/>
              <p:cNvSpPr>
                <a:spLocks/>
              </p:cNvSpPr>
              <p:nvPr/>
            </p:nvSpPr>
            <p:spPr bwMode="auto">
              <a:xfrm>
                <a:off x="4517" y="1127"/>
                <a:ext cx="111" cy="91"/>
              </a:xfrm>
              <a:custGeom>
                <a:avLst/>
                <a:gdLst>
                  <a:gd name="T0" fmla="*/ 5 w 77"/>
                  <a:gd name="T1" fmla="*/ 50 h 63"/>
                  <a:gd name="T2" fmla="*/ 1 w 77"/>
                  <a:gd name="T3" fmla="*/ 46 h 63"/>
                  <a:gd name="T4" fmla="*/ 2 w 77"/>
                  <a:gd name="T5" fmla="*/ 42 h 63"/>
                  <a:gd name="T6" fmla="*/ 4 w 77"/>
                  <a:gd name="T7" fmla="*/ 43 h 63"/>
                  <a:gd name="T8" fmla="*/ 13 w 77"/>
                  <a:gd name="T9" fmla="*/ 52 h 63"/>
                  <a:gd name="T10" fmla="*/ 21 w 77"/>
                  <a:gd name="T11" fmla="*/ 56 h 63"/>
                  <a:gd name="T12" fmla="*/ 24 w 77"/>
                  <a:gd name="T13" fmla="*/ 53 h 63"/>
                  <a:gd name="T14" fmla="*/ 31 w 77"/>
                  <a:gd name="T15" fmla="*/ 47 h 63"/>
                  <a:gd name="T16" fmla="*/ 38 w 77"/>
                  <a:gd name="T17" fmla="*/ 43 h 63"/>
                  <a:gd name="T18" fmla="*/ 45 w 77"/>
                  <a:gd name="T19" fmla="*/ 37 h 63"/>
                  <a:gd name="T20" fmla="*/ 49 w 77"/>
                  <a:gd name="T21" fmla="*/ 33 h 63"/>
                  <a:gd name="T22" fmla="*/ 53 w 77"/>
                  <a:gd name="T23" fmla="*/ 29 h 63"/>
                  <a:gd name="T24" fmla="*/ 56 w 77"/>
                  <a:gd name="T25" fmla="*/ 23 h 63"/>
                  <a:gd name="T26" fmla="*/ 58 w 77"/>
                  <a:gd name="T27" fmla="*/ 24 h 63"/>
                  <a:gd name="T28" fmla="*/ 56 w 77"/>
                  <a:gd name="T29" fmla="*/ 29 h 63"/>
                  <a:gd name="T30" fmla="*/ 62 w 77"/>
                  <a:gd name="T31" fmla="*/ 26 h 63"/>
                  <a:gd name="T32" fmla="*/ 69 w 77"/>
                  <a:gd name="T33" fmla="*/ 15 h 63"/>
                  <a:gd name="T34" fmla="*/ 72 w 77"/>
                  <a:gd name="T35" fmla="*/ 3 h 63"/>
                  <a:gd name="T36" fmla="*/ 74 w 77"/>
                  <a:gd name="T37" fmla="*/ 1 h 63"/>
                  <a:gd name="T38" fmla="*/ 75 w 77"/>
                  <a:gd name="T39" fmla="*/ 1 h 63"/>
                  <a:gd name="T40" fmla="*/ 75 w 77"/>
                  <a:gd name="T41" fmla="*/ 5 h 63"/>
                  <a:gd name="T42" fmla="*/ 75 w 77"/>
                  <a:gd name="T43" fmla="*/ 8 h 63"/>
                  <a:gd name="T44" fmla="*/ 73 w 77"/>
                  <a:gd name="T45" fmla="*/ 17 h 63"/>
                  <a:gd name="T46" fmla="*/ 61 w 77"/>
                  <a:gd name="T47" fmla="*/ 41 h 63"/>
                  <a:gd name="T48" fmla="*/ 58 w 77"/>
                  <a:gd name="T49" fmla="*/ 46 h 63"/>
                  <a:gd name="T50" fmla="*/ 54 w 77"/>
                  <a:gd name="T51" fmla="*/ 52 h 63"/>
                  <a:gd name="T52" fmla="*/ 55 w 77"/>
                  <a:gd name="T53" fmla="*/ 46 h 63"/>
                  <a:gd name="T54" fmla="*/ 54 w 77"/>
                  <a:gd name="T55" fmla="*/ 43 h 63"/>
                  <a:gd name="T56" fmla="*/ 51 w 77"/>
                  <a:gd name="T57" fmla="*/ 43 h 63"/>
                  <a:gd name="T58" fmla="*/ 42 w 77"/>
                  <a:gd name="T59" fmla="*/ 50 h 63"/>
                  <a:gd name="T60" fmla="*/ 41 w 77"/>
                  <a:gd name="T61" fmla="*/ 51 h 63"/>
                  <a:gd name="T62" fmla="*/ 36 w 77"/>
                  <a:gd name="T63" fmla="*/ 55 h 63"/>
                  <a:gd name="T64" fmla="*/ 33 w 77"/>
                  <a:gd name="T65" fmla="*/ 58 h 63"/>
                  <a:gd name="T66" fmla="*/ 20 w 77"/>
                  <a:gd name="T67" fmla="*/ 59 h 63"/>
                  <a:gd name="T68" fmla="*/ 9 w 77"/>
                  <a:gd name="T69" fmla="*/ 54 h 63"/>
                  <a:gd name="T70" fmla="*/ 5 w 77"/>
                  <a:gd name="T71" fmla="*/ 5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" h="63">
                    <a:moveTo>
                      <a:pt x="5" y="50"/>
                    </a:moveTo>
                    <a:cubicBezTo>
                      <a:pt x="4" y="48"/>
                      <a:pt x="1" y="48"/>
                      <a:pt x="1" y="46"/>
                    </a:cubicBezTo>
                    <a:cubicBezTo>
                      <a:pt x="2" y="45"/>
                      <a:pt x="0" y="42"/>
                      <a:pt x="2" y="42"/>
                    </a:cubicBezTo>
                    <a:cubicBezTo>
                      <a:pt x="3" y="42"/>
                      <a:pt x="4" y="43"/>
                      <a:pt x="4" y="43"/>
                    </a:cubicBezTo>
                    <a:cubicBezTo>
                      <a:pt x="4" y="49"/>
                      <a:pt x="10" y="49"/>
                      <a:pt x="13" y="52"/>
                    </a:cubicBezTo>
                    <a:cubicBezTo>
                      <a:pt x="15" y="54"/>
                      <a:pt x="18" y="54"/>
                      <a:pt x="21" y="56"/>
                    </a:cubicBezTo>
                    <a:cubicBezTo>
                      <a:pt x="23" y="57"/>
                      <a:pt x="24" y="55"/>
                      <a:pt x="24" y="53"/>
                    </a:cubicBezTo>
                    <a:cubicBezTo>
                      <a:pt x="24" y="48"/>
                      <a:pt x="27" y="48"/>
                      <a:pt x="31" y="47"/>
                    </a:cubicBezTo>
                    <a:cubicBezTo>
                      <a:pt x="34" y="47"/>
                      <a:pt x="37" y="47"/>
                      <a:pt x="38" y="43"/>
                    </a:cubicBezTo>
                    <a:cubicBezTo>
                      <a:pt x="39" y="40"/>
                      <a:pt x="42" y="39"/>
                      <a:pt x="45" y="37"/>
                    </a:cubicBezTo>
                    <a:cubicBezTo>
                      <a:pt x="46" y="36"/>
                      <a:pt x="49" y="37"/>
                      <a:pt x="49" y="33"/>
                    </a:cubicBezTo>
                    <a:cubicBezTo>
                      <a:pt x="52" y="35"/>
                      <a:pt x="50" y="29"/>
                      <a:pt x="53" y="29"/>
                    </a:cubicBezTo>
                    <a:cubicBezTo>
                      <a:pt x="54" y="29"/>
                      <a:pt x="55" y="25"/>
                      <a:pt x="56" y="23"/>
                    </a:cubicBezTo>
                    <a:cubicBezTo>
                      <a:pt x="57" y="22"/>
                      <a:pt x="58" y="22"/>
                      <a:pt x="58" y="24"/>
                    </a:cubicBezTo>
                    <a:cubicBezTo>
                      <a:pt x="58" y="26"/>
                      <a:pt x="57" y="27"/>
                      <a:pt x="56" y="29"/>
                    </a:cubicBezTo>
                    <a:cubicBezTo>
                      <a:pt x="60" y="30"/>
                      <a:pt x="59" y="29"/>
                      <a:pt x="62" y="26"/>
                    </a:cubicBezTo>
                    <a:cubicBezTo>
                      <a:pt x="66" y="23"/>
                      <a:pt x="69" y="19"/>
                      <a:pt x="69" y="15"/>
                    </a:cubicBezTo>
                    <a:cubicBezTo>
                      <a:pt x="69" y="10"/>
                      <a:pt x="71" y="7"/>
                      <a:pt x="72" y="3"/>
                    </a:cubicBezTo>
                    <a:cubicBezTo>
                      <a:pt x="72" y="2"/>
                      <a:pt x="72" y="1"/>
                      <a:pt x="74" y="1"/>
                    </a:cubicBezTo>
                    <a:cubicBezTo>
                      <a:pt x="74" y="1"/>
                      <a:pt x="75" y="0"/>
                      <a:pt x="75" y="1"/>
                    </a:cubicBezTo>
                    <a:cubicBezTo>
                      <a:pt x="75" y="2"/>
                      <a:pt x="76" y="4"/>
                      <a:pt x="75" y="5"/>
                    </a:cubicBezTo>
                    <a:cubicBezTo>
                      <a:pt x="73" y="6"/>
                      <a:pt x="73" y="7"/>
                      <a:pt x="75" y="8"/>
                    </a:cubicBezTo>
                    <a:cubicBezTo>
                      <a:pt x="77" y="11"/>
                      <a:pt x="73" y="14"/>
                      <a:pt x="73" y="17"/>
                    </a:cubicBezTo>
                    <a:cubicBezTo>
                      <a:pt x="73" y="27"/>
                      <a:pt x="67" y="34"/>
                      <a:pt x="61" y="41"/>
                    </a:cubicBezTo>
                    <a:cubicBezTo>
                      <a:pt x="60" y="42"/>
                      <a:pt x="59" y="44"/>
                      <a:pt x="58" y="46"/>
                    </a:cubicBezTo>
                    <a:cubicBezTo>
                      <a:pt x="58" y="49"/>
                      <a:pt x="56" y="50"/>
                      <a:pt x="54" y="52"/>
                    </a:cubicBezTo>
                    <a:cubicBezTo>
                      <a:pt x="53" y="49"/>
                      <a:pt x="54" y="48"/>
                      <a:pt x="55" y="46"/>
                    </a:cubicBezTo>
                    <a:cubicBezTo>
                      <a:pt x="55" y="45"/>
                      <a:pt x="55" y="43"/>
                      <a:pt x="54" y="43"/>
                    </a:cubicBezTo>
                    <a:cubicBezTo>
                      <a:pt x="53" y="42"/>
                      <a:pt x="52" y="43"/>
                      <a:pt x="51" y="43"/>
                    </a:cubicBezTo>
                    <a:cubicBezTo>
                      <a:pt x="48" y="46"/>
                      <a:pt x="45" y="48"/>
                      <a:pt x="42" y="50"/>
                    </a:cubicBezTo>
                    <a:cubicBezTo>
                      <a:pt x="42" y="51"/>
                      <a:pt x="41" y="51"/>
                      <a:pt x="41" y="51"/>
                    </a:cubicBezTo>
                    <a:cubicBezTo>
                      <a:pt x="39" y="52"/>
                      <a:pt x="36" y="52"/>
                      <a:pt x="36" y="55"/>
                    </a:cubicBezTo>
                    <a:cubicBezTo>
                      <a:pt x="35" y="56"/>
                      <a:pt x="34" y="57"/>
                      <a:pt x="33" y="58"/>
                    </a:cubicBezTo>
                    <a:cubicBezTo>
                      <a:pt x="27" y="63"/>
                      <a:pt x="27" y="63"/>
                      <a:pt x="20" y="59"/>
                    </a:cubicBezTo>
                    <a:cubicBezTo>
                      <a:pt x="17" y="57"/>
                      <a:pt x="12" y="56"/>
                      <a:pt x="9" y="54"/>
                    </a:cubicBezTo>
                    <a:cubicBezTo>
                      <a:pt x="7" y="53"/>
                      <a:pt x="5" y="52"/>
                      <a:pt x="5" y="50"/>
                    </a:cubicBezTo>
                    <a:close/>
                  </a:path>
                </a:pathLst>
              </a:custGeom>
              <a:solidFill>
                <a:srgbClr val="3C3A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4" name="Freeform 690"/>
              <p:cNvSpPr>
                <a:spLocks/>
              </p:cNvSpPr>
              <p:nvPr/>
            </p:nvSpPr>
            <p:spPr bwMode="auto">
              <a:xfrm>
                <a:off x="4541" y="1068"/>
                <a:ext cx="63" cy="91"/>
              </a:xfrm>
              <a:custGeom>
                <a:avLst/>
                <a:gdLst>
                  <a:gd name="T0" fmla="*/ 21 w 43"/>
                  <a:gd name="T1" fmla="*/ 59 h 63"/>
                  <a:gd name="T2" fmla="*/ 18 w 43"/>
                  <a:gd name="T3" fmla="*/ 53 h 63"/>
                  <a:gd name="T4" fmla="*/ 17 w 43"/>
                  <a:gd name="T5" fmla="*/ 51 h 63"/>
                  <a:gd name="T6" fmla="*/ 21 w 43"/>
                  <a:gd name="T7" fmla="*/ 51 h 63"/>
                  <a:gd name="T8" fmla="*/ 21 w 43"/>
                  <a:gd name="T9" fmla="*/ 38 h 63"/>
                  <a:gd name="T10" fmla="*/ 18 w 43"/>
                  <a:gd name="T11" fmla="*/ 37 h 63"/>
                  <a:gd name="T12" fmla="*/ 22 w 43"/>
                  <a:gd name="T13" fmla="*/ 32 h 63"/>
                  <a:gd name="T14" fmla="*/ 16 w 43"/>
                  <a:gd name="T15" fmla="*/ 25 h 63"/>
                  <a:gd name="T16" fmla="*/ 19 w 43"/>
                  <a:gd name="T17" fmla="*/ 23 h 63"/>
                  <a:gd name="T18" fmla="*/ 18 w 43"/>
                  <a:gd name="T19" fmla="*/ 21 h 63"/>
                  <a:gd name="T20" fmla="*/ 16 w 43"/>
                  <a:gd name="T21" fmla="*/ 15 h 63"/>
                  <a:gd name="T22" fmla="*/ 15 w 43"/>
                  <a:gd name="T23" fmla="*/ 11 h 63"/>
                  <a:gd name="T24" fmla="*/ 15 w 43"/>
                  <a:gd name="T25" fmla="*/ 9 h 63"/>
                  <a:gd name="T26" fmla="*/ 11 w 43"/>
                  <a:gd name="T27" fmla="*/ 5 h 63"/>
                  <a:gd name="T28" fmla="*/ 0 w 43"/>
                  <a:gd name="T29" fmla="*/ 7 h 63"/>
                  <a:gd name="T30" fmla="*/ 2 w 43"/>
                  <a:gd name="T31" fmla="*/ 4 h 63"/>
                  <a:gd name="T32" fmla="*/ 6 w 43"/>
                  <a:gd name="T33" fmla="*/ 1 h 63"/>
                  <a:gd name="T34" fmla="*/ 16 w 43"/>
                  <a:gd name="T35" fmla="*/ 0 h 63"/>
                  <a:gd name="T36" fmla="*/ 24 w 43"/>
                  <a:gd name="T37" fmla="*/ 4 h 63"/>
                  <a:gd name="T38" fmla="*/ 29 w 43"/>
                  <a:gd name="T39" fmla="*/ 24 h 63"/>
                  <a:gd name="T40" fmla="*/ 28 w 43"/>
                  <a:gd name="T41" fmla="*/ 29 h 63"/>
                  <a:gd name="T42" fmla="*/ 29 w 43"/>
                  <a:gd name="T43" fmla="*/ 45 h 63"/>
                  <a:gd name="T44" fmla="*/ 35 w 43"/>
                  <a:gd name="T45" fmla="*/ 50 h 63"/>
                  <a:gd name="T46" fmla="*/ 43 w 43"/>
                  <a:gd name="T47" fmla="*/ 54 h 63"/>
                  <a:gd name="T48" fmla="*/ 35 w 43"/>
                  <a:gd name="T49" fmla="*/ 59 h 63"/>
                  <a:gd name="T50" fmla="*/ 26 w 43"/>
                  <a:gd name="T51" fmla="*/ 61 h 63"/>
                  <a:gd name="T52" fmla="*/ 21 w 43"/>
                  <a:gd name="T53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63">
                    <a:moveTo>
                      <a:pt x="21" y="59"/>
                    </a:moveTo>
                    <a:cubicBezTo>
                      <a:pt x="22" y="56"/>
                      <a:pt x="19" y="55"/>
                      <a:pt x="18" y="53"/>
                    </a:cubicBezTo>
                    <a:cubicBezTo>
                      <a:pt x="18" y="53"/>
                      <a:pt x="17" y="52"/>
                      <a:pt x="17" y="51"/>
                    </a:cubicBezTo>
                    <a:cubicBezTo>
                      <a:pt x="19" y="50"/>
                      <a:pt x="20" y="53"/>
                      <a:pt x="21" y="51"/>
                    </a:cubicBezTo>
                    <a:cubicBezTo>
                      <a:pt x="16" y="47"/>
                      <a:pt x="16" y="42"/>
                      <a:pt x="21" y="38"/>
                    </a:cubicBezTo>
                    <a:cubicBezTo>
                      <a:pt x="20" y="37"/>
                      <a:pt x="18" y="38"/>
                      <a:pt x="18" y="37"/>
                    </a:cubicBezTo>
                    <a:cubicBezTo>
                      <a:pt x="18" y="34"/>
                      <a:pt x="21" y="34"/>
                      <a:pt x="22" y="32"/>
                    </a:cubicBezTo>
                    <a:cubicBezTo>
                      <a:pt x="18" y="32"/>
                      <a:pt x="21" y="25"/>
                      <a:pt x="16" y="25"/>
                    </a:cubicBezTo>
                    <a:cubicBezTo>
                      <a:pt x="16" y="22"/>
                      <a:pt x="19" y="25"/>
                      <a:pt x="19" y="23"/>
                    </a:cubicBezTo>
                    <a:cubicBezTo>
                      <a:pt x="19" y="22"/>
                      <a:pt x="19" y="21"/>
                      <a:pt x="18" y="21"/>
                    </a:cubicBezTo>
                    <a:cubicBezTo>
                      <a:pt x="11" y="21"/>
                      <a:pt x="16" y="17"/>
                      <a:pt x="16" y="15"/>
                    </a:cubicBezTo>
                    <a:cubicBezTo>
                      <a:pt x="17" y="13"/>
                      <a:pt x="18" y="12"/>
                      <a:pt x="15" y="11"/>
                    </a:cubicBezTo>
                    <a:cubicBezTo>
                      <a:pt x="14" y="11"/>
                      <a:pt x="15" y="10"/>
                      <a:pt x="15" y="9"/>
                    </a:cubicBezTo>
                    <a:cubicBezTo>
                      <a:pt x="15" y="6"/>
                      <a:pt x="13" y="6"/>
                      <a:pt x="11" y="5"/>
                    </a:cubicBezTo>
                    <a:cubicBezTo>
                      <a:pt x="8" y="5"/>
                      <a:pt x="4" y="5"/>
                      <a:pt x="0" y="7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9" y="2"/>
                      <a:pt x="13" y="1"/>
                      <a:pt x="16" y="0"/>
                    </a:cubicBezTo>
                    <a:cubicBezTo>
                      <a:pt x="20" y="0"/>
                      <a:pt x="22" y="0"/>
                      <a:pt x="24" y="4"/>
                    </a:cubicBezTo>
                    <a:cubicBezTo>
                      <a:pt x="29" y="10"/>
                      <a:pt x="30" y="16"/>
                      <a:pt x="29" y="24"/>
                    </a:cubicBezTo>
                    <a:cubicBezTo>
                      <a:pt x="29" y="26"/>
                      <a:pt x="29" y="28"/>
                      <a:pt x="28" y="29"/>
                    </a:cubicBezTo>
                    <a:cubicBezTo>
                      <a:pt x="25" y="35"/>
                      <a:pt x="27" y="40"/>
                      <a:pt x="29" y="45"/>
                    </a:cubicBezTo>
                    <a:cubicBezTo>
                      <a:pt x="30" y="48"/>
                      <a:pt x="33" y="48"/>
                      <a:pt x="35" y="50"/>
                    </a:cubicBezTo>
                    <a:cubicBezTo>
                      <a:pt x="36" y="53"/>
                      <a:pt x="40" y="53"/>
                      <a:pt x="43" y="54"/>
                    </a:cubicBezTo>
                    <a:cubicBezTo>
                      <a:pt x="40" y="57"/>
                      <a:pt x="37" y="58"/>
                      <a:pt x="35" y="59"/>
                    </a:cubicBezTo>
                    <a:cubicBezTo>
                      <a:pt x="32" y="60"/>
                      <a:pt x="29" y="58"/>
                      <a:pt x="26" y="61"/>
                    </a:cubicBezTo>
                    <a:cubicBezTo>
                      <a:pt x="25" y="63"/>
                      <a:pt x="22" y="60"/>
                      <a:pt x="21" y="59"/>
                    </a:cubicBezTo>
                    <a:close/>
                  </a:path>
                </a:pathLst>
              </a:custGeom>
              <a:solidFill>
                <a:srgbClr val="3A3D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5" name="Freeform 691"/>
              <p:cNvSpPr>
                <a:spLocks/>
              </p:cNvSpPr>
              <p:nvPr/>
            </p:nvSpPr>
            <p:spPr bwMode="auto">
              <a:xfrm>
                <a:off x="4408" y="1171"/>
                <a:ext cx="102" cy="40"/>
              </a:xfrm>
              <a:custGeom>
                <a:avLst/>
                <a:gdLst>
                  <a:gd name="T0" fmla="*/ 68 w 70"/>
                  <a:gd name="T1" fmla="*/ 10 h 28"/>
                  <a:gd name="T2" fmla="*/ 66 w 70"/>
                  <a:gd name="T3" fmla="*/ 10 h 28"/>
                  <a:gd name="T4" fmla="*/ 58 w 70"/>
                  <a:gd name="T5" fmla="*/ 10 h 28"/>
                  <a:gd name="T6" fmla="*/ 53 w 70"/>
                  <a:gd name="T7" fmla="*/ 15 h 28"/>
                  <a:gd name="T8" fmla="*/ 44 w 70"/>
                  <a:gd name="T9" fmla="*/ 24 h 28"/>
                  <a:gd name="T10" fmla="*/ 39 w 70"/>
                  <a:gd name="T11" fmla="*/ 24 h 28"/>
                  <a:gd name="T12" fmla="*/ 35 w 70"/>
                  <a:gd name="T13" fmla="*/ 27 h 28"/>
                  <a:gd name="T14" fmla="*/ 32 w 70"/>
                  <a:gd name="T15" fmla="*/ 24 h 28"/>
                  <a:gd name="T16" fmla="*/ 30 w 70"/>
                  <a:gd name="T17" fmla="*/ 26 h 28"/>
                  <a:gd name="T18" fmla="*/ 27 w 70"/>
                  <a:gd name="T19" fmla="*/ 25 h 28"/>
                  <a:gd name="T20" fmla="*/ 20 w 70"/>
                  <a:gd name="T21" fmla="*/ 18 h 28"/>
                  <a:gd name="T22" fmla="*/ 16 w 70"/>
                  <a:gd name="T23" fmla="*/ 14 h 28"/>
                  <a:gd name="T24" fmla="*/ 8 w 70"/>
                  <a:gd name="T25" fmla="*/ 18 h 28"/>
                  <a:gd name="T26" fmla="*/ 3 w 70"/>
                  <a:gd name="T27" fmla="*/ 15 h 28"/>
                  <a:gd name="T28" fmla="*/ 0 w 70"/>
                  <a:gd name="T29" fmla="*/ 11 h 28"/>
                  <a:gd name="T30" fmla="*/ 2 w 70"/>
                  <a:gd name="T31" fmla="*/ 9 h 28"/>
                  <a:gd name="T32" fmla="*/ 5 w 70"/>
                  <a:gd name="T33" fmla="*/ 6 h 28"/>
                  <a:gd name="T34" fmla="*/ 6 w 70"/>
                  <a:gd name="T35" fmla="*/ 10 h 28"/>
                  <a:gd name="T36" fmla="*/ 7 w 70"/>
                  <a:gd name="T37" fmla="*/ 12 h 28"/>
                  <a:gd name="T38" fmla="*/ 8 w 70"/>
                  <a:gd name="T39" fmla="*/ 10 h 28"/>
                  <a:gd name="T40" fmla="*/ 11 w 70"/>
                  <a:gd name="T41" fmla="*/ 8 h 28"/>
                  <a:gd name="T42" fmla="*/ 24 w 70"/>
                  <a:gd name="T43" fmla="*/ 13 h 28"/>
                  <a:gd name="T44" fmla="*/ 35 w 70"/>
                  <a:gd name="T45" fmla="*/ 14 h 28"/>
                  <a:gd name="T46" fmla="*/ 38 w 70"/>
                  <a:gd name="T47" fmla="*/ 16 h 28"/>
                  <a:gd name="T48" fmla="*/ 41 w 70"/>
                  <a:gd name="T49" fmla="*/ 17 h 28"/>
                  <a:gd name="T50" fmla="*/ 49 w 70"/>
                  <a:gd name="T51" fmla="*/ 10 h 28"/>
                  <a:gd name="T52" fmla="*/ 53 w 70"/>
                  <a:gd name="T53" fmla="*/ 8 h 28"/>
                  <a:gd name="T54" fmla="*/ 56 w 70"/>
                  <a:gd name="T55" fmla="*/ 7 h 28"/>
                  <a:gd name="T56" fmla="*/ 60 w 70"/>
                  <a:gd name="T57" fmla="*/ 2 h 28"/>
                  <a:gd name="T58" fmla="*/ 66 w 70"/>
                  <a:gd name="T59" fmla="*/ 2 h 28"/>
                  <a:gd name="T60" fmla="*/ 68 w 70"/>
                  <a:gd name="T61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0" h="28">
                    <a:moveTo>
                      <a:pt x="68" y="10"/>
                    </a:moveTo>
                    <a:cubicBezTo>
                      <a:pt x="67" y="10"/>
                      <a:pt x="67" y="10"/>
                      <a:pt x="66" y="10"/>
                    </a:cubicBezTo>
                    <a:cubicBezTo>
                      <a:pt x="63" y="11"/>
                      <a:pt x="61" y="10"/>
                      <a:pt x="58" y="10"/>
                    </a:cubicBezTo>
                    <a:cubicBezTo>
                      <a:pt x="55" y="11"/>
                      <a:pt x="54" y="13"/>
                      <a:pt x="53" y="15"/>
                    </a:cubicBezTo>
                    <a:cubicBezTo>
                      <a:pt x="51" y="19"/>
                      <a:pt x="48" y="21"/>
                      <a:pt x="44" y="24"/>
                    </a:cubicBezTo>
                    <a:cubicBezTo>
                      <a:pt x="43" y="24"/>
                      <a:pt x="41" y="22"/>
                      <a:pt x="39" y="24"/>
                    </a:cubicBezTo>
                    <a:cubicBezTo>
                      <a:pt x="38" y="26"/>
                      <a:pt x="37" y="27"/>
                      <a:pt x="35" y="27"/>
                    </a:cubicBezTo>
                    <a:cubicBezTo>
                      <a:pt x="34" y="26"/>
                      <a:pt x="33" y="26"/>
                      <a:pt x="32" y="24"/>
                    </a:cubicBezTo>
                    <a:cubicBezTo>
                      <a:pt x="32" y="25"/>
                      <a:pt x="31" y="26"/>
                      <a:pt x="30" y="26"/>
                    </a:cubicBezTo>
                    <a:cubicBezTo>
                      <a:pt x="29" y="28"/>
                      <a:pt x="27" y="28"/>
                      <a:pt x="27" y="25"/>
                    </a:cubicBezTo>
                    <a:cubicBezTo>
                      <a:pt x="26" y="22"/>
                      <a:pt x="24" y="20"/>
                      <a:pt x="20" y="18"/>
                    </a:cubicBezTo>
                    <a:cubicBezTo>
                      <a:pt x="18" y="17"/>
                      <a:pt x="16" y="17"/>
                      <a:pt x="16" y="14"/>
                    </a:cubicBezTo>
                    <a:cubicBezTo>
                      <a:pt x="13" y="16"/>
                      <a:pt x="11" y="18"/>
                      <a:pt x="8" y="18"/>
                    </a:cubicBezTo>
                    <a:cubicBezTo>
                      <a:pt x="6" y="17"/>
                      <a:pt x="4" y="16"/>
                      <a:pt x="3" y="15"/>
                    </a:cubicBezTo>
                    <a:cubicBezTo>
                      <a:pt x="2" y="14"/>
                      <a:pt x="0" y="13"/>
                      <a:pt x="0" y="11"/>
                    </a:cubicBezTo>
                    <a:cubicBezTo>
                      <a:pt x="1" y="11"/>
                      <a:pt x="2" y="10"/>
                      <a:pt x="2" y="9"/>
                    </a:cubicBezTo>
                    <a:cubicBezTo>
                      <a:pt x="1" y="6"/>
                      <a:pt x="4" y="6"/>
                      <a:pt x="5" y="6"/>
                    </a:cubicBezTo>
                    <a:cubicBezTo>
                      <a:pt x="7" y="7"/>
                      <a:pt x="7" y="8"/>
                      <a:pt x="6" y="10"/>
                    </a:cubicBezTo>
                    <a:cubicBezTo>
                      <a:pt x="5" y="11"/>
                      <a:pt x="6" y="11"/>
                      <a:pt x="7" y="12"/>
                    </a:cubicBezTo>
                    <a:cubicBezTo>
                      <a:pt x="9" y="12"/>
                      <a:pt x="8" y="11"/>
                      <a:pt x="8" y="10"/>
                    </a:cubicBezTo>
                    <a:cubicBezTo>
                      <a:pt x="8" y="8"/>
                      <a:pt x="11" y="9"/>
                      <a:pt x="11" y="8"/>
                    </a:cubicBezTo>
                    <a:cubicBezTo>
                      <a:pt x="14" y="12"/>
                      <a:pt x="20" y="10"/>
                      <a:pt x="24" y="13"/>
                    </a:cubicBezTo>
                    <a:cubicBezTo>
                      <a:pt x="26" y="16"/>
                      <a:pt x="31" y="16"/>
                      <a:pt x="35" y="14"/>
                    </a:cubicBezTo>
                    <a:cubicBezTo>
                      <a:pt x="36" y="14"/>
                      <a:pt x="38" y="13"/>
                      <a:pt x="38" y="16"/>
                    </a:cubicBezTo>
                    <a:cubicBezTo>
                      <a:pt x="38" y="17"/>
                      <a:pt x="39" y="18"/>
                      <a:pt x="41" y="17"/>
                    </a:cubicBezTo>
                    <a:cubicBezTo>
                      <a:pt x="44" y="15"/>
                      <a:pt x="49" y="15"/>
                      <a:pt x="49" y="10"/>
                    </a:cubicBezTo>
                    <a:cubicBezTo>
                      <a:pt x="50" y="7"/>
                      <a:pt x="50" y="7"/>
                      <a:pt x="53" y="8"/>
                    </a:cubicBezTo>
                    <a:cubicBezTo>
                      <a:pt x="54" y="9"/>
                      <a:pt x="56" y="8"/>
                      <a:pt x="56" y="7"/>
                    </a:cubicBezTo>
                    <a:cubicBezTo>
                      <a:pt x="56" y="4"/>
                      <a:pt x="58" y="3"/>
                      <a:pt x="60" y="2"/>
                    </a:cubicBezTo>
                    <a:cubicBezTo>
                      <a:pt x="62" y="2"/>
                      <a:pt x="65" y="0"/>
                      <a:pt x="66" y="2"/>
                    </a:cubicBezTo>
                    <a:cubicBezTo>
                      <a:pt x="67" y="4"/>
                      <a:pt x="70" y="6"/>
                      <a:pt x="68" y="10"/>
                    </a:cubicBezTo>
                    <a:close/>
                  </a:path>
                </a:pathLst>
              </a:custGeom>
              <a:solidFill>
                <a:srgbClr val="2E2C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6" name="Freeform 692"/>
              <p:cNvSpPr>
                <a:spLocks/>
              </p:cNvSpPr>
              <p:nvPr/>
            </p:nvSpPr>
            <p:spPr bwMode="auto">
              <a:xfrm>
                <a:off x="4397" y="1030"/>
                <a:ext cx="59" cy="58"/>
              </a:xfrm>
              <a:custGeom>
                <a:avLst/>
                <a:gdLst>
                  <a:gd name="T0" fmla="*/ 21 w 41"/>
                  <a:gd name="T1" fmla="*/ 17 h 40"/>
                  <a:gd name="T2" fmla="*/ 30 w 41"/>
                  <a:gd name="T3" fmla="*/ 22 h 40"/>
                  <a:gd name="T4" fmla="*/ 32 w 41"/>
                  <a:gd name="T5" fmla="*/ 25 h 40"/>
                  <a:gd name="T6" fmla="*/ 30 w 41"/>
                  <a:gd name="T7" fmla="*/ 27 h 40"/>
                  <a:gd name="T8" fmla="*/ 20 w 41"/>
                  <a:gd name="T9" fmla="*/ 21 h 40"/>
                  <a:gd name="T10" fmla="*/ 14 w 41"/>
                  <a:gd name="T11" fmla="*/ 21 h 40"/>
                  <a:gd name="T12" fmla="*/ 7 w 41"/>
                  <a:gd name="T13" fmla="*/ 27 h 40"/>
                  <a:gd name="T14" fmla="*/ 5 w 41"/>
                  <a:gd name="T15" fmla="*/ 34 h 40"/>
                  <a:gd name="T16" fmla="*/ 1 w 41"/>
                  <a:gd name="T17" fmla="*/ 40 h 40"/>
                  <a:gd name="T18" fmla="*/ 3 w 41"/>
                  <a:gd name="T19" fmla="*/ 27 h 40"/>
                  <a:gd name="T20" fmla="*/ 2 w 41"/>
                  <a:gd name="T21" fmla="*/ 24 h 40"/>
                  <a:gd name="T22" fmla="*/ 4 w 41"/>
                  <a:gd name="T23" fmla="*/ 22 h 40"/>
                  <a:gd name="T24" fmla="*/ 15 w 41"/>
                  <a:gd name="T25" fmla="*/ 15 h 40"/>
                  <a:gd name="T26" fmla="*/ 14 w 41"/>
                  <a:gd name="T27" fmla="*/ 13 h 40"/>
                  <a:gd name="T28" fmla="*/ 12 w 41"/>
                  <a:gd name="T29" fmla="*/ 14 h 40"/>
                  <a:gd name="T30" fmla="*/ 7 w 41"/>
                  <a:gd name="T31" fmla="*/ 15 h 40"/>
                  <a:gd name="T32" fmla="*/ 8 w 41"/>
                  <a:gd name="T33" fmla="*/ 12 h 40"/>
                  <a:gd name="T34" fmla="*/ 4 w 41"/>
                  <a:gd name="T35" fmla="*/ 13 h 40"/>
                  <a:gd name="T36" fmla="*/ 4 w 41"/>
                  <a:gd name="T37" fmla="*/ 12 h 40"/>
                  <a:gd name="T38" fmla="*/ 15 w 41"/>
                  <a:gd name="T39" fmla="*/ 6 h 40"/>
                  <a:gd name="T40" fmla="*/ 15 w 41"/>
                  <a:gd name="T41" fmla="*/ 7 h 40"/>
                  <a:gd name="T42" fmla="*/ 15 w 41"/>
                  <a:gd name="T43" fmla="*/ 7 h 40"/>
                  <a:gd name="T44" fmla="*/ 19 w 41"/>
                  <a:gd name="T45" fmla="*/ 4 h 40"/>
                  <a:gd name="T46" fmla="*/ 21 w 41"/>
                  <a:gd name="T47" fmla="*/ 1 h 40"/>
                  <a:gd name="T48" fmla="*/ 25 w 41"/>
                  <a:gd name="T49" fmla="*/ 2 h 40"/>
                  <a:gd name="T50" fmla="*/ 33 w 41"/>
                  <a:gd name="T51" fmla="*/ 13 h 40"/>
                  <a:gd name="T52" fmla="*/ 34 w 41"/>
                  <a:gd name="T53" fmla="*/ 13 h 40"/>
                  <a:gd name="T54" fmla="*/ 37 w 41"/>
                  <a:gd name="T55" fmla="*/ 17 h 40"/>
                  <a:gd name="T56" fmla="*/ 38 w 41"/>
                  <a:gd name="T57" fmla="*/ 17 h 40"/>
                  <a:gd name="T58" fmla="*/ 41 w 41"/>
                  <a:gd name="T59" fmla="*/ 18 h 40"/>
                  <a:gd name="T60" fmla="*/ 35 w 41"/>
                  <a:gd name="T61" fmla="*/ 18 h 40"/>
                  <a:gd name="T62" fmla="*/ 32 w 41"/>
                  <a:gd name="T63" fmla="*/ 17 h 40"/>
                  <a:gd name="T64" fmla="*/ 23 w 41"/>
                  <a:gd name="T65" fmla="*/ 14 h 40"/>
                  <a:gd name="T66" fmla="*/ 21 w 41"/>
                  <a:gd name="T67" fmla="*/ 1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" h="40">
                    <a:moveTo>
                      <a:pt x="21" y="17"/>
                    </a:moveTo>
                    <a:cubicBezTo>
                      <a:pt x="24" y="20"/>
                      <a:pt x="27" y="19"/>
                      <a:pt x="30" y="22"/>
                    </a:cubicBezTo>
                    <a:cubicBezTo>
                      <a:pt x="31" y="23"/>
                      <a:pt x="32" y="23"/>
                      <a:pt x="32" y="25"/>
                    </a:cubicBezTo>
                    <a:cubicBezTo>
                      <a:pt x="33" y="26"/>
                      <a:pt x="33" y="28"/>
                      <a:pt x="30" y="27"/>
                    </a:cubicBezTo>
                    <a:cubicBezTo>
                      <a:pt x="26" y="26"/>
                      <a:pt x="23" y="24"/>
                      <a:pt x="20" y="21"/>
                    </a:cubicBezTo>
                    <a:cubicBezTo>
                      <a:pt x="18" y="19"/>
                      <a:pt x="17" y="18"/>
                      <a:pt x="14" y="21"/>
                    </a:cubicBezTo>
                    <a:cubicBezTo>
                      <a:pt x="12" y="23"/>
                      <a:pt x="9" y="24"/>
                      <a:pt x="7" y="27"/>
                    </a:cubicBezTo>
                    <a:cubicBezTo>
                      <a:pt x="5" y="29"/>
                      <a:pt x="6" y="32"/>
                      <a:pt x="5" y="34"/>
                    </a:cubicBezTo>
                    <a:cubicBezTo>
                      <a:pt x="3" y="36"/>
                      <a:pt x="3" y="39"/>
                      <a:pt x="1" y="40"/>
                    </a:cubicBezTo>
                    <a:cubicBezTo>
                      <a:pt x="0" y="36"/>
                      <a:pt x="2" y="31"/>
                      <a:pt x="3" y="27"/>
                    </a:cubicBezTo>
                    <a:cubicBezTo>
                      <a:pt x="4" y="25"/>
                      <a:pt x="3" y="25"/>
                      <a:pt x="2" y="24"/>
                    </a:cubicBezTo>
                    <a:cubicBezTo>
                      <a:pt x="3" y="23"/>
                      <a:pt x="3" y="23"/>
                      <a:pt x="4" y="22"/>
                    </a:cubicBezTo>
                    <a:cubicBezTo>
                      <a:pt x="8" y="19"/>
                      <a:pt x="10" y="15"/>
                      <a:pt x="15" y="15"/>
                    </a:cubicBezTo>
                    <a:cubicBezTo>
                      <a:pt x="16" y="13"/>
                      <a:pt x="14" y="14"/>
                      <a:pt x="14" y="13"/>
                    </a:cubicBezTo>
                    <a:cubicBezTo>
                      <a:pt x="12" y="12"/>
                      <a:pt x="12" y="12"/>
                      <a:pt x="12" y="14"/>
                    </a:cubicBezTo>
                    <a:cubicBezTo>
                      <a:pt x="11" y="15"/>
                      <a:pt x="10" y="16"/>
                      <a:pt x="7" y="15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7" y="12"/>
                      <a:pt x="6" y="13"/>
                      <a:pt x="4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8" y="10"/>
                      <a:pt x="10" y="5"/>
                      <a:pt x="15" y="6"/>
                    </a:cubicBezTo>
                    <a:cubicBezTo>
                      <a:pt x="15" y="6"/>
                      <a:pt x="16" y="7"/>
                      <a:pt x="15" y="7"/>
                    </a:cubicBezTo>
                    <a:cubicBezTo>
                      <a:pt x="15" y="7"/>
                      <a:pt x="14" y="7"/>
                      <a:pt x="15" y="7"/>
                    </a:cubicBezTo>
                    <a:cubicBezTo>
                      <a:pt x="17" y="7"/>
                      <a:pt x="18" y="6"/>
                      <a:pt x="19" y="4"/>
                    </a:cubicBezTo>
                    <a:cubicBezTo>
                      <a:pt x="19" y="3"/>
                      <a:pt x="21" y="3"/>
                      <a:pt x="21" y="1"/>
                    </a:cubicBezTo>
                    <a:cubicBezTo>
                      <a:pt x="22" y="0"/>
                      <a:pt x="24" y="0"/>
                      <a:pt x="25" y="2"/>
                    </a:cubicBezTo>
                    <a:cubicBezTo>
                      <a:pt x="28" y="6"/>
                      <a:pt x="33" y="7"/>
                      <a:pt x="33" y="13"/>
                    </a:cubicBezTo>
                    <a:cubicBezTo>
                      <a:pt x="33" y="13"/>
                      <a:pt x="34" y="13"/>
                      <a:pt x="34" y="13"/>
                    </a:cubicBezTo>
                    <a:cubicBezTo>
                      <a:pt x="36" y="13"/>
                      <a:pt x="37" y="15"/>
                      <a:pt x="37" y="17"/>
                    </a:cubicBezTo>
                    <a:cubicBezTo>
                      <a:pt x="37" y="17"/>
                      <a:pt x="38" y="17"/>
                      <a:pt x="38" y="17"/>
                    </a:cubicBezTo>
                    <a:cubicBezTo>
                      <a:pt x="39" y="17"/>
                      <a:pt x="40" y="17"/>
                      <a:pt x="41" y="18"/>
                    </a:cubicBezTo>
                    <a:cubicBezTo>
                      <a:pt x="39" y="21"/>
                      <a:pt x="37" y="20"/>
                      <a:pt x="35" y="18"/>
                    </a:cubicBezTo>
                    <a:cubicBezTo>
                      <a:pt x="34" y="19"/>
                      <a:pt x="33" y="18"/>
                      <a:pt x="32" y="17"/>
                    </a:cubicBezTo>
                    <a:cubicBezTo>
                      <a:pt x="29" y="16"/>
                      <a:pt x="26" y="15"/>
                      <a:pt x="23" y="14"/>
                    </a:cubicBezTo>
                    <a:cubicBezTo>
                      <a:pt x="19" y="14"/>
                      <a:pt x="22" y="16"/>
                      <a:pt x="21" y="17"/>
                    </a:cubicBezTo>
                    <a:close/>
                  </a:path>
                </a:pathLst>
              </a:custGeom>
              <a:solidFill>
                <a:srgbClr val="282D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7" name="Freeform 693"/>
              <p:cNvSpPr>
                <a:spLocks/>
              </p:cNvSpPr>
              <p:nvPr/>
            </p:nvSpPr>
            <p:spPr bwMode="auto">
              <a:xfrm>
                <a:off x="4400" y="1185"/>
                <a:ext cx="68" cy="81"/>
              </a:xfrm>
              <a:custGeom>
                <a:avLst/>
                <a:gdLst>
                  <a:gd name="T0" fmla="*/ 6 w 47"/>
                  <a:gd name="T1" fmla="*/ 1 h 56"/>
                  <a:gd name="T2" fmla="*/ 9 w 47"/>
                  <a:gd name="T3" fmla="*/ 4 h 56"/>
                  <a:gd name="T4" fmla="*/ 18 w 47"/>
                  <a:gd name="T5" fmla="*/ 18 h 56"/>
                  <a:gd name="T6" fmla="*/ 31 w 47"/>
                  <a:gd name="T7" fmla="*/ 28 h 56"/>
                  <a:gd name="T8" fmla="*/ 32 w 47"/>
                  <a:gd name="T9" fmla="*/ 29 h 56"/>
                  <a:gd name="T10" fmla="*/ 40 w 47"/>
                  <a:gd name="T11" fmla="*/ 43 h 56"/>
                  <a:gd name="T12" fmla="*/ 45 w 47"/>
                  <a:gd name="T13" fmla="*/ 51 h 56"/>
                  <a:gd name="T14" fmla="*/ 47 w 47"/>
                  <a:gd name="T15" fmla="*/ 53 h 56"/>
                  <a:gd name="T16" fmla="*/ 38 w 47"/>
                  <a:gd name="T17" fmla="*/ 56 h 56"/>
                  <a:gd name="T18" fmla="*/ 34 w 47"/>
                  <a:gd name="T19" fmla="*/ 51 h 56"/>
                  <a:gd name="T20" fmla="*/ 21 w 47"/>
                  <a:gd name="T21" fmla="*/ 28 h 56"/>
                  <a:gd name="T22" fmla="*/ 8 w 47"/>
                  <a:gd name="T23" fmla="*/ 17 h 56"/>
                  <a:gd name="T24" fmla="*/ 5 w 47"/>
                  <a:gd name="T25" fmla="*/ 13 h 56"/>
                  <a:gd name="T26" fmla="*/ 5 w 47"/>
                  <a:gd name="T27" fmla="*/ 13 h 56"/>
                  <a:gd name="T28" fmla="*/ 2 w 47"/>
                  <a:gd name="T29" fmla="*/ 7 h 56"/>
                  <a:gd name="T30" fmla="*/ 3 w 47"/>
                  <a:gd name="T31" fmla="*/ 0 h 56"/>
                  <a:gd name="T32" fmla="*/ 6 w 47"/>
                  <a:gd name="T33" fmla="*/ 1 h 56"/>
                  <a:gd name="T34" fmla="*/ 6 w 47"/>
                  <a:gd name="T35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56">
                    <a:moveTo>
                      <a:pt x="6" y="1"/>
                    </a:moveTo>
                    <a:cubicBezTo>
                      <a:pt x="7" y="2"/>
                      <a:pt x="8" y="3"/>
                      <a:pt x="9" y="4"/>
                    </a:cubicBezTo>
                    <a:cubicBezTo>
                      <a:pt x="8" y="11"/>
                      <a:pt x="13" y="15"/>
                      <a:pt x="18" y="18"/>
                    </a:cubicBezTo>
                    <a:cubicBezTo>
                      <a:pt x="22" y="21"/>
                      <a:pt x="26" y="25"/>
                      <a:pt x="31" y="28"/>
                    </a:cubicBezTo>
                    <a:cubicBezTo>
                      <a:pt x="31" y="28"/>
                      <a:pt x="31" y="29"/>
                      <a:pt x="32" y="29"/>
                    </a:cubicBezTo>
                    <a:cubicBezTo>
                      <a:pt x="39" y="31"/>
                      <a:pt x="39" y="37"/>
                      <a:pt x="40" y="43"/>
                    </a:cubicBezTo>
                    <a:cubicBezTo>
                      <a:pt x="40" y="47"/>
                      <a:pt x="41" y="50"/>
                      <a:pt x="45" y="51"/>
                    </a:cubicBezTo>
                    <a:cubicBezTo>
                      <a:pt x="46" y="51"/>
                      <a:pt x="46" y="52"/>
                      <a:pt x="47" y="53"/>
                    </a:cubicBezTo>
                    <a:cubicBezTo>
                      <a:pt x="45" y="56"/>
                      <a:pt x="41" y="56"/>
                      <a:pt x="38" y="56"/>
                    </a:cubicBezTo>
                    <a:cubicBezTo>
                      <a:pt x="35" y="55"/>
                      <a:pt x="35" y="53"/>
                      <a:pt x="34" y="51"/>
                    </a:cubicBezTo>
                    <a:cubicBezTo>
                      <a:pt x="33" y="41"/>
                      <a:pt x="28" y="34"/>
                      <a:pt x="21" y="28"/>
                    </a:cubicBezTo>
                    <a:cubicBezTo>
                      <a:pt x="16" y="24"/>
                      <a:pt x="13" y="20"/>
                      <a:pt x="8" y="17"/>
                    </a:cubicBezTo>
                    <a:cubicBezTo>
                      <a:pt x="6" y="16"/>
                      <a:pt x="5" y="15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1"/>
                      <a:pt x="3" y="9"/>
                      <a:pt x="2" y="7"/>
                    </a:cubicBezTo>
                    <a:cubicBezTo>
                      <a:pt x="0" y="4"/>
                      <a:pt x="0" y="2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81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8" name="Freeform 694"/>
              <p:cNvSpPr>
                <a:spLocks/>
              </p:cNvSpPr>
              <p:nvPr/>
            </p:nvSpPr>
            <p:spPr bwMode="auto">
              <a:xfrm>
                <a:off x="4359" y="1133"/>
                <a:ext cx="49" cy="64"/>
              </a:xfrm>
              <a:custGeom>
                <a:avLst/>
                <a:gdLst>
                  <a:gd name="T0" fmla="*/ 34 w 34"/>
                  <a:gd name="T1" fmla="*/ 37 h 44"/>
                  <a:gd name="T2" fmla="*/ 32 w 34"/>
                  <a:gd name="T3" fmla="*/ 36 h 44"/>
                  <a:gd name="T4" fmla="*/ 29 w 34"/>
                  <a:gd name="T5" fmla="*/ 38 h 44"/>
                  <a:gd name="T6" fmla="*/ 29 w 34"/>
                  <a:gd name="T7" fmla="*/ 44 h 44"/>
                  <a:gd name="T8" fmla="*/ 24 w 34"/>
                  <a:gd name="T9" fmla="*/ 35 h 44"/>
                  <a:gd name="T10" fmla="*/ 22 w 34"/>
                  <a:gd name="T11" fmla="*/ 32 h 44"/>
                  <a:gd name="T12" fmla="*/ 8 w 34"/>
                  <a:gd name="T13" fmla="*/ 14 h 44"/>
                  <a:gd name="T14" fmla="*/ 3 w 34"/>
                  <a:gd name="T15" fmla="*/ 7 h 44"/>
                  <a:gd name="T16" fmla="*/ 3 w 34"/>
                  <a:gd name="T17" fmla="*/ 1 h 44"/>
                  <a:gd name="T18" fmla="*/ 8 w 34"/>
                  <a:gd name="T19" fmla="*/ 4 h 44"/>
                  <a:gd name="T20" fmla="*/ 9 w 34"/>
                  <a:gd name="T21" fmla="*/ 8 h 44"/>
                  <a:gd name="T22" fmla="*/ 23 w 34"/>
                  <a:gd name="T23" fmla="*/ 29 h 44"/>
                  <a:gd name="T24" fmla="*/ 29 w 34"/>
                  <a:gd name="T25" fmla="*/ 33 h 44"/>
                  <a:gd name="T26" fmla="*/ 34 w 34"/>
                  <a:gd name="T27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44">
                    <a:moveTo>
                      <a:pt x="34" y="37"/>
                    </a:moveTo>
                    <a:cubicBezTo>
                      <a:pt x="33" y="37"/>
                      <a:pt x="32" y="37"/>
                      <a:pt x="32" y="36"/>
                    </a:cubicBezTo>
                    <a:cubicBezTo>
                      <a:pt x="30" y="36"/>
                      <a:pt x="29" y="36"/>
                      <a:pt x="29" y="38"/>
                    </a:cubicBezTo>
                    <a:cubicBezTo>
                      <a:pt x="29" y="40"/>
                      <a:pt x="31" y="42"/>
                      <a:pt x="29" y="44"/>
                    </a:cubicBezTo>
                    <a:cubicBezTo>
                      <a:pt x="26" y="42"/>
                      <a:pt x="27" y="37"/>
                      <a:pt x="24" y="35"/>
                    </a:cubicBezTo>
                    <a:cubicBezTo>
                      <a:pt x="23" y="34"/>
                      <a:pt x="23" y="32"/>
                      <a:pt x="22" y="32"/>
                    </a:cubicBezTo>
                    <a:cubicBezTo>
                      <a:pt x="13" y="29"/>
                      <a:pt x="12" y="20"/>
                      <a:pt x="8" y="14"/>
                    </a:cubicBezTo>
                    <a:cubicBezTo>
                      <a:pt x="6" y="12"/>
                      <a:pt x="5" y="10"/>
                      <a:pt x="3" y="7"/>
                    </a:cubicBezTo>
                    <a:cubicBezTo>
                      <a:pt x="3" y="5"/>
                      <a:pt x="0" y="3"/>
                      <a:pt x="3" y="1"/>
                    </a:cubicBezTo>
                    <a:cubicBezTo>
                      <a:pt x="5" y="0"/>
                      <a:pt x="6" y="3"/>
                      <a:pt x="8" y="4"/>
                    </a:cubicBezTo>
                    <a:cubicBezTo>
                      <a:pt x="8" y="5"/>
                      <a:pt x="8" y="6"/>
                      <a:pt x="9" y="8"/>
                    </a:cubicBezTo>
                    <a:cubicBezTo>
                      <a:pt x="12" y="16"/>
                      <a:pt x="18" y="22"/>
                      <a:pt x="23" y="29"/>
                    </a:cubicBezTo>
                    <a:cubicBezTo>
                      <a:pt x="25" y="31"/>
                      <a:pt x="26" y="33"/>
                      <a:pt x="29" y="33"/>
                    </a:cubicBezTo>
                    <a:cubicBezTo>
                      <a:pt x="31" y="33"/>
                      <a:pt x="33" y="35"/>
                      <a:pt x="34" y="37"/>
                    </a:cubicBezTo>
                    <a:close/>
                  </a:path>
                </a:pathLst>
              </a:custGeom>
              <a:solidFill>
                <a:srgbClr val="2E2C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49" name="Freeform 695"/>
              <p:cNvSpPr>
                <a:spLocks/>
              </p:cNvSpPr>
              <p:nvPr/>
            </p:nvSpPr>
            <p:spPr bwMode="auto">
              <a:xfrm>
                <a:off x="4403" y="1045"/>
                <a:ext cx="20" cy="19"/>
              </a:xfrm>
              <a:custGeom>
                <a:avLst/>
                <a:gdLst>
                  <a:gd name="T0" fmla="*/ 3 w 14"/>
                  <a:gd name="T1" fmla="*/ 5 h 13"/>
                  <a:gd name="T2" fmla="*/ 7 w 14"/>
                  <a:gd name="T3" fmla="*/ 1 h 13"/>
                  <a:gd name="T4" fmla="*/ 13 w 14"/>
                  <a:gd name="T5" fmla="*/ 2 h 13"/>
                  <a:gd name="T6" fmla="*/ 13 w 14"/>
                  <a:gd name="T7" fmla="*/ 5 h 13"/>
                  <a:gd name="T8" fmla="*/ 11 w 14"/>
                  <a:gd name="T9" fmla="*/ 7 h 13"/>
                  <a:gd name="T10" fmla="*/ 2 w 14"/>
                  <a:gd name="T11" fmla="*/ 12 h 13"/>
                  <a:gd name="T12" fmla="*/ 0 w 14"/>
                  <a:gd name="T13" fmla="*/ 12 h 13"/>
                  <a:gd name="T14" fmla="*/ 3 w 14"/>
                  <a:gd name="T15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3">
                    <a:moveTo>
                      <a:pt x="3" y="5"/>
                    </a:moveTo>
                    <a:cubicBezTo>
                      <a:pt x="5" y="4"/>
                      <a:pt x="8" y="5"/>
                      <a:pt x="7" y="1"/>
                    </a:cubicBezTo>
                    <a:cubicBezTo>
                      <a:pt x="7" y="0"/>
                      <a:pt x="10" y="3"/>
                      <a:pt x="13" y="2"/>
                    </a:cubicBezTo>
                    <a:cubicBezTo>
                      <a:pt x="14" y="2"/>
                      <a:pt x="12" y="4"/>
                      <a:pt x="13" y="5"/>
                    </a:cubicBezTo>
                    <a:cubicBezTo>
                      <a:pt x="14" y="7"/>
                      <a:pt x="12" y="7"/>
                      <a:pt x="11" y="7"/>
                    </a:cubicBezTo>
                    <a:cubicBezTo>
                      <a:pt x="7" y="6"/>
                      <a:pt x="5" y="10"/>
                      <a:pt x="2" y="12"/>
                    </a:cubicBezTo>
                    <a:cubicBezTo>
                      <a:pt x="1" y="12"/>
                      <a:pt x="1" y="13"/>
                      <a:pt x="0" y="12"/>
                    </a:cubicBezTo>
                    <a:cubicBezTo>
                      <a:pt x="1" y="10"/>
                      <a:pt x="1" y="7"/>
                      <a:pt x="3" y="5"/>
                    </a:cubicBezTo>
                    <a:close/>
                  </a:path>
                </a:pathLst>
              </a:custGeom>
              <a:solidFill>
                <a:srgbClr val="6467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0" name="Freeform 696"/>
              <p:cNvSpPr>
                <a:spLocks/>
              </p:cNvSpPr>
              <p:nvPr/>
            </p:nvSpPr>
            <p:spPr bwMode="auto">
              <a:xfrm>
                <a:off x="4372" y="1145"/>
                <a:ext cx="20" cy="30"/>
              </a:xfrm>
              <a:custGeom>
                <a:avLst/>
                <a:gdLst>
                  <a:gd name="T0" fmla="*/ 14 w 14"/>
                  <a:gd name="T1" fmla="*/ 21 h 21"/>
                  <a:gd name="T2" fmla="*/ 8 w 14"/>
                  <a:gd name="T3" fmla="*/ 14 h 21"/>
                  <a:gd name="T4" fmla="*/ 0 w 14"/>
                  <a:gd name="T5" fmla="*/ 0 h 21"/>
                  <a:gd name="T6" fmla="*/ 14 w 14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cubicBezTo>
                      <a:pt x="10" y="21"/>
                      <a:pt x="10" y="16"/>
                      <a:pt x="8" y="14"/>
                    </a:cubicBezTo>
                    <a:cubicBezTo>
                      <a:pt x="4" y="10"/>
                      <a:pt x="1" y="5"/>
                      <a:pt x="0" y="0"/>
                    </a:cubicBezTo>
                    <a:cubicBezTo>
                      <a:pt x="4" y="7"/>
                      <a:pt x="10" y="13"/>
                      <a:pt x="14" y="21"/>
                    </a:cubicBezTo>
                    <a:close/>
                  </a:path>
                </a:pathLst>
              </a:custGeom>
              <a:solidFill>
                <a:srgbClr val="363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1" name="Freeform 697"/>
              <p:cNvSpPr>
                <a:spLocks/>
              </p:cNvSpPr>
              <p:nvPr/>
            </p:nvSpPr>
            <p:spPr bwMode="auto">
              <a:xfrm>
                <a:off x="4536" y="1168"/>
                <a:ext cx="21" cy="8"/>
              </a:xfrm>
              <a:custGeom>
                <a:avLst/>
                <a:gdLst>
                  <a:gd name="T0" fmla="*/ 8 w 15"/>
                  <a:gd name="T1" fmla="*/ 6 h 6"/>
                  <a:gd name="T2" fmla="*/ 0 w 15"/>
                  <a:gd name="T3" fmla="*/ 4 h 6"/>
                  <a:gd name="T4" fmla="*/ 9 w 15"/>
                  <a:gd name="T5" fmla="*/ 1 h 6"/>
                  <a:gd name="T6" fmla="*/ 13 w 15"/>
                  <a:gd name="T7" fmla="*/ 1 h 6"/>
                  <a:gd name="T8" fmla="*/ 15 w 15"/>
                  <a:gd name="T9" fmla="*/ 1 h 6"/>
                  <a:gd name="T10" fmla="*/ 8 w 1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6">
                    <a:moveTo>
                      <a:pt x="8" y="6"/>
                    </a:moveTo>
                    <a:cubicBezTo>
                      <a:pt x="5" y="6"/>
                      <a:pt x="3" y="5"/>
                      <a:pt x="0" y="4"/>
                    </a:cubicBezTo>
                    <a:cubicBezTo>
                      <a:pt x="3" y="3"/>
                      <a:pt x="6" y="2"/>
                      <a:pt x="9" y="1"/>
                    </a:cubicBezTo>
                    <a:cubicBezTo>
                      <a:pt x="10" y="2"/>
                      <a:pt x="12" y="2"/>
                      <a:pt x="13" y="1"/>
                    </a:cubicBezTo>
                    <a:cubicBezTo>
                      <a:pt x="14" y="0"/>
                      <a:pt x="15" y="0"/>
                      <a:pt x="15" y="1"/>
                    </a:cubicBezTo>
                    <a:cubicBezTo>
                      <a:pt x="15" y="6"/>
                      <a:pt x="11" y="5"/>
                      <a:pt x="8" y="6"/>
                    </a:cubicBezTo>
                    <a:close/>
                  </a:path>
                </a:pathLst>
              </a:custGeom>
              <a:solidFill>
                <a:srgbClr val="BA46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2" name="Freeform 698"/>
              <p:cNvSpPr>
                <a:spLocks/>
              </p:cNvSpPr>
              <p:nvPr/>
            </p:nvSpPr>
            <p:spPr bwMode="auto">
              <a:xfrm>
                <a:off x="4437" y="1166"/>
                <a:ext cx="18" cy="10"/>
              </a:xfrm>
              <a:custGeom>
                <a:avLst/>
                <a:gdLst>
                  <a:gd name="T0" fmla="*/ 9 w 12"/>
                  <a:gd name="T1" fmla="*/ 1 h 7"/>
                  <a:gd name="T2" fmla="*/ 10 w 12"/>
                  <a:gd name="T3" fmla="*/ 5 h 7"/>
                  <a:gd name="T4" fmla="*/ 1 w 12"/>
                  <a:gd name="T5" fmla="*/ 4 h 7"/>
                  <a:gd name="T6" fmla="*/ 5 w 12"/>
                  <a:gd name="T7" fmla="*/ 1 h 7"/>
                  <a:gd name="T8" fmla="*/ 9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9" y="1"/>
                    </a:moveTo>
                    <a:cubicBezTo>
                      <a:pt x="12" y="2"/>
                      <a:pt x="12" y="3"/>
                      <a:pt x="10" y="5"/>
                    </a:cubicBezTo>
                    <a:cubicBezTo>
                      <a:pt x="9" y="7"/>
                      <a:pt x="2" y="6"/>
                      <a:pt x="1" y="4"/>
                    </a:cubicBezTo>
                    <a:cubicBezTo>
                      <a:pt x="0" y="0"/>
                      <a:pt x="3" y="2"/>
                      <a:pt x="5" y="1"/>
                    </a:cubicBezTo>
                    <a:cubicBezTo>
                      <a:pt x="6" y="2"/>
                      <a:pt x="8" y="2"/>
                      <a:pt x="9" y="1"/>
                    </a:cubicBezTo>
                    <a:close/>
                  </a:path>
                </a:pathLst>
              </a:custGeom>
              <a:solidFill>
                <a:srgbClr val="C253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3" name="Freeform 699"/>
              <p:cNvSpPr>
                <a:spLocks/>
              </p:cNvSpPr>
              <p:nvPr/>
            </p:nvSpPr>
            <p:spPr bwMode="auto">
              <a:xfrm>
                <a:off x="4414" y="1036"/>
                <a:ext cx="15" cy="9"/>
              </a:xfrm>
              <a:custGeom>
                <a:avLst/>
                <a:gdLst>
                  <a:gd name="T0" fmla="*/ 7 w 10"/>
                  <a:gd name="T1" fmla="*/ 0 h 6"/>
                  <a:gd name="T2" fmla="*/ 10 w 10"/>
                  <a:gd name="T3" fmla="*/ 2 h 6"/>
                  <a:gd name="T4" fmla="*/ 1 w 10"/>
                  <a:gd name="T5" fmla="*/ 6 h 6"/>
                  <a:gd name="T6" fmla="*/ 3 w 10"/>
                  <a:gd name="T7" fmla="*/ 2 h 6"/>
                  <a:gd name="T8" fmla="*/ 7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0"/>
                    </a:moveTo>
                    <a:cubicBezTo>
                      <a:pt x="8" y="0"/>
                      <a:pt x="9" y="0"/>
                      <a:pt x="10" y="2"/>
                    </a:cubicBezTo>
                    <a:cubicBezTo>
                      <a:pt x="6" y="2"/>
                      <a:pt x="4" y="5"/>
                      <a:pt x="1" y="6"/>
                    </a:cubicBezTo>
                    <a:cubicBezTo>
                      <a:pt x="0" y="4"/>
                      <a:pt x="2" y="3"/>
                      <a:pt x="3" y="2"/>
                    </a:cubicBezTo>
                    <a:cubicBezTo>
                      <a:pt x="4" y="2"/>
                      <a:pt x="6" y="1"/>
                      <a:pt x="7" y="0"/>
                    </a:cubicBezTo>
                    <a:close/>
                  </a:path>
                </a:pathLst>
              </a:custGeom>
              <a:solidFill>
                <a:srgbClr val="8482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4" name="Freeform 700"/>
              <p:cNvSpPr>
                <a:spLocks/>
              </p:cNvSpPr>
              <p:nvPr/>
            </p:nvSpPr>
            <p:spPr bwMode="auto">
              <a:xfrm>
                <a:off x="4547" y="1168"/>
                <a:ext cx="7" cy="4"/>
              </a:xfrm>
              <a:custGeom>
                <a:avLst/>
                <a:gdLst>
                  <a:gd name="T0" fmla="*/ 5 w 5"/>
                  <a:gd name="T1" fmla="*/ 1 h 3"/>
                  <a:gd name="T2" fmla="*/ 3 w 5"/>
                  <a:gd name="T3" fmla="*/ 3 h 3"/>
                  <a:gd name="T4" fmla="*/ 1 w 5"/>
                  <a:gd name="T5" fmla="*/ 1 h 3"/>
                  <a:gd name="T6" fmla="*/ 5 w 5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2"/>
                      <a:pt x="4" y="3"/>
                      <a:pt x="3" y="3"/>
                    </a:cubicBezTo>
                    <a:cubicBezTo>
                      <a:pt x="1" y="3"/>
                      <a:pt x="0" y="3"/>
                      <a:pt x="1" y="1"/>
                    </a:cubicBezTo>
                    <a:cubicBezTo>
                      <a:pt x="2" y="0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DBC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5" name="Freeform 701"/>
              <p:cNvSpPr>
                <a:spLocks/>
              </p:cNvSpPr>
              <p:nvPr/>
            </p:nvSpPr>
            <p:spPr bwMode="auto">
              <a:xfrm>
                <a:off x="4547" y="1169"/>
                <a:ext cx="15" cy="7"/>
              </a:xfrm>
              <a:custGeom>
                <a:avLst/>
                <a:gdLst>
                  <a:gd name="T0" fmla="*/ 0 w 10"/>
                  <a:gd name="T1" fmla="*/ 5 h 5"/>
                  <a:gd name="T2" fmla="*/ 7 w 10"/>
                  <a:gd name="T3" fmla="*/ 0 h 5"/>
                  <a:gd name="T4" fmla="*/ 6 w 10"/>
                  <a:gd name="T5" fmla="*/ 4 h 5"/>
                  <a:gd name="T6" fmla="*/ 0 w 1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cubicBezTo>
                      <a:pt x="3" y="4"/>
                      <a:pt x="6" y="3"/>
                      <a:pt x="7" y="0"/>
                    </a:cubicBezTo>
                    <a:cubicBezTo>
                      <a:pt x="10" y="2"/>
                      <a:pt x="7" y="3"/>
                      <a:pt x="6" y="4"/>
                    </a:cubicBezTo>
                    <a:cubicBezTo>
                      <a:pt x="4" y="5"/>
                      <a:pt x="2" y="5"/>
                      <a:pt x="0" y="5"/>
                    </a:cubicBezTo>
                    <a:close/>
                  </a:path>
                </a:pathLst>
              </a:custGeom>
              <a:solidFill>
                <a:srgbClr val="DBC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6" name="Freeform 702"/>
              <p:cNvSpPr>
                <a:spLocks/>
              </p:cNvSpPr>
              <p:nvPr/>
            </p:nvSpPr>
            <p:spPr bwMode="auto">
              <a:xfrm>
                <a:off x="4443" y="1166"/>
                <a:ext cx="7" cy="6"/>
              </a:xfrm>
              <a:custGeom>
                <a:avLst/>
                <a:gdLst>
                  <a:gd name="T0" fmla="*/ 5 w 5"/>
                  <a:gd name="T1" fmla="*/ 1 h 4"/>
                  <a:gd name="T2" fmla="*/ 2 w 5"/>
                  <a:gd name="T3" fmla="*/ 3 h 4"/>
                  <a:gd name="T4" fmla="*/ 1 w 5"/>
                  <a:gd name="T5" fmla="*/ 1 h 4"/>
                  <a:gd name="T6" fmla="*/ 5 w 5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1"/>
                    </a:moveTo>
                    <a:cubicBezTo>
                      <a:pt x="5" y="3"/>
                      <a:pt x="4" y="4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DDDE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7" name="Freeform 703"/>
              <p:cNvSpPr>
                <a:spLocks/>
              </p:cNvSpPr>
              <p:nvPr/>
            </p:nvSpPr>
            <p:spPr bwMode="auto">
              <a:xfrm>
                <a:off x="4400" y="1065"/>
                <a:ext cx="5" cy="4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  <a:gd name="T4" fmla="*/ 1 w 4"/>
                  <a:gd name="T5" fmla="*/ 3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2"/>
                      <a:pt x="2" y="2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1B1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8" name="Freeform 704"/>
              <p:cNvSpPr>
                <a:spLocks/>
              </p:cNvSpPr>
              <p:nvPr/>
            </p:nvSpPr>
            <p:spPr bwMode="auto">
              <a:xfrm>
                <a:off x="4891" y="3369"/>
                <a:ext cx="107" cy="66"/>
              </a:xfrm>
              <a:custGeom>
                <a:avLst/>
                <a:gdLst>
                  <a:gd name="T0" fmla="*/ 55 w 74"/>
                  <a:gd name="T1" fmla="*/ 1 h 46"/>
                  <a:gd name="T2" fmla="*/ 67 w 74"/>
                  <a:gd name="T3" fmla="*/ 15 h 46"/>
                  <a:gd name="T4" fmla="*/ 68 w 74"/>
                  <a:gd name="T5" fmla="*/ 20 h 46"/>
                  <a:gd name="T6" fmla="*/ 63 w 74"/>
                  <a:gd name="T7" fmla="*/ 20 h 46"/>
                  <a:gd name="T8" fmla="*/ 61 w 74"/>
                  <a:gd name="T9" fmla="*/ 20 h 46"/>
                  <a:gd name="T10" fmla="*/ 63 w 74"/>
                  <a:gd name="T11" fmla="*/ 26 h 46"/>
                  <a:gd name="T12" fmla="*/ 69 w 74"/>
                  <a:gd name="T13" fmla="*/ 30 h 46"/>
                  <a:gd name="T14" fmla="*/ 74 w 74"/>
                  <a:gd name="T15" fmla="*/ 33 h 46"/>
                  <a:gd name="T16" fmla="*/ 67 w 74"/>
                  <a:gd name="T17" fmla="*/ 32 h 46"/>
                  <a:gd name="T18" fmla="*/ 68 w 74"/>
                  <a:gd name="T19" fmla="*/ 33 h 46"/>
                  <a:gd name="T20" fmla="*/ 72 w 74"/>
                  <a:gd name="T21" fmla="*/ 36 h 46"/>
                  <a:gd name="T22" fmla="*/ 69 w 74"/>
                  <a:gd name="T23" fmla="*/ 42 h 46"/>
                  <a:gd name="T24" fmla="*/ 57 w 74"/>
                  <a:gd name="T25" fmla="*/ 41 h 46"/>
                  <a:gd name="T26" fmla="*/ 58 w 74"/>
                  <a:gd name="T27" fmla="*/ 45 h 46"/>
                  <a:gd name="T28" fmla="*/ 34 w 74"/>
                  <a:gd name="T29" fmla="*/ 45 h 46"/>
                  <a:gd name="T30" fmla="*/ 18 w 74"/>
                  <a:gd name="T31" fmla="*/ 39 h 46"/>
                  <a:gd name="T32" fmla="*/ 8 w 74"/>
                  <a:gd name="T33" fmla="*/ 35 h 46"/>
                  <a:gd name="T34" fmla="*/ 0 w 74"/>
                  <a:gd name="T35" fmla="*/ 28 h 46"/>
                  <a:gd name="T36" fmla="*/ 3 w 74"/>
                  <a:gd name="T37" fmla="*/ 27 h 46"/>
                  <a:gd name="T38" fmla="*/ 30 w 74"/>
                  <a:gd name="T39" fmla="*/ 28 h 46"/>
                  <a:gd name="T40" fmla="*/ 33 w 74"/>
                  <a:gd name="T41" fmla="*/ 25 h 46"/>
                  <a:gd name="T42" fmla="*/ 33 w 74"/>
                  <a:gd name="T43" fmla="*/ 9 h 46"/>
                  <a:gd name="T44" fmla="*/ 37 w 74"/>
                  <a:gd name="T45" fmla="*/ 4 h 46"/>
                  <a:gd name="T46" fmla="*/ 49 w 74"/>
                  <a:gd name="T47" fmla="*/ 3 h 46"/>
                  <a:gd name="T48" fmla="*/ 49 w 74"/>
                  <a:gd name="T49" fmla="*/ 5 h 46"/>
                  <a:gd name="T50" fmla="*/ 49 w 74"/>
                  <a:gd name="T51" fmla="*/ 3 h 46"/>
                  <a:gd name="T52" fmla="*/ 55 w 74"/>
                  <a:gd name="T53" fmla="*/ 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4" h="46">
                    <a:moveTo>
                      <a:pt x="55" y="1"/>
                    </a:moveTo>
                    <a:cubicBezTo>
                      <a:pt x="59" y="5"/>
                      <a:pt x="63" y="10"/>
                      <a:pt x="67" y="15"/>
                    </a:cubicBezTo>
                    <a:cubicBezTo>
                      <a:pt x="68" y="16"/>
                      <a:pt x="69" y="17"/>
                      <a:pt x="68" y="20"/>
                    </a:cubicBezTo>
                    <a:cubicBezTo>
                      <a:pt x="66" y="22"/>
                      <a:pt x="64" y="21"/>
                      <a:pt x="63" y="20"/>
                    </a:cubicBezTo>
                    <a:cubicBezTo>
                      <a:pt x="62" y="20"/>
                      <a:pt x="62" y="20"/>
                      <a:pt x="61" y="20"/>
                    </a:cubicBezTo>
                    <a:cubicBezTo>
                      <a:pt x="62" y="22"/>
                      <a:pt x="63" y="24"/>
                      <a:pt x="63" y="26"/>
                    </a:cubicBezTo>
                    <a:cubicBezTo>
                      <a:pt x="63" y="29"/>
                      <a:pt x="66" y="30"/>
                      <a:pt x="69" y="30"/>
                    </a:cubicBezTo>
                    <a:cubicBezTo>
                      <a:pt x="71" y="30"/>
                      <a:pt x="74" y="30"/>
                      <a:pt x="74" y="33"/>
                    </a:cubicBezTo>
                    <a:cubicBezTo>
                      <a:pt x="71" y="32"/>
                      <a:pt x="69" y="31"/>
                      <a:pt x="67" y="32"/>
                    </a:cubicBezTo>
                    <a:cubicBezTo>
                      <a:pt x="67" y="33"/>
                      <a:pt x="68" y="33"/>
                      <a:pt x="68" y="33"/>
                    </a:cubicBezTo>
                    <a:cubicBezTo>
                      <a:pt x="70" y="34"/>
                      <a:pt x="73" y="34"/>
                      <a:pt x="72" y="36"/>
                    </a:cubicBezTo>
                    <a:cubicBezTo>
                      <a:pt x="72" y="38"/>
                      <a:pt x="72" y="41"/>
                      <a:pt x="69" y="42"/>
                    </a:cubicBezTo>
                    <a:cubicBezTo>
                      <a:pt x="65" y="43"/>
                      <a:pt x="61" y="45"/>
                      <a:pt x="57" y="41"/>
                    </a:cubicBezTo>
                    <a:cubicBezTo>
                      <a:pt x="57" y="43"/>
                      <a:pt x="59" y="43"/>
                      <a:pt x="58" y="45"/>
                    </a:cubicBezTo>
                    <a:cubicBezTo>
                      <a:pt x="50" y="44"/>
                      <a:pt x="42" y="46"/>
                      <a:pt x="34" y="45"/>
                    </a:cubicBezTo>
                    <a:cubicBezTo>
                      <a:pt x="29" y="44"/>
                      <a:pt x="23" y="42"/>
                      <a:pt x="18" y="39"/>
                    </a:cubicBezTo>
                    <a:cubicBezTo>
                      <a:pt x="15" y="38"/>
                      <a:pt x="11" y="36"/>
                      <a:pt x="8" y="35"/>
                    </a:cubicBezTo>
                    <a:cubicBezTo>
                      <a:pt x="5" y="32"/>
                      <a:pt x="3" y="30"/>
                      <a:pt x="0" y="28"/>
                    </a:cubicBezTo>
                    <a:cubicBezTo>
                      <a:pt x="1" y="27"/>
                      <a:pt x="2" y="27"/>
                      <a:pt x="3" y="27"/>
                    </a:cubicBezTo>
                    <a:cubicBezTo>
                      <a:pt x="12" y="31"/>
                      <a:pt x="21" y="29"/>
                      <a:pt x="30" y="28"/>
                    </a:cubicBezTo>
                    <a:cubicBezTo>
                      <a:pt x="33" y="28"/>
                      <a:pt x="33" y="27"/>
                      <a:pt x="33" y="25"/>
                    </a:cubicBezTo>
                    <a:cubicBezTo>
                      <a:pt x="33" y="20"/>
                      <a:pt x="33" y="15"/>
                      <a:pt x="33" y="9"/>
                    </a:cubicBezTo>
                    <a:cubicBezTo>
                      <a:pt x="33" y="6"/>
                      <a:pt x="34" y="4"/>
                      <a:pt x="37" y="4"/>
                    </a:cubicBezTo>
                    <a:cubicBezTo>
                      <a:pt x="41" y="3"/>
                      <a:pt x="45" y="2"/>
                      <a:pt x="49" y="3"/>
                    </a:cubicBezTo>
                    <a:cubicBezTo>
                      <a:pt x="49" y="4"/>
                      <a:pt x="48" y="4"/>
                      <a:pt x="49" y="5"/>
                    </a:cubicBezTo>
                    <a:cubicBezTo>
                      <a:pt x="49" y="4"/>
                      <a:pt x="49" y="4"/>
                      <a:pt x="49" y="3"/>
                    </a:cubicBezTo>
                    <a:cubicBezTo>
                      <a:pt x="50" y="0"/>
                      <a:pt x="53" y="1"/>
                      <a:pt x="55" y="1"/>
                    </a:cubicBezTo>
                    <a:close/>
                  </a:path>
                </a:pathLst>
              </a:custGeom>
              <a:solidFill>
                <a:srgbClr val="747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59" name="Freeform 705"/>
              <p:cNvSpPr>
                <a:spLocks/>
              </p:cNvSpPr>
              <p:nvPr/>
            </p:nvSpPr>
            <p:spPr bwMode="auto">
              <a:xfrm>
                <a:off x="4867" y="3334"/>
                <a:ext cx="14" cy="65"/>
              </a:xfrm>
              <a:custGeom>
                <a:avLst/>
                <a:gdLst>
                  <a:gd name="T0" fmla="*/ 9 w 10"/>
                  <a:gd name="T1" fmla="*/ 38 h 45"/>
                  <a:gd name="T2" fmla="*/ 8 w 10"/>
                  <a:gd name="T3" fmla="*/ 42 h 45"/>
                  <a:gd name="T4" fmla="*/ 6 w 10"/>
                  <a:gd name="T5" fmla="*/ 40 h 45"/>
                  <a:gd name="T6" fmla="*/ 6 w 10"/>
                  <a:gd name="T7" fmla="*/ 40 h 45"/>
                  <a:gd name="T8" fmla="*/ 6 w 10"/>
                  <a:gd name="T9" fmla="*/ 44 h 45"/>
                  <a:gd name="T10" fmla="*/ 4 w 10"/>
                  <a:gd name="T11" fmla="*/ 40 h 45"/>
                  <a:gd name="T12" fmla="*/ 1 w 10"/>
                  <a:gd name="T13" fmla="*/ 29 h 45"/>
                  <a:gd name="T14" fmla="*/ 4 w 10"/>
                  <a:gd name="T15" fmla="*/ 35 h 45"/>
                  <a:gd name="T16" fmla="*/ 3 w 10"/>
                  <a:gd name="T17" fmla="*/ 27 h 45"/>
                  <a:gd name="T18" fmla="*/ 4 w 10"/>
                  <a:gd name="T19" fmla="*/ 23 h 45"/>
                  <a:gd name="T20" fmla="*/ 2 w 10"/>
                  <a:gd name="T21" fmla="*/ 16 h 45"/>
                  <a:gd name="T22" fmla="*/ 0 w 10"/>
                  <a:gd name="T23" fmla="*/ 2 h 45"/>
                  <a:gd name="T24" fmla="*/ 1 w 10"/>
                  <a:gd name="T25" fmla="*/ 0 h 45"/>
                  <a:gd name="T26" fmla="*/ 8 w 10"/>
                  <a:gd name="T27" fmla="*/ 34 h 45"/>
                  <a:gd name="T28" fmla="*/ 9 w 10"/>
                  <a:gd name="T29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45">
                    <a:moveTo>
                      <a:pt x="9" y="38"/>
                    </a:moveTo>
                    <a:cubicBezTo>
                      <a:pt x="9" y="40"/>
                      <a:pt x="10" y="41"/>
                      <a:pt x="8" y="42"/>
                    </a:cubicBezTo>
                    <a:cubicBezTo>
                      <a:pt x="6" y="42"/>
                      <a:pt x="8" y="40"/>
                      <a:pt x="6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4" y="42"/>
                      <a:pt x="7" y="44"/>
                      <a:pt x="6" y="44"/>
                    </a:cubicBezTo>
                    <a:cubicBezTo>
                      <a:pt x="3" y="45"/>
                      <a:pt x="5" y="41"/>
                      <a:pt x="4" y="40"/>
                    </a:cubicBezTo>
                    <a:cubicBezTo>
                      <a:pt x="1" y="37"/>
                      <a:pt x="2" y="33"/>
                      <a:pt x="1" y="29"/>
                    </a:cubicBezTo>
                    <a:cubicBezTo>
                      <a:pt x="3" y="31"/>
                      <a:pt x="2" y="33"/>
                      <a:pt x="4" y="35"/>
                    </a:cubicBezTo>
                    <a:cubicBezTo>
                      <a:pt x="4" y="32"/>
                      <a:pt x="5" y="30"/>
                      <a:pt x="3" y="27"/>
                    </a:cubicBezTo>
                    <a:cubicBezTo>
                      <a:pt x="1" y="26"/>
                      <a:pt x="5" y="25"/>
                      <a:pt x="4" y="23"/>
                    </a:cubicBezTo>
                    <a:cubicBezTo>
                      <a:pt x="3" y="21"/>
                      <a:pt x="4" y="18"/>
                      <a:pt x="2" y="16"/>
                    </a:cubicBezTo>
                    <a:cubicBezTo>
                      <a:pt x="0" y="12"/>
                      <a:pt x="2" y="7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5" y="11"/>
                      <a:pt x="5" y="23"/>
                      <a:pt x="8" y="34"/>
                    </a:cubicBezTo>
                    <a:cubicBezTo>
                      <a:pt x="8" y="35"/>
                      <a:pt x="9" y="37"/>
                      <a:pt x="9" y="38"/>
                    </a:cubicBezTo>
                    <a:close/>
                  </a:path>
                </a:pathLst>
              </a:custGeom>
              <a:solidFill>
                <a:srgbClr val="7E7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0" name="Freeform 706"/>
              <p:cNvSpPr>
                <a:spLocks/>
              </p:cNvSpPr>
              <p:nvPr/>
            </p:nvSpPr>
            <p:spPr bwMode="auto">
              <a:xfrm>
                <a:off x="4391" y="1188"/>
                <a:ext cx="228" cy="363"/>
              </a:xfrm>
              <a:custGeom>
                <a:avLst/>
                <a:gdLst>
                  <a:gd name="T0" fmla="*/ 111 w 158"/>
                  <a:gd name="T1" fmla="*/ 238 h 251"/>
                  <a:gd name="T2" fmla="*/ 88 w 158"/>
                  <a:gd name="T3" fmla="*/ 225 h 251"/>
                  <a:gd name="T4" fmla="*/ 91 w 158"/>
                  <a:gd name="T5" fmla="*/ 213 h 251"/>
                  <a:gd name="T6" fmla="*/ 84 w 158"/>
                  <a:gd name="T7" fmla="*/ 191 h 251"/>
                  <a:gd name="T8" fmla="*/ 69 w 158"/>
                  <a:gd name="T9" fmla="*/ 177 h 251"/>
                  <a:gd name="T10" fmla="*/ 42 w 158"/>
                  <a:gd name="T11" fmla="*/ 171 h 251"/>
                  <a:gd name="T12" fmla="*/ 50 w 158"/>
                  <a:gd name="T13" fmla="*/ 167 h 251"/>
                  <a:gd name="T14" fmla="*/ 50 w 158"/>
                  <a:gd name="T15" fmla="*/ 158 h 251"/>
                  <a:gd name="T16" fmla="*/ 25 w 158"/>
                  <a:gd name="T17" fmla="*/ 161 h 251"/>
                  <a:gd name="T18" fmla="*/ 43 w 158"/>
                  <a:gd name="T19" fmla="*/ 151 h 251"/>
                  <a:gd name="T20" fmla="*/ 1 w 158"/>
                  <a:gd name="T21" fmla="*/ 138 h 251"/>
                  <a:gd name="T22" fmla="*/ 13 w 158"/>
                  <a:gd name="T23" fmla="*/ 128 h 251"/>
                  <a:gd name="T24" fmla="*/ 21 w 158"/>
                  <a:gd name="T25" fmla="*/ 110 h 251"/>
                  <a:gd name="T26" fmla="*/ 24 w 158"/>
                  <a:gd name="T27" fmla="*/ 86 h 251"/>
                  <a:gd name="T28" fmla="*/ 15 w 158"/>
                  <a:gd name="T29" fmla="*/ 113 h 251"/>
                  <a:gd name="T30" fmla="*/ 3 w 158"/>
                  <a:gd name="T31" fmla="*/ 121 h 251"/>
                  <a:gd name="T32" fmla="*/ 21 w 158"/>
                  <a:gd name="T33" fmla="*/ 80 h 251"/>
                  <a:gd name="T34" fmla="*/ 18 w 158"/>
                  <a:gd name="T35" fmla="*/ 58 h 251"/>
                  <a:gd name="T36" fmla="*/ 11 w 158"/>
                  <a:gd name="T37" fmla="*/ 33 h 251"/>
                  <a:gd name="T38" fmla="*/ 5 w 158"/>
                  <a:gd name="T39" fmla="*/ 24 h 251"/>
                  <a:gd name="T40" fmla="*/ 5 w 158"/>
                  <a:gd name="T41" fmla="*/ 17 h 251"/>
                  <a:gd name="T42" fmla="*/ 39 w 158"/>
                  <a:gd name="T43" fmla="*/ 74 h 251"/>
                  <a:gd name="T44" fmla="*/ 61 w 158"/>
                  <a:gd name="T45" fmla="*/ 91 h 251"/>
                  <a:gd name="T46" fmla="*/ 70 w 158"/>
                  <a:gd name="T47" fmla="*/ 86 h 251"/>
                  <a:gd name="T48" fmla="*/ 95 w 158"/>
                  <a:gd name="T49" fmla="*/ 88 h 251"/>
                  <a:gd name="T50" fmla="*/ 109 w 158"/>
                  <a:gd name="T51" fmla="*/ 51 h 251"/>
                  <a:gd name="T52" fmla="*/ 130 w 158"/>
                  <a:gd name="T53" fmla="*/ 26 h 251"/>
                  <a:gd name="T54" fmla="*/ 150 w 158"/>
                  <a:gd name="T55" fmla="*/ 3 h 251"/>
                  <a:gd name="T56" fmla="*/ 153 w 158"/>
                  <a:gd name="T57" fmla="*/ 3 h 251"/>
                  <a:gd name="T58" fmla="*/ 149 w 158"/>
                  <a:gd name="T59" fmla="*/ 13 h 251"/>
                  <a:gd name="T60" fmla="*/ 150 w 158"/>
                  <a:gd name="T61" fmla="*/ 22 h 251"/>
                  <a:gd name="T62" fmla="*/ 146 w 158"/>
                  <a:gd name="T63" fmla="*/ 47 h 251"/>
                  <a:gd name="T64" fmla="*/ 140 w 158"/>
                  <a:gd name="T65" fmla="*/ 52 h 251"/>
                  <a:gd name="T66" fmla="*/ 140 w 158"/>
                  <a:gd name="T67" fmla="*/ 60 h 251"/>
                  <a:gd name="T68" fmla="*/ 123 w 158"/>
                  <a:gd name="T69" fmla="*/ 100 h 251"/>
                  <a:gd name="T70" fmla="*/ 106 w 158"/>
                  <a:gd name="T71" fmla="*/ 165 h 251"/>
                  <a:gd name="T72" fmla="*/ 104 w 158"/>
                  <a:gd name="T73" fmla="*/ 169 h 251"/>
                  <a:gd name="T74" fmla="*/ 108 w 158"/>
                  <a:gd name="T75" fmla="*/ 187 h 251"/>
                  <a:gd name="T76" fmla="*/ 96 w 158"/>
                  <a:gd name="T77" fmla="*/ 193 h 251"/>
                  <a:gd name="T78" fmla="*/ 96 w 158"/>
                  <a:gd name="T79" fmla="*/ 184 h 251"/>
                  <a:gd name="T80" fmla="*/ 95 w 158"/>
                  <a:gd name="T81" fmla="*/ 179 h 251"/>
                  <a:gd name="T82" fmla="*/ 92 w 158"/>
                  <a:gd name="T83" fmla="*/ 198 h 251"/>
                  <a:gd name="T84" fmla="*/ 97 w 158"/>
                  <a:gd name="T85" fmla="*/ 210 h 251"/>
                  <a:gd name="T86" fmla="*/ 100 w 158"/>
                  <a:gd name="T87" fmla="*/ 227 h 251"/>
                  <a:gd name="T88" fmla="*/ 106 w 158"/>
                  <a:gd name="T89" fmla="*/ 216 h 251"/>
                  <a:gd name="T90" fmla="*/ 110 w 158"/>
                  <a:gd name="T91" fmla="*/ 192 h 251"/>
                  <a:gd name="T92" fmla="*/ 119 w 158"/>
                  <a:gd name="T93" fmla="*/ 201 h 251"/>
                  <a:gd name="T94" fmla="*/ 113 w 158"/>
                  <a:gd name="T95" fmla="*/ 217 h 251"/>
                  <a:gd name="T96" fmla="*/ 114 w 158"/>
                  <a:gd name="T97" fmla="*/ 224 h 251"/>
                  <a:gd name="T98" fmla="*/ 116 w 158"/>
                  <a:gd name="T99" fmla="*/ 245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8" h="251">
                    <a:moveTo>
                      <a:pt x="114" y="251"/>
                    </a:moveTo>
                    <a:cubicBezTo>
                      <a:pt x="112" y="248"/>
                      <a:pt x="116" y="245"/>
                      <a:pt x="115" y="242"/>
                    </a:cubicBezTo>
                    <a:cubicBezTo>
                      <a:pt x="114" y="240"/>
                      <a:pt x="116" y="237"/>
                      <a:pt x="111" y="238"/>
                    </a:cubicBezTo>
                    <a:cubicBezTo>
                      <a:pt x="111" y="238"/>
                      <a:pt x="111" y="238"/>
                      <a:pt x="111" y="238"/>
                    </a:cubicBezTo>
                    <a:cubicBezTo>
                      <a:pt x="108" y="230"/>
                      <a:pt x="100" y="233"/>
                      <a:pt x="95" y="230"/>
                    </a:cubicBezTo>
                    <a:cubicBezTo>
                      <a:pt x="93" y="229"/>
                      <a:pt x="90" y="228"/>
                      <a:pt x="88" y="225"/>
                    </a:cubicBezTo>
                    <a:cubicBezTo>
                      <a:pt x="90" y="224"/>
                      <a:pt x="91" y="226"/>
                      <a:pt x="92" y="227"/>
                    </a:cubicBezTo>
                    <a:cubicBezTo>
                      <a:pt x="95" y="229"/>
                      <a:pt x="95" y="227"/>
                      <a:pt x="95" y="225"/>
                    </a:cubicBezTo>
                    <a:cubicBezTo>
                      <a:pt x="92" y="222"/>
                      <a:pt x="92" y="217"/>
                      <a:pt x="91" y="213"/>
                    </a:cubicBezTo>
                    <a:cubicBezTo>
                      <a:pt x="90" y="212"/>
                      <a:pt x="90" y="210"/>
                      <a:pt x="89" y="208"/>
                    </a:cubicBezTo>
                    <a:cubicBezTo>
                      <a:pt x="90" y="202"/>
                      <a:pt x="87" y="197"/>
                      <a:pt x="86" y="192"/>
                    </a:cubicBezTo>
                    <a:cubicBezTo>
                      <a:pt x="86" y="191"/>
                      <a:pt x="85" y="191"/>
                      <a:pt x="84" y="191"/>
                    </a:cubicBezTo>
                    <a:cubicBezTo>
                      <a:pt x="82" y="191"/>
                      <a:pt x="82" y="190"/>
                      <a:pt x="83" y="188"/>
                    </a:cubicBezTo>
                    <a:cubicBezTo>
                      <a:pt x="84" y="184"/>
                      <a:pt x="79" y="177"/>
                      <a:pt x="74" y="178"/>
                    </a:cubicBezTo>
                    <a:cubicBezTo>
                      <a:pt x="72" y="178"/>
                      <a:pt x="71" y="178"/>
                      <a:pt x="69" y="177"/>
                    </a:cubicBezTo>
                    <a:cubicBezTo>
                      <a:pt x="64" y="174"/>
                      <a:pt x="58" y="174"/>
                      <a:pt x="52" y="173"/>
                    </a:cubicBezTo>
                    <a:cubicBezTo>
                      <a:pt x="51" y="173"/>
                      <a:pt x="51" y="173"/>
                      <a:pt x="50" y="173"/>
                    </a:cubicBezTo>
                    <a:cubicBezTo>
                      <a:pt x="47" y="176"/>
                      <a:pt x="44" y="174"/>
                      <a:pt x="42" y="171"/>
                    </a:cubicBezTo>
                    <a:cubicBezTo>
                      <a:pt x="42" y="171"/>
                      <a:pt x="41" y="170"/>
                      <a:pt x="40" y="169"/>
                    </a:cubicBezTo>
                    <a:cubicBezTo>
                      <a:pt x="43" y="169"/>
                      <a:pt x="46" y="169"/>
                      <a:pt x="48" y="169"/>
                    </a:cubicBezTo>
                    <a:cubicBezTo>
                      <a:pt x="50" y="169"/>
                      <a:pt x="51" y="168"/>
                      <a:pt x="50" y="167"/>
                    </a:cubicBezTo>
                    <a:cubicBezTo>
                      <a:pt x="48" y="165"/>
                      <a:pt x="47" y="164"/>
                      <a:pt x="50" y="163"/>
                    </a:cubicBezTo>
                    <a:cubicBezTo>
                      <a:pt x="52" y="163"/>
                      <a:pt x="53" y="162"/>
                      <a:pt x="53" y="160"/>
                    </a:cubicBezTo>
                    <a:cubicBezTo>
                      <a:pt x="53" y="159"/>
                      <a:pt x="51" y="158"/>
                      <a:pt x="50" y="158"/>
                    </a:cubicBezTo>
                    <a:cubicBezTo>
                      <a:pt x="49" y="158"/>
                      <a:pt x="48" y="157"/>
                      <a:pt x="48" y="157"/>
                    </a:cubicBezTo>
                    <a:cubicBezTo>
                      <a:pt x="47" y="158"/>
                      <a:pt x="47" y="158"/>
                      <a:pt x="46" y="158"/>
                    </a:cubicBezTo>
                    <a:cubicBezTo>
                      <a:pt x="39" y="159"/>
                      <a:pt x="32" y="162"/>
                      <a:pt x="25" y="161"/>
                    </a:cubicBezTo>
                    <a:cubicBezTo>
                      <a:pt x="23" y="161"/>
                      <a:pt x="19" y="162"/>
                      <a:pt x="18" y="159"/>
                    </a:cubicBezTo>
                    <a:cubicBezTo>
                      <a:pt x="18" y="157"/>
                      <a:pt x="22" y="156"/>
                      <a:pt x="24" y="155"/>
                    </a:cubicBezTo>
                    <a:cubicBezTo>
                      <a:pt x="30" y="150"/>
                      <a:pt x="37" y="150"/>
                      <a:pt x="43" y="151"/>
                    </a:cubicBezTo>
                    <a:cubicBezTo>
                      <a:pt x="37" y="150"/>
                      <a:pt x="30" y="150"/>
                      <a:pt x="23" y="154"/>
                    </a:cubicBezTo>
                    <a:cubicBezTo>
                      <a:pt x="15" y="158"/>
                      <a:pt x="5" y="154"/>
                      <a:pt x="1" y="146"/>
                    </a:cubicBezTo>
                    <a:cubicBezTo>
                      <a:pt x="0" y="143"/>
                      <a:pt x="1" y="140"/>
                      <a:pt x="1" y="138"/>
                    </a:cubicBezTo>
                    <a:cubicBezTo>
                      <a:pt x="0" y="136"/>
                      <a:pt x="2" y="134"/>
                      <a:pt x="4" y="134"/>
                    </a:cubicBezTo>
                    <a:cubicBezTo>
                      <a:pt x="8" y="135"/>
                      <a:pt x="9" y="132"/>
                      <a:pt x="12" y="130"/>
                    </a:cubicBezTo>
                    <a:cubicBezTo>
                      <a:pt x="12" y="130"/>
                      <a:pt x="13" y="129"/>
                      <a:pt x="13" y="128"/>
                    </a:cubicBezTo>
                    <a:cubicBezTo>
                      <a:pt x="11" y="126"/>
                      <a:pt x="13" y="124"/>
                      <a:pt x="13" y="122"/>
                    </a:cubicBezTo>
                    <a:cubicBezTo>
                      <a:pt x="15" y="120"/>
                      <a:pt x="16" y="118"/>
                      <a:pt x="16" y="115"/>
                    </a:cubicBezTo>
                    <a:cubicBezTo>
                      <a:pt x="16" y="111"/>
                      <a:pt x="19" y="111"/>
                      <a:pt x="21" y="110"/>
                    </a:cubicBezTo>
                    <a:cubicBezTo>
                      <a:pt x="17" y="109"/>
                      <a:pt x="18" y="107"/>
                      <a:pt x="19" y="104"/>
                    </a:cubicBezTo>
                    <a:cubicBezTo>
                      <a:pt x="21" y="98"/>
                      <a:pt x="22" y="92"/>
                      <a:pt x="24" y="86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1" y="87"/>
                      <a:pt x="22" y="85"/>
                      <a:pt x="22" y="84"/>
                    </a:cubicBezTo>
                    <a:cubicBezTo>
                      <a:pt x="22" y="79"/>
                      <a:pt x="22" y="74"/>
                      <a:pt x="22" y="70"/>
                    </a:cubicBezTo>
                    <a:cubicBezTo>
                      <a:pt x="24" y="85"/>
                      <a:pt x="20" y="99"/>
                      <a:pt x="15" y="113"/>
                    </a:cubicBezTo>
                    <a:cubicBezTo>
                      <a:pt x="14" y="119"/>
                      <a:pt x="12" y="125"/>
                      <a:pt x="8" y="130"/>
                    </a:cubicBezTo>
                    <a:cubicBezTo>
                      <a:pt x="6" y="132"/>
                      <a:pt x="4" y="134"/>
                      <a:pt x="0" y="136"/>
                    </a:cubicBezTo>
                    <a:cubicBezTo>
                      <a:pt x="0" y="131"/>
                      <a:pt x="0" y="126"/>
                      <a:pt x="3" y="121"/>
                    </a:cubicBezTo>
                    <a:cubicBezTo>
                      <a:pt x="4" y="119"/>
                      <a:pt x="4" y="118"/>
                      <a:pt x="4" y="116"/>
                    </a:cubicBezTo>
                    <a:cubicBezTo>
                      <a:pt x="7" y="117"/>
                      <a:pt x="7" y="115"/>
                      <a:pt x="7" y="114"/>
                    </a:cubicBezTo>
                    <a:cubicBezTo>
                      <a:pt x="14" y="104"/>
                      <a:pt x="18" y="92"/>
                      <a:pt x="21" y="80"/>
                    </a:cubicBezTo>
                    <a:cubicBezTo>
                      <a:pt x="21" y="79"/>
                      <a:pt x="21" y="78"/>
                      <a:pt x="20" y="78"/>
                    </a:cubicBezTo>
                    <a:cubicBezTo>
                      <a:pt x="16" y="77"/>
                      <a:pt x="16" y="74"/>
                      <a:pt x="17" y="72"/>
                    </a:cubicBezTo>
                    <a:cubicBezTo>
                      <a:pt x="17" y="67"/>
                      <a:pt x="16" y="63"/>
                      <a:pt x="18" y="58"/>
                    </a:cubicBezTo>
                    <a:cubicBezTo>
                      <a:pt x="13" y="58"/>
                      <a:pt x="19" y="54"/>
                      <a:pt x="15" y="53"/>
                    </a:cubicBezTo>
                    <a:cubicBezTo>
                      <a:pt x="13" y="52"/>
                      <a:pt x="13" y="46"/>
                      <a:pt x="13" y="43"/>
                    </a:cubicBezTo>
                    <a:cubicBezTo>
                      <a:pt x="12" y="40"/>
                      <a:pt x="14" y="36"/>
                      <a:pt x="11" y="33"/>
                    </a:cubicBezTo>
                    <a:cubicBezTo>
                      <a:pt x="10" y="34"/>
                      <a:pt x="11" y="36"/>
                      <a:pt x="10" y="38"/>
                    </a:cubicBezTo>
                    <a:cubicBezTo>
                      <a:pt x="11" y="32"/>
                      <a:pt x="6" y="29"/>
                      <a:pt x="6" y="24"/>
                    </a:cubicBezTo>
                    <a:cubicBezTo>
                      <a:pt x="6" y="24"/>
                      <a:pt x="5" y="24"/>
                      <a:pt x="5" y="24"/>
                    </a:cubicBezTo>
                    <a:cubicBezTo>
                      <a:pt x="5" y="27"/>
                      <a:pt x="5" y="30"/>
                      <a:pt x="5" y="32"/>
                    </a:cubicBezTo>
                    <a:cubicBezTo>
                      <a:pt x="5" y="26"/>
                      <a:pt x="3" y="20"/>
                      <a:pt x="0" y="14"/>
                    </a:cubicBezTo>
                    <a:cubicBezTo>
                      <a:pt x="3" y="14"/>
                      <a:pt x="4" y="16"/>
                      <a:pt x="5" y="17"/>
                    </a:cubicBezTo>
                    <a:cubicBezTo>
                      <a:pt x="8" y="21"/>
                      <a:pt x="13" y="24"/>
                      <a:pt x="17" y="26"/>
                    </a:cubicBezTo>
                    <a:cubicBezTo>
                      <a:pt x="29" y="34"/>
                      <a:pt x="35" y="45"/>
                      <a:pt x="37" y="59"/>
                    </a:cubicBezTo>
                    <a:cubicBezTo>
                      <a:pt x="37" y="64"/>
                      <a:pt x="38" y="69"/>
                      <a:pt x="39" y="74"/>
                    </a:cubicBezTo>
                    <a:cubicBezTo>
                      <a:pt x="40" y="76"/>
                      <a:pt x="41" y="79"/>
                      <a:pt x="44" y="80"/>
                    </a:cubicBezTo>
                    <a:cubicBezTo>
                      <a:pt x="46" y="80"/>
                      <a:pt x="47" y="81"/>
                      <a:pt x="48" y="82"/>
                    </a:cubicBezTo>
                    <a:cubicBezTo>
                      <a:pt x="52" y="86"/>
                      <a:pt x="56" y="89"/>
                      <a:pt x="61" y="91"/>
                    </a:cubicBezTo>
                    <a:cubicBezTo>
                      <a:pt x="63" y="93"/>
                      <a:pt x="64" y="93"/>
                      <a:pt x="66" y="93"/>
                    </a:cubicBezTo>
                    <a:cubicBezTo>
                      <a:pt x="68" y="94"/>
                      <a:pt x="70" y="93"/>
                      <a:pt x="69" y="90"/>
                    </a:cubicBezTo>
                    <a:cubicBezTo>
                      <a:pt x="69" y="89"/>
                      <a:pt x="69" y="87"/>
                      <a:pt x="70" y="86"/>
                    </a:cubicBezTo>
                    <a:cubicBezTo>
                      <a:pt x="72" y="86"/>
                      <a:pt x="73" y="87"/>
                      <a:pt x="74" y="88"/>
                    </a:cubicBezTo>
                    <a:cubicBezTo>
                      <a:pt x="75" y="91"/>
                      <a:pt x="79" y="90"/>
                      <a:pt x="80" y="92"/>
                    </a:cubicBezTo>
                    <a:cubicBezTo>
                      <a:pt x="86" y="94"/>
                      <a:pt x="91" y="91"/>
                      <a:pt x="95" y="88"/>
                    </a:cubicBezTo>
                    <a:cubicBezTo>
                      <a:pt x="98" y="86"/>
                      <a:pt x="101" y="83"/>
                      <a:pt x="104" y="79"/>
                    </a:cubicBezTo>
                    <a:cubicBezTo>
                      <a:pt x="107" y="77"/>
                      <a:pt x="108" y="74"/>
                      <a:pt x="108" y="70"/>
                    </a:cubicBezTo>
                    <a:cubicBezTo>
                      <a:pt x="108" y="64"/>
                      <a:pt x="110" y="58"/>
                      <a:pt x="109" y="51"/>
                    </a:cubicBezTo>
                    <a:cubicBezTo>
                      <a:pt x="109" y="48"/>
                      <a:pt x="111" y="44"/>
                      <a:pt x="113" y="41"/>
                    </a:cubicBezTo>
                    <a:cubicBezTo>
                      <a:pt x="116" y="35"/>
                      <a:pt x="122" y="30"/>
                      <a:pt x="128" y="26"/>
                    </a:cubicBezTo>
                    <a:cubicBezTo>
                      <a:pt x="129" y="26"/>
                      <a:pt x="130" y="26"/>
                      <a:pt x="130" y="26"/>
                    </a:cubicBezTo>
                    <a:cubicBezTo>
                      <a:pt x="135" y="24"/>
                      <a:pt x="141" y="23"/>
                      <a:pt x="143" y="16"/>
                    </a:cubicBezTo>
                    <a:cubicBezTo>
                      <a:pt x="143" y="14"/>
                      <a:pt x="145" y="13"/>
                      <a:pt x="147" y="12"/>
                    </a:cubicBezTo>
                    <a:cubicBezTo>
                      <a:pt x="149" y="10"/>
                      <a:pt x="153" y="8"/>
                      <a:pt x="150" y="3"/>
                    </a:cubicBezTo>
                    <a:cubicBezTo>
                      <a:pt x="150" y="2"/>
                      <a:pt x="150" y="1"/>
                      <a:pt x="151" y="0"/>
                    </a:cubicBezTo>
                    <a:cubicBezTo>
                      <a:pt x="151" y="0"/>
                      <a:pt x="152" y="0"/>
                      <a:pt x="153" y="0"/>
                    </a:cubicBezTo>
                    <a:cubicBezTo>
                      <a:pt x="154" y="1"/>
                      <a:pt x="153" y="2"/>
                      <a:pt x="153" y="3"/>
                    </a:cubicBezTo>
                    <a:cubicBezTo>
                      <a:pt x="153" y="3"/>
                      <a:pt x="153" y="4"/>
                      <a:pt x="153" y="5"/>
                    </a:cubicBezTo>
                    <a:cubicBezTo>
                      <a:pt x="158" y="8"/>
                      <a:pt x="155" y="10"/>
                      <a:pt x="152" y="12"/>
                    </a:cubicBezTo>
                    <a:cubicBezTo>
                      <a:pt x="151" y="12"/>
                      <a:pt x="150" y="13"/>
                      <a:pt x="149" y="13"/>
                    </a:cubicBezTo>
                    <a:cubicBezTo>
                      <a:pt x="148" y="14"/>
                      <a:pt x="147" y="15"/>
                      <a:pt x="147" y="16"/>
                    </a:cubicBezTo>
                    <a:cubicBezTo>
                      <a:pt x="147" y="17"/>
                      <a:pt x="149" y="17"/>
                      <a:pt x="150" y="17"/>
                    </a:cubicBezTo>
                    <a:cubicBezTo>
                      <a:pt x="152" y="18"/>
                      <a:pt x="152" y="20"/>
                      <a:pt x="150" y="22"/>
                    </a:cubicBezTo>
                    <a:cubicBezTo>
                      <a:pt x="145" y="26"/>
                      <a:pt x="144" y="32"/>
                      <a:pt x="146" y="38"/>
                    </a:cubicBezTo>
                    <a:cubicBezTo>
                      <a:pt x="146" y="37"/>
                      <a:pt x="146" y="35"/>
                      <a:pt x="146" y="32"/>
                    </a:cubicBezTo>
                    <a:cubicBezTo>
                      <a:pt x="148" y="38"/>
                      <a:pt x="145" y="42"/>
                      <a:pt x="146" y="47"/>
                    </a:cubicBezTo>
                    <a:cubicBezTo>
                      <a:pt x="143" y="45"/>
                      <a:pt x="145" y="43"/>
                      <a:pt x="143" y="41"/>
                    </a:cubicBezTo>
                    <a:cubicBezTo>
                      <a:pt x="143" y="46"/>
                      <a:pt x="143" y="50"/>
                      <a:pt x="143" y="55"/>
                    </a:cubicBezTo>
                    <a:cubicBezTo>
                      <a:pt x="140" y="56"/>
                      <a:pt x="140" y="53"/>
                      <a:pt x="140" y="52"/>
                    </a:cubicBezTo>
                    <a:cubicBezTo>
                      <a:pt x="140" y="50"/>
                      <a:pt x="141" y="48"/>
                      <a:pt x="140" y="46"/>
                    </a:cubicBezTo>
                    <a:cubicBezTo>
                      <a:pt x="140" y="48"/>
                      <a:pt x="141" y="49"/>
                      <a:pt x="140" y="50"/>
                    </a:cubicBezTo>
                    <a:cubicBezTo>
                      <a:pt x="139" y="53"/>
                      <a:pt x="139" y="57"/>
                      <a:pt x="140" y="60"/>
                    </a:cubicBezTo>
                    <a:cubicBezTo>
                      <a:pt x="141" y="63"/>
                      <a:pt x="140" y="65"/>
                      <a:pt x="137" y="64"/>
                    </a:cubicBezTo>
                    <a:cubicBezTo>
                      <a:pt x="134" y="63"/>
                      <a:pt x="135" y="65"/>
                      <a:pt x="134" y="66"/>
                    </a:cubicBezTo>
                    <a:cubicBezTo>
                      <a:pt x="134" y="78"/>
                      <a:pt x="128" y="89"/>
                      <a:pt x="123" y="100"/>
                    </a:cubicBezTo>
                    <a:cubicBezTo>
                      <a:pt x="121" y="106"/>
                      <a:pt x="119" y="113"/>
                      <a:pt x="115" y="118"/>
                    </a:cubicBezTo>
                    <a:cubicBezTo>
                      <a:pt x="110" y="126"/>
                      <a:pt x="108" y="135"/>
                      <a:pt x="108" y="145"/>
                    </a:cubicBezTo>
                    <a:cubicBezTo>
                      <a:pt x="107" y="152"/>
                      <a:pt x="107" y="158"/>
                      <a:pt x="106" y="165"/>
                    </a:cubicBezTo>
                    <a:cubicBezTo>
                      <a:pt x="106" y="166"/>
                      <a:pt x="105" y="167"/>
                      <a:pt x="104" y="167"/>
                    </a:cubicBezTo>
                    <a:cubicBezTo>
                      <a:pt x="101" y="167"/>
                      <a:pt x="101" y="165"/>
                      <a:pt x="100" y="163"/>
                    </a:cubicBezTo>
                    <a:cubicBezTo>
                      <a:pt x="101" y="165"/>
                      <a:pt x="103" y="167"/>
                      <a:pt x="104" y="169"/>
                    </a:cubicBezTo>
                    <a:cubicBezTo>
                      <a:pt x="104" y="170"/>
                      <a:pt x="105" y="170"/>
                      <a:pt x="105" y="170"/>
                    </a:cubicBezTo>
                    <a:cubicBezTo>
                      <a:pt x="105" y="176"/>
                      <a:pt x="108" y="180"/>
                      <a:pt x="110" y="185"/>
                    </a:cubicBezTo>
                    <a:cubicBezTo>
                      <a:pt x="110" y="187"/>
                      <a:pt x="109" y="187"/>
                      <a:pt x="108" y="187"/>
                    </a:cubicBezTo>
                    <a:cubicBezTo>
                      <a:pt x="106" y="188"/>
                      <a:pt x="105" y="188"/>
                      <a:pt x="105" y="191"/>
                    </a:cubicBezTo>
                    <a:cubicBezTo>
                      <a:pt x="105" y="192"/>
                      <a:pt x="104" y="193"/>
                      <a:pt x="104" y="193"/>
                    </a:cubicBezTo>
                    <a:cubicBezTo>
                      <a:pt x="101" y="191"/>
                      <a:pt x="99" y="192"/>
                      <a:pt x="96" y="193"/>
                    </a:cubicBezTo>
                    <a:cubicBezTo>
                      <a:pt x="95" y="193"/>
                      <a:pt x="94" y="192"/>
                      <a:pt x="93" y="191"/>
                    </a:cubicBezTo>
                    <a:cubicBezTo>
                      <a:pt x="93" y="189"/>
                      <a:pt x="93" y="187"/>
                      <a:pt x="94" y="185"/>
                    </a:cubicBezTo>
                    <a:cubicBezTo>
                      <a:pt x="95" y="185"/>
                      <a:pt x="95" y="185"/>
                      <a:pt x="96" y="184"/>
                    </a:cubicBezTo>
                    <a:cubicBezTo>
                      <a:pt x="97" y="183"/>
                      <a:pt x="100" y="184"/>
                      <a:pt x="101" y="181"/>
                    </a:cubicBezTo>
                    <a:cubicBezTo>
                      <a:pt x="101" y="180"/>
                      <a:pt x="99" y="176"/>
                      <a:pt x="97" y="174"/>
                    </a:cubicBezTo>
                    <a:cubicBezTo>
                      <a:pt x="96" y="175"/>
                      <a:pt x="95" y="177"/>
                      <a:pt x="95" y="179"/>
                    </a:cubicBezTo>
                    <a:cubicBezTo>
                      <a:pt x="95" y="184"/>
                      <a:pt x="94" y="184"/>
                      <a:pt x="89" y="183"/>
                    </a:cubicBezTo>
                    <a:cubicBezTo>
                      <a:pt x="88" y="183"/>
                      <a:pt x="87" y="183"/>
                      <a:pt x="86" y="182"/>
                    </a:cubicBezTo>
                    <a:cubicBezTo>
                      <a:pt x="88" y="187"/>
                      <a:pt x="89" y="193"/>
                      <a:pt x="92" y="198"/>
                    </a:cubicBezTo>
                    <a:cubicBezTo>
                      <a:pt x="93" y="199"/>
                      <a:pt x="93" y="200"/>
                      <a:pt x="93" y="201"/>
                    </a:cubicBezTo>
                    <a:cubicBezTo>
                      <a:pt x="94" y="203"/>
                      <a:pt x="92" y="207"/>
                      <a:pt x="97" y="206"/>
                    </a:cubicBezTo>
                    <a:cubicBezTo>
                      <a:pt x="98" y="206"/>
                      <a:pt x="98" y="208"/>
                      <a:pt x="97" y="210"/>
                    </a:cubicBezTo>
                    <a:cubicBezTo>
                      <a:pt x="97" y="212"/>
                      <a:pt x="97" y="214"/>
                      <a:pt x="99" y="215"/>
                    </a:cubicBezTo>
                    <a:cubicBezTo>
                      <a:pt x="100" y="219"/>
                      <a:pt x="100" y="223"/>
                      <a:pt x="104" y="226"/>
                    </a:cubicBezTo>
                    <a:cubicBezTo>
                      <a:pt x="103" y="228"/>
                      <a:pt x="102" y="227"/>
                      <a:pt x="100" y="227"/>
                    </a:cubicBezTo>
                    <a:cubicBezTo>
                      <a:pt x="104" y="228"/>
                      <a:pt x="108" y="229"/>
                      <a:pt x="110" y="232"/>
                    </a:cubicBezTo>
                    <a:cubicBezTo>
                      <a:pt x="109" y="230"/>
                      <a:pt x="109" y="227"/>
                      <a:pt x="108" y="225"/>
                    </a:cubicBezTo>
                    <a:cubicBezTo>
                      <a:pt x="108" y="222"/>
                      <a:pt x="106" y="219"/>
                      <a:pt x="106" y="216"/>
                    </a:cubicBezTo>
                    <a:cubicBezTo>
                      <a:pt x="106" y="215"/>
                      <a:pt x="107" y="213"/>
                      <a:pt x="106" y="212"/>
                    </a:cubicBezTo>
                    <a:cubicBezTo>
                      <a:pt x="104" y="209"/>
                      <a:pt x="105" y="206"/>
                      <a:pt x="107" y="203"/>
                    </a:cubicBezTo>
                    <a:cubicBezTo>
                      <a:pt x="109" y="200"/>
                      <a:pt x="113" y="196"/>
                      <a:pt x="110" y="192"/>
                    </a:cubicBezTo>
                    <a:cubicBezTo>
                      <a:pt x="110" y="190"/>
                      <a:pt x="111" y="189"/>
                      <a:pt x="113" y="189"/>
                    </a:cubicBezTo>
                    <a:cubicBezTo>
                      <a:pt x="115" y="189"/>
                      <a:pt x="118" y="190"/>
                      <a:pt x="118" y="193"/>
                    </a:cubicBezTo>
                    <a:cubicBezTo>
                      <a:pt x="118" y="196"/>
                      <a:pt x="116" y="198"/>
                      <a:pt x="119" y="201"/>
                    </a:cubicBezTo>
                    <a:cubicBezTo>
                      <a:pt x="119" y="201"/>
                      <a:pt x="119" y="202"/>
                      <a:pt x="118" y="202"/>
                    </a:cubicBezTo>
                    <a:cubicBezTo>
                      <a:pt x="112" y="204"/>
                      <a:pt x="112" y="210"/>
                      <a:pt x="112" y="215"/>
                    </a:cubicBezTo>
                    <a:cubicBezTo>
                      <a:pt x="113" y="216"/>
                      <a:pt x="113" y="217"/>
                      <a:pt x="113" y="217"/>
                    </a:cubicBezTo>
                    <a:cubicBezTo>
                      <a:pt x="113" y="218"/>
                      <a:pt x="113" y="218"/>
                      <a:pt x="113" y="219"/>
                    </a:cubicBezTo>
                    <a:cubicBezTo>
                      <a:pt x="114" y="219"/>
                      <a:pt x="114" y="220"/>
                      <a:pt x="114" y="220"/>
                    </a:cubicBezTo>
                    <a:cubicBezTo>
                      <a:pt x="114" y="222"/>
                      <a:pt x="114" y="223"/>
                      <a:pt x="114" y="224"/>
                    </a:cubicBezTo>
                    <a:cubicBezTo>
                      <a:pt x="114" y="224"/>
                      <a:pt x="115" y="225"/>
                      <a:pt x="115" y="225"/>
                    </a:cubicBezTo>
                    <a:cubicBezTo>
                      <a:pt x="115" y="226"/>
                      <a:pt x="115" y="227"/>
                      <a:pt x="115" y="229"/>
                    </a:cubicBezTo>
                    <a:cubicBezTo>
                      <a:pt x="115" y="234"/>
                      <a:pt x="118" y="239"/>
                      <a:pt x="116" y="245"/>
                    </a:cubicBezTo>
                    <a:cubicBezTo>
                      <a:pt x="116" y="246"/>
                      <a:pt x="116" y="248"/>
                      <a:pt x="115" y="249"/>
                    </a:cubicBezTo>
                    <a:cubicBezTo>
                      <a:pt x="115" y="250"/>
                      <a:pt x="115" y="251"/>
                      <a:pt x="114" y="251"/>
                    </a:cubicBezTo>
                    <a:close/>
                  </a:path>
                </a:pathLst>
              </a:custGeom>
              <a:solidFill>
                <a:srgbClr val="060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1" name="Freeform 707"/>
              <p:cNvSpPr>
                <a:spLocks/>
              </p:cNvSpPr>
              <p:nvPr/>
            </p:nvSpPr>
            <p:spPr bwMode="auto">
              <a:xfrm>
                <a:off x="4468" y="1045"/>
                <a:ext cx="143" cy="68"/>
              </a:xfrm>
              <a:custGeom>
                <a:avLst/>
                <a:gdLst>
                  <a:gd name="T0" fmla="*/ 74 w 99"/>
                  <a:gd name="T1" fmla="*/ 20 h 47"/>
                  <a:gd name="T2" fmla="*/ 60 w 99"/>
                  <a:gd name="T3" fmla="*/ 19 h 47"/>
                  <a:gd name="T4" fmla="*/ 53 w 99"/>
                  <a:gd name="T5" fmla="*/ 20 h 47"/>
                  <a:gd name="T6" fmla="*/ 50 w 99"/>
                  <a:gd name="T7" fmla="*/ 19 h 47"/>
                  <a:gd name="T8" fmla="*/ 39 w 99"/>
                  <a:gd name="T9" fmla="*/ 24 h 47"/>
                  <a:gd name="T10" fmla="*/ 38 w 99"/>
                  <a:gd name="T11" fmla="*/ 26 h 47"/>
                  <a:gd name="T12" fmla="*/ 39 w 99"/>
                  <a:gd name="T13" fmla="*/ 19 h 47"/>
                  <a:gd name="T14" fmla="*/ 33 w 99"/>
                  <a:gd name="T15" fmla="*/ 26 h 47"/>
                  <a:gd name="T16" fmla="*/ 22 w 99"/>
                  <a:gd name="T17" fmla="*/ 30 h 47"/>
                  <a:gd name="T18" fmla="*/ 18 w 99"/>
                  <a:gd name="T19" fmla="*/ 29 h 47"/>
                  <a:gd name="T20" fmla="*/ 12 w 99"/>
                  <a:gd name="T21" fmla="*/ 26 h 47"/>
                  <a:gd name="T22" fmla="*/ 8 w 99"/>
                  <a:gd name="T23" fmla="*/ 23 h 47"/>
                  <a:gd name="T24" fmla="*/ 6 w 99"/>
                  <a:gd name="T25" fmla="*/ 21 h 47"/>
                  <a:gd name="T26" fmla="*/ 2 w 99"/>
                  <a:gd name="T27" fmla="*/ 16 h 47"/>
                  <a:gd name="T28" fmla="*/ 2 w 99"/>
                  <a:gd name="T29" fmla="*/ 9 h 47"/>
                  <a:gd name="T30" fmla="*/ 7 w 99"/>
                  <a:gd name="T31" fmla="*/ 9 h 47"/>
                  <a:gd name="T32" fmla="*/ 15 w 99"/>
                  <a:gd name="T33" fmla="*/ 5 h 47"/>
                  <a:gd name="T34" fmla="*/ 15 w 99"/>
                  <a:gd name="T35" fmla="*/ 1 h 47"/>
                  <a:gd name="T36" fmla="*/ 17 w 99"/>
                  <a:gd name="T37" fmla="*/ 8 h 47"/>
                  <a:gd name="T38" fmla="*/ 21 w 99"/>
                  <a:gd name="T39" fmla="*/ 10 h 47"/>
                  <a:gd name="T40" fmla="*/ 22 w 99"/>
                  <a:gd name="T41" fmla="*/ 5 h 47"/>
                  <a:gd name="T42" fmla="*/ 22 w 99"/>
                  <a:gd name="T43" fmla="*/ 5 h 47"/>
                  <a:gd name="T44" fmla="*/ 23 w 99"/>
                  <a:gd name="T45" fmla="*/ 10 h 47"/>
                  <a:gd name="T46" fmla="*/ 25 w 99"/>
                  <a:gd name="T47" fmla="*/ 8 h 47"/>
                  <a:gd name="T48" fmla="*/ 25 w 99"/>
                  <a:gd name="T49" fmla="*/ 14 h 47"/>
                  <a:gd name="T50" fmla="*/ 28 w 99"/>
                  <a:gd name="T51" fmla="*/ 8 h 47"/>
                  <a:gd name="T52" fmla="*/ 36 w 99"/>
                  <a:gd name="T53" fmla="*/ 6 h 47"/>
                  <a:gd name="T54" fmla="*/ 38 w 99"/>
                  <a:gd name="T55" fmla="*/ 9 h 47"/>
                  <a:gd name="T56" fmla="*/ 40 w 99"/>
                  <a:gd name="T57" fmla="*/ 7 h 47"/>
                  <a:gd name="T58" fmla="*/ 43 w 99"/>
                  <a:gd name="T59" fmla="*/ 11 h 47"/>
                  <a:gd name="T60" fmla="*/ 45 w 99"/>
                  <a:gd name="T61" fmla="*/ 9 h 47"/>
                  <a:gd name="T62" fmla="*/ 47 w 99"/>
                  <a:gd name="T63" fmla="*/ 9 h 47"/>
                  <a:gd name="T64" fmla="*/ 49 w 99"/>
                  <a:gd name="T65" fmla="*/ 7 h 47"/>
                  <a:gd name="T66" fmla="*/ 54 w 99"/>
                  <a:gd name="T67" fmla="*/ 1 h 47"/>
                  <a:gd name="T68" fmla="*/ 56 w 99"/>
                  <a:gd name="T69" fmla="*/ 2 h 47"/>
                  <a:gd name="T70" fmla="*/ 58 w 99"/>
                  <a:gd name="T71" fmla="*/ 2 h 47"/>
                  <a:gd name="T72" fmla="*/ 58 w 99"/>
                  <a:gd name="T73" fmla="*/ 7 h 47"/>
                  <a:gd name="T74" fmla="*/ 65 w 99"/>
                  <a:gd name="T75" fmla="*/ 3 h 47"/>
                  <a:gd name="T76" fmla="*/ 63 w 99"/>
                  <a:gd name="T77" fmla="*/ 9 h 47"/>
                  <a:gd name="T78" fmla="*/ 68 w 99"/>
                  <a:gd name="T79" fmla="*/ 11 h 47"/>
                  <a:gd name="T80" fmla="*/ 77 w 99"/>
                  <a:gd name="T81" fmla="*/ 9 h 47"/>
                  <a:gd name="T82" fmla="*/ 85 w 99"/>
                  <a:gd name="T83" fmla="*/ 7 h 47"/>
                  <a:gd name="T84" fmla="*/ 83 w 99"/>
                  <a:gd name="T85" fmla="*/ 5 h 47"/>
                  <a:gd name="T86" fmla="*/ 86 w 99"/>
                  <a:gd name="T87" fmla="*/ 2 h 47"/>
                  <a:gd name="T88" fmla="*/ 89 w 99"/>
                  <a:gd name="T89" fmla="*/ 6 h 47"/>
                  <a:gd name="T90" fmla="*/ 89 w 99"/>
                  <a:gd name="T91" fmla="*/ 10 h 47"/>
                  <a:gd name="T92" fmla="*/ 94 w 99"/>
                  <a:gd name="T93" fmla="*/ 16 h 47"/>
                  <a:gd name="T94" fmla="*/ 95 w 99"/>
                  <a:gd name="T95" fmla="*/ 30 h 47"/>
                  <a:gd name="T96" fmla="*/ 95 w 99"/>
                  <a:gd name="T97" fmla="*/ 31 h 47"/>
                  <a:gd name="T98" fmla="*/ 96 w 99"/>
                  <a:gd name="T99" fmla="*/ 38 h 47"/>
                  <a:gd name="T100" fmla="*/ 92 w 99"/>
                  <a:gd name="T101" fmla="*/ 45 h 47"/>
                  <a:gd name="T102" fmla="*/ 91 w 99"/>
                  <a:gd name="T103" fmla="*/ 47 h 47"/>
                  <a:gd name="T104" fmla="*/ 88 w 99"/>
                  <a:gd name="T105" fmla="*/ 46 h 47"/>
                  <a:gd name="T106" fmla="*/ 85 w 99"/>
                  <a:gd name="T107" fmla="*/ 40 h 47"/>
                  <a:gd name="T108" fmla="*/ 86 w 99"/>
                  <a:gd name="T109" fmla="*/ 37 h 47"/>
                  <a:gd name="T110" fmla="*/ 80 w 99"/>
                  <a:gd name="T111" fmla="*/ 23 h 47"/>
                  <a:gd name="T112" fmla="*/ 74 w 99"/>
                  <a:gd name="T113" fmla="*/ 2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9" h="47">
                    <a:moveTo>
                      <a:pt x="74" y="20"/>
                    </a:moveTo>
                    <a:cubicBezTo>
                      <a:pt x="70" y="15"/>
                      <a:pt x="64" y="19"/>
                      <a:pt x="60" y="19"/>
                    </a:cubicBezTo>
                    <a:cubicBezTo>
                      <a:pt x="58" y="19"/>
                      <a:pt x="55" y="16"/>
                      <a:pt x="53" y="20"/>
                    </a:cubicBezTo>
                    <a:cubicBezTo>
                      <a:pt x="52" y="18"/>
                      <a:pt x="51" y="18"/>
                      <a:pt x="50" y="19"/>
                    </a:cubicBezTo>
                    <a:cubicBezTo>
                      <a:pt x="47" y="23"/>
                      <a:pt x="44" y="25"/>
                      <a:pt x="39" y="24"/>
                    </a:cubicBezTo>
                    <a:cubicBezTo>
                      <a:pt x="39" y="24"/>
                      <a:pt x="38" y="25"/>
                      <a:pt x="38" y="26"/>
                    </a:cubicBezTo>
                    <a:cubicBezTo>
                      <a:pt x="36" y="23"/>
                      <a:pt x="39" y="22"/>
                      <a:pt x="39" y="19"/>
                    </a:cubicBezTo>
                    <a:cubicBezTo>
                      <a:pt x="36" y="21"/>
                      <a:pt x="36" y="25"/>
                      <a:pt x="33" y="26"/>
                    </a:cubicBezTo>
                    <a:cubicBezTo>
                      <a:pt x="29" y="27"/>
                      <a:pt x="25" y="27"/>
                      <a:pt x="22" y="30"/>
                    </a:cubicBezTo>
                    <a:cubicBezTo>
                      <a:pt x="21" y="31"/>
                      <a:pt x="19" y="30"/>
                      <a:pt x="18" y="29"/>
                    </a:cubicBezTo>
                    <a:cubicBezTo>
                      <a:pt x="17" y="27"/>
                      <a:pt x="15" y="26"/>
                      <a:pt x="12" y="26"/>
                    </a:cubicBezTo>
                    <a:cubicBezTo>
                      <a:pt x="10" y="27"/>
                      <a:pt x="9" y="25"/>
                      <a:pt x="8" y="23"/>
                    </a:cubicBezTo>
                    <a:cubicBezTo>
                      <a:pt x="7" y="22"/>
                      <a:pt x="6" y="21"/>
                      <a:pt x="6" y="21"/>
                    </a:cubicBezTo>
                    <a:cubicBezTo>
                      <a:pt x="5" y="19"/>
                      <a:pt x="4" y="17"/>
                      <a:pt x="2" y="16"/>
                    </a:cubicBezTo>
                    <a:cubicBezTo>
                      <a:pt x="0" y="14"/>
                      <a:pt x="1" y="11"/>
                      <a:pt x="2" y="9"/>
                    </a:cubicBezTo>
                    <a:cubicBezTo>
                      <a:pt x="3" y="7"/>
                      <a:pt x="5" y="9"/>
                      <a:pt x="7" y="9"/>
                    </a:cubicBezTo>
                    <a:cubicBezTo>
                      <a:pt x="9" y="11"/>
                      <a:pt x="15" y="8"/>
                      <a:pt x="15" y="5"/>
                    </a:cubicBezTo>
                    <a:cubicBezTo>
                      <a:pt x="15" y="4"/>
                      <a:pt x="15" y="3"/>
                      <a:pt x="15" y="1"/>
                    </a:cubicBezTo>
                    <a:cubicBezTo>
                      <a:pt x="16" y="4"/>
                      <a:pt x="16" y="6"/>
                      <a:pt x="17" y="8"/>
                    </a:cubicBezTo>
                    <a:cubicBezTo>
                      <a:pt x="18" y="10"/>
                      <a:pt x="22" y="7"/>
                      <a:pt x="21" y="10"/>
                    </a:cubicBezTo>
                    <a:cubicBezTo>
                      <a:pt x="22" y="9"/>
                      <a:pt x="22" y="7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3" y="9"/>
                      <a:pt x="23" y="10"/>
                    </a:cubicBezTo>
                    <a:cubicBezTo>
                      <a:pt x="24" y="10"/>
                      <a:pt x="23" y="8"/>
                      <a:pt x="25" y="8"/>
                    </a:cubicBezTo>
                    <a:cubicBezTo>
                      <a:pt x="25" y="10"/>
                      <a:pt x="24" y="12"/>
                      <a:pt x="25" y="14"/>
                    </a:cubicBezTo>
                    <a:cubicBezTo>
                      <a:pt x="26" y="12"/>
                      <a:pt x="26" y="10"/>
                      <a:pt x="28" y="8"/>
                    </a:cubicBezTo>
                    <a:cubicBezTo>
                      <a:pt x="30" y="11"/>
                      <a:pt x="32" y="11"/>
                      <a:pt x="36" y="6"/>
                    </a:cubicBezTo>
                    <a:cubicBezTo>
                      <a:pt x="37" y="7"/>
                      <a:pt x="38" y="8"/>
                      <a:pt x="38" y="9"/>
                    </a:cubicBezTo>
                    <a:cubicBezTo>
                      <a:pt x="39" y="10"/>
                      <a:pt x="39" y="7"/>
                      <a:pt x="40" y="7"/>
                    </a:cubicBezTo>
                    <a:cubicBezTo>
                      <a:pt x="39" y="10"/>
                      <a:pt x="42" y="10"/>
                      <a:pt x="43" y="11"/>
                    </a:cubicBezTo>
                    <a:cubicBezTo>
                      <a:pt x="44" y="12"/>
                      <a:pt x="44" y="10"/>
                      <a:pt x="45" y="9"/>
                    </a:cubicBezTo>
                    <a:cubicBezTo>
                      <a:pt x="46" y="7"/>
                      <a:pt x="46" y="8"/>
                      <a:pt x="47" y="9"/>
                    </a:cubicBezTo>
                    <a:cubicBezTo>
                      <a:pt x="48" y="11"/>
                      <a:pt x="49" y="8"/>
                      <a:pt x="49" y="7"/>
                    </a:cubicBezTo>
                    <a:cubicBezTo>
                      <a:pt x="50" y="4"/>
                      <a:pt x="53" y="3"/>
                      <a:pt x="54" y="1"/>
                    </a:cubicBezTo>
                    <a:cubicBezTo>
                      <a:pt x="55" y="0"/>
                      <a:pt x="56" y="0"/>
                      <a:pt x="56" y="2"/>
                    </a:cubicBezTo>
                    <a:cubicBezTo>
                      <a:pt x="57" y="4"/>
                      <a:pt x="57" y="1"/>
                      <a:pt x="58" y="2"/>
                    </a:cubicBezTo>
                    <a:cubicBezTo>
                      <a:pt x="60" y="3"/>
                      <a:pt x="58" y="5"/>
                      <a:pt x="58" y="7"/>
                    </a:cubicBezTo>
                    <a:cubicBezTo>
                      <a:pt x="60" y="5"/>
                      <a:pt x="62" y="4"/>
                      <a:pt x="65" y="3"/>
                    </a:cubicBezTo>
                    <a:cubicBezTo>
                      <a:pt x="63" y="5"/>
                      <a:pt x="62" y="7"/>
                      <a:pt x="63" y="9"/>
                    </a:cubicBezTo>
                    <a:cubicBezTo>
                      <a:pt x="64" y="11"/>
                      <a:pt x="67" y="10"/>
                      <a:pt x="68" y="11"/>
                    </a:cubicBezTo>
                    <a:cubicBezTo>
                      <a:pt x="72" y="13"/>
                      <a:pt x="74" y="11"/>
                      <a:pt x="77" y="9"/>
                    </a:cubicBezTo>
                    <a:cubicBezTo>
                      <a:pt x="80" y="7"/>
                      <a:pt x="82" y="7"/>
                      <a:pt x="85" y="7"/>
                    </a:cubicBezTo>
                    <a:cubicBezTo>
                      <a:pt x="85" y="6"/>
                      <a:pt x="82" y="7"/>
                      <a:pt x="83" y="5"/>
                    </a:cubicBezTo>
                    <a:cubicBezTo>
                      <a:pt x="86" y="6"/>
                      <a:pt x="86" y="5"/>
                      <a:pt x="86" y="2"/>
                    </a:cubicBezTo>
                    <a:cubicBezTo>
                      <a:pt x="88" y="2"/>
                      <a:pt x="87" y="6"/>
                      <a:pt x="89" y="6"/>
                    </a:cubicBezTo>
                    <a:cubicBezTo>
                      <a:pt x="92" y="7"/>
                      <a:pt x="94" y="9"/>
                      <a:pt x="89" y="10"/>
                    </a:cubicBezTo>
                    <a:cubicBezTo>
                      <a:pt x="92" y="11"/>
                      <a:pt x="94" y="13"/>
                      <a:pt x="94" y="16"/>
                    </a:cubicBezTo>
                    <a:cubicBezTo>
                      <a:pt x="95" y="20"/>
                      <a:pt x="97" y="25"/>
                      <a:pt x="95" y="30"/>
                    </a:cubicBezTo>
                    <a:cubicBezTo>
                      <a:pt x="95" y="30"/>
                      <a:pt x="95" y="30"/>
                      <a:pt x="95" y="31"/>
                    </a:cubicBezTo>
                    <a:cubicBezTo>
                      <a:pt x="94" y="34"/>
                      <a:pt x="99" y="36"/>
                      <a:pt x="96" y="38"/>
                    </a:cubicBezTo>
                    <a:cubicBezTo>
                      <a:pt x="93" y="40"/>
                      <a:pt x="93" y="43"/>
                      <a:pt x="92" y="45"/>
                    </a:cubicBezTo>
                    <a:cubicBezTo>
                      <a:pt x="92" y="46"/>
                      <a:pt x="92" y="47"/>
                      <a:pt x="91" y="47"/>
                    </a:cubicBezTo>
                    <a:cubicBezTo>
                      <a:pt x="90" y="47"/>
                      <a:pt x="89" y="47"/>
                      <a:pt x="88" y="46"/>
                    </a:cubicBezTo>
                    <a:cubicBezTo>
                      <a:pt x="87" y="44"/>
                      <a:pt x="85" y="42"/>
                      <a:pt x="85" y="40"/>
                    </a:cubicBezTo>
                    <a:cubicBezTo>
                      <a:pt x="84" y="38"/>
                      <a:pt x="84" y="36"/>
                      <a:pt x="86" y="37"/>
                    </a:cubicBezTo>
                    <a:cubicBezTo>
                      <a:pt x="82" y="34"/>
                      <a:pt x="82" y="28"/>
                      <a:pt x="80" y="23"/>
                    </a:cubicBezTo>
                    <a:cubicBezTo>
                      <a:pt x="79" y="19"/>
                      <a:pt x="80" y="18"/>
                      <a:pt x="74" y="20"/>
                    </a:cubicBezTo>
                    <a:close/>
                  </a:path>
                </a:pathLst>
              </a:custGeom>
              <a:solidFill>
                <a:srgbClr val="1B1E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2" name="Freeform 708"/>
              <p:cNvSpPr>
                <a:spLocks/>
              </p:cNvSpPr>
              <p:nvPr/>
            </p:nvSpPr>
            <p:spPr bwMode="auto">
              <a:xfrm>
                <a:off x="4575" y="1032"/>
                <a:ext cx="49" cy="110"/>
              </a:xfrm>
              <a:custGeom>
                <a:avLst/>
                <a:gdLst>
                  <a:gd name="T0" fmla="*/ 0 w 34"/>
                  <a:gd name="T1" fmla="*/ 29 h 76"/>
                  <a:gd name="T2" fmla="*/ 7 w 34"/>
                  <a:gd name="T3" fmla="*/ 27 h 76"/>
                  <a:gd name="T4" fmla="*/ 8 w 34"/>
                  <a:gd name="T5" fmla="*/ 28 h 76"/>
                  <a:gd name="T6" fmla="*/ 14 w 34"/>
                  <a:gd name="T7" fmla="*/ 46 h 76"/>
                  <a:gd name="T8" fmla="*/ 15 w 34"/>
                  <a:gd name="T9" fmla="*/ 48 h 76"/>
                  <a:gd name="T10" fmla="*/ 11 w 34"/>
                  <a:gd name="T11" fmla="*/ 47 h 76"/>
                  <a:gd name="T12" fmla="*/ 17 w 34"/>
                  <a:gd name="T13" fmla="*/ 56 h 76"/>
                  <a:gd name="T14" fmla="*/ 19 w 34"/>
                  <a:gd name="T15" fmla="*/ 45 h 76"/>
                  <a:gd name="T16" fmla="*/ 22 w 34"/>
                  <a:gd name="T17" fmla="*/ 46 h 76"/>
                  <a:gd name="T18" fmla="*/ 22 w 34"/>
                  <a:gd name="T19" fmla="*/ 45 h 76"/>
                  <a:gd name="T20" fmla="*/ 19 w 34"/>
                  <a:gd name="T21" fmla="*/ 41 h 76"/>
                  <a:gd name="T22" fmla="*/ 20 w 34"/>
                  <a:gd name="T23" fmla="*/ 28 h 76"/>
                  <a:gd name="T24" fmla="*/ 16 w 34"/>
                  <a:gd name="T25" fmla="*/ 20 h 76"/>
                  <a:gd name="T26" fmla="*/ 16 w 34"/>
                  <a:gd name="T27" fmla="*/ 18 h 76"/>
                  <a:gd name="T28" fmla="*/ 15 w 34"/>
                  <a:gd name="T29" fmla="*/ 15 h 76"/>
                  <a:gd name="T30" fmla="*/ 18 w 34"/>
                  <a:gd name="T31" fmla="*/ 13 h 76"/>
                  <a:gd name="T32" fmla="*/ 8 w 34"/>
                  <a:gd name="T33" fmla="*/ 0 h 76"/>
                  <a:gd name="T34" fmla="*/ 20 w 34"/>
                  <a:gd name="T35" fmla="*/ 12 h 76"/>
                  <a:gd name="T36" fmla="*/ 25 w 34"/>
                  <a:gd name="T37" fmla="*/ 16 h 76"/>
                  <a:gd name="T38" fmla="*/ 26 w 34"/>
                  <a:gd name="T39" fmla="*/ 20 h 76"/>
                  <a:gd name="T40" fmla="*/ 28 w 34"/>
                  <a:gd name="T41" fmla="*/ 22 h 76"/>
                  <a:gd name="T42" fmla="*/ 34 w 34"/>
                  <a:gd name="T43" fmla="*/ 22 h 76"/>
                  <a:gd name="T44" fmla="*/ 31 w 34"/>
                  <a:gd name="T45" fmla="*/ 24 h 76"/>
                  <a:gd name="T46" fmla="*/ 30 w 34"/>
                  <a:gd name="T47" fmla="*/ 28 h 76"/>
                  <a:gd name="T48" fmla="*/ 32 w 34"/>
                  <a:gd name="T49" fmla="*/ 35 h 76"/>
                  <a:gd name="T50" fmla="*/ 31 w 34"/>
                  <a:gd name="T51" fmla="*/ 36 h 76"/>
                  <a:gd name="T52" fmla="*/ 29 w 34"/>
                  <a:gd name="T53" fmla="*/ 34 h 76"/>
                  <a:gd name="T54" fmla="*/ 25 w 34"/>
                  <a:gd name="T55" fmla="*/ 21 h 76"/>
                  <a:gd name="T56" fmla="*/ 22 w 34"/>
                  <a:gd name="T57" fmla="*/ 18 h 76"/>
                  <a:gd name="T58" fmla="*/ 24 w 34"/>
                  <a:gd name="T59" fmla="*/ 65 h 76"/>
                  <a:gd name="T60" fmla="*/ 29 w 34"/>
                  <a:gd name="T61" fmla="*/ 53 h 76"/>
                  <a:gd name="T62" fmla="*/ 30 w 34"/>
                  <a:gd name="T63" fmla="*/ 54 h 76"/>
                  <a:gd name="T64" fmla="*/ 26 w 34"/>
                  <a:gd name="T65" fmla="*/ 74 h 76"/>
                  <a:gd name="T66" fmla="*/ 22 w 34"/>
                  <a:gd name="T67" fmla="*/ 73 h 76"/>
                  <a:gd name="T68" fmla="*/ 19 w 34"/>
                  <a:gd name="T69" fmla="*/ 72 h 76"/>
                  <a:gd name="T70" fmla="*/ 12 w 34"/>
                  <a:gd name="T71" fmla="*/ 75 h 76"/>
                  <a:gd name="T72" fmla="*/ 5 w 34"/>
                  <a:gd name="T73" fmla="*/ 71 h 76"/>
                  <a:gd name="T74" fmla="*/ 4 w 34"/>
                  <a:gd name="T75" fmla="*/ 53 h 76"/>
                  <a:gd name="T76" fmla="*/ 2 w 34"/>
                  <a:gd name="T77" fmla="*/ 32 h 76"/>
                  <a:gd name="T78" fmla="*/ 0 w 34"/>
                  <a:gd name="T79" fmla="*/ 2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76">
                    <a:moveTo>
                      <a:pt x="0" y="29"/>
                    </a:moveTo>
                    <a:cubicBezTo>
                      <a:pt x="2" y="25"/>
                      <a:pt x="5" y="27"/>
                      <a:pt x="7" y="27"/>
                    </a:cubicBezTo>
                    <a:cubicBezTo>
                      <a:pt x="8" y="26"/>
                      <a:pt x="8" y="27"/>
                      <a:pt x="8" y="28"/>
                    </a:cubicBezTo>
                    <a:cubicBezTo>
                      <a:pt x="7" y="35"/>
                      <a:pt x="9" y="41"/>
                      <a:pt x="14" y="46"/>
                    </a:cubicBezTo>
                    <a:cubicBezTo>
                      <a:pt x="15" y="47"/>
                      <a:pt x="15" y="47"/>
                      <a:pt x="15" y="48"/>
                    </a:cubicBezTo>
                    <a:cubicBezTo>
                      <a:pt x="13" y="49"/>
                      <a:pt x="13" y="46"/>
                      <a:pt x="11" y="47"/>
                    </a:cubicBezTo>
                    <a:cubicBezTo>
                      <a:pt x="12" y="50"/>
                      <a:pt x="15" y="52"/>
                      <a:pt x="17" y="56"/>
                    </a:cubicBezTo>
                    <a:cubicBezTo>
                      <a:pt x="17" y="52"/>
                      <a:pt x="19" y="49"/>
                      <a:pt x="19" y="45"/>
                    </a:cubicBezTo>
                    <a:cubicBezTo>
                      <a:pt x="21" y="44"/>
                      <a:pt x="21" y="47"/>
                      <a:pt x="22" y="46"/>
                    </a:cubicBezTo>
                    <a:cubicBezTo>
                      <a:pt x="22" y="46"/>
                      <a:pt x="22" y="46"/>
                      <a:pt x="22" y="45"/>
                    </a:cubicBezTo>
                    <a:cubicBezTo>
                      <a:pt x="21" y="44"/>
                      <a:pt x="19" y="43"/>
                      <a:pt x="19" y="41"/>
                    </a:cubicBezTo>
                    <a:cubicBezTo>
                      <a:pt x="22" y="37"/>
                      <a:pt x="19" y="33"/>
                      <a:pt x="20" y="28"/>
                    </a:cubicBezTo>
                    <a:cubicBezTo>
                      <a:pt x="21" y="26"/>
                      <a:pt x="18" y="23"/>
                      <a:pt x="16" y="20"/>
                    </a:cubicBezTo>
                    <a:cubicBezTo>
                      <a:pt x="16" y="20"/>
                      <a:pt x="12" y="19"/>
                      <a:pt x="16" y="18"/>
                    </a:cubicBezTo>
                    <a:cubicBezTo>
                      <a:pt x="18" y="17"/>
                      <a:pt x="15" y="16"/>
                      <a:pt x="15" y="15"/>
                    </a:cubicBezTo>
                    <a:cubicBezTo>
                      <a:pt x="16" y="14"/>
                      <a:pt x="17" y="14"/>
                      <a:pt x="18" y="13"/>
                    </a:cubicBezTo>
                    <a:cubicBezTo>
                      <a:pt x="14" y="10"/>
                      <a:pt x="11" y="5"/>
                      <a:pt x="8" y="0"/>
                    </a:cubicBezTo>
                    <a:cubicBezTo>
                      <a:pt x="12" y="4"/>
                      <a:pt x="17" y="7"/>
                      <a:pt x="20" y="12"/>
                    </a:cubicBezTo>
                    <a:cubicBezTo>
                      <a:pt x="21" y="13"/>
                      <a:pt x="25" y="13"/>
                      <a:pt x="25" y="16"/>
                    </a:cubicBezTo>
                    <a:cubicBezTo>
                      <a:pt x="25" y="17"/>
                      <a:pt x="28" y="18"/>
                      <a:pt x="26" y="20"/>
                    </a:cubicBezTo>
                    <a:cubicBezTo>
                      <a:pt x="25" y="21"/>
                      <a:pt x="27" y="22"/>
                      <a:pt x="28" y="22"/>
                    </a:cubicBezTo>
                    <a:cubicBezTo>
                      <a:pt x="30" y="22"/>
                      <a:pt x="32" y="22"/>
                      <a:pt x="34" y="22"/>
                    </a:cubicBezTo>
                    <a:cubicBezTo>
                      <a:pt x="33" y="23"/>
                      <a:pt x="32" y="24"/>
                      <a:pt x="31" y="24"/>
                    </a:cubicBezTo>
                    <a:cubicBezTo>
                      <a:pt x="28" y="25"/>
                      <a:pt x="28" y="26"/>
                      <a:pt x="30" y="28"/>
                    </a:cubicBezTo>
                    <a:cubicBezTo>
                      <a:pt x="32" y="29"/>
                      <a:pt x="30" y="33"/>
                      <a:pt x="32" y="35"/>
                    </a:cubicBezTo>
                    <a:cubicBezTo>
                      <a:pt x="32" y="35"/>
                      <a:pt x="31" y="36"/>
                      <a:pt x="31" y="36"/>
                    </a:cubicBezTo>
                    <a:cubicBezTo>
                      <a:pt x="30" y="36"/>
                      <a:pt x="29" y="35"/>
                      <a:pt x="29" y="34"/>
                    </a:cubicBezTo>
                    <a:cubicBezTo>
                      <a:pt x="28" y="29"/>
                      <a:pt x="27" y="25"/>
                      <a:pt x="25" y="21"/>
                    </a:cubicBezTo>
                    <a:cubicBezTo>
                      <a:pt x="24" y="20"/>
                      <a:pt x="24" y="19"/>
                      <a:pt x="22" y="18"/>
                    </a:cubicBezTo>
                    <a:cubicBezTo>
                      <a:pt x="30" y="33"/>
                      <a:pt x="30" y="49"/>
                      <a:pt x="24" y="65"/>
                    </a:cubicBezTo>
                    <a:cubicBezTo>
                      <a:pt x="27" y="62"/>
                      <a:pt x="28" y="57"/>
                      <a:pt x="29" y="53"/>
                    </a:cubicBezTo>
                    <a:cubicBezTo>
                      <a:pt x="29" y="54"/>
                      <a:pt x="30" y="54"/>
                      <a:pt x="30" y="54"/>
                    </a:cubicBezTo>
                    <a:cubicBezTo>
                      <a:pt x="29" y="61"/>
                      <a:pt x="28" y="67"/>
                      <a:pt x="26" y="74"/>
                    </a:cubicBezTo>
                    <a:cubicBezTo>
                      <a:pt x="25" y="76"/>
                      <a:pt x="24" y="76"/>
                      <a:pt x="22" y="73"/>
                    </a:cubicBezTo>
                    <a:cubicBezTo>
                      <a:pt x="22" y="71"/>
                      <a:pt x="20" y="72"/>
                      <a:pt x="19" y="72"/>
                    </a:cubicBezTo>
                    <a:cubicBezTo>
                      <a:pt x="16" y="73"/>
                      <a:pt x="14" y="74"/>
                      <a:pt x="12" y="75"/>
                    </a:cubicBezTo>
                    <a:cubicBezTo>
                      <a:pt x="9" y="75"/>
                      <a:pt x="6" y="74"/>
                      <a:pt x="5" y="71"/>
                    </a:cubicBezTo>
                    <a:cubicBezTo>
                      <a:pt x="3" y="66"/>
                      <a:pt x="1" y="60"/>
                      <a:pt x="4" y="53"/>
                    </a:cubicBezTo>
                    <a:cubicBezTo>
                      <a:pt x="6" y="47"/>
                      <a:pt x="8" y="39"/>
                      <a:pt x="2" y="32"/>
                    </a:cubicBezTo>
                    <a:cubicBezTo>
                      <a:pt x="1" y="31"/>
                      <a:pt x="0" y="30"/>
                      <a:pt x="0" y="29"/>
                    </a:cubicBezTo>
                    <a:close/>
                  </a:path>
                </a:pathLst>
              </a:custGeom>
              <a:solidFill>
                <a:srgbClr val="0E0F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3" name="Freeform 709"/>
              <p:cNvSpPr>
                <a:spLocks/>
              </p:cNvSpPr>
              <p:nvPr/>
            </p:nvSpPr>
            <p:spPr bwMode="auto">
              <a:xfrm>
                <a:off x="4504" y="1185"/>
                <a:ext cx="95" cy="78"/>
              </a:xfrm>
              <a:custGeom>
                <a:avLst/>
                <a:gdLst>
                  <a:gd name="T0" fmla="*/ 50 w 66"/>
                  <a:gd name="T1" fmla="*/ 10 h 54"/>
                  <a:gd name="T2" fmla="*/ 60 w 66"/>
                  <a:gd name="T3" fmla="*/ 2 h 54"/>
                  <a:gd name="T4" fmla="*/ 65 w 66"/>
                  <a:gd name="T5" fmla="*/ 1 h 54"/>
                  <a:gd name="T6" fmla="*/ 65 w 66"/>
                  <a:gd name="T7" fmla="*/ 5 h 54"/>
                  <a:gd name="T8" fmla="*/ 63 w 66"/>
                  <a:gd name="T9" fmla="*/ 12 h 54"/>
                  <a:gd name="T10" fmla="*/ 61 w 66"/>
                  <a:gd name="T11" fmla="*/ 18 h 54"/>
                  <a:gd name="T12" fmla="*/ 51 w 66"/>
                  <a:gd name="T13" fmla="*/ 27 h 54"/>
                  <a:gd name="T14" fmla="*/ 35 w 66"/>
                  <a:gd name="T15" fmla="*/ 40 h 54"/>
                  <a:gd name="T16" fmla="*/ 30 w 66"/>
                  <a:gd name="T17" fmla="*/ 46 h 54"/>
                  <a:gd name="T18" fmla="*/ 25 w 66"/>
                  <a:gd name="T19" fmla="*/ 52 h 54"/>
                  <a:gd name="T20" fmla="*/ 0 w 66"/>
                  <a:gd name="T21" fmla="*/ 51 h 54"/>
                  <a:gd name="T22" fmla="*/ 1 w 66"/>
                  <a:gd name="T23" fmla="*/ 48 h 54"/>
                  <a:gd name="T24" fmla="*/ 5 w 66"/>
                  <a:gd name="T25" fmla="*/ 48 h 54"/>
                  <a:gd name="T26" fmla="*/ 23 w 66"/>
                  <a:gd name="T27" fmla="*/ 45 h 54"/>
                  <a:gd name="T28" fmla="*/ 24 w 66"/>
                  <a:gd name="T29" fmla="*/ 41 h 54"/>
                  <a:gd name="T30" fmla="*/ 27 w 66"/>
                  <a:gd name="T31" fmla="*/ 35 h 54"/>
                  <a:gd name="T32" fmla="*/ 48 w 66"/>
                  <a:gd name="T33" fmla="*/ 19 h 54"/>
                  <a:gd name="T34" fmla="*/ 56 w 66"/>
                  <a:gd name="T35" fmla="*/ 11 h 54"/>
                  <a:gd name="T36" fmla="*/ 50 w 66"/>
                  <a:gd name="T37" fmla="*/ 1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54">
                    <a:moveTo>
                      <a:pt x="50" y="10"/>
                    </a:moveTo>
                    <a:cubicBezTo>
                      <a:pt x="54" y="7"/>
                      <a:pt x="57" y="4"/>
                      <a:pt x="60" y="2"/>
                    </a:cubicBezTo>
                    <a:cubicBezTo>
                      <a:pt x="62" y="1"/>
                      <a:pt x="63" y="0"/>
                      <a:pt x="65" y="1"/>
                    </a:cubicBezTo>
                    <a:cubicBezTo>
                      <a:pt x="66" y="2"/>
                      <a:pt x="65" y="4"/>
                      <a:pt x="65" y="5"/>
                    </a:cubicBezTo>
                    <a:cubicBezTo>
                      <a:pt x="65" y="7"/>
                      <a:pt x="63" y="9"/>
                      <a:pt x="63" y="12"/>
                    </a:cubicBezTo>
                    <a:cubicBezTo>
                      <a:pt x="62" y="14"/>
                      <a:pt x="62" y="16"/>
                      <a:pt x="61" y="18"/>
                    </a:cubicBezTo>
                    <a:cubicBezTo>
                      <a:pt x="59" y="22"/>
                      <a:pt x="55" y="25"/>
                      <a:pt x="51" y="27"/>
                    </a:cubicBezTo>
                    <a:cubicBezTo>
                      <a:pt x="45" y="31"/>
                      <a:pt x="40" y="36"/>
                      <a:pt x="35" y="40"/>
                    </a:cubicBezTo>
                    <a:cubicBezTo>
                      <a:pt x="32" y="41"/>
                      <a:pt x="30" y="43"/>
                      <a:pt x="30" y="46"/>
                    </a:cubicBezTo>
                    <a:cubicBezTo>
                      <a:pt x="30" y="49"/>
                      <a:pt x="27" y="50"/>
                      <a:pt x="25" y="52"/>
                    </a:cubicBezTo>
                    <a:cubicBezTo>
                      <a:pt x="20" y="54"/>
                      <a:pt x="5" y="53"/>
                      <a:pt x="0" y="51"/>
                    </a:cubicBezTo>
                    <a:cubicBezTo>
                      <a:pt x="0" y="49"/>
                      <a:pt x="0" y="49"/>
                      <a:pt x="1" y="48"/>
                    </a:cubicBezTo>
                    <a:cubicBezTo>
                      <a:pt x="2" y="47"/>
                      <a:pt x="4" y="47"/>
                      <a:pt x="5" y="48"/>
                    </a:cubicBezTo>
                    <a:cubicBezTo>
                      <a:pt x="11" y="50"/>
                      <a:pt x="17" y="46"/>
                      <a:pt x="23" y="45"/>
                    </a:cubicBezTo>
                    <a:cubicBezTo>
                      <a:pt x="24" y="45"/>
                      <a:pt x="25" y="43"/>
                      <a:pt x="24" y="41"/>
                    </a:cubicBezTo>
                    <a:cubicBezTo>
                      <a:pt x="23" y="38"/>
                      <a:pt x="25" y="36"/>
                      <a:pt x="27" y="35"/>
                    </a:cubicBezTo>
                    <a:cubicBezTo>
                      <a:pt x="35" y="30"/>
                      <a:pt x="41" y="24"/>
                      <a:pt x="48" y="19"/>
                    </a:cubicBezTo>
                    <a:cubicBezTo>
                      <a:pt x="51" y="17"/>
                      <a:pt x="53" y="13"/>
                      <a:pt x="56" y="11"/>
                    </a:cubicBezTo>
                    <a:cubicBezTo>
                      <a:pt x="54" y="11"/>
                      <a:pt x="52" y="11"/>
                      <a:pt x="50" y="10"/>
                    </a:cubicBezTo>
                    <a:close/>
                  </a:path>
                </a:pathLst>
              </a:custGeom>
              <a:solidFill>
                <a:srgbClr val="7975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4" name="Freeform 710"/>
              <p:cNvSpPr>
                <a:spLocks/>
              </p:cNvSpPr>
              <p:nvPr/>
            </p:nvSpPr>
            <p:spPr bwMode="auto">
              <a:xfrm>
                <a:off x="4505" y="1211"/>
                <a:ext cx="87" cy="113"/>
              </a:xfrm>
              <a:custGeom>
                <a:avLst/>
                <a:gdLst>
                  <a:gd name="T0" fmla="*/ 34 w 60"/>
                  <a:gd name="T1" fmla="*/ 21 h 78"/>
                  <a:gd name="T2" fmla="*/ 52 w 60"/>
                  <a:gd name="T3" fmla="*/ 7 h 78"/>
                  <a:gd name="T4" fmla="*/ 60 w 60"/>
                  <a:gd name="T5" fmla="*/ 0 h 78"/>
                  <a:gd name="T6" fmla="*/ 51 w 60"/>
                  <a:gd name="T7" fmla="*/ 10 h 78"/>
                  <a:gd name="T8" fmla="*/ 36 w 60"/>
                  <a:gd name="T9" fmla="*/ 24 h 78"/>
                  <a:gd name="T10" fmla="*/ 32 w 60"/>
                  <a:gd name="T11" fmla="*/ 37 h 78"/>
                  <a:gd name="T12" fmla="*/ 29 w 60"/>
                  <a:gd name="T13" fmla="*/ 61 h 78"/>
                  <a:gd name="T14" fmla="*/ 4 w 60"/>
                  <a:gd name="T15" fmla="*/ 78 h 78"/>
                  <a:gd name="T16" fmla="*/ 0 w 60"/>
                  <a:gd name="T17" fmla="*/ 77 h 78"/>
                  <a:gd name="T18" fmla="*/ 0 w 60"/>
                  <a:gd name="T19" fmla="*/ 76 h 78"/>
                  <a:gd name="T20" fmla="*/ 24 w 60"/>
                  <a:gd name="T21" fmla="*/ 61 h 78"/>
                  <a:gd name="T22" fmla="*/ 27 w 60"/>
                  <a:gd name="T23" fmla="*/ 43 h 78"/>
                  <a:gd name="T24" fmla="*/ 28 w 60"/>
                  <a:gd name="T25" fmla="*/ 34 h 78"/>
                  <a:gd name="T26" fmla="*/ 29 w 60"/>
                  <a:gd name="T27" fmla="*/ 27 h 78"/>
                  <a:gd name="T28" fmla="*/ 34 w 60"/>
                  <a:gd name="T29" fmla="*/ 2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78">
                    <a:moveTo>
                      <a:pt x="34" y="21"/>
                    </a:moveTo>
                    <a:cubicBezTo>
                      <a:pt x="39" y="16"/>
                      <a:pt x="46" y="12"/>
                      <a:pt x="52" y="7"/>
                    </a:cubicBezTo>
                    <a:cubicBezTo>
                      <a:pt x="55" y="5"/>
                      <a:pt x="57" y="2"/>
                      <a:pt x="60" y="0"/>
                    </a:cubicBezTo>
                    <a:cubicBezTo>
                      <a:pt x="60" y="6"/>
                      <a:pt x="54" y="7"/>
                      <a:pt x="51" y="10"/>
                    </a:cubicBezTo>
                    <a:cubicBezTo>
                      <a:pt x="45" y="13"/>
                      <a:pt x="40" y="18"/>
                      <a:pt x="36" y="24"/>
                    </a:cubicBezTo>
                    <a:cubicBezTo>
                      <a:pt x="34" y="27"/>
                      <a:pt x="32" y="32"/>
                      <a:pt x="32" y="37"/>
                    </a:cubicBezTo>
                    <a:cubicBezTo>
                      <a:pt x="31" y="45"/>
                      <a:pt x="33" y="54"/>
                      <a:pt x="29" y="61"/>
                    </a:cubicBezTo>
                    <a:cubicBezTo>
                      <a:pt x="23" y="70"/>
                      <a:pt x="15" y="77"/>
                      <a:pt x="4" y="78"/>
                    </a:cubicBezTo>
                    <a:cubicBezTo>
                      <a:pt x="2" y="78"/>
                      <a:pt x="1" y="78"/>
                      <a:pt x="0" y="77"/>
                    </a:cubicBezTo>
                    <a:cubicBezTo>
                      <a:pt x="0" y="77"/>
                      <a:pt x="0" y="76"/>
                      <a:pt x="0" y="76"/>
                    </a:cubicBezTo>
                    <a:cubicBezTo>
                      <a:pt x="11" y="75"/>
                      <a:pt x="18" y="69"/>
                      <a:pt x="24" y="61"/>
                    </a:cubicBezTo>
                    <a:cubicBezTo>
                      <a:pt x="27" y="56"/>
                      <a:pt x="30" y="50"/>
                      <a:pt x="27" y="43"/>
                    </a:cubicBezTo>
                    <a:cubicBezTo>
                      <a:pt x="26" y="40"/>
                      <a:pt x="26" y="37"/>
                      <a:pt x="28" y="34"/>
                    </a:cubicBezTo>
                    <a:cubicBezTo>
                      <a:pt x="28" y="32"/>
                      <a:pt x="29" y="30"/>
                      <a:pt x="29" y="27"/>
                    </a:cubicBezTo>
                    <a:cubicBezTo>
                      <a:pt x="29" y="24"/>
                      <a:pt x="32" y="23"/>
                      <a:pt x="34" y="21"/>
                    </a:cubicBezTo>
                    <a:close/>
                  </a:path>
                </a:pathLst>
              </a:custGeom>
              <a:solidFill>
                <a:srgbClr val="4341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5" name="Freeform 711"/>
              <p:cNvSpPr>
                <a:spLocks/>
              </p:cNvSpPr>
              <p:nvPr/>
            </p:nvSpPr>
            <p:spPr bwMode="auto">
              <a:xfrm>
                <a:off x="4764" y="2226"/>
                <a:ext cx="35" cy="232"/>
              </a:xfrm>
              <a:custGeom>
                <a:avLst/>
                <a:gdLst>
                  <a:gd name="T0" fmla="*/ 3 w 24"/>
                  <a:gd name="T1" fmla="*/ 2 h 161"/>
                  <a:gd name="T2" fmla="*/ 4 w 24"/>
                  <a:gd name="T3" fmla="*/ 12 h 161"/>
                  <a:gd name="T4" fmla="*/ 11 w 24"/>
                  <a:gd name="T5" fmla="*/ 44 h 161"/>
                  <a:gd name="T6" fmla="*/ 18 w 24"/>
                  <a:gd name="T7" fmla="*/ 71 h 161"/>
                  <a:gd name="T8" fmla="*/ 23 w 24"/>
                  <a:gd name="T9" fmla="*/ 107 h 161"/>
                  <a:gd name="T10" fmla="*/ 24 w 24"/>
                  <a:gd name="T11" fmla="*/ 141 h 161"/>
                  <a:gd name="T12" fmla="*/ 19 w 24"/>
                  <a:gd name="T13" fmla="*/ 158 h 161"/>
                  <a:gd name="T14" fmla="*/ 18 w 24"/>
                  <a:gd name="T15" fmla="*/ 161 h 161"/>
                  <a:gd name="T16" fmla="*/ 19 w 24"/>
                  <a:gd name="T17" fmla="*/ 143 h 161"/>
                  <a:gd name="T18" fmla="*/ 14 w 24"/>
                  <a:gd name="T19" fmla="*/ 160 h 161"/>
                  <a:gd name="T20" fmla="*/ 14 w 24"/>
                  <a:gd name="T21" fmla="*/ 151 h 161"/>
                  <a:gd name="T22" fmla="*/ 14 w 24"/>
                  <a:gd name="T23" fmla="*/ 142 h 161"/>
                  <a:gd name="T24" fmla="*/ 12 w 24"/>
                  <a:gd name="T25" fmla="*/ 157 h 161"/>
                  <a:gd name="T26" fmla="*/ 11 w 24"/>
                  <a:gd name="T27" fmla="*/ 138 h 161"/>
                  <a:gd name="T28" fmla="*/ 9 w 24"/>
                  <a:gd name="T29" fmla="*/ 147 h 161"/>
                  <a:gd name="T30" fmla="*/ 10 w 24"/>
                  <a:gd name="T31" fmla="*/ 129 h 161"/>
                  <a:gd name="T32" fmla="*/ 10 w 24"/>
                  <a:gd name="T33" fmla="*/ 105 h 161"/>
                  <a:gd name="T34" fmla="*/ 10 w 24"/>
                  <a:gd name="T35" fmla="*/ 89 h 161"/>
                  <a:gd name="T36" fmla="*/ 10 w 24"/>
                  <a:gd name="T37" fmla="*/ 76 h 161"/>
                  <a:gd name="T38" fmla="*/ 10 w 24"/>
                  <a:gd name="T39" fmla="*/ 57 h 161"/>
                  <a:gd name="T40" fmla="*/ 8 w 24"/>
                  <a:gd name="T41" fmla="*/ 41 h 161"/>
                  <a:gd name="T42" fmla="*/ 5 w 24"/>
                  <a:gd name="T43" fmla="*/ 28 h 161"/>
                  <a:gd name="T44" fmla="*/ 1 w 24"/>
                  <a:gd name="T45" fmla="*/ 3 h 161"/>
                  <a:gd name="T46" fmla="*/ 3 w 24"/>
                  <a:gd name="T47" fmla="*/ 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" h="161">
                    <a:moveTo>
                      <a:pt x="3" y="2"/>
                    </a:moveTo>
                    <a:cubicBezTo>
                      <a:pt x="2" y="5"/>
                      <a:pt x="3" y="9"/>
                      <a:pt x="4" y="12"/>
                    </a:cubicBezTo>
                    <a:cubicBezTo>
                      <a:pt x="7" y="23"/>
                      <a:pt x="9" y="33"/>
                      <a:pt x="11" y="44"/>
                    </a:cubicBezTo>
                    <a:cubicBezTo>
                      <a:pt x="12" y="53"/>
                      <a:pt x="15" y="62"/>
                      <a:pt x="18" y="71"/>
                    </a:cubicBezTo>
                    <a:cubicBezTo>
                      <a:pt x="21" y="83"/>
                      <a:pt x="22" y="95"/>
                      <a:pt x="23" y="107"/>
                    </a:cubicBezTo>
                    <a:cubicBezTo>
                      <a:pt x="23" y="119"/>
                      <a:pt x="24" y="130"/>
                      <a:pt x="24" y="141"/>
                    </a:cubicBezTo>
                    <a:cubicBezTo>
                      <a:pt x="23" y="147"/>
                      <a:pt x="22" y="153"/>
                      <a:pt x="19" y="158"/>
                    </a:cubicBezTo>
                    <a:cubicBezTo>
                      <a:pt x="19" y="159"/>
                      <a:pt x="19" y="159"/>
                      <a:pt x="18" y="161"/>
                    </a:cubicBezTo>
                    <a:cubicBezTo>
                      <a:pt x="17" y="154"/>
                      <a:pt x="20" y="149"/>
                      <a:pt x="19" y="143"/>
                    </a:cubicBezTo>
                    <a:cubicBezTo>
                      <a:pt x="15" y="148"/>
                      <a:pt x="15" y="154"/>
                      <a:pt x="14" y="160"/>
                    </a:cubicBezTo>
                    <a:cubicBezTo>
                      <a:pt x="13" y="157"/>
                      <a:pt x="14" y="154"/>
                      <a:pt x="14" y="151"/>
                    </a:cubicBezTo>
                    <a:cubicBezTo>
                      <a:pt x="14" y="148"/>
                      <a:pt x="14" y="145"/>
                      <a:pt x="14" y="142"/>
                    </a:cubicBezTo>
                    <a:cubicBezTo>
                      <a:pt x="13" y="147"/>
                      <a:pt x="13" y="151"/>
                      <a:pt x="12" y="157"/>
                    </a:cubicBezTo>
                    <a:cubicBezTo>
                      <a:pt x="10" y="150"/>
                      <a:pt x="14" y="144"/>
                      <a:pt x="11" y="138"/>
                    </a:cubicBezTo>
                    <a:cubicBezTo>
                      <a:pt x="10" y="141"/>
                      <a:pt x="10" y="144"/>
                      <a:pt x="9" y="147"/>
                    </a:cubicBezTo>
                    <a:cubicBezTo>
                      <a:pt x="9" y="141"/>
                      <a:pt x="10" y="135"/>
                      <a:pt x="10" y="129"/>
                    </a:cubicBezTo>
                    <a:cubicBezTo>
                      <a:pt x="10" y="121"/>
                      <a:pt x="10" y="113"/>
                      <a:pt x="10" y="105"/>
                    </a:cubicBezTo>
                    <a:cubicBezTo>
                      <a:pt x="10" y="100"/>
                      <a:pt x="11" y="94"/>
                      <a:pt x="10" y="89"/>
                    </a:cubicBezTo>
                    <a:cubicBezTo>
                      <a:pt x="10" y="84"/>
                      <a:pt x="11" y="80"/>
                      <a:pt x="10" y="76"/>
                    </a:cubicBezTo>
                    <a:cubicBezTo>
                      <a:pt x="8" y="70"/>
                      <a:pt x="11" y="63"/>
                      <a:pt x="10" y="57"/>
                    </a:cubicBezTo>
                    <a:cubicBezTo>
                      <a:pt x="9" y="52"/>
                      <a:pt x="9" y="46"/>
                      <a:pt x="8" y="41"/>
                    </a:cubicBezTo>
                    <a:cubicBezTo>
                      <a:pt x="7" y="37"/>
                      <a:pt x="7" y="32"/>
                      <a:pt x="5" y="28"/>
                    </a:cubicBezTo>
                    <a:cubicBezTo>
                      <a:pt x="1" y="20"/>
                      <a:pt x="3" y="11"/>
                      <a:pt x="1" y="3"/>
                    </a:cubicBezTo>
                    <a:cubicBezTo>
                      <a:pt x="0" y="0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717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6" name="Freeform 712"/>
              <p:cNvSpPr>
                <a:spLocks/>
              </p:cNvSpPr>
              <p:nvPr/>
            </p:nvSpPr>
            <p:spPr bwMode="auto">
              <a:xfrm>
                <a:off x="4757" y="2460"/>
                <a:ext cx="10" cy="23"/>
              </a:xfrm>
              <a:custGeom>
                <a:avLst/>
                <a:gdLst>
                  <a:gd name="T0" fmla="*/ 3 w 7"/>
                  <a:gd name="T1" fmla="*/ 2 h 16"/>
                  <a:gd name="T2" fmla="*/ 5 w 7"/>
                  <a:gd name="T3" fmla="*/ 3 h 16"/>
                  <a:gd name="T4" fmla="*/ 0 w 7"/>
                  <a:gd name="T5" fmla="*/ 16 h 16"/>
                  <a:gd name="T6" fmla="*/ 3 w 7"/>
                  <a:gd name="T7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6">
                    <a:moveTo>
                      <a:pt x="3" y="2"/>
                    </a:moveTo>
                    <a:cubicBezTo>
                      <a:pt x="4" y="2"/>
                      <a:pt x="5" y="0"/>
                      <a:pt x="5" y="3"/>
                    </a:cubicBezTo>
                    <a:cubicBezTo>
                      <a:pt x="7" y="8"/>
                      <a:pt x="6" y="12"/>
                      <a:pt x="0" y="16"/>
                    </a:cubicBezTo>
                    <a:cubicBezTo>
                      <a:pt x="0" y="11"/>
                      <a:pt x="5" y="7"/>
                      <a:pt x="3" y="2"/>
                    </a:cubicBezTo>
                    <a:close/>
                  </a:path>
                </a:pathLst>
              </a:custGeom>
              <a:solidFill>
                <a:srgbClr val="6A66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7" name="Freeform 713"/>
              <p:cNvSpPr>
                <a:spLocks/>
              </p:cNvSpPr>
              <p:nvPr/>
            </p:nvSpPr>
            <p:spPr bwMode="auto">
              <a:xfrm>
                <a:off x="4784" y="2451"/>
                <a:ext cx="5" cy="22"/>
              </a:xfrm>
              <a:custGeom>
                <a:avLst/>
                <a:gdLst>
                  <a:gd name="T0" fmla="*/ 2 w 3"/>
                  <a:gd name="T1" fmla="*/ 0 h 15"/>
                  <a:gd name="T2" fmla="*/ 0 w 3"/>
                  <a:gd name="T3" fmla="*/ 15 h 15"/>
                  <a:gd name="T4" fmla="*/ 2 w 3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5">
                    <a:moveTo>
                      <a:pt x="2" y="0"/>
                    </a:moveTo>
                    <a:cubicBezTo>
                      <a:pt x="3" y="6"/>
                      <a:pt x="2" y="10"/>
                      <a:pt x="0" y="15"/>
                    </a:cubicBezTo>
                    <a:cubicBezTo>
                      <a:pt x="1" y="10"/>
                      <a:pt x="2" y="5"/>
                      <a:pt x="2" y="0"/>
                    </a:cubicBezTo>
                    <a:close/>
                  </a:path>
                </a:pathLst>
              </a:custGeom>
              <a:solidFill>
                <a:srgbClr val="7178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8" name="Freeform 714"/>
              <p:cNvSpPr>
                <a:spLocks/>
              </p:cNvSpPr>
              <p:nvPr/>
            </p:nvSpPr>
            <p:spPr bwMode="auto">
              <a:xfrm>
                <a:off x="4251" y="3367"/>
                <a:ext cx="66" cy="73"/>
              </a:xfrm>
              <a:custGeom>
                <a:avLst/>
                <a:gdLst>
                  <a:gd name="T0" fmla="*/ 8 w 46"/>
                  <a:gd name="T1" fmla="*/ 5 h 50"/>
                  <a:gd name="T2" fmla="*/ 12 w 46"/>
                  <a:gd name="T3" fmla="*/ 0 h 50"/>
                  <a:gd name="T4" fmla="*/ 18 w 46"/>
                  <a:gd name="T5" fmla="*/ 4 h 50"/>
                  <a:gd name="T6" fmla="*/ 24 w 46"/>
                  <a:gd name="T7" fmla="*/ 4 h 50"/>
                  <a:gd name="T8" fmla="*/ 32 w 46"/>
                  <a:gd name="T9" fmla="*/ 3 h 50"/>
                  <a:gd name="T10" fmla="*/ 35 w 46"/>
                  <a:gd name="T11" fmla="*/ 5 h 50"/>
                  <a:gd name="T12" fmla="*/ 32 w 46"/>
                  <a:gd name="T13" fmla="*/ 7 h 50"/>
                  <a:gd name="T14" fmla="*/ 19 w 46"/>
                  <a:gd name="T15" fmla="*/ 8 h 50"/>
                  <a:gd name="T16" fmla="*/ 31 w 46"/>
                  <a:gd name="T17" fmla="*/ 14 h 50"/>
                  <a:gd name="T18" fmla="*/ 34 w 46"/>
                  <a:gd name="T19" fmla="*/ 14 h 50"/>
                  <a:gd name="T20" fmla="*/ 38 w 46"/>
                  <a:gd name="T21" fmla="*/ 13 h 50"/>
                  <a:gd name="T22" fmla="*/ 38 w 46"/>
                  <a:gd name="T23" fmla="*/ 17 h 50"/>
                  <a:gd name="T24" fmla="*/ 38 w 46"/>
                  <a:gd name="T25" fmla="*/ 20 h 50"/>
                  <a:gd name="T26" fmla="*/ 38 w 46"/>
                  <a:gd name="T27" fmla="*/ 29 h 50"/>
                  <a:gd name="T28" fmla="*/ 40 w 46"/>
                  <a:gd name="T29" fmla="*/ 32 h 50"/>
                  <a:gd name="T30" fmla="*/ 46 w 46"/>
                  <a:gd name="T31" fmla="*/ 32 h 50"/>
                  <a:gd name="T32" fmla="*/ 43 w 46"/>
                  <a:gd name="T33" fmla="*/ 37 h 50"/>
                  <a:gd name="T34" fmla="*/ 39 w 46"/>
                  <a:gd name="T35" fmla="*/ 39 h 50"/>
                  <a:gd name="T36" fmla="*/ 32 w 46"/>
                  <a:gd name="T37" fmla="*/ 40 h 50"/>
                  <a:gd name="T38" fmla="*/ 42 w 46"/>
                  <a:gd name="T39" fmla="*/ 42 h 50"/>
                  <a:gd name="T40" fmla="*/ 45 w 46"/>
                  <a:gd name="T41" fmla="*/ 44 h 50"/>
                  <a:gd name="T42" fmla="*/ 42 w 46"/>
                  <a:gd name="T43" fmla="*/ 45 h 50"/>
                  <a:gd name="T44" fmla="*/ 26 w 46"/>
                  <a:gd name="T45" fmla="*/ 46 h 50"/>
                  <a:gd name="T46" fmla="*/ 18 w 46"/>
                  <a:gd name="T47" fmla="*/ 47 h 50"/>
                  <a:gd name="T48" fmla="*/ 8 w 46"/>
                  <a:gd name="T49" fmla="*/ 48 h 50"/>
                  <a:gd name="T50" fmla="*/ 0 w 46"/>
                  <a:gd name="T51" fmla="*/ 46 h 50"/>
                  <a:gd name="T52" fmla="*/ 6 w 46"/>
                  <a:gd name="T53" fmla="*/ 43 h 50"/>
                  <a:gd name="T54" fmla="*/ 7 w 46"/>
                  <a:gd name="T55" fmla="*/ 42 h 50"/>
                  <a:gd name="T56" fmla="*/ 12 w 46"/>
                  <a:gd name="T57" fmla="*/ 41 h 50"/>
                  <a:gd name="T58" fmla="*/ 19 w 46"/>
                  <a:gd name="T59" fmla="*/ 44 h 50"/>
                  <a:gd name="T60" fmla="*/ 25 w 46"/>
                  <a:gd name="T61" fmla="*/ 41 h 50"/>
                  <a:gd name="T62" fmla="*/ 20 w 46"/>
                  <a:gd name="T63" fmla="*/ 34 h 50"/>
                  <a:gd name="T64" fmla="*/ 16 w 46"/>
                  <a:gd name="T65" fmla="*/ 31 h 50"/>
                  <a:gd name="T66" fmla="*/ 13 w 46"/>
                  <a:gd name="T67" fmla="*/ 25 h 50"/>
                  <a:gd name="T68" fmla="*/ 10 w 46"/>
                  <a:gd name="T69" fmla="*/ 14 h 50"/>
                  <a:gd name="T70" fmla="*/ 8 w 46"/>
                  <a:gd name="T71" fmla="*/ 7 h 50"/>
                  <a:gd name="T72" fmla="*/ 8 w 46"/>
                  <a:gd name="T73" fmla="*/ 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" h="50">
                    <a:moveTo>
                      <a:pt x="8" y="5"/>
                    </a:moveTo>
                    <a:cubicBezTo>
                      <a:pt x="11" y="5"/>
                      <a:pt x="10" y="1"/>
                      <a:pt x="12" y="0"/>
                    </a:cubicBezTo>
                    <a:cubicBezTo>
                      <a:pt x="12" y="3"/>
                      <a:pt x="14" y="5"/>
                      <a:pt x="18" y="4"/>
                    </a:cubicBezTo>
                    <a:cubicBezTo>
                      <a:pt x="20" y="4"/>
                      <a:pt x="22" y="4"/>
                      <a:pt x="24" y="4"/>
                    </a:cubicBezTo>
                    <a:cubicBezTo>
                      <a:pt x="26" y="2"/>
                      <a:pt x="29" y="3"/>
                      <a:pt x="32" y="3"/>
                    </a:cubicBezTo>
                    <a:cubicBezTo>
                      <a:pt x="33" y="3"/>
                      <a:pt x="35" y="4"/>
                      <a:pt x="35" y="5"/>
                    </a:cubicBezTo>
                    <a:cubicBezTo>
                      <a:pt x="35" y="7"/>
                      <a:pt x="33" y="7"/>
                      <a:pt x="32" y="7"/>
                    </a:cubicBezTo>
                    <a:cubicBezTo>
                      <a:pt x="28" y="8"/>
                      <a:pt x="24" y="7"/>
                      <a:pt x="19" y="8"/>
                    </a:cubicBezTo>
                    <a:cubicBezTo>
                      <a:pt x="23" y="11"/>
                      <a:pt x="27" y="12"/>
                      <a:pt x="31" y="14"/>
                    </a:cubicBezTo>
                    <a:cubicBezTo>
                      <a:pt x="32" y="15"/>
                      <a:pt x="33" y="14"/>
                      <a:pt x="34" y="14"/>
                    </a:cubicBezTo>
                    <a:cubicBezTo>
                      <a:pt x="35" y="13"/>
                      <a:pt x="36" y="11"/>
                      <a:pt x="38" y="13"/>
                    </a:cubicBezTo>
                    <a:cubicBezTo>
                      <a:pt x="40" y="14"/>
                      <a:pt x="39" y="16"/>
                      <a:pt x="38" y="17"/>
                    </a:cubicBezTo>
                    <a:cubicBezTo>
                      <a:pt x="38" y="18"/>
                      <a:pt x="38" y="19"/>
                      <a:pt x="38" y="20"/>
                    </a:cubicBezTo>
                    <a:cubicBezTo>
                      <a:pt x="37" y="23"/>
                      <a:pt x="38" y="26"/>
                      <a:pt x="38" y="29"/>
                    </a:cubicBezTo>
                    <a:cubicBezTo>
                      <a:pt x="37" y="31"/>
                      <a:pt x="39" y="32"/>
                      <a:pt x="40" y="32"/>
                    </a:cubicBezTo>
                    <a:cubicBezTo>
                      <a:pt x="42" y="32"/>
                      <a:pt x="44" y="32"/>
                      <a:pt x="46" y="32"/>
                    </a:cubicBezTo>
                    <a:cubicBezTo>
                      <a:pt x="46" y="34"/>
                      <a:pt x="43" y="34"/>
                      <a:pt x="43" y="37"/>
                    </a:cubicBezTo>
                    <a:cubicBezTo>
                      <a:pt x="43" y="39"/>
                      <a:pt x="41" y="38"/>
                      <a:pt x="39" y="39"/>
                    </a:cubicBezTo>
                    <a:cubicBezTo>
                      <a:pt x="37" y="39"/>
                      <a:pt x="34" y="38"/>
                      <a:pt x="32" y="40"/>
                    </a:cubicBezTo>
                    <a:cubicBezTo>
                      <a:pt x="35" y="42"/>
                      <a:pt x="39" y="41"/>
                      <a:pt x="42" y="42"/>
                    </a:cubicBezTo>
                    <a:cubicBezTo>
                      <a:pt x="43" y="43"/>
                      <a:pt x="45" y="42"/>
                      <a:pt x="45" y="44"/>
                    </a:cubicBezTo>
                    <a:cubicBezTo>
                      <a:pt x="45" y="46"/>
                      <a:pt x="43" y="45"/>
                      <a:pt x="42" y="45"/>
                    </a:cubicBezTo>
                    <a:cubicBezTo>
                      <a:pt x="37" y="47"/>
                      <a:pt x="32" y="46"/>
                      <a:pt x="26" y="46"/>
                    </a:cubicBezTo>
                    <a:cubicBezTo>
                      <a:pt x="23" y="45"/>
                      <a:pt x="20" y="45"/>
                      <a:pt x="18" y="47"/>
                    </a:cubicBezTo>
                    <a:cubicBezTo>
                      <a:pt x="15" y="50"/>
                      <a:pt x="11" y="50"/>
                      <a:pt x="8" y="48"/>
                    </a:cubicBezTo>
                    <a:cubicBezTo>
                      <a:pt x="6" y="45"/>
                      <a:pt x="3" y="47"/>
                      <a:pt x="0" y="46"/>
                    </a:cubicBezTo>
                    <a:cubicBezTo>
                      <a:pt x="2" y="45"/>
                      <a:pt x="1" y="40"/>
                      <a:pt x="6" y="43"/>
                    </a:cubicBezTo>
                    <a:cubicBezTo>
                      <a:pt x="6" y="43"/>
                      <a:pt x="7" y="43"/>
                      <a:pt x="7" y="42"/>
                    </a:cubicBezTo>
                    <a:cubicBezTo>
                      <a:pt x="8" y="37"/>
                      <a:pt x="10" y="40"/>
                      <a:pt x="12" y="41"/>
                    </a:cubicBezTo>
                    <a:cubicBezTo>
                      <a:pt x="14" y="42"/>
                      <a:pt x="17" y="43"/>
                      <a:pt x="19" y="44"/>
                    </a:cubicBezTo>
                    <a:cubicBezTo>
                      <a:pt x="22" y="44"/>
                      <a:pt x="25" y="45"/>
                      <a:pt x="25" y="41"/>
                    </a:cubicBezTo>
                    <a:cubicBezTo>
                      <a:pt x="26" y="37"/>
                      <a:pt x="24" y="34"/>
                      <a:pt x="20" y="34"/>
                    </a:cubicBezTo>
                    <a:cubicBezTo>
                      <a:pt x="18" y="34"/>
                      <a:pt x="16" y="34"/>
                      <a:pt x="16" y="31"/>
                    </a:cubicBezTo>
                    <a:cubicBezTo>
                      <a:pt x="17" y="28"/>
                      <a:pt x="14" y="26"/>
                      <a:pt x="13" y="25"/>
                    </a:cubicBezTo>
                    <a:cubicBezTo>
                      <a:pt x="9" y="22"/>
                      <a:pt x="8" y="18"/>
                      <a:pt x="10" y="14"/>
                    </a:cubicBezTo>
                    <a:cubicBezTo>
                      <a:pt x="12" y="10"/>
                      <a:pt x="14" y="7"/>
                      <a:pt x="8" y="7"/>
                    </a:cubicBezTo>
                    <a:cubicBezTo>
                      <a:pt x="7" y="7"/>
                      <a:pt x="7" y="6"/>
                      <a:pt x="8" y="5"/>
                    </a:cubicBezTo>
                    <a:close/>
                  </a:path>
                </a:pathLst>
              </a:custGeom>
              <a:solidFill>
                <a:srgbClr val="695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69" name="Freeform 715"/>
              <p:cNvSpPr>
                <a:spLocks/>
              </p:cNvSpPr>
              <p:nvPr/>
            </p:nvSpPr>
            <p:spPr bwMode="auto">
              <a:xfrm>
                <a:off x="4275" y="3328"/>
                <a:ext cx="48" cy="64"/>
              </a:xfrm>
              <a:custGeom>
                <a:avLst/>
                <a:gdLst>
                  <a:gd name="T0" fmla="*/ 21 w 33"/>
                  <a:gd name="T1" fmla="*/ 44 h 44"/>
                  <a:gd name="T2" fmla="*/ 20 w 33"/>
                  <a:gd name="T3" fmla="*/ 40 h 44"/>
                  <a:gd name="T4" fmla="*/ 17 w 33"/>
                  <a:gd name="T5" fmla="*/ 43 h 44"/>
                  <a:gd name="T6" fmla="*/ 14 w 33"/>
                  <a:gd name="T7" fmla="*/ 43 h 44"/>
                  <a:gd name="T8" fmla="*/ 0 w 33"/>
                  <a:gd name="T9" fmla="*/ 34 h 44"/>
                  <a:gd name="T10" fmla="*/ 17 w 33"/>
                  <a:gd name="T11" fmla="*/ 32 h 44"/>
                  <a:gd name="T12" fmla="*/ 7 w 33"/>
                  <a:gd name="T13" fmla="*/ 31 h 44"/>
                  <a:gd name="T14" fmla="*/ 5 w 33"/>
                  <a:gd name="T15" fmla="*/ 26 h 44"/>
                  <a:gd name="T16" fmla="*/ 8 w 33"/>
                  <a:gd name="T17" fmla="*/ 12 h 44"/>
                  <a:gd name="T18" fmla="*/ 11 w 33"/>
                  <a:gd name="T19" fmla="*/ 5 h 44"/>
                  <a:gd name="T20" fmla="*/ 13 w 33"/>
                  <a:gd name="T21" fmla="*/ 4 h 44"/>
                  <a:gd name="T22" fmla="*/ 13 w 33"/>
                  <a:gd name="T23" fmla="*/ 11 h 44"/>
                  <a:gd name="T24" fmla="*/ 13 w 33"/>
                  <a:gd name="T25" fmla="*/ 14 h 44"/>
                  <a:gd name="T26" fmla="*/ 17 w 33"/>
                  <a:gd name="T27" fmla="*/ 12 h 44"/>
                  <a:gd name="T28" fmla="*/ 17 w 33"/>
                  <a:gd name="T29" fmla="*/ 8 h 44"/>
                  <a:gd name="T30" fmla="*/ 20 w 33"/>
                  <a:gd name="T31" fmla="*/ 3 h 44"/>
                  <a:gd name="T32" fmla="*/ 33 w 33"/>
                  <a:gd name="T33" fmla="*/ 3 h 44"/>
                  <a:gd name="T34" fmla="*/ 24 w 33"/>
                  <a:gd name="T35" fmla="*/ 18 h 44"/>
                  <a:gd name="T36" fmla="*/ 22 w 33"/>
                  <a:gd name="T37" fmla="*/ 23 h 44"/>
                  <a:gd name="T38" fmla="*/ 25 w 33"/>
                  <a:gd name="T39" fmla="*/ 27 h 44"/>
                  <a:gd name="T40" fmla="*/ 19 w 33"/>
                  <a:gd name="T41" fmla="*/ 27 h 44"/>
                  <a:gd name="T42" fmla="*/ 19 w 33"/>
                  <a:gd name="T43" fmla="*/ 30 h 44"/>
                  <a:gd name="T44" fmla="*/ 22 w 33"/>
                  <a:gd name="T45" fmla="*/ 35 h 44"/>
                  <a:gd name="T46" fmla="*/ 23 w 33"/>
                  <a:gd name="T47" fmla="*/ 41 h 44"/>
                  <a:gd name="T48" fmla="*/ 21 w 33"/>
                  <a:gd name="T4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" h="44">
                    <a:moveTo>
                      <a:pt x="21" y="44"/>
                    </a:moveTo>
                    <a:cubicBezTo>
                      <a:pt x="21" y="43"/>
                      <a:pt x="22" y="41"/>
                      <a:pt x="20" y="40"/>
                    </a:cubicBezTo>
                    <a:cubicBezTo>
                      <a:pt x="18" y="39"/>
                      <a:pt x="18" y="42"/>
                      <a:pt x="17" y="43"/>
                    </a:cubicBezTo>
                    <a:cubicBezTo>
                      <a:pt x="16" y="44"/>
                      <a:pt x="15" y="44"/>
                      <a:pt x="14" y="43"/>
                    </a:cubicBezTo>
                    <a:cubicBezTo>
                      <a:pt x="10" y="39"/>
                      <a:pt x="3" y="39"/>
                      <a:pt x="0" y="34"/>
                    </a:cubicBezTo>
                    <a:cubicBezTo>
                      <a:pt x="5" y="32"/>
                      <a:pt x="11" y="34"/>
                      <a:pt x="17" y="32"/>
                    </a:cubicBezTo>
                    <a:cubicBezTo>
                      <a:pt x="14" y="31"/>
                      <a:pt x="10" y="32"/>
                      <a:pt x="7" y="31"/>
                    </a:cubicBezTo>
                    <a:cubicBezTo>
                      <a:pt x="4" y="30"/>
                      <a:pt x="4" y="29"/>
                      <a:pt x="5" y="26"/>
                    </a:cubicBezTo>
                    <a:cubicBezTo>
                      <a:pt x="7" y="22"/>
                      <a:pt x="6" y="17"/>
                      <a:pt x="8" y="12"/>
                    </a:cubicBezTo>
                    <a:cubicBezTo>
                      <a:pt x="8" y="9"/>
                      <a:pt x="9" y="7"/>
                      <a:pt x="11" y="5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5" y="6"/>
                      <a:pt x="15" y="8"/>
                      <a:pt x="13" y="11"/>
                    </a:cubicBezTo>
                    <a:cubicBezTo>
                      <a:pt x="13" y="12"/>
                      <a:pt x="12" y="13"/>
                      <a:pt x="13" y="14"/>
                    </a:cubicBezTo>
                    <a:cubicBezTo>
                      <a:pt x="15" y="15"/>
                      <a:pt x="16" y="13"/>
                      <a:pt x="17" y="12"/>
                    </a:cubicBezTo>
                    <a:cubicBezTo>
                      <a:pt x="17" y="10"/>
                      <a:pt x="17" y="9"/>
                      <a:pt x="17" y="8"/>
                    </a:cubicBezTo>
                    <a:cubicBezTo>
                      <a:pt x="16" y="5"/>
                      <a:pt x="17" y="3"/>
                      <a:pt x="20" y="3"/>
                    </a:cubicBezTo>
                    <a:cubicBezTo>
                      <a:pt x="24" y="0"/>
                      <a:pt x="28" y="2"/>
                      <a:pt x="33" y="3"/>
                    </a:cubicBezTo>
                    <a:cubicBezTo>
                      <a:pt x="25" y="6"/>
                      <a:pt x="26" y="13"/>
                      <a:pt x="24" y="18"/>
                    </a:cubicBezTo>
                    <a:cubicBezTo>
                      <a:pt x="23" y="20"/>
                      <a:pt x="22" y="21"/>
                      <a:pt x="22" y="23"/>
                    </a:cubicBezTo>
                    <a:cubicBezTo>
                      <a:pt x="22" y="25"/>
                      <a:pt x="22" y="25"/>
                      <a:pt x="25" y="27"/>
                    </a:cubicBezTo>
                    <a:cubicBezTo>
                      <a:pt x="23" y="27"/>
                      <a:pt x="20" y="27"/>
                      <a:pt x="19" y="27"/>
                    </a:cubicBezTo>
                    <a:cubicBezTo>
                      <a:pt x="18" y="28"/>
                      <a:pt x="23" y="27"/>
                      <a:pt x="19" y="30"/>
                    </a:cubicBezTo>
                    <a:cubicBezTo>
                      <a:pt x="18" y="31"/>
                      <a:pt x="20" y="34"/>
                      <a:pt x="22" y="35"/>
                    </a:cubicBezTo>
                    <a:cubicBezTo>
                      <a:pt x="26" y="37"/>
                      <a:pt x="25" y="39"/>
                      <a:pt x="23" y="41"/>
                    </a:cubicBezTo>
                    <a:cubicBezTo>
                      <a:pt x="23" y="42"/>
                      <a:pt x="22" y="43"/>
                      <a:pt x="21" y="44"/>
                    </a:cubicBezTo>
                    <a:close/>
                  </a:path>
                </a:pathLst>
              </a:custGeom>
              <a:solidFill>
                <a:srgbClr val="433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0" name="Freeform 716"/>
              <p:cNvSpPr>
                <a:spLocks/>
              </p:cNvSpPr>
              <p:nvPr/>
            </p:nvSpPr>
            <p:spPr bwMode="auto">
              <a:xfrm>
                <a:off x="4320" y="3351"/>
                <a:ext cx="42" cy="34"/>
              </a:xfrm>
              <a:custGeom>
                <a:avLst/>
                <a:gdLst>
                  <a:gd name="T0" fmla="*/ 25 w 29"/>
                  <a:gd name="T1" fmla="*/ 8 h 23"/>
                  <a:gd name="T2" fmla="*/ 19 w 29"/>
                  <a:gd name="T3" fmla="*/ 5 h 23"/>
                  <a:gd name="T4" fmla="*/ 27 w 29"/>
                  <a:gd name="T5" fmla="*/ 12 h 23"/>
                  <a:gd name="T6" fmla="*/ 24 w 29"/>
                  <a:gd name="T7" fmla="*/ 12 h 23"/>
                  <a:gd name="T8" fmla="*/ 24 w 29"/>
                  <a:gd name="T9" fmla="*/ 13 h 23"/>
                  <a:gd name="T10" fmla="*/ 25 w 29"/>
                  <a:gd name="T11" fmla="*/ 21 h 23"/>
                  <a:gd name="T12" fmla="*/ 22 w 29"/>
                  <a:gd name="T13" fmla="*/ 21 h 23"/>
                  <a:gd name="T14" fmla="*/ 14 w 29"/>
                  <a:gd name="T15" fmla="*/ 21 h 23"/>
                  <a:gd name="T16" fmla="*/ 11 w 29"/>
                  <a:gd name="T17" fmla="*/ 18 h 23"/>
                  <a:gd name="T18" fmla="*/ 9 w 29"/>
                  <a:gd name="T19" fmla="*/ 16 h 23"/>
                  <a:gd name="T20" fmla="*/ 8 w 29"/>
                  <a:gd name="T21" fmla="*/ 18 h 23"/>
                  <a:gd name="T22" fmla="*/ 7 w 29"/>
                  <a:gd name="T23" fmla="*/ 20 h 23"/>
                  <a:gd name="T24" fmla="*/ 4 w 29"/>
                  <a:gd name="T25" fmla="*/ 18 h 23"/>
                  <a:gd name="T26" fmla="*/ 3 w 29"/>
                  <a:gd name="T27" fmla="*/ 3 h 23"/>
                  <a:gd name="T28" fmla="*/ 5 w 29"/>
                  <a:gd name="T29" fmla="*/ 2 h 23"/>
                  <a:gd name="T30" fmla="*/ 22 w 29"/>
                  <a:gd name="T31" fmla="*/ 4 h 23"/>
                  <a:gd name="T32" fmla="*/ 25 w 29"/>
                  <a:gd name="T33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3">
                    <a:moveTo>
                      <a:pt x="25" y="8"/>
                    </a:moveTo>
                    <a:cubicBezTo>
                      <a:pt x="22" y="7"/>
                      <a:pt x="21" y="6"/>
                      <a:pt x="19" y="5"/>
                    </a:cubicBezTo>
                    <a:cubicBezTo>
                      <a:pt x="21" y="8"/>
                      <a:pt x="25" y="9"/>
                      <a:pt x="27" y="12"/>
                    </a:cubicBezTo>
                    <a:cubicBezTo>
                      <a:pt x="26" y="13"/>
                      <a:pt x="25" y="11"/>
                      <a:pt x="24" y="12"/>
                    </a:cubicBezTo>
                    <a:cubicBezTo>
                      <a:pt x="24" y="12"/>
                      <a:pt x="24" y="13"/>
                      <a:pt x="24" y="13"/>
                    </a:cubicBezTo>
                    <a:cubicBezTo>
                      <a:pt x="29" y="15"/>
                      <a:pt x="26" y="19"/>
                      <a:pt x="25" y="21"/>
                    </a:cubicBezTo>
                    <a:cubicBezTo>
                      <a:pt x="24" y="23"/>
                      <a:pt x="23" y="22"/>
                      <a:pt x="22" y="21"/>
                    </a:cubicBezTo>
                    <a:cubicBezTo>
                      <a:pt x="19" y="20"/>
                      <a:pt x="17" y="18"/>
                      <a:pt x="14" y="21"/>
                    </a:cubicBezTo>
                    <a:cubicBezTo>
                      <a:pt x="12" y="23"/>
                      <a:pt x="10" y="21"/>
                      <a:pt x="11" y="18"/>
                    </a:cubicBezTo>
                    <a:cubicBezTo>
                      <a:pt x="11" y="17"/>
                      <a:pt x="11" y="15"/>
                      <a:pt x="9" y="16"/>
                    </a:cubicBezTo>
                    <a:cubicBezTo>
                      <a:pt x="7" y="16"/>
                      <a:pt x="6" y="17"/>
                      <a:pt x="8" y="18"/>
                    </a:cubicBezTo>
                    <a:cubicBezTo>
                      <a:pt x="8" y="19"/>
                      <a:pt x="8" y="19"/>
                      <a:pt x="7" y="20"/>
                    </a:cubicBezTo>
                    <a:cubicBezTo>
                      <a:pt x="6" y="20"/>
                      <a:pt x="5" y="19"/>
                      <a:pt x="4" y="18"/>
                    </a:cubicBezTo>
                    <a:cubicBezTo>
                      <a:pt x="2" y="13"/>
                      <a:pt x="0" y="8"/>
                      <a:pt x="3" y="3"/>
                    </a:cubicBezTo>
                    <a:cubicBezTo>
                      <a:pt x="3" y="2"/>
                      <a:pt x="4" y="1"/>
                      <a:pt x="5" y="2"/>
                    </a:cubicBezTo>
                    <a:cubicBezTo>
                      <a:pt x="10" y="4"/>
                      <a:pt x="16" y="0"/>
                      <a:pt x="22" y="4"/>
                    </a:cubicBezTo>
                    <a:cubicBezTo>
                      <a:pt x="23" y="5"/>
                      <a:pt x="24" y="6"/>
                      <a:pt x="25" y="8"/>
                    </a:cubicBezTo>
                    <a:close/>
                  </a:path>
                </a:pathLst>
              </a:custGeom>
              <a:solidFill>
                <a:srgbClr val="5441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1" name="Freeform 717"/>
              <p:cNvSpPr>
                <a:spLocks/>
              </p:cNvSpPr>
              <p:nvPr/>
            </p:nvSpPr>
            <p:spPr bwMode="auto">
              <a:xfrm>
                <a:off x="4265" y="3330"/>
                <a:ext cx="16" cy="36"/>
              </a:xfrm>
              <a:custGeom>
                <a:avLst/>
                <a:gdLst>
                  <a:gd name="T0" fmla="*/ 2 w 11"/>
                  <a:gd name="T1" fmla="*/ 25 h 25"/>
                  <a:gd name="T2" fmla="*/ 2 w 11"/>
                  <a:gd name="T3" fmla="*/ 19 h 25"/>
                  <a:gd name="T4" fmla="*/ 4 w 11"/>
                  <a:gd name="T5" fmla="*/ 6 h 25"/>
                  <a:gd name="T6" fmla="*/ 3 w 11"/>
                  <a:gd name="T7" fmla="*/ 2 h 25"/>
                  <a:gd name="T8" fmla="*/ 9 w 11"/>
                  <a:gd name="T9" fmla="*/ 4 h 25"/>
                  <a:gd name="T10" fmla="*/ 5 w 11"/>
                  <a:gd name="T11" fmla="*/ 19 h 25"/>
                  <a:gd name="T12" fmla="*/ 2 w 1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5">
                    <a:moveTo>
                      <a:pt x="2" y="25"/>
                    </a:moveTo>
                    <a:cubicBezTo>
                      <a:pt x="0" y="23"/>
                      <a:pt x="2" y="21"/>
                      <a:pt x="2" y="19"/>
                    </a:cubicBezTo>
                    <a:cubicBezTo>
                      <a:pt x="3" y="15"/>
                      <a:pt x="4" y="10"/>
                      <a:pt x="4" y="6"/>
                    </a:cubicBezTo>
                    <a:cubicBezTo>
                      <a:pt x="5" y="4"/>
                      <a:pt x="4" y="3"/>
                      <a:pt x="3" y="2"/>
                    </a:cubicBezTo>
                    <a:cubicBezTo>
                      <a:pt x="6" y="0"/>
                      <a:pt x="7" y="0"/>
                      <a:pt x="9" y="4"/>
                    </a:cubicBezTo>
                    <a:cubicBezTo>
                      <a:pt x="11" y="10"/>
                      <a:pt x="10" y="15"/>
                      <a:pt x="5" y="19"/>
                    </a:cubicBezTo>
                    <a:cubicBezTo>
                      <a:pt x="4" y="21"/>
                      <a:pt x="5" y="24"/>
                      <a:pt x="2" y="25"/>
                    </a:cubicBezTo>
                    <a:close/>
                  </a:path>
                </a:pathLst>
              </a:custGeom>
              <a:solidFill>
                <a:srgbClr val="695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2" name="Freeform 718"/>
              <p:cNvSpPr>
                <a:spLocks/>
              </p:cNvSpPr>
              <p:nvPr/>
            </p:nvSpPr>
            <p:spPr bwMode="auto">
              <a:xfrm>
                <a:off x="4296" y="3310"/>
                <a:ext cx="37" cy="10"/>
              </a:xfrm>
              <a:custGeom>
                <a:avLst/>
                <a:gdLst>
                  <a:gd name="T0" fmla="*/ 26 w 26"/>
                  <a:gd name="T1" fmla="*/ 6 h 7"/>
                  <a:gd name="T2" fmla="*/ 10 w 26"/>
                  <a:gd name="T3" fmla="*/ 6 h 7"/>
                  <a:gd name="T4" fmla="*/ 1 w 26"/>
                  <a:gd name="T5" fmla="*/ 3 h 7"/>
                  <a:gd name="T6" fmla="*/ 0 w 26"/>
                  <a:gd name="T7" fmla="*/ 2 h 7"/>
                  <a:gd name="T8" fmla="*/ 2 w 26"/>
                  <a:gd name="T9" fmla="*/ 1 h 7"/>
                  <a:gd name="T10" fmla="*/ 4 w 26"/>
                  <a:gd name="T11" fmla="*/ 1 h 7"/>
                  <a:gd name="T12" fmla="*/ 20 w 26"/>
                  <a:gd name="T13" fmla="*/ 3 h 7"/>
                  <a:gd name="T14" fmla="*/ 26 w 26"/>
                  <a:gd name="T1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7">
                    <a:moveTo>
                      <a:pt x="26" y="6"/>
                    </a:moveTo>
                    <a:cubicBezTo>
                      <a:pt x="20" y="6"/>
                      <a:pt x="15" y="6"/>
                      <a:pt x="10" y="6"/>
                    </a:cubicBezTo>
                    <a:cubicBezTo>
                      <a:pt x="6" y="7"/>
                      <a:pt x="4" y="5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9" y="4"/>
                      <a:pt x="15" y="3"/>
                      <a:pt x="20" y="3"/>
                    </a:cubicBezTo>
                    <a:cubicBezTo>
                      <a:pt x="22" y="3"/>
                      <a:pt x="24" y="5"/>
                      <a:pt x="26" y="6"/>
                    </a:cubicBezTo>
                    <a:close/>
                  </a:path>
                </a:pathLst>
              </a:custGeom>
              <a:solidFill>
                <a:srgbClr val="5C4C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3" name="Freeform 719"/>
              <p:cNvSpPr>
                <a:spLocks/>
              </p:cNvSpPr>
              <p:nvPr/>
            </p:nvSpPr>
            <p:spPr bwMode="auto">
              <a:xfrm>
                <a:off x="4290" y="3331"/>
                <a:ext cx="14" cy="20"/>
              </a:xfrm>
              <a:custGeom>
                <a:avLst/>
                <a:gdLst>
                  <a:gd name="T0" fmla="*/ 10 w 10"/>
                  <a:gd name="T1" fmla="*/ 1 h 14"/>
                  <a:gd name="T2" fmla="*/ 8 w 10"/>
                  <a:gd name="T3" fmla="*/ 7 h 14"/>
                  <a:gd name="T4" fmla="*/ 3 w 10"/>
                  <a:gd name="T5" fmla="*/ 14 h 14"/>
                  <a:gd name="T6" fmla="*/ 1 w 10"/>
                  <a:gd name="T7" fmla="*/ 11 h 14"/>
                  <a:gd name="T8" fmla="*/ 3 w 10"/>
                  <a:gd name="T9" fmla="*/ 2 h 14"/>
                  <a:gd name="T10" fmla="*/ 6 w 10"/>
                  <a:gd name="T11" fmla="*/ 1 h 14"/>
                  <a:gd name="T12" fmla="*/ 10 w 10"/>
                  <a:gd name="T1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4">
                    <a:moveTo>
                      <a:pt x="10" y="1"/>
                    </a:moveTo>
                    <a:cubicBezTo>
                      <a:pt x="8" y="2"/>
                      <a:pt x="8" y="4"/>
                      <a:pt x="8" y="7"/>
                    </a:cubicBezTo>
                    <a:cubicBezTo>
                      <a:pt x="9" y="11"/>
                      <a:pt x="7" y="13"/>
                      <a:pt x="3" y="14"/>
                    </a:cubicBezTo>
                    <a:cubicBezTo>
                      <a:pt x="0" y="14"/>
                      <a:pt x="1" y="13"/>
                      <a:pt x="1" y="11"/>
                    </a:cubicBezTo>
                    <a:cubicBezTo>
                      <a:pt x="2" y="8"/>
                      <a:pt x="5" y="6"/>
                      <a:pt x="3" y="2"/>
                    </a:cubicBezTo>
                    <a:cubicBezTo>
                      <a:pt x="3" y="0"/>
                      <a:pt x="4" y="0"/>
                      <a:pt x="6" y="1"/>
                    </a:cubicBezTo>
                    <a:cubicBezTo>
                      <a:pt x="8" y="1"/>
                      <a:pt x="9" y="1"/>
                      <a:pt x="10" y="1"/>
                    </a:cubicBez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4" name="Freeform 720"/>
              <p:cNvSpPr>
                <a:spLocks/>
              </p:cNvSpPr>
              <p:nvPr/>
            </p:nvSpPr>
            <p:spPr bwMode="auto">
              <a:xfrm>
                <a:off x="4288" y="3318"/>
                <a:ext cx="29" cy="18"/>
              </a:xfrm>
              <a:custGeom>
                <a:avLst/>
                <a:gdLst>
                  <a:gd name="T0" fmla="*/ 7 w 20"/>
                  <a:gd name="T1" fmla="*/ 10 h 12"/>
                  <a:gd name="T2" fmla="*/ 4 w 20"/>
                  <a:gd name="T3" fmla="*/ 11 h 12"/>
                  <a:gd name="T4" fmla="*/ 2 w 20"/>
                  <a:gd name="T5" fmla="*/ 12 h 12"/>
                  <a:gd name="T6" fmla="*/ 2 w 20"/>
                  <a:gd name="T7" fmla="*/ 10 h 12"/>
                  <a:gd name="T8" fmla="*/ 4 w 20"/>
                  <a:gd name="T9" fmla="*/ 0 h 12"/>
                  <a:gd name="T10" fmla="*/ 20 w 20"/>
                  <a:gd name="T11" fmla="*/ 7 h 12"/>
                  <a:gd name="T12" fmla="*/ 7 w 2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7" y="10"/>
                    </a:moveTo>
                    <a:cubicBezTo>
                      <a:pt x="6" y="10"/>
                      <a:pt x="4" y="10"/>
                      <a:pt x="4" y="11"/>
                    </a:cubicBezTo>
                    <a:cubicBezTo>
                      <a:pt x="3" y="12"/>
                      <a:pt x="2" y="12"/>
                      <a:pt x="2" y="12"/>
                    </a:cubicBezTo>
                    <a:cubicBezTo>
                      <a:pt x="0" y="12"/>
                      <a:pt x="1" y="11"/>
                      <a:pt x="2" y="10"/>
                    </a:cubicBezTo>
                    <a:cubicBezTo>
                      <a:pt x="6" y="8"/>
                      <a:pt x="7" y="5"/>
                      <a:pt x="4" y="0"/>
                    </a:cubicBezTo>
                    <a:cubicBezTo>
                      <a:pt x="8" y="5"/>
                      <a:pt x="15" y="4"/>
                      <a:pt x="20" y="7"/>
                    </a:cubicBezTo>
                    <a:cubicBezTo>
                      <a:pt x="15" y="8"/>
                      <a:pt x="11" y="6"/>
                      <a:pt x="7" y="10"/>
                    </a:cubicBez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5" name="Freeform 721"/>
              <p:cNvSpPr>
                <a:spLocks/>
              </p:cNvSpPr>
              <p:nvPr/>
            </p:nvSpPr>
            <p:spPr bwMode="auto">
              <a:xfrm>
                <a:off x="4303" y="3396"/>
                <a:ext cx="6" cy="18"/>
              </a:xfrm>
              <a:custGeom>
                <a:avLst/>
                <a:gdLst>
                  <a:gd name="T0" fmla="*/ 4 w 4"/>
                  <a:gd name="T1" fmla="*/ 12 h 12"/>
                  <a:gd name="T2" fmla="*/ 1 w 4"/>
                  <a:gd name="T3" fmla="*/ 10 h 12"/>
                  <a:gd name="T4" fmla="*/ 2 w 4"/>
                  <a:gd name="T5" fmla="*/ 0 h 12"/>
                  <a:gd name="T6" fmla="*/ 2 w 4"/>
                  <a:gd name="T7" fmla="*/ 8 h 12"/>
                  <a:gd name="T8" fmla="*/ 4 w 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4" y="12"/>
                    </a:moveTo>
                    <a:cubicBezTo>
                      <a:pt x="3" y="12"/>
                      <a:pt x="1" y="12"/>
                      <a:pt x="1" y="10"/>
                    </a:cubicBezTo>
                    <a:cubicBezTo>
                      <a:pt x="1" y="7"/>
                      <a:pt x="0" y="3"/>
                      <a:pt x="2" y="0"/>
                    </a:cubicBezTo>
                    <a:cubicBezTo>
                      <a:pt x="2" y="3"/>
                      <a:pt x="2" y="5"/>
                      <a:pt x="2" y="8"/>
                    </a:cubicBezTo>
                    <a:cubicBezTo>
                      <a:pt x="2" y="10"/>
                      <a:pt x="2" y="11"/>
                      <a:pt x="4" y="12"/>
                    </a:cubicBezTo>
                    <a:close/>
                  </a:path>
                </a:pathLst>
              </a:custGeom>
              <a:solidFill>
                <a:srgbClr val="433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6" name="Freeform 722"/>
              <p:cNvSpPr>
                <a:spLocks/>
              </p:cNvSpPr>
              <p:nvPr/>
            </p:nvSpPr>
            <p:spPr bwMode="auto">
              <a:xfrm>
                <a:off x="4588" y="1344"/>
                <a:ext cx="62" cy="120"/>
              </a:xfrm>
              <a:custGeom>
                <a:avLst/>
                <a:gdLst>
                  <a:gd name="T0" fmla="*/ 38 w 43"/>
                  <a:gd name="T1" fmla="*/ 71 h 83"/>
                  <a:gd name="T2" fmla="*/ 43 w 43"/>
                  <a:gd name="T3" fmla="*/ 79 h 83"/>
                  <a:gd name="T4" fmla="*/ 36 w 43"/>
                  <a:gd name="T5" fmla="*/ 75 h 83"/>
                  <a:gd name="T6" fmla="*/ 42 w 43"/>
                  <a:gd name="T7" fmla="*/ 81 h 83"/>
                  <a:gd name="T8" fmla="*/ 38 w 43"/>
                  <a:gd name="T9" fmla="*/ 81 h 83"/>
                  <a:gd name="T10" fmla="*/ 32 w 43"/>
                  <a:gd name="T11" fmla="*/ 77 h 83"/>
                  <a:gd name="T12" fmla="*/ 25 w 43"/>
                  <a:gd name="T13" fmla="*/ 75 h 83"/>
                  <a:gd name="T14" fmla="*/ 14 w 43"/>
                  <a:gd name="T15" fmla="*/ 69 h 83"/>
                  <a:gd name="T16" fmla="*/ 13 w 43"/>
                  <a:gd name="T17" fmla="*/ 64 h 83"/>
                  <a:gd name="T18" fmla="*/ 13 w 43"/>
                  <a:gd name="T19" fmla="*/ 64 h 83"/>
                  <a:gd name="T20" fmla="*/ 12 w 43"/>
                  <a:gd name="T21" fmla="*/ 63 h 83"/>
                  <a:gd name="T22" fmla="*/ 2 w 43"/>
                  <a:gd name="T23" fmla="*/ 40 h 83"/>
                  <a:gd name="T24" fmla="*/ 2 w 43"/>
                  <a:gd name="T25" fmla="*/ 34 h 83"/>
                  <a:gd name="T26" fmla="*/ 3 w 43"/>
                  <a:gd name="T27" fmla="*/ 20 h 83"/>
                  <a:gd name="T28" fmla="*/ 9 w 43"/>
                  <a:gd name="T29" fmla="*/ 11 h 83"/>
                  <a:gd name="T30" fmla="*/ 15 w 43"/>
                  <a:gd name="T31" fmla="*/ 11 h 83"/>
                  <a:gd name="T32" fmla="*/ 18 w 43"/>
                  <a:gd name="T33" fmla="*/ 23 h 83"/>
                  <a:gd name="T34" fmla="*/ 22 w 43"/>
                  <a:gd name="T35" fmla="*/ 24 h 83"/>
                  <a:gd name="T36" fmla="*/ 22 w 43"/>
                  <a:gd name="T37" fmla="*/ 24 h 83"/>
                  <a:gd name="T38" fmla="*/ 25 w 43"/>
                  <a:gd name="T39" fmla="*/ 26 h 83"/>
                  <a:gd name="T40" fmla="*/ 24 w 43"/>
                  <a:gd name="T41" fmla="*/ 49 h 83"/>
                  <a:gd name="T42" fmla="*/ 25 w 43"/>
                  <a:gd name="T43" fmla="*/ 52 h 83"/>
                  <a:gd name="T44" fmla="*/ 25 w 43"/>
                  <a:gd name="T45" fmla="*/ 29 h 83"/>
                  <a:gd name="T46" fmla="*/ 23 w 43"/>
                  <a:gd name="T47" fmla="*/ 15 h 83"/>
                  <a:gd name="T48" fmla="*/ 17 w 43"/>
                  <a:gd name="T49" fmla="*/ 1 h 83"/>
                  <a:gd name="T50" fmla="*/ 23 w 43"/>
                  <a:gd name="T51" fmla="*/ 4 h 83"/>
                  <a:gd name="T52" fmla="*/ 26 w 43"/>
                  <a:gd name="T53" fmla="*/ 8 h 83"/>
                  <a:gd name="T54" fmla="*/ 32 w 43"/>
                  <a:gd name="T55" fmla="*/ 16 h 83"/>
                  <a:gd name="T56" fmla="*/ 42 w 43"/>
                  <a:gd name="T57" fmla="*/ 30 h 83"/>
                  <a:gd name="T58" fmla="*/ 42 w 43"/>
                  <a:gd name="T59" fmla="*/ 34 h 83"/>
                  <a:gd name="T60" fmla="*/ 42 w 43"/>
                  <a:gd name="T61" fmla="*/ 36 h 83"/>
                  <a:gd name="T62" fmla="*/ 36 w 43"/>
                  <a:gd name="T63" fmla="*/ 63 h 83"/>
                  <a:gd name="T64" fmla="*/ 34 w 43"/>
                  <a:gd name="T65" fmla="*/ 62 h 83"/>
                  <a:gd name="T66" fmla="*/ 37 w 43"/>
                  <a:gd name="T67" fmla="*/ 52 h 83"/>
                  <a:gd name="T68" fmla="*/ 37 w 43"/>
                  <a:gd name="T69" fmla="*/ 43 h 83"/>
                  <a:gd name="T70" fmla="*/ 33 w 43"/>
                  <a:gd name="T71" fmla="*/ 60 h 83"/>
                  <a:gd name="T72" fmla="*/ 15 w 43"/>
                  <a:gd name="T73" fmla="*/ 47 h 83"/>
                  <a:gd name="T74" fmla="*/ 12 w 43"/>
                  <a:gd name="T75" fmla="*/ 35 h 83"/>
                  <a:gd name="T76" fmla="*/ 13 w 43"/>
                  <a:gd name="T77" fmla="*/ 41 h 83"/>
                  <a:gd name="T78" fmla="*/ 12 w 43"/>
                  <a:gd name="T79" fmla="*/ 45 h 83"/>
                  <a:gd name="T80" fmla="*/ 9 w 43"/>
                  <a:gd name="T81" fmla="*/ 46 h 83"/>
                  <a:gd name="T82" fmla="*/ 8 w 43"/>
                  <a:gd name="T83" fmla="*/ 45 h 83"/>
                  <a:gd name="T84" fmla="*/ 9 w 43"/>
                  <a:gd name="T85" fmla="*/ 46 h 83"/>
                  <a:gd name="T86" fmla="*/ 34 w 43"/>
                  <a:gd name="T87" fmla="*/ 69 h 83"/>
                  <a:gd name="T88" fmla="*/ 36 w 43"/>
                  <a:gd name="T89" fmla="*/ 69 h 83"/>
                  <a:gd name="T90" fmla="*/ 38 w 43"/>
                  <a:gd name="T91" fmla="*/ 7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3" h="83">
                    <a:moveTo>
                      <a:pt x="38" y="71"/>
                    </a:moveTo>
                    <a:cubicBezTo>
                      <a:pt x="38" y="74"/>
                      <a:pt x="43" y="75"/>
                      <a:pt x="43" y="79"/>
                    </a:cubicBezTo>
                    <a:cubicBezTo>
                      <a:pt x="39" y="79"/>
                      <a:pt x="38" y="76"/>
                      <a:pt x="36" y="75"/>
                    </a:cubicBezTo>
                    <a:cubicBezTo>
                      <a:pt x="38" y="77"/>
                      <a:pt x="41" y="78"/>
                      <a:pt x="42" y="81"/>
                    </a:cubicBezTo>
                    <a:cubicBezTo>
                      <a:pt x="40" y="83"/>
                      <a:pt x="39" y="82"/>
                      <a:pt x="38" y="81"/>
                    </a:cubicBezTo>
                    <a:cubicBezTo>
                      <a:pt x="36" y="79"/>
                      <a:pt x="34" y="78"/>
                      <a:pt x="32" y="77"/>
                    </a:cubicBezTo>
                    <a:cubicBezTo>
                      <a:pt x="30" y="75"/>
                      <a:pt x="27" y="75"/>
                      <a:pt x="25" y="75"/>
                    </a:cubicBezTo>
                    <a:cubicBezTo>
                      <a:pt x="20" y="74"/>
                      <a:pt x="17" y="72"/>
                      <a:pt x="14" y="69"/>
                    </a:cubicBezTo>
                    <a:cubicBezTo>
                      <a:pt x="12" y="67"/>
                      <a:pt x="10" y="66"/>
                      <a:pt x="13" y="64"/>
                    </a:cubicBezTo>
                    <a:cubicBezTo>
                      <a:pt x="13" y="64"/>
                      <a:pt x="14" y="64"/>
                      <a:pt x="13" y="64"/>
                    </a:cubicBezTo>
                    <a:cubicBezTo>
                      <a:pt x="13" y="63"/>
                      <a:pt x="13" y="63"/>
                      <a:pt x="12" y="63"/>
                    </a:cubicBezTo>
                    <a:cubicBezTo>
                      <a:pt x="4" y="57"/>
                      <a:pt x="1" y="49"/>
                      <a:pt x="2" y="40"/>
                    </a:cubicBezTo>
                    <a:cubicBezTo>
                      <a:pt x="3" y="38"/>
                      <a:pt x="2" y="36"/>
                      <a:pt x="2" y="34"/>
                    </a:cubicBezTo>
                    <a:cubicBezTo>
                      <a:pt x="0" y="29"/>
                      <a:pt x="3" y="24"/>
                      <a:pt x="3" y="20"/>
                    </a:cubicBezTo>
                    <a:cubicBezTo>
                      <a:pt x="5" y="17"/>
                      <a:pt x="6" y="14"/>
                      <a:pt x="9" y="11"/>
                    </a:cubicBezTo>
                    <a:cubicBezTo>
                      <a:pt x="11" y="9"/>
                      <a:pt x="13" y="9"/>
                      <a:pt x="15" y="11"/>
                    </a:cubicBezTo>
                    <a:cubicBezTo>
                      <a:pt x="18" y="14"/>
                      <a:pt x="18" y="19"/>
                      <a:pt x="18" y="23"/>
                    </a:cubicBezTo>
                    <a:cubicBezTo>
                      <a:pt x="19" y="23"/>
                      <a:pt x="22" y="20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4" y="23"/>
                      <a:pt x="26" y="23"/>
                      <a:pt x="25" y="26"/>
                    </a:cubicBezTo>
                    <a:cubicBezTo>
                      <a:pt x="24" y="34"/>
                      <a:pt x="26" y="42"/>
                      <a:pt x="24" y="49"/>
                    </a:cubicBezTo>
                    <a:cubicBezTo>
                      <a:pt x="24" y="50"/>
                      <a:pt x="24" y="51"/>
                      <a:pt x="25" y="52"/>
                    </a:cubicBezTo>
                    <a:cubicBezTo>
                      <a:pt x="26" y="44"/>
                      <a:pt x="24" y="37"/>
                      <a:pt x="25" y="29"/>
                    </a:cubicBezTo>
                    <a:cubicBezTo>
                      <a:pt x="26" y="24"/>
                      <a:pt x="24" y="20"/>
                      <a:pt x="23" y="15"/>
                    </a:cubicBezTo>
                    <a:cubicBezTo>
                      <a:pt x="22" y="10"/>
                      <a:pt x="19" y="6"/>
                      <a:pt x="17" y="1"/>
                    </a:cubicBezTo>
                    <a:cubicBezTo>
                      <a:pt x="20" y="0"/>
                      <a:pt x="22" y="1"/>
                      <a:pt x="23" y="4"/>
                    </a:cubicBezTo>
                    <a:cubicBezTo>
                      <a:pt x="24" y="5"/>
                      <a:pt x="25" y="7"/>
                      <a:pt x="26" y="8"/>
                    </a:cubicBezTo>
                    <a:cubicBezTo>
                      <a:pt x="29" y="10"/>
                      <a:pt x="30" y="13"/>
                      <a:pt x="32" y="16"/>
                    </a:cubicBezTo>
                    <a:cubicBezTo>
                      <a:pt x="34" y="21"/>
                      <a:pt x="38" y="25"/>
                      <a:pt x="42" y="30"/>
                    </a:cubicBezTo>
                    <a:cubicBezTo>
                      <a:pt x="43" y="31"/>
                      <a:pt x="42" y="32"/>
                      <a:pt x="42" y="34"/>
                    </a:cubicBezTo>
                    <a:cubicBezTo>
                      <a:pt x="41" y="34"/>
                      <a:pt x="42" y="35"/>
                      <a:pt x="42" y="36"/>
                    </a:cubicBezTo>
                    <a:cubicBezTo>
                      <a:pt x="42" y="46"/>
                      <a:pt x="39" y="54"/>
                      <a:pt x="36" y="63"/>
                    </a:cubicBezTo>
                    <a:cubicBezTo>
                      <a:pt x="35" y="64"/>
                      <a:pt x="34" y="63"/>
                      <a:pt x="34" y="62"/>
                    </a:cubicBezTo>
                    <a:cubicBezTo>
                      <a:pt x="34" y="59"/>
                      <a:pt x="36" y="55"/>
                      <a:pt x="37" y="52"/>
                    </a:cubicBezTo>
                    <a:cubicBezTo>
                      <a:pt x="37" y="49"/>
                      <a:pt x="38" y="46"/>
                      <a:pt x="37" y="43"/>
                    </a:cubicBezTo>
                    <a:cubicBezTo>
                      <a:pt x="36" y="49"/>
                      <a:pt x="33" y="54"/>
                      <a:pt x="33" y="60"/>
                    </a:cubicBezTo>
                    <a:cubicBezTo>
                      <a:pt x="25" y="61"/>
                      <a:pt x="17" y="54"/>
                      <a:pt x="15" y="47"/>
                    </a:cubicBezTo>
                    <a:cubicBezTo>
                      <a:pt x="15" y="42"/>
                      <a:pt x="11" y="39"/>
                      <a:pt x="12" y="35"/>
                    </a:cubicBezTo>
                    <a:cubicBezTo>
                      <a:pt x="12" y="36"/>
                      <a:pt x="12" y="38"/>
                      <a:pt x="13" y="41"/>
                    </a:cubicBezTo>
                    <a:cubicBezTo>
                      <a:pt x="14" y="42"/>
                      <a:pt x="15" y="44"/>
                      <a:pt x="12" y="45"/>
                    </a:cubicBezTo>
                    <a:cubicBezTo>
                      <a:pt x="11" y="43"/>
                      <a:pt x="10" y="48"/>
                      <a:pt x="9" y="46"/>
                    </a:cubicBezTo>
                    <a:cubicBezTo>
                      <a:pt x="9" y="45"/>
                      <a:pt x="9" y="45"/>
                      <a:pt x="8" y="45"/>
                    </a:cubicBezTo>
                    <a:cubicBezTo>
                      <a:pt x="9" y="45"/>
                      <a:pt x="9" y="46"/>
                      <a:pt x="9" y="46"/>
                    </a:cubicBezTo>
                    <a:cubicBezTo>
                      <a:pt x="15" y="56"/>
                      <a:pt x="24" y="63"/>
                      <a:pt x="34" y="69"/>
                    </a:cubicBezTo>
                    <a:cubicBezTo>
                      <a:pt x="35" y="69"/>
                      <a:pt x="35" y="69"/>
                      <a:pt x="36" y="69"/>
                    </a:cubicBezTo>
                    <a:cubicBezTo>
                      <a:pt x="37" y="69"/>
                      <a:pt x="38" y="70"/>
                      <a:pt x="38" y="71"/>
                    </a:cubicBezTo>
                    <a:close/>
                  </a:path>
                </a:pathLst>
              </a:custGeom>
              <a:solidFill>
                <a:srgbClr val="202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7" name="Freeform 723"/>
              <p:cNvSpPr>
                <a:spLocks/>
              </p:cNvSpPr>
              <p:nvPr/>
            </p:nvSpPr>
            <p:spPr bwMode="auto">
              <a:xfrm>
                <a:off x="4556" y="1250"/>
                <a:ext cx="71" cy="173"/>
              </a:xfrm>
              <a:custGeom>
                <a:avLst/>
                <a:gdLst>
                  <a:gd name="T0" fmla="*/ 39 w 49"/>
                  <a:gd name="T1" fmla="*/ 66 h 120"/>
                  <a:gd name="T2" fmla="*/ 48 w 49"/>
                  <a:gd name="T3" fmla="*/ 93 h 120"/>
                  <a:gd name="T4" fmla="*/ 48 w 49"/>
                  <a:gd name="T5" fmla="*/ 112 h 120"/>
                  <a:gd name="T6" fmla="*/ 48 w 49"/>
                  <a:gd name="T7" fmla="*/ 120 h 120"/>
                  <a:gd name="T8" fmla="*/ 45 w 49"/>
                  <a:gd name="T9" fmla="*/ 115 h 120"/>
                  <a:gd name="T10" fmla="*/ 46 w 49"/>
                  <a:gd name="T11" fmla="*/ 112 h 120"/>
                  <a:gd name="T12" fmla="*/ 47 w 49"/>
                  <a:gd name="T13" fmla="*/ 111 h 120"/>
                  <a:gd name="T14" fmla="*/ 46 w 49"/>
                  <a:gd name="T15" fmla="*/ 90 h 120"/>
                  <a:gd name="T16" fmla="*/ 45 w 49"/>
                  <a:gd name="T17" fmla="*/ 88 h 120"/>
                  <a:gd name="T18" fmla="*/ 43 w 49"/>
                  <a:gd name="T19" fmla="*/ 94 h 120"/>
                  <a:gd name="T20" fmla="*/ 43 w 49"/>
                  <a:gd name="T21" fmla="*/ 88 h 120"/>
                  <a:gd name="T22" fmla="*/ 41 w 49"/>
                  <a:gd name="T23" fmla="*/ 91 h 120"/>
                  <a:gd name="T24" fmla="*/ 39 w 49"/>
                  <a:gd name="T25" fmla="*/ 81 h 120"/>
                  <a:gd name="T26" fmla="*/ 35 w 49"/>
                  <a:gd name="T27" fmla="*/ 76 h 120"/>
                  <a:gd name="T28" fmla="*/ 32 w 49"/>
                  <a:gd name="T29" fmla="*/ 77 h 120"/>
                  <a:gd name="T30" fmla="*/ 26 w 49"/>
                  <a:gd name="T31" fmla="*/ 84 h 120"/>
                  <a:gd name="T32" fmla="*/ 23 w 49"/>
                  <a:gd name="T33" fmla="*/ 89 h 120"/>
                  <a:gd name="T34" fmla="*/ 16 w 49"/>
                  <a:gd name="T35" fmla="*/ 92 h 120"/>
                  <a:gd name="T36" fmla="*/ 13 w 49"/>
                  <a:gd name="T37" fmla="*/ 91 h 120"/>
                  <a:gd name="T38" fmla="*/ 14 w 49"/>
                  <a:gd name="T39" fmla="*/ 86 h 120"/>
                  <a:gd name="T40" fmla="*/ 22 w 49"/>
                  <a:gd name="T41" fmla="*/ 61 h 120"/>
                  <a:gd name="T42" fmla="*/ 22 w 49"/>
                  <a:gd name="T43" fmla="*/ 46 h 120"/>
                  <a:gd name="T44" fmla="*/ 19 w 49"/>
                  <a:gd name="T45" fmla="*/ 73 h 120"/>
                  <a:gd name="T46" fmla="*/ 13 w 49"/>
                  <a:gd name="T47" fmla="*/ 87 h 120"/>
                  <a:gd name="T48" fmla="*/ 10 w 49"/>
                  <a:gd name="T49" fmla="*/ 89 h 120"/>
                  <a:gd name="T50" fmla="*/ 9 w 49"/>
                  <a:gd name="T51" fmla="*/ 86 h 120"/>
                  <a:gd name="T52" fmla="*/ 15 w 49"/>
                  <a:gd name="T53" fmla="*/ 65 h 120"/>
                  <a:gd name="T54" fmla="*/ 17 w 49"/>
                  <a:gd name="T55" fmla="*/ 60 h 120"/>
                  <a:gd name="T56" fmla="*/ 13 w 49"/>
                  <a:gd name="T57" fmla="*/ 61 h 120"/>
                  <a:gd name="T58" fmla="*/ 13 w 49"/>
                  <a:gd name="T59" fmla="*/ 58 h 120"/>
                  <a:gd name="T60" fmla="*/ 16 w 49"/>
                  <a:gd name="T61" fmla="*/ 54 h 120"/>
                  <a:gd name="T62" fmla="*/ 14 w 49"/>
                  <a:gd name="T63" fmla="*/ 57 h 120"/>
                  <a:gd name="T64" fmla="*/ 1 w 49"/>
                  <a:gd name="T65" fmla="*/ 75 h 120"/>
                  <a:gd name="T66" fmla="*/ 0 w 49"/>
                  <a:gd name="T67" fmla="*/ 74 h 120"/>
                  <a:gd name="T68" fmla="*/ 7 w 49"/>
                  <a:gd name="T69" fmla="*/ 58 h 120"/>
                  <a:gd name="T70" fmla="*/ 17 w 49"/>
                  <a:gd name="T71" fmla="*/ 35 h 120"/>
                  <a:gd name="T72" fmla="*/ 19 w 49"/>
                  <a:gd name="T73" fmla="*/ 22 h 120"/>
                  <a:gd name="T74" fmla="*/ 21 w 49"/>
                  <a:gd name="T75" fmla="*/ 18 h 120"/>
                  <a:gd name="T76" fmla="*/ 23 w 49"/>
                  <a:gd name="T77" fmla="*/ 20 h 120"/>
                  <a:gd name="T78" fmla="*/ 25 w 49"/>
                  <a:gd name="T79" fmla="*/ 20 h 120"/>
                  <a:gd name="T80" fmla="*/ 25 w 49"/>
                  <a:gd name="T81" fmla="*/ 17 h 120"/>
                  <a:gd name="T82" fmla="*/ 26 w 49"/>
                  <a:gd name="T83" fmla="*/ 0 h 120"/>
                  <a:gd name="T84" fmla="*/ 27 w 49"/>
                  <a:gd name="T85" fmla="*/ 8 h 120"/>
                  <a:gd name="T86" fmla="*/ 29 w 49"/>
                  <a:gd name="T87" fmla="*/ 12 h 120"/>
                  <a:gd name="T88" fmla="*/ 29 w 49"/>
                  <a:gd name="T89" fmla="*/ 19 h 120"/>
                  <a:gd name="T90" fmla="*/ 27 w 49"/>
                  <a:gd name="T91" fmla="*/ 23 h 120"/>
                  <a:gd name="T92" fmla="*/ 29 w 49"/>
                  <a:gd name="T93" fmla="*/ 43 h 120"/>
                  <a:gd name="T94" fmla="*/ 39 w 49"/>
                  <a:gd name="T95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" h="120">
                    <a:moveTo>
                      <a:pt x="39" y="66"/>
                    </a:moveTo>
                    <a:cubicBezTo>
                      <a:pt x="46" y="74"/>
                      <a:pt x="49" y="83"/>
                      <a:pt x="48" y="93"/>
                    </a:cubicBezTo>
                    <a:cubicBezTo>
                      <a:pt x="48" y="99"/>
                      <a:pt x="48" y="106"/>
                      <a:pt x="48" y="112"/>
                    </a:cubicBezTo>
                    <a:cubicBezTo>
                      <a:pt x="48" y="115"/>
                      <a:pt x="48" y="117"/>
                      <a:pt x="48" y="120"/>
                    </a:cubicBezTo>
                    <a:cubicBezTo>
                      <a:pt x="47" y="118"/>
                      <a:pt x="45" y="117"/>
                      <a:pt x="45" y="115"/>
                    </a:cubicBezTo>
                    <a:cubicBezTo>
                      <a:pt x="44" y="114"/>
                      <a:pt x="42" y="111"/>
                      <a:pt x="46" y="112"/>
                    </a:cubicBezTo>
                    <a:cubicBezTo>
                      <a:pt x="47" y="113"/>
                      <a:pt x="47" y="112"/>
                      <a:pt x="47" y="111"/>
                    </a:cubicBezTo>
                    <a:cubicBezTo>
                      <a:pt x="45" y="104"/>
                      <a:pt x="46" y="97"/>
                      <a:pt x="46" y="90"/>
                    </a:cubicBezTo>
                    <a:cubicBezTo>
                      <a:pt x="46" y="90"/>
                      <a:pt x="46" y="89"/>
                      <a:pt x="45" y="88"/>
                    </a:cubicBezTo>
                    <a:cubicBezTo>
                      <a:pt x="43" y="90"/>
                      <a:pt x="45" y="92"/>
                      <a:pt x="43" y="94"/>
                    </a:cubicBezTo>
                    <a:cubicBezTo>
                      <a:pt x="41" y="92"/>
                      <a:pt x="44" y="90"/>
                      <a:pt x="43" y="88"/>
                    </a:cubicBezTo>
                    <a:cubicBezTo>
                      <a:pt x="41" y="88"/>
                      <a:pt x="42" y="90"/>
                      <a:pt x="41" y="91"/>
                    </a:cubicBezTo>
                    <a:cubicBezTo>
                      <a:pt x="36" y="89"/>
                      <a:pt x="39" y="85"/>
                      <a:pt x="39" y="81"/>
                    </a:cubicBezTo>
                    <a:cubicBezTo>
                      <a:pt x="38" y="79"/>
                      <a:pt x="35" y="78"/>
                      <a:pt x="35" y="76"/>
                    </a:cubicBezTo>
                    <a:cubicBezTo>
                      <a:pt x="34" y="76"/>
                      <a:pt x="33" y="75"/>
                      <a:pt x="32" y="77"/>
                    </a:cubicBezTo>
                    <a:cubicBezTo>
                      <a:pt x="30" y="79"/>
                      <a:pt x="28" y="82"/>
                      <a:pt x="26" y="84"/>
                    </a:cubicBezTo>
                    <a:cubicBezTo>
                      <a:pt x="24" y="86"/>
                      <a:pt x="23" y="88"/>
                      <a:pt x="23" y="89"/>
                    </a:cubicBezTo>
                    <a:cubicBezTo>
                      <a:pt x="21" y="93"/>
                      <a:pt x="19" y="94"/>
                      <a:pt x="16" y="92"/>
                    </a:cubicBezTo>
                    <a:cubicBezTo>
                      <a:pt x="15" y="92"/>
                      <a:pt x="13" y="92"/>
                      <a:pt x="13" y="91"/>
                    </a:cubicBezTo>
                    <a:cubicBezTo>
                      <a:pt x="13" y="89"/>
                      <a:pt x="14" y="88"/>
                      <a:pt x="14" y="86"/>
                    </a:cubicBezTo>
                    <a:cubicBezTo>
                      <a:pt x="18" y="78"/>
                      <a:pt x="20" y="69"/>
                      <a:pt x="22" y="61"/>
                    </a:cubicBezTo>
                    <a:cubicBezTo>
                      <a:pt x="23" y="55"/>
                      <a:pt x="22" y="50"/>
                      <a:pt x="22" y="46"/>
                    </a:cubicBezTo>
                    <a:cubicBezTo>
                      <a:pt x="23" y="54"/>
                      <a:pt x="21" y="64"/>
                      <a:pt x="19" y="73"/>
                    </a:cubicBezTo>
                    <a:cubicBezTo>
                      <a:pt x="18" y="78"/>
                      <a:pt x="15" y="82"/>
                      <a:pt x="13" y="87"/>
                    </a:cubicBezTo>
                    <a:cubicBezTo>
                      <a:pt x="12" y="88"/>
                      <a:pt x="11" y="89"/>
                      <a:pt x="10" y="89"/>
                    </a:cubicBezTo>
                    <a:cubicBezTo>
                      <a:pt x="9" y="88"/>
                      <a:pt x="9" y="87"/>
                      <a:pt x="9" y="86"/>
                    </a:cubicBezTo>
                    <a:cubicBezTo>
                      <a:pt x="11" y="79"/>
                      <a:pt x="13" y="72"/>
                      <a:pt x="15" y="65"/>
                    </a:cubicBezTo>
                    <a:cubicBezTo>
                      <a:pt x="16" y="64"/>
                      <a:pt x="17" y="62"/>
                      <a:pt x="17" y="60"/>
                    </a:cubicBezTo>
                    <a:cubicBezTo>
                      <a:pt x="15" y="60"/>
                      <a:pt x="15" y="64"/>
                      <a:pt x="13" y="61"/>
                    </a:cubicBezTo>
                    <a:cubicBezTo>
                      <a:pt x="13" y="60"/>
                      <a:pt x="13" y="59"/>
                      <a:pt x="13" y="58"/>
                    </a:cubicBezTo>
                    <a:cubicBezTo>
                      <a:pt x="14" y="57"/>
                      <a:pt x="15" y="56"/>
                      <a:pt x="16" y="54"/>
                    </a:cubicBezTo>
                    <a:cubicBezTo>
                      <a:pt x="15" y="56"/>
                      <a:pt x="14" y="57"/>
                      <a:pt x="14" y="57"/>
                    </a:cubicBezTo>
                    <a:cubicBezTo>
                      <a:pt x="10" y="64"/>
                      <a:pt x="6" y="70"/>
                      <a:pt x="1" y="75"/>
                    </a:cubicBezTo>
                    <a:cubicBezTo>
                      <a:pt x="0" y="75"/>
                      <a:pt x="0" y="75"/>
                      <a:pt x="0" y="74"/>
                    </a:cubicBezTo>
                    <a:cubicBezTo>
                      <a:pt x="3" y="69"/>
                      <a:pt x="5" y="63"/>
                      <a:pt x="7" y="58"/>
                    </a:cubicBezTo>
                    <a:cubicBezTo>
                      <a:pt x="11" y="51"/>
                      <a:pt x="13" y="43"/>
                      <a:pt x="17" y="35"/>
                    </a:cubicBezTo>
                    <a:cubicBezTo>
                      <a:pt x="19" y="31"/>
                      <a:pt x="19" y="26"/>
                      <a:pt x="19" y="22"/>
                    </a:cubicBezTo>
                    <a:cubicBezTo>
                      <a:pt x="19" y="20"/>
                      <a:pt x="19" y="19"/>
                      <a:pt x="21" y="18"/>
                    </a:cubicBezTo>
                    <a:cubicBezTo>
                      <a:pt x="22" y="18"/>
                      <a:pt x="22" y="19"/>
                      <a:pt x="23" y="20"/>
                    </a:cubicBezTo>
                    <a:cubicBezTo>
                      <a:pt x="24" y="20"/>
                      <a:pt x="24" y="21"/>
                      <a:pt x="25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2" y="11"/>
                      <a:pt x="26" y="6"/>
                      <a:pt x="26" y="0"/>
                    </a:cubicBezTo>
                    <a:cubicBezTo>
                      <a:pt x="28" y="2"/>
                      <a:pt x="27" y="5"/>
                      <a:pt x="27" y="8"/>
                    </a:cubicBezTo>
                    <a:cubicBezTo>
                      <a:pt x="27" y="9"/>
                      <a:pt x="27" y="11"/>
                      <a:pt x="29" y="12"/>
                    </a:cubicBezTo>
                    <a:cubicBezTo>
                      <a:pt x="29" y="14"/>
                      <a:pt x="30" y="16"/>
                      <a:pt x="29" y="19"/>
                    </a:cubicBezTo>
                    <a:cubicBezTo>
                      <a:pt x="29" y="20"/>
                      <a:pt x="27" y="21"/>
                      <a:pt x="27" y="23"/>
                    </a:cubicBezTo>
                    <a:cubicBezTo>
                      <a:pt x="26" y="30"/>
                      <a:pt x="28" y="37"/>
                      <a:pt x="29" y="43"/>
                    </a:cubicBezTo>
                    <a:cubicBezTo>
                      <a:pt x="30" y="52"/>
                      <a:pt x="35" y="59"/>
                      <a:pt x="39" y="66"/>
                    </a:cubicBezTo>
                    <a:close/>
                  </a:path>
                </a:pathLst>
              </a:custGeom>
              <a:solidFill>
                <a:srgbClr val="1716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8" name="Freeform 724"/>
              <p:cNvSpPr>
                <a:spLocks/>
              </p:cNvSpPr>
              <p:nvPr/>
            </p:nvSpPr>
            <p:spPr bwMode="auto">
              <a:xfrm>
                <a:off x="4612" y="1317"/>
                <a:ext cx="29" cy="47"/>
              </a:xfrm>
              <a:custGeom>
                <a:avLst/>
                <a:gdLst>
                  <a:gd name="T0" fmla="*/ 9 w 20"/>
                  <a:gd name="T1" fmla="*/ 23 h 33"/>
                  <a:gd name="T2" fmla="*/ 0 w 20"/>
                  <a:gd name="T3" fmla="*/ 4 h 33"/>
                  <a:gd name="T4" fmla="*/ 5 w 20"/>
                  <a:gd name="T5" fmla="*/ 7 h 33"/>
                  <a:gd name="T6" fmla="*/ 7 w 20"/>
                  <a:gd name="T7" fmla="*/ 13 h 33"/>
                  <a:gd name="T8" fmla="*/ 9 w 20"/>
                  <a:gd name="T9" fmla="*/ 13 h 33"/>
                  <a:gd name="T10" fmla="*/ 9 w 20"/>
                  <a:gd name="T11" fmla="*/ 10 h 33"/>
                  <a:gd name="T12" fmla="*/ 5 w 20"/>
                  <a:gd name="T13" fmla="*/ 0 h 33"/>
                  <a:gd name="T14" fmla="*/ 11 w 20"/>
                  <a:gd name="T15" fmla="*/ 12 h 33"/>
                  <a:gd name="T16" fmla="*/ 20 w 20"/>
                  <a:gd name="T17" fmla="*/ 33 h 33"/>
                  <a:gd name="T18" fmla="*/ 19 w 20"/>
                  <a:gd name="T19" fmla="*/ 33 h 33"/>
                  <a:gd name="T20" fmla="*/ 14 w 20"/>
                  <a:gd name="T21" fmla="*/ 27 h 33"/>
                  <a:gd name="T22" fmla="*/ 12 w 20"/>
                  <a:gd name="T23" fmla="*/ 27 h 33"/>
                  <a:gd name="T24" fmla="*/ 9 w 20"/>
                  <a:gd name="T25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33">
                    <a:moveTo>
                      <a:pt x="9" y="23"/>
                    </a:moveTo>
                    <a:cubicBezTo>
                      <a:pt x="7" y="17"/>
                      <a:pt x="2" y="12"/>
                      <a:pt x="0" y="4"/>
                    </a:cubicBezTo>
                    <a:cubicBezTo>
                      <a:pt x="2" y="6"/>
                      <a:pt x="2" y="8"/>
                      <a:pt x="5" y="7"/>
                    </a:cubicBezTo>
                    <a:cubicBezTo>
                      <a:pt x="5" y="9"/>
                      <a:pt x="6" y="11"/>
                      <a:pt x="7" y="13"/>
                    </a:cubicBezTo>
                    <a:cubicBezTo>
                      <a:pt x="8" y="13"/>
                      <a:pt x="8" y="14"/>
                      <a:pt x="9" y="13"/>
                    </a:cubicBezTo>
                    <a:cubicBezTo>
                      <a:pt x="10" y="12"/>
                      <a:pt x="10" y="11"/>
                      <a:pt x="9" y="10"/>
                    </a:cubicBezTo>
                    <a:cubicBezTo>
                      <a:pt x="6" y="7"/>
                      <a:pt x="7" y="3"/>
                      <a:pt x="5" y="0"/>
                    </a:cubicBezTo>
                    <a:cubicBezTo>
                      <a:pt x="7" y="4"/>
                      <a:pt x="12" y="7"/>
                      <a:pt x="11" y="12"/>
                    </a:cubicBezTo>
                    <a:cubicBezTo>
                      <a:pt x="11" y="20"/>
                      <a:pt x="15" y="27"/>
                      <a:pt x="20" y="33"/>
                    </a:cubicBezTo>
                    <a:cubicBezTo>
                      <a:pt x="20" y="33"/>
                      <a:pt x="19" y="33"/>
                      <a:pt x="19" y="33"/>
                    </a:cubicBezTo>
                    <a:cubicBezTo>
                      <a:pt x="17" y="31"/>
                      <a:pt x="15" y="29"/>
                      <a:pt x="14" y="27"/>
                    </a:cubicBezTo>
                    <a:cubicBezTo>
                      <a:pt x="13" y="25"/>
                      <a:pt x="12" y="27"/>
                      <a:pt x="12" y="27"/>
                    </a:cubicBezTo>
                    <a:cubicBezTo>
                      <a:pt x="10" y="27"/>
                      <a:pt x="10" y="25"/>
                      <a:pt x="9" y="23"/>
                    </a:cubicBezTo>
                    <a:close/>
                  </a:path>
                </a:pathLst>
              </a:custGeom>
              <a:solidFill>
                <a:srgbClr val="3B5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79" name="Freeform 725"/>
              <p:cNvSpPr>
                <a:spLocks/>
              </p:cNvSpPr>
              <p:nvPr/>
            </p:nvSpPr>
            <p:spPr bwMode="auto">
              <a:xfrm>
                <a:off x="4625" y="1350"/>
                <a:ext cx="23" cy="37"/>
              </a:xfrm>
              <a:custGeom>
                <a:avLst/>
                <a:gdLst>
                  <a:gd name="T0" fmla="*/ 0 w 16"/>
                  <a:gd name="T1" fmla="*/ 0 h 26"/>
                  <a:gd name="T2" fmla="*/ 3 w 16"/>
                  <a:gd name="T3" fmla="*/ 4 h 26"/>
                  <a:gd name="T4" fmla="*/ 8 w 16"/>
                  <a:gd name="T5" fmla="*/ 14 h 26"/>
                  <a:gd name="T6" fmla="*/ 14 w 16"/>
                  <a:gd name="T7" fmla="*/ 20 h 26"/>
                  <a:gd name="T8" fmla="*/ 16 w 16"/>
                  <a:gd name="T9" fmla="*/ 26 h 26"/>
                  <a:gd name="T10" fmla="*/ 12 w 16"/>
                  <a:gd name="T11" fmla="*/ 25 h 26"/>
                  <a:gd name="T12" fmla="*/ 0 w 16"/>
                  <a:gd name="T13" fmla="*/ 4 h 26"/>
                  <a:gd name="T14" fmla="*/ 0 w 16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6">
                    <a:moveTo>
                      <a:pt x="0" y="0"/>
                    </a:moveTo>
                    <a:cubicBezTo>
                      <a:pt x="1" y="1"/>
                      <a:pt x="2" y="3"/>
                      <a:pt x="3" y="4"/>
                    </a:cubicBezTo>
                    <a:cubicBezTo>
                      <a:pt x="4" y="8"/>
                      <a:pt x="9" y="10"/>
                      <a:pt x="8" y="14"/>
                    </a:cubicBezTo>
                    <a:cubicBezTo>
                      <a:pt x="12" y="14"/>
                      <a:pt x="12" y="18"/>
                      <a:pt x="14" y="20"/>
                    </a:cubicBezTo>
                    <a:cubicBezTo>
                      <a:pt x="16" y="22"/>
                      <a:pt x="15" y="23"/>
                      <a:pt x="16" y="26"/>
                    </a:cubicBezTo>
                    <a:cubicBezTo>
                      <a:pt x="14" y="25"/>
                      <a:pt x="13" y="26"/>
                      <a:pt x="12" y="25"/>
                    </a:cubicBezTo>
                    <a:cubicBezTo>
                      <a:pt x="9" y="17"/>
                      <a:pt x="3" y="11"/>
                      <a:pt x="0" y="4"/>
                    </a:cubicBezTo>
                    <a:cubicBezTo>
                      <a:pt x="2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0" name="Freeform 726"/>
              <p:cNvSpPr>
                <a:spLocks/>
              </p:cNvSpPr>
              <p:nvPr/>
            </p:nvSpPr>
            <p:spPr bwMode="auto">
              <a:xfrm>
                <a:off x="4648" y="1358"/>
                <a:ext cx="26" cy="21"/>
              </a:xfrm>
              <a:custGeom>
                <a:avLst/>
                <a:gdLst>
                  <a:gd name="T0" fmla="*/ 17 w 18"/>
                  <a:gd name="T1" fmla="*/ 14 h 14"/>
                  <a:gd name="T2" fmla="*/ 10 w 18"/>
                  <a:gd name="T3" fmla="*/ 9 h 14"/>
                  <a:gd name="T4" fmla="*/ 0 w 18"/>
                  <a:gd name="T5" fmla="*/ 0 h 14"/>
                  <a:gd name="T6" fmla="*/ 1 w 18"/>
                  <a:gd name="T7" fmla="*/ 0 h 14"/>
                  <a:gd name="T8" fmla="*/ 11 w 18"/>
                  <a:gd name="T9" fmla="*/ 6 h 14"/>
                  <a:gd name="T10" fmla="*/ 17 w 18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4">
                    <a:moveTo>
                      <a:pt x="17" y="14"/>
                    </a:moveTo>
                    <a:cubicBezTo>
                      <a:pt x="14" y="13"/>
                      <a:pt x="13" y="10"/>
                      <a:pt x="10" y="9"/>
                    </a:cubicBezTo>
                    <a:cubicBezTo>
                      <a:pt x="6" y="6"/>
                      <a:pt x="1" y="5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3"/>
                      <a:pt x="7" y="5"/>
                      <a:pt x="11" y="6"/>
                    </a:cubicBezTo>
                    <a:cubicBezTo>
                      <a:pt x="13" y="9"/>
                      <a:pt x="18" y="10"/>
                      <a:pt x="17" y="14"/>
                    </a:cubicBezTo>
                    <a:close/>
                  </a:path>
                </a:pathLst>
              </a:custGeom>
              <a:solidFill>
                <a:srgbClr val="6A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1" name="Freeform 727"/>
              <p:cNvSpPr>
                <a:spLocks/>
              </p:cNvSpPr>
              <p:nvPr/>
            </p:nvSpPr>
            <p:spPr bwMode="auto">
              <a:xfrm>
                <a:off x="4449" y="1267"/>
                <a:ext cx="43" cy="57"/>
              </a:xfrm>
              <a:custGeom>
                <a:avLst/>
                <a:gdLst>
                  <a:gd name="T0" fmla="*/ 21 w 30"/>
                  <a:gd name="T1" fmla="*/ 37 h 39"/>
                  <a:gd name="T2" fmla="*/ 4 w 30"/>
                  <a:gd name="T3" fmla="*/ 25 h 39"/>
                  <a:gd name="T4" fmla="*/ 2 w 30"/>
                  <a:gd name="T5" fmla="*/ 20 h 39"/>
                  <a:gd name="T6" fmla="*/ 7 w 30"/>
                  <a:gd name="T7" fmla="*/ 22 h 39"/>
                  <a:gd name="T8" fmla="*/ 11 w 30"/>
                  <a:gd name="T9" fmla="*/ 24 h 39"/>
                  <a:gd name="T10" fmla="*/ 12 w 30"/>
                  <a:gd name="T11" fmla="*/ 22 h 39"/>
                  <a:gd name="T12" fmla="*/ 11 w 30"/>
                  <a:gd name="T13" fmla="*/ 20 h 39"/>
                  <a:gd name="T14" fmla="*/ 9 w 30"/>
                  <a:gd name="T15" fmla="*/ 20 h 39"/>
                  <a:gd name="T16" fmla="*/ 2 w 30"/>
                  <a:gd name="T17" fmla="*/ 2 h 39"/>
                  <a:gd name="T18" fmla="*/ 4 w 30"/>
                  <a:gd name="T19" fmla="*/ 0 h 39"/>
                  <a:gd name="T20" fmla="*/ 10 w 30"/>
                  <a:gd name="T21" fmla="*/ 4 h 39"/>
                  <a:gd name="T22" fmla="*/ 14 w 30"/>
                  <a:gd name="T23" fmla="*/ 8 h 39"/>
                  <a:gd name="T24" fmla="*/ 25 w 30"/>
                  <a:gd name="T25" fmla="*/ 17 h 39"/>
                  <a:gd name="T26" fmla="*/ 27 w 30"/>
                  <a:gd name="T27" fmla="*/ 17 h 39"/>
                  <a:gd name="T28" fmla="*/ 27 w 30"/>
                  <a:gd name="T29" fmla="*/ 36 h 39"/>
                  <a:gd name="T30" fmla="*/ 21 w 30"/>
                  <a:gd name="T31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39">
                    <a:moveTo>
                      <a:pt x="21" y="37"/>
                    </a:moveTo>
                    <a:cubicBezTo>
                      <a:pt x="14" y="35"/>
                      <a:pt x="9" y="30"/>
                      <a:pt x="4" y="25"/>
                    </a:cubicBezTo>
                    <a:cubicBezTo>
                      <a:pt x="3" y="23"/>
                      <a:pt x="3" y="21"/>
                      <a:pt x="2" y="20"/>
                    </a:cubicBezTo>
                    <a:cubicBezTo>
                      <a:pt x="5" y="18"/>
                      <a:pt x="6" y="21"/>
                      <a:pt x="7" y="22"/>
                    </a:cubicBezTo>
                    <a:cubicBezTo>
                      <a:pt x="8" y="24"/>
                      <a:pt x="9" y="25"/>
                      <a:pt x="11" y="24"/>
                    </a:cubicBezTo>
                    <a:cubicBezTo>
                      <a:pt x="12" y="23"/>
                      <a:pt x="12" y="23"/>
                      <a:pt x="12" y="22"/>
                    </a:cubicBezTo>
                    <a:cubicBezTo>
                      <a:pt x="12" y="21"/>
                      <a:pt x="12" y="20"/>
                      <a:pt x="11" y="20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0" y="18"/>
                      <a:pt x="0" y="8"/>
                      <a:pt x="2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7" y="1"/>
                      <a:pt x="8" y="2"/>
                      <a:pt x="10" y="4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6" y="13"/>
                      <a:pt x="20" y="16"/>
                      <a:pt x="25" y="17"/>
                    </a:cubicBezTo>
                    <a:cubicBezTo>
                      <a:pt x="26" y="17"/>
                      <a:pt x="26" y="17"/>
                      <a:pt x="27" y="17"/>
                    </a:cubicBezTo>
                    <a:cubicBezTo>
                      <a:pt x="30" y="24"/>
                      <a:pt x="28" y="30"/>
                      <a:pt x="27" y="36"/>
                    </a:cubicBezTo>
                    <a:cubicBezTo>
                      <a:pt x="26" y="39"/>
                      <a:pt x="23" y="39"/>
                      <a:pt x="21" y="37"/>
                    </a:cubicBezTo>
                    <a:close/>
                  </a:path>
                </a:pathLst>
              </a:custGeom>
              <a:solidFill>
                <a:srgbClr val="726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2" name="Freeform 728"/>
              <p:cNvSpPr>
                <a:spLocks/>
              </p:cNvSpPr>
              <p:nvPr/>
            </p:nvSpPr>
            <p:spPr bwMode="auto">
              <a:xfrm>
                <a:off x="4407" y="1204"/>
                <a:ext cx="64" cy="101"/>
              </a:xfrm>
              <a:custGeom>
                <a:avLst/>
                <a:gdLst>
                  <a:gd name="T0" fmla="*/ 33 w 44"/>
                  <a:gd name="T1" fmla="*/ 45 h 70"/>
                  <a:gd name="T2" fmla="*/ 36 w 44"/>
                  <a:gd name="T3" fmla="*/ 62 h 70"/>
                  <a:gd name="T4" fmla="*/ 39 w 44"/>
                  <a:gd name="T5" fmla="*/ 63 h 70"/>
                  <a:gd name="T6" fmla="*/ 44 w 44"/>
                  <a:gd name="T7" fmla="*/ 66 h 70"/>
                  <a:gd name="T8" fmla="*/ 39 w 44"/>
                  <a:gd name="T9" fmla="*/ 70 h 70"/>
                  <a:gd name="T10" fmla="*/ 35 w 44"/>
                  <a:gd name="T11" fmla="*/ 67 h 70"/>
                  <a:gd name="T12" fmla="*/ 31 w 44"/>
                  <a:gd name="T13" fmla="*/ 64 h 70"/>
                  <a:gd name="T14" fmla="*/ 28 w 44"/>
                  <a:gd name="T15" fmla="*/ 45 h 70"/>
                  <a:gd name="T16" fmla="*/ 20 w 44"/>
                  <a:gd name="T17" fmla="*/ 24 h 70"/>
                  <a:gd name="T18" fmla="*/ 8 w 44"/>
                  <a:gd name="T19" fmla="*/ 14 h 70"/>
                  <a:gd name="T20" fmla="*/ 0 w 44"/>
                  <a:gd name="T21" fmla="*/ 0 h 70"/>
                  <a:gd name="T22" fmla="*/ 20 w 44"/>
                  <a:gd name="T23" fmla="*/ 18 h 70"/>
                  <a:gd name="T24" fmla="*/ 30 w 44"/>
                  <a:gd name="T25" fmla="*/ 37 h 70"/>
                  <a:gd name="T26" fmla="*/ 33 w 44"/>
                  <a:gd name="T27" fmla="*/ 43 h 70"/>
                  <a:gd name="T28" fmla="*/ 33 w 44"/>
                  <a:gd name="T29" fmla="*/ 43 h 70"/>
                  <a:gd name="T30" fmla="*/ 33 w 44"/>
                  <a:gd name="T31" fmla="*/ 4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70">
                    <a:moveTo>
                      <a:pt x="33" y="45"/>
                    </a:moveTo>
                    <a:cubicBezTo>
                      <a:pt x="28" y="49"/>
                      <a:pt x="30" y="59"/>
                      <a:pt x="36" y="62"/>
                    </a:cubicBezTo>
                    <a:cubicBezTo>
                      <a:pt x="37" y="62"/>
                      <a:pt x="38" y="62"/>
                      <a:pt x="39" y="63"/>
                    </a:cubicBezTo>
                    <a:cubicBezTo>
                      <a:pt x="41" y="63"/>
                      <a:pt x="44" y="64"/>
                      <a:pt x="44" y="66"/>
                    </a:cubicBezTo>
                    <a:cubicBezTo>
                      <a:pt x="43" y="68"/>
                      <a:pt x="41" y="69"/>
                      <a:pt x="39" y="70"/>
                    </a:cubicBezTo>
                    <a:cubicBezTo>
                      <a:pt x="36" y="70"/>
                      <a:pt x="35" y="69"/>
                      <a:pt x="35" y="67"/>
                    </a:cubicBezTo>
                    <a:cubicBezTo>
                      <a:pt x="34" y="65"/>
                      <a:pt x="33" y="64"/>
                      <a:pt x="31" y="64"/>
                    </a:cubicBezTo>
                    <a:cubicBezTo>
                      <a:pt x="29" y="58"/>
                      <a:pt x="29" y="51"/>
                      <a:pt x="28" y="45"/>
                    </a:cubicBezTo>
                    <a:cubicBezTo>
                      <a:pt x="26" y="38"/>
                      <a:pt x="24" y="30"/>
                      <a:pt x="20" y="24"/>
                    </a:cubicBezTo>
                    <a:cubicBezTo>
                      <a:pt x="17" y="20"/>
                      <a:pt x="11" y="17"/>
                      <a:pt x="8" y="14"/>
                    </a:cubicBezTo>
                    <a:cubicBezTo>
                      <a:pt x="4" y="10"/>
                      <a:pt x="1" y="6"/>
                      <a:pt x="0" y="0"/>
                    </a:cubicBezTo>
                    <a:cubicBezTo>
                      <a:pt x="7" y="6"/>
                      <a:pt x="14" y="12"/>
                      <a:pt x="20" y="18"/>
                    </a:cubicBezTo>
                    <a:cubicBezTo>
                      <a:pt x="26" y="23"/>
                      <a:pt x="29" y="30"/>
                      <a:pt x="30" y="37"/>
                    </a:cubicBezTo>
                    <a:cubicBezTo>
                      <a:pt x="31" y="39"/>
                      <a:pt x="32" y="41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4"/>
                      <a:pt x="34" y="44"/>
                      <a:pt x="33" y="45"/>
                    </a:cubicBezTo>
                    <a:close/>
                  </a:path>
                </a:pathLst>
              </a:custGeom>
              <a:solidFill>
                <a:srgbClr val="5B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3" name="Freeform 729"/>
              <p:cNvSpPr>
                <a:spLocks/>
              </p:cNvSpPr>
              <p:nvPr/>
            </p:nvSpPr>
            <p:spPr bwMode="auto">
              <a:xfrm>
                <a:off x="4398" y="1182"/>
                <a:ext cx="9" cy="22"/>
              </a:xfrm>
              <a:custGeom>
                <a:avLst/>
                <a:gdLst>
                  <a:gd name="T0" fmla="*/ 2 w 6"/>
                  <a:gd name="T1" fmla="*/ 10 h 15"/>
                  <a:gd name="T2" fmla="*/ 1 w 6"/>
                  <a:gd name="T3" fmla="*/ 4 h 15"/>
                  <a:gd name="T4" fmla="*/ 1 w 6"/>
                  <a:gd name="T5" fmla="*/ 1 h 15"/>
                  <a:gd name="T6" fmla="*/ 5 w 6"/>
                  <a:gd name="T7" fmla="*/ 2 h 15"/>
                  <a:gd name="T8" fmla="*/ 4 w 6"/>
                  <a:gd name="T9" fmla="*/ 8 h 15"/>
                  <a:gd name="T10" fmla="*/ 6 w 6"/>
                  <a:gd name="T11" fmla="*/ 15 h 15"/>
                  <a:gd name="T12" fmla="*/ 2 w 6"/>
                  <a:gd name="T13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2" y="10"/>
                    </a:moveTo>
                    <a:cubicBezTo>
                      <a:pt x="2" y="8"/>
                      <a:pt x="2" y="6"/>
                      <a:pt x="1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3" y="0"/>
                      <a:pt x="4" y="1"/>
                      <a:pt x="5" y="2"/>
                    </a:cubicBezTo>
                    <a:cubicBezTo>
                      <a:pt x="2" y="4"/>
                      <a:pt x="3" y="6"/>
                      <a:pt x="4" y="8"/>
                    </a:cubicBezTo>
                    <a:cubicBezTo>
                      <a:pt x="5" y="10"/>
                      <a:pt x="6" y="13"/>
                      <a:pt x="6" y="15"/>
                    </a:cubicBezTo>
                    <a:cubicBezTo>
                      <a:pt x="4" y="14"/>
                      <a:pt x="5" y="11"/>
                      <a:pt x="2" y="10"/>
                    </a:cubicBezTo>
                    <a:close/>
                  </a:path>
                </a:pathLst>
              </a:custGeom>
              <a:solidFill>
                <a:srgbClr val="5B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4" name="Freeform 730"/>
              <p:cNvSpPr>
                <a:spLocks/>
              </p:cNvSpPr>
              <p:nvPr/>
            </p:nvSpPr>
            <p:spPr bwMode="auto">
              <a:xfrm>
                <a:off x="4768" y="1445"/>
                <a:ext cx="78" cy="101"/>
              </a:xfrm>
              <a:custGeom>
                <a:avLst/>
                <a:gdLst>
                  <a:gd name="T0" fmla="*/ 38 w 54"/>
                  <a:gd name="T1" fmla="*/ 33 h 70"/>
                  <a:gd name="T2" fmla="*/ 54 w 54"/>
                  <a:gd name="T3" fmla="*/ 67 h 70"/>
                  <a:gd name="T4" fmla="*/ 49 w 54"/>
                  <a:gd name="T5" fmla="*/ 68 h 70"/>
                  <a:gd name="T6" fmla="*/ 46 w 54"/>
                  <a:gd name="T7" fmla="*/ 65 h 70"/>
                  <a:gd name="T8" fmla="*/ 45 w 54"/>
                  <a:gd name="T9" fmla="*/ 62 h 70"/>
                  <a:gd name="T10" fmla="*/ 32 w 54"/>
                  <a:gd name="T11" fmla="*/ 42 h 70"/>
                  <a:gd name="T12" fmla="*/ 21 w 54"/>
                  <a:gd name="T13" fmla="*/ 28 h 70"/>
                  <a:gd name="T14" fmla="*/ 17 w 54"/>
                  <a:gd name="T15" fmla="*/ 25 h 70"/>
                  <a:gd name="T16" fmla="*/ 14 w 54"/>
                  <a:gd name="T17" fmla="*/ 22 h 70"/>
                  <a:gd name="T18" fmla="*/ 12 w 54"/>
                  <a:gd name="T19" fmla="*/ 18 h 70"/>
                  <a:gd name="T20" fmla="*/ 7 w 54"/>
                  <a:gd name="T21" fmla="*/ 12 h 70"/>
                  <a:gd name="T22" fmla="*/ 0 w 54"/>
                  <a:gd name="T23" fmla="*/ 2 h 70"/>
                  <a:gd name="T24" fmla="*/ 0 w 54"/>
                  <a:gd name="T25" fmla="*/ 1 h 70"/>
                  <a:gd name="T26" fmla="*/ 1 w 54"/>
                  <a:gd name="T27" fmla="*/ 1 h 70"/>
                  <a:gd name="T28" fmla="*/ 4 w 54"/>
                  <a:gd name="T29" fmla="*/ 1 h 70"/>
                  <a:gd name="T30" fmla="*/ 21 w 54"/>
                  <a:gd name="T31" fmla="*/ 16 h 70"/>
                  <a:gd name="T32" fmla="*/ 31 w 54"/>
                  <a:gd name="T33" fmla="*/ 29 h 70"/>
                  <a:gd name="T34" fmla="*/ 38 w 54"/>
                  <a:gd name="T35" fmla="*/ 3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70">
                    <a:moveTo>
                      <a:pt x="38" y="33"/>
                    </a:moveTo>
                    <a:cubicBezTo>
                      <a:pt x="44" y="44"/>
                      <a:pt x="50" y="55"/>
                      <a:pt x="54" y="67"/>
                    </a:cubicBezTo>
                    <a:cubicBezTo>
                      <a:pt x="53" y="70"/>
                      <a:pt x="51" y="69"/>
                      <a:pt x="49" y="68"/>
                    </a:cubicBezTo>
                    <a:cubicBezTo>
                      <a:pt x="47" y="67"/>
                      <a:pt x="45" y="67"/>
                      <a:pt x="46" y="65"/>
                    </a:cubicBezTo>
                    <a:cubicBezTo>
                      <a:pt x="47" y="63"/>
                      <a:pt x="46" y="62"/>
                      <a:pt x="45" y="62"/>
                    </a:cubicBezTo>
                    <a:cubicBezTo>
                      <a:pt x="41" y="55"/>
                      <a:pt x="37" y="48"/>
                      <a:pt x="32" y="42"/>
                    </a:cubicBezTo>
                    <a:cubicBezTo>
                      <a:pt x="28" y="37"/>
                      <a:pt x="24" y="33"/>
                      <a:pt x="21" y="28"/>
                    </a:cubicBezTo>
                    <a:cubicBezTo>
                      <a:pt x="20" y="27"/>
                      <a:pt x="18" y="26"/>
                      <a:pt x="17" y="25"/>
                    </a:cubicBezTo>
                    <a:cubicBezTo>
                      <a:pt x="16" y="24"/>
                      <a:pt x="15" y="23"/>
                      <a:pt x="14" y="22"/>
                    </a:cubicBezTo>
                    <a:cubicBezTo>
                      <a:pt x="14" y="20"/>
                      <a:pt x="13" y="19"/>
                      <a:pt x="12" y="18"/>
                    </a:cubicBezTo>
                    <a:cubicBezTo>
                      <a:pt x="10" y="16"/>
                      <a:pt x="7" y="15"/>
                      <a:pt x="7" y="12"/>
                    </a:cubicBezTo>
                    <a:cubicBezTo>
                      <a:pt x="6" y="7"/>
                      <a:pt x="2" y="5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3" y="0"/>
                      <a:pt x="4" y="1"/>
                    </a:cubicBezTo>
                    <a:cubicBezTo>
                      <a:pt x="11" y="4"/>
                      <a:pt x="16" y="10"/>
                      <a:pt x="21" y="16"/>
                    </a:cubicBezTo>
                    <a:cubicBezTo>
                      <a:pt x="24" y="20"/>
                      <a:pt x="28" y="24"/>
                      <a:pt x="31" y="29"/>
                    </a:cubicBezTo>
                    <a:cubicBezTo>
                      <a:pt x="32" y="32"/>
                      <a:pt x="35" y="33"/>
                      <a:pt x="38" y="33"/>
                    </a:cubicBezTo>
                    <a:close/>
                  </a:path>
                </a:pathLst>
              </a:custGeom>
              <a:solidFill>
                <a:srgbClr val="DFAB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5" name="Freeform 731"/>
              <p:cNvSpPr>
                <a:spLocks/>
              </p:cNvSpPr>
              <p:nvPr/>
            </p:nvSpPr>
            <p:spPr bwMode="auto">
              <a:xfrm>
                <a:off x="4793" y="1480"/>
                <a:ext cx="62" cy="95"/>
              </a:xfrm>
              <a:custGeom>
                <a:avLst/>
                <a:gdLst>
                  <a:gd name="T0" fmla="*/ 0 w 43"/>
                  <a:gd name="T1" fmla="*/ 0 h 66"/>
                  <a:gd name="T2" fmla="*/ 6 w 43"/>
                  <a:gd name="T3" fmla="*/ 4 h 66"/>
                  <a:gd name="T4" fmla="*/ 23 w 43"/>
                  <a:gd name="T5" fmla="*/ 27 h 66"/>
                  <a:gd name="T6" fmla="*/ 32 w 43"/>
                  <a:gd name="T7" fmla="*/ 39 h 66"/>
                  <a:gd name="T8" fmla="*/ 32 w 43"/>
                  <a:gd name="T9" fmla="*/ 40 h 66"/>
                  <a:gd name="T10" fmla="*/ 31 w 43"/>
                  <a:gd name="T11" fmla="*/ 42 h 66"/>
                  <a:gd name="T12" fmla="*/ 37 w 43"/>
                  <a:gd name="T13" fmla="*/ 43 h 66"/>
                  <a:gd name="T14" fmla="*/ 43 w 43"/>
                  <a:gd name="T15" fmla="*/ 66 h 66"/>
                  <a:gd name="T16" fmla="*/ 28 w 43"/>
                  <a:gd name="T17" fmla="*/ 50 h 66"/>
                  <a:gd name="T18" fmla="*/ 23 w 43"/>
                  <a:gd name="T19" fmla="*/ 41 h 66"/>
                  <a:gd name="T20" fmla="*/ 23 w 43"/>
                  <a:gd name="T21" fmla="*/ 41 h 66"/>
                  <a:gd name="T22" fmla="*/ 13 w 43"/>
                  <a:gd name="T23" fmla="*/ 23 h 66"/>
                  <a:gd name="T24" fmla="*/ 3 w 43"/>
                  <a:gd name="T25" fmla="*/ 7 h 66"/>
                  <a:gd name="T26" fmla="*/ 3 w 43"/>
                  <a:gd name="T27" fmla="*/ 7 h 66"/>
                  <a:gd name="T28" fmla="*/ 0 w 43"/>
                  <a:gd name="T2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66">
                    <a:moveTo>
                      <a:pt x="0" y="0"/>
                    </a:moveTo>
                    <a:cubicBezTo>
                      <a:pt x="3" y="0"/>
                      <a:pt x="4" y="2"/>
                      <a:pt x="6" y="4"/>
                    </a:cubicBezTo>
                    <a:cubicBezTo>
                      <a:pt x="10" y="13"/>
                      <a:pt x="18" y="18"/>
                      <a:pt x="23" y="27"/>
                    </a:cubicBezTo>
                    <a:cubicBezTo>
                      <a:pt x="25" y="31"/>
                      <a:pt x="28" y="36"/>
                      <a:pt x="32" y="39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2"/>
                      <a:pt x="29" y="42"/>
                      <a:pt x="31" y="42"/>
                    </a:cubicBezTo>
                    <a:cubicBezTo>
                      <a:pt x="32" y="42"/>
                      <a:pt x="35" y="46"/>
                      <a:pt x="37" y="43"/>
                    </a:cubicBezTo>
                    <a:cubicBezTo>
                      <a:pt x="40" y="50"/>
                      <a:pt x="42" y="58"/>
                      <a:pt x="43" y="66"/>
                    </a:cubicBezTo>
                    <a:cubicBezTo>
                      <a:pt x="39" y="60"/>
                      <a:pt x="33" y="55"/>
                      <a:pt x="28" y="50"/>
                    </a:cubicBezTo>
                    <a:cubicBezTo>
                      <a:pt x="26" y="47"/>
                      <a:pt x="24" y="44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18" y="36"/>
                      <a:pt x="16" y="29"/>
                      <a:pt x="13" y="23"/>
                    </a:cubicBezTo>
                    <a:cubicBezTo>
                      <a:pt x="10" y="18"/>
                      <a:pt x="6" y="12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926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6" name="Freeform 732"/>
              <p:cNvSpPr>
                <a:spLocks/>
              </p:cNvSpPr>
              <p:nvPr/>
            </p:nvSpPr>
            <p:spPr bwMode="auto">
              <a:xfrm>
                <a:off x="4774" y="1441"/>
                <a:ext cx="49" cy="55"/>
              </a:xfrm>
              <a:custGeom>
                <a:avLst/>
                <a:gdLst>
                  <a:gd name="T0" fmla="*/ 34 w 34"/>
                  <a:gd name="T1" fmla="*/ 36 h 38"/>
                  <a:gd name="T2" fmla="*/ 24 w 34"/>
                  <a:gd name="T3" fmla="*/ 32 h 38"/>
                  <a:gd name="T4" fmla="*/ 11 w 34"/>
                  <a:gd name="T5" fmla="*/ 13 h 38"/>
                  <a:gd name="T6" fmla="*/ 0 w 34"/>
                  <a:gd name="T7" fmla="*/ 4 h 38"/>
                  <a:gd name="T8" fmla="*/ 16 w 34"/>
                  <a:gd name="T9" fmla="*/ 9 h 38"/>
                  <a:gd name="T10" fmla="*/ 29 w 34"/>
                  <a:gd name="T11" fmla="*/ 29 h 38"/>
                  <a:gd name="T12" fmla="*/ 34 w 34"/>
                  <a:gd name="T13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8">
                    <a:moveTo>
                      <a:pt x="34" y="36"/>
                    </a:moveTo>
                    <a:cubicBezTo>
                      <a:pt x="31" y="38"/>
                      <a:pt x="26" y="36"/>
                      <a:pt x="24" y="32"/>
                    </a:cubicBezTo>
                    <a:cubicBezTo>
                      <a:pt x="21" y="25"/>
                      <a:pt x="15" y="20"/>
                      <a:pt x="11" y="13"/>
                    </a:cubicBezTo>
                    <a:cubicBezTo>
                      <a:pt x="7" y="10"/>
                      <a:pt x="3" y="7"/>
                      <a:pt x="0" y="4"/>
                    </a:cubicBezTo>
                    <a:cubicBezTo>
                      <a:pt x="7" y="0"/>
                      <a:pt x="9" y="0"/>
                      <a:pt x="16" y="9"/>
                    </a:cubicBezTo>
                    <a:cubicBezTo>
                      <a:pt x="21" y="15"/>
                      <a:pt x="26" y="22"/>
                      <a:pt x="29" y="29"/>
                    </a:cubicBezTo>
                    <a:cubicBezTo>
                      <a:pt x="30" y="32"/>
                      <a:pt x="34" y="33"/>
                      <a:pt x="34" y="36"/>
                    </a:cubicBezTo>
                    <a:close/>
                  </a:path>
                </a:pathLst>
              </a:custGeom>
              <a:solidFill>
                <a:srgbClr val="D9D5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7" name="Freeform 733"/>
              <p:cNvSpPr>
                <a:spLocks/>
              </p:cNvSpPr>
              <p:nvPr/>
            </p:nvSpPr>
            <p:spPr bwMode="auto">
              <a:xfrm>
                <a:off x="4651" y="1386"/>
                <a:ext cx="35" cy="62"/>
              </a:xfrm>
              <a:custGeom>
                <a:avLst/>
                <a:gdLst>
                  <a:gd name="T0" fmla="*/ 24 w 24"/>
                  <a:gd name="T1" fmla="*/ 43 h 43"/>
                  <a:gd name="T2" fmla="*/ 12 w 24"/>
                  <a:gd name="T3" fmla="*/ 36 h 43"/>
                  <a:gd name="T4" fmla="*/ 7 w 24"/>
                  <a:gd name="T5" fmla="*/ 35 h 43"/>
                  <a:gd name="T6" fmla="*/ 5 w 24"/>
                  <a:gd name="T7" fmla="*/ 28 h 43"/>
                  <a:gd name="T8" fmla="*/ 4 w 24"/>
                  <a:gd name="T9" fmla="*/ 31 h 43"/>
                  <a:gd name="T10" fmla="*/ 2 w 24"/>
                  <a:gd name="T11" fmla="*/ 35 h 43"/>
                  <a:gd name="T12" fmla="*/ 0 w 24"/>
                  <a:gd name="T13" fmla="*/ 31 h 43"/>
                  <a:gd name="T14" fmla="*/ 4 w 24"/>
                  <a:gd name="T15" fmla="*/ 15 h 43"/>
                  <a:gd name="T16" fmla="*/ 10 w 24"/>
                  <a:gd name="T17" fmla="*/ 12 h 43"/>
                  <a:gd name="T18" fmla="*/ 11 w 24"/>
                  <a:gd name="T19" fmla="*/ 19 h 43"/>
                  <a:gd name="T20" fmla="*/ 10 w 24"/>
                  <a:gd name="T21" fmla="*/ 29 h 43"/>
                  <a:gd name="T22" fmla="*/ 15 w 24"/>
                  <a:gd name="T23" fmla="*/ 19 h 43"/>
                  <a:gd name="T24" fmla="*/ 13 w 24"/>
                  <a:gd name="T25" fmla="*/ 5 h 43"/>
                  <a:gd name="T26" fmla="*/ 14 w 24"/>
                  <a:gd name="T27" fmla="*/ 0 h 43"/>
                  <a:gd name="T28" fmla="*/ 16 w 24"/>
                  <a:gd name="T29" fmla="*/ 13 h 43"/>
                  <a:gd name="T30" fmla="*/ 23 w 24"/>
                  <a:gd name="T31" fmla="*/ 24 h 43"/>
                  <a:gd name="T32" fmla="*/ 20 w 24"/>
                  <a:gd name="T33" fmla="*/ 31 h 43"/>
                  <a:gd name="T34" fmla="*/ 21 w 24"/>
                  <a:gd name="T35" fmla="*/ 39 h 43"/>
                  <a:gd name="T36" fmla="*/ 24 w 24"/>
                  <a:gd name="T3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43">
                    <a:moveTo>
                      <a:pt x="24" y="43"/>
                    </a:moveTo>
                    <a:cubicBezTo>
                      <a:pt x="20" y="41"/>
                      <a:pt x="16" y="39"/>
                      <a:pt x="12" y="36"/>
                    </a:cubicBezTo>
                    <a:cubicBezTo>
                      <a:pt x="11" y="35"/>
                      <a:pt x="9" y="34"/>
                      <a:pt x="7" y="35"/>
                    </a:cubicBezTo>
                    <a:cubicBezTo>
                      <a:pt x="2" y="34"/>
                      <a:pt x="5" y="30"/>
                      <a:pt x="5" y="28"/>
                    </a:cubicBezTo>
                    <a:cubicBezTo>
                      <a:pt x="5" y="29"/>
                      <a:pt x="5" y="30"/>
                      <a:pt x="4" y="31"/>
                    </a:cubicBezTo>
                    <a:cubicBezTo>
                      <a:pt x="4" y="32"/>
                      <a:pt x="4" y="35"/>
                      <a:pt x="2" y="35"/>
                    </a:cubicBezTo>
                    <a:cubicBezTo>
                      <a:pt x="0" y="35"/>
                      <a:pt x="0" y="32"/>
                      <a:pt x="0" y="31"/>
                    </a:cubicBezTo>
                    <a:cubicBezTo>
                      <a:pt x="0" y="25"/>
                      <a:pt x="3" y="20"/>
                      <a:pt x="4" y="15"/>
                    </a:cubicBezTo>
                    <a:cubicBezTo>
                      <a:pt x="5" y="12"/>
                      <a:pt x="8" y="13"/>
                      <a:pt x="10" y="12"/>
                    </a:cubicBezTo>
                    <a:cubicBezTo>
                      <a:pt x="12" y="14"/>
                      <a:pt x="11" y="17"/>
                      <a:pt x="11" y="19"/>
                    </a:cubicBezTo>
                    <a:cubicBezTo>
                      <a:pt x="10" y="23"/>
                      <a:pt x="9" y="26"/>
                      <a:pt x="10" y="29"/>
                    </a:cubicBezTo>
                    <a:cubicBezTo>
                      <a:pt x="15" y="26"/>
                      <a:pt x="16" y="23"/>
                      <a:pt x="15" y="19"/>
                    </a:cubicBezTo>
                    <a:cubicBezTo>
                      <a:pt x="13" y="14"/>
                      <a:pt x="13" y="10"/>
                      <a:pt x="13" y="5"/>
                    </a:cubicBezTo>
                    <a:cubicBezTo>
                      <a:pt x="13" y="3"/>
                      <a:pt x="13" y="1"/>
                      <a:pt x="14" y="0"/>
                    </a:cubicBezTo>
                    <a:cubicBezTo>
                      <a:pt x="15" y="4"/>
                      <a:pt x="15" y="9"/>
                      <a:pt x="16" y="13"/>
                    </a:cubicBezTo>
                    <a:cubicBezTo>
                      <a:pt x="17" y="17"/>
                      <a:pt x="19" y="21"/>
                      <a:pt x="23" y="24"/>
                    </a:cubicBezTo>
                    <a:cubicBezTo>
                      <a:pt x="22" y="26"/>
                      <a:pt x="20" y="28"/>
                      <a:pt x="20" y="31"/>
                    </a:cubicBezTo>
                    <a:cubicBezTo>
                      <a:pt x="16" y="35"/>
                      <a:pt x="16" y="35"/>
                      <a:pt x="21" y="39"/>
                    </a:cubicBezTo>
                    <a:cubicBezTo>
                      <a:pt x="22" y="40"/>
                      <a:pt x="24" y="41"/>
                      <a:pt x="24" y="43"/>
                    </a:cubicBezTo>
                    <a:close/>
                  </a:path>
                </a:pathLst>
              </a:custGeom>
              <a:solidFill>
                <a:srgbClr val="6259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8" name="Freeform 734"/>
              <p:cNvSpPr>
                <a:spLocks/>
              </p:cNvSpPr>
              <p:nvPr/>
            </p:nvSpPr>
            <p:spPr bwMode="auto">
              <a:xfrm>
                <a:off x="4715" y="1442"/>
                <a:ext cx="66" cy="20"/>
              </a:xfrm>
              <a:custGeom>
                <a:avLst/>
                <a:gdLst>
                  <a:gd name="T0" fmla="*/ 38 w 46"/>
                  <a:gd name="T1" fmla="*/ 3 h 14"/>
                  <a:gd name="T2" fmla="*/ 44 w 46"/>
                  <a:gd name="T3" fmla="*/ 11 h 14"/>
                  <a:gd name="T4" fmla="*/ 44 w 46"/>
                  <a:gd name="T5" fmla="*/ 14 h 14"/>
                  <a:gd name="T6" fmla="*/ 29 w 46"/>
                  <a:gd name="T7" fmla="*/ 6 h 14"/>
                  <a:gd name="T8" fmla="*/ 25 w 46"/>
                  <a:gd name="T9" fmla="*/ 7 h 14"/>
                  <a:gd name="T10" fmla="*/ 16 w 46"/>
                  <a:gd name="T11" fmla="*/ 8 h 14"/>
                  <a:gd name="T12" fmla="*/ 5 w 46"/>
                  <a:gd name="T13" fmla="*/ 6 h 14"/>
                  <a:gd name="T14" fmla="*/ 0 w 46"/>
                  <a:gd name="T15" fmla="*/ 5 h 14"/>
                  <a:gd name="T16" fmla="*/ 38 w 46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14">
                    <a:moveTo>
                      <a:pt x="38" y="3"/>
                    </a:moveTo>
                    <a:cubicBezTo>
                      <a:pt x="40" y="6"/>
                      <a:pt x="42" y="8"/>
                      <a:pt x="44" y="11"/>
                    </a:cubicBezTo>
                    <a:cubicBezTo>
                      <a:pt x="45" y="12"/>
                      <a:pt x="46" y="13"/>
                      <a:pt x="44" y="14"/>
                    </a:cubicBezTo>
                    <a:cubicBezTo>
                      <a:pt x="39" y="11"/>
                      <a:pt x="34" y="9"/>
                      <a:pt x="29" y="6"/>
                    </a:cubicBezTo>
                    <a:cubicBezTo>
                      <a:pt x="27" y="6"/>
                      <a:pt x="26" y="5"/>
                      <a:pt x="25" y="7"/>
                    </a:cubicBezTo>
                    <a:cubicBezTo>
                      <a:pt x="22" y="10"/>
                      <a:pt x="19" y="9"/>
                      <a:pt x="16" y="8"/>
                    </a:cubicBezTo>
                    <a:cubicBezTo>
                      <a:pt x="12" y="8"/>
                      <a:pt x="9" y="6"/>
                      <a:pt x="5" y="6"/>
                    </a:cubicBezTo>
                    <a:cubicBezTo>
                      <a:pt x="3" y="6"/>
                      <a:pt x="1" y="7"/>
                      <a:pt x="0" y="5"/>
                    </a:cubicBezTo>
                    <a:cubicBezTo>
                      <a:pt x="12" y="0"/>
                      <a:pt x="25" y="0"/>
                      <a:pt x="38" y="3"/>
                    </a:cubicBezTo>
                    <a:close/>
                  </a:path>
                </a:pathLst>
              </a:custGeom>
              <a:solidFill>
                <a:srgbClr val="7C5F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89" name="Freeform 735"/>
              <p:cNvSpPr>
                <a:spLocks/>
              </p:cNvSpPr>
              <p:nvPr/>
            </p:nvSpPr>
            <p:spPr bwMode="auto">
              <a:xfrm>
                <a:off x="4722" y="1447"/>
                <a:ext cx="64" cy="24"/>
              </a:xfrm>
              <a:custGeom>
                <a:avLst/>
                <a:gdLst>
                  <a:gd name="T0" fmla="*/ 0 w 44"/>
                  <a:gd name="T1" fmla="*/ 3 h 17"/>
                  <a:gd name="T2" fmla="*/ 9 w 44"/>
                  <a:gd name="T3" fmla="*/ 4 h 17"/>
                  <a:gd name="T4" fmla="*/ 19 w 44"/>
                  <a:gd name="T5" fmla="*/ 1 h 17"/>
                  <a:gd name="T6" fmla="*/ 21 w 44"/>
                  <a:gd name="T7" fmla="*/ 1 h 17"/>
                  <a:gd name="T8" fmla="*/ 31 w 44"/>
                  <a:gd name="T9" fmla="*/ 6 h 17"/>
                  <a:gd name="T10" fmla="*/ 39 w 44"/>
                  <a:gd name="T11" fmla="*/ 11 h 17"/>
                  <a:gd name="T12" fmla="*/ 44 w 44"/>
                  <a:gd name="T13" fmla="*/ 17 h 17"/>
                  <a:gd name="T14" fmla="*/ 38 w 44"/>
                  <a:gd name="T15" fmla="*/ 12 h 17"/>
                  <a:gd name="T16" fmla="*/ 31 w 44"/>
                  <a:gd name="T17" fmla="*/ 10 h 17"/>
                  <a:gd name="T18" fmla="*/ 22 w 44"/>
                  <a:gd name="T19" fmla="*/ 10 h 17"/>
                  <a:gd name="T20" fmla="*/ 2 w 44"/>
                  <a:gd name="T21" fmla="*/ 4 h 17"/>
                  <a:gd name="T22" fmla="*/ 0 w 44"/>
                  <a:gd name="T23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17">
                    <a:moveTo>
                      <a:pt x="0" y="3"/>
                    </a:moveTo>
                    <a:cubicBezTo>
                      <a:pt x="3" y="2"/>
                      <a:pt x="6" y="4"/>
                      <a:pt x="9" y="4"/>
                    </a:cubicBezTo>
                    <a:cubicBezTo>
                      <a:pt x="13" y="4"/>
                      <a:pt x="17" y="7"/>
                      <a:pt x="19" y="1"/>
                    </a:cubicBezTo>
                    <a:cubicBezTo>
                      <a:pt x="20" y="0"/>
                      <a:pt x="21" y="1"/>
                      <a:pt x="21" y="1"/>
                    </a:cubicBezTo>
                    <a:cubicBezTo>
                      <a:pt x="24" y="3"/>
                      <a:pt x="28" y="3"/>
                      <a:pt x="31" y="6"/>
                    </a:cubicBezTo>
                    <a:cubicBezTo>
                      <a:pt x="33" y="8"/>
                      <a:pt x="37" y="8"/>
                      <a:pt x="39" y="11"/>
                    </a:cubicBezTo>
                    <a:cubicBezTo>
                      <a:pt x="40" y="14"/>
                      <a:pt x="44" y="14"/>
                      <a:pt x="44" y="17"/>
                    </a:cubicBezTo>
                    <a:cubicBezTo>
                      <a:pt x="41" y="17"/>
                      <a:pt x="40" y="14"/>
                      <a:pt x="38" y="12"/>
                    </a:cubicBezTo>
                    <a:cubicBezTo>
                      <a:pt x="36" y="9"/>
                      <a:pt x="34" y="8"/>
                      <a:pt x="31" y="10"/>
                    </a:cubicBezTo>
                    <a:cubicBezTo>
                      <a:pt x="28" y="12"/>
                      <a:pt x="25" y="12"/>
                      <a:pt x="22" y="10"/>
                    </a:cubicBezTo>
                    <a:cubicBezTo>
                      <a:pt x="16" y="6"/>
                      <a:pt x="8" y="6"/>
                      <a:pt x="2" y="4"/>
                    </a:cubicBezTo>
                    <a:cubicBezTo>
                      <a:pt x="1" y="4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3A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0" name="Freeform 736"/>
              <p:cNvSpPr>
                <a:spLocks/>
              </p:cNvSpPr>
              <p:nvPr/>
            </p:nvSpPr>
            <p:spPr bwMode="auto">
              <a:xfrm>
                <a:off x="4670" y="1431"/>
                <a:ext cx="23" cy="17"/>
              </a:xfrm>
              <a:custGeom>
                <a:avLst/>
                <a:gdLst>
                  <a:gd name="T0" fmla="*/ 11 w 16"/>
                  <a:gd name="T1" fmla="*/ 12 h 12"/>
                  <a:gd name="T2" fmla="*/ 3 w 16"/>
                  <a:gd name="T3" fmla="*/ 6 h 12"/>
                  <a:gd name="T4" fmla="*/ 1 w 16"/>
                  <a:gd name="T5" fmla="*/ 3 h 12"/>
                  <a:gd name="T6" fmla="*/ 4 w 16"/>
                  <a:gd name="T7" fmla="*/ 1 h 12"/>
                  <a:gd name="T8" fmla="*/ 7 w 16"/>
                  <a:gd name="T9" fmla="*/ 0 h 12"/>
                  <a:gd name="T10" fmla="*/ 9 w 16"/>
                  <a:gd name="T11" fmla="*/ 5 h 12"/>
                  <a:gd name="T12" fmla="*/ 11 w 16"/>
                  <a:gd name="T13" fmla="*/ 3 h 12"/>
                  <a:gd name="T14" fmla="*/ 12 w 16"/>
                  <a:gd name="T15" fmla="*/ 11 h 12"/>
                  <a:gd name="T16" fmla="*/ 12 w 16"/>
                  <a:gd name="T17" fmla="*/ 12 h 12"/>
                  <a:gd name="T18" fmla="*/ 11 w 16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2">
                    <a:moveTo>
                      <a:pt x="11" y="12"/>
                    </a:moveTo>
                    <a:cubicBezTo>
                      <a:pt x="9" y="9"/>
                      <a:pt x="5" y="8"/>
                      <a:pt x="3" y="6"/>
                    </a:cubicBezTo>
                    <a:cubicBezTo>
                      <a:pt x="2" y="5"/>
                      <a:pt x="0" y="5"/>
                      <a:pt x="1" y="3"/>
                    </a:cubicBezTo>
                    <a:cubicBezTo>
                      <a:pt x="1" y="2"/>
                      <a:pt x="3" y="1"/>
                      <a:pt x="4" y="1"/>
                    </a:cubicBezTo>
                    <a:cubicBezTo>
                      <a:pt x="5" y="1"/>
                      <a:pt x="6" y="0"/>
                      <a:pt x="7" y="0"/>
                    </a:cubicBezTo>
                    <a:cubicBezTo>
                      <a:pt x="8" y="2"/>
                      <a:pt x="9" y="4"/>
                      <a:pt x="9" y="5"/>
                    </a:cubicBezTo>
                    <a:cubicBezTo>
                      <a:pt x="11" y="5"/>
                      <a:pt x="9" y="3"/>
                      <a:pt x="11" y="3"/>
                    </a:cubicBezTo>
                    <a:cubicBezTo>
                      <a:pt x="11" y="5"/>
                      <a:pt x="16" y="7"/>
                      <a:pt x="12" y="11"/>
                    </a:cubicBezTo>
                    <a:cubicBezTo>
                      <a:pt x="12" y="11"/>
                      <a:pt x="12" y="12"/>
                      <a:pt x="12" y="12"/>
                    </a:cubicBezTo>
                    <a:cubicBezTo>
                      <a:pt x="12" y="12"/>
                      <a:pt x="11" y="12"/>
                      <a:pt x="11" y="12"/>
                    </a:cubicBezTo>
                    <a:close/>
                  </a:path>
                </a:pathLst>
              </a:custGeom>
              <a:solidFill>
                <a:srgbClr val="9CA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1" name="Freeform 737"/>
              <p:cNvSpPr>
                <a:spLocks/>
              </p:cNvSpPr>
              <p:nvPr/>
            </p:nvSpPr>
            <p:spPr bwMode="auto">
              <a:xfrm>
                <a:off x="4797" y="1490"/>
                <a:ext cx="29" cy="49"/>
              </a:xfrm>
              <a:custGeom>
                <a:avLst/>
                <a:gdLst>
                  <a:gd name="T0" fmla="*/ 0 w 20"/>
                  <a:gd name="T1" fmla="*/ 0 h 34"/>
                  <a:gd name="T2" fmla="*/ 7 w 20"/>
                  <a:gd name="T3" fmla="*/ 10 h 34"/>
                  <a:gd name="T4" fmla="*/ 20 w 20"/>
                  <a:gd name="T5" fmla="*/ 34 h 34"/>
                  <a:gd name="T6" fmla="*/ 17 w 20"/>
                  <a:gd name="T7" fmla="*/ 32 h 34"/>
                  <a:gd name="T8" fmla="*/ 14 w 20"/>
                  <a:gd name="T9" fmla="*/ 25 h 34"/>
                  <a:gd name="T10" fmla="*/ 12 w 20"/>
                  <a:gd name="T11" fmla="*/ 21 h 34"/>
                  <a:gd name="T12" fmla="*/ 8 w 20"/>
                  <a:gd name="T13" fmla="*/ 15 h 34"/>
                  <a:gd name="T14" fmla="*/ 3 w 20"/>
                  <a:gd name="T15" fmla="*/ 6 h 34"/>
                  <a:gd name="T16" fmla="*/ 0 w 20"/>
                  <a:gd name="T1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34">
                    <a:moveTo>
                      <a:pt x="0" y="0"/>
                    </a:moveTo>
                    <a:cubicBezTo>
                      <a:pt x="4" y="3"/>
                      <a:pt x="5" y="6"/>
                      <a:pt x="7" y="10"/>
                    </a:cubicBezTo>
                    <a:cubicBezTo>
                      <a:pt x="12" y="18"/>
                      <a:pt x="17" y="25"/>
                      <a:pt x="20" y="34"/>
                    </a:cubicBezTo>
                    <a:cubicBezTo>
                      <a:pt x="18" y="34"/>
                      <a:pt x="18" y="33"/>
                      <a:pt x="17" y="32"/>
                    </a:cubicBezTo>
                    <a:cubicBezTo>
                      <a:pt x="16" y="29"/>
                      <a:pt x="14" y="28"/>
                      <a:pt x="14" y="25"/>
                    </a:cubicBezTo>
                    <a:cubicBezTo>
                      <a:pt x="14" y="23"/>
                      <a:pt x="12" y="23"/>
                      <a:pt x="12" y="21"/>
                    </a:cubicBezTo>
                    <a:cubicBezTo>
                      <a:pt x="10" y="20"/>
                      <a:pt x="9" y="17"/>
                      <a:pt x="8" y="15"/>
                    </a:cubicBezTo>
                    <a:cubicBezTo>
                      <a:pt x="7" y="11"/>
                      <a:pt x="5" y="9"/>
                      <a:pt x="3" y="6"/>
                    </a:cubicBezTo>
                    <a:cubicBezTo>
                      <a:pt x="3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3A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2" name="Freeform 738"/>
              <p:cNvSpPr>
                <a:spLocks/>
              </p:cNvSpPr>
              <p:nvPr/>
            </p:nvSpPr>
            <p:spPr bwMode="auto">
              <a:xfrm>
                <a:off x="4789" y="1477"/>
                <a:ext cx="10" cy="13"/>
              </a:xfrm>
              <a:custGeom>
                <a:avLst/>
                <a:gdLst>
                  <a:gd name="T0" fmla="*/ 3 w 7"/>
                  <a:gd name="T1" fmla="*/ 2 h 9"/>
                  <a:gd name="T2" fmla="*/ 6 w 7"/>
                  <a:gd name="T3" fmla="*/ 9 h 9"/>
                  <a:gd name="T4" fmla="*/ 0 w 7"/>
                  <a:gd name="T5" fmla="*/ 0 h 9"/>
                  <a:gd name="T6" fmla="*/ 3 w 7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9">
                    <a:moveTo>
                      <a:pt x="3" y="2"/>
                    </a:moveTo>
                    <a:cubicBezTo>
                      <a:pt x="4" y="5"/>
                      <a:pt x="7" y="6"/>
                      <a:pt x="6" y="9"/>
                    </a:cubicBezTo>
                    <a:cubicBezTo>
                      <a:pt x="4" y="6"/>
                      <a:pt x="1" y="4"/>
                      <a:pt x="0" y="0"/>
                    </a:cubicBezTo>
                    <a:cubicBezTo>
                      <a:pt x="2" y="0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3A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3" name="Freeform 739"/>
              <p:cNvSpPr>
                <a:spLocks/>
              </p:cNvSpPr>
              <p:nvPr/>
            </p:nvSpPr>
            <p:spPr bwMode="auto">
              <a:xfrm>
                <a:off x="4826" y="1539"/>
                <a:ext cx="7" cy="13"/>
              </a:xfrm>
              <a:custGeom>
                <a:avLst/>
                <a:gdLst>
                  <a:gd name="T0" fmla="*/ 0 w 5"/>
                  <a:gd name="T1" fmla="*/ 0 h 9"/>
                  <a:gd name="T2" fmla="*/ 5 w 5"/>
                  <a:gd name="T3" fmla="*/ 9 h 9"/>
                  <a:gd name="T4" fmla="*/ 1 w 5"/>
                  <a:gd name="T5" fmla="*/ 5 h 9"/>
                  <a:gd name="T6" fmla="*/ 0 w 5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0"/>
                    </a:moveTo>
                    <a:cubicBezTo>
                      <a:pt x="1" y="3"/>
                      <a:pt x="5" y="5"/>
                      <a:pt x="5" y="9"/>
                    </a:cubicBezTo>
                    <a:cubicBezTo>
                      <a:pt x="3" y="7"/>
                      <a:pt x="2" y="6"/>
                      <a:pt x="1" y="5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3A2D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4" name="Freeform 740"/>
              <p:cNvSpPr>
                <a:spLocks/>
              </p:cNvSpPr>
              <p:nvPr/>
            </p:nvSpPr>
            <p:spPr bwMode="auto">
              <a:xfrm>
                <a:off x="4319" y="2305"/>
                <a:ext cx="3" cy="9"/>
              </a:xfrm>
              <a:custGeom>
                <a:avLst/>
                <a:gdLst>
                  <a:gd name="T0" fmla="*/ 0 w 2"/>
                  <a:gd name="T1" fmla="*/ 0 h 6"/>
                  <a:gd name="T2" fmla="*/ 1 w 2"/>
                  <a:gd name="T3" fmla="*/ 6 h 6"/>
                  <a:gd name="T4" fmla="*/ 0 w 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2" y="2"/>
                      <a:pt x="1" y="4"/>
                      <a:pt x="1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5" name="Freeform 741"/>
              <p:cNvSpPr>
                <a:spLocks/>
              </p:cNvSpPr>
              <p:nvPr/>
            </p:nvSpPr>
            <p:spPr bwMode="auto">
              <a:xfrm>
                <a:off x="4371" y="2650"/>
                <a:ext cx="16" cy="21"/>
              </a:xfrm>
              <a:custGeom>
                <a:avLst/>
                <a:gdLst>
                  <a:gd name="T0" fmla="*/ 0 w 11"/>
                  <a:gd name="T1" fmla="*/ 13 h 14"/>
                  <a:gd name="T2" fmla="*/ 1 w 11"/>
                  <a:gd name="T3" fmla="*/ 0 h 14"/>
                  <a:gd name="T4" fmla="*/ 8 w 11"/>
                  <a:gd name="T5" fmla="*/ 0 h 14"/>
                  <a:gd name="T6" fmla="*/ 8 w 11"/>
                  <a:gd name="T7" fmla="*/ 2 h 14"/>
                  <a:gd name="T8" fmla="*/ 0 w 11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0" y="13"/>
                    </a:moveTo>
                    <a:cubicBezTo>
                      <a:pt x="4" y="11"/>
                      <a:pt x="5" y="5"/>
                      <a:pt x="1" y="0"/>
                    </a:cubicBezTo>
                    <a:cubicBezTo>
                      <a:pt x="3" y="0"/>
                      <a:pt x="6" y="0"/>
                      <a:pt x="8" y="0"/>
                    </a:cubicBezTo>
                    <a:cubicBezTo>
                      <a:pt x="8" y="1"/>
                      <a:pt x="8" y="2"/>
                      <a:pt x="8" y="2"/>
                    </a:cubicBezTo>
                    <a:cubicBezTo>
                      <a:pt x="11" y="13"/>
                      <a:pt x="10" y="14"/>
                      <a:pt x="0" y="13"/>
                    </a:cubicBezTo>
                    <a:close/>
                  </a:path>
                </a:pathLst>
              </a:custGeom>
              <a:solidFill>
                <a:srgbClr val="5E4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6" name="Freeform 742"/>
              <p:cNvSpPr>
                <a:spLocks/>
              </p:cNvSpPr>
              <p:nvPr/>
            </p:nvSpPr>
            <p:spPr bwMode="auto">
              <a:xfrm>
                <a:off x="4352" y="2677"/>
                <a:ext cx="30" cy="8"/>
              </a:xfrm>
              <a:custGeom>
                <a:avLst/>
                <a:gdLst>
                  <a:gd name="T0" fmla="*/ 2 w 21"/>
                  <a:gd name="T1" fmla="*/ 1 h 6"/>
                  <a:gd name="T2" fmla="*/ 0 w 21"/>
                  <a:gd name="T3" fmla="*/ 0 h 6"/>
                  <a:gd name="T4" fmla="*/ 21 w 21"/>
                  <a:gd name="T5" fmla="*/ 2 h 6"/>
                  <a:gd name="T6" fmla="*/ 1 w 21"/>
                  <a:gd name="T7" fmla="*/ 4 h 6"/>
                  <a:gd name="T8" fmla="*/ 0 w 21"/>
                  <a:gd name="T9" fmla="*/ 3 h 6"/>
                  <a:gd name="T10" fmla="*/ 2 w 21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6">
                    <a:moveTo>
                      <a:pt x="2" y="1"/>
                    </a:moveTo>
                    <a:cubicBezTo>
                      <a:pt x="2" y="0"/>
                      <a:pt x="0" y="1"/>
                      <a:pt x="0" y="0"/>
                    </a:cubicBezTo>
                    <a:cubicBezTo>
                      <a:pt x="7" y="0"/>
                      <a:pt x="13" y="0"/>
                      <a:pt x="21" y="2"/>
                    </a:cubicBezTo>
                    <a:cubicBezTo>
                      <a:pt x="14" y="6"/>
                      <a:pt x="8" y="4"/>
                      <a:pt x="1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2" y="2"/>
                      <a:pt x="2" y="1"/>
                    </a:cubicBezTo>
                    <a:close/>
                  </a:path>
                </a:pathLst>
              </a:custGeom>
              <a:solidFill>
                <a:srgbClr val="6F61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7" name="Freeform 743"/>
              <p:cNvSpPr>
                <a:spLocks/>
              </p:cNvSpPr>
              <p:nvPr/>
            </p:nvSpPr>
            <p:spPr bwMode="auto">
              <a:xfrm>
                <a:off x="4348" y="2694"/>
                <a:ext cx="24" cy="1"/>
              </a:xfrm>
              <a:custGeom>
                <a:avLst/>
                <a:gdLst>
                  <a:gd name="T0" fmla="*/ 0 w 17"/>
                  <a:gd name="T1" fmla="*/ 0 h 1"/>
                  <a:gd name="T2" fmla="*/ 17 w 17"/>
                  <a:gd name="T3" fmla="*/ 1 h 1"/>
                  <a:gd name="T4" fmla="*/ 0 w 17"/>
                  <a:gd name="T5" fmla="*/ 1 h 1"/>
                  <a:gd name="T6" fmla="*/ 0 w 17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">
                    <a:moveTo>
                      <a:pt x="0" y="0"/>
                    </a:moveTo>
                    <a:cubicBezTo>
                      <a:pt x="6" y="0"/>
                      <a:pt x="12" y="0"/>
                      <a:pt x="17" y="1"/>
                    </a:cubicBezTo>
                    <a:cubicBezTo>
                      <a:pt x="12" y="1"/>
                      <a:pt x="6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7C6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8" name="Freeform 744"/>
              <p:cNvSpPr>
                <a:spLocks/>
              </p:cNvSpPr>
              <p:nvPr/>
            </p:nvSpPr>
            <p:spPr bwMode="auto">
              <a:xfrm>
                <a:off x="4356" y="1282"/>
                <a:ext cx="103" cy="150"/>
              </a:xfrm>
              <a:custGeom>
                <a:avLst/>
                <a:gdLst>
                  <a:gd name="T0" fmla="*/ 27 w 71"/>
                  <a:gd name="T1" fmla="*/ 56 h 104"/>
                  <a:gd name="T2" fmla="*/ 24 w 71"/>
                  <a:gd name="T3" fmla="*/ 70 h 104"/>
                  <a:gd name="T4" fmla="*/ 36 w 71"/>
                  <a:gd name="T5" fmla="*/ 55 h 104"/>
                  <a:gd name="T6" fmla="*/ 45 w 71"/>
                  <a:gd name="T7" fmla="*/ 21 h 104"/>
                  <a:gd name="T8" fmla="*/ 45 w 71"/>
                  <a:gd name="T9" fmla="*/ 5 h 104"/>
                  <a:gd name="T10" fmla="*/ 46 w 71"/>
                  <a:gd name="T11" fmla="*/ 0 h 104"/>
                  <a:gd name="T12" fmla="*/ 47 w 71"/>
                  <a:gd name="T13" fmla="*/ 20 h 104"/>
                  <a:gd name="T14" fmla="*/ 48 w 71"/>
                  <a:gd name="T15" fmla="*/ 18 h 104"/>
                  <a:gd name="T16" fmla="*/ 43 w 71"/>
                  <a:gd name="T17" fmla="*/ 43 h 104"/>
                  <a:gd name="T18" fmla="*/ 47 w 71"/>
                  <a:gd name="T19" fmla="*/ 41 h 104"/>
                  <a:gd name="T20" fmla="*/ 46 w 71"/>
                  <a:gd name="T21" fmla="*/ 48 h 104"/>
                  <a:gd name="T22" fmla="*/ 44 w 71"/>
                  <a:gd name="T23" fmla="*/ 46 h 104"/>
                  <a:gd name="T24" fmla="*/ 42 w 71"/>
                  <a:gd name="T25" fmla="*/ 47 h 104"/>
                  <a:gd name="T26" fmla="*/ 41 w 71"/>
                  <a:gd name="T27" fmla="*/ 49 h 104"/>
                  <a:gd name="T28" fmla="*/ 37 w 71"/>
                  <a:gd name="T29" fmla="*/ 60 h 104"/>
                  <a:gd name="T30" fmla="*/ 37 w 71"/>
                  <a:gd name="T31" fmla="*/ 62 h 104"/>
                  <a:gd name="T32" fmla="*/ 36 w 71"/>
                  <a:gd name="T33" fmla="*/ 67 h 104"/>
                  <a:gd name="T34" fmla="*/ 34 w 71"/>
                  <a:gd name="T35" fmla="*/ 69 h 104"/>
                  <a:gd name="T36" fmla="*/ 30 w 71"/>
                  <a:gd name="T37" fmla="*/ 71 h 104"/>
                  <a:gd name="T38" fmla="*/ 26 w 71"/>
                  <a:gd name="T39" fmla="*/ 71 h 104"/>
                  <a:gd name="T40" fmla="*/ 27 w 71"/>
                  <a:gd name="T41" fmla="*/ 74 h 104"/>
                  <a:gd name="T42" fmla="*/ 27 w 71"/>
                  <a:gd name="T43" fmla="*/ 76 h 104"/>
                  <a:gd name="T44" fmla="*/ 29 w 71"/>
                  <a:gd name="T45" fmla="*/ 84 h 104"/>
                  <a:gd name="T46" fmla="*/ 39 w 71"/>
                  <a:gd name="T47" fmla="*/ 89 h 104"/>
                  <a:gd name="T48" fmla="*/ 48 w 71"/>
                  <a:gd name="T49" fmla="*/ 86 h 104"/>
                  <a:gd name="T50" fmla="*/ 71 w 71"/>
                  <a:gd name="T51" fmla="*/ 88 h 104"/>
                  <a:gd name="T52" fmla="*/ 43 w 71"/>
                  <a:gd name="T53" fmla="*/ 94 h 104"/>
                  <a:gd name="T54" fmla="*/ 49 w 71"/>
                  <a:gd name="T55" fmla="*/ 95 h 104"/>
                  <a:gd name="T56" fmla="*/ 49 w 71"/>
                  <a:gd name="T57" fmla="*/ 97 h 104"/>
                  <a:gd name="T58" fmla="*/ 61 w 71"/>
                  <a:gd name="T59" fmla="*/ 104 h 104"/>
                  <a:gd name="T60" fmla="*/ 37 w 71"/>
                  <a:gd name="T61" fmla="*/ 97 h 104"/>
                  <a:gd name="T62" fmla="*/ 36 w 71"/>
                  <a:gd name="T63" fmla="*/ 97 h 104"/>
                  <a:gd name="T64" fmla="*/ 28 w 71"/>
                  <a:gd name="T65" fmla="*/ 96 h 104"/>
                  <a:gd name="T66" fmla="*/ 25 w 71"/>
                  <a:gd name="T67" fmla="*/ 93 h 104"/>
                  <a:gd name="T68" fmla="*/ 29 w 71"/>
                  <a:gd name="T69" fmla="*/ 92 h 104"/>
                  <a:gd name="T70" fmla="*/ 31 w 71"/>
                  <a:gd name="T71" fmla="*/ 93 h 104"/>
                  <a:gd name="T72" fmla="*/ 17 w 71"/>
                  <a:gd name="T73" fmla="*/ 87 h 104"/>
                  <a:gd name="T74" fmla="*/ 15 w 71"/>
                  <a:gd name="T75" fmla="*/ 86 h 104"/>
                  <a:gd name="T76" fmla="*/ 16 w 71"/>
                  <a:gd name="T77" fmla="*/ 84 h 104"/>
                  <a:gd name="T78" fmla="*/ 19 w 71"/>
                  <a:gd name="T79" fmla="*/ 82 h 104"/>
                  <a:gd name="T80" fmla="*/ 13 w 71"/>
                  <a:gd name="T81" fmla="*/ 83 h 104"/>
                  <a:gd name="T82" fmla="*/ 8 w 71"/>
                  <a:gd name="T83" fmla="*/ 85 h 104"/>
                  <a:gd name="T84" fmla="*/ 4 w 71"/>
                  <a:gd name="T85" fmla="*/ 89 h 104"/>
                  <a:gd name="T86" fmla="*/ 1 w 71"/>
                  <a:gd name="T87" fmla="*/ 88 h 104"/>
                  <a:gd name="T88" fmla="*/ 0 w 71"/>
                  <a:gd name="T89" fmla="*/ 86 h 104"/>
                  <a:gd name="T90" fmla="*/ 1 w 71"/>
                  <a:gd name="T91" fmla="*/ 84 h 104"/>
                  <a:gd name="T92" fmla="*/ 5 w 71"/>
                  <a:gd name="T93" fmla="*/ 81 h 104"/>
                  <a:gd name="T94" fmla="*/ 2 w 71"/>
                  <a:gd name="T95" fmla="*/ 82 h 104"/>
                  <a:gd name="T96" fmla="*/ 2 w 71"/>
                  <a:gd name="T97" fmla="*/ 79 h 104"/>
                  <a:gd name="T98" fmla="*/ 6 w 71"/>
                  <a:gd name="T99" fmla="*/ 74 h 104"/>
                  <a:gd name="T100" fmla="*/ 6 w 71"/>
                  <a:gd name="T101" fmla="*/ 74 h 104"/>
                  <a:gd name="T102" fmla="*/ 12 w 71"/>
                  <a:gd name="T103" fmla="*/ 67 h 104"/>
                  <a:gd name="T104" fmla="*/ 15 w 71"/>
                  <a:gd name="T105" fmla="*/ 66 h 104"/>
                  <a:gd name="T106" fmla="*/ 16 w 71"/>
                  <a:gd name="T107" fmla="*/ 66 h 104"/>
                  <a:gd name="T108" fmla="*/ 21 w 71"/>
                  <a:gd name="T109" fmla="*/ 69 h 104"/>
                  <a:gd name="T110" fmla="*/ 21 w 71"/>
                  <a:gd name="T111" fmla="*/ 72 h 104"/>
                  <a:gd name="T112" fmla="*/ 24 w 71"/>
                  <a:gd name="T113" fmla="*/ 65 h 104"/>
                  <a:gd name="T114" fmla="*/ 27 w 71"/>
                  <a:gd name="T115" fmla="*/ 5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1" h="104">
                    <a:moveTo>
                      <a:pt x="27" y="56"/>
                    </a:moveTo>
                    <a:cubicBezTo>
                      <a:pt x="26" y="60"/>
                      <a:pt x="25" y="65"/>
                      <a:pt x="24" y="70"/>
                    </a:cubicBezTo>
                    <a:cubicBezTo>
                      <a:pt x="30" y="66"/>
                      <a:pt x="34" y="61"/>
                      <a:pt x="36" y="55"/>
                    </a:cubicBezTo>
                    <a:cubicBezTo>
                      <a:pt x="39" y="44"/>
                      <a:pt x="43" y="33"/>
                      <a:pt x="45" y="21"/>
                    </a:cubicBezTo>
                    <a:cubicBezTo>
                      <a:pt x="46" y="16"/>
                      <a:pt x="46" y="10"/>
                      <a:pt x="45" y="5"/>
                    </a:cubicBezTo>
                    <a:cubicBezTo>
                      <a:pt x="45" y="3"/>
                      <a:pt x="45" y="2"/>
                      <a:pt x="46" y="0"/>
                    </a:cubicBezTo>
                    <a:cubicBezTo>
                      <a:pt x="47" y="7"/>
                      <a:pt x="47" y="14"/>
                      <a:pt x="47" y="20"/>
                    </a:cubicBezTo>
                    <a:cubicBezTo>
                      <a:pt x="48" y="20"/>
                      <a:pt x="47" y="19"/>
                      <a:pt x="48" y="18"/>
                    </a:cubicBezTo>
                    <a:cubicBezTo>
                      <a:pt x="48" y="27"/>
                      <a:pt x="46" y="35"/>
                      <a:pt x="43" y="43"/>
                    </a:cubicBezTo>
                    <a:cubicBezTo>
                      <a:pt x="45" y="44"/>
                      <a:pt x="46" y="43"/>
                      <a:pt x="47" y="41"/>
                    </a:cubicBezTo>
                    <a:cubicBezTo>
                      <a:pt x="47" y="44"/>
                      <a:pt x="47" y="46"/>
                      <a:pt x="46" y="48"/>
                    </a:cubicBezTo>
                    <a:cubicBezTo>
                      <a:pt x="44" y="48"/>
                      <a:pt x="45" y="46"/>
                      <a:pt x="44" y="46"/>
                    </a:cubicBezTo>
                    <a:cubicBezTo>
                      <a:pt x="43" y="46"/>
                      <a:pt x="45" y="50"/>
                      <a:pt x="42" y="47"/>
                    </a:cubicBezTo>
                    <a:cubicBezTo>
                      <a:pt x="41" y="48"/>
                      <a:pt x="41" y="49"/>
                      <a:pt x="41" y="49"/>
                    </a:cubicBezTo>
                    <a:cubicBezTo>
                      <a:pt x="43" y="54"/>
                      <a:pt x="39" y="57"/>
                      <a:pt x="37" y="60"/>
                    </a:cubicBezTo>
                    <a:cubicBezTo>
                      <a:pt x="37" y="61"/>
                      <a:pt x="37" y="61"/>
                      <a:pt x="37" y="62"/>
                    </a:cubicBezTo>
                    <a:cubicBezTo>
                      <a:pt x="38" y="65"/>
                      <a:pt x="38" y="65"/>
                      <a:pt x="36" y="67"/>
                    </a:cubicBezTo>
                    <a:cubicBezTo>
                      <a:pt x="35" y="67"/>
                      <a:pt x="34" y="68"/>
                      <a:pt x="34" y="69"/>
                    </a:cubicBezTo>
                    <a:cubicBezTo>
                      <a:pt x="33" y="71"/>
                      <a:pt x="32" y="73"/>
                      <a:pt x="30" y="71"/>
                    </a:cubicBezTo>
                    <a:cubicBezTo>
                      <a:pt x="29" y="70"/>
                      <a:pt x="27" y="70"/>
                      <a:pt x="26" y="71"/>
                    </a:cubicBezTo>
                    <a:cubicBezTo>
                      <a:pt x="25" y="73"/>
                      <a:pt x="25" y="73"/>
                      <a:pt x="27" y="74"/>
                    </a:cubicBezTo>
                    <a:cubicBezTo>
                      <a:pt x="27" y="74"/>
                      <a:pt x="27" y="75"/>
                      <a:pt x="27" y="76"/>
                    </a:cubicBezTo>
                    <a:cubicBezTo>
                      <a:pt x="24" y="80"/>
                      <a:pt x="27" y="82"/>
                      <a:pt x="29" y="84"/>
                    </a:cubicBezTo>
                    <a:cubicBezTo>
                      <a:pt x="32" y="87"/>
                      <a:pt x="35" y="90"/>
                      <a:pt x="39" y="89"/>
                    </a:cubicBezTo>
                    <a:cubicBezTo>
                      <a:pt x="42" y="89"/>
                      <a:pt x="45" y="89"/>
                      <a:pt x="48" y="86"/>
                    </a:cubicBezTo>
                    <a:cubicBezTo>
                      <a:pt x="52" y="83"/>
                      <a:pt x="67" y="84"/>
                      <a:pt x="71" y="88"/>
                    </a:cubicBezTo>
                    <a:cubicBezTo>
                      <a:pt x="60" y="84"/>
                      <a:pt x="51" y="88"/>
                      <a:pt x="43" y="94"/>
                    </a:cubicBezTo>
                    <a:cubicBezTo>
                      <a:pt x="45" y="94"/>
                      <a:pt x="47" y="95"/>
                      <a:pt x="49" y="95"/>
                    </a:cubicBezTo>
                    <a:cubicBezTo>
                      <a:pt x="50" y="96"/>
                      <a:pt x="48" y="96"/>
                      <a:pt x="49" y="97"/>
                    </a:cubicBezTo>
                    <a:cubicBezTo>
                      <a:pt x="52" y="100"/>
                      <a:pt x="57" y="100"/>
                      <a:pt x="61" y="104"/>
                    </a:cubicBezTo>
                    <a:cubicBezTo>
                      <a:pt x="53" y="101"/>
                      <a:pt x="45" y="98"/>
                      <a:pt x="37" y="97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3" y="97"/>
                      <a:pt x="31" y="97"/>
                      <a:pt x="28" y="96"/>
                    </a:cubicBezTo>
                    <a:cubicBezTo>
                      <a:pt x="27" y="96"/>
                      <a:pt x="25" y="95"/>
                      <a:pt x="25" y="93"/>
                    </a:cubicBezTo>
                    <a:cubicBezTo>
                      <a:pt x="26" y="92"/>
                      <a:pt x="28" y="92"/>
                      <a:pt x="29" y="92"/>
                    </a:cubicBezTo>
                    <a:cubicBezTo>
                      <a:pt x="30" y="92"/>
                      <a:pt x="30" y="93"/>
                      <a:pt x="31" y="93"/>
                    </a:cubicBezTo>
                    <a:cubicBezTo>
                      <a:pt x="27" y="90"/>
                      <a:pt x="23" y="86"/>
                      <a:pt x="17" y="87"/>
                    </a:cubicBezTo>
                    <a:cubicBezTo>
                      <a:pt x="17" y="88"/>
                      <a:pt x="15" y="87"/>
                      <a:pt x="15" y="86"/>
                    </a:cubicBezTo>
                    <a:cubicBezTo>
                      <a:pt x="15" y="85"/>
                      <a:pt x="16" y="84"/>
                      <a:pt x="16" y="84"/>
                    </a:cubicBezTo>
                    <a:cubicBezTo>
                      <a:pt x="17" y="83"/>
                      <a:pt x="18" y="83"/>
                      <a:pt x="19" y="82"/>
                    </a:cubicBezTo>
                    <a:cubicBezTo>
                      <a:pt x="17" y="83"/>
                      <a:pt x="15" y="84"/>
                      <a:pt x="13" y="83"/>
                    </a:cubicBezTo>
                    <a:cubicBezTo>
                      <a:pt x="11" y="83"/>
                      <a:pt x="9" y="83"/>
                      <a:pt x="8" y="85"/>
                    </a:cubicBezTo>
                    <a:cubicBezTo>
                      <a:pt x="7" y="87"/>
                      <a:pt x="5" y="88"/>
                      <a:pt x="4" y="89"/>
                    </a:cubicBezTo>
                    <a:cubicBezTo>
                      <a:pt x="3" y="89"/>
                      <a:pt x="2" y="89"/>
                      <a:pt x="1" y="88"/>
                    </a:cubicBezTo>
                    <a:cubicBezTo>
                      <a:pt x="1" y="87"/>
                      <a:pt x="1" y="86"/>
                      <a:pt x="0" y="86"/>
                    </a:cubicBezTo>
                    <a:cubicBezTo>
                      <a:pt x="1" y="85"/>
                      <a:pt x="1" y="84"/>
                      <a:pt x="1" y="84"/>
                    </a:cubicBezTo>
                    <a:cubicBezTo>
                      <a:pt x="2" y="82"/>
                      <a:pt x="4" y="83"/>
                      <a:pt x="5" y="81"/>
                    </a:cubicBezTo>
                    <a:cubicBezTo>
                      <a:pt x="4" y="82"/>
                      <a:pt x="3" y="83"/>
                      <a:pt x="2" y="82"/>
                    </a:cubicBezTo>
                    <a:cubicBezTo>
                      <a:pt x="1" y="81"/>
                      <a:pt x="2" y="80"/>
                      <a:pt x="2" y="79"/>
                    </a:cubicBezTo>
                    <a:cubicBezTo>
                      <a:pt x="4" y="78"/>
                      <a:pt x="4" y="75"/>
                      <a:pt x="6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0" y="73"/>
                      <a:pt x="11" y="72"/>
                      <a:pt x="12" y="67"/>
                    </a:cubicBezTo>
                    <a:cubicBezTo>
                      <a:pt x="12" y="66"/>
                      <a:pt x="14" y="66"/>
                      <a:pt x="15" y="6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23" y="60"/>
                      <a:pt x="20" y="67"/>
                      <a:pt x="21" y="69"/>
                    </a:cubicBezTo>
                    <a:cubicBezTo>
                      <a:pt x="21" y="70"/>
                      <a:pt x="21" y="71"/>
                      <a:pt x="21" y="72"/>
                    </a:cubicBezTo>
                    <a:cubicBezTo>
                      <a:pt x="23" y="69"/>
                      <a:pt x="23" y="69"/>
                      <a:pt x="24" y="65"/>
                    </a:cubicBezTo>
                    <a:cubicBezTo>
                      <a:pt x="24" y="62"/>
                      <a:pt x="24" y="58"/>
                      <a:pt x="27" y="56"/>
                    </a:cubicBezTo>
                    <a:close/>
                  </a:path>
                </a:pathLst>
              </a:custGeom>
              <a:solidFill>
                <a:srgbClr val="1E2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399" name="Freeform 745"/>
              <p:cNvSpPr>
                <a:spLocks/>
              </p:cNvSpPr>
              <p:nvPr/>
            </p:nvSpPr>
            <p:spPr bwMode="auto">
              <a:xfrm>
                <a:off x="4319" y="1279"/>
                <a:ext cx="73" cy="90"/>
              </a:xfrm>
              <a:custGeom>
                <a:avLst/>
                <a:gdLst>
                  <a:gd name="T0" fmla="*/ 19 w 51"/>
                  <a:gd name="T1" fmla="*/ 45 h 62"/>
                  <a:gd name="T2" fmla="*/ 28 w 51"/>
                  <a:gd name="T3" fmla="*/ 38 h 62"/>
                  <a:gd name="T4" fmla="*/ 37 w 51"/>
                  <a:gd name="T5" fmla="*/ 24 h 62"/>
                  <a:gd name="T6" fmla="*/ 41 w 51"/>
                  <a:gd name="T7" fmla="*/ 21 h 62"/>
                  <a:gd name="T8" fmla="*/ 44 w 51"/>
                  <a:gd name="T9" fmla="*/ 15 h 62"/>
                  <a:gd name="T10" fmla="*/ 45 w 51"/>
                  <a:gd name="T11" fmla="*/ 17 h 62"/>
                  <a:gd name="T12" fmla="*/ 50 w 51"/>
                  <a:gd name="T13" fmla="*/ 0 h 62"/>
                  <a:gd name="T14" fmla="*/ 47 w 51"/>
                  <a:gd name="T15" fmla="*/ 19 h 62"/>
                  <a:gd name="T16" fmla="*/ 39 w 51"/>
                  <a:gd name="T17" fmla="*/ 35 h 62"/>
                  <a:gd name="T18" fmla="*/ 40 w 51"/>
                  <a:gd name="T19" fmla="*/ 36 h 62"/>
                  <a:gd name="T20" fmla="*/ 46 w 51"/>
                  <a:gd name="T21" fmla="*/ 26 h 62"/>
                  <a:gd name="T22" fmla="*/ 48 w 51"/>
                  <a:gd name="T23" fmla="*/ 25 h 62"/>
                  <a:gd name="T24" fmla="*/ 40 w 51"/>
                  <a:gd name="T25" fmla="*/ 39 h 62"/>
                  <a:gd name="T26" fmla="*/ 32 w 51"/>
                  <a:gd name="T27" fmla="*/ 51 h 62"/>
                  <a:gd name="T28" fmla="*/ 32 w 51"/>
                  <a:gd name="T29" fmla="*/ 47 h 62"/>
                  <a:gd name="T30" fmla="*/ 23 w 51"/>
                  <a:gd name="T31" fmla="*/ 51 h 62"/>
                  <a:gd name="T32" fmla="*/ 32 w 51"/>
                  <a:gd name="T33" fmla="*/ 44 h 62"/>
                  <a:gd name="T34" fmla="*/ 37 w 51"/>
                  <a:gd name="T35" fmla="*/ 34 h 62"/>
                  <a:gd name="T36" fmla="*/ 35 w 51"/>
                  <a:gd name="T37" fmla="*/ 35 h 62"/>
                  <a:gd name="T38" fmla="*/ 20 w 51"/>
                  <a:gd name="T39" fmla="*/ 47 h 62"/>
                  <a:gd name="T40" fmla="*/ 13 w 51"/>
                  <a:gd name="T41" fmla="*/ 53 h 62"/>
                  <a:gd name="T42" fmla="*/ 1 w 51"/>
                  <a:gd name="T43" fmla="*/ 62 h 62"/>
                  <a:gd name="T44" fmla="*/ 0 w 51"/>
                  <a:gd name="T45" fmla="*/ 61 h 62"/>
                  <a:gd name="T46" fmla="*/ 19 w 51"/>
                  <a:gd name="T47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62">
                    <a:moveTo>
                      <a:pt x="19" y="45"/>
                    </a:moveTo>
                    <a:cubicBezTo>
                      <a:pt x="24" y="45"/>
                      <a:pt x="26" y="41"/>
                      <a:pt x="28" y="38"/>
                    </a:cubicBezTo>
                    <a:cubicBezTo>
                      <a:pt x="31" y="34"/>
                      <a:pt x="36" y="30"/>
                      <a:pt x="37" y="24"/>
                    </a:cubicBezTo>
                    <a:cubicBezTo>
                      <a:pt x="37" y="23"/>
                      <a:pt x="39" y="22"/>
                      <a:pt x="41" y="21"/>
                    </a:cubicBezTo>
                    <a:cubicBezTo>
                      <a:pt x="43" y="20"/>
                      <a:pt x="43" y="17"/>
                      <a:pt x="44" y="15"/>
                    </a:cubicBezTo>
                    <a:cubicBezTo>
                      <a:pt x="45" y="16"/>
                      <a:pt x="45" y="16"/>
                      <a:pt x="45" y="17"/>
                    </a:cubicBezTo>
                    <a:cubicBezTo>
                      <a:pt x="48" y="12"/>
                      <a:pt x="47" y="6"/>
                      <a:pt x="50" y="0"/>
                    </a:cubicBezTo>
                    <a:cubicBezTo>
                      <a:pt x="51" y="4"/>
                      <a:pt x="51" y="11"/>
                      <a:pt x="47" y="19"/>
                    </a:cubicBezTo>
                    <a:cubicBezTo>
                      <a:pt x="45" y="24"/>
                      <a:pt x="42" y="30"/>
                      <a:pt x="39" y="35"/>
                    </a:cubicBezTo>
                    <a:cubicBezTo>
                      <a:pt x="39" y="36"/>
                      <a:pt x="40" y="36"/>
                      <a:pt x="40" y="36"/>
                    </a:cubicBezTo>
                    <a:cubicBezTo>
                      <a:pt x="42" y="33"/>
                      <a:pt x="44" y="29"/>
                      <a:pt x="46" y="26"/>
                    </a:cubicBezTo>
                    <a:cubicBezTo>
                      <a:pt x="46" y="25"/>
                      <a:pt x="46" y="23"/>
                      <a:pt x="48" y="25"/>
                    </a:cubicBezTo>
                    <a:cubicBezTo>
                      <a:pt x="45" y="30"/>
                      <a:pt x="44" y="36"/>
                      <a:pt x="40" y="39"/>
                    </a:cubicBezTo>
                    <a:cubicBezTo>
                      <a:pt x="35" y="42"/>
                      <a:pt x="36" y="48"/>
                      <a:pt x="32" y="51"/>
                    </a:cubicBezTo>
                    <a:cubicBezTo>
                      <a:pt x="30" y="49"/>
                      <a:pt x="33" y="49"/>
                      <a:pt x="32" y="47"/>
                    </a:cubicBezTo>
                    <a:cubicBezTo>
                      <a:pt x="30" y="52"/>
                      <a:pt x="25" y="47"/>
                      <a:pt x="23" y="51"/>
                    </a:cubicBezTo>
                    <a:cubicBezTo>
                      <a:pt x="24" y="46"/>
                      <a:pt x="29" y="48"/>
                      <a:pt x="32" y="44"/>
                    </a:cubicBezTo>
                    <a:cubicBezTo>
                      <a:pt x="34" y="41"/>
                      <a:pt x="36" y="38"/>
                      <a:pt x="37" y="34"/>
                    </a:cubicBezTo>
                    <a:cubicBezTo>
                      <a:pt x="36" y="34"/>
                      <a:pt x="36" y="35"/>
                      <a:pt x="35" y="35"/>
                    </a:cubicBezTo>
                    <a:cubicBezTo>
                      <a:pt x="31" y="40"/>
                      <a:pt x="27" y="46"/>
                      <a:pt x="20" y="47"/>
                    </a:cubicBezTo>
                    <a:cubicBezTo>
                      <a:pt x="17" y="47"/>
                      <a:pt x="15" y="51"/>
                      <a:pt x="13" y="53"/>
                    </a:cubicBezTo>
                    <a:cubicBezTo>
                      <a:pt x="9" y="56"/>
                      <a:pt x="5" y="59"/>
                      <a:pt x="1" y="62"/>
                    </a:cubicBezTo>
                    <a:cubicBezTo>
                      <a:pt x="0" y="62"/>
                      <a:pt x="0" y="61"/>
                      <a:pt x="0" y="61"/>
                    </a:cubicBezTo>
                    <a:cubicBezTo>
                      <a:pt x="6" y="56"/>
                      <a:pt x="12" y="50"/>
                      <a:pt x="19" y="45"/>
                    </a:cubicBezTo>
                    <a:close/>
                  </a:path>
                </a:pathLst>
              </a:custGeom>
              <a:solidFill>
                <a:srgbClr val="3147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0" name="Freeform 746"/>
              <p:cNvSpPr>
                <a:spLocks/>
              </p:cNvSpPr>
              <p:nvPr/>
            </p:nvSpPr>
            <p:spPr bwMode="auto">
              <a:xfrm>
                <a:off x="4385" y="1263"/>
                <a:ext cx="25" cy="87"/>
              </a:xfrm>
              <a:custGeom>
                <a:avLst/>
                <a:gdLst>
                  <a:gd name="T0" fmla="*/ 6 w 17"/>
                  <a:gd name="T1" fmla="*/ 31 h 60"/>
                  <a:gd name="T2" fmla="*/ 12 w 17"/>
                  <a:gd name="T3" fmla="*/ 2 h 60"/>
                  <a:gd name="T4" fmla="*/ 12 w 17"/>
                  <a:gd name="T5" fmla="*/ 8 h 60"/>
                  <a:gd name="T6" fmla="*/ 15 w 17"/>
                  <a:gd name="T7" fmla="*/ 0 h 60"/>
                  <a:gd name="T8" fmla="*/ 13 w 17"/>
                  <a:gd name="T9" fmla="*/ 26 h 60"/>
                  <a:gd name="T10" fmla="*/ 9 w 17"/>
                  <a:gd name="T11" fmla="*/ 43 h 60"/>
                  <a:gd name="T12" fmla="*/ 7 w 17"/>
                  <a:gd name="T13" fmla="*/ 40 h 60"/>
                  <a:gd name="T14" fmla="*/ 5 w 17"/>
                  <a:gd name="T15" fmla="*/ 50 h 60"/>
                  <a:gd name="T16" fmla="*/ 3 w 17"/>
                  <a:gd name="T17" fmla="*/ 47 h 60"/>
                  <a:gd name="T18" fmla="*/ 2 w 17"/>
                  <a:gd name="T19" fmla="*/ 60 h 60"/>
                  <a:gd name="T20" fmla="*/ 3 w 17"/>
                  <a:gd name="T21" fmla="*/ 45 h 60"/>
                  <a:gd name="T22" fmla="*/ 6 w 17"/>
                  <a:gd name="T23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60">
                    <a:moveTo>
                      <a:pt x="6" y="31"/>
                    </a:moveTo>
                    <a:cubicBezTo>
                      <a:pt x="8" y="21"/>
                      <a:pt x="10" y="12"/>
                      <a:pt x="12" y="2"/>
                    </a:cubicBezTo>
                    <a:cubicBezTo>
                      <a:pt x="13" y="4"/>
                      <a:pt x="12" y="6"/>
                      <a:pt x="12" y="8"/>
                    </a:cubicBezTo>
                    <a:cubicBezTo>
                      <a:pt x="16" y="6"/>
                      <a:pt x="14" y="3"/>
                      <a:pt x="15" y="0"/>
                    </a:cubicBezTo>
                    <a:cubicBezTo>
                      <a:pt x="17" y="9"/>
                      <a:pt x="15" y="18"/>
                      <a:pt x="13" y="26"/>
                    </a:cubicBezTo>
                    <a:cubicBezTo>
                      <a:pt x="11" y="32"/>
                      <a:pt x="8" y="37"/>
                      <a:pt x="9" y="43"/>
                    </a:cubicBezTo>
                    <a:cubicBezTo>
                      <a:pt x="7" y="42"/>
                      <a:pt x="8" y="41"/>
                      <a:pt x="7" y="40"/>
                    </a:cubicBezTo>
                    <a:cubicBezTo>
                      <a:pt x="5" y="43"/>
                      <a:pt x="6" y="47"/>
                      <a:pt x="5" y="50"/>
                    </a:cubicBezTo>
                    <a:cubicBezTo>
                      <a:pt x="5" y="49"/>
                      <a:pt x="4" y="48"/>
                      <a:pt x="3" y="47"/>
                    </a:cubicBezTo>
                    <a:cubicBezTo>
                      <a:pt x="4" y="52"/>
                      <a:pt x="3" y="56"/>
                      <a:pt x="2" y="60"/>
                    </a:cubicBezTo>
                    <a:cubicBezTo>
                      <a:pt x="0" y="55"/>
                      <a:pt x="3" y="50"/>
                      <a:pt x="3" y="45"/>
                    </a:cubicBezTo>
                    <a:cubicBezTo>
                      <a:pt x="3" y="40"/>
                      <a:pt x="5" y="35"/>
                      <a:pt x="6" y="31"/>
                    </a:cubicBezTo>
                    <a:close/>
                  </a:path>
                </a:pathLst>
              </a:custGeom>
              <a:solidFill>
                <a:srgbClr val="263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1" name="Freeform 747"/>
              <p:cNvSpPr>
                <a:spLocks/>
              </p:cNvSpPr>
              <p:nvPr/>
            </p:nvSpPr>
            <p:spPr bwMode="auto">
              <a:xfrm>
                <a:off x="4252" y="1376"/>
                <a:ext cx="16" cy="17"/>
              </a:xfrm>
              <a:custGeom>
                <a:avLst/>
                <a:gdLst>
                  <a:gd name="T0" fmla="*/ 5 w 11"/>
                  <a:gd name="T1" fmla="*/ 9 h 12"/>
                  <a:gd name="T2" fmla="*/ 0 w 11"/>
                  <a:gd name="T3" fmla="*/ 12 h 12"/>
                  <a:gd name="T4" fmla="*/ 1 w 11"/>
                  <a:gd name="T5" fmla="*/ 6 h 12"/>
                  <a:gd name="T6" fmla="*/ 6 w 11"/>
                  <a:gd name="T7" fmla="*/ 0 h 12"/>
                  <a:gd name="T8" fmla="*/ 11 w 11"/>
                  <a:gd name="T9" fmla="*/ 3 h 12"/>
                  <a:gd name="T10" fmla="*/ 5 w 11"/>
                  <a:gd name="T1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2">
                    <a:moveTo>
                      <a:pt x="5" y="9"/>
                    </a:moveTo>
                    <a:cubicBezTo>
                      <a:pt x="3" y="10"/>
                      <a:pt x="2" y="11"/>
                      <a:pt x="0" y="12"/>
                    </a:cubicBezTo>
                    <a:cubicBezTo>
                      <a:pt x="0" y="9"/>
                      <a:pt x="5" y="8"/>
                      <a:pt x="1" y="6"/>
                    </a:cubicBezTo>
                    <a:cubicBezTo>
                      <a:pt x="1" y="5"/>
                      <a:pt x="3" y="1"/>
                      <a:pt x="6" y="0"/>
                    </a:cubicBezTo>
                    <a:cubicBezTo>
                      <a:pt x="7" y="2"/>
                      <a:pt x="10" y="0"/>
                      <a:pt x="11" y="3"/>
                    </a:cubicBezTo>
                    <a:cubicBezTo>
                      <a:pt x="10" y="5"/>
                      <a:pt x="7" y="7"/>
                      <a:pt x="5" y="9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2" name="Freeform 748"/>
              <p:cNvSpPr>
                <a:spLocks/>
              </p:cNvSpPr>
              <p:nvPr/>
            </p:nvSpPr>
            <p:spPr bwMode="auto">
              <a:xfrm>
                <a:off x="4259" y="1370"/>
                <a:ext cx="25" cy="6"/>
              </a:xfrm>
              <a:custGeom>
                <a:avLst/>
                <a:gdLst>
                  <a:gd name="T0" fmla="*/ 8 w 17"/>
                  <a:gd name="T1" fmla="*/ 0 h 4"/>
                  <a:gd name="T2" fmla="*/ 9 w 17"/>
                  <a:gd name="T3" fmla="*/ 0 h 4"/>
                  <a:gd name="T4" fmla="*/ 17 w 17"/>
                  <a:gd name="T5" fmla="*/ 0 h 4"/>
                  <a:gd name="T6" fmla="*/ 0 w 17"/>
                  <a:gd name="T7" fmla="*/ 4 h 4"/>
                  <a:gd name="T8" fmla="*/ 8 w 1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">
                    <a:moveTo>
                      <a:pt x="8" y="0"/>
                    </a:moveTo>
                    <a:cubicBezTo>
                      <a:pt x="8" y="0"/>
                      <a:pt x="9" y="0"/>
                      <a:pt x="9" y="0"/>
                    </a:cubicBezTo>
                    <a:cubicBezTo>
                      <a:pt x="11" y="0"/>
                      <a:pt x="14" y="0"/>
                      <a:pt x="17" y="0"/>
                    </a:cubicBezTo>
                    <a:cubicBezTo>
                      <a:pt x="12" y="4"/>
                      <a:pt x="6" y="4"/>
                      <a:pt x="0" y="4"/>
                    </a:cubicBezTo>
                    <a:cubicBezTo>
                      <a:pt x="2" y="2"/>
                      <a:pt x="5" y="1"/>
                      <a:pt x="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3" name="Freeform 749"/>
              <p:cNvSpPr>
                <a:spLocks/>
              </p:cNvSpPr>
              <p:nvPr/>
            </p:nvSpPr>
            <p:spPr bwMode="auto">
              <a:xfrm>
                <a:off x="4261" y="2385"/>
                <a:ext cx="13" cy="27"/>
              </a:xfrm>
              <a:custGeom>
                <a:avLst/>
                <a:gdLst>
                  <a:gd name="T0" fmla="*/ 2 w 9"/>
                  <a:gd name="T1" fmla="*/ 14 h 19"/>
                  <a:gd name="T2" fmla="*/ 3 w 9"/>
                  <a:gd name="T3" fmla="*/ 0 h 19"/>
                  <a:gd name="T4" fmla="*/ 9 w 9"/>
                  <a:gd name="T5" fmla="*/ 19 h 19"/>
                  <a:gd name="T6" fmla="*/ 4 w 9"/>
                  <a:gd name="T7" fmla="*/ 11 h 19"/>
                  <a:gd name="T8" fmla="*/ 2 w 9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9">
                    <a:moveTo>
                      <a:pt x="2" y="14"/>
                    </a:moveTo>
                    <a:cubicBezTo>
                      <a:pt x="0" y="8"/>
                      <a:pt x="0" y="3"/>
                      <a:pt x="3" y="0"/>
                    </a:cubicBezTo>
                    <a:cubicBezTo>
                      <a:pt x="8" y="5"/>
                      <a:pt x="9" y="12"/>
                      <a:pt x="9" y="19"/>
                    </a:cubicBezTo>
                    <a:cubicBezTo>
                      <a:pt x="7" y="17"/>
                      <a:pt x="6" y="14"/>
                      <a:pt x="4" y="11"/>
                    </a:cubicBezTo>
                    <a:cubicBezTo>
                      <a:pt x="3" y="12"/>
                      <a:pt x="3" y="13"/>
                      <a:pt x="2" y="14"/>
                    </a:cubicBezTo>
                    <a:close/>
                  </a:path>
                </a:pathLst>
              </a:custGeom>
              <a:solidFill>
                <a:srgbClr val="5459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4" name="Freeform 750"/>
              <p:cNvSpPr>
                <a:spLocks/>
              </p:cNvSpPr>
              <p:nvPr/>
            </p:nvSpPr>
            <p:spPr bwMode="auto">
              <a:xfrm>
                <a:off x="4257" y="2353"/>
                <a:ext cx="15" cy="29"/>
              </a:xfrm>
              <a:custGeom>
                <a:avLst/>
                <a:gdLst>
                  <a:gd name="T0" fmla="*/ 6 w 11"/>
                  <a:gd name="T1" fmla="*/ 20 h 20"/>
                  <a:gd name="T2" fmla="*/ 3 w 11"/>
                  <a:gd name="T3" fmla="*/ 13 h 20"/>
                  <a:gd name="T4" fmla="*/ 5 w 11"/>
                  <a:gd name="T5" fmla="*/ 9 h 20"/>
                  <a:gd name="T6" fmla="*/ 5 w 11"/>
                  <a:gd name="T7" fmla="*/ 6 h 20"/>
                  <a:gd name="T8" fmla="*/ 5 w 11"/>
                  <a:gd name="T9" fmla="*/ 0 h 20"/>
                  <a:gd name="T10" fmla="*/ 9 w 11"/>
                  <a:gd name="T11" fmla="*/ 12 h 20"/>
                  <a:gd name="T12" fmla="*/ 7 w 11"/>
                  <a:gd name="T13" fmla="*/ 15 h 20"/>
                  <a:gd name="T14" fmla="*/ 6 w 11"/>
                  <a:gd name="T1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0">
                    <a:moveTo>
                      <a:pt x="6" y="20"/>
                    </a:moveTo>
                    <a:cubicBezTo>
                      <a:pt x="5" y="18"/>
                      <a:pt x="4" y="16"/>
                      <a:pt x="3" y="13"/>
                    </a:cubicBezTo>
                    <a:cubicBezTo>
                      <a:pt x="2" y="12"/>
                      <a:pt x="0" y="9"/>
                      <a:pt x="5" y="9"/>
                    </a:cubicBezTo>
                    <a:cubicBezTo>
                      <a:pt x="6" y="9"/>
                      <a:pt x="5" y="7"/>
                      <a:pt x="5" y="6"/>
                    </a:cubicBezTo>
                    <a:cubicBezTo>
                      <a:pt x="6" y="4"/>
                      <a:pt x="4" y="2"/>
                      <a:pt x="5" y="0"/>
                    </a:cubicBezTo>
                    <a:cubicBezTo>
                      <a:pt x="7" y="4"/>
                      <a:pt x="8" y="8"/>
                      <a:pt x="9" y="12"/>
                    </a:cubicBezTo>
                    <a:cubicBezTo>
                      <a:pt x="10" y="13"/>
                      <a:pt x="11" y="15"/>
                      <a:pt x="7" y="15"/>
                    </a:cubicBezTo>
                    <a:cubicBezTo>
                      <a:pt x="5" y="15"/>
                      <a:pt x="7" y="19"/>
                      <a:pt x="6" y="20"/>
                    </a:cubicBezTo>
                    <a:close/>
                  </a:path>
                </a:pathLst>
              </a:custGeom>
              <a:solidFill>
                <a:srgbClr val="5459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5" name="Freeform 751"/>
              <p:cNvSpPr>
                <a:spLocks/>
              </p:cNvSpPr>
              <p:nvPr/>
            </p:nvSpPr>
            <p:spPr bwMode="auto">
              <a:xfrm>
                <a:off x="4378" y="2148"/>
                <a:ext cx="7" cy="27"/>
              </a:xfrm>
              <a:custGeom>
                <a:avLst/>
                <a:gdLst>
                  <a:gd name="T0" fmla="*/ 4 w 5"/>
                  <a:gd name="T1" fmla="*/ 0 h 19"/>
                  <a:gd name="T2" fmla="*/ 5 w 5"/>
                  <a:gd name="T3" fmla="*/ 19 h 19"/>
                  <a:gd name="T4" fmla="*/ 4 w 5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9">
                    <a:moveTo>
                      <a:pt x="4" y="0"/>
                    </a:moveTo>
                    <a:cubicBezTo>
                      <a:pt x="3" y="6"/>
                      <a:pt x="5" y="13"/>
                      <a:pt x="5" y="19"/>
                    </a:cubicBezTo>
                    <a:cubicBezTo>
                      <a:pt x="3" y="13"/>
                      <a:pt x="0" y="6"/>
                      <a:pt x="4" y="0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6" name="Freeform 752"/>
              <p:cNvSpPr>
                <a:spLocks/>
              </p:cNvSpPr>
              <p:nvPr/>
            </p:nvSpPr>
            <p:spPr bwMode="auto">
              <a:xfrm>
                <a:off x="4368" y="2155"/>
                <a:ext cx="9" cy="19"/>
              </a:xfrm>
              <a:custGeom>
                <a:avLst/>
                <a:gdLst>
                  <a:gd name="T0" fmla="*/ 1 w 6"/>
                  <a:gd name="T1" fmla="*/ 0 h 13"/>
                  <a:gd name="T2" fmla="*/ 5 w 6"/>
                  <a:gd name="T3" fmla="*/ 13 h 13"/>
                  <a:gd name="T4" fmla="*/ 0 w 6"/>
                  <a:gd name="T5" fmla="*/ 0 h 13"/>
                  <a:gd name="T6" fmla="*/ 1 w 6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3">
                    <a:moveTo>
                      <a:pt x="1" y="0"/>
                    </a:moveTo>
                    <a:cubicBezTo>
                      <a:pt x="2" y="4"/>
                      <a:pt x="6" y="7"/>
                      <a:pt x="5" y="13"/>
                    </a:cubicBezTo>
                    <a:cubicBezTo>
                      <a:pt x="3" y="8"/>
                      <a:pt x="2" y="4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2623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7" name="Freeform 753"/>
              <p:cNvSpPr>
                <a:spLocks/>
              </p:cNvSpPr>
              <p:nvPr/>
            </p:nvSpPr>
            <p:spPr bwMode="auto">
              <a:xfrm>
                <a:off x="4352" y="2175"/>
                <a:ext cx="17" cy="10"/>
              </a:xfrm>
              <a:custGeom>
                <a:avLst/>
                <a:gdLst>
                  <a:gd name="T0" fmla="*/ 1 w 12"/>
                  <a:gd name="T1" fmla="*/ 7 h 7"/>
                  <a:gd name="T2" fmla="*/ 12 w 12"/>
                  <a:gd name="T3" fmla="*/ 7 h 7"/>
                  <a:gd name="T4" fmla="*/ 0 w 12"/>
                  <a:gd name="T5" fmla="*/ 6 h 7"/>
                  <a:gd name="T6" fmla="*/ 1 w 1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7">
                    <a:moveTo>
                      <a:pt x="1" y="7"/>
                    </a:moveTo>
                    <a:cubicBezTo>
                      <a:pt x="4" y="0"/>
                      <a:pt x="7" y="0"/>
                      <a:pt x="12" y="7"/>
                    </a:cubicBezTo>
                    <a:cubicBezTo>
                      <a:pt x="8" y="2"/>
                      <a:pt x="4" y="2"/>
                      <a:pt x="0" y="6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8" name="Freeform 754"/>
              <p:cNvSpPr>
                <a:spLocks/>
              </p:cNvSpPr>
              <p:nvPr/>
            </p:nvSpPr>
            <p:spPr bwMode="auto">
              <a:xfrm>
                <a:off x="3915" y="2915"/>
                <a:ext cx="34" cy="172"/>
              </a:xfrm>
              <a:custGeom>
                <a:avLst/>
                <a:gdLst>
                  <a:gd name="T0" fmla="*/ 0 w 23"/>
                  <a:gd name="T1" fmla="*/ 109 h 119"/>
                  <a:gd name="T2" fmla="*/ 8 w 23"/>
                  <a:gd name="T3" fmla="*/ 57 h 119"/>
                  <a:gd name="T4" fmla="*/ 15 w 23"/>
                  <a:gd name="T5" fmla="*/ 15 h 119"/>
                  <a:gd name="T6" fmla="*/ 16 w 23"/>
                  <a:gd name="T7" fmla="*/ 7 h 119"/>
                  <a:gd name="T8" fmla="*/ 20 w 23"/>
                  <a:gd name="T9" fmla="*/ 2 h 119"/>
                  <a:gd name="T10" fmla="*/ 21 w 23"/>
                  <a:gd name="T11" fmla="*/ 0 h 119"/>
                  <a:gd name="T12" fmla="*/ 22 w 23"/>
                  <a:gd name="T13" fmla="*/ 6 h 119"/>
                  <a:gd name="T14" fmla="*/ 23 w 23"/>
                  <a:gd name="T15" fmla="*/ 11 h 119"/>
                  <a:gd name="T16" fmla="*/ 21 w 23"/>
                  <a:gd name="T17" fmla="*/ 20 h 119"/>
                  <a:gd name="T18" fmla="*/ 20 w 23"/>
                  <a:gd name="T19" fmla="*/ 30 h 119"/>
                  <a:gd name="T20" fmla="*/ 17 w 23"/>
                  <a:gd name="T21" fmla="*/ 47 h 119"/>
                  <a:gd name="T22" fmla="*/ 9 w 23"/>
                  <a:gd name="T23" fmla="*/ 101 h 119"/>
                  <a:gd name="T24" fmla="*/ 8 w 23"/>
                  <a:gd name="T25" fmla="*/ 104 h 119"/>
                  <a:gd name="T26" fmla="*/ 8 w 23"/>
                  <a:gd name="T27" fmla="*/ 108 h 119"/>
                  <a:gd name="T28" fmla="*/ 6 w 23"/>
                  <a:gd name="T29" fmla="*/ 118 h 119"/>
                  <a:gd name="T30" fmla="*/ 1 w 23"/>
                  <a:gd name="T31" fmla="*/ 113 h 119"/>
                  <a:gd name="T32" fmla="*/ 0 w 23"/>
                  <a:gd name="T33" fmla="*/ 10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119">
                    <a:moveTo>
                      <a:pt x="0" y="109"/>
                    </a:moveTo>
                    <a:cubicBezTo>
                      <a:pt x="3" y="92"/>
                      <a:pt x="6" y="75"/>
                      <a:pt x="8" y="57"/>
                    </a:cubicBezTo>
                    <a:cubicBezTo>
                      <a:pt x="10" y="43"/>
                      <a:pt x="13" y="29"/>
                      <a:pt x="15" y="15"/>
                    </a:cubicBezTo>
                    <a:cubicBezTo>
                      <a:pt x="15" y="13"/>
                      <a:pt x="16" y="10"/>
                      <a:pt x="16" y="7"/>
                    </a:cubicBezTo>
                    <a:cubicBezTo>
                      <a:pt x="16" y="5"/>
                      <a:pt x="17" y="3"/>
                      <a:pt x="20" y="2"/>
                    </a:cubicBezTo>
                    <a:cubicBezTo>
                      <a:pt x="20" y="1"/>
                      <a:pt x="21" y="1"/>
                      <a:pt x="21" y="0"/>
                    </a:cubicBezTo>
                    <a:cubicBezTo>
                      <a:pt x="22" y="2"/>
                      <a:pt x="21" y="4"/>
                      <a:pt x="22" y="6"/>
                    </a:cubicBezTo>
                    <a:cubicBezTo>
                      <a:pt x="21" y="8"/>
                      <a:pt x="23" y="9"/>
                      <a:pt x="23" y="11"/>
                    </a:cubicBezTo>
                    <a:cubicBezTo>
                      <a:pt x="23" y="14"/>
                      <a:pt x="22" y="17"/>
                      <a:pt x="21" y="20"/>
                    </a:cubicBezTo>
                    <a:cubicBezTo>
                      <a:pt x="20" y="23"/>
                      <a:pt x="20" y="27"/>
                      <a:pt x="20" y="30"/>
                    </a:cubicBezTo>
                    <a:cubicBezTo>
                      <a:pt x="20" y="36"/>
                      <a:pt x="18" y="41"/>
                      <a:pt x="17" y="47"/>
                    </a:cubicBezTo>
                    <a:cubicBezTo>
                      <a:pt x="15" y="65"/>
                      <a:pt x="12" y="83"/>
                      <a:pt x="9" y="101"/>
                    </a:cubicBezTo>
                    <a:cubicBezTo>
                      <a:pt x="9" y="102"/>
                      <a:pt x="9" y="103"/>
                      <a:pt x="8" y="104"/>
                    </a:cubicBezTo>
                    <a:cubicBezTo>
                      <a:pt x="8" y="105"/>
                      <a:pt x="8" y="106"/>
                      <a:pt x="8" y="108"/>
                    </a:cubicBezTo>
                    <a:cubicBezTo>
                      <a:pt x="8" y="111"/>
                      <a:pt x="8" y="115"/>
                      <a:pt x="6" y="118"/>
                    </a:cubicBezTo>
                    <a:cubicBezTo>
                      <a:pt x="2" y="119"/>
                      <a:pt x="1" y="116"/>
                      <a:pt x="1" y="113"/>
                    </a:cubicBezTo>
                    <a:cubicBezTo>
                      <a:pt x="2" y="112"/>
                      <a:pt x="2" y="110"/>
                      <a:pt x="0" y="109"/>
                    </a:cubicBezTo>
                    <a:close/>
                  </a:path>
                </a:pathLst>
              </a:custGeom>
              <a:solidFill>
                <a:srgbClr val="0909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09" name="Freeform 755"/>
              <p:cNvSpPr>
                <a:spLocks/>
              </p:cNvSpPr>
              <p:nvPr/>
            </p:nvSpPr>
            <p:spPr bwMode="auto">
              <a:xfrm>
                <a:off x="3924" y="3068"/>
                <a:ext cx="19" cy="75"/>
              </a:xfrm>
              <a:custGeom>
                <a:avLst/>
                <a:gdLst>
                  <a:gd name="T0" fmla="*/ 0 w 13"/>
                  <a:gd name="T1" fmla="*/ 12 h 52"/>
                  <a:gd name="T2" fmla="*/ 2 w 13"/>
                  <a:gd name="T3" fmla="*/ 2 h 52"/>
                  <a:gd name="T4" fmla="*/ 6 w 13"/>
                  <a:gd name="T5" fmla="*/ 1 h 52"/>
                  <a:gd name="T6" fmla="*/ 12 w 13"/>
                  <a:gd name="T7" fmla="*/ 12 h 52"/>
                  <a:gd name="T8" fmla="*/ 11 w 13"/>
                  <a:gd name="T9" fmla="*/ 19 h 52"/>
                  <a:gd name="T10" fmla="*/ 8 w 13"/>
                  <a:gd name="T11" fmla="*/ 36 h 52"/>
                  <a:gd name="T12" fmla="*/ 5 w 13"/>
                  <a:gd name="T13" fmla="*/ 48 h 52"/>
                  <a:gd name="T14" fmla="*/ 4 w 13"/>
                  <a:gd name="T15" fmla="*/ 52 h 52"/>
                  <a:gd name="T16" fmla="*/ 0 w 13"/>
                  <a:gd name="T17" fmla="*/ 47 h 52"/>
                  <a:gd name="T18" fmla="*/ 0 w 13"/>
                  <a:gd name="T19" fmla="*/ 44 h 52"/>
                  <a:gd name="T20" fmla="*/ 3 w 13"/>
                  <a:gd name="T21" fmla="*/ 18 h 52"/>
                  <a:gd name="T22" fmla="*/ 0 w 13"/>
                  <a:gd name="T23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52">
                    <a:moveTo>
                      <a:pt x="0" y="12"/>
                    </a:moveTo>
                    <a:cubicBezTo>
                      <a:pt x="0" y="8"/>
                      <a:pt x="0" y="5"/>
                      <a:pt x="2" y="2"/>
                    </a:cubicBezTo>
                    <a:cubicBezTo>
                      <a:pt x="3" y="0"/>
                      <a:pt x="4" y="0"/>
                      <a:pt x="6" y="1"/>
                    </a:cubicBezTo>
                    <a:cubicBezTo>
                      <a:pt x="13" y="4"/>
                      <a:pt x="13" y="5"/>
                      <a:pt x="12" y="12"/>
                    </a:cubicBezTo>
                    <a:cubicBezTo>
                      <a:pt x="12" y="15"/>
                      <a:pt x="11" y="17"/>
                      <a:pt x="11" y="19"/>
                    </a:cubicBezTo>
                    <a:cubicBezTo>
                      <a:pt x="10" y="25"/>
                      <a:pt x="10" y="31"/>
                      <a:pt x="8" y="36"/>
                    </a:cubicBezTo>
                    <a:cubicBezTo>
                      <a:pt x="5" y="39"/>
                      <a:pt x="7" y="44"/>
                      <a:pt x="5" y="48"/>
                    </a:cubicBezTo>
                    <a:cubicBezTo>
                      <a:pt x="5" y="49"/>
                      <a:pt x="5" y="51"/>
                      <a:pt x="4" y="52"/>
                    </a:cubicBezTo>
                    <a:cubicBezTo>
                      <a:pt x="2" y="51"/>
                      <a:pt x="2" y="48"/>
                      <a:pt x="0" y="47"/>
                    </a:cubicBezTo>
                    <a:cubicBezTo>
                      <a:pt x="0" y="47"/>
                      <a:pt x="0" y="45"/>
                      <a:pt x="0" y="44"/>
                    </a:cubicBezTo>
                    <a:cubicBezTo>
                      <a:pt x="5" y="36"/>
                      <a:pt x="4" y="27"/>
                      <a:pt x="3" y="18"/>
                    </a:cubicBezTo>
                    <a:cubicBezTo>
                      <a:pt x="3" y="15"/>
                      <a:pt x="0" y="14"/>
                      <a:pt x="0" y="12"/>
                    </a:cubicBezTo>
                    <a:close/>
                  </a:path>
                </a:pathLst>
              </a:custGeom>
              <a:solidFill>
                <a:srgbClr val="5E5B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0" name="Freeform 756"/>
              <p:cNvSpPr>
                <a:spLocks/>
              </p:cNvSpPr>
              <p:nvPr/>
            </p:nvSpPr>
            <p:spPr bwMode="auto">
              <a:xfrm>
                <a:off x="3892" y="3126"/>
                <a:ext cx="22" cy="94"/>
              </a:xfrm>
              <a:custGeom>
                <a:avLst/>
                <a:gdLst>
                  <a:gd name="T0" fmla="*/ 3 w 15"/>
                  <a:gd name="T1" fmla="*/ 62 h 65"/>
                  <a:gd name="T2" fmla="*/ 3 w 15"/>
                  <a:gd name="T3" fmla="*/ 48 h 65"/>
                  <a:gd name="T4" fmla="*/ 11 w 15"/>
                  <a:gd name="T5" fmla="*/ 0 h 65"/>
                  <a:gd name="T6" fmla="*/ 11 w 15"/>
                  <a:gd name="T7" fmla="*/ 0 h 65"/>
                  <a:gd name="T8" fmla="*/ 13 w 15"/>
                  <a:gd name="T9" fmla="*/ 4 h 65"/>
                  <a:gd name="T10" fmla="*/ 12 w 15"/>
                  <a:gd name="T11" fmla="*/ 9 h 65"/>
                  <a:gd name="T12" fmla="*/ 13 w 15"/>
                  <a:gd name="T13" fmla="*/ 7 h 65"/>
                  <a:gd name="T14" fmla="*/ 14 w 15"/>
                  <a:gd name="T15" fmla="*/ 5 h 65"/>
                  <a:gd name="T16" fmla="*/ 15 w 15"/>
                  <a:gd name="T17" fmla="*/ 7 h 65"/>
                  <a:gd name="T18" fmla="*/ 12 w 15"/>
                  <a:gd name="T19" fmla="*/ 30 h 65"/>
                  <a:gd name="T20" fmla="*/ 7 w 15"/>
                  <a:gd name="T21" fmla="*/ 61 h 65"/>
                  <a:gd name="T22" fmla="*/ 3 w 15"/>
                  <a:gd name="T23" fmla="*/ 62 h 65"/>
                  <a:gd name="T24" fmla="*/ 3 w 15"/>
                  <a:gd name="T25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65">
                    <a:moveTo>
                      <a:pt x="3" y="62"/>
                    </a:moveTo>
                    <a:cubicBezTo>
                      <a:pt x="0" y="57"/>
                      <a:pt x="3" y="52"/>
                      <a:pt x="3" y="48"/>
                    </a:cubicBezTo>
                    <a:cubicBezTo>
                      <a:pt x="6" y="32"/>
                      <a:pt x="9" y="16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3" y="2"/>
                      <a:pt x="13" y="4"/>
                    </a:cubicBezTo>
                    <a:cubicBezTo>
                      <a:pt x="13" y="5"/>
                      <a:pt x="12" y="7"/>
                      <a:pt x="12" y="9"/>
                    </a:cubicBezTo>
                    <a:cubicBezTo>
                      <a:pt x="13" y="8"/>
                      <a:pt x="12" y="7"/>
                      <a:pt x="13" y="7"/>
                    </a:cubicBezTo>
                    <a:cubicBezTo>
                      <a:pt x="13" y="6"/>
                      <a:pt x="13" y="5"/>
                      <a:pt x="14" y="5"/>
                    </a:cubicBezTo>
                    <a:cubicBezTo>
                      <a:pt x="15" y="6"/>
                      <a:pt x="15" y="7"/>
                      <a:pt x="15" y="7"/>
                    </a:cubicBezTo>
                    <a:cubicBezTo>
                      <a:pt x="14" y="15"/>
                      <a:pt x="13" y="22"/>
                      <a:pt x="12" y="30"/>
                    </a:cubicBezTo>
                    <a:cubicBezTo>
                      <a:pt x="10" y="40"/>
                      <a:pt x="8" y="51"/>
                      <a:pt x="7" y="61"/>
                    </a:cubicBezTo>
                    <a:cubicBezTo>
                      <a:pt x="6" y="65"/>
                      <a:pt x="4" y="61"/>
                      <a:pt x="3" y="62"/>
                    </a:cubicBezTo>
                    <a:cubicBezTo>
                      <a:pt x="3" y="62"/>
                      <a:pt x="3" y="62"/>
                      <a:pt x="3" y="62"/>
                    </a:cubicBezTo>
                    <a:close/>
                  </a:path>
                </a:pathLst>
              </a:custGeom>
              <a:solidFill>
                <a:srgbClr val="D9D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1" name="Freeform 757"/>
              <p:cNvSpPr>
                <a:spLocks/>
              </p:cNvSpPr>
              <p:nvPr/>
            </p:nvSpPr>
            <p:spPr bwMode="auto">
              <a:xfrm>
                <a:off x="3905" y="3109"/>
                <a:ext cx="12" cy="36"/>
              </a:xfrm>
              <a:custGeom>
                <a:avLst/>
                <a:gdLst>
                  <a:gd name="T0" fmla="*/ 6 w 8"/>
                  <a:gd name="T1" fmla="*/ 19 h 25"/>
                  <a:gd name="T2" fmla="*/ 4 w 8"/>
                  <a:gd name="T3" fmla="*/ 19 h 25"/>
                  <a:gd name="T4" fmla="*/ 3 w 8"/>
                  <a:gd name="T5" fmla="*/ 25 h 25"/>
                  <a:gd name="T6" fmla="*/ 2 w 8"/>
                  <a:gd name="T7" fmla="*/ 19 h 25"/>
                  <a:gd name="T8" fmla="*/ 2 w 8"/>
                  <a:gd name="T9" fmla="*/ 12 h 25"/>
                  <a:gd name="T10" fmla="*/ 4 w 8"/>
                  <a:gd name="T11" fmla="*/ 0 h 25"/>
                  <a:gd name="T12" fmla="*/ 6 w 8"/>
                  <a:gd name="T13" fmla="*/ 10 h 25"/>
                  <a:gd name="T14" fmla="*/ 7 w 8"/>
                  <a:gd name="T15" fmla="*/ 5 h 25"/>
                  <a:gd name="T16" fmla="*/ 6 w 8"/>
                  <a:gd name="T17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25">
                    <a:moveTo>
                      <a:pt x="6" y="19"/>
                    </a:moveTo>
                    <a:cubicBezTo>
                      <a:pt x="5" y="19"/>
                      <a:pt x="5" y="17"/>
                      <a:pt x="4" y="19"/>
                    </a:cubicBezTo>
                    <a:cubicBezTo>
                      <a:pt x="4" y="21"/>
                      <a:pt x="5" y="25"/>
                      <a:pt x="3" y="25"/>
                    </a:cubicBezTo>
                    <a:cubicBezTo>
                      <a:pt x="0" y="24"/>
                      <a:pt x="3" y="21"/>
                      <a:pt x="2" y="19"/>
                    </a:cubicBezTo>
                    <a:cubicBezTo>
                      <a:pt x="2" y="17"/>
                      <a:pt x="5" y="14"/>
                      <a:pt x="2" y="12"/>
                    </a:cubicBezTo>
                    <a:cubicBezTo>
                      <a:pt x="3" y="8"/>
                      <a:pt x="3" y="4"/>
                      <a:pt x="4" y="0"/>
                    </a:cubicBezTo>
                    <a:cubicBezTo>
                      <a:pt x="5" y="3"/>
                      <a:pt x="4" y="6"/>
                      <a:pt x="6" y="10"/>
                    </a:cubicBezTo>
                    <a:cubicBezTo>
                      <a:pt x="6" y="8"/>
                      <a:pt x="6" y="7"/>
                      <a:pt x="7" y="5"/>
                    </a:cubicBezTo>
                    <a:cubicBezTo>
                      <a:pt x="8" y="10"/>
                      <a:pt x="7" y="15"/>
                      <a:pt x="6" y="19"/>
                    </a:cubicBezTo>
                    <a:close/>
                  </a:path>
                </a:pathLst>
              </a:custGeom>
              <a:solidFill>
                <a:srgbClr val="9AB0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2" name="Freeform 758"/>
              <p:cNvSpPr>
                <a:spLocks/>
              </p:cNvSpPr>
              <p:nvPr/>
            </p:nvSpPr>
            <p:spPr bwMode="auto">
              <a:xfrm>
                <a:off x="3989" y="2442"/>
                <a:ext cx="32" cy="155"/>
              </a:xfrm>
              <a:custGeom>
                <a:avLst/>
                <a:gdLst>
                  <a:gd name="T0" fmla="*/ 0 w 22"/>
                  <a:gd name="T1" fmla="*/ 105 h 107"/>
                  <a:gd name="T2" fmla="*/ 5 w 22"/>
                  <a:gd name="T3" fmla="*/ 84 h 107"/>
                  <a:gd name="T4" fmla="*/ 10 w 22"/>
                  <a:gd name="T5" fmla="*/ 47 h 107"/>
                  <a:gd name="T6" fmla="*/ 16 w 22"/>
                  <a:gd name="T7" fmla="*/ 6 h 107"/>
                  <a:gd name="T8" fmla="*/ 17 w 22"/>
                  <a:gd name="T9" fmla="*/ 0 h 107"/>
                  <a:gd name="T10" fmla="*/ 20 w 22"/>
                  <a:gd name="T11" fmla="*/ 10 h 107"/>
                  <a:gd name="T12" fmla="*/ 18 w 22"/>
                  <a:gd name="T13" fmla="*/ 13 h 107"/>
                  <a:gd name="T14" fmla="*/ 16 w 22"/>
                  <a:gd name="T15" fmla="*/ 19 h 107"/>
                  <a:gd name="T16" fmla="*/ 17 w 22"/>
                  <a:gd name="T17" fmla="*/ 33 h 107"/>
                  <a:gd name="T18" fmla="*/ 17 w 22"/>
                  <a:gd name="T19" fmla="*/ 44 h 107"/>
                  <a:gd name="T20" fmla="*/ 16 w 22"/>
                  <a:gd name="T21" fmla="*/ 51 h 107"/>
                  <a:gd name="T22" fmla="*/ 17 w 22"/>
                  <a:gd name="T23" fmla="*/ 50 h 107"/>
                  <a:gd name="T24" fmla="*/ 16 w 22"/>
                  <a:gd name="T25" fmla="*/ 56 h 107"/>
                  <a:gd name="T26" fmla="*/ 15 w 22"/>
                  <a:gd name="T27" fmla="*/ 54 h 107"/>
                  <a:gd name="T28" fmla="*/ 9 w 22"/>
                  <a:gd name="T29" fmla="*/ 94 h 107"/>
                  <a:gd name="T30" fmla="*/ 7 w 22"/>
                  <a:gd name="T31" fmla="*/ 107 h 107"/>
                  <a:gd name="T32" fmla="*/ 7 w 22"/>
                  <a:gd name="T33" fmla="*/ 107 h 107"/>
                  <a:gd name="T34" fmla="*/ 5 w 22"/>
                  <a:gd name="T35" fmla="*/ 107 h 107"/>
                  <a:gd name="T36" fmla="*/ 0 w 22"/>
                  <a:gd name="T37" fmla="*/ 10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107">
                    <a:moveTo>
                      <a:pt x="0" y="105"/>
                    </a:moveTo>
                    <a:cubicBezTo>
                      <a:pt x="4" y="99"/>
                      <a:pt x="3" y="91"/>
                      <a:pt x="5" y="84"/>
                    </a:cubicBezTo>
                    <a:cubicBezTo>
                      <a:pt x="7" y="72"/>
                      <a:pt x="8" y="59"/>
                      <a:pt x="10" y="47"/>
                    </a:cubicBezTo>
                    <a:cubicBezTo>
                      <a:pt x="12" y="33"/>
                      <a:pt x="14" y="20"/>
                      <a:pt x="16" y="6"/>
                    </a:cubicBezTo>
                    <a:cubicBezTo>
                      <a:pt x="16" y="4"/>
                      <a:pt x="17" y="2"/>
                      <a:pt x="17" y="0"/>
                    </a:cubicBezTo>
                    <a:cubicBezTo>
                      <a:pt x="18" y="3"/>
                      <a:pt x="18" y="7"/>
                      <a:pt x="20" y="10"/>
                    </a:cubicBezTo>
                    <a:cubicBezTo>
                      <a:pt x="21" y="11"/>
                      <a:pt x="22" y="14"/>
                      <a:pt x="18" y="13"/>
                    </a:cubicBezTo>
                    <a:cubicBezTo>
                      <a:pt x="17" y="13"/>
                      <a:pt x="15" y="17"/>
                      <a:pt x="16" y="19"/>
                    </a:cubicBezTo>
                    <a:cubicBezTo>
                      <a:pt x="20" y="23"/>
                      <a:pt x="17" y="28"/>
                      <a:pt x="17" y="33"/>
                    </a:cubicBezTo>
                    <a:cubicBezTo>
                      <a:pt x="17" y="36"/>
                      <a:pt x="15" y="40"/>
                      <a:pt x="17" y="44"/>
                    </a:cubicBezTo>
                    <a:cubicBezTo>
                      <a:pt x="17" y="47"/>
                      <a:pt x="15" y="49"/>
                      <a:pt x="16" y="51"/>
                    </a:cubicBezTo>
                    <a:cubicBezTo>
                      <a:pt x="17" y="51"/>
                      <a:pt x="16" y="50"/>
                      <a:pt x="17" y="50"/>
                    </a:cubicBezTo>
                    <a:cubicBezTo>
                      <a:pt x="20" y="52"/>
                      <a:pt x="17" y="54"/>
                      <a:pt x="16" y="56"/>
                    </a:cubicBezTo>
                    <a:cubicBezTo>
                      <a:pt x="16" y="56"/>
                      <a:pt x="16" y="55"/>
                      <a:pt x="15" y="54"/>
                    </a:cubicBezTo>
                    <a:cubicBezTo>
                      <a:pt x="13" y="67"/>
                      <a:pt x="11" y="81"/>
                      <a:pt x="9" y="94"/>
                    </a:cubicBezTo>
                    <a:cubicBezTo>
                      <a:pt x="8" y="98"/>
                      <a:pt x="6" y="103"/>
                      <a:pt x="7" y="10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6" y="107"/>
                      <a:pt x="6" y="107"/>
                      <a:pt x="5" y="107"/>
                    </a:cubicBezTo>
                    <a:cubicBezTo>
                      <a:pt x="4" y="103"/>
                      <a:pt x="1" y="106"/>
                      <a:pt x="0" y="105"/>
                    </a:cubicBezTo>
                    <a:close/>
                  </a:path>
                </a:pathLst>
              </a:custGeom>
              <a:solidFill>
                <a:srgbClr val="3C3B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3" name="Freeform 759"/>
              <p:cNvSpPr>
                <a:spLocks/>
              </p:cNvSpPr>
              <p:nvPr/>
            </p:nvSpPr>
            <p:spPr bwMode="auto">
              <a:xfrm>
                <a:off x="3983" y="2603"/>
                <a:ext cx="12" cy="39"/>
              </a:xfrm>
              <a:custGeom>
                <a:avLst/>
                <a:gdLst>
                  <a:gd name="T0" fmla="*/ 6 w 8"/>
                  <a:gd name="T1" fmla="*/ 4 h 27"/>
                  <a:gd name="T2" fmla="*/ 8 w 8"/>
                  <a:gd name="T3" fmla="*/ 3 h 27"/>
                  <a:gd name="T4" fmla="*/ 4 w 8"/>
                  <a:gd name="T5" fmla="*/ 22 h 27"/>
                  <a:gd name="T6" fmla="*/ 2 w 8"/>
                  <a:gd name="T7" fmla="*/ 26 h 27"/>
                  <a:gd name="T8" fmla="*/ 0 w 8"/>
                  <a:gd name="T9" fmla="*/ 18 h 27"/>
                  <a:gd name="T10" fmla="*/ 3 w 8"/>
                  <a:gd name="T11" fmla="*/ 1 h 27"/>
                  <a:gd name="T12" fmla="*/ 5 w 8"/>
                  <a:gd name="T13" fmla="*/ 0 h 27"/>
                  <a:gd name="T14" fmla="*/ 6 w 8"/>
                  <a:gd name="T15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7">
                    <a:moveTo>
                      <a:pt x="6" y="4"/>
                    </a:moveTo>
                    <a:cubicBezTo>
                      <a:pt x="7" y="3"/>
                      <a:pt x="7" y="3"/>
                      <a:pt x="8" y="3"/>
                    </a:cubicBezTo>
                    <a:cubicBezTo>
                      <a:pt x="7" y="9"/>
                      <a:pt x="7" y="16"/>
                      <a:pt x="4" y="22"/>
                    </a:cubicBezTo>
                    <a:cubicBezTo>
                      <a:pt x="3" y="23"/>
                      <a:pt x="5" y="27"/>
                      <a:pt x="2" y="26"/>
                    </a:cubicBezTo>
                    <a:cubicBezTo>
                      <a:pt x="0" y="24"/>
                      <a:pt x="0" y="21"/>
                      <a:pt x="0" y="18"/>
                    </a:cubicBezTo>
                    <a:cubicBezTo>
                      <a:pt x="2" y="13"/>
                      <a:pt x="0" y="6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6" y="1"/>
                      <a:pt x="5" y="3"/>
                      <a:pt x="6" y="4"/>
                    </a:cubicBezTo>
                    <a:close/>
                  </a:path>
                </a:pathLst>
              </a:custGeom>
              <a:solidFill>
                <a:srgbClr val="756A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4" name="Freeform 760"/>
              <p:cNvSpPr>
                <a:spLocks/>
              </p:cNvSpPr>
              <p:nvPr/>
            </p:nvSpPr>
            <p:spPr bwMode="auto">
              <a:xfrm>
                <a:off x="3970" y="2635"/>
                <a:ext cx="19" cy="94"/>
              </a:xfrm>
              <a:custGeom>
                <a:avLst/>
                <a:gdLst>
                  <a:gd name="T0" fmla="*/ 11 w 13"/>
                  <a:gd name="T1" fmla="*/ 4 h 65"/>
                  <a:gd name="T2" fmla="*/ 13 w 13"/>
                  <a:gd name="T3" fmla="*/ 0 h 65"/>
                  <a:gd name="T4" fmla="*/ 10 w 13"/>
                  <a:gd name="T5" fmla="*/ 21 h 65"/>
                  <a:gd name="T6" fmla="*/ 10 w 13"/>
                  <a:gd name="T7" fmla="*/ 23 h 65"/>
                  <a:gd name="T8" fmla="*/ 7 w 13"/>
                  <a:gd name="T9" fmla="*/ 38 h 65"/>
                  <a:gd name="T10" fmla="*/ 7 w 13"/>
                  <a:gd name="T11" fmla="*/ 41 h 65"/>
                  <a:gd name="T12" fmla="*/ 6 w 13"/>
                  <a:gd name="T13" fmla="*/ 48 h 65"/>
                  <a:gd name="T14" fmla="*/ 3 w 13"/>
                  <a:gd name="T15" fmla="*/ 63 h 65"/>
                  <a:gd name="T16" fmla="*/ 2 w 13"/>
                  <a:gd name="T17" fmla="*/ 65 h 65"/>
                  <a:gd name="T18" fmla="*/ 0 w 13"/>
                  <a:gd name="T19" fmla="*/ 64 h 65"/>
                  <a:gd name="T20" fmla="*/ 5 w 13"/>
                  <a:gd name="T21" fmla="*/ 36 h 65"/>
                  <a:gd name="T22" fmla="*/ 9 w 13"/>
                  <a:gd name="T23" fmla="*/ 9 h 65"/>
                  <a:gd name="T24" fmla="*/ 11 w 13"/>
                  <a:gd name="T25" fmla="*/ 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65">
                    <a:moveTo>
                      <a:pt x="11" y="4"/>
                    </a:moveTo>
                    <a:cubicBezTo>
                      <a:pt x="13" y="3"/>
                      <a:pt x="11" y="1"/>
                      <a:pt x="13" y="0"/>
                    </a:cubicBezTo>
                    <a:cubicBezTo>
                      <a:pt x="13" y="8"/>
                      <a:pt x="11" y="14"/>
                      <a:pt x="10" y="21"/>
                    </a:cubicBezTo>
                    <a:cubicBezTo>
                      <a:pt x="10" y="22"/>
                      <a:pt x="10" y="23"/>
                      <a:pt x="10" y="23"/>
                    </a:cubicBezTo>
                    <a:cubicBezTo>
                      <a:pt x="10" y="28"/>
                      <a:pt x="8" y="33"/>
                      <a:pt x="7" y="38"/>
                    </a:cubicBezTo>
                    <a:cubicBezTo>
                      <a:pt x="7" y="39"/>
                      <a:pt x="7" y="40"/>
                      <a:pt x="7" y="41"/>
                    </a:cubicBezTo>
                    <a:cubicBezTo>
                      <a:pt x="7" y="44"/>
                      <a:pt x="7" y="46"/>
                      <a:pt x="6" y="48"/>
                    </a:cubicBezTo>
                    <a:cubicBezTo>
                      <a:pt x="4" y="53"/>
                      <a:pt x="4" y="58"/>
                      <a:pt x="3" y="63"/>
                    </a:cubicBezTo>
                    <a:cubicBezTo>
                      <a:pt x="3" y="64"/>
                      <a:pt x="3" y="65"/>
                      <a:pt x="2" y="65"/>
                    </a:cubicBezTo>
                    <a:cubicBezTo>
                      <a:pt x="1" y="65"/>
                      <a:pt x="1" y="64"/>
                      <a:pt x="0" y="64"/>
                    </a:cubicBezTo>
                    <a:cubicBezTo>
                      <a:pt x="1" y="54"/>
                      <a:pt x="3" y="45"/>
                      <a:pt x="5" y="36"/>
                    </a:cubicBezTo>
                    <a:cubicBezTo>
                      <a:pt x="6" y="27"/>
                      <a:pt x="7" y="18"/>
                      <a:pt x="9" y="9"/>
                    </a:cubicBezTo>
                    <a:cubicBezTo>
                      <a:pt x="9" y="7"/>
                      <a:pt x="9" y="5"/>
                      <a:pt x="11" y="4"/>
                    </a:cubicBezTo>
                    <a:close/>
                  </a:path>
                </a:pathLst>
              </a:custGeom>
              <a:solidFill>
                <a:srgbClr val="C3BD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5" name="Freeform 761"/>
              <p:cNvSpPr>
                <a:spLocks/>
              </p:cNvSpPr>
              <p:nvPr/>
            </p:nvSpPr>
            <p:spPr bwMode="auto">
              <a:xfrm>
                <a:off x="4038" y="2356"/>
                <a:ext cx="8" cy="11"/>
              </a:xfrm>
              <a:custGeom>
                <a:avLst/>
                <a:gdLst>
                  <a:gd name="T0" fmla="*/ 0 w 5"/>
                  <a:gd name="T1" fmla="*/ 3 h 8"/>
                  <a:gd name="T2" fmla="*/ 3 w 5"/>
                  <a:gd name="T3" fmla="*/ 0 h 8"/>
                  <a:gd name="T4" fmla="*/ 0 w 5"/>
                  <a:gd name="T5" fmla="*/ 8 h 8"/>
                  <a:gd name="T6" fmla="*/ 0 w 5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3"/>
                    </a:moveTo>
                    <a:cubicBezTo>
                      <a:pt x="2" y="3"/>
                      <a:pt x="1" y="0"/>
                      <a:pt x="3" y="0"/>
                    </a:cubicBezTo>
                    <a:cubicBezTo>
                      <a:pt x="5" y="3"/>
                      <a:pt x="1" y="5"/>
                      <a:pt x="0" y="8"/>
                    </a:cubicBezTo>
                    <a:cubicBezTo>
                      <a:pt x="0" y="6"/>
                      <a:pt x="0" y="5"/>
                      <a:pt x="0" y="3"/>
                    </a:cubicBezTo>
                    <a:close/>
                  </a:path>
                </a:pathLst>
              </a:custGeom>
              <a:solidFill>
                <a:srgbClr val="4D4F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6" name="Freeform 762"/>
              <p:cNvSpPr>
                <a:spLocks/>
              </p:cNvSpPr>
              <p:nvPr/>
            </p:nvSpPr>
            <p:spPr bwMode="auto">
              <a:xfrm>
                <a:off x="3998" y="2594"/>
                <a:ext cx="4" cy="10"/>
              </a:xfrm>
              <a:custGeom>
                <a:avLst/>
                <a:gdLst>
                  <a:gd name="T0" fmla="*/ 1 w 3"/>
                  <a:gd name="T1" fmla="*/ 2 h 7"/>
                  <a:gd name="T2" fmla="*/ 2 w 3"/>
                  <a:gd name="T3" fmla="*/ 0 h 7"/>
                  <a:gd name="T4" fmla="*/ 1 w 3"/>
                  <a:gd name="T5" fmla="*/ 7 h 7"/>
                  <a:gd name="T6" fmla="*/ 1 w 3"/>
                  <a:gd name="T7" fmla="*/ 2 h 7"/>
                  <a:gd name="T8" fmla="*/ 1 w 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1" y="2"/>
                    </a:moveTo>
                    <a:cubicBezTo>
                      <a:pt x="1" y="1"/>
                      <a:pt x="2" y="1"/>
                      <a:pt x="2" y="0"/>
                    </a:cubicBezTo>
                    <a:cubicBezTo>
                      <a:pt x="3" y="3"/>
                      <a:pt x="3" y="3"/>
                      <a:pt x="1" y="7"/>
                    </a:cubicBezTo>
                    <a:cubicBezTo>
                      <a:pt x="0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A19A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7" name="Freeform 763"/>
              <p:cNvSpPr>
                <a:spLocks/>
              </p:cNvSpPr>
              <p:nvPr/>
            </p:nvSpPr>
            <p:spPr bwMode="auto">
              <a:xfrm>
                <a:off x="4790" y="1614"/>
                <a:ext cx="14" cy="38"/>
              </a:xfrm>
              <a:custGeom>
                <a:avLst/>
                <a:gdLst>
                  <a:gd name="T0" fmla="*/ 10 w 10"/>
                  <a:gd name="T1" fmla="*/ 26 h 26"/>
                  <a:gd name="T2" fmla="*/ 6 w 10"/>
                  <a:gd name="T3" fmla="*/ 24 h 26"/>
                  <a:gd name="T4" fmla="*/ 0 w 10"/>
                  <a:gd name="T5" fmla="*/ 1 h 26"/>
                  <a:gd name="T6" fmla="*/ 1 w 10"/>
                  <a:gd name="T7" fmla="*/ 0 h 26"/>
                  <a:gd name="T8" fmla="*/ 5 w 10"/>
                  <a:gd name="T9" fmla="*/ 3 h 26"/>
                  <a:gd name="T10" fmla="*/ 5 w 10"/>
                  <a:gd name="T11" fmla="*/ 3 h 26"/>
                  <a:gd name="T12" fmla="*/ 10 w 10"/>
                  <a:gd name="T13" fmla="*/ 22 h 26"/>
                  <a:gd name="T14" fmla="*/ 10 w 10"/>
                  <a:gd name="T1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10" y="26"/>
                    </a:moveTo>
                    <a:cubicBezTo>
                      <a:pt x="8" y="26"/>
                      <a:pt x="7" y="26"/>
                      <a:pt x="6" y="24"/>
                    </a:cubicBezTo>
                    <a:cubicBezTo>
                      <a:pt x="6" y="16"/>
                      <a:pt x="3" y="8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3" y="1"/>
                      <a:pt x="3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9"/>
                      <a:pt x="8" y="16"/>
                      <a:pt x="10" y="22"/>
                    </a:cubicBezTo>
                    <a:cubicBezTo>
                      <a:pt x="10" y="24"/>
                      <a:pt x="10" y="25"/>
                      <a:pt x="10" y="26"/>
                    </a:cubicBezTo>
                    <a:close/>
                  </a:path>
                </a:pathLst>
              </a:custGeom>
              <a:solidFill>
                <a:srgbClr val="899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8" name="Freeform 764"/>
              <p:cNvSpPr>
                <a:spLocks/>
              </p:cNvSpPr>
              <p:nvPr/>
            </p:nvSpPr>
            <p:spPr bwMode="auto">
              <a:xfrm>
                <a:off x="4816" y="1747"/>
                <a:ext cx="25" cy="28"/>
              </a:xfrm>
              <a:custGeom>
                <a:avLst/>
                <a:gdLst>
                  <a:gd name="T0" fmla="*/ 10 w 17"/>
                  <a:gd name="T1" fmla="*/ 18 h 19"/>
                  <a:gd name="T2" fmla="*/ 0 w 17"/>
                  <a:gd name="T3" fmla="*/ 18 h 19"/>
                  <a:gd name="T4" fmla="*/ 13 w 17"/>
                  <a:gd name="T5" fmla="*/ 6 h 19"/>
                  <a:gd name="T6" fmla="*/ 17 w 17"/>
                  <a:gd name="T7" fmla="*/ 0 h 19"/>
                  <a:gd name="T8" fmla="*/ 10 w 17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0" y="18"/>
                    </a:moveTo>
                    <a:cubicBezTo>
                      <a:pt x="6" y="18"/>
                      <a:pt x="3" y="19"/>
                      <a:pt x="0" y="18"/>
                    </a:cubicBezTo>
                    <a:cubicBezTo>
                      <a:pt x="8" y="19"/>
                      <a:pt x="11" y="12"/>
                      <a:pt x="13" y="6"/>
                    </a:cubicBezTo>
                    <a:cubicBezTo>
                      <a:pt x="15" y="4"/>
                      <a:pt x="15" y="2"/>
                      <a:pt x="17" y="0"/>
                    </a:cubicBezTo>
                    <a:cubicBezTo>
                      <a:pt x="15" y="6"/>
                      <a:pt x="15" y="13"/>
                      <a:pt x="10" y="18"/>
                    </a:cubicBezTo>
                    <a:close/>
                  </a:path>
                </a:pathLst>
              </a:custGeom>
              <a:solidFill>
                <a:srgbClr val="B0B6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19" name="Freeform 765"/>
              <p:cNvSpPr>
                <a:spLocks/>
              </p:cNvSpPr>
              <p:nvPr/>
            </p:nvSpPr>
            <p:spPr bwMode="auto">
              <a:xfrm>
                <a:off x="4836" y="1753"/>
                <a:ext cx="9" cy="19"/>
              </a:xfrm>
              <a:custGeom>
                <a:avLst/>
                <a:gdLst>
                  <a:gd name="T0" fmla="*/ 1 w 6"/>
                  <a:gd name="T1" fmla="*/ 13 h 13"/>
                  <a:gd name="T2" fmla="*/ 0 w 6"/>
                  <a:gd name="T3" fmla="*/ 11 h 13"/>
                  <a:gd name="T4" fmla="*/ 6 w 6"/>
                  <a:gd name="T5" fmla="*/ 0 h 13"/>
                  <a:gd name="T6" fmla="*/ 1 w 6"/>
                  <a:gd name="T7" fmla="*/ 13 h 13"/>
                  <a:gd name="T8" fmla="*/ 1 w 6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13"/>
                    </a:moveTo>
                    <a:cubicBezTo>
                      <a:pt x="0" y="13"/>
                      <a:pt x="0" y="13"/>
                      <a:pt x="0" y="11"/>
                    </a:cubicBezTo>
                    <a:cubicBezTo>
                      <a:pt x="3" y="8"/>
                      <a:pt x="4" y="4"/>
                      <a:pt x="6" y="0"/>
                    </a:cubicBezTo>
                    <a:cubicBezTo>
                      <a:pt x="5" y="5"/>
                      <a:pt x="6" y="10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DBD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0" name="Freeform 766"/>
              <p:cNvSpPr>
                <a:spLocks/>
              </p:cNvSpPr>
              <p:nvPr/>
            </p:nvSpPr>
            <p:spPr bwMode="auto">
              <a:xfrm>
                <a:off x="4829" y="1687"/>
                <a:ext cx="4" cy="13"/>
              </a:xfrm>
              <a:custGeom>
                <a:avLst/>
                <a:gdLst>
                  <a:gd name="T0" fmla="*/ 1 w 3"/>
                  <a:gd name="T1" fmla="*/ 0 h 9"/>
                  <a:gd name="T2" fmla="*/ 2 w 3"/>
                  <a:gd name="T3" fmla="*/ 9 h 9"/>
                  <a:gd name="T4" fmla="*/ 1 w 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1" y="0"/>
                    </a:moveTo>
                    <a:cubicBezTo>
                      <a:pt x="2" y="3"/>
                      <a:pt x="3" y="6"/>
                      <a:pt x="2" y="9"/>
                    </a:cubicBezTo>
                    <a:cubicBezTo>
                      <a:pt x="1" y="6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908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1" name="Freeform 767"/>
              <p:cNvSpPr>
                <a:spLocks/>
              </p:cNvSpPr>
              <p:nvPr/>
            </p:nvSpPr>
            <p:spPr bwMode="auto">
              <a:xfrm>
                <a:off x="4722" y="2337"/>
                <a:ext cx="12" cy="35"/>
              </a:xfrm>
              <a:custGeom>
                <a:avLst/>
                <a:gdLst>
                  <a:gd name="T0" fmla="*/ 4 w 8"/>
                  <a:gd name="T1" fmla="*/ 24 h 24"/>
                  <a:gd name="T2" fmla="*/ 3 w 8"/>
                  <a:gd name="T3" fmla="*/ 5 h 24"/>
                  <a:gd name="T4" fmla="*/ 5 w 8"/>
                  <a:gd name="T5" fmla="*/ 1 h 24"/>
                  <a:gd name="T6" fmla="*/ 6 w 8"/>
                  <a:gd name="T7" fmla="*/ 3 h 24"/>
                  <a:gd name="T8" fmla="*/ 2 w 8"/>
                  <a:gd name="T9" fmla="*/ 15 h 24"/>
                  <a:gd name="T10" fmla="*/ 4 w 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4">
                    <a:moveTo>
                      <a:pt x="4" y="24"/>
                    </a:moveTo>
                    <a:cubicBezTo>
                      <a:pt x="1" y="20"/>
                      <a:pt x="0" y="10"/>
                      <a:pt x="3" y="5"/>
                    </a:cubicBezTo>
                    <a:cubicBezTo>
                      <a:pt x="4" y="4"/>
                      <a:pt x="5" y="3"/>
                      <a:pt x="5" y="1"/>
                    </a:cubicBezTo>
                    <a:cubicBezTo>
                      <a:pt x="8" y="0"/>
                      <a:pt x="6" y="2"/>
                      <a:pt x="6" y="3"/>
                    </a:cubicBezTo>
                    <a:cubicBezTo>
                      <a:pt x="4" y="7"/>
                      <a:pt x="1" y="10"/>
                      <a:pt x="2" y="15"/>
                    </a:cubicBezTo>
                    <a:cubicBezTo>
                      <a:pt x="3" y="18"/>
                      <a:pt x="4" y="21"/>
                      <a:pt x="4" y="24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2" name="Freeform 768"/>
              <p:cNvSpPr>
                <a:spLocks/>
              </p:cNvSpPr>
              <p:nvPr/>
            </p:nvSpPr>
            <p:spPr bwMode="auto">
              <a:xfrm>
                <a:off x="3927" y="2958"/>
                <a:ext cx="20" cy="109"/>
              </a:xfrm>
              <a:custGeom>
                <a:avLst/>
                <a:gdLst>
                  <a:gd name="T0" fmla="*/ 0 w 14"/>
                  <a:gd name="T1" fmla="*/ 74 h 75"/>
                  <a:gd name="T2" fmla="*/ 5 w 14"/>
                  <a:gd name="T3" fmla="*/ 41 h 75"/>
                  <a:gd name="T4" fmla="*/ 12 w 14"/>
                  <a:gd name="T5" fmla="*/ 0 h 75"/>
                  <a:gd name="T6" fmla="*/ 11 w 14"/>
                  <a:gd name="T7" fmla="*/ 10 h 75"/>
                  <a:gd name="T8" fmla="*/ 4 w 14"/>
                  <a:gd name="T9" fmla="*/ 60 h 75"/>
                  <a:gd name="T10" fmla="*/ 2 w 14"/>
                  <a:gd name="T11" fmla="*/ 72 h 75"/>
                  <a:gd name="T12" fmla="*/ 0 w 14"/>
                  <a:gd name="T13" fmla="*/ 7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75">
                    <a:moveTo>
                      <a:pt x="0" y="74"/>
                    </a:moveTo>
                    <a:cubicBezTo>
                      <a:pt x="2" y="63"/>
                      <a:pt x="3" y="52"/>
                      <a:pt x="5" y="41"/>
                    </a:cubicBezTo>
                    <a:cubicBezTo>
                      <a:pt x="7" y="28"/>
                      <a:pt x="9" y="14"/>
                      <a:pt x="12" y="0"/>
                    </a:cubicBezTo>
                    <a:cubicBezTo>
                      <a:pt x="14" y="3"/>
                      <a:pt x="12" y="7"/>
                      <a:pt x="11" y="10"/>
                    </a:cubicBezTo>
                    <a:cubicBezTo>
                      <a:pt x="9" y="27"/>
                      <a:pt x="6" y="44"/>
                      <a:pt x="4" y="60"/>
                    </a:cubicBezTo>
                    <a:cubicBezTo>
                      <a:pt x="4" y="64"/>
                      <a:pt x="4" y="68"/>
                      <a:pt x="2" y="72"/>
                    </a:cubicBezTo>
                    <a:cubicBezTo>
                      <a:pt x="2" y="73"/>
                      <a:pt x="2" y="75"/>
                      <a:pt x="0" y="74"/>
                    </a:cubicBezTo>
                    <a:close/>
                  </a:path>
                </a:pathLst>
              </a:custGeom>
              <a:solidFill>
                <a:srgbClr val="A794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3" name="Freeform 769"/>
              <p:cNvSpPr>
                <a:spLocks/>
              </p:cNvSpPr>
              <p:nvPr/>
            </p:nvSpPr>
            <p:spPr bwMode="auto">
              <a:xfrm>
                <a:off x="3946" y="2931"/>
                <a:ext cx="4" cy="13"/>
              </a:xfrm>
              <a:custGeom>
                <a:avLst/>
                <a:gdLst>
                  <a:gd name="T0" fmla="*/ 0 w 3"/>
                  <a:gd name="T1" fmla="*/ 9 h 9"/>
                  <a:gd name="T2" fmla="*/ 2 w 3"/>
                  <a:gd name="T3" fmla="*/ 0 h 9"/>
                  <a:gd name="T4" fmla="*/ 0 w 3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1" y="6"/>
                      <a:pt x="1" y="3"/>
                      <a:pt x="2" y="0"/>
                    </a:cubicBezTo>
                    <a:cubicBezTo>
                      <a:pt x="3" y="4"/>
                      <a:pt x="2" y="6"/>
                      <a:pt x="0" y="9"/>
                    </a:cubicBezTo>
                    <a:close/>
                  </a:path>
                </a:pathLst>
              </a:custGeom>
              <a:solidFill>
                <a:srgbClr val="968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4" name="Freeform 770"/>
              <p:cNvSpPr>
                <a:spLocks/>
              </p:cNvSpPr>
              <p:nvPr/>
            </p:nvSpPr>
            <p:spPr bwMode="auto">
              <a:xfrm>
                <a:off x="4183" y="1447"/>
                <a:ext cx="69" cy="122"/>
              </a:xfrm>
              <a:custGeom>
                <a:avLst/>
                <a:gdLst>
                  <a:gd name="T0" fmla="*/ 8 w 48"/>
                  <a:gd name="T1" fmla="*/ 49 h 85"/>
                  <a:gd name="T2" fmla="*/ 24 w 48"/>
                  <a:gd name="T3" fmla="*/ 22 h 85"/>
                  <a:gd name="T4" fmla="*/ 40 w 48"/>
                  <a:gd name="T5" fmla="*/ 4 h 85"/>
                  <a:gd name="T6" fmla="*/ 47 w 48"/>
                  <a:gd name="T7" fmla="*/ 0 h 85"/>
                  <a:gd name="T8" fmla="*/ 44 w 48"/>
                  <a:gd name="T9" fmla="*/ 6 h 85"/>
                  <a:gd name="T10" fmla="*/ 27 w 48"/>
                  <a:gd name="T11" fmla="*/ 24 h 85"/>
                  <a:gd name="T12" fmla="*/ 28 w 48"/>
                  <a:gd name="T13" fmla="*/ 38 h 85"/>
                  <a:gd name="T14" fmla="*/ 26 w 48"/>
                  <a:gd name="T15" fmla="*/ 33 h 85"/>
                  <a:gd name="T16" fmla="*/ 31 w 48"/>
                  <a:gd name="T17" fmla="*/ 35 h 85"/>
                  <a:gd name="T18" fmla="*/ 33 w 48"/>
                  <a:gd name="T19" fmla="*/ 32 h 85"/>
                  <a:gd name="T20" fmla="*/ 37 w 48"/>
                  <a:gd name="T21" fmla="*/ 38 h 85"/>
                  <a:gd name="T22" fmla="*/ 32 w 48"/>
                  <a:gd name="T23" fmla="*/ 44 h 85"/>
                  <a:gd name="T24" fmla="*/ 30 w 48"/>
                  <a:gd name="T25" fmla="*/ 64 h 85"/>
                  <a:gd name="T26" fmla="*/ 31 w 48"/>
                  <a:gd name="T27" fmla="*/ 73 h 85"/>
                  <a:gd name="T28" fmla="*/ 16 w 48"/>
                  <a:gd name="T29" fmla="*/ 85 h 85"/>
                  <a:gd name="T30" fmla="*/ 9 w 48"/>
                  <a:gd name="T31" fmla="*/ 80 h 85"/>
                  <a:gd name="T32" fmla="*/ 2 w 48"/>
                  <a:gd name="T33" fmla="*/ 69 h 85"/>
                  <a:gd name="T34" fmla="*/ 2 w 48"/>
                  <a:gd name="T35" fmla="*/ 65 h 85"/>
                  <a:gd name="T36" fmla="*/ 8 w 48"/>
                  <a:gd name="T37" fmla="*/ 4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85">
                    <a:moveTo>
                      <a:pt x="8" y="49"/>
                    </a:moveTo>
                    <a:cubicBezTo>
                      <a:pt x="12" y="39"/>
                      <a:pt x="17" y="30"/>
                      <a:pt x="24" y="22"/>
                    </a:cubicBezTo>
                    <a:cubicBezTo>
                      <a:pt x="29" y="16"/>
                      <a:pt x="34" y="10"/>
                      <a:pt x="40" y="4"/>
                    </a:cubicBezTo>
                    <a:cubicBezTo>
                      <a:pt x="42" y="3"/>
                      <a:pt x="44" y="0"/>
                      <a:pt x="47" y="0"/>
                    </a:cubicBezTo>
                    <a:cubicBezTo>
                      <a:pt x="48" y="3"/>
                      <a:pt x="45" y="4"/>
                      <a:pt x="44" y="6"/>
                    </a:cubicBezTo>
                    <a:cubicBezTo>
                      <a:pt x="38" y="12"/>
                      <a:pt x="32" y="17"/>
                      <a:pt x="27" y="24"/>
                    </a:cubicBezTo>
                    <a:cubicBezTo>
                      <a:pt x="22" y="31"/>
                      <a:pt x="22" y="32"/>
                      <a:pt x="28" y="38"/>
                    </a:cubicBezTo>
                    <a:cubicBezTo>
                      <a:pt x="27" y="37"/>
                      <a:pt x="24" y="35"/>
                      <a:pt x="26" y="33"/>
                    </a:cubicBezTo>
                    <a:cubicBezTo>
                      <a:pt x="27" y="31"/>
                      <a:pt x="29" y="35"/>
                      <a:pt x="31" y="35"/>
                    </a:cubicBezTo>
                    <a:cubicBezTo>
                      <a:pt x="32" y="34"/>
                      <a:pt x="31" y="32"/>
                      <a:pt x="33" y="32"/>
                    </a:cubicBezTo>
                    <a:cubicBezTo>
                      <a:pt x="36" y="33"/>
                      <a:pt x="37" y="35"/>
                      <a:pt x="37" y="38"/>
                    </a:cubicBezTo>
                    <a:cubicBezTo>
                      <a:pt x="36" y="40"/>
                      <a:pt x="34" y="41"/>
                      <a:pt x="32" y="44"/>
                    </a:cubicBezTo>
                    <a:cubicBezTo>
                      <a:pt x="25" y="49"/>
                      <a:pt x="27" y="56"/>
                      <a:pt x="30" y="64"/>
                    </a:cubicBezTo>
                    <a:cubicBezTo>
                      <a:pt x="31" y="66"/>
                      <a:pt x="31" y="70"/>
                      <a:pt x="31" y="73"/>
                    </a:cubicBezTo>
                    <a:cubicBezTo>
                      <a:pt x="27" y="78"/>
                      <a:pt x="23" y="84"/>
                      <a:pt x="16" y="85"/>
                    </a:cubicBezTo>
                    <a:cubicBezTo>
                      <a:pt x="13" y="85"/>
                      <a:pt x="11" y="83"/>
                      <a:pt x="9" y="80"/>
                    </a:cubicBezTo>
                    <a:cubicBezTo>
                      <a:pt x="7" y="77"/>
                      <a:pt x="5" y="73"/>
                      <a:pt x="2" y="69"/>
                    </a:cubicBezTo>
                    <a:cubicBezTo>
                      <a:pt x="2" y="68"/>
                      <a:pt x="0" y="67"/>
                      <a:pt x="2" y="65"/>
                    </a:cubicBezTo>
                    <a:cubicBezTo>
                      <a:pt x="4" y="60"/>
                      <a:pt x="6" y="54"/>
                      <a:pt x="8" y="49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5" name="Freeform 771"/>
              <p:cNvSpPr>
                <a:spLocks/>
              </p:cNvSpPr>
              <p:nvPr/>
            </p:nvSpPr>
            <p:spPr bwMode="auto">
              <a:xfrm>
                <a:off x="4238" y="1438"/>
                <a:ext cx="59" cy="66"/>
              </a:xfrm>
              <a:custGeom>
                <a:avLst/>
                <a:gdLst>
                  <a:gd name="T0" fmla="*/ 33 w 41"/>
                  <a:gd name="T1" fmla="*/ 34 h 46"/>
                  <a:gd name="T2" fmla="*/ 28 w 41"/>
                  <a:gd name="T3" fmla="*/ 43 h 46"/>
                  <a:gd name="T4" fmla="*/ 24 w 41"/>
                  <a:gd name="T5" fmla="*/ 44 h 46"/>
                  <a:gd name="T6" fmla="*/ 18 w 41"/>
                  <a:gd name="T7" fmla="*/ 45 h 46"/>
                  <a:gd name="T8" fmla="*/ 14 w 41"/>
                  <a:gd name="T9" fmla="*/ 46 h 46"/>
                  <a:gd name="T10" fmla="*/ 1 w 41"/>
                  <a:gd name="T11" fmla="*/ 41 h 46"/>
                  <a:gd name="T12" fmla="*/ 2 w 41"/>
                  <a:gd name="T13" fmla="*/ 37 h 46"/>
                  <a:gd name="T14" fmla="*/ 19 w 41"/>
                  <a:gd name="T15" fmla="*/ 18 h 46"/>
                  <a:gd name="T16" fmla="*/ 21 w 41"/>
                  <a:gd name="T17" fmla="*/ 17 h 46"/>
                  <a:gd name="T18" fmla="*/ 14 w 41"/>
                  <a:gd name="T19" fmla="*/ 7 h 46"/>
                  <a:gd name="T20" fmla="*/ 22 w 41"/>
                  <a:gd name="T21" fmla="*/ 5 h 46"/>
                  <a:gd name="T22" fmla="*/ 15 w 41"/>
                  <a:gd name="T23" fmla="*/ 1 h 46"/>
                  <a:gd name="T24" fmla="*/ 37 w 41"/>
                  <a:gd name="T25" fmla="*/ 12 h 46"/>
                  <a:gd name="T26" fmla="*/ 35 w 41"/>
                  <a:gd name="T27" fmla="*/ 27 h 46"/>
                  <a:gd name="T28" fmla="*/ 33 w 41"/>
                  <a:gd name="T29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" h="46">
                    <a:moveTo>
                      <a:pt x="33" y="34"/>
                    </a:moveTo>
                    <a:cubicBezTo>
                      <a:pt x="31" y="37"/>
                      <a:pt x="29" y="40"/>
                      <a:pt x="28" y="43"/>
                    </a:cubicBezTo>
                    <a:cubicBezTo>
                      <a:pt x="27" y="45"/>
                      <a:pt x="25" y="44"/>
                      <a:pt x="24" y="44"/>
                    </a:cubicBezTo>
                    <a:cubicBezTo>
                      <a:pt x="22" y="45"/>
                      <a:pt x="20" y="44"/>
                      <a:pt x="18" y="45"/>
                    </a:cubicBezTo>
                    <a:cubicBezTo>
                      <a:pt x="17" y="46"/>
                      <a:pt x="15" y="46"/>
                      <a:pt x="14" y="46"/>
                    </a:cubicBezTo>
                    <a:cubicBezTo>
                      <a:pt x="9" y="44"/>
                      <a:pt x="5" y="43"/>
                      <a:pt x="1" y="41"/>
                    </a:cubicBezTo>
                    <a:cubicBezTo>
                      <a:pt x="0" y="39"/>
                      <a:pt x="1" y="38"/>
                      <a:pt x="2" y="37"/>
                    </a:cubicBezTo>
                    <a:cubicBezTo>
                      <a:pt x="7" y="30"/>
                      <a:pt x="13" y="25"/>
                      <a:pt x="19" y="18"/>
                    </a:cubicBezTo>
                    <a:cubicBezTo>
                      <a:pt x="19" y="17"/>
                      <a:pt x="20" y="17"/>
                      <a:pt x="21" y="17"/>
                    </a:cubicBezTo>
                    <a:cubicBezTo>
                      <a:pt x="19" y="13"/>
                      <a:pt x="18" y="9"/>
                      <a:pt x="14" y="7"/>
                    </a:cubicBezTo>
                    <a:cubicBezTo>
                      <a:pt x="16" y="4"/>
                      <a:pt x="19" y="5"/>
                      <a:pt x="22" y="5"/>
                    </a:cubicBezTo>
                    <a:cubicBezTo>
                      <a:pt x="20" y="2"/>
                      <a:pt x="17" y="3"/>
                      <a:pt x="15" y="1"/>
                    </a:cubicBezTo>
                    <a:cubicBezTo>
                      <a:pt x="24" y="0"/>
                      <a:pt x="31" y="4"/>
                      <a:pt x="37" y="12"/>
                    </a:cubicBezTo>
                    <a:cubicBezTo>
                      <a:pt x="41" y="18"/>
                      <a:pt x="37" y="22"/>
                      <a:pt x="35" y="27"/>
                    </a:cubicBezTo>
                    <a:cubicBezTo>
                      <a:pt x="34" y="29"/>
                      <a:pt x="33" y="31"/>
                      <a:pt x="33" y="34"/>
                    </a:cubicBezTo>
                    <a:close/>
                  </a:path>
                </a:pathLst>
              </a:custGeom>
              <a:solidFill>
                <a:srgbClr val="CEB7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6" name="Freeform 772"/>
              <p:cNvSpPr>
                <a:spLocks/>
              </p:cNvSpPr>
              <p:nvPr/>
            </p:nvSpPr>
            <p:spPr bwMode="auto">
              <a:xfrm>
                <a:off x="4212" y="1447"/>
                <a:ext cx="56" cy="57"/>
              </a:xfrm>
              <a:custGeom>
                <a:avLst/>
                <a:gdLst>
                  <a:gd name="T0" fmla="*/ 39 w 39"/>
                  <a:gd name="T1" fmla="*/ 11 h 40"/>
                  <a:gd name="T2" fmla="*/ 25 w 39"/>
                  <a:gd name="T3" fmla="*/ 27 h 40"/>
                  <a:gd name="T4" fmla="*/ 18 w 39"/>
                  <a:gd name="T5" fmla="*/ 34 h 40"/>
                  <a:gd name="T6" fmla="*/ 18 w 39"/>
                  <a:gd name="T7" fmla="*/ 35 h 40"/>
                  <a:gd name="T8" fmla="*/ 16 w 39"/>
                  <a:gd name="T9" fmla="*/ 37 h 40"/>
                  <a:gd name="T10" fmla="*/ 12 w 39"/>
                  <a:gd name="T11" fmla="*/ 33 h 40"/>
                  <a:gd name="T12" fmla="*/ 10 w 39"/>
                  <a:gd name="T13" fmla="*/ 36 h 40"/>
                  <a:gd name="T14" fmla="*/ 6 w 39"/>
                  <a:gd name="T15" fmla="*/ 33 h 40"/>
                  <a:gd name="T16" fmla="*/ 11 w 39"/>
                  <a:gd name="T17" fmla="*/ 40 h 40"/>
                  <a:gd name="T18" fmla="*/ 4 w 39"/>
                  <a:gd name="T19" fmla="*/ 26 h 40"/>
                  <a:gd name="T20" fmla="*/ 26 w 39"/>
                  <a:gd name="T21" fmla="*/ 2 h 40"/>
                  <a:gd name="T22" fmla="*/ 27 w 39"/>
                  <a:gd name="T23" fmla="*/ 0 h 40"/>
                  <a:gd name="T24" fmla="*/ 39 w 39"/>
                  <a:gd name="T25" fmla="*/ 1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40">
                    <a:moveTo>
                      <a:pt x="39" y="11"/>
                    </a:moveTo>
                    <a:cubicBezTo>
                      <a:pt x="35" y="17"/>
                      <a:pt x="29" y="21"/>
                      <a:pt x="25" y="27"/>
                    </a:cubicBezTo>
                    <a:cubicBezTo>
                      <a:pt x="23" y="30"/>
                      <a:pt x="21" y="32"/>
                      <a:pt x="18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6"/>
                      <a:pt x="18" y="38"/>
                      <a:pt x="16" y="37"/>
                    </a:cubicBezTo>
                    <a:cubicBezTo>
                      <a:pt x="16" y="35"/>
                      <a:pt x="14" y="34"/>
                      <a:pt x="12" y="33"/>
                    </a:cubicBezTo>
                    <a:cubicBezTo>
                      <a:pt x="12" y="35"/>
                      <a:pt x="16" y="39"/>
                      <a:pt x="10" y="36"/>
                    </a:cubicBezTo>
                    <a:cubicBezTo>
                      <a:pt x="8" y="36"/>
                      <a:pt x="8" y="34"/>
                      <a:pt x="6" y="33"/>
                    </a:cubicBezTo>
                    <a:cubicBezTo>
                      <a:pt x="7" y="36"/>
                      <a:pt x="10" y="37"/>
                      <a:pt x="11" y="40"/>
                    </a:cubicBezTo>
                    <a:cubicBezTo>
                      <a:pt x="4" y="39"/>
                      <a:pt x="0" y="32"/>
                      <a:pt x="4" y="26"/>
                    </a:cubicBezTo>
                    <a:cubicBezTo>
                      <a:pt x="10" y="17"/>
                      <a:pt x="18" y="10"/>
                      <a:pt x="26" y="2"/>
                    </a:cubicBezTo>
                    <a:cubicBezTo>
                      <a:pt x="26" y="2"/>
                      <a:pt x="27" y="1"/>
                      <a:pt x="27" y="0"/>
                    </a:cubicBezTo>
                    <a:cubicBezTo>
                      <a:pt x="32" y="2"/>
                      <a:pt x="35" y="7"/>
                      <a:pt x="39" y="11"/>
                    </a:cubicBezTo>
                    <a:close/>
                  </a:path>
                </a:pathLst>
              </a:custGeom>
              <a:solidFill>
                <a:srgbClr val="443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7" name="Freeform 773"/>
              <p:cNvSpPr>
                <a:spLocks/>
              </p:cNvSpPr>
              <p:nvPr/>
            </p:nvSpPr>
            <p:spPr bwMode="auto">
              <a:xfrm>
                <a:off x="4244" y="1402"/>
                <a:ext cx="31" cy="27"/>
              </a:xfrm>
              <a:custGeom>
                <a:avLst/>
                <a:gdLst>
                  <a:gd name="T0" fmla="*/ 0 w 22"/>
                  <a:gd name="T1" fmla="*/ 0 h 19"/>
                  <a:gd name="T2" fmla="*/ 5 w 22"/>
                  <a:gd name="T3" fmla="*/ 5 h 19"/>
                  <a:gd name="T4" fmla="*/ 4 w 22"/>
                  <a:gd name="T5" fmla="*/ 1 h 19"/>
                  <a:gd name="T6" fmla="*/ 9 w 22"/>
                  <a:gd name="T7" fmla="*/ 6 h 19"/>
                  <a:gd name="T8" fmla="*/ 13 w 22"/>
                  <a:gd name="T9" fmla="*/ 11 h 19"/>
                  <a:gd name="T10" fmla="*/ 19 w 22"/>
                  <a:gd name="T11" fmla="*/ 11 h 19"/>
                  <a:gd name="T12" fmla="*/ 22 w 22"/>
                  <a:gd name="T13" fmla="*/ 14 h 19"/>
                  <a:gd name="T14" fmla="*/ 19 w 22"/>
                  <a:gd name="T15" fmla="*/ 17 h 19"/>
                  <a:gd name="T16" fmla="*/ 19 w 22"/>
                  <a:gd name="T17" fmla="*/ 17 h 19"/>
                  <a:gd name="T18" fmla="*/ 11 w 22"/>
                  <a:gd name="T19" fmla="*/ 19 h 19"/>
                  <a:gd name="T20" fmla="*/ 13 w 22"/>
                  <a:gd name="T21" fmla="*/ 16 h 19"/>
                  <a:gd name="T22" fmla="*/ 0 w 2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9">
                    <a:moveTo>
                      <a:pt x="0" y="0"/>
                    </a:moveTo>
                    <a:cubicBezTo>
                      <a:pt x="2" y="1"/>
                      <a:pt x="2" y="4"/>
                      <a:pt x="5" y="5"/>
                    </a:cubicBezTo>
                    <a:cubicBezTo>
                      <a:pt x="6" y="4"/>
                      <a:pt x="2" y="2"/>
                      <a:pt x="4" y="1"/>
                    </a:cubicBezTo>
                    <a:cubicBezTo>
                      <a:pt x="7" y="1"/>
                      <a:pt x="8" y="4"/>
                      <a:pt x="9" y="6"/>
                    </a:cubicBezTo>
                    <a:cubicBezTo>
                      <a:pt x="10" y="7"/>
                      <a:pt x="11" y="9"/>
                      <a:pt x="13" y="11"/>
                    </a:cubicBezTo>
                    <a:cubicBezTo>
                      <a:pt x="15" y="12"/>
                      <a:pt x="17" y="11"/>
                      <a:pt x="19" y="11"/>
                    </a:cubicBezTo>
                    <a:cubicBezTo>
                      <a:pt x="21" y="11"/>
                      <a:pt x="22" y="11"/>
                      <a:pt x="22" y="14"/>
                    </a:cubicBezTo>
                    <a:cubicBezTo>
                      <a:pt x="21" y="15"/>
                      <a:pt x="20" y="16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6"/>
                      <a:pt x="14" y="17"/>
                      <a:pt x="11" y="19"/>
                    </a:cubicBezTo>
                    <a:cubicBezTo>
                      <a:pt x="11" y="17"/>
                      <a:pt x="13" y="17"/>
                      <a:pt x="13" y="16"/>
                    </a:cubicBezTo>
                    <a:cubicBezTo>
                      <a:pt x="6" y="13"/>
                      <a:pt x="3" y="6"/>
                      <a:pt x="0" y="0"/>
                    </a:cubicBezTo>
                    <a:close/>
                  </a:path>
                </a:pathLst>
              </a:custGeom>
              <a:solidFill>
                <a:srgbClr val="404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8" name="Freeform 774"/>
              <p:cNvSpPr>
                <a:spLocks/>
              </p:cNvSpPr>
              <p:nvPr/>
            </p:nvSpPr>
            <p:spPr bwMode="auto">
              <a:xfrm>
                <a:off x="4193" y="1415"/>
                <a:ext cx="25" cy="17"/>
              </a:xfrm>
              <a:custGeom>
                <a:avLst/>
                <a:gdLst>
                  <a:gd name="T0" fmla="*/ 0 w 17"/>
                  <a:gd name="T1" fmla="*/ 4 h 12"/>
                  <a:gd name="T2" fmla="*/ 2 w 17"/>
                  <a:gd name="T3" fmla="*/ 2 h 12"/>
                  <a:gd name="T4" fmla="*/ 13 w 17"/>
                  <a:gd name="T5" fmla="*/ 2 h 12"/>
                  <a:gd name="T6" fmla="*/ 12 w 17"/>
                  <a:gd name="T7" fmla="*/ 7 h 12"/>
                  <a:gd name="T8" fmla="*/ 17 w 17"/>
                  <a:gd name="T9" fmla="*/ 11 h 12"/>
                  <a:gd name="T10" fmla="*/ 7 w 17"/>
                  <a:gd name="T11" fmla="*/ 11 h 12"/>
                  <a:gd name="T12" fmla="*/ 2 w 17"/>
                  <a:gd name="T13" fmla="*/ 10 h 12"/>
                  <a:gd name="T14" fmla="*/ 4 w 17"/>
                  <a:gd name="T15" fmla="*/ 4 h 12"/>
                  <a:gd name="T16" fmla="*/ 5 w 17"/>
                  <a:gd name="T17" fmla="*/ 4 h 12"/>
                  <a:gd name="T18" fmla="*/ 5 w 17"/>
                  <a:gd name="T19" fmla="*/ 4 h 12"/>
                  <a:gd name="T20" fmla="*/ 0 w 17"/>
                  <a:gd name="T2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2">
                    <a:moveTo>
                      <a:pt x="0" y="4"/>
                    </a:moveTo>
                    <a:cubicBezTo>
                      <a:pt x="1" y="3"/>
                      <a:pt x="1" y="3"/>
                      <a:pt x="2" y="2"/>
                    </a:cubicBezTo>
                    <a:cubicBezTo>
                      <a:pt x="6" y="1"/>
                      <a:pt x="9" y="0"/>
                      <a:pt x="13" y="2"/>
                    </a:cubicBezTo>
                    <a:cubicBezTo>
                      <a:pt x="17" y="5"/>
                      <a:pt x="13" y="6"/>
                      <a:pt x="12" y="7"/>
                    </a:cubicBezTo>
                    <a:cubicBezTo>
                      <a:pt x="14" y="9"/>
                      <a:pt x="17" y="8"/>
                      <a:pt x="17" y="11"/>
                    </a:cubicBezTo>
                    <a:cubicBezTo>
                      <a:pt x="14" y="12"/>
                      <a:pt x="10" y="12"/>
                      <a:pt x="7" y="11"/>
                    </a:cubicBezTo>
                    <a:cubicBezTo>
                      <a:pt x="5" y="11"/>
                      <a:pt x="3" y="12"/>
                      <a:pt x="2" y="10"/>
                    </a:cubicBezTo>
                    <a:cubicBezTo>
                      <a:pt x="2" y="8"/>
                      <a:pt x="2" y="6"/>
                      <a:pt x="4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2" y="5"/>
                      <a:pt x="0" y="4"/>
                    </a:cubicBezTo>
                    <a:close/>
                  </a:path>
                </a:pathLst>
              </a:custGeom>
              <a:solidFill>
                <a:srgbClr val="9BAE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29" name="Freeform 775"/>
              <p:cNvSpPr>
                <a:spLocks/>
              </p:cNvSpPr>
              <p:nvPr/>
            </p:nvSpPr>
            <p:spPr bwMode="auto">
              <a:xfrm>
                <a:off x="4179" y="1419"/>
                <a:ext cx="39" cy="17"/>
              </a:xfrm>
              <a:custGeom>
                <a:avLst/>
                <a:gdLst>
                  <a:gd name="T0" fmla="*/ 15 w 27"/>
                  <a:gd name="T1" fmla="*/ 1 h 12"/>
                  <a:gd name="T2" fmla="*/ 12 w 27"/>
                  <a:gd name="T3" fmla="*/ 6 h 12"/>
                  <a:gd name="T4" fmla="*/ 27 w 27"/>
                  <a:gd name="T5" fmla="*/ 8 h 12"/>
                  <a:gd name="T6" fmla="*/ 27 w 27"/>
                  <a:gd name="T7" fmla="*/ 9 h 12"/>
                  <a:gd name="T8" fmla="*/ 9 w 27"/>
                  <a:gd name="T9" fmla="*/ 10 h 12"/>
                  <a:gd name="T10" fmla="*/ 10 w 27"/>
                  <a:gd name="T11" fmla="*/ 8 h 12"/>
                  <a:gd name="T12" fmla="*/ 0 w 27"/>
                  <a:gd name="T13" fmla="*/ 12 h 12"/>
                  <a:gd name="T14" fmla="*/ 6 w 27"/>
                  <a:gd name="T15" fmla="*/ 4 h 12"/>
                  <a:gd name="T16" fmla="*/ 6 w 27"/>
                  <a:gd name="T17" fmla="*/ 4 h 12"/>
                  <a:gd name="T18" fmla="*/ 15 w 27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12">
                    <a:moveTo>
                      <a:pt x="15" y="1"/>
                    </a:moveTo>
                    <a:cubicBezTo>
                      <a:pt x="13" y="3"/>
                      <a:pt x="15" y="6"/>
                      <a:pt x="12" y="6"/>
                    </a:cubicBezTo>
                    <a:cubicBezTo>
                      <a:pt x="17" y="8"/>
                      <a:pt x="22" y="7"/>
                      <a:pt x="27" y="8"/>
                    </a:cubicBezTo>
                    <a:cubicBezTo>
                      <a:pt x="27" y="8"/>
                      <a:pt x="27" y="9"/>
                      <a:pt x="27" y="9"/>
                    </a:cubicBezTo>
                    <a:cubicBezTo>
                      <a:pt x="21" y="11"/>
                      <a:pt x="15" y="9"/>
                      <a:pt x="9" y="10"/>
                    </a:cubicBezTo>
                    <a:cubicBezTo>
                      <a:pt x="9" y="10"/>
                      <a:pt x="10" y="9"/>
                      <a:pt x="10" y="8"/>
                    </a:cubicBezTo>
                    <a:cubicBezTo>
                      <a:pt x="7" y="10"/>
                      <a:pt x="4" y="11"/>
                      <a:pt x="0" y="12"/>
                    </a:cubicBezTo>
                    <a:cubicBezTo>
                      <a:pt x="2" y="8"/>
                      <a:pt x="5" y="8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9" y="2"/>
                      <a:pt x="12" y="0"/>
                      <a:pt x="15" y="1"/>
                    </a:cubicBezTo>
                    <a:close/>
                  </a:path>
                </a:pathLst>
              </a:custGeom>
              <a:solidFill>
                <a:srgbClr val="596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0" name="Freeform 776"/>
              <p:cNvSpPr>
                <a:spLocks/>
              </p:cNvSpPr>
              <p:nvPr/>
            </p:nvSpPr>
            <p:spPr bwMode="auto">
              <a:xfrm>
                <a:off x="4202" y="1435"/>
                <a:ext cx="17" cy="23"/>
              </a:xfrm>
              <a:custGeom>
                <a:avLst/>
                <a:gdLst>
                  <a:gd name="T0" fmla="*/ 11 w 12"/>
                  <a:gd name="T1" fmla="*/ 9 h 16"/>
                  <a:gd name="T2" fmla="*/ 5 w 12"/>
                  <a:gd name="T3" fmla="*/ 16 h 16"/>
                  <a:gd name="T4" fmla="*/ 6 w 12"/>
                  <a:gd name="T5" fmla="*/ 14 h 16"/>
                  <a:gd name="T6" fmla="*/ 5 w 12"/>
                  <a:gd name="T7" fmla="*/ 10 h 16"/>
                  <a:gd name="T8" fmla="*/ 1 w 12"/>
                  <a:gd name="T9" fmla="*/ 6 h 16"/>
                  <a:gd name="T10" fmla="*/ 3 w 12"/>
                  <a:gd name="T11" fmla="*/ 3 h 16"/>
                  <a:gd name="T12" fmla="*/ 10 w 12"/>
                  <a:gd name="T13" fmla="*/ 0 h 16"/>
                  <a:gd name="T14" fmla="*/ 11 w 12"/>
                  <a:gd name="T1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11" y="9"/>
                    </a:moveTo>
                    <a:cubicBezTo>
                      <a:pt x="8" y="11"/>
                      <a:pt x="7" y="14"/>
                      <a:pt x="5" y="16"/>
                    </a:cubicBezTo>
                    <a:cubicBezTo>
                      <a:pt x="4" y="15"/>
                      <a:pt x="5" y="14"/>
                      <a:pt x="6" y="14"/>
                    </a:cubicBezTo>
                    <a:cubicBezTo>
                      <a:pt x="7" y="12"/>
                      <a:pt x="6" y="11"/>
                      <a:pt x="5" y="10"/>
                    </a:cubicBezTo>
                    <a:cubicBezTo>
                      <a:pt x="3" y="9"/>
                      <a:pt x="3" y="7"/>
                      <a:pt x="1" y="6"/>
                    </a:cubicBezTo>
                    <a:cubicBezTo>
                      <a:pt x="0" y="5"/>
                      <a:pt x="2" y="3"/>
                      <a:pt x="3" y="3"/>
                    </a:cubicBezTo>
                    <a:cubicBezTo>
                      <a:pt x="6" y="4"/>
                      <a:pt x="8" y="1"/>
                      <a:pt x="10" y="0"/>
                    </a:cubicBezTo>
                    <a:cubicBezTo>
                      <a:pt x="12" y="3"/>
                      <a:pt x="10" y="6"/>
                      <a:pt x="11" y="9"/>
                    </a:cubicBezTo>
                    <a:close/>
                  </a:path>
                </a:pathLst>
              </a:custGeom>
              <a:solidFill>
                <a:srgbClr val="6960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1" name="Freeform 777"/>
              <p:cNvSpPr>
                <a:spLocks/>
              </p:cNvSpPr>
              <p:nvPr/>
            </p:nvSpPr>
            <p:spPr bwMode="auto">
              <a:xfrm>
                <a:off x="4365" y="1225"/>
                <a:ext cx="25" cy="50"/>
              </a:xfrm>
              <a:custGeom>
                <a:avLst/>
                <a:gdLst>
                  <a:gd name="T0" fmla="*/ 2 w 17"/>
                  <a:gd name="T1" fmla="*/ 34 h 34"/>
                  <a:gd name="T2" fmla="*/ 0 w 17"/>
                  <a:gd name="T3" fmla="*/ 34 h 34"/>
                  <a:gd name="T4" fmla="*/ 10 w 17"/>
                  <a:gd name="T5" fmla="*/ 17 h 34"/>
                  <a:gd name="T6" fmla="*/ 15 w 17"/>
                  <a:gd name="T7" fmla="*/ 0 h 34"/>
                  <a:gd name="T8" fmla="*/ 2 w 1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4">
                    <a:moveTo>
                      <a:pt x="2" y="34"/>
                    </a:moveTo>
                    <a:cubicBezTo>
                      <a:pt x="1" y="34"/>
                      <a:pt x="1" y="34"/>
                      <a:pt x="0" y="34"/>
                    </a:cubicBezTo>
                    <a:cubicBezTo>
                      <a:pt x="3" y="28"/>
                      <a:pt x="7" y="23"/>
                      <a:pt x="10" y="17"/>
                    </a:cubicBezTo>
                    <a:cubicBezTo>
                      <a:pt x="13" y="12"/>
                      <a:pt x="15" y="6"/>
                      <a:pt x="15" y="0"/>
                    </a:cubicBezTo>
                    <a:cubicBezTo>
                      <a:pt x="17" y="9"/>
                      <a:pt x="12" y="19"/>
                      <a:pt x="2" y="34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2" name="Freeform 778"/>
              <p:cNvSpPr>
                <a:spLocks/>
              </p:cNvSpPr>
              <p:nvPr/>
            </p:nvSpPr>
            <p:spPr bwMode="auto">
              <a:xfrm>
                <a:off x="4348" y="1269"/>
                <a:ext cx="26" cy="24"/>
              </a:xfrm>
              <a:custGeom>
                <a:avLst/>
                <a:gdLst>
                  <a:gd name="T0" fmla="*/ 5 w 18"/>
                  <a:gd name="T1" fmla="*/ 16 h 17"/>
                  <a:gd name="T2" fmla="*/ 0 w 18"/>
                  <a:gd name="T3" fmla="*/ 16 h 17"/>
                  <a:gd name="T4" fmla="*/ 10 w 18"/>
                  <a:gd name="T5" fmla="*/ 8 h 17"/>
                  <a:gd name="T6" fmla="*/ 15 w 18"/>
                  <a:gd name="T7" fmla="*/ 6 h 17"/>
                  <a:gd name="T8" fmla="*/ 18 w 18"/>
                  <a:gd name="T9" fmla="*/ 5 h 17"/>
                  <a:gd name="T10" fmla="*/ 5 w 18"/>
                  <a:gd name="T11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7">
                    <a:moveTo>
                      <a:pt x="5" y="16"/>
                    </a:moveTo>
                    <a:cubicBezTo>
                      <a:pt x="4" y="16"/>
                      <a:pt x="3" y="17"/>
                      <a:pt x="0" y="16"/>
                    </a:cubicBezTo>
                    <a:cubicBezTo>
                      <a:pt x="4" y="13"/>
                      <a:pt x="7" y="10"/>
                      <a:pt x="10" y="8"/>
                    </a:cubicBezTo>
                    <a:cubicBezTo>
                      <a:pt x="12" y="7"/>
                      <a:pt x="14" y="8"/>
                      <a:pt x="15" y="6"/>
                    </a:cubicBezTo>
                    <a:cubicBezTo>
                      <a:pt x="16" y="6"/>
                      <a:pt x="16" y="0"/>
                      <a:pt x="18" y="5"/>
                    </a:cubicBezTo>
                    <a:cubicBezTo>
                      <a:pt x="15" y="9"/>
                      <a:pt x="10" y="13"/>
                      <a:pt x="5" y="16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3" name="Freeform 779"/>
              <p:cNvSpPr>
                <a:spLocks/>
              </p:cNvSpPr>
              <p:nvPr/>
            </p:nvSpPr>
            <p:spPr bwMode="auto">
              <a:xfrm>
                <a:off x="4177" y="1318"/>
                <a:ext cx="25" cy="108"/>
              </a:xfrm>
              <a:custGeom>
                <a:avLst/>
                <a:gdLst>
                  <a:gd name="T0" fmla="*/ 6 w 17"/>
                  <a:gd name="T1" fmla="*/ 70 h 75"/>
                  <a:gd name="T2" fmla="*/ 1 w 17"/>
                  <a:gd name="T3" fmla="*/ 75 h 75"/>
                  <a:gd name="T4" fmla="*/ 1 w 17"/>
                  <a:gd name="T5" fmla="*/ 71 h 75"/>
                  <a:gd name="T6" fmla="*/ 3 w 17"/>
                  <a:gd name="T7" fmla="*/ 62 h 75"/>
                  <a:gd name="T8" fmla="*/ 5 w 17"/>
                  <a:gd name="T9" fmla="*/ 52 h 75"/>
                  <a:gd name="T10" fmla="*/ 6 w 17"/>
                  <a:gd name="T11" fmla="*/ 46 h 75"/>
                  <a:gd name="T12" fmla="*/ 7 w 17"/>
                  <a:gd name="T13" fmla="*/ 36 h 75"/>
                  <a:gd name="T14" fmla="*/ 17 w 17"/>
                  <a:gd name="T15" fmla="*/ 0 h 75"/>
                  <a:gd name="T16" fmla="*/ 6 w 17"/>
                  <a:gd name="T17" fmla="*/ 7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75">
                    <a:moveTo>
                      <a:pt x="6" y="70"/>
                    </a:moveTo>
                    <a:cubicBezTo>
                      <a:pt x="4" y="72"/>
                      <a:pt x="3" y="73"/>
                      <a:pt x="1" y="75"/>
                    </a:cubicBezTo>
                    <a:cubicBezTo>
                      <a:pt x="0" y="74"/>
                      <a:pt x="1" y="72"/>
                      <a:pt x="1" y="71"/>
                    </a:cubicBezTo>
                    <a:cubicBezTo>
                      <a:pt x="2" y="68"/>
                      <a:pt x="1" y="65"/>
                      <a:pt x="3" y="62"/>
                    </a:cubicBezTo>
                    <a:cubicBezTo>
                      <a:pt x="4" y="58"/>
                      <a:pt x="4" y="55"/>
                      <a:pt x="5" y="52"/>
                    </a:cubicBezTo>
                    <a:cubicBezTo>
                      <a:pt x="5" y="50"/>
                      <a:pt x="5" y="48"/>
                      <a:pt x="6" y="46"/>
                    </a:cubicBezTo>
                    <a:cubicBezTo>
                      <a:pt x="6" y="43"/>
                      <a:pt x="6" y="39"/>
                      <a:pt x="7" y="36"/>
                    </a:cubicBezTo>
                    <a:cubicBezTo>
                      <a:pt x="7" y="22"/>
                      <a:pt x="12" y="2"/>
                      <a:pt x="17" y="0"/>
                    </a:cubicBezTo>
                    <a:cubicBezTo>
                      <a:pt x="13" y="23"/>
                      <a:pt x="10" y="47"/>
                      <a:pt x="6" y="70"/>
                    </a:cubicBezTo>
                    <a:close/>
                  </a:path>
                </a:pathLst>
              </a:custGeom>
              <a:solidFill>
                <a:srgbClr val="E5E1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4" name="Freeform 780"/>
              <p:cNvSpPr>
                <a:spLocks/>
              </p:cNvSpPr>
              <p:nvPr/>
            </p:nvSpPr>
            <p:spPr bwMode="auto">
              <a:xfrm>
                <a:off x="4184" y="1370"/>
                <a:ext cx="3" cy="14"/>
              </a:xfrm>
              <a:custGeom>
                <a:avLst/>
                <a:gdLst>
                  <a:gd name="T0" fmla="*/ 2 w 2"/>
                  <a:gd name="T1" fmla="*/ 0 h 10"/>
                  <a:gd name="T2" fmla="*/ 1 w 2"/>
                  <a:gd name="T3" fmla="*/ 10 h 10"/>
                  <a:gd name="T4" fmla="*/ 2 w 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cubicBezTo>
                      <a:pt x="2" y="3"/>
                      <a:pt x="2" y="7"/>
                      <a:pt x="1" y="10"/>
                    </a:cubicBezTo>
                    <a:cubicBezTo>
                      <a:pt x="1" y="7"/>
                      <a:pt x="0" y="3"/>
                      <a:pt x="2" y="0"/>
                    </a:cubicBezTo>
                    <a:close/>
                  </a:path>
                </a:pathLst>
              </a:custGeom>
              <a:solidFill>
                <a:srgbClr val="9B84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5" name="Freeform 781"/>
              <p:cNvSpPr>
                <a:spLocks/>
              </p:cNvSpPr>
              <p:nvPr/>
            </p:nvSpPr>
            <p:spPr bwMode="auto">
              <a:xfrm>
                <a:off x="4180" y="1393"/>
                <a:ext cx="4" cy="15"/>
              </a:xfrm>
              <a:custGeom>
                <a:avLst/>
                <a:gdLst>
                  <a:gd name="T0" fmla="*/ 3 w 3"/>
                  <a:gd name="T1" fmla="*/ 0 h 10"/>
                  <a:gd name="T2" fmla="*/ 1 w 3"/>
                  <a:gd name="T3" fmla="*/ 10 h 10"/>
                  <a:gd name="T4" fmla="*/ 3 w 3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cubicBezTo>
                      <a:pt x="3" y="3"/>
                      <a:pt x="2" y="7"/>
                      <a:pt x="1" y="10"/>
                    </a:cubicBezTo>
                    <a:cubicBezTo>
                      <a:pt x="0" y="6"/>
                      <a:pt x="1" y="3"/>
                      <a:pt x="3" y="0"/>
                    </a:cubicBezTo>
                    <a:close/>
                  </a:path>
                </a:pathLst>
              </a:custGeom>
              <a:solidFill>
                <a:srgbClr val="9B84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6" name="Freeform 782"/>
              <p:cNvSpPr>
                <a:spLocks/>
              </p:cNvSpPr>
              <p:nvPr/>
            </p:nvSpPr>
            <p:spPr bwMode="auto">
              <a:xfrm>
                <a:off x="4452" y="1042"/>
                <a:ext cx="26" cy="33"/>
              </a:xfrm>
              <a:custGeom>
                <a:avLst/>
                <a:gdLst>
                  <a:gd name="T0" fmla="*/ 18 w 18"/>
                  <a:gd name="T1" fmla="*/ 11 h 23"/>
                  <a:gd name="T2" fmla="*/ 14 w 18"/>
                  <a:gd name="T3" fmla="*/ 11 h 23"/>
                  <a:gd name="T4" fmla="*/ 13 w 18"/>
                  <a:gd name="T5" fmla="*/ 14 h 23"/>
                  <a:gd name="T6" fmla="*/ 13 w 18"/>
                  <a:gd name="T7" fmla="*/ 16 h 23"/>
                  <a:gd name="T8" fmla="*/ 17 w 18"/>
                  <a:gd name="T9" fmla="*/ 23 h 23"/>
                  <a:gd name="T10" fmla="*/ 15 w 18"/>
                  <a:gd name="T11" fmla="*/ 22 h 23"/>
                  <a:gd name="T12" fmla="*/ 11 w 18"/>
                  <a:gd name="T13" fmla="*/ 18 h 23"/>
                  <a:gd name="T14" fmla="*/ 3 w 18"/>
                  <a:gd name="T15" fmla="*/ 10 h 23"/>
                  <a:gd name="T16" fmla="*/ 0 w 18"/>
                  <a:gd name="T17" fmla="*/ 9 h 23"/>
                  <a:gd name="T18" fmla="*/ 2 w 18"/>
                  <a:gd name="T19" fmla="*/ 4 h 23"/>
                  <a:gd name="T20" fmla="*/ 6 w 18"/>
                  <a:gd name="T21" fmla="*/ 10 h 23"/>
                  <a:gd name="T22" fmla="*/ 6 w 18"/>
                  <a:gd name="T23" fmla="*/ 0 h 23"/>
                  <a:gd name="T24" fmla="*/ 9 w 18"/>
                  <a:gd name="T25" fmla="*/ 4 h 23"/>
                  <a:gd name="T26" fmla="*/ 14 w 18"/>
                  <a:gd name="T27" fmla="*/ 8 h 23"/>
                  <a:gd name="T28" fmla="*/ 18 w 18"/>
                  <a:gd name="T29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23">
                    <a:moveTo>
                      <a:pt x="18" y="11"/>
                    </a:moveTo>
                    <a:cubicBezTo>
                      <a:pt x="16" y="14"/>
                      <a:pt x="15" y="11"/>
                      <a:pt x="14" y="11"/>
                    </a:cubicBezTo>
                    <a:cubicBezTo>
                      <a:pt x="14" y="11"/>
                      <a:pt x="13" y="14"/>
                      <a:pt x="13" y="14"/>
                    </a:cubicBezTo>
                    <a:cubicBezTo>
                      <a:pt x="12" y="15"/>
                      <a:pt x="13" y="16"/>
                      <a:pt x="13" y="16"/>
                    </a:cubicBezTo>
                    <a:cubicBezTo>
                      <a:pt x="15" y="18"/>
                      <a:pt x="17" y="20"/>
                      <a:pt x="17" y="23"/>
                    </a:cubicBezTo>
                    <a:cubicBezTo>
                      <a:pt x="15" y="23"/>
                      <a:pt x="15" y="23"/>
                      <a:pt x="15" y="22"/>
                    </a:cubicBezTo>
                    <a:cubicBezTo>
                      <a:pt x="14" y="19"/>
                      <a:pt x="12" y="19"/>
                      <a:pt x="11" y="18"/>
                    </a:cubicBezTo>
                    <a:cubicBezTo>
                      <a:pt x="9" y="15"/>
                      <a:pt x="6" y="12"/>
                      <a:pt x="3" y="10"/>
                    </a:cubicBezTo>
                    <a:cubicBezTo>
                      <a:pt x="2" y="10"/>
                      <a:pt x="1" y="10"/>
                      <a:pt x="0" y="9"/>
                    </a:cubicBezTo>
                    <a:cubicBezTo>
                      <a:pt x="1" y="8"/>
                      <a:pt x="2" y="7"/>
                      <a:pt x="2" y="4"/>
                    </a:cubicBezTo>
                    <a:cubicBezTo>
                      <a:pt x="3" y="7"/>
                      <a:pt x="5" y="8"/>
                      <a:pt x="6" y="10"/>
                    </a:cubicBezTo>
                    <a:cubicBezTo>
                      <a:pt x="9" y="7"/>
                      <a:pt x="6" y="4"/>
                      <a:pt x="6" y="0"/>
                    </a:cubicBezTo>
                    <a:cubicBezTo>
                      <a:pt x="7" y="2"/>
                      <a:pt x="8" y="3"/>
                      <a:pt x="9" y="4"/>
                    </a:cubicBezTo>
                    <a:cubicBezTo>
                      <a:pt x="10" y="6"/>
                      <a:pt x="10" y="10"/>
                      <a:pt x="14" y="8"/>
                    </a:cubicBezTo>
                    <a:cubicBezTo>
                      <a:pt x="15" y="8"/>
                      <a:pt x="17" y="10"/>
                      <a:pt x="18" y="11"/>
                    </a:cubicBezTo>
                    <a:close/>
                  </a:path>
                </a:pathLst>
              </a:custGeom>
              <a:solidFill>
                <a:srgbClr val="262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7" name="Freeform 783"/>
              <p:cNvSpPr>
                <a:spLocks/>
              </p:cNvSpPr>
              <p:nvPr/>
            </p:nvSpPr>
            <p:spPr bwMode="auto">
              <a:xfrm>
                <a:off x="4926" y="3246"/>
                <a:ext cx="9" cy="7"/>
              </a:xfrm>
              <a:custGeom>
                <a:avLst/>
                <a:gdLst>
                  <a:gd name="T0" fmla="*/ 3 w 6"/>
                  <a:gd name="T1" fmla="*/ 2 h 5"/>
                  <a:gd name="T2" fmla="*/ 6 w 6"/>
                  <a:gd name="T3" fmla="*/ 5 h 5"/>
                  <a:gd name="T4" fmla="*/ 2 w 6"/>
                  <a:gd name="T5" fmla="*/ 3 h 5"/>
                  <a:gd name="T6" fmla="*/ 1 w 6"/>
                  <a:gd name="T7" fmla="*/ 1 h 5"/>
                  <a:gd name="T8" fmla="*/ 3 w 6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3" y="2"/>
                    </a:moveTo>
                    <a:cubicBezTo>
                      <a:pt x="4" y="3"/>
                      <a:pt x="5" y="4"/>
                      <a:pt x="6" y="5"/>
                    </a:cubicBezTo>
                    <a:cubicBezTo>
                      <a:pt x="5" y="5"/>
                      <a:pt x="3" y="4"/>
                      <a:pt x="2" y="3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8" name="Freeform 784"/>
              <p:cNvSpPr>
                <a:spLocks/>
              </p:cNvSpPr>
              <p:nvPr/>
            </p:nvSpPr>
            <p:spPr bwMode="auto">
              <a:xfrm>
                <a:off x="4310" y="1925"/>
                <a:ext cx="26" cy="79"/>
              </a:xfrm>
              <a:custGeom>
                <a:avLst/>
                <a:gdLst>
                  <a:gd name="T0" fmla="*/ 17 w 18"/>
                  <a:gd name="T1" fmla="*/ 0 h 55"/>
                  <a:gd name="T2" fmla="*/ 14 w 18"/>
                  <a:gd name="T3" fmla="*/ 30 h 55"/>
                  <a:gd name="T4" fmla="*/ 11 w 18"/>
                  <a:gd name="T5" fmla="*/ 36 h 55"/>
                  <a:gd name="T6" fmla="*/ 8 w 18"/>
                  <a:gd name="T7" fmla="*/ 54 h 55"/>
                  <a:gd name="T8" fmla="*/ 3 w 18"/>
                  <a:gd name="T9" fmla="*/ 55 h 55"/>
                  <a:gd name="T10" fmla="*/ 1 w 18"/>
                  <a:gd name="T11" fmla="*/ 52 h 55"/>
                  <a:gd name="T12" fmla="*/ 3 w 18"/>
                  <a:gd name="T13" fmla="*/ 44 h 55"/>
                  <a:gd name="T14" fmla="*/ 10 w 18"/>
                  <a:gd name="T15" fmla="*/ 19 h 55"/>
                  <a:gd name="T16" fmla="*/ 17 w 18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55">
                    <a:moveTo>
                      <a:pt x="17" y="0"/>
                    </a:moveTo>
                    <a:cubicBezTo>
                      <a:pt x="15" y="10"/>
                      <a:pt x="18" y="21"/>
                      <a:pt x="14" y="30"/>
                    </a:cubicBezTo>
                    <a:cubicBezTo>
                      <a:pt x="14" y="32"/>
                      <a:pt x="13" y="34"/>
                      <a:pt x="11" y="36"/>
                    </a:cubicBezTo>
                    <a:cubicBezTo>
                      <a:pt x="9" y="42"/>
                      <a:pt x="3" y="46"/>
                      <a:pt x="8" y="54"/>
                    </a:cubicBezTo>
                    <a:cubicBezTo>
                      <a:pt x="5" y="53"/>
                      <a:pt x="3" y="52"/>
                      <a:pt x="3" y="55"/>
                    </a:cubicBezTo>
                    <a:cubicBezTo>
                      <a:pt x="1" y="54"/>
                      <a:pt x="0" y="53"/>
                      <a:pt x="1" y="52"/>
                    </a:cubicBezTo>
                    <a:cubicBezTo>
                      <a:pt x="5" y="50"/>
                      <a:pt x="4" y="47"/>
                      <a:pt x="3" y="44"/>
                    </a:cubicBezTo>
                    <a:cubicBezTo>
                      <a:pt x="8" y="36"/>
                      <a:pt x="9" y="27"/>
                      <a:pt x="10" y="19"/>
                    </a:cubicBezTo>
                    <a:cubicBezTo>
                      <a:pt x="11" y="12"/>
                      <a:pt x="14" y="6"/>
                      <a:pt x="17" y="0"/>
                    </a:cubicBezTo>
                    <a:close/>
                  </a:path>
                </a:pathLst>
              </a:custGeom>
              <a:solidFill>
                <a:srgbClr val="887C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39" name="Freeform 785"/>
              <p:cNvSpPr>
                <a:spLocks/>
              </p:cNvSpPr>
              <p:nvPr/>
            </p:nvSpPr>
            <p:spPr bwMode="auto">
              <a:xfrm>
                <a:off x="4338" y="1304"/>
                <a:ext cx="20" cy="18"/>
              </a:xfrm>
              <a:custGeom>
                <a:avLst/>
                <a:gdLst>
                  <a:gd name="T0" fmla="*/ 2 w 14"/>
                  <a:gd name="T1" fmla="*/ 7 h 13"/>
                  <a:gd name="T2" fmla="*/ 2 w 14"/>
                  <a:gd name="T3" fmla="*/ 4 h 13"/>
                  <a:gd name="T4" fmla="*/ 10 w 14"/>
                  <a:gd name="T5" fmla="*/ 0 h 13"/>
                  <a:gd name="T6" fmla="*/ 7 w 14"/>
                  <a:gd name="T7" fmla="*/ 5 h 13"/>
                  <a:gd name="T8" fmla="*/ 14 w 14"/>
                  <a:gd name="T9" fmla="*/ 2 h 13"/>
                  <a:gd name="T10" fmla="*/ 3 w 14"/>
                  <a:gd name="T11" fmla="*/ 13 h 13"/>
                  <a:gd name="T12" fmla="*/ 3 w 14"/>
                  <a:gd name="T13" fmla="*/ 10 h 13"/>
                  <a:gd name="T14" fmla="*/ 3 w 14"/>
                  <a:gd name="T15" fmla="*/ 9 h 13"/>
                  <a:gd name="T16" fmla="*/ 2 w 14"/>
                  <a:gd name="T1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3">
                    <a:moveTo>
                      <a:pt x="2" y="7"/>
                    </a:moveTo>
                    <a:cubicBezTo>
                      <a:pt x="3" y="6"/>
                      <a:pt x="0" y="5"/>
                      <a:pt x="2" y="4"/>
                    </a:cubicBezTo>
                    <a:cubicBezTo>
                      <a:pt x="4" y="3"/>
                      <a:pt x="7" y="2"/>
                      <a:pt x="10" y="0"/>
                    </a:cubicBezTo>
                    <a:cubicBezTo>
                      <a:pt x="9" y="3"/>
                      <a:pt x="7" y="3"/>
                      <a:pt x="7" y="5"/>
                    </a:cubicBezTo>
                    <a:cubicBezTo>
                      <a:pt x="10" y="5"/>
                      <a:pt x="10" y="2"/>
                      <a:pt x="14" y="2"/>
                    </a:cubicBezTo>
                    <a:cubicBezTo>
                      <a:pt x="10" y="6"/>
                      <a:pt x="6" y="10"/>
                      <a:pt x="3" y="13"/>
                    </a:cubicBezTo>
                    <a:cubicBezTo>
                      <a:pt x="1" y="12"/>
                      <a:pt x="2" y="11"/>
                      <a:pt x="3" y="10"/>
                    </a:cubicBezTo>
                    <a:cubicBezTo>
                      <a:pt x="3" y="10"/>
                      <a:pt x="3" y="9"/>
                      <a:pt x="3" y="9"/>
                    </a:cubicBezTo>
                    <a:cubicBezTo>
                      <a:pt x="2" y="8"/>
                      <a:pt x="5" y="7"/>
                      <a:pt x="2" y="7"/>
                    </a:cubicBezTo>
                    <a:close/>
                  </a:path>
                </a:pathLst>
              </a:custGeom>
              <a:solidFill>
                <a:srgbClr val="2735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0" name="Freeform 786"/>
              <p:cNvSpPr>
                <a:spLocks/>
              </p:cNvSpPr>
              <p:nvPr/>
            </p:nvSpPr>
            <p:spPr bwMode="auto">
              <a:xfrm>
                <a:off x="4332" y="1318"/>
                <a:ext cx="11" cy="14"/>
              </a:xfrm>
              <a:custGeom>
                <a:avLst/>
                <a:gdLst>
                  <a:gd name="T0" fmla="*/ 7 w 8"/>
                  <a:gd name="T1" fmla="*/ 0 h 10"/>
                  <a:gd name="T2" fmla="*/ 7 w 8"/>
                  <a:gd name="T3" fmla="*/ 3 h 10"/>
                  <a:gd name="T4" fmla="*/ 6 w 8"/>
                  <a:gd name="T5" fmla="*/ 4 h 10"/>
                  <a:gd name="T6" fmla="*/ 0 w 8"/>
                  <a:gd name="T7" fmla="*/ 10 h 10"/>
                  <a:gd name="T8" fmla="*/ 7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7" y="0"/>
                    </a:moveTo>
                    <a:cubicBezTo>
                      <a:pt x="8" y="1"/>
                      <a:pt x="5" y="2"/>
                      <a:pt x="7" y="3"/>
                    </a:cubicBezTo>
                    <a:cubicBezTo>
                      <a:pt x="7" y="4"/>
                      <a:pt x="7" y="4"/>
                      <a:pt x="6" y="4"/>
                    </a:cubicBezTo>
                    <a:cubicBezTo>
                      <a:pt x="4" y="6"/>
                      <a:pt x="4" y="9"/>
                      <a:pt x="0" y="10"/>
                    </a:cubicBezTo>
                    <a:cubicBezTo>
                      <a:pt x="2" y="6"/>
                      <a:pt x="2" y="2"/>
                      <a:pt x="7" y="0"/>
                    </a:cubicBezTo>
                    <a:close/>
                  </a:path>
                </a:pathLst>
              </a:custGeom>
              <a:solidFill>
                <a:srgbClr val="0F1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1" name="Freeform 787"/>
              <p:cNvSpPr>
                <a:spLocks/>
              </p:cNvSpPr>
              <p:nvPr/>
            </p:nvSpPr>
            <p:spPr bwMode="auto">
              <a:xfrm>
                <a:off x="4339" y="1309"/>
                <a:ext cx="7" cy="8"/>
              </a:xfrm>
              <a:custGeom>
                <a:avLst/>
                <a:gdLst>
                  <a:gd name="T0" fmla="*/ 1 w 5"/>
                  <a:gd name="T1" fmla="*/ 3 h 5"/>
                  <a:gd name="T2" fmla="*/ 5 w 5"/>
                  <a:gd name="T3" fmla="*/ 0 h 5"/>
                  <a:gd name="T4" fmla="*/ 2 w 5"/>
                  <a:gd name="T5" fmla="*/ 5 h 5"/>
                  <a:gd name="T6" fmla="*/ 0 w 5"/>
                  <a:gd name="T7" fmla="*/ 4 h 5"/>
                  <a:gd name="T8" fmla="*/ 1 w 5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3"/>
                    </a:moveTo>
                    <a:cubicBezTo>
                      <a:pt x="2" y="2"/>
                      <a:pt x="3" y="1"/>
                      <a:pt x="5" y="0"/>
                    </a:cubicBezTo>
                    <a:cubicBezTo>
                      <a:pt x="5" y="2"/>
                      <a:pt x="3" y="4"/>
                      <a:pt x="2" y="5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0" y="4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0F1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2" name="Freeform 788"/>
              <p:cNvSpPr>
                <a:spLocks/>
              </p:cNvSpPr>
              <p:nvPr/>
            </p:nvSpPr>
            <p:spPr bwMode="auto">
              <a:xfrm>
                <a:off x="4728" y="2684"/>
                <a:ext cx="46" cy="36"/>
              </a:xfrm>
              <a:custGeom>
                <a:avLst/>
                <a:gdLst>
                  <a:gd name="T0" fmla="*/ 25 w 32"/>
                  <a:gd name="T1" fmla="*/ 1 h 25"/>
                  <a:gd name="T2" fmla="*/ 11 w 32"/>
                  <a:gd name="T3" fmla="*/ 18 h 25"/>
                  <a:gd name="T4" fmla="*/ 31 w 32"/>
                  <a:gd name="T5" fmla="*/ 5 h 25"/>
                  <a:gd name="T6" fmla="*/ 20 w 32"/>
                  <a:gd name="T7" fmla="*/ 23 h 25"/>
                  <a:gd name="T8" fmla="*/ 1 w 32"/>
                  <a:gd name="T9" fmla="*/ 10 h 25"/>
                  <a:gd name="T10" fmla="*/ 8 w 32"/>
                  <a:gd name="T11" fmla="*/ 15 h 25"/>
                  <a:gd name="T12" fmla="*/ 0 w 32"/>
                  <a:gd name="T13" fmla="*/ 0 h 25"/>
                  <a:gd name="T14" fmla="*/ 3 w 32"/>
                  <a:gd name="T15" fmla="*/ 3 h 25"/>
                  <a:gd name="T16" fmla="*/ 18 w 32"/>
                  <a:gd name="T17" fmla="*/ 10 h 25"/>
                  <a:gd name="T18" fmla="*/ 20 w 32"/>
                  <a:gd name="T19" fmla="*/ 10 h 25"/>
                  <a:gd name="T20" fmla="*/ 25 w 32"/>
                  <a:gd name="T21" fmla="*/ 6 h 25"/>
                  <a:gd name="T22" fmla="*/ 25 w 32"/>
                  <a:gd name="T23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25">
                    <a:moveTo>
                      <a:pt x="25" y="1"/>
                    </a:moveTo>
                    <a:cubicBezTo>
                      <a:pt x="28" y="16"/>
                      <a:pt x="24" y="17"/>
                      <a:pt x="11" y="18"/>
                    </a:cubicBezTo>
                    <a:cubicBezTo>
                      <a:pt x="19" y="22"/>
                      <a:pt x="29" y="16"/>
                      <a:pt x="31" y="5"/>
                    </a:cubicBezTo>
                    <a:cubicBezTo>
                      <a:pt x="32" y="14"/>
                      <a:pt x="28" y="20"/>
                      <a:pt x="20" y="23"/>
                    </a:cubicBezTo>
                    <a:cubicBezTo>
                      <a:pt x="13" y="25"/>
                      <a:pt x="5" y="20"/>
                      <a:pt x="1" y="10"/>
                    </a:cubicBezTo>
                    <a:cubicBezTo>
                      <a:pt x="4" y="12"/>
                      <a:pt x="4" y="15"/>
                      <a:pt x="8" y="15"/>
                    </a:cubicBezTo>
                    <a:cubicBezTo>
                      <a:pt x="5" y="10"/>
                      <a:pt x="3" y="5"/>
                      <a:pt x="0" y="0"/>
                    </a:cubicBezTo>
                    <a:cubicBezTo>
                      <a:pt x="2" y="1"/>
                      <a:pt x="2" y="2"/>
                      <a:pt x="3" y="3"/>
                    </a:cubicBezTo>
                    <a:cubicBezTo>
                      <a:pt x="6" y="8"/>
                      <a:pt x="12" y="11"/>
                      <a:pt x="18" y="10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4" y="11"/>
                      <a:pt x="25" y="10"/>
                      <a:pt x="25" y="6"/>
                    </a:cubicBezTo>
                    <a:cubicBezTo>
                      <a:pt x="25" y="4"/>
                      <a:pt x="25" y="3"/>
                      <a:pt x="2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3" name="Freeform 789"/>
              <p:cNvSpPr>
                <a:spLocks/>
              </p:cNvSpPr>
              <p:nvPr/>
            </p:nvSpPr>
            <p:spPr bwMode="auto">
              <a:xfrm>
                <a:off x="4554" y="1528"/>
                <a:ext cx="110" cy="63"/>
              </a:xfrm>
              <a:custGeom>
                <a:avLst/>
                <a:gdLst>
                  <a:gd name="T0" fmla="*/ 74 w 76"/>
                  <a:gd name="T1" fmla="*/ 13 h 44"/>
                  <a:gd name="T2" fmla="*/ 76 w 76"/>
                  <a:gd name="T3" fmla="*/ 19 h 44"/>
                  <a:gd name="T4" fmla="*/ 69 w 76"/>
                  <a:gd name="T5" fmla="*/ 24 h 44"/>
                  <a:gd name="T6" fmla="*/ 68 w 76"/>
                  <a:gd name="T7" fmla="*/ 26 h 44"/>
                  <a:gd name="T8" fmla="*/ 58 w 76"/>
                  <a:gd name="T9" fmla="*/ 33 h 44"/>
                  <a:gd name="T10" fmla="*/ 43 w 76"/>
                  <a:gd name="T11" fmla="*/ 37 h 44"/>
                  <a:gd name="T12" fmla="*/ 26 w 76"/>
                  <a:gd name="T13" fmla="*/ 38 h 44"/>
                  <a:gd name="T14" fmla="*/ 23 w 76"/>
                  <a:gd name="T15" fmla="*/ 36 h 44"/>
                  <a:gd name="T16" fmla="*/ 42 w 76"/>
                  <a:gd name="T17" fmla="*/ 34 h 44"/>
                  <a:gd name="T18" fmla="*/ 47 w 76"/>
                  <a:gd name="T19" fmla="*/ 33 h 44"/>
                  <a:gd name="T20" fmla="*/ 22 w 76"/>
                  <a:gd name="T21" fmla="*/ 36 h 44"/>
                  <a:gd name="T22" fmla="*/ 5 w 76"/>
                  <a:gd name="T23" fmla="*/ 43 h 44"/>
                  <a:gd name="T24" fmla="*/ 2 w 76"/>
                  <a:gd name="T25" fmla="*/ 44 h 44"/>
                  <a:gd name="T26" fmla="*/ 0 w 76"/>
                  <a:gd name="T27" fmla="*/ 42 h 44"/>
                  <a:gd name="T28" fmla="*/ 5 w 76"/>
                  <a:gd name="T29" fmla="*/ 31 h 44"/>
                  <a:gd name="T30" fmla="*/ 3 w 76"/>
                  <a:gd name="T31" fmla="*/ 31 h 44"/>
                  <a:gd name="T32" fmla="*/ 3 w 76"/>
                  <a:gd name="T33" fmla="*/ 25 h 44"/>
                  <a:gd name="T34" fmla="*/ 6 w 76"/>
                  <a:gd name="T35" fmla="*/ 21 h 44"/>
                  <a:gd name="T36" fmla="*/ 12 w 76"/>
                  <a:gd name="T37" fmla="*/ 16 h 44"/>
                  <a:gd name="T38" fmla="*/ 16 w 76"/>
                  <a:gd name="T39" fmla="*/ 13 h 44"/>
                  <a:gd name="T40" fmla="*/ 16 w 76"/>
                  <a:gd name="T41" fmla="*/ 13 h 44"/>
                  <a:gd name="T42" fmla="*/ 31 w 76"/>
                  <a:gd name="T43" fmla="*/ 20 h 44"/>
                  <a:gd name="T44" fmla="*/ 46 w 76"/>
                  <a:gd name="T45" fmla="*/ 22 h 44"/>
                  <a:gd name="T46" fmla="*/ 57 w 76"/>
                  <a:gd name="T47" fmla="*/ 17 h 44"/>
                  <a:gd name="T48" fmla="*/ 55 w 76"/>
                  <a:gd name="T49" fmla="*/ 13 h 44"/>
                  <a:gd name="T50" fmla="*/ 56 w 76"/>
                  <a:gd name="T51" fmla="*/ 10 h 44"/>
                  <a:gd name="T52" fmla="*/ 58 w 76"/>
                  <a:gd name="T53" fmla="*/ 11 h 44"/>
                  <a:gd name="T54" fmla="*/ 61 w 76"/>
                  <a:gd name="T55" fmla="*/ 17 h 44"/>
                  <a:gd name="T56" fmla="*/ 56 w 76"/>
                  <a:gd name="T57" fmla="*/ 6 h 44"/>
                  <a:gd name="T58" fmla="*/ 55 w 76"/>
                  <a:gd name="T59" fmla="*/ 4 h 44"/>
                  <a:gd name="T60" fmla="*/ 58 w 76"/>
                  <a:gd name="T61" fmla="*/ 3 h 44"/>
                  <a:gd name="T62" fmla="*/ 60 w 76"/>
                  <a:gd name="T63" fmla="*/ 5 h 44"/>
                  <a:gd name="T64" fmla="*/ 64 w 76"/>
                  <a:gd name="T65" fmla="*/ 5 h 44"/>
                  <a:gd name="T66" fmla="*/ 62 w 76"/>
                  <a:gd name="T67" fmla="*/ 3 h 44"/>
                  <a:gd name="T68" fmla="*/ 61 w 76"/>
                  <a:gd name="T69" fmla="*/ 1 h 44"/>
                  <a:gd name="T70" fmla="*/ 64 w 76"/>
                  <a:gd name="T71" fmla="*/ 1 h 44"/>
                  <a:gd name="T72" fmla="*/ 66 w 76"/>
                  <a:gd name="T73" fmla="*/ 4 h 44"/>
                  <a:gd name="T74" fmla="*/ 71 w 76"/>
                  <a:gd name="T75" fmla="*/ 10 h 44"/>
                  <a:gd name="T76" fmla="*/ 74 w 76"/>
                  <a:gd name="T77" fmla="*/ 1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6" h="44">
                    <a:moveTo>
                      <a:pt x="74" y="13"/>
                    </a:moveTo>
                    <a:cubicBezTo>
                      <a:pt x="74" y="15"/>
                      <a:pt x="74" y="17"/>
                      <a:pt x="76" y="19"/>
                    </a:cubicBezTo>
                    <a:cubicBezTo>
                      <a:pt x="75" y="24"/>
                      <a:pt x="74" y="25"/>
                      <a:pt x="69" y="24"/>
                    </a:cubicBezTo>
                    <a:cubicBezTo>
                      <a:pt x="68" y="24"/>
                      <a:pt x="68" y="25"/>
                      <a:pt x="68" y="26"/>
                    </a:cubicBezTo>
                    <a:cubicBezTo>
                      <a:pt x="66" y="30"/>
                      <a:pt x="63" y="32"/>
                      <a:pt x="58" y="33"/>
                    </a:cubicBezTo>
                    <a:cubicBezTo>
                      <a:pt x="53" y="33"/>
                      <a:pt x="49" y="36"/>
                      <a:pt x="43" y="37"/>
                    </a:cubicBezTo>
                    <a:cubicBezTo>
                      <a:pt x="38" y="38"/>
                      <a:pt x="32" y="37"/>
                      <a:pt x="26" y="38"/>
                    </a:cubicBezTo>
                    <a:cubicBezTo>
                      <a:pt x="25" y="38"/>
                      <a:pt x="23" y="39"/>
                      <a:pt x="23" y="36"/>
                    </a:cubicBezTo>
                    <a:cubicBezTo>
                      <a:pt x="29" y="34"/>
                      <a:pt x="35" y="35"/>
                      <a:pt x="42" y="34"/>
                    </a:cubicBezTo>
                    <a:cubicBezTo>
                      <a:pt x="44" y="34"/>
                      <a:pt x="46" y="33"/>
                      <a:pt x="47" y="33"/>
                    </a:cubicBezTo>
                    <a:cubicBezTo>
                      <a:pt x="39" y="35"/>
                      <a:pt x="31" y="33"/>
                      <a:pt x="22" y="36"/>
                    </a:cubicBezTo>
                    <a:cubicBezTo>
                      <a:pt x="16" y="39"/>
                      <a:pt x="10" y="40"/>
                      <a:pt x="5" y="43"/>
                    </a:cubicBezTo>
                    <a:cubicBezTo>
                      <a:pt x="4" y="44"/>
                      <a:pt x="3" y="44"/>
                      <a:pt x="2" y="44"/>
                    </a:cubicBezTo>
                    <a:cubicBezTo>
                      <a:pt x="1" y="44"/>
                      <a:pt x="0" y="44"/>
                      <a:pt x="0" y="42"/>
                    </a:cubicBezTo>
                    <a:cubicBezTo>
                      <a:pt x="1" y="38"/>
                      <a:pt x="0" y="34"/>
                      <a:pt x="5" y="31"/>
                    </a:cubicBezTo>
                    <a:cubicBezTo>
                      <a:pt x="4" y="30"/>
                      <a:pt x="3" y="32"/>
                      <a:pt x="3" y="31"/>
                    </a:cubicBezTo>
                    <a:cubicBezTo>
                      <a:pt x="2" y="29"/>
                      <a:pt x="3" y="27"/>
                      <a:pt x="3" y="25"/>
                    </a:cubicBezTo>
                    <a:cubicBezTo>
                      <a:pt x="2" y="23"/>
                      <a:pt x="2" y="22"/>
                      <a:pt x="6" y="21"/>
                    </a:cubicBezTo>
                    <a:cubicBezTo>
                      <a:pt x="8" y="21"/>
                      <a:pt x="10" y="18"/>
                      <a:pt x="12" y="16"/>
                    </a:cubicBezTo>
                    <a:cubicBezTo>
                      <a:pt x="13" y="15"/>
                      <a:pt x="14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20" y="17"/>
                      <a:pt x="25" y="18"/>
                      <a:pt x="31" y="20"/>
                    </a:cubicBezTo>
                    <a:cubicBezTo>
                      <a:pt x="36" y="21"/>
                      <a:pt x="41" y="20"/>
                      <a:pt x="46" y="22"/>
                    </a:cubicBezTo>
                    <a:cubicBezTo>
                      <a:pt x="50" y="23"/>
                      <a:pt x="53" y="19"/>
                      <a:pt x="57" y="17"/>
                    </a:cubicBezTo>
                    <a:cubicBezTo>
                      <a:pt x="58" y="16"/>
                      <a:pt x="56" y="14"/>
                      <a:pt x="55" y="13"/>
                    </a:cubicBezTo>
                    <a:cubicBezTo>
                      <a:pt x="55" y="12"/>
                      <a:pt x="54" y="11"/>
                      <a:pt x="56" y="10"/>
                    </a:cubicBezTo>
                    <a:cubicBezTo>
                      <a:pt x="57" y="10"/>
                      <a:pt x="57" y="11"/>
                      <a:pt x="58" y="11"/>
                    </a:cubicBezTo>
                    <a:cubicBezTo>
                      <a:pt x="60" y="13"/>
                      <a:pt x="60" y="16"/>
                      <a:pt x="61" y="17"/>
                    </a:cubicBezTo>
                    <a:cubicBezTo>
                      <a:pt x="59" y="14"/>
                      <a:pt x="60" y="9"/>
                      <a:pt x="56" y="6"/>
                    </a:cubicBezTo>
                    <a:cubicBezTo>
                      <a:pt x="55" y="6"/>
                      <a:pt x="55" y="5"/>
                      <a:pt x="55" y="4"/>
                    </a:cubicBezTo>
                    <a:cubicBezTo>
                      <a:pt x="56" y="3"/>
                      <a:pt x="57" y="3"/>
                      <a:pt x="58" y="3"/>
                    </a:cubicBezTo>
                    <a:cubicBezTo>
                      <a:pt x="59" y="4"/>
                      <a:pt x="59" y="4"/>
                      <a:pt x="60" y="5"/>
                    </a:cubicBezTo>
                    <a:cubicBezTo>
                      <a:pt x="61" y="6"/>
                      <a:pt x="63" y="4"/>
                      <a:pt x="64" y="5"/>
                    </a:cubicBezTo>
                    <a:cubicBezTo>
                      <a:pt x="63" y="4"/>
                      <a:pt x="62" y="4"/>
                      <a:pt x="62" y="3"/>
                    </a:cubicBezTo>
                    <a:cubicBezTo>
                      <a:pt x="61" y="3"/>
                      <a:pt x="60" y="2"/>
                      <a:pt x="61" y="1"/>
                    </a:cubicBezTo>
                    <a:cubicBezTo>
                      <a:pt x="62" y="0"/>
                      <a:pt x="63" y="0"/>
                      <a:pt x="64" y="1"/>
                    </a:cubicBezTo>
                    <a:cubicBezTo>
                      <a:pt x="65" y="2"/>
                      <a:pt x="66" y="2"/>
                      <a:pt x="66" y="4"/>
                    </a:cubicBezTo>
                    <a:cubicBezTo>
                      <a:pt x="71" y="4"/>
                      <a:pt x="72" y="6"/>
                      <a:pt x="71" y="10"/>
                    </a:cubicBezTo>
                    <a:cubicBezTo>
                      <a:pt x="70" y="12"/>
                      <a:pt x="73" y="12"/>
                      <a:pt x="74" y="13"/>
                    </a:cubicBezTo>
                    <a:close/>
                  </a:path>
                </a:pathLst>
              </a:custGeom>
              <a:solidFill>
                <a:srgbClr val="C3B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4" name="Freeform 790"/>
              <p:cNvSpPr>
                <a:spLocks/>
              </p:cNvSpPr>
              <p:nvPr/>
            </p:nvSpPr>
            <p:spPr bwMode="auto">
              <a:xfrm>
                <a:off x="4578" y="1496"/>
                <a:ext cx="89" cy="65"/>
              </a:xfrm>
              <a:custGeom>
                <a:avLst/>
                <a:gdLst>
                  <a:gd name="T0" fmla="*/ 50 w 62"/>
                  <a:gd name="T1" fmla="*/ 26 h 45"/>
                  <a:gd name="T2" fmla="*/ 45 w 62"/>
                  <a:gd name="T3" fmla="*/ 23 h 45"/>
                  <a:gd name="T4" fmla="*/ 51 w 62"/>
                  <a:gd name="T5" fmla="*/ 30 h 45"/>
                  <a:gd name="T6" fmla="*/ 40 w 62"/>
                  <a:gd name="T7" fmla="*/ 26 h 45"/>
                  <a:gd name="T8" fmla="*/ 39 w 62"/>
                  <a:gd name="T9" fmla="*/ 27 h 45"/>
                  <a:gd name="T10" fmla="*/ 45 w 62"/>
                  <a:gd name="T11" fmla="*/ 32 h 45"/>
                  <a:gd name="T12" fmla="*/ 44 w 62"/>
                  <a:gd name="T13" fmla="*/ 33 h 45"/>
                  <a:gd name="T14" fmla="*/ 44 w 62"/>
                  <a:gd name="T15" fmla="*/ 34 h 45"/>
                  <a:gd name="T16" fmla="*/ 45 w 62"/>
                  <a:gd name="T17" fmla="*/ 42 h 45"/>
                  <a:gd name="T18" fmla="*/ 40 w 62"/>
                  <a:gd name="T19" fmla="*/ 33 h 45"/>
                  <a:gd name="T20" fmla="*/ 41 w 62"/>
                  <a:gd name="T21" fmla="*/ 35 h 45"/>
                  <a:gd name="T22" fmla="*/ 39 w 62"/>
                  <a:gd name="T23" fmla="*/ 41 h 45"/>
                  <a:gd name="T24" fmla="*/ 35 w 62"/>
                  <a:gd name="T25" fmla="*/ 44 h 45"/>
                  <a:gd name="T26" fmla="*/ 29 w 62"/>
                  <a:gd name="T27" fmla="*/ 45 h 45"/>
                  <a:gd name="T28" fmla="*/ 14 w 62"/>
                  <a:gd name="T29" fmla="*/ 43 h 45"/>
                  <a:gd name="T30" fmla="*/ 7 w 62"/>
                  <a:gd name="T31" fmla="*/ 41 h 45"/>
                  <a:gd name="T32" fmla="*/ 1 w 62"/>
                  <a:gd name="T33" fmla="*/ 42 h 45"/>
                  <a:gd name="T34" fmla="*/ 0 w 62"/>
                  <a:gd name="T35" fmla="*/ 35 h 45"/>
                  <a:gd name="T36" fmla="*/ 5 w 62"/>
                  <a:gd name="T37" fmla="*/ 31 h 45"/>
                  <a:gd name="T38" fmla="*/ 23 w 62"/>
                  <a:gd name="T39" fmla="*/ 21 h 45"/>
                  <a:gd name="T40" fmla="*/ 24 w 62"/>
                  <a:gd name="T41" fmla="*/ 19 h 45"/>
                  <a:gd name="T42" fmla="*/ 29 w 62"/>
                  <a:gd name="T43" fmla="*/ 17 h 45"/>
                  <a:gd name="T44" fmla="*/ 41 w 62"/>
                  <a:gd name="T45" fmla="*/ 10 h 45"/>
                  <a:gd name="T46" fmla="*/ 47 w 62"/>
                  <a:gd name="T47" fmla="*/ 7 h 45"/>
                  <a:gd name="T48" fmla="*/ 51 w 62"/>
                  <a:gd name="T49" fmla="*/ 11 h 45"/>
                  <a:gd name="T50" fmla="*/ 51 w 62"/>
                  <a:gd name="T51" fmla="*/ 6 h 45"/>
                  <a:gd name="T52" fmla="*/ 62 w 62"/>
                  <a:gd name="T53" fmla="*/ 2 h 45"/>
                  <a:gd name="T54" fmla="*/ 61 w 62"/>
                  <a:gd name="T55" fmla="*/ 5 h 45"/>
                  <a:gd name="T56" fmla="*/ 59 w 62"/>
                  <a:gd name="T57" fmla="*/ 14 h 45"/>
                  <a:gd name="T58" fmla="*/ 50 w 62"/>
                  <a:gd name="T5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2" h="45">
                    <a:moveTo>
                      <a:pt x="50" y="26"/>
                    </a:moveTo>
                    <a:cubicBezTo>
                      <a:pt x="48" y="26"/>
                      <a:pt x="48" y="24"/>
                      <a:pt x="45" y="23"/>
                    </a:cubicBezTo>
                    <a:cubicBezTo>
                      <a:pt x="47" y="26"/>
                      <a:pt x="49" y="28"/>
                      <a:pt x="51" y="30"/>
                    </a:cubicBezTo>
                    <a:cubicBezTo>
                      <a:pt x="48" y="27"/>
                      <a:pt x="43" y="29"/>
                      <a:pt x="40" y="26"/>
                    </a:cubicBezTo>
                    <a:cubicBezTo>
                      <a:pt x="40" y="26"/>
                      <a:pt x="40" y="26"/>
                      <a:pt x="39" y="27"/>
                    </a:cubicBezTo>
                    <a:cubicBezTo>
                      <a:pt x="41" y="28"/>
                      <a:pt x="43" y="30"/>
                      <a:pt x="45" y="32"/>
                    </a:cubicBezTo>
                    <a:cubicBezTo>
                      <a:pt x="46" y="33"/>
                      <a:pt x="46" y="33"/>
                      <a:pt x="44" y="33"/>
                    </a:cubicBezTo>
                    <a:cubicBezTo>
                      <a:pt x="43" y="33"/>
                      <a:pt x="44" y="34"/>
                      <a:pt x="44" y="34"/>
                    </a:cubicBezTo>
                    <a:cubicBezTo>
                      <a:pt x="45" y="37"/>
                      <a:pt x="46" y="40"/>
                      <a:pt x="45" y="42"/>
                    </a:cubicBezTo>
                    <a:cubicBezTo>
                      <a:pt x="44" y="39"/>
                      <a:pt x="44" y="35"/>
                      <a:pt x="40" y="33"/>
                    </a:cubicBezTo>
                    <a:cubicBezTo>
                      <a:pt x="39" y="34"/>
                      <a:pt x="40" y="34"/>
                      <a:pt x="41" y="35"/>
                    </a:cubicBezTo>
                    <a:cubicBezTo>
                      <a:pt x="42" y="38"/>
                      <a:pt x="45" y="40"/>
                      <a:pt x="39" y="41"/>
                    </a:cubicBezTo>
                    <a:cubicBezTo>
                      <a:pt x="38" y="41"/>
                      <a:pt x="36" y="43"/>
                      <a:pt x="35" y="44"/>
                    </a:cubicBezTo>
                    <a:cubicBezTo>
                      <a:pt x="33" y="45"/>
                      <a:pt x="31" y="45"/>
                      <a:pt x="29" y="45"/>
                    </a:cubicBezTo>
                    <a:cubicBezTo>
                      <a:pt x="24" y="44"/>
                      <a:pt x="19" y="44"/>
                      <a:pt x="14" y="43"/>
                    </a:cubicBezTo>
                    <a:cubicBezTo>
                      <a:pt x="12" y="42"/>
                      <a:pt x="9" y="43"/>
                      <a:pt x="7" y="41"/>
                    </a:cubicBezTo>
                    <a:cubicBezTo>
                      <a:pt x="4" y="39"/>
                      <a:pt x="2" y="38"/>
                      <a:pt x="1" y="42"/>
                    </a:cubicBezTo>
                    <a:cubicBezTo>
                      <a:pt x="1" y="39"/>
                      <a:pt x="2" y="37"/>
                      <a:pt x="0" y="35"/>
                    </a:cubicBezTo>
                    <a:cubicBezTo>
                      <a:pt x="0" y="32"/>
                      <a:pt x="3" y="32"/>
                      <a:pt x="5" y="31"/>
                    </a:cubicBezTo>
                    <a:cubicBezTo>
                      <a:pt x="11" y="27"/>
                      <a:pt x="17" y="25"/>
                      <a:pt x="23" y="21"/>
                    </a:cubicBezTo>
                    <a:cubicBezTo>
                      <a:pt x="23" y="20"/>
                      <a:pt x="23" y="20"/>
                      <a:pt x="24" y="19"/>
                    </a:cubicBezTo>
                    <a:cubicBezTo>
                      <a:pt x="26" y="19"/>
                      <a:pt x="27" y="18"/>
                      <a:pt x="29" y="17"/>
                    </a:cubicBezTo>
                    <a:cubicBezTo>
                      <a:pt x="33" y="15"/>
                      <a:pt x="37" y="12"/>
                      <a:pt x="41" y="10"/>
                    </a:cubicBezTo>
                    <a:cubicBezTo>
                      <a:pt x="43" y="9"/>
                      <a:pt x="45" y="8"/>
                      <a:pt x="47" y="7"/>
                    </a:cubicBezTo>
                    <a:cubicBezTo>
                      <a:pt x="50" y="8"/>
                      <a:pt x="50" y="10"/>
                      <a:pt x="51" y="11"/>
                    </a:cubicBezTo>
                    <a:cubicBezTo>
                      <a:pt x="53" y="9"/>
                      <a:pt x="50" y="8"/>
                      <a:pt x="51" y="6"/>
                    </a:cubicBezTo>
                    <a:cubicBezTo>
                      <a:pt x="54" y="3"/>
                      <a:pt x="57" y="0"/>
                      <a:pt x="62" y="2"/>
                    </a:cubicBezTo>
                    <a:cubicBezTo>
                      <a:pt x="61" y="3"/>
                      <a:pt x="61" y="4"/>
                      <a:pt x="61" y="5"/>
                    </a:cubicBezTo>
                    <a:cubicBezTo>
                      <a:pt x="60" y="8"/>
                      <a:pt x="59" y="11"/>
                      <a:pt x="59" y="14"/>
                    </a:cubicBezTo>
                    <a:cubicBezTo>
                      <a:pt x="57" y="19"/>
                      <a:pt x="54" y="23"/>
                      <a:pt x="50" y="26"/>
                    </a:cubicBezTo>
                    <a:close/>
                  </a:path>
                </a:pathLst>
              </a:custGeom>
              <a:solidFill>
                <a:srgbClr val="E8DB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5" name="Freeform 791"/>
              <p:cNvSpPr>
                <a:spLocks/>
              </p:cNvSpPr>
              <p:nvPr/>
            </p:nvSpPr>
            <p:spPr bwMode="auto">
              <a:xfrm>
                <a:off x="4411" y="2223"/>
                <a:ext cx="9" cy="16"/>
              </a:xfrm>
              <a:custGeom>
                <a:avLst/>
                <a:gdLst>
                  <a:gd name="T0" fmla="*/ 4 w 6"/>
                  <a:gd name="T1" fmla="*/ 11 h 11"/>
                  <a:gd name="T2" fmla="*/ 3 w 6"/>
                  <a:gd name="T3" fmla="*/ 0 h 11"/>
                  <a:gd name="T4" fmla="*/ 4 w 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1">
                    <a:moveTo>
                      <a:pt x="4" y="11"/>
                    </a:moveTo>
                    <a:cubicBezTo>
                      <a:pt x="3" y="7"/>
                      <a:pt x="0" y="4"/>
                      <a:pt x="3" y="0"/>
                    </a:cubicBezTo>
                    <a:cubicBezTo>
                      <a:pt x="5" y="3"/>
                      <a:pt x="6" y="7"/>
                      <a:pt x="4" y="11"/>
                    </a:cubicBezTo>
                    <a:close/>
                  </a:path>
                </a:pathLst>
              </a:custGeom>
              <a:solidFill>
                <a:srgbClr val="2623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6" name="Freeform 792"/>
              <p:cNvSpPr>
                <a:spLocks/>
              </p:cNvSpPr>
              <p:nvPr/>
            </p:nvSpPr>
            <p:spPr bwMode="auto">
              <a:xfrm>
                <a:off x="4796" y="2470"/>
                <a:ext cx="8" cy="75"/>
              </a:xfrm>
              <a:custGeom>
                <a:avLst/>
                <a:gdLst>
                  <a:gd name="T0" fmla="*/ 4 w 6"/>
                  <a:gd name="T1" fmla="*/ 38 h 52"/>
                  <a:gd name="T2" fmla="*/ 2 w 6"/>
                  <a:gd name="T3" fmla="*/ 52 h 52"/>
                  <a:gd name="T4" fmla="*/ 5 w 6"/>
                  <a:gd name="T5" fmla="*/ 0 h 52"/>
                  <a:gd name="T6" fmla="*/ 5 w 6"/>
                  <a:gd name="T7" fmla="*/ 8 h 52"/>
                  <a:gd name="T8" fmla="*/ 5 w 6"/>
                  <a:gd name="T9" fmla="*/ 36 h 52"/>
                  <a:gd name="T10" fmla="*/ 4 w 6"/>
                  <a:gd name="T11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2">
                    <a:moveTo>
                      <a:pt x="4" y="38"/>
                    </a:moveTo>
                    <a:cubicBezTo>
                      <a:pt x="2" y="42"/>
                      <a:pt x="4" y="47"/>
                      <a:pt x="2" y="52"/>
                    </a:cubicBezTo>
                    <a:cubicBezTo>
                      <a:pt x="0" y="35"/>
                      <a:pt x="5" y="18"/>
                      <a:pt x="5" y="0"/>
                    </a:cubicBezTo>
                    <a:cubicBezTo>
                      <a:pt x="5" y="3"/>
                      <a:pt x="5" y="5"/>
                      <a:pt x="5" y="8"/>
                    </a:cubicBezTo>
                    <a:cubicBezTo>
                      <a:pt x="6" y="17"/>
                      <a:pt x="5" y="27"/>
                      <a:pt x="5" y="36"/>
                    </a:cubicBezTo>
                    <a:cubicBezTo>
                      <a:pt x="5" y="37"/>
                      <a:pt x="5" y="38"/>
                      <a:pt x="4" y="38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7" name="Freeform 793"/>
              <p:cNvSpPr>
                <a:spLocks/>
              </p:cNvSpPr>
              <p:nvPr/>
            </p:nvSpPr>
            <p:spPr bwMode="auto">
              <a:xfrm>
                <a:off x="4802" y="2481"/>
                <a:ext cx="2" cy="51"/>
              </a:xfrm>
              <a:custGeom>
                <a:avLst/>
                <a:gdLst>
                  <a:gd name="T0" fmla="*/ 0 w 2"/>
                  <a:gd name="T1" fmla="*/ 30 h 35"/>
                  <a:gd name="T2" fmla="*/ 1 w 2"/>
                  <a:gd name="T3" fmla="*/ 0 h 35"/>
                  <a:gd name="T4" fmla="*/ 2 w 2"/>
                  <a:gd name="T5" fmla="*/ 3 h 35"/>
                  <a:gd name="T6" fmla="*/ 2 w 2"/>
                  <a:gd name="T7" fmla="*/ 31 h 35"/>
                  <a:gd name="T8" fmla="*/ 1 w 2"/>
                  <a:gd name="T9" fmla="*/ 35 h 35"/>
                  <a:gd name="T10" fmla="*/ 0 w 2"/>
                  <a:gd name="T11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5">
                    <a:moveTo>
                      <a:pt x="0" y="30"/>
                    </a:moveTo>
                    <a:cubicBezTo>
                      <a:pt x="0" y="20"/>
                      <a:pt x="1" y="10"/>
                      <a:pt x="1" y="0"/>
                    </a:cubicBezTo>
                    <a:cubicBezTo>
                      <a:pt x="2" y="0"/>
                      <a:pt x="2" y="1"/>
                      <a:pt x="2" y="3"/>
                    </a:cubicBezTo>
                    <a:cubicBezTo>
                      <a:pt x="2" y="12"/>
                      <a:pt x="2" y="22"/>
                      <a:pt x="2" y="31"/>
                    </a:cubicBezTo>
                    <a:cubicBezTo>
                      <a:pt x="2" y="33"/>
                      <a:pt x="2" y="34"/>
                      <a:pt x="1" y="35"/>
                    </a:cubicBezTo>
                    <a:cubicBezTo>
                      <a:pt x="0" y="33"/>
                      <a:pt x="1" y="32"/>
                      <a:pt x="0" y="30"/>
                    </a:cubicBezTo>
                    <a:close/>
                  </a:path>
                </a:pathLst>
              </a:custGeom>
              <a:solidFill>
                <a:srgbClr val="A4A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8" name="Freeform 794"/>
              <p:cNvSpPr>
                <a:spLocks/>
              </p:cNvSpPr>
              <p:nvPr/>
            </p:nvSpPr>
            <p:spPr bwMode="auto">
              <a:xfrm>
                <a:off x="3956" y="2604"/>
                <a:ext cx="32" cy="177"/>
              </a:xfrm>
              <a:custGeom>
                <a:avLst/>
                <a:gdLst>
                  <a:gd name="T0" fmla="*/ 21 w 22"/>
                  <a:gd name="T1" fmla="*/ 25 h 122"/>
                  <a:gd name="T2" fmla="*/ 17 w 22"/>
                  <a:gd name="T3" fmla="*/ 51 h 122"/>
                  <a:gd name="T4" fmla="*/ 11 w 22"/>
                  <a:gd name="T5" fmla="*/ 85 h 122"/>
                  <a:gd name="T6" fmla="*/ 10 w 22"/>
                  <a:gd name="T7" fmla="*/ 96 h 122"/>
                  <a:gd name="T8" fmla="*/ 8 w 22"/>
                  <a:gd name="T9" fmla="*/ 106 h 122"/>
                  <a:gd name="T10" fmla="*/ 6 w 22"/>
                  <a:gd name="T11" fmla="*/ 117 h 122"/>
                  <a:gd name="T12" fmla="*/ 5 w 22"/>
                  <a:gd name="T13" fmla="*/ 115 h 122"/>
                  <a:gd name="T14" fmla="*/ 5 w 22"/>
                  <a:gd name="T15" fmla="*/ 119 h 122"/>
                  <a:gd name="T16" fmla="*/ 2 w 22"/>
                  <a:gd name="T17" fmla="*/ 119 h 122"/>
                  <a:gd name="T18" fmla="*/ 1 w 22"/>
                  <a:gd name="T19" fmla="*/ 119 h 122"/>
                  <a:gd name="T20" fmla="*/ 2 w 22"/>
                  <a:gd name="T21" fmla="*/ 111 h 122"/>
                  <a:gd name="T22" fmla="*/ 3 w 22"/>
                  <a:gd name="T23" fmla="*/ 115 h 122"/>
                  <a:gd name="T24" fmla="*/ 4 w 22"/>
                  <a:gd name="T25" fmla="*/ 99 h 122"/>
                  <a:gd name="T26" fmla="*/ 11 w 22"/>
                  <a:gd name="T27" fmla="*/ 57 h 122"/>
                  <a:gd name="T28" fmla="*/ 19 w 22"/>
                  <a:gd name="T29" fmla="*/ 7 h 122"/>
                  <a:gd name="T30" fmla="*/ 22 w 22"/>
                  <a:gd name="T31" fmla="*/ 0 h 122"/>
                  <a:gd name="T32" fmla="*/ 21 w 22"/>
                  <a:gd name="T33" fmla="*/ 25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" h="122">
                    <a:moveTo>
                      <a:pt x="21" y="25"/>
                    </a:moveTo>
                    <a:cubicBezTo>
                      <a:pt x="20" y="33"/>
                      <a:pt x="18" y="42"/>
                      <a:pt x="17" y="51"/>
                    </a:cubicBezTo>
                    <a:cubicBezTo>
                      <a:pt x="15" y="62"/>
                      <a:pt x="13" y="74"/>
                      <a:pt x="11" y="85"/>
                    </a:cubicBezTo>
                    <a:cubicBezTo>
                      <a:pt x="12" y="89"/>
                      <a:pt x="10" y="92"/>
                      <a:pt x="10" y="96"/>
                    </a:cubicBezTo>
                    <a:cubicBezTo>
                      <a:pt x="9" y="99"/>
                      <a:pt x="10" y="103"/>
                      <a:pt x="8" y="106"/>
                    </a:cubicBezTo>
                    <a:cubicBezTo>
                      <a:pt x="7" y="110"/>
                      <a:pt x="7" y="114"/>
                      <a:pt x="6" y="117"/>
                    </a:cubicBezTo>
                    <a:cubicBezTo>
                      <a:pt x="5" y="117"/>
                      <a:pt x="6" y="115"/>
                      <a:pt x="5" y="115"/>
                    </a:cubicBezTo>
                    <a:cubicBezTo>
                      <a:pt x="5" y="116"/>
                      <a:pt x="5" y="118"/>
                      <a:pt x="5" y="119"/>
                    </a:cubicBezTo>
                    <a:cubicBezTo>
                      <a:pt x="4" y="122"/>
                      <a:pt x="3" y="119"/>
                      <a:pt x="2" y="119"/>
                    </a:cubicBezTo>
                    <a:cubicBezTo>
                      <a:pt x="1" y="120"/>
                      <a:pt x="1" y="120"/>
                      <a:pt x="1" y="119"/>
                    </a:cubicBezTo>
                    <a:cubicBezTo>
                      <a:pt x="1" y="117"/>
                      <a:pt x="0" y="114"/>
                      <a:pt x="2" y="111"/>
                    </a:cubicBezTo>
                    <a:cubicBezTo>
                      <a:pt x="4" y="112"/>
                      <a:pt x="3" y="114"/>
                      <a:pt x="3" y="115"/>
                    </a:cubicBezTo>
                    <a:cubicBezTo>
                      <a:pt x="2" y="109"/>
                      <a:pt x="5" y="104"/>
                      <a:pt x="4" y="99"/>
                    </a:cubicBezTo>
                    <a:cubicBezTo>
                      <a:pt x="7" y="85"/>
                      <a:pt x="9" y="71"/>
                      <a:pt x="11" y="57"/>
                    </a:cubicBezTo>
                    <a:cubicBezTo>
                      <a:pt x="14" y="40"/>
                      <a:pt x="17" y="24"/>
                      <a:pt x="19" y="7"/>
                    </a:cubicBezTo>
                    <a:cubicBezTo>
                      <a:pt x="20" y="4"/>
                      <a:pt x="19" y="1"/>
                      <a:pt x="22" y="0"/>
                    </a:cubicBezTo>
                    <a:cubicBezTo>
                      <a:pt x="21" y="8"/>
                      <a:pt x="19" y="16"/>
                      <a:pt x="21" y="25"/>
                    </a:cubicBezTo>
                    <a:close/>
                  </a:path>
                </a:pathLst>
              </a:custGeom>
              <a:solidFill>
                <a:srgbClr val="141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49" name="Freeform 795"/>
              <p:cNvSpPr>
                <a:spLocks/>
              </p:cNvSpPr>
              <p:nvPr/>
            </p:nvSpPr>
            <p:spPr bwMode="auto">
              <a:xfrm>
                <a:off x="3939" y="2776"/>
                <a:ext cx="20" cy="106"/>
              </a:xfrm>
              <a:custGeom>
                <a:avLst/>
                <a:gdLst>
                  <a:gd name="T0" fmla="*/ 13 w 14"/>
                  <a:gd name="T1" fmla="*/ 0 h 73"/>
                  <a:gd name="T2" fmla="*/ 14 w 14"/>
                  <a:gd name="T3" fmla="*/ 0 h 73"/>
                  <a:gd name="T4" fmla="*/ 9 w 14"/>
                  <a:gd name="T5" fmla="*/ 32 h 73"/>
                  <a:gd name="T6" fmla="*/ 3 w 14"/>
                  <a:gd name="T7" fmla="*/ 64 h 73"/>
                  <a:gd name="T8" fmla="*/ 3 w 14"/>
                  <a:gd name="T9" fmla="*/ 73 h 73"/>
                  <a:gd name="T10" fmla="*/ 2 w 14"/>
                  <a:gd name="T11" fmla="*/ 67 h 73"/>
                  <a:gd name="T12" fmla="*/ 4 w 14"/>
                  <a:gd name="T13" fmla="*/ 50 h 73"/>
                  <a:gd name="T14" fmla="*/ 10 w 14"/>
                  <a:gd name="T15" fmla="*/ 11 h 73"/>
                  <a:gd name="T16" fmla="*/ 13 w 14"/>
                  <a:gd name="T1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73">
                    <a:moveTo>
                      <a:pt x="13" y="0"/>
                    </a:moveTo>
                    <a:cubicBezTo>
                      <a:pt x="13" y="0"/>
                      <a:pt x="13" y="0"/>
                      <a:pt x="14" y="0"/>
                    </a:cubicBezTo>
                    <a:cubicBezTo>
                      <a:pt x="12" y="11"/>
                      <a:pt x="10" y="21"/>
                      <a:pt x="9" y="32"/>
                    </a:cubicBezTo>
                    <a:cubicBezTo>
                      <a:pt x="7" y="43"/>
                      <a:pt x="5" y="53"/>
                      <a:pt x="3" y="64"/>
                    </a:cubicBezTo>
                    <a:cubicBezTo>
                      <a:pt x="3" y="67"/>
                      <a:pt x="3" y="70"/>
                      <a:pt x="3" y="73"/>
                    </a:cubicBezTo>
                    <a:cubicBezTo>
                      <a:pt x="0" y="72"/>
                      <a:pt x="4" y="68"/>
                      <a:pt x="2" y="67"/>
                    </a:cubicBezTo>
                    <a:cubicBezTo>
                      <a:pt x="1" y="61"/>
                      <a:pt x="3" y="56"/>
                      <a:pt x="4" y="50"/>
                    </a:cubicBezTo>
                    <a:cubicBezTo>
                      <a:pt x="6" y="37"/>
                      <a:pt x="9" y="24"/>
                      <a:pt x="10" y="11"/>
                    </a:cubicBezTo>
                    <a:cubicBezTo>
                      <a:pt x="11" y="7"/>
                      <a:pt x="12" y="4"/>
                      <a:pt x="13" y="0"/>
                    </a:cubicBezTo>
                    <a:close/>
                  </a:path>
                </a:pathLst>
              </a:custGeom>
              <a:solidFill>
                <a:srgbClr val="343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0" name="Freeform 796"/>
              <p:cNvSpPr>
                <a:spLocks/>
              </p:cNvSpPr>
              <p:nvPr/>
            </p:nvSpPr>
            <p:spPr bwMode="auto">
              <a:xfrm>
                <a:off x="3959" y="2746"/>
                <a:ext cx="6" cy="27"/>
              </a:xfrm>
              <a:custGeom>
                <a:avLst/>
                <a:gdLst>
                  <a:gd name="T0" fmla="*/ 2 w 4"/>
                  <a:gd name="T1" fmla="*/ 1 h 19"/>
                  <a:gd name="T2" fmla="*/ 4 w 4"/>
                  <a:gd name="T3" fmla="*/ 2 h 19"/>
                  <a:gd name="T4" fmla="*/ 1 w 4"/>
                  <a:gd name="T5" fmla="*/ 19 h 19"/>
                  <a:gd name="T6" fmla="*/ 0 w 4"/>
                  <a:gd name="T7" fmla="*/ 13 h 19"/>
                  <a:gd name="T8" fmla="*/ 2 w 4"/>
                  <a:gd name="T9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9">
                    <a:moveTo>
                      <a:pt x="2" y="1"/>
                    </a:moveTo>
                    <a:cubicBezTo>
                      <a:pt x="3" y="1"/>
                      <a:pt x="4" y="0"/>
                      <a:pt x="4" y="2"/>
                    </a:cubicBezTo>
                    <a:cubicBezTo>
                      <a:pt x="3" y="8"/>
                      <a:pt x="2" y="13"/>
                      <a:pt x="1" y="19"/>
                    </a:cubicBezTo>
                    <a:cubicBezTo>
                      <a:pt x="0" y="17"/>
                      <a:pt x="1" y="15"/>
                      <a:pt x="0" y="13"/>
                    </a:cubicBezTo>
                    <a:cubicBezTo>
                      <a:pt x="0" y="9"/>
                      <a:pt x="1" y="5"/>
                      <a:pt x="2" y="1"/>
                    </a:cubicBezTo>
                    <a:close/>
                  </a:path>
                </a:pathLst>
              </a:custGeom>
              <a:solidFill>
                <a:srgbClr val="343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1" name="Freeform 797"/>
              <p:cNvSpPr>
                <a:spLocks/>
              </p:cNvSpPr>
              <p:nvPr/>
            </p:nvSpPr>
            <p:spPr bwMode="auto">
              <a:xfrm>
                <a:off x="3991" y="2600"/>
                <a:ext cx="4" cy="9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2 h 6"/>
                  <a:gd name="T4" fmla="*/ 3 w 3"/>
                  <a:gd name="T5" fmla="*/ 0 h 6"/>
                  <a:gd name="T6" fmla="*/ 1 w 3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3" y="0"/>
                    </a:cubicBezTo>
                    <a:cubicBezTo>
                      <a:pt x="2" y="2"/>
                      <a:pt x="2" y="4"/>
                      <a:pt x="1" y="6"/>
                    </a:cubicBezTo>
                    <a:close/>
                  </a:path>
                </a:pathLst>
              </a:custGeom>
              <a:solidFill>
                <a:srgbClr val="211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2" name="Freeform 798"/>
              <p:cNvSpPr>
                <a:spLocks/>
              </p:cNvSpPr>
              <p:nvPr/>
            </p:nvSpPr>
            <p:spPr bwMode="auto">
              <a:xfrm>
                <a:off x="4206" y="1770"/>
                <a:ext cx="9" cy="16"/>
              </a:xfrm>
              <a:custGeom>
                <a:avLst/>
                <a:gdLst>
                  <a:gd name="T0" fmla="*/ 1 w 6"/>
                  <a:gd name="T1" fmla="*/ 11 h 11"/>
                  <a:gd name="T2" fmla="*/ 6 w 6"/>
                  <a:gd name="T3" fmla="*/ 0 h 11"/>
                  <a:gd name="T4" fmla="*/ 1 w 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1">
                    <a:moveTo>
                      <a:pt x="1" y="11"/>
                    </a:moveTo>
                    <a:cubicBezTo>
                      <a:pt x="0" y="6"/>
                      <a:pt x="1" y="3"/>
                      <a:pt x="6" y="0"/>
                    </a:cubicBezTo>
                    <a:cubicBezTo>
                      <a:pt x="4" y="4"/>
                      <a:pt x="3" y="7"/>
                      <a:pt x="1" y="11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3" name="Freeform 799"/>
              <p:cNvSpPr>
                <a:spLocks/>
              </p:cNvSpPr>
              <p:nvPr/>
            </p:nvSpPr>
            <p:spPr bwMode="auto">
              <a:xfrm>
                <a:off x="4687" y="1762"/>
                <a:ext cx="6" cy="24"/>
              </a:xfrm>
              <a:custGeom>
                <a:avLst/>
                <a:gdLst>
                  <a:gd name="T0" fmla="*/ 1 w 4"/>
                  <a:gd name="T1" fmla="*/ 17 h 17"/>
                  <a:gd name="T2" fmla="*/ 1 w 4"/>
                  <a:gd name="T3" fmla="*/ 0 h 17"/>
                  <a:gd name="T4" fmla="*/ 1 w 4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7">
                    <a:moveTo>
                      <a:pt x="1" y="17"/>
                    </a:moveTo>
                    <a:cubicBezTo>
                      <a:pt x="1" y="12"/>
                      <a:pt x="1" y="6"/>
                      <a:pt x="1" y="0"/>
                    </a:cubicBezTo>
                    <a:cubicBezTo>
                      <a:pt x="4" y="6"/>
                      <a:pt x="0" y="12"/>
                      <a:pt x="1" y="17"/>
                    </a:cubicBezTo>
                    <a:close/>
                  </a:path>
                </a:pathLst>
              </a:custGeom>
              <a:solidFill>
                <a:srgbClr val="4D4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4" name="Freeform 800"/>
              <p:cNvSpPr>
                <a:spLocks/>
              </p:cNvSpPr>
              <p:nvPr/>
            </p:nvSpPr>
            <p:spPr bwMode="auto">
              <a:xfrm>
                <a:off x="4268" y="2454"/>
                <a:ext cx="33" cy="16"/>
              </a:xfrm>
              <a:custGeom>
                <a:avLst/>
                <a:gdLst>
                  <a:gd name="T0" fmla="*/ 5 w 23"/>
                  <a:gd name="T1" fmla="*/ 6 h 11"/>
                  <a:gd name="T2" fmla="*/ 2 w 23"/>
                  <a:gd name="T3" fmla="*/ 5 h 11"/>
                  <a:gd name="T4" fmla="*/ 0 w 23"/>
                  <a:gd name="T5" fmla="*/ 3 h 11"/>
                  <a:gd name="T6" fmla="*/ 2 w 23"/>
                  <a:gd name="T7" fmla="*/ 1 h 11"/>
                  <a:gd name="T8" fmla="*/ 18 w 23"/>
                  <a:gd name="T9" fmla="*/ 2 h 11"/>
                  <a:gd name="T10" fmla="*/ 23 w 23"/>
                  <a:gd name="T11" fmla="*/ 7 h 11"/>
                  <a:gd name="T12" fmla="*/ 20 w 23"/>
                  <a:gd name="T13" fmla="*/ 9 h 11"/>
                  <a:gd name="T14" fmla="*/ 8 w 23"/>
                  <a:gd name="T15" fmla="*/ 9 h 11"/>
                  <a:gd name="T16" fmla="*/ 2 w 23"/>
                  <a:gd name="T17" fmla="*/ 9 h 11"/>
                  <a:gd name="T18" fmla="*/ 0 w 23"/>
                  <a:gd name="T19" fmla="*/ 7 h 11"/>
                  <a:gd name="T20" fmla="*/ 2 w 23"/>
                  <a:gd name="T21" fmla="*/ 6 h 11"/>
                  <a:gd name="T22" fmla="*/ 5 w 23"/>
                  <a:gd name="T23" fmla="*/ 6 h 11"/>
                  <a:gd name="T24" fmla="*/ 5 w 23"/>
                  <a:gd name="T2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1">
                    <a:moveTo>
                      <a:pt x="5" y="6"/>
                    </a:moveTo>
                    <a:cubicBezTo>
                      <a:pt x="4" y="5"/>
                      <a:pt x="3" y="5"/>
                      <a:pt x="2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8" y="1"/>
                      <a:pt x="13" y="0"/>
                      <a:pt x="18" y="2"/>
                    </a:cubicBezTo>
                    <a:cubicBezTo>
                      <a:pt x="20" y="3"/>
                      <a:pt x="22" y="5"/>
                      <a:pt x="23" y="7"/>
                    </a:cubicBezTo>
                    <a:cubicBezTo>
                      <a:pt x="23" y="8"/>
                      <a:pt x="22" y="9"/>
                      <a:pt x="20" y="9"/>
                    </a:cubicBezTo>
                    <a:cubicBezTo>
                      <a:pt x="16" y="9"/>
                      <a:pt x="12" y="11"/>
                      <a:pt x="8" y="9"/>
                    </a:cubicBezTo>
                    <a:cubicBezTo>
                      <a:pt x="7" y="9"/>
                      <a:pt x="4" y="9"/>
                      <a:pt x="2" y="9"/>
                    </a:cubicBezTo>
                    <a:cubicBezTo>
                      <a:pt x="1" y="9"/>
                      <a:pt x="0" y="9"/>
                      <a:pt x="0" y="7"/>
                    </a:cubicBezTo>
                    <a:cubicBezTo>
                      <a:pt x="0" y="6"/>
                      <a:pt x="1" y="7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rgbClr val="4E3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5" name="Freeform 801"/>
              <p:cNvSpPr>
                <a:spLocks/>
              </p:cNvSpPr>
              <p:nvPr/>
            </p:nvSpPr>
            <p:spPr bwMode="auto">
              <a:xfrm>
                <a:off x="4270" y="2468"/>
                <a:ext cx="33" cy="12"/>
              </a:xfrm>
              <a:custGeom>
                <a:avLst/>
                <a:gdLst>
                  <a:gd name="T0" fmla="*/ 11 w 23"/>
                  <a:gd name="T1" fmla="*/ 1 h 8"/>
                  <a:gd name="T2" fmla="*/ 18 w 23"/>
                  <a:gd name="T3" fmla="*/ 1 h 8"/>
                  <a:gd name="T4" fmla="*/ 22 w 23"/>
                  <a:gd name="T5" fmla="*/ 6 h 8"/>
                  <a:gd name="T6" fmla="*/ 20 w 23"/>
                  <a:gd name="T7" fmla="*/ 8 h 8"/>
                  <a:gd name="T8" fmla="*/ 3 w 23"/>
                  <a:gd name="T9" fmla="*/ 8 h 8"/>
                  <a:gd name="T10" fmla="*/ 0 w 23"/>
                  <a:gd name="T11" fmla="*/ 4 h 8"/>
                  <a:gd name="T12" fmla="*/ 2 w 23"/>
                  <a:gd name="T13" fmla="*/ 1 h 8"/>
                  <a:gd name="T14" fmla="*/ 11 w 23"/>
                  <a:gd name="T15" fmla="*/ 1 h 8"/>
                  <a:gd name="T16" fmla="*/ 11 w 23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8">
                    <a:moveTo>
                      <a:pt x="11" y="1"/>
                    </a:moveTo>
                    <a:cubicBezTo>
                      <a:pt x="13" y="1"/>
                      <a:pt x="16" y="1"/>
                      <a:pt x="18" y="1"/>
                    </a:cubicBezTo>
                    <a:cubicBezTo>
                      <a:pt x="22" y="0"/>
                      <a:pt x="22" y="4"/>
                      <a:pt x="22" y="6"/>
                    </a:cubicBezTo>
                    <a:cubicBezTo>
                      <a:pt x="23" y="8"/>
                      <a:pt x="21" y="8"/>
                      <a:pt x="20" y="8"/>
                    </a:cubicBezTo>
                    <a:cubicBezTo>
                      <a:pt x="14" y="8"/>
                      <a:pt x="9" y="8"/>
                      <a:pt x="3" y="8"/>
                    </a:cubicBezTo>
                    <a:cubicBezTo>
                      <a:pt x="0" y="8"/>
                      <a:pt x="1" y="5"/>
                      <a:pt x="0" y="4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5" y="1"/>
                      <a:pt x="8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4E3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6" name="Freeform 802"/>
              <p:cNvSpPr>
                <a:spLocks/>
              </p:cNvSpPr>
              <p:nvPr/>
            </p:nvSpPr>
            <p:spPr bwMode="auto">
              <a:xfrm>
                <a:off x="4891" y="1847"/>
                <a:ext cx="55" cy="53"/>
              </a:xfrm>
              <a:custGeom>
                <a:avLst/>
                <a:gdLst>
                  <a:gd name="T0" fmla="*/ 0 w 38"/>
                  <a:gd name="T1" fmla="*/ 6 h 37"/>
                  <a:gd name="T2" fmla="*/ 0 w 38"/>
                  <a:gd name="T3" fmla="*/ 4 h 37"/>
                  <a:gd name="T4" fmla="*/ 1 w 38"/>
                  <a:gd name="T5" fmla="*/ 0 h 37"/>
                  <a:gd name="T6" fmla="*/ 3 w 38"/>
                  <a:gd name="T7" fmla="*/ 2 h 37"/>
                  <a:gd name="T8" fmla="*/ 11 w 38"/>
                  <a:gd name="T9" fmla="*/ 10 h 37"/>
                  <a:gd name="T10" fmla="*/ 16 w 38"/>
                  <a:gd name="T11" fmla="*/ 10 h 37"/>
                  <a:gd name="T12" fmla="*/ 22 w 38"/>
                  <a:gd name="T13" fmla="*/ 9 h 37"/>
                  <a:gd name="T14" fmla="*/ 29 w 38"/>
                  <a:gd name="T15" fmla="*/ 19 h 37"/>
                  <a:gd name="T16" fmla="*/ 36 w 38"/>
                  <a:gd name="T17" fmla="*/ 33 h 37"/>
                  <a:gd name="T18" fmla="*/ 37 w 38"/>
                  <a:gd name="T19" fmla="*/ 37 h 37"/>
                  <a:gd name="T20" fmla="*/ 30 w 38"/>
                  <a:gd name="T21" fmla="*/ 28 h 37"/>
                  <a:gd name="T22" fmla="*/ 26 w 38"/>
                  <a:gd name="T23" fmla="*/ 21 h 37"/>
                  <a:gd name="T24" fmla="*/ 25 w 38"/>
                  <a:gd name="T25" fmla="*/ 20 h 37"/>
                  <a:gd name="T26" fmla="*/ 20 w 38"/>
                  <a:gd name="T27" fmla="*/ 17 h 37"/>
                  <a:gd name="T28" fmla="*/ 14 w 38"/>
                  <a:gd name="T29" fmla="*/ 15 h 37"/>
                  <a:gd name="T30" fmla="*/ 6 w 38"/>
                  <a:gd name="T31" fmla="*/ 11 h 37"/>
                  <a:gd name="T32" fmla="*/ 14 w 38"/>
                  <a:gd name="T33" fmla="*/ 25 h 37"/>
                  <a:gd name="T34" fmla="*/ 10 w 38"/>
                  <a:gd name="T35" fmla="*/ 23 h 37"/>
                  <a:gd name="T36" fmla="*/ 0 w 38"/>
                  <a:gd name="T37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7">
                    <a:moveTo>
                      <a:pt x="0" y="6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2" y="4"/>
                      <a:pt x="2" y="3"/>
                      <a:pt x="1" y="0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8"/>
                      <a:pt x="9" y="7"/>
                      <a:pt x="11" y="10"/>
                    </a:cubicBezTo>
                    <a:cubicBezTo>
                      <a:pt x="12" y="12"/>
                      <a:pt x="14" y="10"/>
                      <a:pt x="16" y="10"/>
                    </a:cubicBezTo>
                    <a:cubicBezTo>
                      <a:pt x="18" y="9"/>
                      <a:pt x="20" y="9"/>
                      <a:pt x="22" y="9"/>
                    </a:cubicBezTo>
                    <a:cubicBezTo>
                      <a:pt x="25" y="12"/>
                      <a:pt x="27" y="15"/>
                      <a:pt x="29" y="19"/>
                    </a:cubicBezTo>
                    <a:cubicBezTo>
                      <a:pt x="32" y="24"/>
                      <a:pt x="34" y="28"/>
                      <a:pt x="36" y="33"/>
                    </a:cubicBezTo>
                    <a:cubicBezTo>
                      <a:pt x="37" y="34"/>
                      <a:pt x="38" y="35"/>
                      <a:pt x="37" y="37"/>
                    </a:cubicBezTo>
                    <a:cubicBezTo>
                      <a:pt x="34" y="34"/>
                      <a:pt x="31" y="31"/>
                      <a:pt x="30" y="28"/>
                    </a:cubicBezTo>
                    <a:cubicBezTo>
                      <a:pt x="29" y="25"/>
                      <a:pt x="27" y="23"/>
                      <a:pt x="26" y="21"/>
                    </a:cubicBezTo>
                    <a:cubicBezTo>
                      <a:pt x="26" y="20"/>
                      <a:pt x="26" y="20"/>
                      <a:pt x="25" y="20"/>
                    </a:cubicBezTo>
                    <a:cubicBezTo>
                      <a:pt x="21" y="24"/>
                      <a:pt x="21" y="18"/>
                      <a:pt x="20" y="17"/>
                    </a:cubicBezTo>
                    <a:cubicBezTo>
                      <a:pt x="18" y="15"/>
                      <a:pt x="16" y="15"/>
                      <a:pt x="14" y="15"/>
                    </a:cubicBezTo>
                    <a:cubicBezTo>
                      <a:pt x="11" y="14"/>
                      <a:pt x="9" y="12"/>
                      <a:pt x="6" y="11"/>
                    </a:cubicBezTo>
                    <a:cubicBezTo>
                      <a:pt x="9" y="16"/>
                      <a:pt x="12" y="20"/>
                      <a:pt x="14" y="25"/>
                    </a:cubicBezTo>
                    <a:cubicBezTo>
                      <a:pt x="12" y="26"/>
                      <a:pt x="13" y="21"/>
                      <a:pt x="10" y="23"/>
                    </a:cubicBezTo>
                    <a:cubicBezTo>
                      <a:pt x="7" y="17"/>
                      <a:pt x="2" y="13"/>
                      <a:pt x="0" y="6"/>
                    </a:cubicBezTo>
                    <a:close/>
                  </a:path>
                </a:pathLst>
              </a:custGeom>
              <a:solidFill>
                <a:srgbClr val="7963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7" name="Freeform 803"/>
              <p:cNvSpPr>
                <a:spLocks/>
              </p:cNvSpPr>
              <p:nvPr/>
            </p:nvSpPr>
            <p:spPr bwMode="auto">
              <a:xfrm>
                <a:off x="4875" y="1854"/>
                <a:ext cx="16" cy="19"/>
              </a:xfrm>
              <a:custGeom>
                <a:avLst/>
                <a:gdLst>
                  <a:gd name="T0" fmla="*/ 11 w 11"/>
                  <a:gd name="T1" fmla="*/ 10 h 13"/>
                  <a:gd name="T2" fmla="*/ 7 w 11"/>
                  <a:gd name="T3" fmla="*/ 12 h 13"/>
                  <a:gd name="T4" fmla="*/ 4 w 11"/>
                  <a:gd name="T5" fmla="*/ 12 h 13"/>
                  <a:gd name="T6" fmla="*/ 4 w 11"/>
                  <a:gd name="T7" fmla="*/ 13 h 13"/>
                  <a:gd name="T8" fmla="*/ 0 w 11"/>
                  <a:gd name="T9" fmla="*/ 9 h 13"/>
                  <a:gd name="T10" fmla="*/ 4 w 11"/>
                  <a:gd name="T11" fmla="*/ 1 h 13"/>
                  <a:gd name="T12" fmla="*/ 6 w 11"/>
                  <a:gd name="T13" fmla="*/ 1 h 13"/>
                  <a:gd name="T14" fmla="*/ 11 w 11"/>
                  <a:gd name="T15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3">
                    <a:moveTo>
                      <a:pt x="11" y="10"/>
                    </a:moveTo>
                    <a:cubicBezTo>
                      <a:pt x="9" y="10"/>
                      <a:pt x="9" y="13"/>
                      <a:pt x="7" y="12"/>
                    </a:cubicBezTo>
                    <a:cubicBezTo>
                      <a:pt x="6" y="13"/>
                      <a:pt x="5" y="11"/>
                      <a:pt x="4" y="12"/>
                    </a:cubicBezTo>
                    <a:cubicBezTo>
                      <a:pt x="4" y="12"/>
                      <a:pt x="4" y="12"/>
                      <a:pt x="4" y="13"/>
                    </a:cubicBezTo>
                    <a:cubicBezTo>
                      <a:pt x="2" y="11"/>
                      <a:pt x="0" y="11"/>
                      <a:pt x="0" y="9"/>
                    </a:cubicBezTo>
                    <a:cubicBezTo>
                      <a:pt x="0" y="6"/>
                      <a:pt x="3" y="3"/>
                      <a:pt x="4" y="1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5"/>
                      <a:pt x="10" y="7"/>
                      <a:pt x="11" y="10"/>
                    </a:cubicBezTo>
                    <a:close/>
                  </a:path>
                </a:pathLst>
              </a:custGeom>
              <a:solidFill>
                <a:srgbClr val="5F55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8" name="Freeform 804"/>
              <p:cNvSpPr>
                <a:spLocks/>
              </p:cNvSpPr>
              <p:nvPr/>
            </p:nvSpPr>
            <p:spPr bwMode="auto">
              <a:xfrm>
                <a:off x="4865" y="1873"/>
                <a:ext cx="9" cy="19"/>
              </a:xfrm>
              <a:custGeom>
                <a:avLst/>
                <a:gdLst>
                  <a:gd name="T0" fmla="*/ 6 w 6"/>
                  <a:gd name="T1" fmla="*/ 13 h 13"/>
                  <a:gd name="T2" fmla="*/ 1 w 6"/>
                  <a:gd name="T3" fmla="*/ 5 h 13"/>
                  <a:gd name="T4" fmla="*/ 2 w 6"/>
                  <a:gd name="T5" fmla="*/ 0 h 13"/>
                  <a:gd name="T6" fmla="*/ 2 w 6"/>
                  <a:gd name="T7" fmla="*/ 0 h 13"/>
                  <a:gd name="T8" fmla="*/ 3 w 6"/>
                  <a:gd name="T9" fmla="*/ 1 h 13"/>
                  <a:gd name="T10" fmla="*/ 5 w 6"/>
                  <a:gd name="T11" fmla="*/ 6 h 13"/>
                  <a:gd name="T12" fmla="*/ 2 w 6"/>
                  <a:gd name="T13" fmla="*/ 6 h 13"/>
                  <a:gd name="T14" fmla="*/ 6 w 6"/>
                  <a:gd name="T1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3">
                    <a:moveTo>
                      <a:pt x="6" y="13"/>
                    </a:moveTo>
                    <a:cubicBezTo>
                      <a:pt x="3" y="12"/>
                      <a:pt x="1" y="9"/>
                      <a:pt x="1" y="5"/>
                    </a:cubicBezTo>
                    <a:cubicBezTo>
                      <a:pt x="0" y="4"/>
                      <a:pt x="4" y="3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3"/>
                      <a:pt x="4" y="5"/>
                      <a:pt x="5" y="6"/>
                    </a:cubicBezTo>
                    <a:cubicBezTo>
                      <a:pt x="3" y="7"/>
                      <a:pt x="3" y="5"/>
                      <a:pt x="2" y="6"/>
                    </a:cubicBezTo>
                    <a:cubicBezTo>
                      <a:pt x="3" y="8"/>
                      <a:pt x="5" y="11"/>
                      <a:pt x="6" y="13"/>
                    </a:cubicBezTo>
                    <a:close/>
                  </a:path>
                </a:pathLst>
              </a:custGeom>
              <a:solidFill>
                <a:srgbClr val="988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59" name="Freeform 805"/>
              <p:cNvSpPr>
                <a:spLocks/>
              </p:cNvSpPr>
              <p:nvPr/>
            </p:nvSpPr>
            <p:spPr bwMode="auto">
              <a:xfrm>
                <a:off x="4855" y="1883"/>
                <a:ext cx="6" cy="9"/>
              </a:xfrm>
              <a:custGeom>
                <a:avLst/>
                <a:gdLst>
                  <a:gd name="T0" fmla="*/ 4 w 4"/>
                  <a:gd name="T1" fmla="*/ 0 h 6"/>
                  <a:gd name="T2" fmla="*/ 3 w 4"/>
                  <a:gd name="T3" fmla="*/ 6 h 6"/>
                  <a:gd name="T4" fmla="*/ 4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1" y="2"/>
                      <a:pt x="3" y="4"/>
                      <a:pt x="3" y="6"/>
                    </a:cubicBezTo>
                    <a:cubicBezTo>
                      <a:pt x="0" y="2"/>
                      <a:pt x="0" y="2"/>
                      <a:pt x="4" y="0"/>
                    </a:cubicBezTo>
                    <a:close/>
                  </a:path>
                </a:pathLst>
              </a:custGeom>
              <a:solidFill>
                <a:srgbClr val="735E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0" name="Freeform 806"/>
              <p:cNvSpPr>
                <a:spLocks/>
              </p:cNvSpPr>
              <p:nvPr/>
            </p:nvSpPr>
            <p:spPr bwMode="auto">
              <a:xfrm>
                <a:off x="4248" y="1387"/>
                <a:ext cx="62" cy="35"/>
              </a:xfrm>
              <a:custGeom>
                <a:avLst/>
                <a:gdLst>
                  <a:gd name="T0" fmla="*/ 9 w 43"/>
                  <a:gd name="T1" fmla="*/ 22 h 24"/>
                  <a:gd name="T2" fmla="*/ 1 w 43"/>
                  <a:gd name="T3" fmla="*/ 11 h 24"/>
                  <a:gd name="T4" fmla="*/ 5 w 43"/>
                  <a:gd name="T5" fmla="*/ 7 h 24"/>
                  <a:gd name="T6" fmla="*/ 43 w 43"/>
                  <a:gd name="T7" fmla="*/ 3 h 24"/>
                  <a:gd name="T8" fmla="*/ 39 w 43"/>
                  <a:gd name="T9" fmla="*/ 6 h 24"/>
                  <a:gd name="T10" fmla="*/ 42 w 43"/>
                  <a:gd name="T11" fmla="*/ 7 h 24"/>
                  <a:gd name="T12" fmla="*/ 22 w 43"/>
                  <a:gd name="T13" fmla="*/ 10 h 24"/>
                  <a:gd name="T14" fmla="*/ 17 w 43"/>
                  <a:gd name="T15" fmla="*/ 13 h 24"/>
                  <a:gd name="T16" fmla="*/ 14 w 43"/>
                  <a:gd name="T17" fmla="*/ 14 h 24"/>
                  <a:gd name="T18" fmla="*/ 14 w 43"/>
                  <a:gd name="T19" fmla="*/ 15 h 24"/>
                  <a:gd name="T20" fmla="*/ 14 w 43"/>
                  <a:gd name="T21" fmla="*/ 16 h 24"/>
                  <a:gd name="T22" fmla="*/ 15 w 43"/>
                  <a:gd name="T23" fmla="*/ 18 h 24"/>
                  <a:gd name="T24" fmla="*/ 9 w 43"/>
                  <a:gd name="T2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24">
                    <a:moveTo>
                      <a:pt x="9" y="22"/>
                    </a:moveTo>
                    <a:cubicBezTo>
                      <a:pt x="6" y="18"/>
                      <a:pt x="4" y="14"/>
                      <a:pt x="1" y="11"/>
                    </a:cubicBezTo>
                    <a:cubicBezTo>
                      <a:pt x="0" y="7"/>
                      <a:pt x="4" y="9"/>
                      <a:pt x="5" y="7"/>
                    </a:cubicBezTo>
                    <a:cubicBezTo>
                      <a:pt x="17" y="0"/>
                      <a:pt x="30" y="1"/>
                      <a:pt x="43" y="3"/>
                    </a:cubicBezTo>
                    <a:cubicBezTo>
                      <a:pt x="43" y="6"/>
                      <a:pt x="40" y="5"/>
                      <a:pt x="39" y="6"/>
                    </a:cubicBezTo>
                    <a:cubicBezTo>
                      <a:pt x="39" y="6"/>
                      <a:pt x="41" y="5"/>
                      <a:pt x="42" y="7"/>
                    </a:cubicBezTo>
                    <a:cubicBezTo>
                      <a:pt x="35" y="9"/>
                      <a:pt x="28" y="7"/>
                      <a:pt x="22" y="10"/>
                    </a:cubicBezTo>
                    <a:cubicBezTo>
                      <a:pt x="20" y="11"/>
                      <a:pt x="19" y="12"/>
                      <a:pt x="17" y="13"/>
                    </a:cubicBezTo>
                    <a:cubicBezTo>
                      <a:pt x="16" y="13"/>
                      <a:pt x="15" y="13"/>
                      <a:pt x="14" y="14"/>
                    </a:cubicBezTo>
                    <a:cubicBezTo>
                      <a:pt x="13" y="14"/>
                      <a:pt x="14" y="14"/>
                      <a:pt x="14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5" y="16"/>
                      <a:pt x="17" y="16"/>
                      <a:pt x="15" y="18"/>
                    </a:cubicBezTo>
                    <a:cubicBezTo>
                      <a:pt x="14" y="21"/>
                      <a:pt x="13" y="24"/>
                      <a:pt x="9" y="22"/>
                    </a:cubicBezTo>
                    <a:close/>
                  </a:path>
                </a:pathLst>
              </a:custGeom>
              <a:solidFill>
                <a:srgbClr val="F2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461" name="Freeform 807"/>
              <p:cNvSpPr>
                <a:spLocks/>
              </p:cNvSpPr>
              <p:nvPr/>
            </p:nvSpPr>
            <p:spPr bwMode="auto">
              <a:xfrm>
                <a:off x="4278" y="1392"/>
                <a:ext cx="62" cy="14"/>
              </a:xfrm>
              <a:custGeom>
                <a:avLst/>
                <a:gdLst>
                  <a:gd name="T0" fmla="*/ 0 w 43"/>
                  <a:gd name="T1" fmla="*/ 7 h 10"/>
                  <a:gd name="T2" fmla="*/ 12 w 43"/>
                  <a:gd name="T3" fmla="*/ 4 h 10"/>
                  <a:gd name="T4" fmla="*/ 21 w 43"/>
                  <a:gd name="T5" fmla="*/ 4 h 10"/>
                  <a:gd name="T6" fmla="*/ 16 w 43"/>
                  <a:gd name="T7" fmla="*/ 3 h 10"/>
                  <a:gd name="T8" fmla="*/ 22 w 43"/>
                  <a:gd name="T9" fmla="*/ 0 h 10"/>
                  <a:gd name="T10" fmla="*/ 29 w 43"/>
                  <a:gd name="T11" fmla="*/ 1 h 10"/>
                  <a:gd name="T12" fmla="*/ 31 w 43"/>
                  <a:gd name="T13" fmla="*/ 2 h 10"/>
                  <a:gd name="T14" fmla="*/ 41 w 43"/>
                  <a:gd name="T15" fmla="*/ 7 h 10"/>
                  <a:gd name="T16" fmla="*/ 42 w 43"/>
                  <a:gd name="T17" fmla="*/ 8 h 10"/>
                  <a:gd name="T18" fmla="*/ 26 w 43"/>
                  <a:gd name="T19" fmla="*/ 7 h 10"/>
                  <a:gd name="T20" fmla="*/ 16 w 43"/>
                  <a:gd name="T21" fmla="*/ 8 h 10"/>
                  <a:gd name="T22" fmla="*/ 5 w 43"/>
                  <a:gd name="T23" fmla="*/ 7 h 10"/>
                  <a:gd name="T24" fmla="*/ 0 w 43"/>
                  <a:gd name="T2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0">
                    <a:moveTo>
                      <a:pt x="0" y="7"/>
                    </a:moveTo>
                    <a:cubicBezTo>
                      <a:pt x="3" y="4"/>
                      <a:pt x="8" y="4"/>
                      <a:pt x="12" y="4"/>
                    </a:cubicBezTo>
                    <a:cubicBezTo>
                      <a:pt x="15" y="4"/>
                      <a:pt x="17" y="4"/>
                      <a:pt x="21" y="4"/>
                    </a:cubicBezTo>
                    <a:cubicBezTo>
                      <a:pt x="19" y="2"/>
                      <a:pt x="17" y="4"/>
                      <a:pt x="16" y="3"/>
                    </a:cubicBezTo>
                    <a:cubicBezTo>
                      <a:pt x="18" y="1"/>
                      <a:pt x="21" y="1"/>
                      <a:pt x="22" y="0"/>
                    </a:cubicBezTo>
                    <a:cubicBezTo>
                      <a:pt x="25" y="0"/>
                      <a:pt x="27" y="1"/>
                      <a:pt x="29" y="1"/>
                    </a:cubicBezTo>
                    <a:cubicBezTo>
                      <a:pt x="29" y="2"/>
                      <a:pt x="30" y="2"/>
                      <a:pt x="31" y="2"/>
                    </a:cubicBezTo>
                    <a:cubicBezTo>
                      <a:pt x="34" y="6"/>
                      <a:pt x="34" y="6"/>
                      <a:pt x="41" y="7"/>
                    </a:cubicBezTo>
                    <a:cubicBezTo>
                      <a:pt x="42" y="7"/>
                      <a:pt x="43" y="7"/>
                      <a:pt x="42" y="8"/>
                    </a:cubicBezTo>
                    <a:cubicBezTo>
                      <a:pt x="37" y="8"/>
                      <a:pt x="32" y="7"/>
                      <a:pt x="26" y="7"/>
                    </a:cubicBezTo>
                    <a:cubicBezTo>
                      <a:pt x="23" y="6"/>
                      <a:pt x="20" y="10"/>
                      <a:pt x="16" y="8"/>
                    </a:cubicBezTo>
                    <a:cubicBezTo>
                      <a:pt x="13" y="6"/>
                      <a:pt x="9" y="7"/>
                      <a:pt x="5" y="7"/>
                    </a:cubicBezTo>
                    <a:cubicBezTo>
                      <a:pt x="3" y="8"/>
                      <a:pt x="1" y="9"/>
                      <a:pt x="0" y="7"/>
                    </a:cubicBezTo>
                    <a:close/>
                  </a:path>
                </a:pathLst>
              </a:custGeom>
              <a:solidFill>
                <a:srgbClr val="717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14" name="Group 1009"/>
            <p:cNvGrpSpPr>
              <a:grpSpLocks/>
            </p:cNvGrpSpPr>
            <p:nvPr/>
          </p:nvGrpSpPr>
          <p:grpSpPr bwMode="auto">
            <a:xfrm>
              <a:off x="6352621" y="2022008"/>
              <a:ext cx="1527545" cy="3529666"/>
              <a:chOff x="3967" y="1000"/>
              <a:chExt cx="1030" cy="2380"/>
            </a:xfrm>
          </p:grpSpPr>
          <p:sp>
            <p:nvSpPr>
              <p:cNvPr id="62" name="Freeform 809"/>
              <p:cNvSpPr>
                <a:spLocks/>
              </p:cNvSpPr>
              <p:nvPr/>
            </p:nvSpPr>
            <p:spPr bwMode="auto">
              <a:xfrm>
                <a:off x="4356" y="1397"/>
                <a:ext cx="10" cy="6"/>
              </a:xfrm>
              <a:custGeom>
                <a:avLst/>
                <a:gdLst>
                  <a:gd name="T0" fmla="*/ 2 w 7"/>
                  <a:gd name="T1" fmla="*/ 2 h 4"/>
                  <a:gd name="T2" fmla="*/ 7 w 7"/>
                  <a:gd name="T3" fmla="*/ 0 h 4"/>
                  <a:gd name="T4" fmla="*/ 1 w 7"/>
                  <a:gd name="T5" fmla="*/ 4 h 4"/>
                  <a:gd name="T6" fmla="*/ 2 w 7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2" y="2"/>
                    </a:moveTo>
                    <a:cubicBezTo>
                      <a:pt x="4" y="2"/>
                      <a:pt x="5" y="0"/>
                      <a:pt x="7" y="0"/>
                    </a:cubicBezTo>
                    <a:cubicBezTo>
                      <a:pt x="6" y="3"/>
                      <a:pt x="3" y="3"/>
                      <a:pt x="1" y="4"/>
                    </a:cubicBezTo>
                    <a:cubicBezTo>
                      <a:pt x="0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232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3" name="Freeform 810"/>
              <p:cNvSpPr>
                <a:spLocks/>
              </p:cNvSpPr>
              <p:nvPr/>
            </p:nvSpPr>
            <p:spPr bwMode="auto">
              <a:xfrm>
                <a:off x="4359" y="1389"/>
                <a:ext cx="6" cy="8"/>
              </a:xfrm>
              <a:custGeom>
                <a:avLst/>
                <a:gdLst>
                  <a:gd name="T0" fmla="*/ 4 w 4"/>
                  <a:gd name="T1" fmla="*/ 0 h 6"/>
                  <a:gd name="T2" fmla="*/ 0 w 4"/>
                  <a:gd name="T3" fmla="*/ 5 h 6"/>
                  <a:gd name="T4" fmla="*/ 4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2" y="1"/>
                      <a:pt x="4" y="6"/>
                      <a:pt x="0" y="5"/>
                    </a:cubicBezTo>
                    <a:cubicBezTo>
                      <a:pt x="0" y="2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232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4" name="Freeform 811"/>
              <p:cNvSpPr>
                <a:spLocks/>
              </p:cNvSpPr>
              <p:nvPr/>
            </p:nvSpPr>
            <p:spPr bwMode="auto">
              <a:xfrm>
                <a:off x="3980" y="2668"/>
                <a:ext cx="6" cy="22"/>
              </a:xfrm>
              <a:custGeom>
                <a:avLst/>
                <a:gdLst>
                  <a:gd name="T0" fmla="*/ 0 w 4"/>
                  <a:gd name="T1" fmla="*/ 15 h 15"/>
                  <a:gd name="T2" fmla="*/ 3 w 4"/>
                  <a:gd name="T3" fmla="*/ 0 h 15"/>
                  <a:gd name="T4" fmla="*/ 2 w 4"/>
                  <a:gd name="T5" fmla="*/ 8 h 15"/>
                  <a:gd name="T6" fmla="*/ 1 w 4"/>
                  <a:gd name="T7" fmla="*/ 15 h 15"/>
                  <a:gd name="T8" fmla="*/ 1 w 4"/>
                  <a:gd name="T9" fmla="*/ 15 h 15"/>
                  <a:gd name="T10" fmla="*/ 0 w 4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0"/>
                      <a:pt x="2" y="5"/>
                      <a:pt x="3" y="0"/>
                    </a:cubicBezTo>
                    <a:cubicBezTo>
                      <a:pt x="4" y="3"/>
                      <a:pt x="3" y="6"/>
                      <a:pt x="2" y="8"/>
                    </a:cubicBezTo>
                    <a:cubicBezTo>
                      <a:pt x="2" y="11"/>
                      <a:pt x="2" y="13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lose/>
                  </a:path>
                </a:pathLst>
              </a:custGeom>
              <a:solidFill>
                <a:srgbClr val="211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5" name="Freeform 812"/>
              <p:cNvSpPr>
                <a:spLocks/>
              </p:cNvSpPr>
              <p:nvPr/>
            </p:nvSpPr>
            <p:spPr bwMode="auto">
              <a:xfrm>
                <a:off x="3969" y="2727"/>
                <a:ext cx="4" cy="16"/>
              </a:xfrm>
              <a:custGeom>
                <a:avLst/>
                <a:gdLst>
                  <a:gd name="T0" fmla="*/ 0 w 3"/>
                  <a:gd name="T1" fmla="*/ 10 h 11"/>
                  <a:gd name="T2" fmla="*/ 2 w 3"/>
                  <a:gd name="T3" fmla="*/ 0 h 11"/>
                  <a:gd name="T4" fmla="*/ 3 w 3"/>
                  <a:gd name="T5" fmla="*/ 1 h 11"/>
                  <a:gd name="T6" fmla="*/ 2 w 3"/>
                  <a:gd name="T7" fmla="*/ 11 h 11"/>
                  <a:gd name="T8" fmla="*/ 0 w 3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0" y="10"/>
                    </a:moveTo>
                    <a:cubicBezTo>
                      <a:pt x="1" y="7"/>
                      <a:pt x="2" y="4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2" y="8"/>
                      <a:pt x="2" y="11"/>
                    </a:cubicBezTo>
                    <a:cubicBezTo>
                      <a:pt x="1" y="11"/>
                      <a:pt x="1" y="11"/>
                      <a:pt x="0" y="10"/>
                    </a:cubicBezTo>
                    <a:close/>
                  </a:path>
                </a:pathLst>
              </a:custGeom>
              <a:solidFill>
                <a:srgbClr val="D6D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6" name="Freeform 813"/>
              <p:cNvSpPr>
                <a:spLocks/>
              </p:cNvSpPr>
              <p:nvPr/>
            </p:nvSpPr>
            <p:spPr bwMode="auto">
              <a:xfrm>
                <a:off x="3967" y="2742"/>
                <a:ext cx="5" cy="17"/>
              </a:xfrm>
              <a:custGeom>
                <a:avLst/>
                <a:gdLst>
                  <a:gd name="T0" fmla="*/ 1 w 3"/>
                  <a:gd name="T1" fmla="*/ 0 h 12"/>
                  <a:gd name="T2" fmla="*/ 3 w 3"/>
                  <a:gd name="T3" fmla="*/ 1 h 12"/>
                  <a:gd name="T4" fmla="*/ 1 w 3"/>
                  <a:gd name="T5" fmla="*/ 12 h 12"/>
                  <a:gd name="T6" fmla="*/ 1 w 3"/>
                  <a:gd name="T7" fmla="*/ 12 h 12"/>
                  <a:gd name="T8" fmla="*/ 0 w 3"/>
                  <a:gd name="T9" fmla="*/ 11 h 12"/>
                  <a:gd name="T10" fmla="*/ 1 w 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2">
                    <a:moveTo>
                      <a:pt x="1" y="0"/>
                    </a:moveTo>
                    <a:cubicBezTo>
                      <a:pt x="2" y="1"/>
                      <a:pt x="2" y="1"/>
                      <a:pt x="3" y="1"/>
                    </a:cubicBezTo>
                    <a:cubicBezTo>
                      <a:pt x="2" y="5"/>
                      <a:pt x="2" y="8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1" y="8"/>
                      <a:pt x="1" y="4"/>
                      <a:pt x="1" y="0"/>
                    </a:cubicBezTo>
                    <a:close/>
                  </a:path>
                </a:pathLst>
              </a:custGeom>
              <a:solidFill>
                <a:srgbClr val="B6B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7" name="Freeform 814"/>
              <p:cNvSpPr>
                <a:spLocks/>
              </p:cNvSpPr>
              <p:nvPr/>
            </p:nvSpPr>
            <p:spPr bwMode="auto">
              <a:xfrm>
                <a:off x="3978" y="2694"/>
                <a:ext cx="4" cy="11"/>
              </a:xfrm>
              <a:custGeom>
                <a:avLst/>
                <a:gdLst>
                  <a:gd name="T0" fmla="*/ 1 w 3"/>
                  <a:gd name="T1" fmla="*/ 7 h 8"/>
                  <a:gd name="T2" fmla="*/ 2 w 3"/>
                  <a:gd name="T3" fmla="*/ 0 h 8"/>
                  <a:gd name="T4" fmla="*/ 3 w 3"/>
                  <a:gd name="T5" fmla="*/ 6 h 8"/>
                  <a:gd name="T6" fmla="*/ 1 w 3"/>
                  <a:gd name="T7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0" y="5"/>
                      <a:pt x="1" y="2"/>
                      <a:pt x="2" y="0"/>
                    </a:cubicBezTo>
                    <a:cubicBezTo>
                      <a:pt x="2" y="2"/>
                      <a:pt x="3" y="4"/>
                      <a:pt x="3" y="6"/>
                    </a:cubicBezTo>
                    <a:cubicBezTo>
                      <a:pt x="3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211D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8" name="Freeform 815"/>
              <p:cNvSpPr>
                <a:spLocks/>
              </p:cNvSpPr>
              <p:nvPr/>
            </p:nvSpPr>
            <p:spPr bwMode="auto">
              <a:xfrm>
                <a:off x="4379" y="2068"/>
                <a:ext cx="8" cy="17"/>
              </a:xfrm>
              <a:custGeom>
                <a:avLst/>
                <a:gdLst>
                  <a:gd name="T0" fmla="*/ 5 w 5"/>
                  <a:gd name="T1" fmla="*/ 12 h 12"/>
                  <a:gd name="T2" fmla="*/ 0 w 5"/>
                  <a:gd name="T3" fmla="*/ 0 h 12"/>
                  <a:gd name="T4" fmla="*/ 5 w 5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2">
                    <a:moveTo>
                      <a:pt x="5" y="12"/>
                    </a:moveTo>
                    <a:cubicBezTo>
                      <a:pt x="2" y="8"/>
                      <a:pt x="0" y="4"/>
                      <a:pt x="0" y="0"/>
                    </a:cubicBezTo>
                    <a:cubicBezTo>
                      <a:pt x="2" y="4"/>
                      <a:pt x="5" y="7"/>
                      <a:pt x="5" y="12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69" name="Freeform 816"/>
              <p:cNvSpPr>
                <a:spLocks/>
              </p:cNvSpPr>
              <p:nvPr/>
            </p:nvSpPr>
            <p:spPr bwMode="auto">
              <a:xfrm>
                <a:off x="4919" y="1853"/>
                <a:ext cx="39" cy="62"/>
              </a:xfrm>
              <a:custGeom>
                <a:avLst/>
                <a:gdLst>
                  <a:gd name="T0" fmla="*/ 18 w 27"/>
                  <a:gd name="T1" fmla="*/ 33 h 43"/>
                  <a:gd name="T2" fmla="*/ 3 w 27"/>
                  <a:gd name="T3" fmla="*/ 5 h 43"/>
                  <a:gd name="T4" fmla="*/ 1 w 27"/>
                  <a:gd name="T5" fmla="*/ 0 h 43"/>
                  <a:gd name="T6" fmla="*/ 6 w 27"/>
                  <a:gd name="T7" fmla="*/ 7 h 43"/>
                  <a:gd name="T8" fmla="*/ 11 w 27"/>
                  <a:gd name="T9" fmla="*/ 10 h 43"/>
                  <a:gd name="T10" fmla="*/ 13 w 27"/>
                  <a:gd name="T11" fmla="*/ 11 h 43"/>
                  <a:gd name="T12" fmla="*/ 20 w 27"/>
                  <a:gd name="T13" fmla="*/ 26 h 43"/>
                  <a:gd name="T14" fmla="*/ 21 w 27"/>
                  <a:gd name="T15" fmla="*/ 28 h 43"/>
                  <a:gd name="T16" fmla="*/ 25 w 27"/>
                  <a:gd name="T17" fmla="*/ 35 h 43"/>
                  <a:gd name="T18" fmla="*/ 26 w 27"/>
                  <a:gd name="T19" fmla="*/ 43 h 43"/>
                  <a:gd name="T20" fmla="*/ 20 w 27"/>
                  <a:gd name="T21" fmla="*/ 37 h 43"/>
                  <a:gd name="T22" fmla="*/ 18 w 27"/>
                  <a:gd name="T23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43">
                    <a:moveTo>
                      <a:pt x="18" y="33"/>
                    </a:moveTo>
                    <a:cubicBezTo>
                      <a:pt x="13" y="23"/>
                      <a:pt x="9" y="14"/>
                      <a:pt x="3" y="5"/>
                    </a:cubicBezTo>
                    <a:cubicBezTo>
                      <a:pt x="2" y="4"/>
                      <a:pt x="0" y="2"/>
                      <a:pt x="1" y="0"/>
                    </a:cubicBezTo>
                    <a:cubicBezTo>
                      <a:pt x="4" y="2"/>
                      <a:pt x="4" y="5"/>
                      <a:pt x="6" y="7"/>
                    </a:cubicBezTo>
                    <a:cubicBezTo>
                      <a:pt x="7" y="9"/>
                      <a:pt x="8" y="12"/>
                      <a:pt x="11" y="10"/>
                    </a:cubicBezTo>
                    <a:cubicBezTo>
                      <a:pt x="12" y="9"/>
                      <a:pt x="13" y="11"/>
                      <a:pt x="13" y="11"/>
                    </a:cubicBezTo>
                    <a:cubicBezTo>
                      <a:pt x="15" y="16"/>
                      <a:pt x="18" y="21"/>
                      <a:pt x="20" y="26"/>
                    </a:cubicBezTo>
                    <a:cubicBezTo>
                      <a:pt x="20" y="27"/>
                      <a:pt x="20" y="28"/>
                      <a:pt x="21" y="28"/>
                    </a:cubicBezTo>
                    <a:cubicBezTo>
                      <a:pt x="24" y="30"/>
                      <a:pt x="26" y="32"/>
                      <a:pt x="25" y="35"/>
                    </a:cubicBezTo>
                    <a:cubicBezTo>
                      <a:pt x="24" y="38"/>
                      <a:pt x="27" y="40"/>
                      <a:pt x="26" y="43"/>
                    </a:cubicBezTo>
                    <a:cubicBezTo>
                      <a:pt x="23" y="43"/>
                      <a:pt x="22" y="39"/>
                      <a:pt x="20" y="37"/>
                    </a:cubicBezTo>
                    <a:cubicBezTo>
                      <a:pt x="19" y="36"/>
                      <a:pt x="19" y="34"/>
                      <a:pt x="18" y="33"/>
                    </a:cubicBezTo>
                    <a:close/>
                  </a:path>
                </a:pathLst>
              </a:custGeom>
              <a:solidFill>
                <a:srgbClr val="E4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0" name="Freeform 817"/>
              <p:cNvSpPr>
                <a:spLocks/>
              </p:cNvSpPr>
              <p:nvPr/>
            </p:nvSpPr>
            <p:spPr bwMode="auto">
              <a:xfrm>
                <a:off x="4948" y="1928"/>
                <a:ext cx="14" cy="43"/>
              </a:xfrm>
              <a:custGeom>
                <a:avLst/>
                <a:gdLst>
                  <a:gd name="T0" fmla="*/ 10 w 10"/>
                  <a:gd name="T1" fmla="*/ 27 h 30"/>
                  <a:gd name="T2" fmla="*/ 5 w 10"/>
                  <a:gd name="T3" fmla="*/ 29 h 30"/>
                  <a:gd name="T4" fmla="*/ 4 w 10"/>
                  <a:gd name="T5" fmla="*/ 24 h 30"/>
                  <a:gd name="T6" fmla="*/ 2 w 10"/>
                  <a:gd name="T7" fmla="*/ 8 h 30"/>
                  <a:gd name="T8" fmla="*/ 4 w 10"/>
                  <a:gd name="T9" fmla="*/ 0 h 30"/>
                  <a:gd name="T10" fmla="*/ 10 w 10"/>
                  <a:gd name="T11" fmla="*/ 23 h 30"/>
                  <a:gd name="T12" fmla="*/ 10 w 10"/>
                  <a:gd name="T13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0">
                    <a:moveTo>
                      <a:pt x="10" y="27"/>
                    </a:moveTo>
                    <a:cubicBezTo>
                      <a:pt x="9" y="30"/>
                      <a:pt x="7" y="29"/>
                      <a:pt x="5" y="29"/>
                    </a:cubicBezTo>
                    <a:cubicBezTo>
                      <a:pt x="6" y="27"/>
                      <a:pt x="2" y="26"/>
                      <a:pt x="4" y="24"/>
                    </a:cubicBezTo>
                    <a:cubicBezTo>
                      <a:pt x="4" y="18"/>
                      <a:pt x="4" y="13"/>
                      <a:pt x="2" y="8"/>
                    </a:cubicBezTo>
                    <a:cubicBezTo>
                      <a:pt x="1" y="5"/>
                      <a:pt x="0" y="2"/>
                      <a:pt x="4" y="0"/>
                    </a:cubicBezTo>
                    <a:cubicBezTo>
                      <a:pt x="8" y="7"/>
                      <a:pt x="8" y="15"/>
                      <a:pt x="10" y="23"/>
                    </a:cubicBezTo>
                    <a:cubicBezTo>
                      <a:pt x="10" y="24"/>
                      <a:pt x="9" y="26"/>
                      <a:pt x="10" y="27"/>
                    </a:cubicBezTo>
                    <a:close/>
                  </a:path>
                </a:pathLst>
              </a:custGeom>
              <a:solidFill>
                <a:srgbClr val="826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1" name="Freeform 818"/>
              <p:cNvSpPr>
                <a:spLocks/>
              </p:cNvSpPr>
              <p:nvPr/>
            </p:nvSpPr>
            <p:spPr bwMode="auto">
              <a:xfrm>
                <a:off x="4942" y="1921"/>
                <a:ext cx="16" cy="42"/>
              </a:xfrm>
              <a:custGeom>
                <a:avLst/>
                <a:gdLst>
                  <a:gd name="T0" fmla="*/ 8 w 11"/>
                  <a:gd name="T1" fmla="*/ 5 h 29"/>
                  <a:gd name="T2" fmla="*/ 8 w 11"/>
                  <a:gd name="T3" fmla="*/ 14 h 29"/>
                  <a:gd name="T4" fmla="*/ 10 w 11"/>
                  <a:gd name="T5" fmla="*/ 27 h 29"/>
                  <a:gd name="T6" fmla="*/ 8 w 11"/>
                  <a:gd name="T7" fmla="*/ 29 h 29"/>
                  <a:gd name="T8" fmla="*/ 4 w 11"/>
                  <a:gd name="T9" fmla="*/ 14 h 29"/>
                  <a:gd name="T10" fmla="*/ 0 w 11"/>
                  <a:gd name="T11" fmla="*/ 7 h 29"/>
                  <a:gd name="T12" fmla="*/ 7 w 11"/>
                  <a:gd name="T13" fmla="*/ 1 h 29"/>
                  <a:gd name="T14" fmla="*/ 7 w 11"/>
                  <a:gd name="T15" fmla="*/ 0 h 29"/>
                  <a:gd name="T16" fmla="*/ 10 w 11"/>
                  <a:gd name="T17" fmla="*/ 4 h 29"/>
                  <a:gd name="T18" fmla="*/ 8 w 11"/>
                  <a:gd name="T1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29">
                    <a:moveTo>
                      <a:pt x="8" y="5"/>
                    </a:moveTo>
                    <a:cubicBezTo>
                      <a:pt x="6" y="8"/>
                      <a:pt x="6" y="11"/>
                      <a:pt x="8" y="14"/>
                    </a:cubicBezTo>
                    <a:cubicBezTo>
                      <a:pt x="10" y="18"/>
                      <a:pt x="8" y="23"/>
                      <a:pt x="10" y="27"/>
                    </a:cubicBezTo>
                    <a:cubicBezTo>
                      <a:pt x="10" y="28"/>
                      <a:pt x="9" y="29"/>
                      <a:pt x="8" y="29"/>
                    </a:cubicBezTo>
                    <a:cubicBezTo>
                      <a:pt x="6" y="24"/>
                      <a:pt x="6" y="19"/>
                      <a:pt x="4" y="14"/>
                    </a:cubicBezTo>
                    <a:cubicBezTo>
                      <a:pt x="3" y="11"/>
                      <a:pt x="2" y="9"/>
                      <a:pt x="0" y="7"/>
                    </a:cubicBezTo>
                    <a:cubicBezTo>
                      <a:pt x="2" y="5"/>
                      <a:pt x="7" y="5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9" y="1"/>
                      <a:pt x="8" y="3"/>
                      <a:pt x="10" y="4"/>
                    </a:cubicBezTo>
                    <a:cubicBezTo>
                      <a:pt x="11" y="5"/>
                      <a:pt x="9" y="5"/>
                      <a:pt x="8" y="5"/>
                    </a:cubicBezTo>
                    <a:close/>
                  </a:path>
                </a:pathLst>
              </a:custGeom>
              <a:solidFill>
                <a:srgbClr val="D8C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2" name="Freeform 819"/>
              <p:cNvSpPr>
                <a:spLocks/>
              </p:cNvSpPr>
              <p:nvPr/>
            </p:nvSpPr>
            <p:spPr bwMode="auto">
              <a:xfrm>
                <a:off x="4948" y="1906"/>
                <a:ext cx="8" cy="13"/>
              </a:xfrm>
              <a:custGeom>
                <a:avLst/>
                <a:gdLst>
                  <a:gd name="T0" fmla="*/ 0 w 6"/>
                  <a:gd name="T1" fmla="*/ 0 h 9"/>
                  <a:gd name="T2" fmla="*/ 6 w 6"/>
                  <a:gd name="T3" fmla="*/ 6 h 9"/>
                  <a:gd name="T4" fmla="*/ 6 w 6"/>
                  <a:gd name="T5" fmla="*/ 9 h 9"/>
                  <a:gd name="T6" fmla="*/ 0 w 6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9">
                    <a:moveTo>
                      <a:pt x="0" y="0"/>
                    </a:moveTo>
                    <a:cubicBezTo>
                      <a:pt x="3" y="1"/>
                      <a:pt x="4" y="4"/>
                      <a:pt x="6" y="6"/>
                    </a:cubicBezTo>
                    <a:cubicBezTo>
                      <a:pt x="6" y="7"/>
                      <a:pt x="6" y="8"/>
                      <a:pt x="6" y="9"/>
                    </a:cubicBezTo>
                    <a:cubicBezTo>
                      <a:pt x="2" y="7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8F67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3" name="Freeform 820"/>
              <p:cNvSpPr>
                <a:spLocks/>
              </p:cNvSpPr>
              <p:nvPr/>
            </p:nvSpPr>
            <p:spPr bwMode="auto">
              <a:xfrm>
                <a:off x="4910" y="1890"/>
                <a:ext cx="9" cy="9"/>
              </a:xfrm>
              <a:custGeom>
                <a:avLst/>
                <a:gdLst>
                  <a:gd name="T0" fmla="*/ 1 w 6"/>
                  <a:gd name="T1" fmla="*/ 2 h 6"/>
                  <a:gd name="T2" fmla="*/ 4 w 6"/>
                  <a:gd name="T3" fmla="*/ 0 h 6"/>
                  <a:gd name="T4" fmla="*/ 4 w 6"/>
                  <a:gd name="T5" fmla="*/ 6 h 6"/>
                  <a:gd name="T6" fmla="*/ 2 w 6"/>
                  <a:gd name="T7" fmla="*/ 6 h 6"/>
                  <a:gd name="T8" fmla="*/ 1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1" y="2"/>
                    </a:moveTo>
                    <a:cubicBezTo>
                      <a:pt x="5" y="4"/>
                      <a:pt x="2" y="0"/>
                      <a:pt x="4" y="0"/>
                    </a:cubicBezTo>
                    <a:cubicBezTo>
                      <a:pt x="6" y="2"/>
                      <a:pt x="3" y="4"/>
                      <a:pt x="4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0" y="5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C0B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4" name="Freeform 821"/>
              <p:cNvSpPr>
                <a:spLocks/>
              </p:cNvSpPr>
              <p:nvPr/>
            </p:nvSpPr>
            <p:spPr bwMode="auto">
              <a:xfrm>
                <a:off x="4914" y="1885"/>
                <a:ext cx="8" cy="5"/>
              </a:xfrm>
              <a:custGeom>
                <a:avLst/>
                <a:gdLst>
                  <a:gd name="T0" fmla="*/ 0 w 5"/>
                  <a:gd name="T1" fmla="*/ 1 h 4"/>
                  <a:gd name="T2" fmla="*/ 5 w 5"/>
                  <a:gd name="T3" fmla="*/ 4 h 4"/>
                  <a:gd name="T4" fmla="*/ 4 w 5"/>
                  <a:gd name="T5" fmla="*/ 4 h 4"/>
                  <a:gd name="T6" fmla="*/ 0 w 5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cubicBezTo>
                      <a:pt x="3" y="0"/>
                      <a:pt x="4" y="2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4"/>
                      <a:pt x="2" y="2"/>
                      <a:pt x="0" y="1"/>
                    </a:cubicBezTo>
                    <a:close/>
                  </a:path>
                </a:pathLst>
              </a:custGeom>
              <a:solidFill>
                <a:srgbClr val="C7B9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5" name="Freeform 822"/>
              <p:cNvSpPr>
                <a:spLocks/>
              </p:cNvSpPr>
              <p:nvPr/>
            </p:nvSpPr>
            <p:spPr bwMode="auto">
              <a:xfrm>
                <a:off x="4968" y="1977"/>
                <a:ext cx="29" cy="78"/>
              </a:xfrm>
              <a:custGeom>
                <a:avLst/>
                <a:gdLst>
                  <a:gd name="T0" fmla="*/ 17 w 20"/>
                  <a:gd name="T1" fmla="*/ 53 h 54"/>
                  <a:gd name="T2" fmla="*/ 15 w 20"/>
                  <a:gd name="T3" fmla="*/ 52 h 54"/>
                  <a:gd name="T4" fmla="*/ 8 w 20"/>
                  <a:gd name="T5" fmla="*/ 36 h 54"/>
                  <a:gd name="T6" fmla="*/ 9 w 20"/>
                  <a:gd name="T7" fmla="*/ 27 h 54"/>
                  <a:gd name="T8" fmla="*/ 5 w 20"/>
                  <a:gd name="T9" fmla="*/ 19 h 54"/>
                  <a:gd name="T10" fmla="*/ 0 w 20"/>
                  <a:gd name="T11" fmla="*/ 3 h 54"/>
                  <a:gd name="T12" fmla="*/ 2 w 20"/>
                  <a:gd name="T13" fmla="*/ 1 h 54"/>
                  <a:gd name="T14" fmla="*/ 2 w 20"/>
                  <a:gd name="T15" fmla="*/ 0 h 54"/>
                  <a:gd name="T16" fmla="*/ 5 w 20"/>
                  <a:gd name="T17" fmla="*/ 6 h 54"/>
                  <a:gd name="T18" fmla="*/ 12 w 20"/>
                  <a:gd name="T19" fmla="*/ 29 h 54"/>
                  <a:gd name="T20" fmla="*/ 15 w 20"/>
                  <a:gd name="T21" fmla="*/ 44 h 54"/>
                  <a:gd name="T22" fmla="*/ 18 w 20"/>
                  <a:gd name="T23" fmla="*/ 50 h 54"/>
                  <a:gd name="T24" fmla="*/ 17 w 20"/>
                  <a:gd name="T25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54">
                    <a:moveTo>
                      <a:pt x="17" y="53"/>
                    </a:moveTo>
                    <a:cubicBezTo>
                      <a:pt x="16" y="54"/>
                      <a:pt x="15" y="53"/>
                      <a:pt x="15" y="52"/>
                    </a:cubicBezTo>
                    <a:cubicBezTo>
                      <a:pt x="13" y="47"/>
                      <a:pt x="10" y="42"/>
                      <a:pt x="8" y="36"/>
                    </a:cubicBezTo>
                    <a:cubicBezTo>
                      <a:pt x="7" y="33"/>
                      <a:pt x="7" y="30"/>
                      <a:pt x="9" y="27"/>
                    </a:cubicBezTo>
                    <a:cubicBezTo>
                      <a:pt x="10" y="24"/>
                      <a:pt x="8" y="21"/>
                      <a:pt x="5" y="19"/>
                    </a:cubicBezTo>
                    <a:cubicBezTo>
                      <a:pt x="1" y="14"/>
                      <a:pt x="1" y="8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7" y="13"/>
                      <a:pt x="10" y="21"/>
                      <a:pt x="12" y="29"/>
                    </a:cubicBezTo>
                    <a:cubicBezTo>
                      <a:pt x="14" y="34"/>
                      <a:pt x="14" y="39"/>
                      <a:pt x="15" y="44"/>
                    </a:cubicBezTo>
                    <a:cubicBezTo>
                      <a:pt x="16" y="46"/>
                      <a:pt x="14" y="49"/>
                      <a:pt x="18" y="50"/>
                    </a:cubicBezTo>
                    <a:cubicBezTo>
                      <a:pt x="20" y="51"/>
                      <a:pt x="16" y="52"/>
                      <a:pt x="17" y="53"/>
                    </a:cubicBezTo>
                    <a:close/>
                  </a:path>
                </a:pathLst>
              </a:custGeom>
              <a:solidFill>
                <a:srgbClr val="7F63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" name="Freeform 823"/>
              <p:cNvSpPr>
                <a:spLocks/>
              </p:cNvSpPr>
              <p:nvPr/>
            </p:nvSpPr>
            <p:spPr bwMode="auto">
              <a:xfrm>
                <a:off x="4961" y="1961"/>
                <a:ext cx="10" cy="16"/>
              </a:xfrm>
              <a:custGeom>
                <a:avLst/>
                <a:gdLst>
                  <a:gd name="T0" fmla="*/ 7 w 7"/>
                  <a:gd name="T1" fmla="*/ 10 h 11"/>
                  <a:gd name="T2" fmla="*/ 2 w 7"/>
                  <a:gd name="T3" fmla="*/ 10 h 11"/>
                  <a:gd name="T4" fmla="*/ 4 w 7"/>
                  <a:gd name="T5" fmla="*/ 6 h 11"/>
                  <a:gd name="T6" fmla="*/ 4 w 7"/>
                  <a:gd name="T7" fmla="*/ 0 h 11"/>
                  <a:gd name="T8" fmla="*/ 6 w 7"/>
                  <a:gd name="T9" fmla="*/ 3 h 11"/>
                  <a:gd name="T10" fmla="*/ 7 w 7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7" y="10"/>
                    </a:moveTo>
                    <a:cubicBezTo>
                      <a:pt x="5" y="11"/>
                      <a:pt x="3" y="11"/>
                      <a:pt x="2" y="10"/>
                    </a:cubicBezTo>
                    <a:cubicBezTo>
                      <a:pt x="0" y="8"/>
                      <a:pt x="3" y="7"/>
                      <a:pt x="4" y="6"/>
                    </a:cubicBezTo>
                    <a:cubicBezTo>
                      <a:pt x="5" y="4"/>
                      <a:pt x="4" y="2"/>
                      <a:pt x="4" y="0"/>
                    </a:cubicBezTo>
                    <a:cubicBezTo>
                      <a:pt x="6" y="0"/>
                      <a:pt x="6" y="2"/>
                      <a:pt x="6" y="3"/>
                    </a:cubicBezTo>
                    <a:cubicBezTo>
                      <a:pt x="6" y="6"/>
                      <a:pt x="6" y="8"/>
                      <a:pt x="7" y="10"/>
                    </a:cubicBezTo>
                    <a:close/>
                  </a:path>
                </a:pathLst>
              </a:custGeom>
              <a:solidFill>
                <a:srgbClr val="5A48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7" name="Freeform 824"/>
              <p:cNvSpPr>
                <a:spLocks/>
              </p:cNvSpPr>
              <p:nvPr/>
            </p:nvSpPr>
            <p:spPr bwMode="auto">
              <a:xfrm>
                <a:off x="4025" y="2367"/>
                <a:ext cx="8" cy="10"/>
              </a:xfrm>
              <a:custGeom>
                <a:avLst/>
                <a:gdLst>
                  <a:gd name="T0" fmla="*/ 0 w 5"/>
                  <a:gd name="T1" fmla="*/ 0 h 7"/>
                  <a:gd name="T2" fmla="*/ 5 w 5"/>
                  <a:gd name="T3" fmla="*/ 7 h 7"/>
                  <a:gd name="T4" fmla="*/ 0 w 5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2" y="3"/>
                      <a:pt x="4" y="4"/>
                      <a:pt x="5" y="7"/>
                    </a:cubicBezTo>
                    <a:cubicBezTo>
                      <a:pt x="4" y="4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8" name="Freeform 825"/>
              <p:cNvSpPr>
                <a:spLocks/>
              </p:cNvSpPr>
              <p:nvPr/>
            </p:nvSpPr>
            <p:spPr bwMode="auto">
              <a:xfrm>
                <a:off x="4695" y="1390"/>
                <a:ext cx="10" cy="10"/>
              </a:xfrm>
              <a:custGeom>
                <a:avLst/>
                <a:gdLst>
                  <a:gd name="T0" fmla="*/ 1 w 7"/>
                  <a:gd name="T1" fmla="*/ 0 h 7"/>
                  <a:gd name="T2" fmla="*/ 7 w 7"/>
                  <a:gd name="T3" fmla="*/ 7 h 7"/>
                  <a:gd name="T4" fmla="*/ 1 w 7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1" y="0"/>
                    </a:moveTo>
                    <a:cubicBezTo>
                      <a:pt x="4" y="1"/>
                      <a:pt x="6" y="3"/>
                      <a:pt x="7" y="7"/>
                    </a:cubicBezTo>
                    <a:cubicBezTo>
                      <a:pt x="3" y="5"/>
                      <a:pt x="0" y="5"/>
                      <a:pt x="1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9" name="Freeform 826"/>
              <p:cNvSpPr>
                <a:spLocks/>
              </p:cNvSpPr>
              <p:nvPr/>
            </p:nvSpPr>
            <p:spPr bwMode="auto">
              <a:xfrm>
                <a:off x="4686" y="1386"/>
                <a:ext cx="7" cy="7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1 h 5"/>
                  <a:gd name="T4" fmla="*/ 1 w 5"/>
                  <a:gd name="T5" fmla="*/ 0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cubicBezTo>
                      <a:pt x="3" y="4"/>
                      <a:pt x="1" y="3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4" y="1"/>
                      <a:pt x="4" y="3"/>
                      <a:pt x="5" y="5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0" name="Freeform 827"/>
              <p:cNvSpPr>
                <a:spLocks/>
              </p:cNvSpPr>
              <p:nvPr/>
            </p:nvSpPr>
            <p:spPr bwMode="auto">
              <a:xfrm>
                <a:off x="4927" y="1916"/>
                <a:ext cx="12" cy="12"/>
              </a:xfrm>
              <a:custGeom>
                <a:avLst/>
                <a:gdLst>
                  <a:gd name="T0" fmla="*/ 0 w 8"/>
                  <a:gd name="T1" fmla="*/ 5 h 8"/>
                  <a:gd name="T2" fmla="*/ 4 w 8"/>
                  <a:gd name="T3" fmla="*/ 5 h 8"/>
                  <a:gd name="T4" fmla="*/ 2 w 8"/>
                  <a:gd name="T5" fmla="*/ 0 h 8"/>
                  <a:gd name="T6" fmla="*/ 8 w 8"/>
                  <a:gd name="T7" fmla="*/ 8 h 8"/>
                  <a:gd name="T8" fmla="*/ 0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5"/>
                    </a:moveTo>
                    <a:cubicBezTo>
                      <a:pt x="2" y="4"/>
                      <a:pt x="3" y="6"/>
                      <a:pt x="4" y="5"/>
                    </a:cubicBezTo>
                    <a:cubicBezTo>
                      <a:pt x="5" y="3"/>
                      <a:pt x="3" y="3"/>
                      <a:pt x="2" y="0"/>
                    </a:cubicBezTo>
                    <a:cubicBezTo>
                      <a:pt x="5" y="3"/>
                      <a:pt x="7" y="4"/>
                      <a:pt x="8" y="8"/>
                    </a:cubicBezTo>
                    <a:cubicBezTo>
                      <a:pt x="5" y="7"/>
                      <a:pt x="3" y="6"/>
                      <a:pt x="0" y="5"/>
                    </a:cubicBezTo>
                    <a:close/>
                  </a:path>
                </a:pathLst>
              </a:custGeom>
              <a:solidFill>
                <a:srgbClr val="9D7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1" name="Freeform 828"/>
              <p:cNvSpPr>
                <a:spLocks/>
              </p:cNvSpPr>
              <p:nvPr/>
            </p:nvSpPr>
            <p:spPr bwMode="auto">
              <a:xfrm>
                <a:off x="4534" y="1012"/>
                <a:ext cx="19" cy="43"/>
              </a:xfrm>
              <a:custGeom>
                <a:avLst/>
                <a:gdLst>
                  <a:gd name="T0" fmla="*/ 12 w 13"/>
                  <a:gd name="T1" fmla="*/ 25 h 30"/>
                  <a:gd name="T2" fmla="*/ 9 w 13"/>
                  <a:gd name="T3" fmla="*/ 29 h 30"/>
                  <a:gd name="T4" fmla="*/ 9 w 13"/>
                  <a:gd name="T5" fmla="*/ 25 h 30"/>
                  <a:gd name="T6" fmla="*/ 3 w 13"/>
                  <a:gd name="T7" fmla="*/ 30 h 30"/>
                  <a:gd name="T8" fmla="*/ 3 w 13"/>
                  <a:gd name="T9" fmla="*/ 23 h 30"/>
                  <a:gd name="T10" fmla="*/ 0 w 13"/>
                  <a:gd name="T11" fmla="*/ 25 h 30"/>
                  <a:gd name="T12" fmla="*/ 0 w 13"/>
                  <a:gd name="T13" fmla="*/ 24 h 30"/>
                  <a:gd name="T14" fmla="*/ 0 w 13"/>
                  <a:gd name="T15" fmla="*/ 4 h 30"/>
                  <a:gd name="T16" fmla="*/ 1 w 13"/>
                  <a:gd name="T17" fmla="*/ 2 h 30"/>
                  <a:gd name="T18" fmla="*/ 4 w 13"/>
                  <a:gd name="T19" fmla="*/ 0 h 30"/>
                  <a:gd name="T20" fmla="*/ 4 w 13"/>
                  <a:gd name="T21" fmla="*/ 8 h 30"/>
                  <a:gd name="T22" fmla="*/ 8 w 13"/>
                  <a:gd name="T23" fmla="*/ 7 h 30"/>
                  <a:gd name="T24" fmla="*/ 8 w 13"/>
                  <a:gd name="T25" fmla="*/ 11 h 30"/>
                  <a:gd name="T26" fmla="*/ 8 w 13"/>
                  <a:gd name="T27" fmla="*/ 17 h 30"/>
                  <a:gd name="T28" fmla="*/ 10 w 13"/>
                  <a:gd name="T29" fmla="*/ 19 h 30"/>
                  <a:gd name="T30" fmla="*/ 13 w 13"/>
                  <a:gd name="T31" fmla="*/ 17 h 30"/>
                  <a:gd name="T32" fmla="*/ 12 w 13"/>
                  <a:gd name="T33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30">
                    <a:moveTo>
                      <a:pt x="12" y="25"/>
                    </a:moveTo>
                    <a:cubicBezTo>
                      <a:pt x="11" y="26"/>
                      <a:pt x="11" y="28"/>
                      <a:pt x="9" y="29"/>
                    </a:cubicBezTo>
                    <a:cubicBezTo>
                      <a:pt x="8" y="27"/>
                      <a:pt x="10" y="27"/>
                      <a:pt x="9" y="25"/>
                    </a:cubicBezTo>
                    <a:cubicBezTo>
                      <a:pt x="7" y="26"/>
                      <a:pt x="6" y="29"/>
                      <a:pt x="3" y="30"/>
                    </a:cubicBezTo>
                    <a:cubicBezTo>
                      <a:pt x="4" y="28"/>
                      <a:pt x="1" y="26"/>
                      <a:pt x="3" y="23"/>
                    </a:cubicBezTo>
                    <a:cubicBezTo>
                      <a:pt x="1" y="23"/>
                      <a:pt x="1" y="25"/>
                      <a:pt x="0" y="25"/>
                    </a:cubicBezTo>
                    <a:cubicBezTo>
                      <a:pt x="0" y="25"/>
                      <a:pt x="0" y="24"/>
                      <a:pt x="0" y="24"/>
                    </a:cubicBezTo>
                    <a:cubicBezTo>
                      <a:pt x="3" y="17"/>
                      <a:pt x="4" y="11"/>
                      <a:pt x="0" y="4"/>
                    </a:cubicBezTo>
                    <a:cubicBezTo>
                      <a:pt x="0" y="4"/>
                      <a:pt x="1" y="3"/>
                      <a:pt x="1" y="2"/>
                    </a:cubicBezTo>
                    <a:cubicBezTo>
                      <a:pt x="2" y="1"/>
                      <a:pt x="3" y="1"/>
                      <a:pt x="4" y="0"/>
                    </a:cubicBezTo>
                    <a:cubicBezTo>
                      <a:pt x="2" y="3"/>
                      <a:pt x="6" y="5"/>
                      <a:pt x="4" y="8"/>
                    </a:cubicBezTo>
                    <a:cubicBezTo>
                      <a:pt x="6" y="9"/>
                      <a:pt x="7" y="6"/>
                      <a:pt x="8" y="7"/>
                    </a:cubicBezTo>
                    <a:cubicBezTo>
                      <a:pt x="9" y="8"/>
                      <a:pt x="9" y="10"/>
                      <a:pt x="8" y="11"/>
                    </a:cubicBezTo>
                    <a:cubicBezTo>
                      <a:pt x="8" y="13"/>
                      <a:pt x="8" y="15"/>
                      <a:pt x="8" y="17"/>
                    </a:cubicBezTo>
                    <a:cubicBezTo>
                      <a:pt x="10" y="16"/>
                      <a:pt x="10" y="17"/>
                      <a:pt x="10" y="19"/>
                    </a:cubicBezTo>
                    <a:cubicBezTo>
                      <a:pt x="11" y="18"/>
                      <a:pt x="12" y="17"/>
                      <a:pt x="13" y="17"/>
                    </a:cubicBezTo>
                    <a:cubicBezTo>
                      <a:pt x="13" y="19"/>
                      <a:pt x="13" y="22"/>
                      <a:pt x="12" y="25"/>
                    </a:cubicBezTo>
                    <a:close/>
                  </a:path>
                </a:pathLst>
              </a:custGeom>
              <a:solidFill>
                <a:srgbClr val="3E52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2" name="Freeform 829"/>
              <p:cNvSpPr>
                <a:spLocks/>
              </p:cNvSpPr>
              <p:nvPr/>
            </p:nvSpPr>
            <p:spPr bwMode="auto">
              <a:xfrm>
                <a:off x="4943" y="1871"/>
                <a:ext cx="18" cy="45"/>
              </a:xfrm>
              <a:custGeom>
                <a:avLst/>
                <a:gdLst>
                  <a:gd name="T0" fmla="*/ 8 w 12"/>
                  <a:gd name="T1" fmla="*/ 22 h 31"/>
                  <a:gd name="T2" fmla="*/ 4 w 12"/>
                  <a:gd name="T3" fmla="*/ 15 h 31"/>
                  <a:gd name="T4" fmla="*/ 0 w 12"/>
                  <a:gd name="T5" fmla="*/ 0 h 31"/>
                  <a:gd name="T6" fmla="*/ 3 w 12"/>
                  <a:gd name="T7" fmla="*/ 6 h 31"/>
                  <a:gd name="T8" fmla="*/ 12 w 12"/>
                  <a:gd name="T9" fmla="*/ 31 h 31"/>
                  <a:gd name="T10" fmla="*/ 8 w 12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1">
                    <a:moveTo>
                      <a:pt x="8" y="22"/>
                    </a:moveTo>
                    <a:cubicBezTo>
                      <a:pt x="7" y="20"/>
                      <a:pt x="6" y="17"/>
                      <a:pt x="4" y="15"/>
                    </a:cubicBezTo>
                    <a:cubicBezTo>
                      <a:pt x="4" y="9"/>
                      <a:pt x="0" y="5"/>
                      <a:pt x="0" y="0"/>
                    </a:cubicBezTo>
                    <a:cubicBezTo>
                      <a:pt x="2" y="2"/>
                      <a:pt x="1" y="4"/>
                      <a:pt x="3" y="6"/>
                    </a:cubicBezTo>
                    <a:cubicBezTo>
                      <a:pt x="6" y="14"/>
                      <a:pt x="10" y="21"/>
                      <a:pt x="12" y="31"/>
                    </a:cubicBezTo>
                    <a:cubicBezTo>
                      <a:pt x="9" y="28"/>
                      <a:pt x="9" y="25"/>
                      <a:pt x="8" y="22"/>
                    </a:cubicBezTo>
                    <a:close/>
                  </a:path>
                </a:pathLst>
              </a:custGeom>
              <a:solidFill>
                <a:srgbClr val="4E3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3" name="Freeform 830"/>
              <p:cNvSpPr>
                <a:spLocks/>
              </p:cNvSpPr>
              <p:nvPr/>
            </p:nvSpPr>
            <p:spPr bwMode="auto">
              <a:xfrm>
                <a:off x="4923" y="1835"/>
                <a:ext cx="14" cy="26"/>
              </a:xfrm>
              <a:custGeom>
                <a:avLst/>
                <a:gdLst>
                  <a:gd name="T0" fmla="*/ 3 w 10"/>
                  <a:gd name="T1" fmla="*/ 1 h 18"/>
                  <a:gd name="T2" fmla="*/ 10 w 10"/>
                  <a:gd name="T3" fmla="*/ 18 h 18"/>
                  <a:gd name="T4" fmla="*/ 8 w 10"/>
                  <a:gd name="T5" fmla="*/ 17 h 18"/>
                  <a:gd name="T6" fmla="*/ 1 w 10"/>
                  <a:gd name="T7" fmla="*/ 3 h 18"/>
                  <a:gd name="T8" fmla="*/ 3 w 10"/>
                  <a:gd name="T9" fmla="*/ 1 h 18"/>
                  <a:gd name="T10" fmla="*/ 3 w 10"/>
                  <a:gd name="T1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8">
                    <a:moveTo>
                      <a:pt x="3" y="1"/>
                    </a:moveTo>
                    <a:cubicBezTo>
                      <a:pt x="4" y="7"/>
                      <a:pt x="8" y="12"/>
                      <a:pt x="10" y="18"/>
                    </a:cubicBezTo>
                    <a:cubicBezTo>
                      <a:pt x="10" y="18"/>
                      <a:pt x="8" y="18"/>
                      <a:pt x="8" y="17"/>
                    </a:cubicBezTo>
                    <a:cubicBezTo>
                      <a:pt x="6" y="12"/>
                      <a:pt x="3" y="8"/>
                      <a:pt x="1" y="3"/>
                    </a:cubicBezTo>
                    <a:cubicBezTo>
                      <a:pt x="0" y="0"/>
                      <a:pt x="2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141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4" name="Freeform 831"/>
              <p:cNvSpPr>
                <a:spLocks/>
              </p:cNvSpPr>
              <p:nvPr/>
            </p:nvSpPr>
            <p:spPr bwMode="auto">
              <a:xfrm>
                <a:off x="4901" y="1819"/>
                <a:ext cx="18" cy="12"/>
              </a:xfrm>
              <a:custGeom>
                <a:avLst/>
                <a:gdLst>
                  <a:gd name="T0" fmla="*/ 12 w 12"/>
                  <a:gd name="T1" fmla="*/ 5 h 8"/>
                  <a:gd name="T2" fmla="*/ 0 w 12"/>
                  <a:gd name="T3" fmla="*/ 1 h 8"/>
                  <a:gd name="T4" fmla="*/ 12 w 12"/>
                  <a:gd name="T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12" y="5"/>
                    </a:moveTo>
                    <a:cubicBezTo>
                      <a:pt x="6" y="8"/>
                      <a:pt x="4" y="2"/>
                      <a:pt x="0" y="1"/>
                    </a:cubicBezTo>
                    <a:cubicBezTo>
                      <a:pt x="5" y="0"/>
                      <a:pt x="7" y="5"/>
                      <a:pt x="12" y="5"/>
                    </a:cubicBezTo>
                    <a:close/>
                  </a:path>
                </a:pathLst>
              </a:custGeom>
              <a:solidFill>
                <a:srgbClr val="8578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5" name="Freeform 832"/>
              <p:cNvSpPr>
                <a:spLocks/>
              </p:cNvSpPr>
              <p:nvPr/>
            </p:nvSpPr>
            <p:spPr bwMode="auto">
              <a:xfrm>
                <a:off x="4351" y="1293"/>
                <a:ext cx="5" cy="9"/>
              </a:xfrm>
              <a:custGeom>
                <a:avLst/>
                <a:gdLst>
                  <a:gd name="T0" fmla="*/ 4 w 4"/>
                  <a:gd name="T1" fmla="*/ 1 h 6"/>
                  <a:gd name="T2" fmla="*/ 0 w 4"/>
                  <a:gd name="T3" fmla="*/ 6 h 6"/>
                  <a:gd name="T4" fmla="*/ 4 w 4"/>
                  <a:gd name="T5" fmla="*/ 0 h 6"/>
                  <a:gd name="T6" fmla="*/ 4 w 4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1"/>
                    </a:moveTo>
                    <a:cubicBezTo>
                      <a:pt x="4" y="3"/>
                      <a:pt x="2" y="5"/>
                      <a:pt x="0" y="6"/>
                    </a:cubicBezTo>
                    <a:cubicBezTo>
                      <a:pt x="0" y="4"/>
                      <a:pt x="2" y="2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263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6" name="Freeform 833"/>
              <p:cNvSpPr>
                <a:spLocks/>
              </p:cNvSpPr>
              <p:nvPr/>
            </p:nvSpPr>
            <p:spPr bwMode="auto">
              <a:xfrm>
                <a:off x="4755" y="1561"/>
                <a:ext cx="15" cy="6"/>
              </a:xfrm>
              <a:custGeom>
                <a:avLst/>
                <a:gdLst>
                  <a:gd name="T0" fmla="*/ 10 w 10"/>
                  <a:gd name="T1" fmla="*/ 0 h 4"/>
                  <a:gd name="T2" fmla="*/ 0 w 10"/>
                  <a:gd name="T3" fmla="*/ 1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10" y="0"/>
                    </a:moveTo>
                    <a:cubicBezTo>
                      <a:pt x="7" y="4"/>
                      <a:pt x="4" y="2"/>
                      <a:pt x="0" y="1"/>
                    </a:cubicBezTo>
                    <a:cubicBezTo>
                      <a:pt x="4" y="1"/>
                      <a:pt x="7" y="1"/>
                      <a:pt x="10" y="0"/>
                    </a:cubicBezTo>
                    <a:close/>
                  </a:path>
                </a:pathLst>
              </a:custGeom>
              <a:solidFill>
                <a:srgbClr val="CFC6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7" name="Freeform 834"/>
              <p:cNvSpPr>
                <a:spLocks/>
              </p:cNvSpPr>
              <p:nvPr/>
            </p:nvSpPr>
            <p:spPr bwMode="auto">
              <a:xfrm>
                <a:off x="4809" y="1512"/>
                <a:ext cx="6" cy="8"/>
              </a:xfrm>
              <a:custGeom>
                <a:avLst/>
                <a:gdLst>
                  <a:gd name="T0" fmla="*/ 0 w 4"/>
                  <a:gd name="T1" fmla="*/ 0 h 6"/>
                  <a:gd name="T2" fmla="*/ 4 w 4"/>
                  <a:gd name="T3" fmla="*/ 6 h 6"/>
                  <a:gd name="T4" fmla="*/ 0 w 4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cubicBezTo>
                      <a:pt x="2" y="1"/>
                      <a:pt x="3" y="4"/>
                      <a:pt x="4" y="6"/>
                    </a:cubicBezTo>
                    <a:cubicBezTo>
                      <a:pt x="1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D0BD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8" name="Freeform 835"/>
              <p:cNvSpPr>
                <a:spLocks/>
              </p:cNvSpPr>
              <p:nvPr/>
            </p:nvSpPr>
            <p:spPr bwMode="auto">
              <a:xfrm>
                <a:off x="4816" y="1526"/>
                <a:ext cx="6" cy="10"/>
              </a:xfrm>
              <a:custGeom>
                <a:avLst/>
                <a:gdLst>
                  <a:gd name="T0" fmla="*/ 1 w 4"/>
                  <a:gd name="T1" fmla="*/ 0 h 7"/>
                  <a:gd name="T2" fmla="*/ 4 w 4"/>
                  <a:gd name="T3" fmla="*/ 7 h 7"/>
                  <a:gd name="T4" fmla="*/ 1 w 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1" y="0"/>
                    </a:moveTo>
                    <a:cubicBezTo>
                      <a:pt x="2" y="2"/>
                      <a:pt x="3" y="4"/>
                      <a:pt x="4" y="7"/>
                    </a:cubicBezTo>
                    <a:cubicBezTo>
                      <a:pt x="2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DED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89" name="Freeform 836"/>
              <p:cNvSpPr>
                <a:spLocks/>
              </p:cNvSpPr>
              <p:nvPr/>
            </p:nvSpPr>
            <p:spPr bwMode="auto">
              <a:xfrm>
                <a:off x="4524" y="1000"/>
                <a:ext cx="14" cy="14"/>
              </a:xfrm>
              <a:custGeom>
                <a:avLst/>
                <a:gdLst>
                  <a:gd name="T0" fmla="*/ 8 w 10"/>
                  <a:gd name="T1" fmla="*/ 3 h 10"/>
                  <a:gd name="T2" fmla="*/ 8 w 10"/>
                  <a:gd name="T3" fmla="*/ 10 h 10"/>
                  <a:gd name="T4" fmla="*/ 2 w 10"/>
                  <a:gd name="T5" fmla="*/ 9 h 10"/>
                  <a:gd name="T6" fmla="*/ 1 w 10"/>
                  <a:gd name="T7" fmla="*/ 3 h 10"/>
                  <a:gd name="T8" fmla="*/ 8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8" y="3"/>
                    </a:moveTo>
                    <a:cubicBezTo>
                      <a:pt x="10" y="4"/>
                      <a:pt x="10" y="4"/>
                      <a:pt x="8" y="10"/>
                    </a:cubicBezTo>
                    <a:cubicBezTo>
                      <a:pt x="7" y="8"/>
                      <a:pt x="6" y="3"/>
                      <a:pt x="2" y="9"/>
                    </a:cubicBezTo>
                    <a:cubicBezTo>
                      <a:pt x="2" y="6"/>
                      <a:pt x="0" y="5"/>
                      <a:pt x="1" y="3"/>
                    </a:cubicBezTo>
                    <a:cubicBezTo>
                      <a:pt x="3" y="4"/>
                      <a:pt x="5" y="0"/>
                      <a:pt x="8" y="3"/>
                    </a:cubicBezTo>
                    <a:close/>
                  </a:path>
                </a:pathLst>
              </a:custGeom>
              <a:solidFill>
                <a:srgbClr val="3E52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0" name="Freeform 837"/>
              <p:cNvSpPr>
                <a:spLocks/>
              </p:cNvSpPr>
              <p:nvPr/>
            </p:nvSpPr>
            <p:spPr bwMode="auto">
              <a:xfrm>
                <a:off x="4559" y="1029"/>
                <a:ext cx="7" cy="6"/>
              </a:xfrm>
              <a:custGeom>
                <a:avLst/>
                <a:gdLst>
                  <a:gd name="T0" fmla="*/ 4 w 5"/>
                  <a:gd name="T1" fmla="*/ 3 h 4"/>
                  <a:gd name="T2" fmla="*/ 1 w 5"/>
                  <a:gd name="T3" fmla="*/ 2 h 4"/>
                  <a:gd name="T4" fmla="*/ 3 w 5"/>
                  <a:gd name="T5" fmla="*/ 0 h 4"/>
                  <a:gd name="T6" fmla="*/ 4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4" y="3"/>
                    </a:moveTo>
                    <a:cubicBezTo>
                      <a:pt x="3" y="2"/>
                      <a:pt x="1" y="4"/>
                      <a:pt x="1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5" y="0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272F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1" name="Freeform 838"/>
              <p:cNvSpPr>
                <a:spLocks/>
              </p:cNvSpPr>
              <p:nvPr/>
            </p:nvSpPr>
            <p:spPr bwMode="auto">
              <a:xfrm>
                <a:off x="4971" y="2074"/>
                <a:ext cx="16" cy="19"/>
              </a:xfrm>
              <a:custGeom>
                <a:avLst/>
                <a:gdLst>
                  <a:gd name="T0" fmla="*/ 7 w 11"/>
                  <a:gd name="T1" fmla="*/ 0 h 13"/>
                  <a:gd name="T2" fmla="*/ 11 w 11"/>
                  <a:gd name="T3" fmla="*/ 12 h 13"/>
                  <a:gd name="T4" fmla="*/ 8 w 11"/>
                  <a:gd name="T5" fmla="*/ 11 h 13"/>
                  <a:gd name="T6" fmla="*/ 0 w 11"/>
                  <a:gd name="T7" fmla="*/ 3 h 13"/>
                  <a:gd name="T8" fmla="*/ 7 w 1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0"/>
                    </a:moveTo>
                    <a:cubicBezTo>
                      <a:pt x="8" y="4"/>
                      <a:pt x="11" y="8"/>
                      <a:pt x="11" y="12"/>
                    </a:cubicBezTo>
                    <a:cubicBezTo>
                      <a:pt x="10" y="13"/>
                      <a:pt x="9" y="12"/>
                      <a:pt x="8" y="11"/>
                    </a:cubicBezTo>
                    <a:cubicBezTo>
                      <a:pt x="6" y="7"/>
                      <a:pt x="4" y="5"/>
                      <a:pt x="0" y="3"/>
                    </a:cubicBezTo>
                    <a:cubicBezTo>
                      <a:pt x="2" y="1"/>
                      <a:pt x="4" y="0"/>
                      <a:pt x="7" y="0"/>
                    </a:cubicBezTo>
                    <a:close/>
                  </a:path>
                </a:pathLst>
              </a:custGeom>
              <a:solidFill>
                <a:srgbClr val="B190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2" name="Freeform 839"/>
              <p:cNvSpPr>
                <a:spLocks/>
              </p:cNvSpPr>
              <p:nvPr/>
            </p:nvSpPr>
            <p:spPr bwMode="auto">
              <a:xfrm>
                <a:off x="4063" y="1851"/>
                <a:ext cx="37" cy="39"/>
              </a:xfrm>
              <a:custGeom>
                <a:avLst/>
                <a:gdLst>
                  <a:gd name="T0" fmla="*/ 25 w 26"/>
                  <a:gd name="T1" fmla="*/ 25 h 27"/>
                  <a:gd name="T2" fmla="*/ 20 w 26"/>
                  <a:gd name="T3" fmla="*/ 22 h 27"/>
                  <a:gd name="T4" fmla="*/ 14 w 26"/>
                  <a:gd name="T5" fmla="*/ 16 h 27"/>
                  <a:gd name="T6" fmla="*/ 18 w 26"/>
                  <a:gd name="T7" fmla="*/ 27 h 27"/>
                  <a:gd name="T8" fmla="*/ 3 w 26"/>
                  <a:gd name="T9" fmla="*/ 6 h 27"/>
                  <a:gd name="T10" fmla="*/ 1 w 26"/>
                  <a:gd name="T11" fmla="*/ 7 h 27"/>
                  <a:gd name="T12" fmla="*/ 0 w 26"/>
                  <a:gd name="T13" fmla="*/ 8 h 27"/>
                  <a:gd name="T14" fmla="*/ 1 w 26"/>
                  <a:gd name="T15" fmla="*/ 0 h 27"/>
                  <a:gd name="T16" fmla="*/ 5 w 26"/>
                  <a:gd name="T17" fmla="*/ 2 h 27"/>
                  <a:gd name="T18" fmla="*/ 8 w 26"/>
                  <a:gd name="T19" fmla="*/ 8 h 27"/>
                  <a:gd name="T20" fmla="*/ 10 w 26"/>
                  <a:gd name="T21" fmla="*/ 4 h 27"/>
                  <a:gd name="T22" fmla="*/ 26 w 26"/>
                  <a:gd name="T23" fmla="*/ 23 h 27"/>
                  <a:gd name="T24" fmla="*/ 25 w 26"/>
                  <a:gd name="T2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7">
                    <a:moveTo>
                      <a:pt x="25" y="25"/>
                    </a:moveTo>
                    <a:cubicBezTo>
                      <a:pt x="22" y="26"/>
                      <a:pt x="21" y="23"/>
                      <a:pt x="20" y="22"/>
                    </a:cubicBezTo>
                    <a:cubicBezTo>
                      <a:pt x="18" y="20"/>
                      <a:pt x="16" y="18"/>
                      <a:pt x="14" y="16"/>
                    </a:cubicBezTo>
                    <a:cubicBezTo>
                      <a:pt x="15" y="21"/>
                      <a:pt x="20" y="23"/>
                      <a:pt x="18" y="27"/>
                    </a:cubicBezTo>
                    <a:cubicBezTo>
                      <a:pt x="15" y="19"/>
                      <a:pt x="8" y="13"/>
                      <a:pt x="3" y="6"/>
                    </a:cubicBezTo>
                    <a:cubicBezTo>
                      <a:pt x="2" y="5"/>
                      <a:pt x="1" y="5"/>
                      <a:pt x="1" y="7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5"/>
                      <a:pt x="2" y="2"/>
                      <a:pt x="1" y="0"/>
                    </a:cubicBezTo>
                    <a:cubicBezTo>
                      <a:pt x="3" y="0"/>
                      <a:pt x="3" y="2"/>
                      <a:pt x="5" y="2"/>
                    </a:cubicBezTo>
                    <a:cubicBezTo>
                      <a:pt x="4" y="5"/>
                      <a:pt x="7" y="6"/>
                      <a:pt x="8" y="8"/>
                    </a:cubicBezTo>
                    <a:cubicBezTo>
                      <a:pt x="10" y="7"/>
                      <a:pt x="9" y="5"/>
                      <a:pt x="10" y="4"/>
                    </a:cubicBezTo>
                    <a:cubicBezTo>
                      <a:pt x="16" y="10"/>
                      <a:pt x="20" y="17"/>
                      <a:pt x="26" y="23"/>
                    </a:cubicBezTo>
                    <a:cubicBezTo>
                      <a:pt x="26" y="24"/>
                      <a:pt x="25" y="25"/>
                      <a:pt x="25" y="25"/>
                    </a:cubicBezTo>
                    <a:close/>
                  </a:path>
                </a:pathLst>
              </a:custGeom>
              <a:solidFill>
                <a:srgbClr val="D2D4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3" name="Freeform 840"/>
              <p:cNvSpPr>
                <a:spLocks/>
              </p:cNvSpPr>
              <p:nvPr/>
            </p:nvSpPr>
            <p:spPr bwMode="auto">
              <a:xfrm>
                <a:off x="4598" y="1390"/>
                <a:ext cx="46" cy="57"/>
              </a:xfrm>
              <a:custGeom>
                <a:avLst/>
                <a:gdLst>
                  <a:gd name="T0" fmla="*/ 31 w 32"/>
                  <a:gd name="T1" fmla="*/ 39 h 39"/>
                  <a:gd name="T2" fmla="*/ 28 w 32"/>
                  <a:gd name="T3" fmla="*/ 37 h 39"/>
                  <a:gd name="T4" fmla="*/ 25 w 32"/>
                  <a:gd name="T5" fmla="*/ 34 h 39"/>
                  <a:gd name="T6" fmla="*/ 28 w 32"/>
                  <a:gd name="T7" fmla="*/ 37 h 39"/>
                  <a:gd name="T8" fmla="*/ 27 w 32"/>
                  <a:gd name="T9" fmla="*/ 38 h 39"/>
                  <a:gd name="T10" fmla="*/ 1 w 32"/>
                  <a:gd name="T11" fmla="*/ 14 h 39"/>
                  <a:gd name="T12" fmla="*/ 1 w 32"/>
                  <a:gd name="T13" fmla="*/ 10 h 39"/>
                  <a:gd name="T14" fmla="*/ 2 w 32"/>
                  <a:gd name="T15" fmla="*/ 11 h 39"/>
                  <a:gd name="T16" fmla="*/ 2 w 32"/>
                  <a:gd name="T17" fmla="*/ 14 h 39"/>
                  <a:gd name="T18" fmla="*/ 3 w 32"/>
                  <a:gd name="T19" fmla="*/ 10 h 39"/>
                  <a:gd name="T20" fmla="*/ 6 w 32"/>
                  <a:gd name="T21" fmla="*/ 13 h 39"/>
                  <a:gd name="T22" fmla="*/ 5 w 32"/>
                  <a:gd name="T23" fmla="*/ 0 h 39"/>
                  <a:gd name="T24" fmla="*/ 10 w 32"/>
                  <a:gd name="T25" fmla="*/ 12 h 39"/>
                  <a:gd name="T26" fmla="*/ 19 w 32"/>
                  <a:gd name="T27" fmla="*/ 27 h 39"/>
                  <a:gd name="T28" fmla="*/ 25 w 32"/>
                  <a:gd name="T29" fmla="*/ 28 h 39"/>
                  <a:gd name="T30" fmla="*/ 27 w 32"/>
                  <a:gd name="T31" fmla="*/ 30 h 39"/>
                  <a:gd name="T32" fmla="*/ 29 w 32"/>
                  <a:gd name="T33" fmla="*/ 31 h 39"/>
                  <a:gd name="T34" fmla="*/ 32 w 32"/>
                  <a:gd name="T35" fmla="*/ 35 h 39"/>
                  <a:gd name="T36" fmla="*/ 28 w 32"/>
                  <a:gd name="T37" fmla="*/ 34 h 39"/>
                  <a:gd name="T38" fmla="*/ 31 w 32"/>
                  <a:gd name="T39" fmla="*/ 38 h 39"/>
                  <a:gd name="T40" fmla="*/ 31 w 32"/>
                  <a:gd name="T41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9">
                    <a:moveTo>
                      <a:pt x="31" y="39"/>
                    </a:moveTo>
                    <a:cubicBezTo>
                      <a:pt x="30" y="39"/>
                      <a:pt x="29" y="38"/>
                      <a:pt x="28" y="37"/>
                    </a:cubicBezTo>
                    <a:cubicBezTo>
                      <a:pt x="27" y="36"/>
                      <a:pt x="26" y="35"/>
                      <a:pt x="25" y="34"/>
                    </a:cubicBezTo>
                    <a:cubicBezTo>
                      <a:pt x="26" y="35"/>
                      <a:pt x="27" y="36"/>
                      <a:pt x="28" y="37"/>
                    </a:cubicBezTo>
                    <a:cubicBezTo>
                      <a:pt x="28" y="38"/>
                      <a:pt x="27" y="38"/>
                      <a:pt x="27" y="38"/>
                    </a:cubicBezTo>
                    <a:cubicBezTo>
                      <a:pt x="16" y="32"/>
                      <a:pt x="6" y="26"/>
                      <a:pt x="1" y="14"/>
                    </a:cubicBezTo>
                    <a:cubicBezTo>
                      <a:pt x="1" y="13"/>
                      <a:pt x="0" y="11"/>
                      <a:pt x="1" y="10"/>
                    </a:cubicBezTo>
                    <a:cubicBezTo>
                      <a:pt x="1" y="10"/>
                      <a:pt x="2" y="11"/>
                      <a:pt x="2" y="11"/>
                    </a:cubicBezTo>
                    <a:cubicBezTo>
                      <a:pt x="2" y="12"/>
                      <a:pt x="2" y="13"/>
                      <a:pt x="2" y="14"/>
                    </a:cubicBezTo>
                    <a:cubicBezTo>
                      <a:pt x="4" y="12"/>
                      <a:pt x="3" y="11"/>
                      <a:pt x="3" y="10"/>
                    </a:cubicBezTo>
                    <a:cubicBezTo>
                      <a:pt x="4" y="10"/>
                      <a:pt x="4" y="12"/>
                      <a:pt x="6" y="13"/>
                    </a:cubicBezTo>
                    <a:cubicBezTo>
                      <a:pt x="5" y="8"/>
                      <a:pt x="5" y="4"/>
                      <a:pt x="5" y="0"/>
                    </a:cubicBezTo>
                    <a:cubicBezTo>
                      <a:pt x="5" y="4"/>
                      <a:pt x="9" y="8"/>
                      <a:pt x="10" y="12"/>
                    </a:cubicBezTo>
                    <a:cubicBezTo>
                      <a:pt x="11" y="19"/>
                      <a:pt x="15" y="22"/>
                      <a:pt x="19" y="27"/>
                    </a:cubicBezTo>
                    <a:cubicBezTo>
                      <a:pt x="21" y="29"/>
                      <a:pt x="24" y="26"/>
                      <a:pt x="25" y="28"/>
                    </a:cubicBezTo>
                    <a:cubicBezTo>
                      <a:pt x="26" y="28"/>
                      <a:pt x="27" y="29"/>
                      <a:pt x="27" y="30"/>
                    </a:cubicBezTo>
                    <a:cubicBezTo>
                      <a:pt x="28" y="30"/>
                      <a:pt x="28" y="31"/>
                      <a:pt x="29" y="31"/>
                    </a:cubicBezTo>
                    <a:cubicBezTo>
                      <a:pt x="30" y="32"/>
                      <a:pt x="31" y="34"/>
                      <a:pt x="32" y="35"/>
                    </a:cubicBezTo>
                    <a:cubicBezTo>
                      <a:pt x="31" y="36"/>
                      <a:pt x="30" y="34"/>
                      <a:pt x="28" y="34"/>
                    </a:cubicBezTo>
                    <a:cubicBezTo>
                      <a:pt x="29" y="36"/>
                      <a:pt x="30" y="37"/>
                      <a:pt x="31" y="38"/>
                    </a:cubicBezTo>
                    <a:cubicBezTo>
                      <a:pt x="32" y="39"/>
                      <a:pt x="32" y="39"/>
                      <a:pt x="31" y="39"/>
                    </a:cubicBezTo>
                    <a:close/>
                  </a:path>
                </a:pathLst>
              </a:custGeom>
              <a:solidFill>
                <a:srgbClr val="374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4" name="Freeform 841"/>
              <p:cNvSpPr>
                <a:spLocks/>
              </p:cNvSpPr>
              <p:nvPr/>
            </p:nvSpPr>
            <p:spPr bwMode="auto">
              <a:xfrm>
                <a:off x="4644" y="1395"/>
                <a:ext cx="17" cy="43"/>
              </a:xfrm>
              <a:custGeom>
                <a:avLst/>
                <a:gdLst>
                  <a:gd name="T0" fmla="*/ 10 w 12"/>
                  <a:gd name="T1" fmla="*/ 9 h 30"/>
                  <a:gd name="T2" fmla="*/ 5 w 12"/>
                  <a:gd name="T3" fmla="*/ 25 h 30"/>
                  <a:gd name="T4" fmla="*/ 3 w 12"/>
                  <a:gd name="T5" fmla="*/ 30 h 30"/>
                  <a:gd name="T6" fmla="*/ 2 w 12"/>
                  <a:gd name="T7" fmla="*/ 30 h 30"/>
                  <a:gd name="T8" fmla="*/ 1 w 12"/>
                  <a:gd name="T9" fmla="*/ 27 h 30"/>
                  <a:gd name="T10" fmla="*/ 6 w 12"/>
                  <a:gd name="T11" fmla="*/ 4 h 30"/>
                  <a:gd name="T12" fmla="*/ 8 w 12"/>
                  <a:gd name="T13" fmla="*/ 0 h 30"/>
                  <a:gd name="T14" fmla="*/ 10 w 12"/>
                  <a:gd name="T15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0">
                    <a:moveTo>
                      <a:pt x="10" y="9"/>
                    </a:moveTo>
                    <a:cubicBezTo>
                      <a:pt x="9" y="14"/>
                      <a:pt x="7" y="20"/>
                      <a:pt x="5" y="25"/>
                    </a:cubicBezTo>
                    <a:cubicBezTo>
                      <a:pt x="6" y="27"/>
                      <a:pt x="4" y="28"/>
                      <a:pt x="3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29"/>
                      <a:pt x="0" y="28"/>
                      <a:pt x="1" y="27"/>
                    </a:cubicBezTo>
                    <a:cubicBezTo>
                      <a:pt x="4" y="20"/>
                      <a:pt x="4" y="12"/>
                      <a:pt x="6" y="4"/>
                    </a:cubicBezTo>
                    <a:cubicBezTo>
                      <a:pt x="7" y="3"/>
                      <a:pt x="7" y="1"/>
                      <a:pt x="8" y="0"/>
                    </a:cubicBezTo>
                    <a:cubicBezTo>
                      <a:pt x="12" y="2"/>
                      <a:pt x="10" y="6"/>
                      <a:pt x="10" y="9"/>
                    </a:cubicBezTo>
                    <a:close/>
                  </a:path>
                </a:pathLst>
              </a:custGeom>
              <a:solidFill>
                <a:srgbClr val="E4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5" name="Freeform 842"/>
              <p:cNvSpPr>
                <a:spLocks/>
              </p:cNvSpPr>
              <p:nvPr/>
            </p:nvSpPr>
            <p:spPr bwMode="auto">
              <a:xfrm>
                <a:off x="4656" y="1387"/>
                <a:ext cx="14" cy="21"/>
              </a:xfrm>
              <a:custGeom>
                <a:avLst/>
                <a:gdLst>
                  <a:gd name="T0" fmla="*/ 2 w 10"/>
                  <a:gd name="T1" fmla="*/ 14 h 14"/>
                  <a:gd name="T2" fmla="*/ 0 w 10"/>
                  <a:gd name="T3" fmla="*/ 5 h 14"/>
                  <a:gd name="T4" fmla="*/ 6 w 10"/>
                  <a:gd name="T5" fmla="*/ 0 h 14"/>
                  <a:gd name="T6" fmla="*/ 8 w 10"/>
                  <a:gd name="T7" fmla="*/ 3 h 14"/>
                  <a:gd name="T8" fmla="*/ 7 w 10"/>
                  <a:gd name="T9" fmla="*/ 12 h 14"/>
                  <a:gd name="T10" fmla="*/ 2 w 10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4">
                    <a:moveTo>
                      <a:pt x="2" y="14"/>
                    </a:moveTo>
                    <a:cubicBezTo>
                      <a:pt x="0" y="11"/>
                      <a:pt x="2" y="8"/>
                      <a:pt x="0" y="5"/>
                    </a:cubicBezTo>
                    <a:cubicBezTo>
                      <a:pt x="2" y="3"/>
                      <a:pt x="3" y="1"/>
                      <a:pt x="6" y="0"/>
                    </a:cubicBezTo>
                    <a:cubicBezTo>
                      <a:pt x="6" y="1"/>
                      <a:pt x="6" y="2"/>
                      <a:pt x="8" y="3"/>
                    </a:cubicBezTo>
                    <a:cubicBezTo>
                      <a:pt x="9" y="6"/>
                      <a:pt x="10" y="9"/>
                      <a:pt x="7" y="12"/>
                    </a:cubicBezTo>
                    <a:cubicBezTo>
                      <a:pt x="5" y="12"/>
                      <a:pt x="3" y="12"/>
                      <a:pt x="2" y="14"/>
                    </a:cubicBezTo>
                    <a:close/>
                  </a:path>
                </a:pathLst>
              </a:custGeom>
              <a:solidFill>
                <a:srgbClr val="969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6" name="Freeform 843"/>
              <p:cNvSpPr>
                <a:spLocks/>
              </p:cNvSpPr>
              <p:nvPr/>
            </p:nvSpPr>
            <p:spPr bwMode="auto">
              <a:xfrm>
                <a:off x="4965" y="1977"/>
                <a:ext cx="11" cy="43"/>
              </a:xfrm>
              <a:custGeom>
                <a:avLst/>
                <a:gdLst>
                  <a:gd name="T0" fmla="*/ 4 w 8"/>
                  <a:gd name="T1" fmla="*/ 1 h 30"/>
                  <a:gd name="T2" fmla="*/ 6 w 8"/>
                  <a:gd name="T3" fmla="*/ 14 h 30"/>
                  <a:gd name="T4" fmla="*/ 7 w 8"/>
                  <a:gd name="T5" fmla="*/ 19 h 30"/>
                  <a:gd name="T6" fmla="*/ 7 w 8"/>
                  <a:gd name="T7" fmla="*/ 30 h 30"/>
                  <a:gd name="T8" fmla="*/ 4 w 8"/>
                  <a:gd name="T9" fmla="*/ 19 h 30"/>
                  <a:gd name="T10" fmla="*/ 1 w 8"/>
                  <a:gd name="T11" fmla="*/ 5 h 30"/>
                  <a:gd name="T12" fmla="*/ 4 w 8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0">
                    <a:moveTo>
                      <a:pt x="4" y="1"/>
                    </a:moveTo>
                    <a:cubicBezTo>
                      <a:pt x="3" y="5"/>
                      <a:pt x="5" y="9"/>
                      <a:pt x="6" y="14"/>
                    </a:cubicBezTo>
                    <a:cubicBezTo>
                      <a:pt x="6" y="16"/>
                      <a:pt x="7" y="17"/>
                      <a:pt x="7" y="19"/>
                    </a:cubicBezTo>
                    <a:cubicBezTo>
                      <a:pt x="6" y="23"/>
                      <a:pt x="8" y="26"/>
                      <a:pt x="7" y="30"/>
                    </a:cubicBezTo>
                    <a:cubicBezTo>
                      <a:pt x="6" y="26"/>
                      <a:pt x="5" y="23"/>
                      <a:pt x="4" y="19"/>
                    </a:cubicBezTo>
                    <a:cubicBezTo>
                      <a:pt x="3" y="14"/>
                      <a:pt x="3" y="9"/>
                      <a:pt x="1" y="5"/>
                    </a:cubicBezTo>
                    <a:cubicBezTo>
                      <a:pt x="0" y="1"/>
                      <a:pt x="1" y="0"/>
                      <a:pt x="4" y="1"/>
                    </a:cubicBezTo>
                    <a:close/>
                  </a:path>
                </a:pathLst>
              </a:custGeom>
              <a:solidFill>
                <a:srgbClr val="2F2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7" name="Freeform 844"/>
              <p:cNvSpPr>
                <a:spLocks/>
              </p:cNvSpPr>
              <p:nvPr/>
            </p:nvSpPr>
            <p:spPr bwMode="auto">
              <a:xfrm>
                <a:off x="4965" y="2035"/>
                <a:ext cx="10" cy="6"/>
              </a:xfrm>
              <a:custGeom>
                <a:avLst/>
                <a:gdLst>
                  <a:gd name="T0" fmla="*/ 0 w 7"/>
                  <a:gd name="T1" fmla="*/ 0 h 4"/>
                  <a:gd name="T2" fmla="*/ 7 w 7"/>
                  <a:gd name="T3" fmla="*/ 2 h 4"/>
                  <a:gd name="T4" fmla="*/ 5 w 7"/>
                  <a:gd name="T5" fmla="*/ 4 h 4"/>
                  <a:gd name="T6" fmla="*/ 0 w 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cubicBezTo>
                      <a:pt x="3" y="1"/>
                      <a:pt x="5" y="2"/>
                      <a:pt x="7" y="2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3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D4B8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8" name="Freeform 845"/>
              <p:cNvSpPr>
                <a:spLocks/>
              </p:cNvSpPr>
              <p:nvPr/>
            </p:nvSpPr>
            <p:spPr bwMode="auto">
              <a:xfrm>
                <a:off x="4021" y="1869"/>
                <a:ext cx="45" cy="140"/>
              </a:xfrm>
              <a:custGeom>
                <a:avLst/>
                <a:gdLst>
                  <a:gd name="T0" fmla="*/ 21 w 31"/>
                  <a:gd name="T1" fmla="*/ 66 h 97"/>
                  <a:gd name="T2" fmla="*/ 14 w 31"/>
                  <a:gd name="T3" fmla="*/ 81 h 97"/>
                  <a:gd name="T4" fmla="*/ 8 w 31"/>
                  <a:gd name="T5" fmla="*/ 87 h 97"/>
                  <a:gd name="T6" fmla="*/ 4 w 31"/>
                  <a:gd name="T7" fmla="*/ 95 h 97"/>
                  <a:gd name="T8" fmla="*/ 2 w 31"/>
                  <a:gd name="T9" fmla="*/ 96 h 97"/>
                  <a:gd name="T10" fmla="*/ 1 w 31"/>
                  <a:gd name="T11" fmla="*/ 94 h 97"/>
                  <a:gd name="T12" fmla="*/ 2 w 31"/>
                  <a:gd name="T13" fmla="*/ 78 h 97"/>
                  <a:gd name="T14" fmla="*/ 11 w 31"/>
                  <a:gd name="T15" fmla="*/ 38 h 97"/>
                  <a:gd name="T16" fmla="*/ 26 w 31"/>
                  <a:gd name="T17" fmla="*/ 0 h 97"/>
                  <a:gd name="T18" fmla="*/ 26 w 31"/>
                  <a:gd name="T19" fmla="*/ 9 h 97"/>
                  <a:gd name="T20" fmla="*/ 23 w 31"/>
                  <a:gd name="T21" fmla="*/ 25 h 97"/>
                  <a:gd name="T22" fmla="*/ 19 w 31"/>
                  <a:gd name="T23" fmla="*/ 46 h 97"/>
                  <a:gd name="T24" fmla="*/ 19 w 31"/>
                  <a:gd name="T25" fmla="*/ 49 h 97"/>
                  <a:gd name="T26" fmla="*/ 22 w 31"/>
                  <a:gd name="T27" fmla="*/ 49 h 97"/>
                  <a:gd name="T28" fmla="*/ 30 w 31"/>
                  <a:gd name="T29" fmla="*/ 44 h 97"/>
                  <a:gd name="T30" fmla="*/ 23 w 31"/>
                  <a:gd name="T31" fmla="*/ 53 h 97"/>
                  <a:gd name="T32" fmla="*/ 21 w 31"/>
                  <a:gd name="T33" fmla="*/ 6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97">
                    <a:moveTo>
                      <a:pt x="21" y="66"/>
                    </a:moveTo>
                    <a:cubicBezTo>
                      <a:pt x="17" y="70"/>
                      <a:pt x="16" y="76"/>
                      <a:pt x="14" y="81"/>
                    </a:cubicBezTo>
                    <a:cubicBezTo>
                      <a:pt x="10" y="81"/>
                      <a:pt x="9" y="84"/>
                      <a:pt x="8" y="87"/>
                    </a:cubicBezTo>
                    <a:cubicBezTo>
                      <a:pt x="7" y="90"/>
                      <a:pt x="6" y="93"/>
                      <a:pt x="4" y="95"/>
                    </a:cubicBezTo>
                    <a:cubicBezTo>
                      <a:pt x="4" y="96"/>
                      <a:pt x="3" y="97"/>
                      <a:pt x="2" y="96"/>
                    </a:cubicBezTo>
                    <a:cubicBezTo>
                      <a:pt x="1" y="96"/>
                      <a:pt x="0" y="95"/>
                      <a:pt x="1" y="94"/>
                    </a:cubicBezTo>
                    <a:cubicBezTo>
                      <a:pt x="2" y="89"/>
                      <a:pt x="0" y="83"/>
                      <a:pt x="2" y="78"/>
                    </a:cubicBezTo>
                    <a:cubicBezTo>
                      <a:pt x="5" y="64"/>
                      <a:pt x="8" y="51"/>
                      <a:pt x="11" y="38"/>
                    </a:cubicBezTo>
                    <a:cubicBezTo>
                      <a:pt x="13" y="25"/>
                      <a:pt x="18" y="12"/>
                      <a:pt x="26" y="0"/>
                    </a:cubicBezTo>
                    <a:cubicBezTo>
                      <a:pt x="29" y="3"/>
                      <a:pt x="29" y="5"/>
                      <a:pt x="26" y="9"/>
                    </a:cubicBezTo>
                    <a:cubicBezTo>
                      <a:pt x="23" y="13"/>
                      <a:pt x="23" y="19"/>
                      <a:pt x="23" y="25"/>
                    </a:cubicBezTo>
                    <a:cubicBezTo>
                      <a:pt x="23" y="32"/>
                      <a:pt x="21" y="39"/>
                      <a:pt x="19" y="46"/>
                    </a:cubicBezTo>
                    <a:cubicBezTo>
                      <a:pt x="18" y="47"/>
                      <a:pt x="18" y="48"/>
                      <a:pt x="19" y="49"/>
                    </a:cubicBezTo>
                    <a:cubicBezTo>
                      <a:pt x="20" y="50"/>
                      <a:pt x="21" y="49"/>
                      <a:pt x="22" y="49"/>
                    </a:cubicBezTo>
                    <a:cubicBezTo>
                      <a:pt x="25" y="48"/>
                      <a:pt x="27" y="45"/>
                      <a:pt x="30" y="44"/>
                    </a:cubicBezTo>
                    <a:cubicBezTo>
                      <a:pt x="31" y="50"/>
                      <a:pt x="24" y="48"/>
                      <a:pt x="23" y="53"/>
                    </a:cubicBezTo>
                    <a:cubicBezTo>
                      <a:pt x="22" y="57"/>
                      <a:pt x="22" y="61"/>
                      <a:pt x="21" y="66"/>
                    </a:cubicBezTo>
                    <a:close/>
                  </a:path>
                </a:pathLst>
              </a:custGeom>
              <a:solidFill>
                <a:srgbClr val="5E45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99" name="Freeform 846"/>
              <p:cNvSpPr>
                <a:spLocks/>
              </p:cNvSpPr>
              <p:nvPr/>
            </p:nvSpPr>
            <p:spPr bwMode="auto">
              <a:xfrm>
                <a:off x="4512" y="1382"/>
                <a:ext cx="157" cy="130"/>
              </a:xfrm>
              <a:custGeom>
                <a:avLst/>
                <a:gdLst>
                  <a:gd name="T0" fmla="*/ 86 w 108"/>
                  <a:gd name="T1" fmla="*/ 90 h 90"/>
                  <a:gd name="T2" fmla="*/ 85 w 108"/>
                  <a:gd name="T3" fmla="*/ 86 h 90"/>
                  <a:gd name="T4" fmla="*/ 82 w 108"/>
                  <a:gd name="T5" fmla="*/ 78 h 90"/>
                  <a:gd name="T6" fmla="*/ 70 w 108"/>
                  <a:gd name="T7" fmla="*/ 72 h 90"/>
                  <a:gd name="T8" fmla="*/ 68 w 108"/>
                  <a:gd name="T9" fmla="*/ 69 h 90"/>
                  <a:gd name="T10" fmla="*/ 60 w 108"/>
                  <a:gd name="T11" fmla="*/ 67 h 90"/>
                  <a:gd name="T12" fmla="*/ 59 w 108"/>
                  <a:gd name="T13" fmla="*/ 70 h 90"/>
                  <a:gd name="T14" fmla="*/ 38 w 108"/>
                  <a:gd name="T15" fmla="*/ 71 h 90"/>
                  <a:gd name="T16" fmla="*/ 35 w 108"/>
                  <a:gd name="T17" fmla="*/ 77 h 90"/>
                  <a:gd name="T18" fmla="*/ 41 w 108"/>
                  <a:gd name="T19" fmla="*/ 78 h 90"/>
                  <a:gd name="T20" fmla="*/ 32 w 108"/>
                  <a:gd name="T21" fmla="*/ 79 h 90"/>
                  <a:gd name="T22" fmla="*/ 36 w 108"/>
                  <a:gd name="T23" fmla="*/ 80 h 90"/>
                  <a:gd name="T24" fmla="*/ 28 w 108"/>
                  <a:gd name="T25" fmla="*/ 82 h 90"/>
                  <a:gd name="T26" fmla="*/ 35 w 108"/>
                  <a:gd name="T27" fmla="*/ 67 h 90"/>
                  <a:gd name="T28" fmla="*/ 30 w 108"/>
                  <a:gd name="T29" fmla="*/ 56 h 90"/>
                  <a:gd name="T30" fmla="*/ 28 w 108"/>
                  <a:gd name="T31" fmla="*/ 59 h 90"/>
                  <a:gd name="T32" fmla="*/ 23 w 108"/>
                  <a:gd name="T33" fmla="*/ 72 h 90"/>
                  <a:gd name="T34" fmla="*/ 23 w 108"/>
                  <a:gd name="T35" fmla="*/ 82 h 90"/>
                  <a:gd name="T36" fmla="*/ 14 w 108"/>
                  <a:gd name="T37" fmla="*/ 82 h 90"/>
                  <a:gd name="T38" fmla="*/ 12 w 108"/>
                  <a:gd name="T39" fmla="*/ 73 h 90"/>
                  <a:gd name="T40" fmla="*/ 2 w 108"/>
                  <a:gd name="T41" fmla="*/ 45 h 90"/>
                  <a:gd name="T42" fmla="*/ 10 w 108"/>
                  <a:gd name="T43" fmla="*/ 45 h 90"/>
                  <a:gd name="T44" fmla="*/ 14 w 108"/>
                  <a:gd name="T45" fmla="*/ 39 h 90"/>
                  <a:gd name="T46" fmla="*/ 17 w 108"/>
                  <a:gd name="T47" fmla="*/ 50 h 90"/>
                  <a:gd name="T48" fmla="*/ 12 w 108"/>
                  <a:gd name="T49" fmla="*/ 58 h 90"/>
                  <a:gd name="T50" fmla="*/ 16 w 108"/>
                  <a:gd name="T51" fmla="*/ 54 h 90"/>
                  <a:gd name="T52" fmla="*/ 20 w 108"/>
                  <a:gd name="T53" fmla="*/ 58 h 90"/>
                  <a:gd name="T54" fmla="*/ 22 w 108"/>
                  <a:gd name="T55" fmla="*/ 53 h 90"/>
                  <a:gd name="T56" fmla="*/ 20 w 108"/>
                  <a:gd name="T57" fmla="*/ 36 h 90"/>
                  <a:gd name="T58" fmla="*/ 19 w 108"/>
                  <a:gd name="T59" fmla="*/ 32 h 90"/>
                  <a:gd name="T60" fmla="*/ 22 w 108"/>
                  <a:gd name="T61" fmla="*/ 33 h 90"/>
                  <a:gd name="T62" fmla="*/ 22 w 108"/>
                  <a:gd name="T63" fmla="*/ 19 h 90"/>
                  <a:gd name="T64" fmla="*/ 25 w 108"/>
                  <a:gd name="T65" fmla="*/ 19 h 90"/>
                  <a:gd name="T66" fmla="*/ 28 w 108"/>
                  <a:gd name="T67" fmla="*/ 37 h 90"/>
                  <a:gd name="T68" fmla="*/ 31 w 108"/>
                  <a:gd name="T69" fmla="*/ 3 h 90"/>
                  <a:gd name="T70" fmla="*/ 35 w 108"/>
                  <a:gd name="T71" fmla="*/ 5 h 90"/>
                  <a:gd name="T72" fmla="*/ 39 w 108"/>
                  <a:gd name="T73" fmla="*/ 32 h 90"/>
                  <a:gd name="T74" fmla="*/ 42 w 108"/>
                  <a:gd name="T75" fmla="*/ 41 h 90"/>
                  <a:gd name="T76" fmla="*/ 47 w 108"/>
                  <a:gd name="T77" fmla="*/ 44 h 90"/>
                  <a:gd name="T78" fmla="*/ 74 w 108"/>
                  <a:gd name="T79" fmla="*/ 58 h 90"/>
                  <a:gd name="T80" fmla="*/ 91 w 108"/>
                  <a:gd name="T81" fmla="*/ 63 h 90"/>
                  <a:gd name="T82" fmla="*/ 94 w 108"/>
                  <a:gd name="T83" fmla="*/ 55 h 90"/>
                  <a:gd name="T84" fmla="*/ 86 w 108"/>
                  <a:gd name="T85" fmla="*/ 46 h 90"/>
                  <a:gd name="T86" fmla="*/ 95 w 108"/>
                  <a:gd name="T87" fmla="*/ 53 h 90"/>
                  <a:gd name="T88" fmla="*/ 107 w 108"/>
                  <a:gd name="T89" fmla="*/ 81 h 90"/>
                  <a:gd name="T90" fmla="*/ 93 w 108"/>
                  <a:gd name="T91" fmla="*/ 8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8" h="90">
                    <a:moveTo>
                      <a:pt x="93" y="87"/>
                    </a:moveTo>
                    <a:cubicBezTo>
                      <a:pt x="90" y="88"/>
                      <a:pt x="88" y="89"/>
                      <a:pt x="86" y="90"/>
                    </a:cubicBezTo>
                    <a:cubicBezTo>
                      <a:pt x="85" y="90"/>
                      <a:pt x="84" y="89"/>
                      <a:pt x="84" y="88"/>
                    </a:cubicBezTo>
                    <a:cubicBezTo>
                      <a:pt x="84" y="87"/>
                      <a:pt x="85" y="87"/>
                      <a:pt x="85" y="86"/>
                    </a:cubicBezTo>
                    <a:cubicBezTo>
                      <a:pt x="88" y="86"/>
                      <a:pt x="89" y="85"/>
                      <a:pt x="88" y="82"/>
                    </a:cubicBezTo>
                    <a:cubicBezTo>
                      <a:pt x="87" y="79"/>
                      <a:pt x="85" y="78"/>
                      <a:pt x="82" y="78"/>
                    </a:cubicBezTo>
                    <a:cubicBezTo>
                      <a:pt x="80" y="78"/>
                      <a:pt x="79" y="78"/>
                      <a:pt x="77" y="76"/>
                    </a:cubicBezTo>
                    <a:cubicBezTo>
                      <a:pt x="76" y="73"/>
                      <a:pt x="72" y="73"/>
                      <a:pt x="70" y="72"/>
                    </a:cubicBezTo>
                    <a:cubicBezTo>
                      <a:pt x="68" y="71"/>
                      <a:pt x="68" y="71"/>
                      <a:pt x="69" y="69"/>
                    </a:cubicBezTo>
                    <a:cubicBezTo>
                      <a:pt x="69" y="69"/>
                      <a:pt x="69" y="69"/>
                      <a:pt x="68" y="69"/>
                    </a:cubicBezTo>
                    <a:cubicBezTo>
                      <a:pt x="60" y="67"/>
                      <a:pt x="53" y="63"/>
                      <a:pt x="49" y="59"/>
                    </a:cubicBezTo>
                    <a:cubicBezTo>
                      <a:pt x="51" y="61"/>
                      <a:pt x="55" y="64"/>
                      <a:pt x="60" y="67"/>
                    </a:cubicBezTo>
                    <a:cubicBezTo>
                      <a:pt x="60" y="67"/>
                      <a:pt x="61" y="67"/>
                      <a:pt x="61" y="68"/>
                    </a:cubicBezTo>
                    <a:cubicBezTo>
                      <a:pt x="61" y="69"/>
                      <a:pt x="60" y="69"/>
                      <a:pt x="59" y="70"/>
                    </a:cubicBezTo>
                    <a:cubicBezTo>
                      <a:pt x="57" y="70"/>
                      <a:pt x="54" y="70"/>
                      <a:pt x="52" y="70"/>
                    </a:cubicBezTo>
                    <a:cubicBezTo>
                      <a:pt x="47" y="71"/>
                      <a:pt x="43" y="70"/>
                      <a:pt x="38" y="71"/>
                    </a:cubicBezTo>
                    <a:cubicBezTo>
                      <a:pt x="39" y="72"/>
                      <a:pt x="41" y="73"/>
                      <a:pt x="41" y="74"/>
                    </a:cubicBezTo>
                    <a:cubicBezTo>
                      <a:pt x="40" y="77"/>
                      <a:pt x="37" y="77"/>
                      <a:pt x="35" y="77"/>
                    </a:cubicBezTo>
                    <a:cubicBezTo>
                      <a:pt x="36" y="77"/>
                      <a:pt x="37" y="77"/>
                      <a:pt x="38" y="77"/>
                    </a:cubicBezTo>
                    <a:cubicBezTo>
                      <a:pt x="40" y="76"/>
                      <a:pt x="41" y="76"/>
                      <a:pt x="41" y="78"/>
                    </a:cubicBezTo>
                    <a:cubicBezTo>
                      <a:pt x="42" y="80"/>
                      <a:pt x="40" y="80"/>
                      <a:pt x="39" y="80"/>
                    </a:cubicBezTo>
                    <a:cubicBezTo>
                      <a:pt x="36" y="80"/>
                      <a:pt x="34" y="79"/>
                      <a:pt x="32" y="79"/>
                    </a:cubicBezTo>
                    <a:cubicBezTo>
                      <a:pt x="32" y="79"/>
                      <a:pt x="33" y="79"/>
                      <a:pt x="34" y="79"/>
                    </a:cubicBezTo>
                    <a:cubicBezTo>
                      <a:pt x="35" y="79"/>
                      <a:pt x="36" y="79"/>
                      <a:pt x="36" y="80"/>
                    </a:cubicBezTo>
                    <a:cubicBezTo>
                      <a:pt x="36" y="81"/>
                      <a:pt x="35" y="81"/>
                      <a:pt x="34" y="82"/>
                    </a:cubicBezTo>
                    <a:cubicBezTo>
                      <a:pt x="32" y="82"/>
                      <a:pt x="30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5" y="74"/>
                      <a:pt x="28" y="68"/>
                      <a:pt x="35" y="67"/>
                    </a:cubicBezTo>
                    <a:cubicBezTo>
                      <a:pt x="27" y="67"/>
                      <a:pt x="32" y="62"/>
                      <a:pt x="32" y="61"/>
                    </a:cubicBezTo>
                    <a:cubicBezTo>
                      <a:pt x="33" y="58"/>
                      <a:pt x="32" y="57"/>
                      <a:pt x="30" y="56"/>
                    </a:cubicBezTo>
                    <a:cubicBezTo>
                      <a:pt x="29" y="56"/>
                      <a:pt x="28" y="56"/>
                      <a:pt x="27" y="56"/>
                    </a:cubicBezTo>
                    <a:cubicBezTo>
                      <a:pt x="27" y="57"/>
                      <a:pt x="27" y="58"/>
                      <a:pt x="28" y="59"/>
                    </a:cubicBezTo>
                    <a:cubicBezTo>
                      <a:pt x="30" y="60"/>
                      <a:pt x="29" y="62"/>
                      <a:pt x="28" y="64"/>
                    </a:cubicBezTo>
                    <a:cubicBezTo>
                      <a:pt x="26" y="66"/>
                      <a:pt x="25" y="70"/>
                      <a:pt x="23" y="72"/>
                    </a:cubicBezTo>
                    <a:cubicBezTo>
                      <a:pt x="21" y="73"/>
                      <a:pt x="21" y="75"/>
                      <a:pt x="23" y="76"/>
                    </a:cubicBezTo>
                    <a:cubicBezTo>
                      <a:pt x="24" y="78"/>
                      <a:pt x="24" y="80"/>
                      <a:pt x="23" y="82"/>
                    </a:cubicBezTo>
                    <a:cubicBezTo>
                      <a:pt x="21" y="83"/>
                      <a:pt x="19" y="83"/>
                      <a:pt x="17" y="82"/>
                    </a:cubicBezTo>
                    <a:cubicBezTo>
                      <a:pt x="16" y="82"/>
                      <a:pt x="15" y="80"/>
                      <a:pt x="14" y="82"/>
                    </a:cubicBezTo>
                    <a:cubicBezTo>
                      <a:pt x="11" y="80"/>
                      <a:pt x="11" y="78"/>
                      <a:pt x="12" y="76"/>
                    </a:cubicBezTo>
                    <a:cubicBezTo>
                      <a:pt x="12" y="75"/>
                      <a:pt x="13" y="73"/>
                      <a:pt x="12" y="73"/>
                    </a:cubicBezTo>
                    <a:cubicBezTo>
                      <a:pt x="11" y="72"/>
                      <a:pt x="11" y="74"/>
                      <a:pt x="9" y="75"/>
                    </a:cubicBezTo>
                    <a:cubicBezTo>
                      <a:pt x="9" y="64"/>
                      <a:pt x="0" y="56"/>
                      <a:pt x="2" y="45"/>
                    </a:cubicBezTo>
                    <a:cubicBezTo>
                      <a:pt x="3" y="46"/>
                      <a:pt x="4" y="48"/>
                      <a:pt x="7" y="48"/>
                    </a:cubicBezTo>
                    <a:cubicBezTo>
                      <a:pt x="10" y="49"/>
                      <a:pt x="11" y="48"/>
                      <a:pt x="10" y="45"/>
                    </a:cubicBezTo>
                    <a:cubicBezTo>
                      <a:pt x="9" y="42"/>
                      <a:pt x="11" y="40"/>
                      <a:pt x="12" y="38"/>
                    </a:cubicBezTo>
                    <a:cubicBezTo>
                      <a:pt x="12" y="36"/>
                      <a:pt x="13" y="37"/>
                      <a:pt x="14" y="39"/>
                    </a:cubicBezTo>
                    <a:cubicBezTo>
                      <a:pt x="16" y="42"/>
                      <a:pt x="17" y="44"/>
                      <a:pt x="19" y="47"/>
                    </a:cubicBezTo>
                    <a:cubicBezTo>
                      <a:pt x="20" y="49"/>
                      <a:pt x="19" y="49"/>
                      <a:pt x="17" y="50"/>
                    </a:cubicBezTo>
                    <a:cubicBezTo>
                      <a:pt x="14" y="50"/>
                      <a:pt x="10" y="50"/>
                      <a:pt x="10" y="55"/>
                    </a:cubicBezTo>
                    <a:cubicBezTo>
                      <a:pt x="11" y="56"/>
                      <a:pt x="10" y="58"/>
                      <a:pt x="12" y="58"/>
                    </a:cubicBezTo>
                    <a:cubicBezTo>
                      <a:pt x="14" y="58"/>
                      <a:pt x="14" y="57"/>
                      <a:pt x="15" y="56"/>
                    </a:cubicBezTo>
                    <a:cubicBezTo>
                      <a:pt x="15" y="55"/>
                      <a:pt x="15" y="54"/>
                      <a:pt x="16" y="54"/>
                    </a:cubicBezTo>
                    <a:cubicBezTo>
                      <a:pt x="18" y="54"/>
                      <a:pt x="16" y="56"/>
                      <a:pt x="18" y="57"/>
                    </a:cubicBezTo>
                    <a:cubicBezTo>
                      <a:pt x="18" y="57"/>
                      <a:pt x="19" y="58"/>
                      <a:pt x="20" y="58"/>
                    </a:cubicBezTo>
                    <a:cubicBezTo>
                      <a:pt x="20" y="57"/>
                      <a:pt x="20" y="56"/>
                      <a:pt x="20" y="56"/>
                    </a:cubicBezTo>
                    <a:cubicBezTo>
                      <a:pt x="18" y="53"/>
                      <a:pt x="18" y="51"/>
                      <a:pt x="22" y="53"/>
                    </a:cubicBezTo>
                    <a:cubicBezTo>
                      <a:pt x="24" y="53"/>
                      <a:pt x="25" y="53"/>
                      <a:pt x="25" y="51"/>
                    </a:cubicBezTo>
                    <a:cubicBezTo>
                      <a:pt x="23" y="46"/>
                      <a:pt x="21" y="41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5"/>
                      <a:pt x="18" y="34"/>
                      <a:pt x="19" y="32"/>
                    </a:cubicBezTo>
                    <a:cubicBezTo>
                      <a:pt x="20" y="32"/>
                      <a:pt x="20" y="32"/>
                      <a:pt x="21" y="31"/>
                    </a:cubicBezTo>
                    <a:cubicBezTo>
                      <a:pt x="22" y="32"/>
                      <a:pt x="22" y="32"/>
                      <a:pt x="22" y="33"/>
                    </a:cubicBezTo>
                    <a:cubicBezTo>
                      <a:pt x="22" y="33"/>
                      <a:pt x="22" y="32"/>
                      <a:pt x="22" y="32"/>
                    </a:cubicBezTo>
                    <a:cubicBezTo>
                      <a:pt x="21" y="28"/>
                      <a:pt x="22" y="23"/>
                      <a:pt x="22" y="19"/>
                    </a:cubicBezTo>
                    <a:cubicBezTo>
                      <a:pt x="22" y="18"/>
                      <a:pt x="23" y="17"/>
                      <a:pt x="24" y="17"/>
                    </a:cubicBezTo>
                    <a:cubicBezTo>
                      <a:pt x="25" y="17"/>
                      <a:pt x="25" y="18"/>
                      <a:pt x="25" y="19"/>
                    </a:cubicBezTo>
                    <a:cubicBezTo>
                      <a:pt x="24" y="23"/>
                      <a:pt x="25" y="26"/>
                      <a:pt x="25" y="30"/>
                    </a:cubicBezTo>
                    <a:cubicBezTo>
                      <a:pt x="25" y="33"/>
                      <a:pt x="25" y="36"/>
                      <a:pt x="28" y="37"/>
                    </a:cubicBezTo>
                    <a:cubicBezTo>
                      <a:pt x="24" y="33"/>
                      <a:pt x="24" y="26"/>
                      <a:pt x="25" y="21"/>
                    </a:cubicBezTo>
                    <a:cubicBezTo>
                      <a:pt x="26" y="15"/>
                      <a:pt x="26" y="8"/>
                      <a:pt x="31" y="3"/>
                    </a:cubicBezTo>
                    <a:cubicBezTo>
                      <a:pt x="32" y="2"/>
                      <a:pt x="32" y="0"/>
                      <a:pt x="34" y="1"/>
                    </a:cubicBezTo>
                    <a:cubicBezTo>
                      <a:pt x="36" y="2"/>
                      <a:pt x="35" y="4"/>
                      <a:pt x="35" y="5"/>
                    </a:cubicBezTo>
                    <a:cubicBezTo>
                      <a:pt x="34" y="9"/>
                      <a:pt x="34" y="12"/>
                      <a:pt x="34" y="16"/>
                    </a:cubicBezTo>
                    <a:cubicBezTo>
                      <a:pt x="35" y="22"/>
                      <a:pt x="37" y="27"/>
                      <a:pt x="39" y="32"/>
                    </a:cubicBezTo>
                    <a:cubicBezTo>
                      <a:pt x="41" y="34"/>
                      <a:pt x="43" y="36"/>
                      <a:pt x="42" y="40"/>
                    </a:cubicBezTo>
                    <a:cubicBezTo>
                      <a:pt x="41" y="40"/>
                      <a:pt x="42" y="40"/>
                      <a:pt x="42" y="41"/>
                    </a:cubicBezTo>
                    <a:cubicBezTo>
                      <a:pt x="44" y="41"/>
                      <a:pt x="45" y="42"/>
                      <a:pt x="46" y="43"/>
                    </a:cubicBezTo>
                    <a:cubicBezTo>
                      <a:pt x="47" y="43"/>
                      <a:pt x="47" y="44"/>
                      <a:pt x="47" y="44"/>
                    </a:cubicBezTo>
                    <a:cubicBezTo>
                      <a:pt x="49" y="47"/>
                      <a:pt x="52" y="49"/>
                      <a:pt x="55" y="51"/>
                    </a:cubicBezTo>
                    <a:cubicBezTo>
                      <a:pt x="61" y="53"/>
                      <a:pt x="68" y="55"/>
                      <a:pt x="74" y="58"/>
                    </a:cubicBezTo>
                    <a:cubicBezTo>
                      <a:pt x="78" y="58"/>
                      <a:pt x="80" y="61"/>
                      <a:pt x="83" y="62"/>
                    </a:cubicBezTo>
                    <a:cubicBezTo>
                      <a:pt x="85" y="64"/>
                      <a:pt x="88" y="63"/>
                      <a:pt x="91" y="63"/>
                    </a:cubicBezTo>
                    <a:cubicBezTo>
                      <a:pt x="95" y="62"/>
                      <a:pt x="95" y="62"/>
                      <a:pt x="94" y="57"/>
                    </a:cubicBezTo>
                    <a:cubicBezTo>
                      <a:pt x="94" y="56"/>
                      <a:pt x="94" y="55"/>
                      <a:pt x="94" y="55"/>
                    </a:cubicBezTo>
                    <a:cubicBezTo>
                      <a:pt x="91" y="53"/>
                      <a:pt x="89" y="51"/>
                      <a:pt x="87" y="49"/>
                    </a:cubicBezTo>
                    <a:cubicBezTo>
                      <a:pt x="86" y="48"/>
                      <a:pt x="85" y="48"/>
                      <a:pt x="86" y="46"/>
                    </a:cubicBezTo>
                    <a:cubicBezTo>
                      <a:pt x="87" y="45"/>
                      <a:pt x="88" y="47"/>
                      <a:pt x="88" y="47"/>
                    </a:cubicBezTo>
                    <a:cubicBezTo>
                      <a:pt x="90" y="49"/>
                      <a:pt x="92" y="51"/>
                      <a:pt x="95" y="53"/>
                    </a:cubicBezTo>
                    <a:cubicBezTo>
                      <a:pt x="102" y="59"/>
                      <a:pt x="104" y="68"/>
                      <a:pt x="107" y="77"/>
                    </a:cubicBezTo>
                    <a:cubicBezTo>
                      <a:pt x="108" y="79"/>
                      <a:pt x="107" y="80"/>
                      <a:pt x="107" y="81"/>
                    </a:cubicBezTo>
                    <a:cubicBezTo>
                      <a:pt x="103" y="82"/>
                      <a:pt x="100" y="83"/>
                      <a:pt x="97" y="85"/>
                    </a:cubicBezTo>
                    <a:cubicBezTo>
                      <a:pt x="96" y="87"/>
                      <a:pt x="94" y="87"/>
                      <a:pt x="93" y="87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0" name="Freeform 847"/>
              <p:cNvSpPr>
                <a:spLocks/>
              </p:cNvSpPr>
              <p:nvPr/>
            </p:nvSpPr>
            <p:spPr bwMode="auto">
              <a:xfrm>
                <a:off x="4797" y="1574"/>
                <a:ext cx="12" cy="4"/>
              </a:xfrm>
              <a:custGeom>
                <a:avLst/>
                <a:gdLst>
                  <a:gd name="T0" fmla="*/ 0 w 8"/>
                  <a:gd name="T1" fmla="*/ 1 h 3"/>
                  <a:gd name="T2" fmla="*/ 8 w 8"/>
                  <a:gd name="T3" fmla="*/ 0 h 3"/>
                  <a:gd name="T4" fmla="*/ 0 w 8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3">
                    <a:moveTo>
                      <a:pt x="0" y="1"/>
                    </a:moveTo>
                    <a:cubicBezTo>
                      <a:pt x="3" y="0"/>
                      <a:pt x="5" y="0"/>
                      <a:pt x="8" y="0"/>
                    </a:cubicBezTo>
                    <a:cubicBezTo>
                      <a:pt x="5" y="1"/>
                      <a:pt x="3" y="3"/>
                      <a:pt x="0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1" name="Freeform 848"/>
              <p:cNvSpPr>
                <a:spLocks/>
              </p:cNvSpPr>
              <p:nvPr/>
            </p:nvSpPr>
            <p:spPr bwMode="auto">
              <a:xfrm>
                <a:off x="4455" y="2489"/>
                <a:ext cx="1" cy="18"/>
              </a:xfrm>
              <a:custGeom>
                <a:avLst/>
                <a:gdLst>
                  <a:gd name="T0" fmla="*/ 1 w 1"/>
                  <a:gd name="T1" fmla="*/ 0 h 13"/>
                  <a:gd name="T2" fmla="*/ 1 w 1"/>
                  <a:gd name="T3" fmla="*/ 13 h 13"/>
                  <a:gd name="T4" fmla="*/ 0 w 1"/>
                  <a:gd name="T5" fmla="*/ 13 h 13"/>
                  <a:gd name="T6" fmla="*/ 0 w 1"/>
                  <a:gd name="T7" fmla="*/ 0 h 13"/>
                  <a:gd name="T8" fmla="*/ 1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1" y="0"/>
                    </a:moveTo>
                    <a:cubicBezTo>
                      <a:pt x="1" y="4"/>
                      <a:pt x="1" y="9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2" name="Freeform 849"/>
              <p:cNvSpPr>
                <a:spLocks/>
              </p:cNvSpPr>
              <p:nvPr/>
            </p:nvSpPr>
            <p:spPr bwMode="auto">
              <a:xfrm>
                <a:off x="4793" y="1619"/>
                <a:ext cx="13" cy="33"/>
              </a:xfrm>
              <a:custGeom>
                <a:avLst/>
                <a:gdLst>
                  <a:gd name="T0" fmla="*/ 8 w 9"/>
                  <a:gd name="T1" fmla="*/ 23 h 23"/>
                  <a:gd name="T2" fmla="*/ 4 w 9"/>
                  <a:gd name="T3" fmla="*/ 7 h 23"/>
                  <a:gd name="T4" fmla="*/ 3 w 9"/>
                  <a:gd name="T5" fmla="*/ 0 h 23"/>
                  <a:gd name="T6" fmla="*/ 9 w 9"/>
                  <a:gd name="T7" fmla="*/ 20 h 23"/>
                  <a:gd name="T8" fmla="*/ 8 w 9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3">
                    <a:moveTo>
                      <a:pt x="8" y="23"/>
                    </a:moveTo>
                    <a:cubicBezTo>
                      <a:pt x="6" y="18"/>
                      <a:pt x="5" y="13"/>
                      <a:pt x="4" y="7"/>
                    </a:cubicBezTo>
                    <a:cubicBezTo>
                      <a:pt x="4" y="5"/>
                      <a:pt x="0" y="3"/>
                      <a:pt x="3" y="0"/>
                    </a:cubicBezTo>
                    <a:cubicBezTo>
                      <a:pt x="6" y="6"/>
                      <a:pt x="6" y="13"/>
                      <a:pt x="9" y="20"/>
                    </a:cubicBezTo>
                    <a:cubicBezTo>
                      <a:pt x="9" y="21"/>
                      <a:pt x="9" y="22"/>
                      <a:pt x="8" y="23"/>
                    </a:cubicBezTo>
                    <a:close/>
                  </a:path>
                </a:pathLst>
              </a:custGeom>
              <a:solidFill>
                <a:srgbClr val="6B6D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3" name="Freeform 850"/>
              <p:cNvSpPr>
                <a:spLocks/>
              </p:cNvSpPr>
              <p:nvPr/>
            </p:nvSpPr>
            <p:spPr bwMode="auto">
              <a:xfrm>
                <a:off x="4881" y="1869"/>
                <a:ext cx="7" cy="10"/>
              </a:xfrm>
              <a:custGeom>
                <a:avLst/>
                <a:gdLst>
                  <a:gd name="T0" fmla="*/ 0 w 5"/>
                  <a:gd name="T1" fmla="*/ 2 h 7"/>
                  <a:gd name="T2" fmla="*/ 0 w 5"/>
                  <a:gd name="T3" fmla="*/ 0 h 7"/>
                  <a:gd name="T4" fmla="*/ 3 w 5"/>
                  <a:gd name="T5" fmla="*/ 2 h 7"/>
                  <a:gd name="T6" fmla="*/ 5 w 5"/>
                  <a:gd name="T7" fmla="*/ 6 h 7"/>
                  <a:gd name="T8" fmla="*/ 4 w 5"/>
                  <a:gd name="T9" fmla="*/ 7 h 7"/>
                  <a:gd name="T10" fmla="*/ 0 w 5"/>
                  <a:gd name="T1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4"/>
                      <a:pt x="4" y="5"/>
                      <a:pt x="5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2" y="5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E0D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4" name="Freeform 851"/>
              <p:cNvSpPr>
                <a:spLocks/>
              </p:cNvSpPr>
              <p:nvPr/>
            </p:nvSpPr>
            <p:spPr bwMode="auto">
              <a:xfrm>
                <a:off x="4187" y="1419"/>
                <a:ext cx="18" cy="6"/>
              </a:xfrm>
              <a:custGeom>
                <a:avLst/>
                <a:gdLst>
                  <a:gd name="T0" fmla="*/ 9 w 12"/>
                  <a:gd name="T1" fmla="*/ 1 h 4"/>
                  <a:gd name="T2" fmla="*/ 0 w 12"/>
                  <a:gd name="T3" fmla="*/ 4 h 4"/>
                  <a:gd name="T4" fmla="*/ 4 w 12"/>
                  <a:gd name="T5" fmla="*/ 1 h 4"/>
                  <a:gd name="T6" fmla="*/ 11 w 12"/>
                  <a:gd name="T7" fmla="*/ 0 h 4"/>
                  <a:gd name="T8" fmla="*/ 12 w 12"/>
                  <a:gd name="T9" fmla="*/ 0 h 4"/>
                  <a:gd name="T10" fmla="*/ 9 w 12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">
                    <a:moveTo>
                      <a:pt x="9" y="1"/>
                    </a:moveTo>
                    <a:cubicBezTo>
                      <a:pt x="6" y="1"/>
                      <a:pt x="3" y="4"/>
                      <a:pt x="0" y="4"/>
                    </a:cubicBezTo>
                    <a:cubicBezTo>
                      <a:pt x="1" y="3"/>
                      <a:pt x="2" y="1"/>
                      <a:pt x="4" y="1"/>
                    </a:cubicBezTo>
                    <a:cubicBezTo>
                      <a:pt x="6" y="0"/>
                      <a:pt x="9" y="0"/>
                      <a:pt x="11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352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5" name="Freeform 852"/>
              <p:cNvSpPr>
                <a:spLocks/>
              </p:cNvSpPr>
              <p:nvPr/>
            </p:nvSpPr>
            <p:spPr bwMode="auto">
              <a:xfrm>
                <a:off x="4663" y="1382"/>
                <a:ext cx="14" cy="50"/>
              </a:xfrm>
              <a:custGeom>
                <a:avLst/>
                <a:gdLst>
                  <a:gd name="T0" fmla="*/ 2 w 10"/>
                  <a:gd name="T1" fmla="*/ 16 h 35"/>
                  <a:gd name="T2" fmla="*/ 3 w 10"/>
                  <a:gd name="T3" fmla="*/ 7 h 35"/>
                  <a:gd name="T4" fmla="*/ 6 w 10"/>
                  <a:gd name="T5" fmla="*/ 0 h 35"/>
                  <a:gd name="T6" fmla="*/ 6 w 10"/>
                  <a:gd name="T7" fmla="*/ 3 h 35"/>
                  <a:gd name="T8" fmla="*/ 9 w 10"/>
                  <a:gd name="T9" fmla="*/ 24 h 35"/>
                  <a:gd name="T10" fmla="*/ 2 w 10"/>
                  <a:gd name="T11" fmla="*/ 35 h 35"/>
                  <a:gd name="T12" fmla="*/ 1 w 10"/>
                  <a:gd name="T13" fmla="*/ 32 h 35"/>
                  <a:gd name="T14" fmla="*/ 2 w 10"/>
                  <a:gd name="T15" fmla="*/ 20 h 35"/>
                  <a:gd name="T16" fmla="*/ 2 w 10"/>
                  <a:gd name="T17" fmla="*/ 1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2" y="16"/>
                    </a:moveTo>
                    <a:cubicBezTo>
                      <a:pt x="3" y="13"/>
                      <a:pt x="2" y="10"/>
                      <a:pt x="3" y="7"/>
                    </a:cubicBezTo>
                    <a:cubicBezTo>
                      <a:pt x="4" y="5"/>
                      <a:pt x="4" y="3"/>
                      <a:pt x="6" y="0"/>
                    </a:cubicBezTo>
                    <a:cubicBezTo>
                      <a:pt x="7" y="1"/>
                      <a:pt x="6" y="2"/>
                      <a:pt x="6" y="3"/>
                    </a:cubicBezTo>
                    <a:cubicBezTo>
                      <a:pt x="6" y="10"/>
                      <a:pt x="6" y="18"/>
                      <a:pt x="9" y="24"/>
                    </a:cubicBezTo>
                    <a:cubicBezTo>
                      <a:pt x="10" y="27"/>
                      <a:pt x="5" y="34"/>
                      <a:pt x="2" y="35"/>
                    </a:cubicBezTo>
                    <a:cubicBezTo>
                      <a:pt x="0" y="35"/>
                      <a:pt x="1" y="33"/>
                      <a:pt x="1" y="32"/>
                    </a:cubicBezTo>
                    <a:cubicBezTo>
                      <a:pt x="0" y="28"/>
                      <a:pt x="1" y="24"/>
                      <a:pt x="2" y="20"/>
                    </a:cubicBezTo>
                    <a:cubicBezTo>
                      <a:pt x="2" y="19"/>
                      <a:pt x="2" y="17"/>
                      <a:pt x="2" y="16"/>
                    </a:cubicBezTo>
                    <a:close/>
                  </a:path>
                </a:pathLst>
              </a:custGeom>
              <a:solidFill>
                <a:srgbClr val="4239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6" name="Freeform 853"/>
              <p:cNvSpPr>
                <a:spLocks/>
              </p:cNvSpPr>
              <p:nvPr/>
            </p:nvSpPr>
            <p:spPr bwMode="auto">
              <a:xfrm>
                <a:off x="4828" y="1903"/>
                <a:ext cx="10" cy="15"/>
              </a:xfrm>
              <a:custGeom>
                <a:avLst/>
                <a:gdLst>
                  <a:gd name="T0" fmla="*/ 2 w 7"/>
                  <a:gd name="T1" fmla="*/ 0 h 10"/>
                  <a:gd name="T2" fmla="*/ 6 w 7"/>
                  <a:gd name="T3" fmla="*/ 7 h 10"/>
                  <a:gd name="T4" fmla="*/ 6 w 7"/>
                  <a:gd name="T5" fmla="*/ 9 h 10"/>
                  <a:gd name="T6" fmla="*/ 4 w 7"/>
                  <a:gd name="T7" fmla="*/ 8 h 10"/>
                  <a:gd name="T8" fmla="*/ 2 w 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2" y="0"/>
                    </a:moveTo>
                    <a:cubicBezTo>
                      <a:pt x="4" y="3"/>
                      <a:pt x="5" y="5"/>
                      <a:pt x="6" y="7"/>
                    </a:cubicBezTo>
                    <a:cubicBezTo>
                      <a:pt x="7" y="8"/>
                      <a:pt x="6" y="9"/>
                      <a:pt x="6" y="9"/>
                    </a:cubicBezTo>
                    <a:cubicBezTo>
                      <a:pt x="4" y="10"/>
                      <a:pt x="4" y="8"/>
                      <a:pt x="4" y="8"/>
                    </a:cubicBezTo>
                    <a:cubicBezTo>
                      <a:pt x="3" y="6"/>
                      <a:pt x="0" y="4"/>
                      <a:pt x="2" y="0"/>
                    </a:cubicBezTo>
                    <a:close/>
                  </a:path>
                </a:pathLst>
              </a:custGeom>
              <a:solidFill>
                <a:srgbClr val="EDE8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7" name="Freeform 854"/>
              <p:cNvSpPr>
                <a:spLocks/>
              </p:cNvSpPr>
              <p:nvPr/>
            </p:nvSpPr>
            <p:spPr bwMode="auto">
              <a:xfrm>
                <a:off x="4833" y="1902"/>
                <a:ext cx="8" cy="11"/>
              </a:xfrm>
              <a:custGeom>
                <a:avLst/>
                <a:gdLst>
                  <a:gd name="T0" fmla="*/ 1 w 5"/>
                  <a:gd name="T1" fmla="*/ 0 h 8"/>
                  <a:gd name="T2" fmla="*/ 2 w 5"/>
                  <a:gd name="T3" fmla="*/ 1 h 8"/>
                  <a:gd name="T4" fmla="*/ 5 w 5"/>
                  <a:gd name="T5" fmla="*/ 8 h 8"/>
                  <a:gd name="T6" fmla="*/ 3 w 5"/>
                  <a:gd name="T7" fmla="*/ 8 h 8"/>
                  <a:gd name="T8" fmla="*/ 1 w 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1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3" y="3"/>
                      <a:pt x="5" y="5"/>
                      <a:pt x="5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2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F1ED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8" name="Freeform 855"/>
              <p:cNvSpPr>
                <a:spLocks/>
              </p:cNvSpPr>
              <p:nvPr/>
            </p:nvSpPr>
            <p:spPr bwMode="auto">
              <a:xfrm>
                <a:off x="4813" y="1900"/>
                <a:ext cx="10" cy="13"/>
              </a:xfrm>
              <a:custGeom>
                <a:avLst/>
                <a:gdLst>
                  <a:gd name="T0" fmla="*/ 2 w 7"/>
                  <a:gd name="T1" fmla="*/ 3 h 9"/>
                  <a:gd name="T2" fmla="*/ 3 w 7"/>
                  <a:gd name="T3" fmla="*/ 2 h 9"/>
                  <a:gd name="T4" fmla="*/ 4 w 7"/>
                  <a:gd name="T5" fmla="*/ 3 h 9"/>
                  <a:gd name="T6" fmla="*/ 5 w 7"/>
                  <a:gd name="T7" fmla="*/ 5 h 9"/>
                  <a:gd name="T8" fmla="*/ 6 w 7"/>
                  <a:gd name="T9" fmla="*/ 9 h 9"/>
                  <a:gd name="T10" fmla="*/ 2 w 7"/>
                  <a:gd name="T1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9">
                    <a:moveTo>
                      <a:pt x="2" y="3"/>
                    </a:moveTo>
                    <a:cubicBezTo>
                      <a:pt x="2" y="3"/>
                      <a:pt x="0" y="0"/>
                      <a:pt x="3" y="2"/>
                    </a:cubicBezTo>
                    <a:cubicBezTo>
                      <a:pt x="3" y="2"/>
                      <a:pt x="3" y="3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ubicBezTo>
                      <a:pt x="5" y="6"/>
                      <a:pt x="7" y="7"/>
                      <a:pt x="6" y="9"/>
                    </a:cubicBezTo>
                    <a:cubicBezTo>
                      <a:pt x="4" y="7"/>
                      <a:pt x="3" y="5"/>
                      <a:pt x="2" y="3"/>
                    </a:cubicBezTo>
                    <a:close/>
                  </a:path>
                </a:pathLst>
              </a:custGeom>
              <a:solidFill>
                <a:srgbClr val="615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09" name="Freeform 856"/>
              <p:cNvSpPr>
                <a:spLocks/>
              </p:cNvSpPr>
              <p:nvPr/>
            </p:nvSpPr>
            <p:spPr bwMode="auto">
              <a:xfrm>
                <a:off x="4666" y="1445"/>
                <a:ext cx="23" cy="12"/>
              </a:xfrm>
              <a:custGeom>
                <a:avLst/>
                <a:gdLst>
                  <a:gd name="T0" fmla="*/ 0 w 16"/>
                  <a:gd name="T1" fmla="*/ 1 h 8"/>
                  <a:gd name="T2" fmla="*/ 6 w 16"/>
                  <a:gd name="T3" fmla="*/ 1 h 8"/>
                  <a:gd name="T4" fmla="*/ 16 w 16"/>
                  <a:gd name="T5" fmla="*/ 8 h 8"/>
                  <a:gd name="T6" fmla="*/ 0 w 16"/>
                  <a:gd name="T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8">
                    <a:moveTo>
                      <a:pt x="0" y="1"/>
                    </a:moveTo>
                    <a:cubicBezTo>
                      <a:pt x="2" y="0"/>
                      <a:pt x="4" y="0"/>
                      <a:pt x="6" y="1"/>
                    </a:cubicBezTo>
                    <a:cubicBezTo>
                      <a:pt x="9" y="4"/>
                      <a:pt x="12" y="6"/>
                      <a:pt x="16" y="8"/>
                    </a:cubicBezTo>
                    <a:cubicBezTo>
                      <a:pt x="10" y="6"/>
                      <a:pt x="5" y="5"/>
                      <a:pt x="0" y="1"/>
                    </a:cubicBezTo>
                    <a:close/>
                  </a:path>
                </a:pathLst>
              </a:custGeom>
              <a:solidFill>
                <a:srgbClr val="C1B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0" name="Freeform 857"/>
              <p:cNvSpPr>
                <a:spLocks/>
              </p:cNvSpPr>
              <p:nvPr/>
            </p:nvSpPr>
            <p:spPr bwMode="auto">
              <a:xfrm>
                <a:off x="4647" y="1423"/>
                <a:ext cx="14" cy="19"/>
              </a:xfrm>
              <a:custGeom>
                <a:avLst/>
                <a:gdLst>
                  <a:gd name="T0" fmla="*/ 1 w 10"/>
                  <a:gd name="T1" fmla="*/ 10 h 13"/>
                  <a:gd name="T2" fmla="*/ 3 w 10"/>
                  <a:gd name="T3" fmla="*/ 5 h 13"/>
                  <a:gd name="T4" fmla="*/ 5 w 10"/>
                  <a:gd name="T5" fmla="*/ 8 h 13"/>
                  <a:gd name="T6" fmla="*/ 7 w 10"/>
                  <a:gd name="T7" fmla="*/ 0 h 13"/>
                  <a:gd name="T8" fmla="*/ 10 w 10"/>
                  <a:gd name="T9" fmla="*/ 9 h 13"/>
                  <a:gd name="T10" fmla="*/ 1 w 10"/>
                  <a:gd name="T11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3">
                    <a:moveTo>
                      <a:pt x="1" y="10"/>
                    </a:moveTo>
                    <a:cubicBezTo>
                      <a:pt x="0" y="7"/>
                      <a:pt x="2" y="7"/>
                      <a:pt x="3" y="5"/>
                    </a:cubicBezTo>
                    <a:cubicBezTo>
                      <a:pt x="4" y="6"/>
                      <a:pt x="4" y="7"/>
                      <a:pt x="5" y="8"/>
                    </a:cubicBezTo>
                    <a:cubicBezTo>
                      <a:pt x="7" y="6"/>
                      <a:pt x="7" y="3"/>
                      <a:pt x="7" y="0"/>
                    </a:cubicBezTo>
                    <a:cubicBezTo>
                      <a:pt x="10" y="3"/>
                      <a:pt x="6" y="7"/>
                      <a:pt x="10" y="9"/>
                    </a:cubicBezTo>
                    <a:cubicBezTo>
                      <a:pt x="7" y="12"/>
                      <a:pt x="4" y="13"/>
                      <a:pt x="1" y="10"/>
                    </a:cubicBezTo>
                    <a:close/>
                  </a:path>
                </a:pathLst>
              </a:custGeom>
              <a:solidFill>
                <a:srgbClr val="A098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1" name="Freeform 858"/>
              <p:cNvSpPr>
                <a:spLocks/>
              </p:cNvSpPr>
              <p:nvPr/>
            </p:nvSpPr>
            <p:spPr bwMode="auto">
              <a:xfrm>
                <a:off x="4962" y="2010"/>
                <a:ext cx="10" cy="6"/>
              </a:xfrm>
              <a:custGeom>
                <a:avLst/>
                <a:gdLst>
                  <a:gd name="T0" fmla="*/ 0 w 7"/>
                  <a:gd name="T1" fmla="*/ 3 h 4"/>
                  <a:gd name="T2" fmla="*/ 7 w 7"/>
                  <a:gd name="T3" fmla="*/ 3 h 4"/>
                  <a:gd name="T4" fmla="*/ 1 w 7"/>
                  <a:gd name="T5" fmla="*/ 3 h 4"/>
                  <a:gd name="T6" fmla="*/ 0 w 7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3"/>
                    </a:moveTo>
                    <a:cubicBezTo>
                      <a:pt x="3" y="1"/>
                      <a:pt x="5" y="0"/>
                      <a:pt x="7" y="3"/>
                    </a:cubicBezTo>
                    <a:cubicBezTo>
                      <a:pt x="4" y="4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2" name="Freeform 859"/>
              <p:cNvSpPr>
                <a:spLocks/>
              </p:cNvSpPr>
              <p:nvPr/>
            </p:nvSpPr>
            <p:spPr bwMode="auto">
              <a:xfrm>
                <a:off x="4923" y="1929"/>
                <a:ext cx="6" cy="12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0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3" y="2"/>
                      <a:pt x="3" y="5"/>
                      <a:pt x="4" y="8"/>
                    </a:cubicBezTo>
                    <a:cubicBezTo>
                      <a:pt x="2" y="6"/>
                      <a:pt x="1" y="3"/>
                      <a:pt x="0" y="0"/>
                    </a:cubicBezTo>
                    <a:close/>
                  </a:path>
                </a:pathLst>
              </a:custGeom>
              <a:solidFill>
                <a:srgbClr val="2A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3" name="Freeform 860"/>
              <p:cNvSpPr>
                <a:spLocks/>
              </p:cNvSpPr>
              <p:nvPr/>
            </p:nvSpPr>
            <p:spPr bwMode="auto">
              <a:xfrm>
                <a:off x="4883" y="1885"/>
                <a:ext cx="5" cy="5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1" y="4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DDD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4" name="Freeform 861"/>
              <p:cNvSpPr>
                <a:spLocks/>
              </p:cNvSpPr>
              <p:nvPr/>
            </p:nvSpPr>
            <p:spPr bwMode="auto">
              <a:xfrm>
                <a:off x="4436" y="1536"/>
                <a:ext cx="95" cy="116"/>
              </a:xfrm>
              <a:custGeom>
                <a:avLst/>
                <a:gdLst>
                  <a:gd name="T0" fmla="*/ 60 w 66"/>
                  <a:gd name="T1" fmla="*/ 13 h 80"/>
                  <a:gd name="T2" fmla="*/ 63 w 66"/>
                  <a:gd name="T3" fmla="*/ 49 h 80"/>
                  <a:gd name="T4" fmla="*/ 62 w 66"/>
                  <a:gd name="T5" fmla="*/ 75 h 80"/>
                  <a:gd name="T6" fmla="*/ 60 w 66"/>
                  <a:gd name="T7" fmla="*/ 76 h 80"/>
                  <a:gd name="T8" fmla="*/ 54 w 66"/>
                  <a:gd name="T9" fmla="*/ 66 h 80"/>
                  <a:gd name="T10" fmla="*/ 49 w 66"/>
                  <a:gd name="T11" fmla="*/ 59 h 80"/>
                  <a:gd name="T12" fmla="*/ 49 w 66"/>
                  <a:gd name="T13" fmla="*/ 60 h 80"/>
                  <a:gd name="T14" fmla="*/ 47 w 66"/>
                  <a:gd name="T15" fmla="*/ 62 h 80"/>
                  <a:gd name="T16" fmla="*/ 45 w 66"/>
                  <a:gd name="T17" fmla="*/ 65 h 80"/>
                  <a:gd name="T18" fmla="*/ 41 w 66"/>
                  <a:gd name="T19" fmla="*/ 66 h 80"/>
                  <a:gd name="T20" fmla="*/ 27 w 66"/>
                  <a:gd name="T21" fmla="*/ 65 h 80"/>
                  <a:gd name="T22" fmla="*/ 9 w 66"/>
                  <a:gd name="T23" fmla="*/ 78 h 80"/>
                  <a:gd name="T24" fmla="*/ 3 w 66"/>
                  <a:gd name="T25" fmla="*/ 75 h 80"/>
                  <a:gd name="T26" fmla="*/ 3 w 66"/>
                  <a:gd name="T27" fmla="*/ 66 h 80"/>
                  <a:gd name="T28" fmla="*/ 50 w 66"/>
                  <a:gd name="T29" fmla="*/ 46 h 80"/>
                  <a:gd name="T30" fmla="*/ 47 w 66"/>
                  <a:gd name="T31" fmla="*/ 46 h 80"/>
                  <a:gd name="T32" fmla="*/ 45 w 66"/>
                  <a:gd name="T33" fmla="*/ 43 h 80"/>
                  <a:gd name="T34" fmla="*/ 43 w 66"/>
                  <a:gd name="T35" fmla="*/ 43 h 80"/>
                  <a:gd name="T36" fmla="*/ 41 w 66"/>
                  <a:gd name="T37" fmla="*/ 40 h 80"/>
                  <a:gd name="T38" fmla="*/ 36 w 66"/>
                  <a:gd name="T39" fmla="*/ 43 h 80"/>
                  <a:gd name="T40" fmla="*/ 31 w 66"/>
                  <a:gd name="T41" fmla="*/ 44 h 80"/>
                  <a:gd name="T42" fmla="*/ 40 w 66"/>
                  <a:gd name="T43" fmla="*/ 33 h 80"/>
                  <a:gd name="T44" fmla="*/ 28 w 66"/>
                  <a:gd name="T45" fmla="*/ 40 h 80"/>
                  <a:gd name="T46" fmla="*/ 42 w 66"/>
                  <a:gd name="T47" fmla="*/ 21 h 80"/>
                  <a:gd name="T48" fmla="*/ 42 w 66"/>
                  <a:gd name="T49" fmla="*/ 21 h 80"/>
                  <a:gd name="T50" fmla="*/ 29 w 66"/>
                  <a:gd name="T51" fmla="*/ 37 h 80"/>
                  <a:gd name="T52" fmla="*/ 29 w 66"/>
                  <a:gd name="T53" fmla="*/ 30 h 80"/>
                  <a:gd name="T54" fmla="*/ 21 w 66"/>
                  <a:gd name="T55" fmla="*/ 36 h 80"/>
                  <a:gd name="T56" fmla="*/ 24 w 66"/>
                  <a:gd name="T57" fmla="*/ 29 h 80"/>
                  <a:gd name="T58" fmla="*/ 13 w 66"/>
                  <a:gd name="T59" fmla="*/ 35 h 80"/>
                  <a:gd name="T60" fmla="*/ 14 w 66"/>
                  <a:gd name="T61" fmla="*/ 31 h 80"/>
                  <a:gd name="T62" fmla="*/ 16 w 66"/>
                  <a:gd name="T63" fmla="*/ 25 h 80"/>
                  <a:gd name="T64" fmla="*/ 13 w 66"/>
                  <a:gd name="T65" fmla="*/ 17 h 80"/>
                  <a:gd name="T66" fmla="*/ 15 w 66"/>
                  <a:gd name="T67" fmla="*/ 6 h 80"/>
                  <a:gd name="T68" fmla="*/ 17 w 66"/>
                  <a:gd name="T69" fmla="*/ 4 h 80"/>
                  <a:gd name="T70" fmla="*/ 22 w 66"/>
                  <a:gd name="T71" fmla="*/ 5 h 80"/>
                  <a:gd name="T72" fmla="*/ 26 w 66"/>
                  <a:gd name="T73" fmla="*/ 4 h 80"/>
                  <a:gd name="T74" fmla="*/ 28 w 66"/>
                  <a:gd name="T75" fmla="*/ 10 h 80"/>
                  <a:gd name="T76" fmla="*/ 30 w 66"/>
                  <a:gd name="T77" fmla="*/ 4 h 80"/>
                  <a:gd name="T78" fmla="*/ 34 w 66"/>
                  <a:gd name="T79" fmla="*/ 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" h="80">
                    <a:moveTo>
                      <a:pt x="39" y="2"/>
                    </a:moveTo>
                    <a:cubicBezTo>
                      <a:pt x="46" y="6"/>
                      <a:pt x="52" y="11"/>
                      <a:pt x="60" y="13"/>
                    </a:cubicBezTo>
                    <a:cubicBezTo>
                      <a:pt x="65" y="15"/>
                      <a:pt x="66" y="18"/>
                      <a:pt x="66" y="23"/>
                    </a:cubicBezTo>
                    <a:cubicBezTo>
                      <a:pt x="66" y="32"/>
                      <a:pt x="66" y="40"/>
                      <a:pt x="63" y="49"/>
                    </a:cubicBezTo>
                    <a:cubicBezTo>
                      <a:pt x="63" y="50"/>
                      <a:pt x="63" y="52"/>
                      <a:pt x="63" y="53"/>
                    </a:cubicBezTo>
                    <a:cubicBezTo>
                      <a:pt x="65" y="61"/>
                      <a:pt x="61" y="68"/>
                      <a:pt x="62" y="75"/>
                    </a:cubicBezTo>
                    <a:cubicBezTo>
                      <a:pt x="63" y="76"/>
                      <a:pt x="63" y="77"/>
                      <a:pt x="62" y="77"/>
                    </a:cubicBezTo>
                    <a:cubicBezTo>
                      <a:pt x="61" y="78"/>
                      <a:pt x="61" y="77"/>
                      <a:pt x="60" y="76"/>
                    </a:cubicBezTo>
                    <a:cubicBezTo>
                      <a:pt x="60" y="75"/>
                      <a:pt x="60" y="74"/>
                      <a:pt x="60" y="73"/>
                    </a:cubicBezTo>
                    <a:cubicBezTo>
                      <a:pt x="59" y="70"/>
                      <a:pt x="59" y="66"/>
                      <a:pt x="54" y="66"/>
                    </a:cubicBezTo>
                    <a:cubicBezTo>
                      <a:pt x="53" y="66"/>
                      <a:pt x="52" y="65"/>
                      <a:pt x="51" y="64"/>
                    </a:cubicBezTo>
                    <a:cubicBezTo>
                      <a:pt x="51" y="62"/>
                      <a:pt x="50" y="61"/>
                      <a:pt x="49" y="59"/>
                    </a:cubicBezTo>
                    <a:cubicBezTo>
                      <a:pt x="47" y="58"/>
                      <a:pt x="46" y="56"/>
                      <a:pt x="47" y="53"/>
                    </a:cubicBezTo>
                    <a:cubicBezTo>
                      <a:pt x="46" y="57"/>
                      <a:pt x="48" y="58"/>
                      <a:pt x="49" y="60"/>
                    </a:cubicBezTo>
                    <a:cubicBezTo>
                      <a:pt x="50" y="61"/>
                      <a:pt x="52" y="62"/>
                      <a:pt x="50" y="63"/>
                    </a:cubicBezTo>
                    <a:cubicBezTo>
                      <a:pt x="49" y="64"/>
                      <a:pt x="48" y="63"/>
                      <a:pt x="47" y="62"/>
                    </a:cubicBezTo>
                    <a:cubicBezTo>
                      <a:pt x="48" y="63"/>
                      <a:pt x="50" y="64"/>
                      <a:pt x="48" y="66"/>
                    </a:cubicBezTo>
                    <a:cubicBezTo>
                      <a:pt x="47" y="67"/>
                      <a:pt x="46" y="66"/>
                      <a:pt x="45" y="65"/>
                    </a:cubicBezTo>
                    <a:cubicBezTo>
                      <a:pt x="44" y="64"/>
                      <a:pt x="43" y="63"/>
                      <a:pt x="42" y="62"/>
                    </a:cubicBezTo>
                    <a:cubicBezTo>
                      <a:pt x="41" y="63"/>
                      <a:pt x="42" y="65"/>
                      <a:pt x="41" y="66"/>
                    </a:cubicBezTo>
                    <a:cubicBezTo>
                      <a:pt x="39" y="66"/>
                      <a:pt x="38" y="66"/>
                      <a:pt x="37" y="65"/>
                    </a:cubicBezTo>
                    <a:cubicBezTo>
                      <a:pt x="33" y="64"/>
                      <a:pt x="30" y="64"/>
                      <a:pt x="27" y="65"/>
                    </a:cubicBezTo>
                    <a:cubicBezTo>
                      <a:pt x="23" y="67"/>
                      <a:pt x="19" y="69"/>
                      <a:pt x="16" y="72"/>
                    </a:cubicBezTo>
                    <a:cubicBezTo>
                      <a:pt x="14" y="74"/>
                      <a:pt x="12" y="76"/>
                      <a:pt x="9" y="78"/>
                    </a:cubicBezTo>
                    <a:cubicBezTo>
                      <a:pt x="7" y="80"/>
                      <a:pt x="5" y="80"/>
                      <a:pt x="4" y="77"/>
                    </a:cubicBezTo>
                    <a:cubicBezTo>
                      <a:pt x="4" y="76"/>
                      <a:pt x="3" y="75"/>
                      <a:pt x="3" y="75"/>
                    </a:cubicBezTo>
                    <a:cubicBezTo>
                      <a:pt x="2" y="73"/>
                      <a:pt x="0" y="71"/>
                      <a:pt x="1" y="69"/>
                    </a:cubicBezTo>
                    <a:cubicBezTo>
                      <a:pt x="2" y="67"/>
                      <a:pt x="2" y="66"/>
                      <a:pt x="3" y="66"/>
                    </a:cubicBezTo>
                    <a:cubicBezTo>
                      <a:pt x="11" y="65"/>
                      <a:pt x="18" y="61"/>
                      <a:pt x="25" y="58"/>
                    </a:cubicBezTo>
                    <a:cubicBezTo>
                      <a:pt x="34" y="54"/>
                      <a:pt x="42" y="51"/>
                      <a:pt x="50" y="46"/>
                    </a:cubicBezTo>
                    <a:cubicBezTo>
                      <a:pt x="52" y="44"/>
                      <a:pt x="55" y="42"/>
                      <a:pt x="56" y="41"/>
                    </a:cubicBezTo>
                    <a:cubicBezTo>
                      <a:pt x="54" y="42"/>
                      <a:pt x="51" y="44"/>
                      <a:pt x="47" y="46"/>
                    </a:cubicBezTo>
                    <a:cubicBezTo>
                      <a:pt x="46" y="46"/>
                      <a:pt x="45" y="47"/>
                      <a:pt x="44" y="46"/>
                    </a:cubicBezTo>
                    <a:cubicBezTo>
                      <a:pt x="43" y="45"/>
                      <a:pt x="44" y="44"/>
                      <a:pt x="45" y="43"/>
                    </a:cubicBezTo>
                    <a:cubicBezTo>
                      <a:pt x="48" y="41"/>
                      <a:pt x="50" y="39"/>
                      <a:pt x="51" y="38"/>
                    </a:cubicBezTo>
                    <a:cubicBezTo>
                      <a:pt x="49" y="40"/>
                      <a:pt x="46" y="41"/>
                      <a:pt x="43" y="43"/>
                    </a:cubicBezTo>
                    <a:cubicBezTo>
                      <a:pt x="42" y="44"/>
                      <a:pt x="41" y="44"/>
                      <a:pt x="40" y="43"/>
                    </a:cubicBezTo>
                    <a:cubicBezTo>
                      <a:pt x="39" y="42"/>
                      <a:pt x="40" y="41"/>
                      <a:pt x="41" y="40"/>
                    </a:cubicBezTo>
                    <a:cubicBezTo>
                      <a:pt x="43" y="37"/>
                      <a:pt x="46" y="35"/>
                      <a:pt x="48" y="33"/>
                    </a:cubicBezTo>
                    <a:cubicBezTo>
                      <a:pt x="44" y="36"/>
                      <a:pt x="41" y="41"/>
                      <a:pt x="36" y="43"/>
                    </a:cubicBezTo>
                    <a:cubicBezTo>
                      <a:pt x="35" y="43"/>
                      <a:pt x="34" y="44"/>
                      <a:pt x="33" y="44"/>
                    </a:cubicBezTo>
                    <a:cubicBezTo>
                      <a:pt x="32" y="45"/>
                      <a:pt x="31" y="45"/>
                      <a:pt x="31" y="44"/>
                    </a:cubicBezTo>
                    <a:cubicBezTo>
                      <a:pt x="30" y="43"/>
                      <a:pt x="31" y="42"/>
                      <a:pt x="32" y="42"/>
                    </a:cubicBezTo>
                    <a:cubicBezTo>
                      <a:pt x="35" y="39"/>
                      <a:pt x="37" y="36"/>
                      <a:pt x="40" y="33"/>
                    </a:cubicBezTo>
                    <a:cubicBezTo>
                      <a:pt x="37" y="36"/>
                      <a:pt x="35" y="40"/>
                      <a:pt x="30" y="41"/>
                    </a:cubicBezTo>
                    <a:cubicBezTo>
                      <a:pt x="29" y="41"/>
                      <a:pt x="29" y="40"/>
                      <a:pt x="28" y="40"/>
                    </a:cubicBezTo>
                    <a:cubicBezTo>
                      <a:pt x="29" y="36"/>
                      <a:pt x="32" y="35"/>
                      <a:pt x="34" y="33"/>
                    </a:cubicBezTo>
                    <a:cubicBezTo>
                      <a:pt x="37" y="29"/>
                      <a:pt x="40" y="25"/>
                      <a:pt x="42" y="21"/>
                    </a:cubicBezTo>
                    <a:cubicBezTo>
                      <a:pt x="42" y="20"/>
                      <a:pt x="41" y="20"/>
                      <a:pt x="42" y="20"/>
                    </a:cubicBezTo>
                    <a:cubicBezTo>
                      <a:pt x="42" y="20"/>
                      <a:pt x="42" y="21"/>
                      <a:pt x="42" y="21"/>
                    </a:cubicBezTo>
                    <a:cubicBezTo>
                      <a:pt x="40" y="25"/>
                      <a:pt x="37" y="29"/>
                      <a:pt x="34" y="32"/>
                    </a:cubicBezTo>
                    <a:cubicBezTo>
                      <a:pt x="33" y="34"/>
                      <a:pt x="31" y="36"/>
                      <a:pt x="29" y="37"/>
                    </a:cubicBezTo>
                    <a:cubicBezTo>
                      <a:pt x="28" y="39"/>
                      <a:pt x="26" y="40"/>
                      <a:pt x="24" y="39"/>
                    </a:cubicBezTo>
                    <a:cubicBezTo>
                      <a:pt x="24" y="34"/>
                      <a:pt x="28" y="33"/>
                      <a:pt x="29" y="30"/>
                    </a:cubicBezTo>
                    <a:cubicBezTo>
                      <a:pt x="28" y="32"/>
                      <a:pt x="26" y="34"/>
                      <a:pt x="23" y="36"/>
                    </a:cubicBezTo>
                    <a:cubicBezTo>
                      <a:pt x="22" y="36"/>
                      <a:pt x="21" y="36"/>
                      <a:pt x="21" y="36"/>
                    </a:cubicBezTo>
                    <a:cubicBezTo>
                      <a:pt x="20" y="35"/>
                      <a:pt x="20" y="34"/>
                      <a:pt x="21" y="33"/>
                    </a:cubicBezTo>
                    <a:cubicBezTo>
                      <a:pt x="22" y="31"/>
                      <a:pt x="23" y="30"/>
                      <a:pt x="24" y="29"/>
                    </a:cubicBezTo>
                    <a:cubicBezTo>
                      <a:pt x="23" y="32"/>
                      <a:pt x="19" y="33"/>
                      <a:pt x="16" y="35"/>
                    </a:cubicBezTo>
                    <a:cubicBezTo>
                      <a:pt x="15" y="35"/>
                      <a:pt x="14" y="36"/>
                      <a:pt x="13" y="35"/>
                    </a:cubicBezTo>
                    <a:cubicBezTo>
                      <a:pt x="12" y="34"/>
                      <a:pt x="13" y="33"/>
                      <a:pt x="14" y="33"/>
                    </a:cubicBezTo>
                    <a:cubicBezTo>
                      <a:pt x="14" y="32"/>
                      <a:pt x="15" y="32"/>
                      <a:pt x="14" y="31"/>
                    </a:cubicBezTo>
                    <a:cubicBezTo>
                      <a:pt x="11" y="28"/>
                      <a:pt x="13" y="27"/>
                      <a:pt x="15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5" y="25"/>
                      <a:pt x="15" y="25"/>
                    </a:cubicBezTo>
                    <a:cubicBezTo>
                      <a:pt x="11" y="23"/>
                      <a:pt x="9" y="21"/>
                      <a:pt x="13" y="17"/>
                    </a:cubicBezTo>
                    <a:cubicBezTo>
                      <a:pt x="13" y="16"/>
                      <a:pt x="13" y="15"/>
                      <a:pt x="13" y="14"/>
                    </a:cubicBezTo>
                    <a:cubicBezTo>
                      <a:pt x="14" y="11"/>
                      <a:pt x="15" y="8"/>
                      <a:pt x="15" y="6"/>
                    </a:cubicBezTo>
                    <a:cubicBezTo>
                      <a:pt x="15" y="4"/>
                      <a:pt x="15" y="3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6"/>
                      <a:pt x="17" y="9"/>
                      <a:pt x="19" y="9"/>
                    </a:cubicBezTo>
                    <a:cubicBezTo>
                      <a:pt x="22" y="9"/>
                      <a:pt x="22" y="6"/>
                      <a:pt x="22" y="5"/>
                    </a:cubicBezTo>
                    <a:cubicBezTo>
                      <a:pt x="23" y="4"/>
                      <a:pt x="23" y="3"/>
                      <a:pt x="24" y="3"/>
                    </a:cubicBezTo>
                    <a:cubicBezTo>
                      <a:pt x="25" y="3"/>
                      <a:pt x="25" y="4"/>
                      <a:pt x="26" y="4"/>
                    </a:cubicBezTo>
                    <a:cubicBezTo>
                      <a:pt x="26" y="5"/>
                      <a:pt x="26" y="6"/>
                      <a:pt x="26" y="7"/>
                    </a:cubicBezTo>
                    <a:cubicBezTo>
                      <a:pt x="27" y="8"/>
                      <a:pt x="26" y="10"/>
                      <a:pt x="28" y="10"/>
                    </a:cubicBezTo>
                    <a:cubicBezTo>
                      <a:pt x="30" y="10"/>
                      <a:pt x="30" y="8"/>
                      <a:pt x="30" y="7"/>
                    </a:cubicBezTo>
                    <a:cubicBezTo>
                      <a:pt x="31" y="6"/>
                      <a:pt x="30" y="5"/>
                      <a:pt x="30" y="4"/>
                    </a:cubicBezTo>
                    <a:cubicBezTo>
                      <a:pt x="31" y="3"/>
                      <a:pt x="30" y="1"/>
                      <a:pt x="32" y="1"/>
                    </a:cubicBezTo>
                    <a:cubicBezTo>
                      <a:pt x="33" y="0"/>
                      <a:pt x="34" y="1"/>
                      <a:pt x="34" y="2"/>
                    </a:cubicBezTo>
                    <a:cubicBezTo>
                      <a:pt x="36" y="5"/>
                      <a:pt x="37" y="3"/>
                      <a:pt x="39" y="2"/>
                    </a:cubicBezTo>
                    <a:close/>
                  </a:path>
                </a:pathLst>
              </a:custGeom>
              <a:solidFill>
                <a:srgbClr val="BCB4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5" name="Freeform 862"/>
              <p:cNvSpPr>
                <a:spLocks/>
              </p:cNvSpPr>
              <p:nvPr/>
            </p:nvSpPr>
            <p:spPr bwMode="auto">
              <a:xfrm>
                <a:off x="4453" y="1668"/>
                <a:ext cx="74" cy="82"/>
              </a:xfrm>
              <a:custGeom>
                <a:avLst/>
                <a:gdLst>
                  <a:gd name="T0" fmla="*/ 51 w 51"/>
                  <a:gd name="T1" fmla="*/ 14 h 57"/>
                  <a:gd name="T2" fmla="*/ 48 w 51"/>
                  <a:gd name="T3" fmla="*/ 51 h 57"/>
                  <a:gd name="T4" fmla="*/ 47 w 51"/>
                  <a:gd name="T5" fmla="*/ 57 h 57"/>
                  <a:gd name="T6" fmla="*/ 47 w 51"/>
                  <a:gd name="T7" fmla="*/ 46 h 57"/>
                  <a:gd name="T8" fmla="*/ 34 w 51"/>
                  <a:gd name="T9" fmla="*/ 51 h 57"/>
                  <a:gd name="T10" fmla="*/ 20 w 51"/>
                  <a:gd name="T11" fmla="*/ 47 h 57"/>
                  <a:gd name="T12" fmla="*/ 17 w 51"/>
                  <a:gd name="T13" fmla="*/ 49 h 57"/>
                  <a:gd name="T14" fmla="*/ 0 w 51"/>
                  <a:gd name="T15" fmla="*/ 9 h 57"/>
                  <a:gd name="T16" fmla="*/ 0 w 51"/>
                  <a:gd name="T17" fmla="*/ 6 h 57"/>
                  <a:gd name="T18" fmla="*/ 1 w 51"/>
                  <a:gd name="T19" fmla="*/ 5 h 57"/>
                  <a:gd name="T20" fmla="*/ 3 w 51"/>
                  <a:gd name="T21" fmla="*/ 9 h 57"/>
                  <a:gd name="T22" fmla="*/ 7 w 51"/>
                  <a:gd name="T23" fmla="*/ 9 h 57"/>
                  <a:gd name="T24" fmla="*/ 36 w 51"/>
                  <a:gd name="T25" fmla="*/ 3 h 57"/>
                  <a:gd name="T26" fmla="*/ 43 w 51"/>
                  <a:gd name="T27" fmla="*/ 6 h 57"/>
                  <a:gd name="T28" fmla="*/ 44 w 51"/>
                  <a:gd name="T29" fmla="*/ 9 h 57"/>
                  <a:gd name="T30" fmla="*/ 41 w 51"/>
                  <a:gd name="T31" fmla="*/ 9 h 57"/>
                  <a:gd name="T32" fmla="*/ 37 w 51"/>
                  <a:gd name="T33" fmla="*/ 7 h 57"/>
                  <a:gd name="T34" fmla="*/ 37 w 51"/>
                  <a:gd name="T35" fmla="*/ 7 h 57"/>
                  <a:gd name="T36" fmla="*/ 37 w 51"/>
                  <a:gd name="T37" fmla="*/ 7 h 57"/>
                  <a:gd name="T38" fmla="*/ 38 w 51"/>
                  <a:gd name="T39" fmla="*/ 9 h 57"/>
                  <a:gd name="T40" fmla="*/ 36 w 51"/>
                  <a:gd name="T41" fmla="*/ 9 h 57"/>
                  <a:gd name="T42" fmla="*/ 18 w 51"/>
                  <a:gd name="T43" fmla="*/ 12 h 57"/>
                  <a:gd name="T44" fmla="*/ 48 w 51"/>
                  <a:gd name="T45" fmla="*/ 21 h 57"/>
                  <a:gd name="T46" fmla="*/ 46 w 51"/>
                  <a:gd name="T47" fmla="*/ 12 h 57"/>
                  <a:gd name="T48" fmla="*/ 48 w 51"/>
                  <a:gd name="T49" fmla="*/ 10 h 57"/>
                  <a:gd name="T50" fmla="*/ 51 w 51"/>
                  <a:gd name="T51" fmla="*/ 14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57">
                    <a:moveTo>
                      <a:pt x="51" y="14"/>
                    </a:moveTo>
                    <a:cubicBezTo>
                      <a:pt x="50" y="27"/>
                      <a:pt x="49" y="39"/>
                      <a:pt x="48" y="51"/>
                    </a:cubicBezTo>
                    <a:cubicBezTo>
                      <a:pt x="47" y="53"/>
                      <a:pt x="47" y="55"/>
                      <a:pt x="47" y="57"/>
                    </a:cubicBezTo>
                    <a:cubicBezTo>
                      <a:pt x="44" y="53"/>
                      <a:pt x="44" y="52"/>
                      <a:pt x="47" y="46"/>
                    </a:cubicBezTo>
                    <a:cubicBezTo>
                      <a:pt x="43" y="53"/>
                      <a:pt x="43" y="54"/>
                      <a:pt x="34" y="51"/>
                    </a:cubicBezTo>
                    <a:cubicBezTo>
                      <a:pt x="30" y="49"/>
                      <a:pt x="24" y="51"/>
                      <a:pt x="20" y="47"/>
                    </a:cubicBezTo>
                    <a:cubicBezTo>
                      <a:pt x="19" y="46"/>
                      <a:pt x="18" y="49"/>
                      <a:pt x="17" y="49"/>
                    </a:cubicBezTo>
                    <a:cubicBezTo>
                      <a:pt x="11" y="35"/>
                      <a:pt x="6" y="22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6"/>
                      <a:pt x="3" y="7"/>
                      <a:pt x="3" y="9"/>
                    </a:cubicBezTo>
                    <a:cubicBezTo>
                      <a:pt x="4" y="11"/>
                      <a:pt x="5" y="11"/>
                      <a:pt x="7" y="9"/>
                    </a:cubicBezTo>
                    <a:cubicBezTo>
                      <a:pt x="16" y="4"/>
                      <a:pt x="26" y="0"/>
                      <a:pt x="36" y="3"/>
                    </a:cubicBezTo>
                    <a:cubicBezTo>
                      <a:pt x="39" y="4"/>
                      <a:pt x="41" y="5"/>
                      <a:pt x="43" y="6"/>
                    </a:cubicBezTo>
                    <a:cubicBezTo>
                      <a:pt x="44" y="7"/>
                      <a:pt x="45" y="8"/>
                      <a:pt x="44" y="9"/>
                    </a:cubicBezTo>
                    <a:cubicBezTo>
                      <a:pt x="44" y="11"/>
                      <a:pt x="42" y="10"/>
                      <a:pt x="41" y="9"/>
                    </a:cubicBezTo>
                    <a:cubicBezTo>
                      <a:pt x="40" y="9"/>
                      <a:pt x="39" y="7"/>
                      <a:pt x="37" y="7"/>
                    </a:cubicBezTo>
                    <a:cubicBezTo>
                      <a:pt x="37" y="6"/>
                      <a:pt x="36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8" y="7"/>
                      <a:pt x="38" y="8"/>
                      <a:pt x="38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29" y="7"/>
                      <a:pt x="24" y="8"/>
                      <a:pt x="18" y="12"/>
                    </a:cubicBezTo>
                    <a:cubicBezTo>
                      <a:pt x="32" y="5"/>
                      <a:pt x="43" y="8"/>
                      <a:pt x="48" y="21"/>
                    </a:cubicBezTo>
                    <a:cubicBezTo>
                      <a:pt x="46" y="19"/>
                      <a:pt x="48" y="15"/>
                      <a:pt x="46" y="12"/>
                    </a:cubicBezTo>
                    <a:cubicBezTo>
                      <a:pt x="45" y="11"/>
                      <a:pt x="46" y="10"/>
                      <a:pt x="48" y="10"/>
                    </a:cubicBezTo>
                    <a:cubicBezTo>
                      <a:pt x="50" y="11"/>
                      <a:pt x="50" y="12"/>
                      <a:pt x="51" y="14"/>
                    </a:cubicBezTo>
                    <a:close/>
                  </a:path>
                </a:pathLst>
              </a:custGeom>
              <a:solidFill>
                <a:srgbClr val="C8B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6" name="Freeform 863"/>
              <p:cNvSpPr>
                <a:spLocks/>
              </p:cNvSpPr>
              <p:nvPr/>
            </p:nvSpPr>
            <p:spPr bwMode="auto">
              <a:xfrm>
                <a:off x="4553" y="1555"/>
                <a:ext cx="120" cy="74"/>
              </a:xfrm>
              <a:custGeom>
                <a:avLst/>
                <a:gdLst>
                  <a:gd name="T0" fmla="*/ 3 w 83"/>
                  <a:gd name="T1" fmla="*/ 25 h 51"/>
                  <a:gd name="T2" fmla="*/ 22 w 83"/>
                  <a:gd name="T3" fmla="*/ 16 h 51"/>
                  <a:gd name="T4" fmla="*/ 24 w 83"/>
                  <a:gd name="T5" fmla="*/ 17 h 51"/>
                  <a:gd name="T6" fmla="*/ 43 w 83"/>
                  <a:gd name="T7" fmla="*/ 17 h 51"/>
                  <a:gd name="T8" fmla="*/ 58 w 83"/>
                  <a:gd name="T9" fmla="*/ 12 h 51"/>
                  <a:gd name="T10" fmla="*/ 63 w 83"/>
                  <a:gd name="T11" fmla="*/ 12 h 51"/>
                  <a:gd name="T12" fmla="*/ 68 w 83"/>
                  <a:gd name="T13" fmla="*/ 1 h 51"/>
                  <a:gd name="T14" fmla="*/ 70 w 83"/>
                  <a:gd name="T15" fmla="*/ 1 h 51"/>
                  <a:gd name="T16" fmla="*/ 72 w 83"/>
                  <a:gd name="T17" fmla="*/ 5 h 51"/>
                  <a:gd name="T18" fmla="*/ 77 w 83"/>
                  <a:gd name="T19" fmla="*/ 0 h 51"/>
                  <a:gd name="T20" fmla="*/ 79 w 83"/>
                  <a:gd name="T21" fmla="*/ 17 h 51"/>
                  <a:gd name="T22" fmla="*/ 48 w 83"/>
                  <a:gd name="T23" fmla="*/ 39 h 51"/>
                  <a:gd name="T24" fmla="*/ 34 w 83"/>
                  <a:gd name="T25" fmla="*/ 39 h 51"/>
                  <a:gd name="T26" fmla="*/ 68 w 83"/>
                  <a:gd name="T27" fmla="*/ 27 h 51"/>
                  <a:gd name="T28" fmla="*/ 34 w 83"/>
                  <a:gd name="T29" fmla="*/ 36 h 51"/>
                  <a:gd name="T30" fmla="*/ 18 w 83"/>
                  <a:gd name="T31" fmla="*/ 38 h 51"/>
                  <a:gd name="T32" fmla="*/ 9 w 83"/>
                  <a:gd name="T33" fmla="*/ 40 h 51"/>
                  <a:gd name="T34" fmla="*/ 6 w 83"/>
                  <a:gd name="T35" fmla="*/ 45 h 51"/>
                  <a:gd name="T36" fmla="*/ 7 w 83"/>
                  <a:gd name="T37" fmla="*/ 50 h 51"/>
                  <a:gd name="T38" fmla="*/ 6 w 83"/>
                  <a:gd name="T39" fmla="*/ 51 h 51"/>
                  <a:gd name="T40" fmla="*/ 2 w 83"/>
                  <a:gd name="T41" fmla="*/ 43 h 51"/>
                  <a:gd name="T42" fmla="*/ 0 w 83"/>
                  <a:gd name="T43" fmla="*/ 36 h 51"/>
                  <a:gd name="T44" fmla="*/ 1 w 83"/>
                  <a:gd name="T45" fmla="*/ 28 h 51"/>
                  <a:gd name="T46" fmla="*/ 3 w 83"/>
                  <a:gd name="T47" fmla="*/ 2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3" h="51">
                    <a:moveTo>
                      <a:pt x="3" y="25"/>
                    </a:moveTo>
                    <a:cubicBezTo>
                      <a:pt x="9" y="21"/>
                      <a:pt x="16" y="19"/>
                      <a:pt x="22" y="16"/>
                    </a:cubicBezTo>
                    <a:cubicBezTo>
                      <a:pt x="23" y="17"/>
                      <a:pt x="24" y="16"/>
                      <a:pt x="24" y="17"/>
                    </a:cubicBezTo>
                    <a:cubicBezTo>
                      <a:pt x="30" y="18"/>
                      <a:pt x="37" y="17"/>
                      <a:pt x="43" y="17"/>
                    </a:cubicBezTo>
                    <a:cubicBezTo>
                      <a:pt x="48" y="16"/>
                      <a:pt x="54" y="16"/>
                      <a:pt x="58" y="12"/>
                    </a:cubicBezTo>
                    <a:cubicBezTo>
                      <a:pt x="60" y="10"/>
                      <a:pt x="61" y="14"/>
                      <a:pt x="63" y="12"/>
                    </a:cubicBezTo>
                    <a:cubicBezTo>
                      <a:pt x="67" y="9"/>
                      <a:pt x="69" y="6"/>
                      <a:pt x="68" y="1"/>
                    </a:cubicBezTo>
                    <a:cubicBezTo>
                      <a:pt x="69" y="1"/>
                      <a:pt x="70" y="1"/>
                      <a:pt x="70" y="1"/>
                    </a:cubicBezTo>
                    <a:cubicBezTo>
                      <a:pt x="71" y="2"/>
                      <a:pt x="69" y="6"/>
                      <a:pt x="72" y="5"/>
                    </a:cubicBezTo>
                    <a:cubicBezTo>
                      <a:pt x="74" y="5"/>
                      <a:pt x="76" y="2"/>
                      <a:pt x="77" y="0"/>
                    </a:cubicBezTo>
                    <a:cubicBezTo>
                      <a:pt x="83" y="5"/>
                      <a:pt x="82" y="11"/>
                      <a:pt x="79" y="17"/>
                    </a:cubicBezTo>
                    <a:cubicBezTo>
                      <a:pt x="73" y="31"/>
                      <a:pt x="63" y="37"/>
                      <a:pt x="48" y="39"/>
                    </a:cubicBezTo>
                    <a:cubicBezTo>
                      <a:pt x="44" y="39"/>
                      <a:pt x="39" y="40"/>
                      <a:pt x="34" y="39"/>
                    </a:cubicBezTo>
                    <a:cubicBezTo>
                      <a:pt x="46" y="36"/>
                      <a:pt x="59" y="38"/>
                      <a:pt x="68" y="27"/>
                    </a:cubicBezTo>
                    <a:cubicBezTo>
                      <a:pt x="58" y="35"/>
                      <a:pt x="45" y="35"/>
                      <a:pt x="34" y="36"/>
                    </a:cubicBezTo>
                    <a:cubicBezTo>
                      <a:pt x="28" y="36"/>
                      <a:pt x="23" y="37"/>
                      <a:pt x="18" y="38"/>
                    </a:cubicBezTo>
                    <a:cubicBezTo>
                      <a:pt x="15" y="38"/>
                      <a:pt x="12" y="40"/>
                      <a:pt x="9" y="40"/>
                    </a:cubicBezTo>
                    <a:cubicBezTo>
                      <a:pt x="7" y="40"/>
                      <a:pt x="6" y="43"/>
                      <a:pt x="6" y="45"/>
                    </a:cubicBezTo>
                    <a:cubicBezTo>
                      <a:pt x="7" y="46"/>
                      <a:pt x="8" y="48"/>
                      <a:pt x="7" y="50"/>
                    </a:cubicBezTo>
                    <a:cubicBezTo>
                      <a:pt x="7" y="50"/>
                      <a:pt x="6" y="50"/>
                      <a:pt x="6" y="51"/>
                    </a:cubicBezTo>
                    <a:cubicBezTo>
                      <a:pt x="2" y="49"/>
                      <a:pt x="2" y="46"/>
                      <a:pt x="2" y="43"/>
                    </a:cubicBezTo>
                    <a:cubicBezTo>
                      <a:pt x="3" y="40"/>
                      <a:pt x="2" y="38"/>
                      <a:pt x="0" y="36"/>
                    </a:cubicBezTo>
                    <a:cubicBezTo>
                      <a:pt x="0" y="33"/>
                      <a:pt x="1" y="31"/>
                      <a:pt x="1" y="28"/>
                    </a:cubicBezTo>
                    <a:cubicBezTo>
                      <a:pt x="1" y="26"/>
                      <a:pt x="2" y="25"/>
                      <a:pt x="3" y="25"/>
                    </a:cubicBezTo>
                    <a:close/>
                  </a:path>
                </a:pathLst>
              </a:custGeom>
              <a:solidFill>
                <a:srgbClr val="9F97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7" name="Freeform 864"/>
              <p:cNvSpPr>
                <a:spLocks/>
              </p:cNvSpPr>
              <p:nvPr/>
            </p:nvSpPr>
            <p:spPr bwMode="auto">
              <a:xfrm>
                <a:off x="4345" y="1494"/>
                <a:ext cx="118" cy="67"/>
              </a:xfrm>
              <a:custGeom>
                <a:avLst/>
                <a:gdLst>
                  <a:gd name="T0" fmla="*/ 67 w 82"/>
                  <a:gd name="T1" fmla="*/ 14 h 46"/>
                  <a:gd name="T2" fmla="*/ 82 w 82"/>
                  <a:gd name="T3" fmla="*/ 20 h 46"/>
                  <a:gd name="T4" fmla="*/ 78 w 82"/>
                  <a:gd name="T5" fmla="*/ 22 h 46"/>
                  <a:gd name="T6" fmla="*/ 70 w 82"/>
                  <a:gd name="T7" fmla="*/ 27 h 46"/>
                  <a:gd name="T8" fmla="*/ 67 w 82"/>
                  <a:gd name="T9" fmla="*/ 30 h 46"/>
                  <a:gd name="T10" fmla="*/ 49 w 82"/>
                  <a:gd name="T11" fmla="*/ 36 h 46"/>
                  <a:gd name="T12" fmla="*/ 46 w 82"/>
                  <a:gd name="T13" fmla="*/ 33 h 46"/>
                  <a:gd name="T14" fmla="*/ 39 w 82"/>
                  <a:gd name="T15" fmla="*/ 34 h 46"/>
                  <a:gd name="T16" fmla="*/ 35 w 82"/>
                  <a:gd name="T17" fmla="*/ 33 h 46"/>
                  <a:gd name="T18" fmla="*/ 31 w 82"/>
                  <a:gd name="T19" fmla="*/ 30 h 46"/>
                  <a:gd name="T20" fmla="*/ 32 w 82"/>
                  <a:gd name="T21" fmla="*/ 28 h 46"/>
                  <a:gd name="T22" fmla="*/ 32 w 82"/>
                  <a:gd name="T23" fmla="*/ 27 h 46"/>
                  <a:gd name="T24" fmla="*/ 32 w 82"/>
                  <a:gd name="T25" fmla="*/ 28 h 46"/>
                  <a:gd name="T26" fmla="*/ 31 w 82"/>
                  <a:gd name="T27" fmla="*/ 30 h 46"/>
                  <a:gd name="T28" fmla="*/ 29 w 82"/>
                  <a:gd name="T29" fmla="*/ 40 h 46"/>
                  <a:gd name="T30" fmla="*/ 27 w 82"/>
                  <a:gd name="T31" fmla="*/ 43 h 46"/>
                  <a:gd name="T32" fmla="*/ 26 w 82"/>
                  <a:gd name="T33" fmla="*/ 34 h 46"/>
                  <a:gd name="T34" fmla="*/ 28 w 82"/>
                  <a:gd name="T35" fmla="*/ 28 h 46"/>
                  <a:gd name="T36" fmla="*/ 26 w 82"/>
                  <a:gd name="T37" fmla="*/ 36 h 46"/>
                  <a:gd name="T38" fmla="*/ 25 w 82"/>
                  <a:gd name="T39" fmla="*/ 42 h 46"/>
                  <a:gd name="T40" fmla="*/ 23 w 82"/>
                  <a:gd name="T41" fmla="*/ 43 h 46"/>
                  <a:gd name="T42" fmla="*/ 22 w 82"/>
                  <a:gd name="T43" fmla="*/ 40 h 46"/>
                  <a:gd name="T44" fmla="*/ 25 w 82"/>
                  <a:gd name="T45" fmla="*/ 25 h 46"/>
                  <a:gd name="T46" fmla="*/ 23 w 82"/>
                  <a:gd name="T47" fmla="*/ 32 h 46"/>
                  <a:gd name="T48" fmla="*/ 21 w 82"/>
                  <a:gd name="T49" fmla="*/ 35 h 46"/>
                  <a:gd name="T50" fmla="*/ 20 w 82"/>
                  <a:gd name="T51" fmla="*/ 31 h 46"/>
                  <a:gd name="T52" fmla="*/ 20 w 82"/>
                  <a:gd name="T53" fmla="*/ 29 h 46"/>
                  <a:gd name="T54" fmla="*/ 18 w 82"/>
                  <a:gd name="T55" fmla="*/ 33 h 46"/>
                  <a:gd name="T56" fmla="*/ 19 w 82"/>
                  <a:gd name="T57" fmla="*/ 23 h 46"/>
                  <a:gd name="T58" fmla="*/ 16 w 82"/>
                  <a:gd name="T59" fmla="*/ 35 h 46"/>
                  <a:gd name="T60" fmla="*/ 15 w 82"/>
                  <a:gd name="T61" fmla="*/ 43 h 46"/>
                  <a:gd name="T62" fmla="*/ 13 w 82"/>
                  <a:gd name="T63" fmla="*/ 46 h 46"/>
                  <a:gd name="T64" fmla="*/ 12 w 82"/>
                  <a:gd name="T65" fmla="*/ 43 h 46"/>
                  <a:gd name="T66" fmla="*/ 13 w 82"/>
                  <a:gd name="T67" fmla="*/ 29 h 46"/>
                  <a:gd name="T68" fmla="*/ 18 w 82"/>
                  <a:gd name="T69" fmla="*/ 20 h 46"/>
                  <a:gd name="T70" fmla="*/ 15 w 82"/>
                  <a:gd name="T71" fmla="*/ 26 h 46"/>
                  <a:gd name="T72" fmla="*/ 13 w 82"/>
                  <a:gd name="T73" fmla="*/ 20 h 46"/>
                  <a:gd name="T74" fmla="*/ 12 w 82"/>
                  <a:gd name="T75" fmla="*/ 20 h 46"/>
                  <a:gd name="T76" fmla="*/ 10 w 82"/>
                  <a:gd name="T77" fmla="*/ 24 h 46"/>
                  <a:gd name="T78" fmla="*/ 8 w 82"/>
                  <a:gd name="T79" fmla="*/ 20 h 46"/>
                  <a:gd name="T80" fmla="*/ 6 w 82"/>
                  <a:gd name="T81" fmla="*/ 10 h 46"/>
                  <a:gd name="T82" fmla="*/ 4 w 82"/>
                  <a:gd name="T83" fmla="*/ 10 h 46"/>
                  <a:gd name="T84" fmla="*/ 1 w 82"/>
                  <a:gd name="T85" fmla="*/ 12 h 46"/>
                  <a:gd name="T86" fmla="*/ 0 w 82"/>
                  <a:gd name="T87" fmla="*/ 11 h 46"/>
                  <a:gd name="T88" fmla="*/ 1 w 82"/>
                  <a:gd name="T89" fmla="*/ 8 h 46"/>
                  <a:gd name="T90" fmla="*/ 2 w 82"/>
                  <a:gd name="T91" fmla="*/ 5 h 46"/>
                  <a:gd name="T92" fmla="*/ 3 w 82"/>
                  <a:gd name="T93" fmla="*/ 4 h 46"/>
                  <a:gd name="T94" fmla="*/ 7 w 82"/>
                  <a:gd name="T95" fmla="*/ 1 h 46"/>
                  <a:gd name="T96" fmla="*/ 24 w 82"/>
                  <a:gd name="T97" fmla="*/ 3 h 46"/>
                  <a:gd name="T98" fmla="*/ 56 w 82"/>
                  <a:gd name="T99" fmla="*/ 10 h 46"/>
                  <a:gd name="T100" fmla="*/ 67 w 82"/>
                  <a:gd name="T101" fmla="*/ 1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2" h="46">
                    <a:moveTo>
                      <a:pt x="67" y="14"/>
                    </a:moveTo>
                    <a:cubicBezTo>
                      <a:pt x="72" y="16"/>
                      <a:pt x="77" y="18"/>
                      <a:pt x="82" y="20"/>
                    </a:cubicBezTo>
                    <a:cubicBezTo>
                      <a:pt x="82" y="23"/>
                      <a:pt x="80" y="22"/>
                      <a:pt x="78" y="22"/>
                    </a:cubicBezTo>
                    <a:cubicBezTo>
                      <a:pt x="72" y="21"/>
                      <a:pt x="72" y="21"/>
                      <a:pt x="70" y="27"/>
                    </a:cubicBezTo>
                    <a:cubicBezTo>
                      <a:pt x="70" y="28"/>
                      <a:pt x="69" y="30"/>
                      <a:pt x="67" y="30"/>
                    </a:cubicBezTo>
                    <a:cubicBezTo>
                      <a:pt x="61" y="33"/>
                      <a:pt x="55" y="35"/>
                      <a:pt x="49" y="36"/>
                    </a:cubicBezTo>
                    <a:cubicBezTo>
                      <a:pt x="46" y="37"/>
                      <a:pt x="45" y="35"/>
                      <a:pt x="46" y="33"/>
                    </a:cubicBezTo>
                    <a:cubicBezTo>
                      <a:pt x="45" y="36"/>
                      <a:pt x="41" y="37"/>
                      <a:pt x="39" y="34"/>
                    </a:cubicBezTo>
                    <a:cubicBezTo>
                      <a:pt x="38" y="33"/>
                      <a:pt x="37" y="32"/>
                      <a:pt x="35" y="33"/>
                    </a:cubicBezTo>
                    <a:cubicBezTo>
                      <a:pt x="32" y="34"/>
                      <a:pt x="31" y="34"/>
                      <a:pt x="31" y="30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7"/>
                      <a:pt x="33" y="28"/>
                      <a:pt x="32" y="27"/>
                    </a:cubicBezTo>
                    <a:cubicBezTo>
                      <a:pt x="32" y="27"/>
                      <a:pt x="32" y="28"/>
                      <a:pt x="32" y="28"/>
                    </a:cubicBezTo>
                    <a:cubicBezTo>
                      <a:pt x="31" y="29"/>
                      <a:pt x="31" y="29"/>
                      <a:pt x="31" y="30"/>
                    </a:cubicBezTo>
                    <a:cubicBezTo>
                      <a:pt x="31" y="33"/>
                      <a:pt x="29" y="36"/>
                      <a:pt x="29" y="40"/>
                    </a:cubicBezTo>
                    <a:cubicBezTo>
                      <a:pt x="29" y="41"/>
                      <a:pt x="29" y="42"/>
                      <a:pt x="27" y="43"/>
                    </a:cubicBezTo>
                    <a:cubicBezTo>
                      <a:pt x="24" y="40"/>
                      <a:pt x="26" y="37"/>
                      <a:pt x="26" y="34"/>
                    </a:cubicBezTo>
                    <a:cubicBezTo>
                      <a:pt x="26" y="32"/>
                      <a:pt x="27" y="30"/>
                      <a:pt x="28" y="28"/>
                    </a:cubicBezTo>
                    <a:cubicBezTo>
                      <a:pt x="27" y="30"/>
                      <a:pt x="26" y="33"/>
                      <a:pt x="26" y="36"/>
                    </a:cubicBezTo>
                    <a:cubicBezTo>
                      <a:pt x="25" y="38"/>
                      <a:pt x="26" y="40"/>
                      <a:pt x="25" y="42"/>
                    </a:cubicBezTo>
                    <a:cubicBezTo>
                      <a:pt x="24" y="43"/>
                      <a:pt x="24" y="43"/>
                      <a:pt x="23" y="43"/>
                    </a:cubicBezTo>
                    <a:cubicBezTo>
                      <a:pt x="22" y="43"/>
                      <a:pt x="22" y="41"/>
                      <a:pt x="22" y="40"/>
                    </a:cubicBezTo>
                    <a:cubicBezTo>
                      <a:pt x="22" y="34"/>
                      <a:pt x="23" y="29"/>
                      <a:pt x="25" y="25"/>
                    </a:cubicBezTo>
                    <a:cubicBezTo>
                      <a:pt x="25" y="27"/>
                      <a:pt x="23" y="29"/>
                      <a:pt x="23" y="32"/>
                    </a:cubicBezTo>
                    <a:cubicBezTo>
                      <a:pt x="23" y="33"/>
                      <a:pt x="22" y="35"/>
                      <a:pt x="21" y="35"/>
                    </a:cubicBezTo>
                    <a:cubicBezTo>
                      <a:pt x="19" y="34"/>
                      <a:pt x="19" y="33"/>
                      <a:pt x="20" y="31"/>
                    </a:cubicBezTo>
                    <a:cubicBezTo>
                      <a:pt x="20" y="30"/>
                      <a:pt x="20" y="30"/>
                      <a:pt x="20" y="29"/>
                    </a:cubicBezTo>
                    <a:cubicBezTo>
                      <a:pt x="20" y="30"/>
                      <a:pt x="20" y="32"/>
                      <a:pt x="18" y="33"/>
                    </a:cubicBezTo>
                    <a:cubicBezTo>
                      <a:pt x="16" y="30"/>
                      <a:pt x="16" y="30"/>
                      <a:pt x="19" y="23"/>
                    </a:cubicBezTo>
                    <a:cubicBezTo>
                      <a:pt x="18" y="27"/>
                      <a:pt x="16" y="31"/>
                      <a:pt x="16" y="35"/>
                    </a:cubicBezTo>
                    <a:cubicBezTo>
                      <a:pt x="16" y="38"/>
                      <a:pt x="15" y="40"/>
                      <a:pt x="15" y="43"/>
                    </a:cubicBezTo>
                    <a:cubicBezTo>
                      <a:pt x="15" y="44"/>
                      <a:pt x="15" y="46"/>
                      <a:pt x="13" y="46"/>
                    </a:cubicBezTo>
                    <a:cubicBezTo>
                      <a:pt x="12" y="46"/>
                      <a:pt x="12" y="44"/>
                      <a:pt x="12" y="43"/>
                    </a:cubicBezTo>
                    <a:cubicBezTo>
                      <a:pt x="11" y="38"/>
                      <a:pt x="12" y="33"/>
                      <a:pt x="13" y="29"/>
                    </a:cubicBezTo>
                    <a:cubicBezTo>
                      <a:pt x="15" y="26"/>
                      <a:pt x="17" y="23"/>
                      <a:pt x="18" y="20"/>
                    </a:cubicBezTo>
                    <a:cubicBezTo>
                      <a:pt x="17" y="22"/>
                      <a:pt x="16" y="24"/>
                      <a:pt x="15" y="26"/>
                    </a:cubicBezTo>
                    <a:cubicBezTo>
                      <a:pt x="12" y="24"/>
                      <a:pt x="10" y="22"/>
                      <a:pt x="13" y="20"/>
                    </a:cubicBezTo>
                    <a:cubicBezTo>
                      <a:pt x="13" y="19"/>
                      <a:pt x="13" y="19"/>
                      <a:pt x="12" y="20"/>
                    </a:cubicBezTo>
                    <a:cubicBezTo>
                      <a:pt x="11" y="21"/>
                      <a:pt x="12" y="24"/>
                      <a:pt x="10" y="24"/>
                    </a:cubicBezTo>
                    <a:cubicBezTo>
                      <a:pt x="8" y="24"/>
                      <a:pt x="8" y="21"/>
                      <a:pt x="8" y="20"/>
                    </a:cubicBezTo>
                    <a:cubicBezTo>
                      <a:pt x="7" y="16"/>
                      <a:pt x="5" y="14"/>
                      <a:pt x="6" y="10"/>
                    </a:cubicBezTo>
                    <a:cubicBezTo>
                      <a:pt x="6" y="10"/>
                      <a:pt x="5" y="10"/>
                      <a:pt x="4" y="10"/>
                    </a:cubicBezTo>
                    <a:cubicBezTo>
                      <a:pt x="3" y="10"/>
                      <a:pt x="3" y="13"/>
                      <a:pt x="1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1" y="9"/>
                      <a:pt x="1" y="8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5" y="1"/>
                      <a:pt x="7" y="1"/>
                    </a:cubicBezTo>
                    <a:cubicBezTo>
                      <a:pt x="13" y="0"/>
                      <a:pt x="18" y="2"/>
                      <a:pt x="24" y="3"/>
                    </a:cubicBezTo>
                    <a:cubicBezTo>
                      <a:pt x="35" y="5"/>
                      <a:pt x="45" y="8"/>
                      <a:pt x="56" y="10"/>
                    </a:cubicBezTo>
                    <a:cubicBezTo>
                      <a:pt x="60" y="11"/>
                      <a:pt x="64" y="12"/>
                      <a:pt x="67" y="14"/>
                    </a:cubicBezTo>
                    <a:close/>
                  </a:path>
                </a:pathLst>
              </a:custGeom>
              <a:solidFill>
                <a:srgbClr val="F4F3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8" name="Freeform 865"/>
              <p:cNvSpPr>
                <a:spLocks/>
              </p:cNvSpPr>
              <p:nvPr/>
            </p:nvSpPr>
            <p:spPr bwMode="auto">
              <a:xfrm>
                <a:off x="4368" y="1556"/>
                <a:ext cx="155" cy="89"/>
              </a:xfrm>
              <a:custGeom>
                <a:avLst/>
                <a:gdLst>
                  <a:gd name="T0" fmla="*/ 77 w 107"/>
                  <a:gd name="T1" fmla="*/ 26 h 61"/>
                  <a:gd name="T2" fmla="*/ 90 w 107"/>
                  <a:gd name="T3" fmla="*/ 16 h 61"/>
                  <a:gd name="T4" fmla="*/ 78 w 107"/>
                  <a:gd name="T5" fmla="*/ 30 h 61"/>
                  <a:gd name="T6" fmla="*/ 99 w 107"/>
                  <a:gd name="T7" fmla="*/ 15 h 61"/>
                  <a:gd name="T8" fmla="*/ 87 w 107"/>
                  <a:gd name="T9" fmla="*/ 29 h 61"/>
                  <a:gd name="T10" fmla="*/ 102 w 107"/>
                  <a:gd name="T11" fmla="*/ 20 h 61"/>
                  <a:gd name="T12" fmla="*/ 91 w 107"/>
                  <a:gd name="T13" fmla="*/ 32 h 61"/>
                  <a:gd name="T14" fmla="*/ 107 w 107"/>
                  <a:gd name="T15" fmla="*/ 23 h 61"/>
                  <a:gd name="T16" fmla="*/ 50 w 107"/>
                  <a:gd name="T17" fmla="*/ 53 h 61"/>
                  <a:gd name="T18" fmla="*/ 50 w 107"/>
                  <a:gd name="T19" fmla="*/ 61 h 61"/>
                  <a:gd name="T20" fmla="*/ 16 w 107"/>
                  <a:gd name="T21" fmla="*/ 34 h 61"/>
                  <a:gd name="T22" fmla="*/ 3 w 107"/>
                  <a:gd name="T23" fmla="*/ 16 h 61"/>
                  <a:gd name="T24" fmla="*/ 2 w 107"/>
                  <a:gd name="T25" fmla="*/ 15 h 61"/>
                  <a:gd name="T26" fmla="*/ 0 w 107"/>
                  <a:gd name="T27" fmla="*/ 3 h 61"/>
                  <a:gd name="T28" fmla="*/ 2 w 107"/>
                  <a:gd name="T29" fmla="*/ 1 h 61"/>
                  <a:gd name="T30" fmla="*/ 4 w 107"/>
                  <a:gd name="T31" fmla="*/ 3 h 61"/>
                  <a:gd name="T32" fmla="*/ 5 w 107"/>
                  <a:gd name="T33" fmla="*/ 5 h 61"/>
                  <a:gd name="T34" fmla="*/ 5 w 107"/>
                  <a:gd name="T35" fmla="*/ 9 h 61"/>
                  <a:gd name="T36" fmla="*/ 12 w 107"/>
                  <a:gd name="T37" fmla="*/ 23 h 61"/>
                  <a:gd name="T38" fmla="*/ 38 w 107"/>
                  <a:gd name="T39" fmla="*/ 40 h 61"/>
                  <a:gd name="T40" fmla="*/ 11 w 107"/>
                  <a:gd name="T41" fmla="*/ 21 h 61"/>
                  <a:gd name="T42" fmla="*/ 14 w 107"/>
                  <a:gd name="T43" fmla="*/ 21 h 61"/>
                  <a:gd name="T44" fmla="*/ 18 w 107"/>
                  <a:gd name="T45" fmla="*/ 25 h 61"/>
                  <a:gd name="T46" fmla="*/ 59 w 107"/>
                  <a:gd name="T47" fmla="*/ 31 h 61"/>
                  <a:gd name="T48" fmla="*/ 67 w 107"/>
                  <a:gd name="T49" fmla="*/ 26 h 61"/>
                  <a:gd name="T50" fmla="*/ 71 w 107"/>
                  <a:gd name="T51" fmla="*/ 25 h 61"/>
                  <a:gd name="T52" fmla="*/ 81 w 107"/>
                  <a:gd name="T53" fmla="*/ 17 h 61"/>
                  <a:gd name="T54" fmla="*/ 82 w 107"/>
                  <a:gd name="T55" fmla="*/ 19 h 61"/>
                  <a:gd name="T56" fmla="*/ 76 w 107"/>
                  <a:gd name="T57" fmla="*/ 25 h 61"/>
                  <a:gd name="T58" fmla="*/ 70 w 107"/>
                  <a:gd name="T59" fmla="*/ 31 h 61"/>
                  <a:gd name="T60" fmla="*/ 77 w 107"/>
                  <a:gd name="T61" fmla="*/ 2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" h="61">
                    <a:moveTo>
                      <a:pt x="77" y="26"/>
                    </a:moveTo>
                    <a:cubicBezTo>
                      <a:pt x="82" y="24"/>
                      <a:pt x="86" y="20"/>
                      <a:pt x="90" y="16"/>
                    </a:cubicBezTo>
                    <a:cubicBezTo>
                      <a:pt x="87" y="21"/>
                      <a:pt x="83" y="26"/>
                      <a:pt x="78" y="30"/>
                    </a:cubicBezTo>
                    <a:cubicBezTo>
                      <a:pt x="86" y="26"/>
                      <a:pt x="93" y="21"/>
                      <a:pt x="99" y="15"/>
                    </a:cubicBezTo>
                    <a:cubicBezTo>
                      <a:pt x="96" y="20"/>
                      <a:pt x="90" y="23"/>
                      <a:pt x="87" y="29"/>
                    </a:cubicBezTo>
                    <a:cubicBezTo>
                      <a:pt x="93" y="27"/>
                      <a:pt x="98" y="24"/>
                      <a:pt x="102" y="20"/>
                    </a:cubicBezTo>
                    <a:cubicBezTo>
                      <a:pt x="99" y="24"/>
                      <a:pt x="95" y="28"/>
                      <a:pt x="91" y="32"/>
                    </a:cubicBezTo>
                    <a:cubicBezTo>
                      <a:pt x="97" y="29"/>
                      <a:pt x="102" y="26"/>
                      <a:pt x="107" y="23"/>
                    </a:cubicBezTo>
                    <a:cubicBezTo>
                      <a:pt x="104" y="32"/>
                      <a:pt x="62" y="52"/>
                      <a:pt x="50" y="53"/>
                    </a:cubicBezTo>
                    <a:cubicBezTo>
                      <a:pt x="49" y="56"/>
                      <a:pt x="50" y="58"/>
                      <a:pt x="50" y="61"/>
                    </a:cubicBezTo>
                    <a:cubicBezTo>
                      <a:pt x="39" y="51"/>
                      <a:pt x="27" y="43"/>
                      <a:pt x="16" y="34"/>
                    </a:cubicBezTo>
                    <a:cubicBezTo>
                      <a:pt x="12" y="28"/>
                      <a:pt x="5" y="24"/>
                      <a:pt x="3" y="16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1" y="11"/>
                      <a:pt x="0" y="7"/>
                      <a:pt x="0" y="3"/>
                    </a:cubicBezTo>
                    <a:cubicBezTo>
                      <a:pt x="0" y="2"/>
                      <a:pt x="0" y="1"/>
                      <a:pt x="2" y="1"/>
                    </a:cubicBezTo>
                    <a:cubicBezTo>
                      <a:pt x="3" y="0"/>
                      <a:pt x="3" y="2"/>
                      <a:pt x="4" y="3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7"/>
                      <a:pt x="5" y="8"/>
                      <a:pt x="5" y="9"/>
                    </a:cubicBezTo>
                    <a:cubicBezTo>
                      <a:pt x="7" y="14"/>
                      <a:pt x="9" y="19"/>
                      <a:pt x="12" y="23"/>
                    </a:cubicBezTo>
                    <a:cubicBezTo>
                      <a:pt x="18" y="32"/>
                      <a:pt x="27" y="38"/>
                      <a:pt x="38" y="40"/>
                    </a:cubicBezTo>
                    <a:cubicBezTo>
                      <a:pt x="26" y="37"/>
                      <a:pt x="17" y="32"/>
                      <a:pt x="11" y="21"/>
                    </a:cubicBezTo>
                    <a:cubicBezTo>
                      <a:pt x="12" y="19"/>
                      <a:pt x="13" y="20"/>
                      <a:pt x="14" y="21"/>
                    </a:cubicBezTo>
                    <a:cubicBezTo>
                      <a:pt x="16" y="22"/>
                      <a:pt x="17" y="24"/>
                      <a:pt x="18" y="25"/>
                    </a:cubicBezTo>
                    <a:cubicBezTo>
                      <a:pt x="31" y="37"/>
                      <a:pt x="42" y="37"/>
                      <a:pt x="59" y="31"/>
                    </a:cubicBezTo>
                    <a:cubicBezTo>
                      <a:pt x="62" y="30"/>
                      <a:pt x="65" y="29"/>
                      <a:pt x="67" y="26"/>
                    </a:cubicBezTo>
                    <a:cubicBezTo>
                      <a:pt x="68" y="25"/>
                      <a:pt x="69" y="24"/>
                      <a:pt x="71" y="25"/>
                    </a:cubicBezTo>
                    <a:cubicBezTo>
                      <a:pt x="75" y="24"/>
                      <a:pt x="78" y="20"/>
                      <a:pt x="81" y="17"/>
                    </a:cubicBezTo>
                    <a:cubicBezTo>
                      <a:pt x="82" y="18"/>
                      <a:pt x="82" y="18"/>
                      <a:pt x="82" y="19"/>
                    </a:cubicBezTo>
                    <a:cubicBezTo>
                      <a:pt x="80" y="21"/>
                      <a:pt x="78" y="23"/>
                      <a:pt x="76" y="25"/>
                    </a:cubicBezTo>
                    <a:cubicBezTo>
                      <a:pt x="75" y="28"/>
                      <a:pt x="72" y="28"/>
                      <a:pt x="70" y="31"/>
                    </a:cubicBezTo>
                    <a:cubicBezTo>
                      <a:pt x="72" y="29"/>
                      <a:pt x="74" y="27"/>
                      <a:pt x="77" y="26"/>
                    </a:cubicBezTo>
                    <a:close/>
                  </a:path>
                </a:pathLst>
              </a:custGeom>
              <a:solidFill>
                <a:srgbClr val="7D74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19" name="Freeform 866"/>
              <p:cNvSpPr>
                <a:spLocks/>
              </p:cNvSpPr>
              <p:nvPr/>
            </p:nvSpPr>
            <p:spPr bwMode="auto">
              <a:xfrm>
                <a:off x="4442" y="1627"/>
                <a:ext cx="72" cy="61"/>
              </a:xfrm>
              <a:custGeom>
                <a:avLst/>
                <a:gdLst>
                  <a:gd name="T0" fmla="*/ 44 w 50"/>
                  <a:gd name="T1" fmla="*/ 32 h 42"/>
                  <a:gd name="T2" fmla="*/ 25 w 50"/>
                  <a:gd name="T3" fmla="*/ 34 h 42"/>
                  <a:gd name="T4" fmla="*/ 14 w 50"/>
                  <a:gd name="T5" fmla="*/ 40 h 42"/>
                  <a:gd name="T6" fmla="*/ 11 w 50"/>
                  <a:gd name="T7" fmla="*/ 40 h 42"/>
                  <a:gd name="T8" fmla="*/ 8 w 50"/>
                  <a:gd name="T9" fmla="*/ 34 h 42"/>
                  <a:gd name="T10" fmla="*/ 0 w 50"/>
                  <a:gd name="T11" fmla="*/ 14 h 42"/>
                  <a:gd name="T12" fmla="*/ 2 w 50"/>
                  <a:gd name="T13" fmla="*/ 16 h 42"/>
                  <a:gd name="T14" fmla="*/ 19 w 50"/>
                  <a:gd name="T15" fmla="*/ 2 h 42"/>
                  <a:gd name="T16" fmla="*/ 22 w 50"/>
                  <a:gd name="T17" fmla="*/ 2 h 42"/>
                  <a:gd name="T18" fmla="*/ 34 w 50"/>
                  <a:gd name="T19" fmla="*/ 2 h 42"/>
                  <a:gd name="T20" fmla="*/ 40 w 50"/>
                  <a:gd name="T21" fmla="*/ 5 h 42"/>
                  <a:gd name="T22" fmla="*/ 46 w 50"/>
                  <a:gd name="T23" fmla="*/ 10 h 42"/>
                  <a:gd name="T24" fmla="*/ 47 w 50"/>
                  <a:gd name="T25" fmla="*/ 12 h 42"/>
                  <a:gd name="T26" fmla="*/ 45 w 50"/>
                  <a:gd name="T27" fmla="*/ 11 h 42"/>
                  <a:gd name="T28" fmla="*/ 45 w 50"/>
                  <a:gd name="T29" fmla="*/ 12 h 42"/>
                  <a:gd name="T30" fmla="*/ 48 w 50"/>
                  <a:gd name="T31" fmla="*/ 14 h 42"/>
                  <a:gd name="T32" fmla="*/ 44 w 50"/>
                  <a:gd name="T33" fmla="*/ 16 h 42"/>
                  <a:gd name="T34" fmla="*/ 37 w 50"/>
                  <a:gd name="T35" fmla="*/ 14 h 42"/>
                  <a:gd name="T36" fmla="*/ 22 w 50"/>
                  <a:gd name="T37" fmla="*/ 15 h 42"/>
                  <a:gd name="T38" fmla="*/ 36 w 50"/>
                  <a:gd name="T39" fmla="*/ 14 h 42"/>
                  <a:gd name="T40" fmla="*/ 44 w 50"/>
                  <a:gd name="T41" fmla="*/ 16 h 42"/>
                  <a:gd name="T42" fmla="*/ 47 w 50"/>
                  <a:gd name="T43" fmla="*/ 22 h 42"/>
                  <a:gd name="T44" fmla="*/ 48 w 50"/>
                  <a:gd name="T45" fmla="*/ 25 h 42"/>
                  <a:gd name="T46" fmla="*/ 46 w 50"/>
                  <a:gd name="T47" fmla="*/ 28 h 42"/>
                  <a:gd name="T48" fmla="*/ 41 w 50"/>
                  <a:gd name="T49" fmla="*/ 28 h 42"/>
                  <a:gd name="T50" fmla="*/ 33 w 50"/>
                  <a:gd name="T51" fmla="*/ 29 h 42"/>
                  <a:gd name="T52" fmla="*/ 44 w 50"/>
                  <a:gd name="T53" fmla="*/ 29 h 42"/>
                  <a:gd name="T54" fmla="*/ 44 w 50"/>
                  <a:gd name="T55" fmla="*/ 3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" h="42">
                    <a:moveTo>
                      <a:pt x="44" y="32"/>
                    </a:moveTo>
                    <a:cubicBezTo>
                      <a:pt x="37" y="30"/>
                      <a:pt x="31" y="33"/>
                      <a:pt x="25" y="34"/>
                    </a:cubicBezTo>
                    <a:cubicBezTo>
                      <a:pt x="20" y="36"/>
                      <a:pt x="17" y="38"/>
                      <a:pt x="14" y="40"/>
                    </a:cubicBezTo>
                    <a:cubicBezTo>
                      <a:pt x="13" y="42"/>
                      <a:pt x="12" y="41"/>
                      <a:pt x="11" y="40"/>
                    </a:cubicBezTo>
                    <a:cubicBezTo>
                      <a:pt x="10" y="38"/>
                      <a:pt x="11" y="35"/>
                      <a:pt x="8" y="34"/>
                    </a:cubicBezTo>
                    <a:cubicBezTo>
                      <a:pt x="5" y="28"/>
                      <a:pt x="3" y="21"/>
                      <a:pt x="0" y="14"/>
                    </a:cubicBezTo>
                    <a:cubicBezTo>
                      <a:pt x="2" y="13"/>
                      <a:pt x="2" y="15"/>
                      <a:pt x="2" y="16"/>
                    </a:cubicBezTo>
                    <a:cubicBezTo>
                      <a:pt x="8" y="12"/>
                      <a:pt x="13" y="6"/>
                      <a:pt x="19" y="2"/>
                    </a:cubicBezTo>
                    <a:cubicBezTo>
                      <a:pt x="20" y="1"/>
                      <a:pt x="21" y="2"/>
                      <a:pt x="22" y="2"/>
                    </a:cubicBezTo>
                    <a:cubicBezTo>
                      <a:pt x="26" y="0"/>
                      <a:pt x="30" y="0"/>
                      <a:pt x="34" y="2"/>
                    </a:cubicBezTo>
                    <a:cubicBezTo>
                      <a:pt x="36" y="3"/>
                      <a:pt x="38" y="4"/>
                      <a:pt x="40" y="5"/>
                    </a:cubicBezTo>
                    <a:cubicBezTo>
                      <a:pt x="43" y="6"/>
                      <a:pt x="45" y="8"/>
                      <a:pt x="46" y="10"/>
                    </a:cubicBezTo>
                    <a:cubicBezTo>
                      <a:pt x="47" y="10"/>
                      <a:pt x="47" y="11"/>
                      <a:pt x="47" y="12"/>
                    </a:cubicBezTo>
                    <a:cubicBezTo>
                      <a:pt x="46" y="12"/>
                      <a:pt x="45" y="12"/>
                      <a:pt x="45" y="11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6" y="13"/>
                      <a:pt x="48" y="13"/>
                      <a:pt x="48" y="14"/>
                    </a:cubicBezTo>
                    <a:cubicBezTo>
                      <a:pt x="47" y="16"/>
                      <a:pt x="46" y="16"/>
                      <a:pt x="44" y="16"/>
                    </a:cubicBezTo>
                    <a:cubicBezTo>
                      <a:pt x="42" y="16"/>
                      <a:pt x="40" y="15"/>
                      <a:pt x="37" y="14"/>
                    </a:cubicBezTo>
                    <a:cubicBezTo>
                      <a:pt x="32" y="14"/>
                      <a:pt x="27" y="13"/>
                      <a:pt x="22" y="15"/>
                    </a:cubicBezTo>
                    <a:cubicBezTo>
                      <a:pt x="27" y="13"/>
                      <a:pt x="32" y="14"/>
                      <a:pt x="36" y="14"/>
                    </a:cubicBezTo>
                    <a:cubicBezTo>
                      <a:pt x="39" y="15"/>
                      <a:pt x="42" y="15"/>
                      <a:pt x="44" y="16"/>
                    </a:cubicBezTo>
                    <a:cubicBezTo>
                      <a:pt x="48" y="17"/>
                      <a:pt x="49" y="18"/>
                      <a:pt x="47" y="22"/>
                    </a:cubicBezTo>
                    <a:cubicBezTo>
                      <a:pt x="47" y="23"/>
                      <a:pt x="47" y="24"/>
                      <a:pt x="48" y="25"/>
                    </a:cubicBezTo>
                    <a:cubicBezTo>
                      <a:pt x="50" y="27"/>
                      <a:pt x="49" y="28"/>
                      <a:pt x="46" y="28"/>
                    </a:cubicBezTo>
                    <a:cubicBezTo>
                      <a:pt x="44" y="29"/>
                      <a:pt x="43" y="28"/>
                      <a:pt x="41" y="28"/>
                    </a:cubicBezTo>
                    <a:cubicBezTo>
                      <a:pt x="38" y="28"/>
                      <a:pt x="35" y="27"/>
                      <a:pt x="33" y="29"/>
                    </a:cubicBezTo>
                    <a:cubicBezTo>
                      <a:pt x="36" y="27"/>
                      <a:pt x="40" y="27"/>
                      <a:pt x="44" y="29"/>
                    </a:cubicBezTo>
                    <a:cubicBezTo>
                      <a:pt x="46" y="30"/>
                      <a:pt x="46" y="31"/>
                      <a:pt x="44" y="32"/>
                    </a:cubicBezTo>
                    <a:close/>
                  </a:path>
                </a:pathLst>
              </a:custGeom>
              <a:solidFill>
                <a:srgbClr val="9E98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0" name="Freeform 867"/>
              <p:cNvSpPr>
                <a:spLocks/>
              </p:cNvSpPr>
              <p:nvPr/>
            </p:nvSpPr>
            <p:spPr bwMode="auto">
              <a:xfrm>
                <a:off x="4528" y="1621"/>
                <a:ext cx="22" cy="138"/>
              </a:xfrm>
              <a:custGeom>
                <a:avLst/>
                <a:gdLst>
                  <a:gd name="T0" fmla="*/ 12 w 15"/>
                  <a:gd name="T1" fmla="*/ 8 h 95"/>
                  <a:gd name="T2" fmla="*/ 14 w 15"/>
                  <a:gd name="T3" fmla="*/ 36 h 95"/>
                  <a:gd name="T4" fmla="*/ 14 w 15"/>
                  <a:gd name="T5" fmla="*/ 52 h 95"/>
                  <a:gd name="T6" fmla="*/ 12 w 15"/>
                  <a:gd name="T7" fmla="*/ 76 h 95"/>
                  <a:gd name="T8" fmla="*/ 10 w 15"/>
                  <a:gd name="T9" fmla="*/ 90 h 95"/>
                  <a:gd name="T10" fmla="*/ 5 w 15"/>
                  <a:gd name="T11" fmla="*/ 94 h 95"/>
                  <a:gd name="T12" fmla="*/ 3 w 15"/>
                  <a:gd name="T13" fmla="*/ 81 h 95"/>
                  <a:gd name="T14" fmla="*/ 0 w 15"/>
                  <a:gd name="T15" fmla="*/ 85 h 95"/>
                  <a:gd name="T16" fmla="*/ 3 w 15"/>
                  <a:gd name="T17" fmla="*/ 16 h 95"/>
                  <a:gd name="T18" fmla="*/ 4 w 15"/>
                  <a:gd name="T19" fmla="*/ 5 h 95"/>
                  <a:gd name="T20" fmla="*/ 5 w 15"/>
                  <a:gd name="T21" fmla="*/ 0 h 95"/>
                  <a:gd name="T22" fmla="*/ 12 w 15"/>
                  <a:gd name="T23" fmla="*/ 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95">
                    <a:moveTo>
                      <a:pt x="12" y="8"/>
                    </a:moveTo>
                    <a:cubicBezTo>
                      <a:pt x="15" y="17"/>
                      <a:pt x="13" y="27"/>
                      <a:pt x="14" y="36"/>
                    </a:cubicBezTo>
                    <a:cubicBezTo>
                      <a:pt x="14" y="41"/>
                      <a:pt x="14" y="47"/>
                      <a:pt x="14" y="52"/>
                    </a:cubicBezTo>
                    <a:cubicBezTo>
                      <a:pt x="14" y="60"/>
                      <a:pt x="13" y="68"/>
                      <a:pt x="12" y="76"/>
                    </a:cubicBezTo>
                    <a:cubicBezTo>
                      <a:pt x="11" y="80"/>
                      <a:pt x="10" y="85"/>
                      <a:pt x="10" y="90"/>
                    </a:cubicBezTo>
                    <a:cubicBezTo>
                      <a:pt x="9" y="94"/>
                      <a:pt x="8" y="95"/>
                      <a:pt x="5" y="94"/>
                    </a:cubicBezTo>
                    <a:cubicBezTo>
                      <a:pt x="9" y="89"/>
                      <a:pt x="7" y="84"/>
                      <a:pt x="3" y="81"/>
                    </a:cubicBezTo>
                    <a:cubicBezTo>
                      <a:pt x="2" y="82"/>
                      <a:pt x="4" y="85"/>
                      <a:pt x="0" y="85"/>
                    </a:cubicBezTo>
                    <a:cubicBezTo>
                      <a:pt x="2" y="62"/>
                      <a:pt x="3" y="39"/>
                      <a:pt x="3" y="16"/>
                    </a:cubicBezTo>
                    <a:cubicBezTo>
                      <a:pt x="3" y="12"/>
                      <a:pt x="3" y="9"/>
                      <a:pt x="4" y="5"/>
                    </a:cubicBezTo>
                    <a:cubicBezTo>
                      <a:pt x="6" y="4"/>
                      <a:pt x="3" y="2"/>
                      <a:pt x="5" y="0"/>
                    </a:cubicBezTo>
                    <a:cubicBezTo>
                      <a:pt x="8" y="2"/>
                      <a:pt x="10" y="5"/>
                      <a:pt x="12" y="8"/>
                    </a:cubicBezTo>
                    <a:close/>
                  </a:path>
                </a:pathLst>
              </a:custGeom>
              <a:solidFill>
                <a:srgbClr val="8D8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1" name="Freeform 868"/>
              <p:cNvSpPr>
                <a:spLocks/>
              </p:cNvSpPr>
              <p:nvPr/>
            </p:nvSpPr>
            <p:spPr bwMode="auto">
              <a:xfrm>
                <a:off x="4553" y="1489"/>
                <a:ext cx="84" cy="37"/>
              </a:xfrm>
              <a:custGeom>
                <a:avLst/>
                <a:gdLst>
                  <a:gd name="T0" fmla="*/ 56 w 58"/>
                  <a:gd name="T1" fmla="*/ 14 h 26"/>
                  <a:gd name="T2" fmla="*/ 58 w 58"/>
                  <a:gd name="T3" fmla="*/ 16 h 26"/>
                  <a:gd name="T4" fmla="*/ 46 w 58"/>
                  <a:gd name="T5" fmla="*/ 22 h 26"/>
                  <a:gd name="T6" fmla="*/ 37 w 58"/>
                  <a:gd name="T7" fmla="*/ 23 h 26"/>
                  <a:gd name="T8" fmla="*/ 38 w 58"/>
                  <a:gd name="T9" fmla="*/ 23 h 26"/>
                  <a:gd name="T10" fmla="*/ 38 w 58"/>
                  <a:gd name="T11" fmla="*/ 23 h 26"/>
                  <a:gd name="T12" fmla="*/ 41 w 58"/>
                  <a:gd name="T13" fmla="*/ 25 h 26"/>
                  <a:gd name="T14" fmla="*/ 40 w 58"/>
                  <a:gd name="T15" fmla="*/ 26 h 26"/>
                  <a:gd name="T16" fmla="*/ 6 w 58"/>
                  <a:gd name="T17" fmla="*/ 20 h 26"/>
                  <a:gd name="T18" fmla="*/ 3 w 58"/>
                  <a:gd name="T19" fmla="*/ 21 h 26"/>
                  <a:gd name="T20" fmla="*/ 2 w 58"/>
                  <a:gd name="T21" fmla="*/ 17 h 26"/>
                  <a:gd name="T22" fmla="*/ 16 w 58"/>
                  <a:gd name="T23" fmla="*/ 17 h 26"/>
                  <a:gd name="T24" fmla="*/ 2 w 58"/>
                  <a:gd name="T25" fmla="*/ 16 h 26"/>
                  <a:gd name="T26" fmla="*/ 1 w 58"/>
                  <a:gd name="T27" fmla="*/ 12 h 26"/>
                  <a:gd name="T28" fmla="*/ 15 w 58"/>
                  <a:gd name="T29" fmla="*/ 13 h 26"/>
                  <a:gd name="T30" fmla="*/ 1 w 58"/>
                  <a:gd name="T31" fmla="*/ 10 h 26"/>
                  <a:gd name="T32" fmla="*/ 1 w 58"/>
                  <a:gd name="T33" fmla="*/ 10 h 26"/>
                  <a:gd name="T34" fmla="*/ 3 w 58"/>
                  <a:gd name="T35" fmla="*/ 8 h 26"/>
                  <a:gd name="T36" fmla="*/ 9 w 58"/>
                  <a:gd name="T37" fmla="*/ 8 h 26"/>
                  <a:gd name="T38" fmla="*/ 25 w 58"/>
                  <a:gd name="T39" fmla="*/ 6 h 26"/>
                  <a:gd name="T40" fmla="*/ 25 w 58"/>
                  <a:gd name="T41" fmla="*/ 6 h 26"/>
                  <a:gd name="T42" fmla="*/ 24 w 58"/>
                  <a:gd name="T43" fmla="*/ 6 h 26"/>
                  <a:gd name="T44" fmla="*/ 16 w 58"/>
                  <a:gd name="T45" fmla="*/ 6 h 26"/>
                  <a:gd name="T46" fmla="*/ 15 w 58"/>
                  <a:gd name="T47" fmla="*/ 4 h 26"/>
                  <a:gd name="T48" fmla="*/ 16 w 58"/>
                  <a:gd name="T49" fmla="*/ 3 h 26"/>
                  <a:gd name="T50" fmla="*/ 26 w 58"/>
                  <a:gd name="T51" fmla="*/ 3 h 26"/>
                  <a:gd name="T52" fmla="*/ 25 w 58"/>
                  <a:gd name="T53" fmla="*/ 4 h 26"/>
                  <a:gd name="T54" fmla="*/ 25 w 58"/>
                  <a:gd name="T55" fmla="*/ 4 h 26"/>
                  <a:gd name="T56" fmla="*/ 40 w 58"/>
                  <a:gd name="T57" fmla="*/ 4 h 26"/>
                  <a:gd name="T58" fmla="*/ 45 w 58"/>
                  <a:gd name="T59" fmla="*/ 5 h 26"/>
                  <a:gd name="T60" fmla="*/ 54 w 58"/>
                  <a:gd name="T61" fmla="*/ 7 h 26"/>
                  <a:gd name="T62" fmla="*/ 55 w 58"/>
                  <a:gd name="T63" fmla="*/ 8 h 26"/>
                  <a:gd name="T64" fmla="*/ 57 w 58"/>
                  <a:gd name="T65" fmla="*/ 11 h 26"/>
                  <a:gd name="T66" fmla="*/ 53 w 58"/>
                  <a:gd name="T67" fmla="*/ 14 h 26"/>
                  <a:gd name="T68" fmla="*/ 46 w 58"/>
                  <a:gd name="T69" fmla="*/ 17 h 26"/>
                  <a:gd name="T70" fmla="*/ 56 w 58"/>
                  <a:gd name="T71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8" h="26">
                    <a:moveTo>
                      <a:pt x="56" y="14"/>
                    </a:moveTo>
                    <a:cubicBezTo>
                      <a:pt x="57" y="14"/>
                      <a:pt x="58" y="15"/>
                      <a:pt x="58" y="16"/>
                    </a:cubicBezTo>
                    <a:cubicBezTo>
                      <a:pt x="54" y="19"/>
                      <a:pt x="51" y="21"/>
                      <a:pt x="46" y="22"/>
                    </a:cubicBezTo>
                    <a:cubicBezTo>
                      <a:pt x="44" y="24"/>
                      <a:pt x="41" y="23"/>
                      <a:pt x="37" y="23"/>
                    </a:cubicBezTo>
                    <a:cubicBezTo>
                      <a:pt x="37" y="23"/>
                      <a:pt x="38" y="24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9" y="23"/>
                      <a:pt x="40" y="24"/>
                      <a:pt x="41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28" y="24"/>
                      <a:pt x="17" y="22"/>
                      <a:pt x="6" y="20"/>
                    </a:cubicBezTo>
                    <a:cubicBezTo>
                      <a:pt x="5" y="20"/>
                      <a:pt x="4" y="21"/>
                      <a:pt x="3" y="21"/>
                    </a:cubicBezTo>
                    <a:cubicBezTo>
                      <a:pt x="2" y="20"/>
                      <a:pt x="1" y="18"/>
                      <a:pt x="2" y="17"/>
                    </a:cubicBezTo>
                    <a:cubicBezTo>
                      <a:pt x="7" y="15"/>
                      <a:pt x="12" y="19"/>
                      <a:pt x="16" y="17"/>
                    </a:cubicBezTo>
                    <a:cubicBezTo>
                      <a:pt x="12" y="18"/>
                      <a:pt x="7" y="16"/>
                      <a:pt x="2" y="16"/>
                    </a:cubicBezTo>
                    <a:cubicBezTo>
                      <a:pt x="1" y="15"/>
                      <a:pt x="1" y="13"/>
                      <a:pt x="1" y="12"/>
                    </a:cubicBezTo>
                    <a:cubicBezTo>
                      <a:pt x="6" y="10"/>
                      <a:pt x="10" y="12"/>
                      <a:pt x="15" y="13"/>
                    </a:cubicBezTo>
                    <a:cubicBezTo>
                      <a:pt x="11" y="11"/>
                      <a:pt x="5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8"/>
                      <a:pt x="1" y="8"/>
                      <a:pt x="3" y="8"/>
                    </a:cubicBezTo>
                    <a:cubicBezTo>
                      <a:pt x="5" y="8"/>
                      <a:pt x="7" y="8"/>
                      <a:pt x="9" y="8"/>
                    </a:cubicBezTo>
                    <a:cubicBezTo>
                      <a:pt x="15" y="10"/>
                      <a:pt x="20" y="8"/>
                      <a:pt x="25" y="6"/>
                    </a:cubicBezTo>
                    <a:cubicBezTo>
                      <a:pt x="25" y="6"/>
                      <a:pt x="24" y="5"/>
                      <a:pt x="25" y="6"/>
                    </a:cubicBezTo>
                    <a:cubicBezTo>
                      <a:pt x="25" y="6"/>
                      <a:pt x="24" y="6"/>
                      <a:pt x="24" y="6"/>
                    </a:cubicBezTo>
                    <a:cubicBezTo>
                      <a:pt x="21" y="6"/>
                      <a:pt x="19" y="9"/>
                      <a:pt x="16" y="6"/>
                    </a:cubicBezTo>
                    <a:cubicBezTo>
                      <a:pt x="15" y="5"/>
                      <a:pt x="14" y="5"/>
                      <a:pt x="15" y="4"/>
                    </a:cubicBezTo>
                    <a:cubicBezTo>
                      <a:pt x="15" y="3"/>
                      <a:pt x="16" y="3"/>
                      <a:pt x="16" y="3"/>
                    </a:cubicBezTo>
                    <a:cubicBezTo>
                      <a:pt x="19" y="2"/>
                      <a:pt x="23" y="0"/>
                      <a:pt x="26" y="3"/>
                    </a:cubicBezTo>
                    <a:cubicBezTo>
                      <a:pt x="26" y="3"/>
                      <a:pt x="26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30" y="1"/>
                      <a:pt x="35" y="1"/>
                      <a:pt x="40" y="4"/>
                    </a:cubicBezTo>
                    <a:cubicBezTo>
                      <a:pt x="41" y="5"/>
                      <a:pt x="43" y="6"/>
                      <a:pt x="45" y="5"/>
                    </a:cubicBezTo>
                    <a:cubicBezTo>
                      <a:pt x="48" y="4"/>
                      <a:pt x="51" y="6"/>
                      <a:pt x="54" y="7"/>
                    </a:cubicBezTo>
                    <a:cubicBezTo>
                      <a:pt x="54" y="7"/>
                      <a:pt x="55" y="8"/>
                      <a:pt x="55" y="8"/>
                    </a:cubicBezTo>
                    <a:cubicBezTo>
                      <a:pt x="54" y="10"/>
                      <a:pt x="56" y="10"/>
                      <a:pt x="57" y="11"/>
                    </a:cubicBezTo>
                    <a:cubicBezTo>
                      <a:pt x="57" y="13"/>
                      <a:pt x="54" y="13"/>
                      <a:pt x="53" y="14"/>
                    </a:cubicBezTo>
                    <a:cubicBezTo>
                      <a:pt x="51" y="16"/>
                      <a:pt x="48" y="17"/>
                      <a:pt x="46" y="17"/>
                    </a:cubicBezTo>
                    <a:cubicBezTo>
                      <a:pt x="49" y="17"/>
                      <a:pt x="52" y="13"/>
                      <a:pt x="56" y="14"/>
                    </a:cubicBezTo>
                    <a:close/>
                  </a:path>
                </a:pathLst>
              </a:custGeom>
              <a:solidFill>
                <a:srgbClr val="7165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2" name="Freeform 869"/>
              <p:cNvSpPr>
                <a:spLocks/>
              </p:cNvSpPr>
              <p:nvPr/>
            </p:nvSpPr>
            <p:spPr bwMode="auto">
              <a:xfrm>
                <a:off x="4387" y="1522"/>
                <a:ext cx="86" cy="43"/>
              </a:xfrm>
              <a:custGeom>
                <a:avLst/>
                <a:gdLst>
                  <a:gd name="T0" fmla="*/ 2 w 60"/>
                  <a:gd name="T1" fmla="*/ 10 h 30"/>
                  <a:gd name="T2" fmla="*/ 5 w 60"/>
                  <a:gd name="T3" fmla="*/ 5 h 30"/>
                  <a:gd name="T4" fmla="*/ 4 w 60"/>
                  <a:gd name="T5" fmla="*/ 14 h 30"/>
                  <a:gd name="T6" fmla="*/ 10 w 60"/>
                  <a:gd name="T7" fmla="*/ 14 h 30"/>
                  <a:gd name="T8" fmla="*/ 14 w 60"/>
                  <a:gd name="T9" fmla="*/ 16 h 30"/>
                  <a:gd name="T10" fmla="*/ 16 w 60"/>
                  <a:gd name="T11" fmla="*/ 14 h 30"/>
                  <a:gd name="T12" fmla="*/ 18 w 60"/>
                  <a:gd name="T13" fmla="*/ 10 h 30"/>
                  <a:gd name="T14" fmla="*/ 19 w 60"/>
                  <a:gd name="T15" fmla="*/ 11 h 30"/>
                  <a:gd name="T16" fmla="*/ 18 w 60"/>
                  <a:gd name="T17" fmla="*/ 16 h 30"/>
                  <a:gd name="T18" fmla="*/ 23 w 60"/>
                  <a:gd name="T19" fmla="*/ 15 h 30"/>
                  <a:gd name="T20" fmla="*/ 38 w 60"/>
                  <a:gd name="T21" fmla="*/ 10 h 30"/>
                  <a:gd name="T22" fmla="*/ 40 w 60"/>
                  <a:gd name="T23" fmla="*/ 7 h 30"/>
                  <a:gd name="T24" fmla="*/ 49 w 60"/>
                  <a:gd name="T25" fmla="*/ 2 h 30"/>
                  <a:gd name="T26" fmla="*/ 53 w 60"/>
                  <a:gd name="T27" fmla="*/ 1 h 30"/>
                  <a:gd name="T28" fmla="*/ 60 w 60"/>
                  <a:gd name="T29" fmla="*/ 5 h 30"/>
                  <a:gd name="T30" fmla="*/ 56 w 60"/>
                  <a:gd name="T31" fmla="*/ 7 h 30"/>
                  <a:gd name="T32" fmla="*/ 51 w 60"/>
                  <a:gd name="T33" fmla="*/ 14 h 30"/>
                  <a:gd name="T34" fmla="*/ 50 w 60"/>
                  <a:gd name="T35" fmla="*/ 16 h 30"/>
                  <a:gd name="T36" fmla="*/ 31 w 60"/>
                  <a:gd name="T37" fmla="*/ 24 h 30"/>
                  <a:gd name="T38" fmla="*/ 22 w 60"/>
                  <a:gd name="T39" fmla="*/ 25 h 30"/>
                  <a:gd name="T40" fmla="*/ 19 w 60"/>
                  <a:gd name="T41" fmla="*/ 27 h 30"/>
                  <a:gd name="T42" fmla="*/ 14 w 60"/>
                  <a:gd name="T43" fmla="*/ 28 h 30"/>
                  <a:gd name="T44" fmla="*/ 7 w 60"/>
                  <a:gd name="T45" fmla="*/ 29 h 30"/>
                  <a:gd name="T46" fmla="*/ 0 w 60"/>
                  <a:gd name="T47" fmla="*/ 24 h 30"/>
                  <a:gd name="T48" fmla="*/ 2 w 60"/>
                  <a:gd name="T4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30">
                    <a:moveTo>
                      <a:pt x="2" y="10"/>
                    </a:moveTo>
                    <a:cubicBezTo>
                      <a:pt x="2" y="8"/>
                      <a:pt x="3" y="7"/>
                      <a:pt x="5" y="5"/>
                    </a:cubicBezTo>
                    <a:cubicBezTo>
                      <a:pt x="4" y="8"/>
                      <a:pt x="3" y="11"/>
                      <a:pt x="4" y="14"/>
                    </a:cubicBezTo>
                    <a:cubicBezTo>
                      <a:pt x="6" y="12"/>
                      <a:pt x="9" y="12"/>
                      <a:pt x="10" y="14"/>
                    </a:cubicBezTo>
                    <a:cubicBezTo>
                      <a:pt x="11" y="16"/>
                      <a:pt x="13" y="15"/>
                      <a:pt x="14" y="16"/>
                    </a:cubicBezTo>
                    <a:cubicBezTo>
                      <a:pt x="16" y="16"/>
                      <a:pt x="16" y="15"/>
                      <a:pt x="16" y="14"/>
                    </a:cubicBezTo>
                    <a:cubicBezTo>
                      <a:pt x="17" y="12"/>
                      <a:pt x="18" y="11"/>
                      <a:pt x="18" y="10"/>
                    </a:cubicBezTo>
                    <a:cubicBezTo>
                      <a:pt x="19" y="10"/>
                      <a:pt x="19" y="11"/>
                      <a:pt x="19" y="11"/>
                    </a:cubicBezTo>
                    <a:cubicBezTo>
                      <a:pt x="19" y="13"/>
                      <a:pt x="16" y="14"/>
                      <a:pt x="18" y="16"/>
                    </a:cubicBezTo>
                    <a:cubicBezTo>
                      <a:pt x="19" y="17"/>
                      <a:pt x="21" y="15"/>
                      <a:pt x="23" y="15"/>
                    </a:cubicBezTo>
                    <a:cubicBezTo>
                      <a:pt x="28" y="15"/>
                      <a:pt x="33" y="11"/>
                      <a:pt x="38" y="10"/>
                    </a:cubicBezTo>
                    <a:cubicBezTo>
                      <a:pt x="40" y="10"/>
                      <a:pt x="40" y="8"/>
                      <a:pt x="40" y="7"/>
                    </a:cubicBezTo>
                    <a:cubicBezTo>
                      <a:pt x="40" y="1"/>
                      <a:pt x="44" y="0"/>
                      <a:pt x="49" y="2"/>
                    </a:cubicBezTo>
                    <a:cubicBezTo>
                      <a:pt x="51" y="2"/>
                      <a:pt x="52" y="3"/>
                      <a:pt x="53" y="1"/>
                    </a:cubicBezTo>
                    <a:cubicBezTo>
                      <a:pt x="56" y="3"/>
                      <a:pt x="58" y="4"/>
                      <a:pt x="60" y="5"/>
                    </a:cubicBezTo>
                    <a:cubicBezTo>
                      <a:pt x="59" y="8"/>
                      <a:pt x="57" y="5"/>
                      <a:pt x="56" y="7"/>
                    </a:cubicBezTo>
                    <a:cubicBezTo>
                      <a:pt x="56" y="13"/>
                      <a:pt x="55" y="14"/>
                      <a:pt x="51" y="14"/>
                    </a:cubicBezTo>
                    <a:cubicBezTo>
                      <a:pt x="49" y="14"/>
                      <a:pt x="50" y="15"/>
                      <a:pt x="50" y="16"/>
                    </a:cubicBezTo>
                    <a:cubicBezTo>
                      <a:pt x="43" y="19"/>
                      <a:pt x="38" y="23"/>
                      <a:pt x="31" y="24"/>
                    </a:cubicBezTo>
                    <a:cubicBezTo>
                      <a:pt x="28" y="25"/>
                      <a:pt x="25" y="26"/>
                      <a:pt x="22" y="25"/>
                    </a:cubicBezTo>
                    <a:cubicBezTo>
                      <a:pt x="21" y="25"/>
                      <a:pt x="20" y="25"/>
                      <a:pt x="19" y="27"/>
                    </a:cubicBezTo>
                    <a:cubicBezTo>
                      <a:pt x="18" y="28"/>
                      <a:pt x="16" y="29"/>
                      <a:pt x="14" y="28"/>
                    </a:cubicBezTo>
                    <a:cubicBezTo>
                      <a:pt x="11" y="28"/>
                      <a:pt x="9" y="29"/>
                      <a:pt x="7" y="29"/>
                    </a:cubicBezTo>
                    <a:cubicBezTo>
                      <a:pt x="2" y="30"/>
                      <a:pt x="1" y="29"/>
                      <a:pt x="0" y="24"/>
                    </a:cubicBezTo>
                    <a:cubicBezTo>
                      <a:pt x="0" y="19"/>
                      <a:pt x="1" y="15"/>
                      <a:pt x="2" y="10"/>
                    </a:cubicBezTo>
                    <a:close/>
                  </a:path>
                </a:pathLst>
              </a:custGeom>
              <a:solidFill>
                <a:srgbClr val="F0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3" name="Freeform 870"/>
              <p:cNvSpPr>
                <a:spLocks/>
              </p:cNvSpPr>
              <p:nvPr/>
            </p:nvSpPr>
            <p:spPr bwMode="auto">
              <a:xfrm>
                <a:off x="4475" y="1621"/>
                <a:ext cx="53" cy="83"/>
              </a:xfrm>
              <a:custGeom>
                <a:avLst/>
                <a:gdLst>
                  <a:gd name="T0" fmla="*/ 14 w 37"/>
                  <a:gd name="T1" fmla="*/ 18 h 57"/>
                  <a:gd name="T2" fmla="*/ 24 w 37"/>
                  <a:gd name="T3" fmla="*/ 18 h 57"/>
                  <a:gd name="T4" fmla="*/ 20 w 37"/>
                  <a:gd name="T5" fmla="*/ 16 h 57"/>
                  <a:gd name="T6" fmla="*/ 22 w 37"/>
                  <a:gd name="T7" fmla="*/ 15 h 57"/>
                  <a:gd name="T8" fmla="*/ 23 w 37"/>
                  <a:gd name="T9" fmla="*/ 15 h 57"/>
                  <a:gd name="T10" fmla="*/ 18 w 37"/>
                  <a:gd name="T11" fmla="*/ 10 h 57"/>
                  <a:gd name="T12" fmla="*/ 14 w 37"/>
                  <a:gd name="T13" fmla="*/ 7 h 57"/>
                  <a:gd name="T14" fmla="*/ 13 w 37"/>
                  <a:gd name="T15" fmla="*/ 1 h 57"/>
                  <a:gd name="T16" fmla="*/ 21 w 37"/>
                  <a:gd name="T17" fmla="*/ 7 h 57"/>
                  <a:gd name="T18" fmla="*/ 17 w 37"/>
                  <a:gd name="T19" fmla="*/ 1 h 57"/>
                  <a:gd name="T20" fmla="*/ 23 w 37"/>
                  <a:gd name="T21" fmla="*/ 4 h 57"/>
                  <a:gd name="T22" fmla="*/ 22 w 37"/>
                  <a:gd name="T23" fmla="*/ 1 h 57"/>
                  <a:gd name="T24" fmla="*/ 22 w 37"/>
                  <a:gd name="T25" fmla="*/ 0 h 57"/>
                  <a:gd name="T26" fmla="*/ 25 w 37"/>
                  <a:gd name="T27" fmla="*/ 4 h 57"/>
                  <a:gd name="T28" fmla="*/ 28 w 37"/>
                  <a:gd name="T29" fmla="*/ 5 h 57"/>
                  <a:gd name="T30" fmla="*/ 29 w 37"/>
                  <a:gd name="T31" fmla="*/ 5 h 57"/>
                  <a:gd name="T32" fmla="*/ 34 w 37"/>
                  <a:gd name="T33" fmla="*/ 17 h 57"/>
                  <a:gd name="T34" fmla="*/ 35 w 37"/>
                  <a:gd name="T35" fmla="*/ 18 h 57"/>
                  <a:gd name="T36" fmla="*/ 35 w 37"/>
                  <a:gd name="T37" fmla="*/ 16 h 57"/>
                  <a:gd name="T38" fmla="*/ 36 w 37"/>
                  <a:gd name="T39" fmla="*/ 31 h 57"/>
                  <a:gd name="T40" fmla="*/ 36 w 37"/>
                  <a:gd name="T41" fmla="*/ 46 h 57"/>
                  <a:gd name="T42" fmla="*/ 32 w 37"/>
                  <a:gd name="T43" fmla="*/ 43 h 57"/>
                  <a:gd name="T44" fmla="*/ 34 w 37"/>
                  <a:gd name="T45" fmla="*/ 57 h 57"/>
                  <a:gd name="T46" fmla="*/ 20 w 37"/>
                  <a:gd name="T47" fmla="*/ 42 h 57"/>
                  <a:gd name="T48" fmla="*/ 0 w 37"/>
                  <a:gd name="T49" fmla="*/ 46 h 57"/>
                  <a:gd name="T50" fmla="*/ 22 w 37"/>
                  <a:gd name="T51" fmla="*/ 40 h 57"/>
                  <a:gd name="T52" fmla="*/ 18 w 37"/>
                  <a:gd name="T53" fmla="*/ 37 h 57"/>
                  <a:gd name="T54" fmla="*/ 29 w 37"/>
                  <a:gd name="T55" fmla="*/ 41 h 57"/>
                  <a:gd name="T56" fmla="*/ 21 w 37"/>
                  <a:gd name="T57" fmla="*/ 36 h 57"/>
                  <a:gd name="T58" fmla="*/ 21 w 37"/>
                  <a:gd name="T59" fmla="*/ 34 h 57"/>
                  <a:gd name="T60" fmla="*/ 11 w 37"/>
                  <a:gd name="T61" fmla="*/ 33 h 57"/>
                  <a:gd name="T62" fmla="*/ 8 w 37"/>
                  <a:gd name="T63" fmla="*/ 33 h 57"/>
                  <a:gd name="T64" fmla="*/ 25 w 37"/>
                  <a:gd name="T65" fmla="*/ 31 h 57"/>
                  <a:gd name="T66" fmla="*/ 24 w 37"/>
                  <a:gd name="T67" fmla="*/ 25 h 57"/>
                  <a:gd name="T68" fmla="*/ 22 w 37"/>
                  <a:gd name="T69" fmla="*/ 21 h 57"/>
                  <a:gd name="T70" fmla="*/ 14 w 37"/>
                  <a:gd name="T71" fmla="*/ 18 h 57"/>
                  <a:gd name="T72" fmla="*/ 14 w 37"/>
                  <a:gd name="T7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" h="57">
                    <a:moveTo>
                      <a:pt x="14" y="18"/>
                    </a:moveTo>
                    <a:cubicBezTo>
                      <a:pt x="18" y="18"/>
                      <a:pt x="21" y="20"/>
                      <a:pt x="24" y="18"/>
                    </a:cubicBezTo>
                    <a:cubicBezTo>
                      <a:pt x="23" y="17"/>
                      <a:pt x="22" y="16"/>
                      <a:pt x="20" y="16"/>
                    </a:cubicBezTo>
                    <a:cubicBezTo>
                      <a:pt x="20" y="14"/>
                      <a:pt x="21" y="15"/>
                      <a:pt x="22" y="15"/>
                    </a:cubicBezTo>
                    <a:cubicBezTo>
                      <a:pt x="22" y="15"/>
                      <a:pt x="23" y="16"/>
                      <a:pt x="23" y="15"/>
                    </a:cubicBezTo>
                    <a:cubicBezTo>
                      <a:pt x="21" y="13"/>
                      <a:pt x="19" y="12"/>
                      <a:pt x="18" y="10"/>
                    </a:cubicBezTo>
                    <a:cubicBezTo>
                      <a:pt x="17" y="9"/>
                      <a:pt x="14" y="9"/>
                      <a:pt x="14" y="7"/>
                    </a:cubicBezTo>
                    <a:cubicBezTo>
                      <a:pt x="13" y="5"/>
                      <a:pt x="13" y="3"/>
                      <a:pt x="13" y="1"/>
                    </a:cubicBezTo>
                    <a:cubicBezTo>
                      <a:pt x="16" y="2"/>
                      <a:pt x="18" y="5"/>
                      <a:pt x="21" y="7"/>
                    </a:cubicBezTo>
                    <a:cubicBezTo>
                      <a:pt x="21" y="4"/>
                      <a:pt x="18" y="3"/>
                      <a:pt x="17" y="1"/>
                    </a:cubicBezTo>
                    <a:cubicBezTo>
                      <a:pt x="20" y="1"/>
                      <a:pt x="20" y="4"/>
                      <a:pt x="23" y="4"/>
                    </a:cubicBezTo>
                    <a:cubicBezTo>
                      <a:pt x="23" y="3"/>
                      <a:pt x="22" y="2"/>
                      <a:pt x="22" y="1"/>
                    </a:cubicBezTo>
                    <a:cubicBezTo>
                      <a:pt x="22" y="1"/>
                      <a:pt x="22" y="0"/>
                      <a:pt x="22" y="0"/>
                    </a:cubicBezTo>
                    <a:cubicBezTo>
                      <a:pt x="23" y="1"/>
                      <a:pt x="24" y="3"/>
                      <a:pt x="25" y="4"/>
                    </a:cubicBezTo>
                    <a:cubicBezTo>
                      <a:pt x="26" y="5"/>
                      <a:pt x="26" y="9"/>
                      <a:pt x="28" y="5"/>
                    </a:cubicBezTo>
                    <a:cubicBezTo>
                      <a:pt x="28" y="4"/>
                      <a:pt x="29" y="5"/>
                      <a:pt x="29" y="5"/>
                    </a:cubicBezTo>
                    <a:cubicBezTo>
                      <a:pt x="32" y="9"/>
                      <a:pt x="36" y="11"/>
                      <a:pt x="34" y="17"/>
                    </a:cubicBezTo>
                    <a:cubicBezTo>
                      <a:pt x="34" y="17"/>
                      <a:pt x="34" y="18"/>
                      <a:pt x="35" y="18"/>
                    </a:cubicBezTo>
                    <a:cubicBezTo>
                      <a:pt x="35" y="17"/>
                      <a:pt x="35" y="17"/>
                      <a:pt x="35" y="16"/>
                    </a:cubicBezTo>
                    <a:cubicBezTo>
                      <a:pt x="37" y="21"/>
                      <a:pt x="36" y="26"/>
                      <a:pt x="36" y="31"/>
                    </a:cubicBezTo>
                    <a:cubicBezTo>
                      <a:pt x="36" y="36"/>
                      <a:pt x="36" y="41"/>
                      <a:pt x="36" y="46"/>
                    </a:cubicBezTo>
                    <a:cubicBezTo>
                      <a:pt x="35" y="45"/>
                      <a:pt x="33" y="44"/>
                      <a:pt x="32" y="43"/>
                    </a:cubicBezTo>
                    <a:cubicBezTo>
                      <a:pt x="36" y="47"/>
                      <a:pt x="32" y="52"/>
                      <a:pt x="34" y="57"/>
                    </a:cubicBezTo>
                    <a:cubicBezTo>
                      <a:pt x="32" y="49"/>
                      <a:pt x="27" y="44"/>
                      <a:pt x="20" y="42"/>
                    </a:cubicBezTo>
                    <a:cubicBezTo>
                      <a:pt x="12" y="39"/>
                      <a:pt x="6" y="42"/>
                      <a:pt x="0" y="46"/>
                    </a:cubicBezTo>
                    <a:cubicBezTo>
                      <a:pt x="3" y="41"/>
                      <a:pt x="12" y="39"/>
                      <a:pt x="22" y="40"/>
                    </a:cubicBezTo>
                    <a:cubicBezTo>
                      <a:pt x="22" y="39"/>
                      <a:pt x="19" y="39"/>
                      <a:pt x="18" y="37"/>
                    </a:cubicBezTo>
                    <a:cubicBezTo>
                      <a:pt x="22" y="37"/>
                      <a:pt x="25" y="40"/>
                      <a:pt x="29" y="41"/>
                    </a:cubicBezTo>
                    <a:cubicBezTo>
                      <a:pt x="27" y="38"/>
                      <a:pt x="24" y="38"/>
                      <a:pt x="21" y="36"/>
                    </a:cubicBezTo>
                    <a:cubicBezTo>
                      <a:pt x="21" y="35"/>
                      <a:pt x="23" y="34"/>
                      <a:pt x="21" y="34"/>
                    </a:cubicBezTo>
                    <a:cubicBezTo>
                      <a:pt x="18" y="32"/>
                      <a:pt x="14" y="32"/>
                      <a:pt x="11" y="33"/>
                    </a:cubicBezTo>
                    <a:cubicBezTo>
                      <a:pt x="10" y="33"/>
                      <a:pt x="9" y="34"/>
                      <a:pt x="8" y="33"/>
                    </a:cubicBezTo>
                    <a:cubicBezTo>
                      <a:pt x="14" y="30"/>
                      <a:pt x="20" y="33"/>
                      <a:pt x="25" y="31"/>
                    </a:cubicBezTo>
                    <a:cubicBezTo>
                      <a:pt x="23" y="29"/>
                      <a:pt x="19" y="28"/>
                      <a:pt x="24" y="25"/>
                    </a:cubicBezTo>
                    <a:cubicBezTo>
                      <a:pt x="26" y="23"/>
                      <a:pt x="24" y="22"/>
                      <a:pt x="22" y="21"/>
                    </a:cubicBezTo>
                    <a:cubicBezTo>
                      <a:pt x="19" y="20"/>
                      <a:pt x="16" y="20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lose/>
                  </a:path>
                </a:pathLst>
              </a:custGeom>
              <a:solidFill>
                <a:srgbClr val="8B85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4" name="Freeform 871"/>
              <p:cNvSpPr>
                <a:spLocks/>
              </p:cNvSpPr>
              <p:nvPr/>
            </p:nvSpPr>
            <p:spPr bwMode="auto">
              <a:xfrm>
                <a:off x="4478" y="1731"/>
                <a:ext cx="45" cy="44"/>
              </a:xfrm>
              <a:custGeom>
                <a:avLst/>
                <a:gdLst>
                  <a:gd name="T0" fmla="*/ 0 w 31"/>
                  <a:gd name="T1" fmla="*/ 5 h 30"/>
                  <a:gd name="T2" fmla="*/ 5 w 31"/>
                  <a:gd name="T3" fmla="*/ 3 h 30"/>
                  <a:gd name="T4" fmla="*/ 13 w 31"/>
                  <a:gd name="T5" fmla="*/ 4 h 30"/>
                  <a:gd name="T6" fmla="*/ 16 w 31"/>
                  <a:gd name="T7" fmla="*/ 6 h 30"/>
                  <a:gd name="T8" fmla="*/ 25 w 31"/>
                  <a:gd name="T9" fmla="*/ 7 h 30"/>
                  <a:gd name="T10" fmla="*/ 27 w 31"/>
                  <a:gd name="T11" fmla="*/ 6 h 30"/>
                  <a:gd name="T12" fmla="*/ 30 w 31"/>
                  <a:gd name="T13" fmla="*/ 0 h 30"/>
                  <a:gd name="T14" fmla="*/ 30 w 31"/>
                  <a:gd name="T15" fmla="*/ 13 h 30"/>
                  <a:gd name="T16" fmla="*/ 29 w 31"/>
                  <a:gd name="T17" fmla="*/ 20 h 30"/>
                  <a:gd name="T18" fmla="*/ 24 w 31"/>
                  <a:gd name="T19" fmla="*/ 25 h 30"/>
                  <a:gd name="T20" fmla="*/ 28 w 31"/>
                  <a:gd name="T21" fmla="*/ 20 h 30"/>
                  <a:gd name="T22" fmla="*/ 29 w 31"/>
                  <a:gd name="T23" fmla="*/ 28 h 30"/>
                  <a:gd name="T24" fmla="*/ 27 w 31"/>
                  <a:gd name="T25" fmla="*/ 30 h 30"/>
                  <a:gd name="T26" fmla="*/ 12 w 31"/>
                  <a:gd name="T27" fmla="*/ 29 h 30"/>
                  <a:gd name="T28" fmla="*/ 7 w 31"/>
                  <a:gd name="T29" fmla="*/ 25 h 30"/>
                  <a:gd name="T30" fmla="*/ 0 w 31"/>
                  <a:gd name="T31" fmla="*/ 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30">
                    <a:moveTo>
                      <a:pt x="0" y="5"/>
                    </a:moveTo>
                    <a:cubicBezTo>
                      <a:pt x="1" y="1"/>
                      <a:pt x="3" y="0"/>
                      <a:pt x="5" y="3"/>
                    </a:cubicBezTo>
                    <a:cubicBezTo>
                      <a:pt x="7" y="5"/>
                      <a:pt x="10" y="5"/>
                      <a:pt x="13" y="4"/>
                    </a:cubicBezTo>
                    <a:cubicBezTo>
                      <a:pt x="15" y="3"/>
                      <a:pt x="14" y="6"/>
                      <a:pt x="16" y="6"/>
                    </a:cubicBezTo>
                    <a:cubicBezTo>
                      <a:pt x="19" y="6"/>
                      <a:pt x="22" y="5"/>
                      <a:pt x="25" y="7"/>
                    </a:cubicBezTo>
                    <a:cubicBezTo>
                      <a:pt x="26" y="8"/>
                      <a:pt x="26" y="7"/>
                      <a:pt x="27" y="6"/>
                    </a:cubicBezTo>
                    <a:cubicBezTo>
                      <a:pt x="28" y="4"/>
                      <a:pt x="29" y="2"/>
                      <a:pt x="30" y="0"/>
                    </a:cubicBezTo>
                    <a:cubicBezTo>
                      <a:pt x="29" y="4"/>
                      <a:pt x="27" y="8"/>
                      <a:pt x="30" y="13"/>
                    </a:cubicBezTo>
                    <a:cubicBezTo>
                      <a:pt x="31" y="15"/>
                      <a:pt x="31" y="18"/>
                      <a:pt x="29" y="20"/>
                    </a:cubicBezTo>
                    <a:cubicBezTo>
                      <a:pt x="27" y="22"/>
                      <a:pt x="26" y="24"/>
                      <a:pt x="24" y="25"/>
                    </a:cubicBezTo>
                    <a:cubicBezTo>
                      <a:pt x="25" y="24"/>
                      <a:pt x="27" y="22"/>
                      <a:pt x="28" y="20"/>
                    </a:cubicBezTo>
                    <a:cubicBezTo>
                      <a:pt x="31" y="23"/>
                      <a:pt x="29" y="26"/>
                      <a:pt x="29" y="28"/>
                    </a:cubicBezTo>
                    <a:cubicBezTo>
                      <a:pt x="29" y="30"/>
                      <a:pt x="28" y="30"/>
                      <a:pt x="27" y="30"/>
                    </a:cubicBezTo>
                    <a:cubicBezTo>
                      <a:pt x="22" y="29"/>
                      <a:pt x="17" y="30"/>
                      <a:pt x="12" y="29"/>
                    </a:cubicBezTo>
                    <a:cubicBezTo>
                      <a:pt x="9" y="29"/>
                      <a:pt x="7" y="27"/>
                      <a:pt x="7" y="25"/>
                    </a:cubicBezTo>
                    <a:cubicBezTo>
                      <a:pt x="5" y="18"/>
                      <a:pt x="2" y="12"/>
                      <a:pt x="0" y="5"/>
                    </a:cubicBezTo>
                    <a:close/>
                  </a:path>
                </a:pathLst>
              </a:custGeom>
              <a:solidFill>
                <a:srgbClr val="6B5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5" name="Freeform 872"/>
              <p:cNvSpPr>
                <a:spLocks/>
              </p:cNvSpPr>
              <p:nvPr/>
            </p:nvSpPr>
            <p:spPr bwMode="auto">
              <a:xfrm>
                <a:off x="4359" y="1467"/>
                <a:ext cx="97" cy="43"/>
              </a:xfrm>
              <a:custGeom>
                <a:avLst/>
                <a:gdLst>
                  <a:gd name="T0" fmla="*/ 32 w 67"/>
                  <a:gd name="T1" fmla="*/ 7 h 30"/>
                  <a:gd name="T2" fmla="*/ 25 w 67"/>
                  <a:gd name="T3" fmla="*/ 14 h 30"/>
                  <a:gd name="T4" fmla="*/ 24 w 67"/>
                  <a:gd name="T5" fmla="*/ 16 h 30"/>
                  <a:gd name="T6" fmla="*/ 27 w 67"/>
                  <a:gd name="T7" fmla="*/ 16 h 30"/>
                  <a:gd name="T8" fmla="*/ 30 w 67"/>
                  <a:gd name="T9" fmla="*/ 14 h 30"/>
                  <a:gd name="T10" fmla="*/ 37 w 67"/>
                  <a:gd name="T11" fmla="*/ 15 h 30"/>
                  <a:gd name="T12" fmla="*/ 46 w 67"/>
                  <a:gd name="T13" fmla="*/ 17 h 30"/>
                  <a:gd name="T14" fmla="*/ 58 w 67"/>
                  <a:gd name="T15" fmla="*/ 17 h 30"/>
                  <a:gd name="T16" fmla="*/ 59 w 67"/>
                  <a:gd name="T17" fmla="*/ 18 h 30"/>
                  <a:gd name="T18" fmla="*/ 62 w 67"/>
                  <a:gd name="T19" fmla="*/ 20 h 30"/>
                  <a:gd name="T20" fmla="*/ 43 w 67"/>
                  <a:gd name="T21" fmla="*/ 21 h 30"/>
                  <a:gd name="T22" fmla="*/ 67 w 67"/>
                  <a:gd name="T23" fmla="*/ 23 h 30"/>
                  <a:gd name="T24" fmla="*/ 47 w 67"/>
                  <a:gd name="T25" fmla="*/ 22 h 30"/>
                  <a:gd name="T26" fmla="*/ 67 w 67"/>
                  <a:gd name="T27" fmla="*/ 26 h 30"/>
                  <a:gd name="T28" fmla="*/ 51 w 67"/>
                  <a:gd name="T29" fmla="*/ 25 h 30"/>
                  <a:gd name="T30" fmla="*/ 64 w 67"/>
                  <a:gd name="T31" fmla="*/ 28 h 30"/>
                  <a:gd name="T32" fmla="*/ 62 w 67"/>
                  <a:gd name="T33" fmla="*/ 30 h 30"/>
                  <a:gd name="T34" fmla="*/ 56 w 67"/>
                  <a:gd name="T35" fmla="*/ 30 h 30"/>
                  <a:gd name="T36" fmla="*/ 34 w 67"/>
                  <a:gd name="T37" fmla="*/ 24 h 30"/>
                  <a:gd name="T38" fmla="*/ 2 w 67"/>
                  <a:gd name="T39" fmla="*/ 18 h 30"/>
                  <a:gd name="T40" fmla="*/ 2 w 67"/>
                  <a:gd name="T41" fmla="*/ 14 h 30"/>
                  <a:gd name="T42" fmla="*/ 16 w 67"/>
                  <a:gd name="T43" fmla="*/ 0 h 30"/>
                  <a:gd name="T44" fmla="*/ 19 w 67"/>
                  <a:gd name="T45" fmla="*/ 4 h 30"/>
                  <a:gd name="T46" fmla="*/ 15 w 67"/>
                  <a:gd name="T47" fmla="*/ 5 h 30"/>
                  <a:gd name="T48" fmla="*/ 19 w 67"/>
                  <a:gd name="T49" fmla="*/ 4 h 30"/>
                  <a:gd name="T50" fmla="*/ 21 w 67"/>
                  <a:gd name="T51" fmla="*/ 4 h 30"/>
                  <a:gd name="T52" fmla="*/ 24 w 67"/>
                  <a:gd name="T53" fmla="*/ 5 h 30"/>
                  <a:gd name="T54" fmla="*/ 32 w 67"/>
                  <a:gd name="T5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" h="30">
                    <a:moveTo>
                      <a:pt x="32" y="7"/>
                    </a:moveTo>
                    <a:cubicBezTo>
                      <a:pt x="30" y="9"/>
                      <a:pt x="27" y="11"/>
                      <a:pt x="25" y="14"/>
                    </a:cubicBezTo>
                    <a:cubicBezTo>
                      <a:pt x="25" y="15"/>
                      <a:pt x="23" y="15"/>
                      <a:pt x="24" y="16"/>
                    </a:cubicBezTo>
                    <a:cubicBezTo>
                      <a:pt x="25" y="17"/>
                      <a:pt x="26" y="17"/>
                      <a:pt x="27" y="16"/>
                    </a:cubicBezTo>
                    <a:cubicBezTo>
                      <a:pt x="27" y="15"/>
                      <a:pt x="28" y="14"/>
                      <a:pt x="30" y="14"/>
                    </a:cubicBezTo>
                    <a:cubicBezTo>
                      <a:pt x="33" y="11"/>
                      <a:pt x="34" y="12"/>
                      <a:pt x="37" y="15"/>
                    </a:cubicBezTo>
                    <a:cubicBezTo>
                      <a:pt x="39" y="16"/>
                      <a:pt x="42" y="19"/>
                      <a:pt x="46" y="17"/>
                    </a:cubicBezTo>
                    <a:cubicBezTo>
                      <a:pt x="50" y="17"/>
                      <a:pt x="54" y="16"/>
                      <a:pt x="58" y="17"/>
                    </a:cubicBezTo>
                    <a:cubicBezTo>
                      <a:pt x="58" y="17"/>
                      <a:pt x="58" y="18"/>
                      <a:pt x="59" y="18"/>
                    </a:cubicBezTo>
                    <a:cubicBezTo>
                      <a:pt x="59" y="19"/>
                      <a:pt x="61" y="18"/>
                      <a:pt x="62" y="20"/>
                    </a:cubicBezTo>
                    <a:cubicBezTo>
                      <a:pt x="56" y="20"/>
                      <a:pt x="50" y="17"/>
                      <a:pt x="43" y="21"/>
                    </a:cubicBezTo>
                    <a:cubicBezTo>
                      <a:pt x="52" y="19"/>
                      <a:pt x="59" y="20"/>
                      <a:pt x="67" y="23"/>
                    </a:cubicBezTo>
                    <a:cubicBezTo>
                      <a:pt x="60" y="22"/>
                      <a:pt x="53" y="21"/>
                      <a:pt x="47" y="22"/>
                    </a:cubicBezTo>
                    <a:cubicBezTo>
                      <a:pt x="53" y="22"/>
                      <a:pt x="60" y="22"/>
                      <a:pt x="67" y="26"/>
                    </a:cubicBezTo>
                    <a:cubicBezTo>
                      <a:pt x="61" y="25"/>
                      <a:pt x="56" y="23"/>
                      <a:pt x="51" y="25"/>
                    </a:cubicBezTo>
                    <a:cubicBezTo>
                      <a:pt x="56" y="25"/>
                      <a:pt x="60" y="25"/>
                      <a:pt x="64" y="28"/>
                    </a:cubicBezTo>
                    <a:cubicBezTo>
                      <a:pt x="64" y="29"/>
                      <a:pt x="62" y="29"/>
                      <a:pt x="62" y="30"/>
                    </a:cubicBezTo>
                    <a:cubicBezTo>
                      <a:pt x="60" y="30"/>
                      <a:pt x="58" y="30"/>
                      <a:pt x="56" y="30"/>
                    </a:cubicBezTo>
                    <a:cubicBezTo>
                      <a:pt x="49" y="28"/>
                      <a:pt x="41" y="26"/>
                      <a:pt x="34" y="24"/>
                    </a:cubicBezTo>
                    <a:cubicBezTo>
                      <a:pt x="24" y="21"/>
                      <a:pt x="13" y="19"/>
                      <a:pt x="2" y="18"/>
                    </a:cubicBezTo>
                    <a:cubicBezTo>
                      <a:pt x="0" y="17"/>
                      <a:pt x="1" y="16"/>
                      <a:pt x="2" y="14"/>
                    </a:cubicBezTo>
                    <a:cubicBezTo>
                      <a:pt x="6" y="9"/>
                      <a:pt x="11" y="4"/>
                      <a:pt x="16" y="0"/>
                    </a:cubicBezTo>
                    <a:cubicBezTo>
                      <a:pt x="17" y="2"/>
                      <a:pt x="18" y="2"/>
                      <a:pt x="19" y="4"/>
                    </a:cubicBezTo>
                    <a:cubicBezTo>
                      <a:pt x="17" y="4"/>
                      <a:pt x="16" y="5"/>
                      <a:pt x="15" y="5"/>
                    </a:cubicBezTo>
                    <a:cubicBezTo>
                      <a:pt x="16" y="6"/>
                      <a:pt x="18" y="4"/>
                      <a:pt x="19" y="4"/>
                    </a:cubicBezTo>
                    <a:cubicBezTo>
                      <a:pt x="20" y="3"/>
                      <a:pt x="21" y="3"/>
                      <a:pt x="21" y="4"/>
                    </a:cubicBezTo>
                    <a:cubicBezTo>
                      <a:pt x="21" y="6"/>
                      <a:pt x="24" y="6"/>
                      <a:pt x="24" y="5"/>
                    </a:cubicBezTo>
                    <a:cubicBezTo>
                      <a:pt x="27" y="2"/>
                      <a:pt x="30" y="5"/>
                      <a:pt x="32" y="7"/>
                    </a:cubicBezTo>
                    <a:close/>
                  </a:path>
                </a:pathLst>
              </a:custGeom>
              <a:solidFill>
                <a:srgbClr val="857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6" name="Freeform 873"/>
              <p:cNvSpPr>
                <a:spLocks/>
              </p:cNvSpPr>
              <p:nvPr/>
            </p:nvSpPr>
            <p:spPr bwMode="auto">
              <a:xfrm>
                <a:off x="4388" y="1634"/>
                <a:ext cx="61" cy="57"/>
              </a:xfrm>
              <a:custGeom>
                <a:avLst/>
                <a:gdLst>
                  <a:gd name="T0" fmla="*/ 4 w 42"/>
                  <a:gd name="T1" fmla="*/ 24 h 39"/>
                  <a:gd name="T2" fmla="*/ 4 w 42"/>
                  <a:gd name="T3" fmla="*/ 23 h 39"/>
                  <a:gd name="T4" fmla="*/ 0 w 42"/>
                  <a:gd name="T5" fmla="*/ 2 h 39"/>
                  <a:gd name="T6" fmla="*/ 7 w 42"/>
                  <a:gd name="T7" fmla="*/ 9 h 39"/>
                  <a:gd name="T8" fmla="*/ 2 w 42"/>
                  <a:gd name="T9" fmla="*/ 0 h 39"/>
                  <a:gd name="T10" fmla="*/ 13 w 42"/>
                  <a:gd name="T11" fmla="*/ 8 h 39"/>
                  <a:gd name="T12" fmla="*/ 15 w 42"/>
                  <a:gd name="T13" fmla="*/ 17 h 39"/>
                  <a:gd name="T14" fmla="*/ 22 w 42"/>
                  <a:gd name="T15" fmla="*/ 10 h 39"/>
                  <a:gd name="T16" fmla="*/ 23 w 42"/>
                  <a:gd name="T17" fmla="*/ 10 h 39"/>
                  <a:gd name="T18" fmla="*/ 23 w 42"/>
                  <a:gd name="T19" fmla="*/ 16 h 39"/>
                  <a:gd name="T20" fmla="*/ 30 w 42"/>
                  <a:gd name="T21" fmla="*/ 14 h 39"/>
                  <a:gd name="T22" fmla="*/ 40 w 42"/>
                  <a:gd name="T23" fmla="*/ 34 h 39"/>
                  <a:gd name="T24" fmla="*/ 41 w 42"/>
                  <a:gd name="T25" fmla="*/ 38 h 39"/>
                  <a:gd name="T26" fmla="*/ 36 w 42"/>
                  <a:gd name="T27" fmla="*/ 37 h 39"/>
                  <a:gd name="T28" fmla="*/ 25 w 42"/>
                  <a:gd name="T29" fmla="*/ 32 h 39"/>
                  <a:gd name="T30" fmla="*/ 8 w 42"/>
                  <a:gd name="T31" fmla="*/ 25 h 39"/>
                  <a:gd name="T32" fmla="*/ 4 w 42"/>
                  <a:gd name="T33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39">
                    <a:moveTo>
                      <a:pt x="4" y="24"/>
                    </a:moveTo>
                    <a:cubicBezTo>
                      <a:pt x="4" y="24"/>
                      <a:pt x="4" y="24"/>
                      <a:pt x="4" y="23"/>
                    </a:cubicBezTo>
                    <a:cubicBezTo>
                      <a:pt x="5" y="12"/>
                      <a:pt x="5" y="12"/>
                      <a:pt x="0" y="2"/>
                    </a:cubicBezTo>
                    <a:cubicBezTo>
                      <a:pt x="2" y="4"/>
                      <a:pt x="4" y="6"/>
                      <a:pt x="7" y="9"/>
                    </a:cubicBezTo>
                    <a:cubicBezTo>
                      <a:pt x="6" y="5"/>
                      <a:pt x="3" y="4"/>
                      <a:pt x="2" y="0"/>
                    </a:cubicBezTo>
                    <a:cubicBezTo>
                      <a:pt x="6" y="4"/>
                      <a:pt x="10" y="6"/>
                      <a:pt x="13" y="8"/>
                    </a:cubicBezTo>
                    <a:cubicBezTo>
                      <a:pt x="15" y="11"/>
                      <a:pt x="14" y="14"/>
                      <a:pt x="15" y="17"/>
                    </a:cubicBezTo>
                    <a:cubicBezTo>
                      <a:pt x="18" y="15"/>
                      <a:pt x="21" y="14"/>
                      <a:pt x="22" y="10"/>
                    </a:cubicBezTo>
                    <a:cubicBezTo>
                      <a:pt x="22" y="10"/>
                      <a:pt x="23" y="10"/>
                      <a:pt x="23" y="10"/>
                    </a:cubicBezTo>
                    <a:cubicBezTo>
                      <a:pt x="25" y="13"/>
                      <a:pt x="25" y="13"/>
                      <a:pt x="23" y="16"/>
                    </a:cubicBezTo>
                    <a:cubicBezTo>
                      <a:pt x="25" y="14"/>
                      <a:pt x="28" y="17"/>
                      <a:pt x="30" y="14"/>
                    </a:cubicBezTo>
                    <a:cubicBezTo>
                      <a:pt x="34" y="21"/>
                      <a:pt x="37" y="27"/>
                      <a:pt x="40" y="34"/>
                    </a:cubicBezTo>
                    <a:cubicBezTo>
                      <a:pt x="41" y="35"/>
                      <a:pt x="42" y="37"/>
                      <a:pt x="41" y="38"/>
                    </a:cubicBezTo>
                    <a:cubicBezTo>
                      <a:pt x="40" y="39"/>
                      <a:pt x="38" y="38"/>
                      <a:pt x="36" y="37"/>
                    </a:cubicBezTo>
                    <a:cubicBezTo>
                      <a:pt x="33" y="36"/>
                      <a:pt x="29" y="34"/>
                      <a:pt x="25" y="32"/>
                    </a:cubicBezTo>
                    <a:cubicBezTo>
                      <a:pt x="19" y="30"/>
                      <a:pt x="14" y="27"/>
                      <a:pt x="8" y="25"/>
                    </a:cubicBezTo>
                    <a:cubicBezTo>
                      <a:pt x="7" y="24"/>
                      <a:pt x="6" y="24"/>
                      <a:pt x="4" y="24"/>
                    </a:cubicBezTo>
                    <a:close/>
                  </a:path>
                </a:pathLst>
              </a:custGeom>
              <a:solidFill>
                <a:srgbClr val="9B9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7" name="Freeform 874"/>
              <p:cNvSpPr>
                <a:spLocks/>
              </p:cNvSpPr>
              <p:nvPr/>
            </p:nvSpPr>
            <p:spPr bwMode="auto">
              <a:xfrm>
                <a:off x="4314" y="1494"/>
                <a:ext cx="32" cy="104"/>
              </a:xfrm>
              <a:custGeom>
                <a:avLst/>
                <a:gdLst>
                  <a:gd name="T0" fmla="*/ 22 w 22"/>
                  <a:gd name="T1" fmla="*/ 53 h 72"/>
                  <a:gd name="T2" fmla="*/ 17 w 22"/>
                  <a:gd name="T3" fmla="*/ 60 h 72"/>
                  <a:gd name="T4" fmla="*/ 13 w 22"/>
                  <a:gd name="T5" fmla="*/ 52 h 72"/>
                  <a:gd name="T6" fmla="*/ 13 w 22"/>
                  <a:gd name="T7" fmla="*/ 57 h 72"/>
                  <a:gd name="T8" fmla="*/ 16 w 22"/>
                  <a:gd name="T9" fmla="*/ 69 h 72"/>
                  <a:gd name="T10" fmla="*/ 15 w 22"/>
                  <a:gd name="T11" fmla="*/ 72 h 72"/>
                  <a:gd name="T12" fmla="*/ 13 w 22"/>
                  <a:gd name="T13" fmla="*/ 70 h 72"/>
                  <a:gd name="T14" fmla="*/ 6 w 22"/>
                  <a:gd name="T15" fmla="*/ 56 h 72"/>
                  <a:gd name="T16" fmla="*/ 8 w 22"/>
                  <a:gd name="T17" fmla="*/ 42 h 72"/>
                  <a:gd name="T18" fmla="*/ 5 w 22"/>
                  <a:gd name="T19" fmla="*/ 24 h 72"/>
                  <a:gd name="T20" fmla="*/ 2 w 22"/>
                  <a:gd name="T21" fmla="*/ 22 h 72"/>
                  <a:gd name="T22" fmla="*/ 0 w 22"/>
                  <a:gd name="T23" fmla="*/ 9 h 72"/>
                  <a:gd name="T24" fmla="*/ 1 w 22"/>
                  <a:gd name="T25" fmla="*/ 4 h 72"/>
                  <a:gd name="T26" fmla="*/ 5 w 22"/>
                  <a:gd name="T27" fmla="*/ 1 h 72"/>
                  <a:gd name="T28" fmla="*/ 7 w 22"/>
                  <a:gd name="T29" fmla="*/ 5 h 72"/>
                  <a:gd name="T30" fmla="*/ 7 w 22"/>
                  <a:gd name="T31" fmla="*/ 8 h 72"/>
                  <a:gd name="T32" fmla="*/ 9 w 22"/>
                  <a:gd name="T33" fmla="*/ 0 h 72"/>
                  <a:gd name="T34" fmla="*/ 10 w 22"/>
                  <a:gd name="T35" fmla="*/ 2 h 72"/>
                  <a:gd name="T36" fmla="*/ 11 w 22"/>
                  <a:gd name="T37" fmla="*/ 4 h 72"/>
                  <a:gd name="T38" fmla="*/ 12 w 22"/>
                  <a:gd name="T39" fmla="*/ 8 h 72"/>
                  <a:gd name="T40" fmla="*/ 10 w 22"/>
                  <a:gd name="T41" fmla="*/ 17 h 72"/>
                  <a:gd name="T42" fmla="*/ 10 w 22"/>
                  <a:gd name="T43" fmla="*/ 12 h 72"/>
                  <a:gd name="T44" fmla="*/ 12 w 22"/>
                  <a:gd name="T45" fmla="*/ 10 h 72"/>
                  <a:gd name="T46" fmla="*/ 14 w 22"/>
                  <a:gd name="T47" fmla="*/ 13 h 72"/>
                  <a:gd name="T48" fmla="*/ 13 w 22"/>
                  <a:gd name="T49" fmla="*/ 19 h 72"/>
                  <a:gd name="T50" fmla="*/ 12 w 22"/>
                  <a:gd name="T51" fmla="*/ 24 h 72"/>
                  <a:gd name="T52" fmla="*/ 22 w 22"/>
                  <a:gd name="T53" fmla="*/ 5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" h="72">
                    <a:moveTo>
                      <a:pt x="22" y="53"/>
                    </a:moveTo>
                    <a:cubicBezTo>
                      <a:pt x="19" y="55"/>
                      <a:pt x="21" y="61"/>
                      <a:pt x="17" y="60"/>
                    </a:cubicBezTo>
                    <a:cubicBezTo>
                      <a:pt x="16" y="59"/>
                      <a:pt x="14" y="55"/>
                      <a:pt x="13" y="52"/>
                    </a:cubicBezTo>
                    <a:cubicBezTo>
                      <a:pt x="12" y="54"/>
                      <a:pt x="12" y="56"/>
                      <a:pt x="13" y="57"/>
                    </a:cubicBezTo>
                    <a:cubicBezTo>
                      <a:pt x="16" y="61"/>
                      <a:pt x="15" y="65"/>
                      <a:pt x="16" y="69"/>
                    </a:cubicBezTo>
                    <a:cubicBezTo>
                      <a:pt x="16" y="70"/>
                      <a:pt x="16" y="71"/>
                      <a:pt x="15" y="72"/>
                    </a:cubicBezTo>
                    <a:cubicBezTo>
                      <a:pt x="14" y="72"/>
                      <a:pt x="14" y="71"/>
                      <a:pt x="13" y="70"/>
                    </a:cubicBezTo>
                    <a:cubicBezTo>
                      <a:pt x="10" y="66"/>
                      <a:pt x="8" y="61"/>
                      <a:pt x="6" y="56"/>
                    </a:cubicBezTo>
                    <a:cubicBezTo>
                      <a:pt x="5" y="51"/>
                      <a:pt x="7" y="46"/>
                      <a:pt x="8" y="42"/>
                    </a:cubicBezTo>
                    <a:cubicBezTo>
                      <a:pt x="9" y="35"/>
                      <a:pt x="5" y="30"/>
                      <a:pt x="5" y="24"/>
                    </a:cubicBezTo>
                    <a:cubicBezTo>
                      <a:pt x="3" y="26"/>
                      <a:pt x="3" y="23"/>
                      <a:pt x="2" y="22"/>
                    </a:cubicBezTo>
                    <a:cubicBezTo>
                      <a:pt x="0" y="18"/>
                      <a:pt x="0" y="13"/>
                      <a:pt x="0" y="9"/>
                    </a:cubicBezTo>
                    <a:cubicBezTo>
                      <a:pt x="0" y="7"/>
                      <a:pt x="0" y="6"/>
                      <a:pt x="1" y="4"/>
                    </a:cubicBezTo>
                    <a:cubicBezTo>
                      <a:pt x="2" y="2"/>
                      <a:pt x="3" y="1"/>
                      <a:pt x="5" y="1"/>
                    </a:cubicBezTo>
                    <a:cubicBezTo>
                      <a:pt x="8" y="2"/>
                      <a:pt x="7" y="4"/>
                      <a:pt x="7" y="5"/>
                    </a:cubicBezTo>
                    <a:cubicBezTo>
                      <a:pt x="7" y="6"/>
                      <a:pt x="6" y="7"/>
                      <a:pt x="7" y="8"/>
                    </a:cubicBezTo>
                    <a:cubicBezTo>
                      <a:pt x="7" y="5"/>
                      <a:pt x="6" y="2"/>
                      <a:pt x="9" y="0"/>
                    </a:cubicBezTo>
                    <a:cubicBezTo>
                      <a:pt x="10" y="0"/>
                      <a:pt x="10" y="1"/>
                      <a:pt x="10" y="2"/>
                    </a:cubicBezTo>
                    <a:cubicBezTo>
                      <a:pt x="11" y="2"/>
                      <a:pt x="9" y="3"/>
                      <a:pt x="11" y="4"/>
                    </a:cubicBezTo>
                    <a:cubicBezTo>
                      <a:pt x="13" y="4"/>
                      <a:pt x="13" y="7"/>
                      <a:pt x="12" y="8"/>
                    </a:cubicBezTo>
                    <a:cubicBezTo>
                      <a:pt x="10" y="11"/>
                      <a:pt x="10" y="14"/>
                      <a:pt x="10" y="17"/>
                    </a:cubicBezTo>
                    <a:cubicBezTo>
                      <a:pt x="10" y="16"/>
                      <a:pt x="10" y="14"/>
                      <a:pt x="10" y="12"/>
                    </a:cubicBezTo>
                    <a:cubicBezTo>
                      <a:pt x="11" y="11"/>
                      <a:pt x="11" y="10"/>
                      <a:pt x="12" y="10"/>
                    </a:cubicBezTo>
                    <a:cubicBezTo>
                      <a:pt x="13" y="10"/>
                      <a:pt x="14" y="12"/>
                      <a:pt x="14" y="13"/>
                    </a:cubicBezTo>
                    <a:cubicBezTo>
                      <a:pt x="14" y="15"/>
                      <a:pt x="13" y="17"/>
                      <a:pt x="13" y="19"/>
                    </a:cubicBezTo>
                    <a:cubicBezTo>
                      <a:pt x="13" y="21"/>
                      <a:pt x="12" y="22"/>
                      <a:pt x="12" y="24"/>
                    </a:cubicBezTo>
                    <a:cubicBezTo>
                      <a:pt x="12" y="35"/>
                      <a:pt x="16" y="44"/>
                      <a:pt x="22" y="53"/>
                    </a:cubicBezTo>
                    <a:close/>
                  </a:path>
                </a:pathLst>
              </a:custGeom>
              <a:solidFill>
                <a:srgbClr val="8B8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8" name="Freeform 875"/>
              <p:cNvSpPr>
                <a:spLocks/>
              </p:cNvSpPr>
              <p:nvPr/>
            </p:nvSpPr>
            <p:spPr bwMode="auto">
              <a:xfrm>
                <a:off x="4398" y="1478"/>
                <a:ext cx="107" cy="28"/>
              </a:xfrm>
              <a:custGeom>
                <a:avLst/>
                <a:gdLst>
                  <a:gd name="T0" fmla="*/ 18 w 74"/>
                  <a:gd name="T1" fmla="*/ 10 h 19"/>
                  <a:gd name="T2" fmla="*/ 9 w 74"/>
                  <a:gd name="T3" fmla="*/ 7 h 19"/>
                  <a:gd name="T4" fmla="*/ 3 w 74"/>
                  <a:gd name="T5" fmla="*/ 6 h 19"/>
                  <a:gd name="T6" fmla="*/ 4 w 74"/>
                  <a:gd name="T7" fmla="*/ 2 h 19"/>
                  <a:gd name="T8" fmla="*/ 6 w 74"/>
                  <a:gd name="T9" fmla="*/ 0 h 19"/>
                  <a:gd name="T10" fmla="*/ 15 w 74"/>
                  <a:gd name="T11" fmla="*/ 1 h 19"/>
                  <a:gd name="T12" fmla="*/ 26 w 74"/>
                  <a:gd name="T13" fmla="*/ 2 h 19"/>
                  <a:gd name="T14" fmla="*/ 20 w 74"/>
                  <a:gd name="T15" fmla="*/ 3 h 19"/>
                  <a:gd name="T16" fmla="*/ 20 w 74"/>
                  <a:gd name="T17" fmla="*/ 3 h 19"/>
                  <a:gd name="T18" fmla="*/ 28 w 74"/>
                  <a:gd name="T19" fmla="*/ 4 h 19"/>
                  <a:gd name="T20" fmla="*/ 20 w 74"/>
                  <a:gd name="T21" fmla="*/ 6 h 19"/>
                  <a:gd name="T22" fmla="*/ 27 w 74"/>
                  <a:gd name="T23" fmla="*/ 6 h 19"/>
                  <a:gd name="T24" fmla="*/ 30 w 74"/>
                  <a:gd name="T25" fmla="*/ 4 h 19"/>
                  <a:gd name="T26" fmla="*/ 35 w 74"/>
                  <a:gd name="T27" fmla="*/ 5 h 19"/>
                  <a:gd name="T28" fmla="*/ 36 w 74"/>
                  <a:gd name="T29" fmla="*/ 7 h 19"/>
                  <a:gd name="T30" fmla="*/ 58 w 74"/>
                  <a:gd name="T31" fmla="*/ 8 h 19"/>
                  <a:gd name="T32" fmla="*/ 59 w 74"/>
                  <a:gd name="T33" fmla="*/ 10 h 19"/>
                  <a:gd name="T34" fmla="*/ 60 w 74"/>
                  <a:gd name="T35" fmla="*/ 11 h 19"/>
                  <a:gd name="T36" fmla="*/ 74 w 74"/>
                  <a:gd name="T37" fmla="*/ 17 h 19"/>
                  <a:gd name="T38" fmla="*/ 65 w 74"/>
                  <a:gd name="T39" fmla="*/ 17 h 19"/>
                  <a:gd name="T40" fmla="*/ 59 w 74"/>
                  <a:gd name="T41" fmla="*/ 16 h 19"/>
                  <a:gd name="T42" fmla="*/ 58 w 74"/>
                  <a:gd name="T43" fmla="*/ 14 h 19"/>
                  <a:gd name="T44" fmla="*/ 55 w 74"/>
                  <a:gd name="T45" fmla="*/ 13 h 19"/>
                  <a:gd name="T46" fmla="*/ 51 w 74"/>
                  <a:gd name="T47" fmla="*/ 13 h 19"/>
                  <a:gd name="T48" fmla="*/ 36 w 74"/>
                  <a:gd name="T49" fmla="*/ 10 h 19"/>
                  <a:gd name="T50" fmla="*/ 32 w 74"/>
                  <a:gd name="T51" fmla="*/ 10 h 19"/>
                  <a:gd name="T52" fmla="*/ 32 w 74"/>
                  <a:gd name="T53" fmla="*/ 10 h 19"/>
                  <a:gd name="T54" fmla="*/ 18 w 74"/>
                  <a:gd name="T5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19">
                    <a:moveTo>
                      <a:pt x="18" y="10"/>
                    </a:moveTo>
                    <a:cubicBezTo>
                      <a:pt x="15" y="11"/>
                      <a:pt x="11" y="9"/>
                      <a:pt x="9" y="7"/>
                    </a:cubicBezTo>
                    <a:cubicBezTo>
                      <a:pt x="8" y="5"/>
                      <a:pt x="5" y="5"/>
                      <a:pt x="3" y="6"/>
                    </a:cubicBezTo>
                    <a:cubicBezTo>
                      <a:pt x="0" y="4"/>
                      <a:pt x="4" y="4"/>
                      <a:pt x="4" y="2"/>
                    </a:cubicBezTo>
                    <a:cubicBezTo>
                      <a:pt x="4" y="2"/>
                      <a:pt x="5" y="0"/>
                      <a:pt x="6" y="0"/>
                    </a:cubicBezTo>
                    <a:cubicBezTo>
                      <a:pt x="9" y="3"/>
                      <a:pt x="11" y="2"/>
                      <a:pt x="15" y="1"/>
                    </a:cubicBezTo>
                    <a:cubicBezTo>
                      <a:pt x="18" y="0"/>
                      <a:pt x="22" y="1"/>
                      <a:pt x="26" y="2"/>
                    </a:cubicBezTo>
                    <a:cubicBezTo>
                      <a:pt x="24" y="2"/>
                      <a:pt x="22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3"/>
                      <a:pt x="24" y="3"/>
                      <a:pt x="28" y="4"/>
                    </a:cubicBezTo>
                    <a:cubicBezTo>
                      <a:pt x="24" y="6"/>
                      <a:pt x="22" y="5"/>
                      <a:pt x="20" y="6"/>
                    </a:cubicBezTo>
                    <a:cubicBezTo>
                      <a:pt x="22" y="6"/>
                      <a:pt x="24" y="6"/>
                      <a:pt x="27" y="6"/>
                    </a:cubicBezTo>
                    <a:cubicBezTo>
                      <a:pt x="28" y="6"/>
                      <a:pt x="30" y="7"/>
                      <a:pt x="30" y="4"/>
                    </a:cubicBezTo>
                    <a:cubicBezTo>
                      <a:pt x="30" y="2"/>
                      <a:pt x="33" y="5"/>
                      <a:pt x="35" y="5"/>
                    </a:cubicBezTo>
                    <a:cubicBezTo>
                      <a:pt x="33" y="7"/>
                      <a:pt x="35" y="7"/>
                      <a:pt x="36" y="7"/>
                    </a:cubicBezTo>
                    <a:cubicBezTo>
                      <a:pt x="43" y="4"/>
                      <a:pt x="51" y="7"/>
                      <a:pt x="58" y="8"/>
                    </a:cubicBezTo>
                    <a:cubicBezTo>
                      <a:pt x="59" y="8"/>
                      <a:pt x="59" y="9"/>
                      <a:pt x="59" y="10"/>
                    </a:cubicBezTo>
                    <a:cubicBezTo>
                      <a:pt x="59" y="10"/>
                      <a:pt x="60" y="11"/>
                      <a:pt x="60" y="11"/>
                    </a:cubicBezTo>
                    <a:cubicBezTo>
                      <a:pt x="65" y="13"/>
                      <a:pt x="69" y="15"/>
                      <a:pt x="74" y="17"/>
                    </a:cubicBezTo>
                    <a:cubicBezTo>
                      <a:pt x="71" y="16"/>
                      <a:pt x="67" y="15"/>
                      <a:pt x="65" y="17"/>
                    </a:cubicBezTo>
                    <a:cubicBezTo>
                      <a:pt x="62" y="19"/>
                      <a:pt x="61" y="17"/>
                      <a:pt x="59" y="16"/>
                    </a:cubicBezTo>
                    <a:cubicBezTo>
                      <a:pt x="58" y="16"/>
                      <a:pt x="54" y="16"/>
                      <a:pt x="58" y="14"/>
                    </a:cubicBezTo>
                    <a:cubicBezTo>
                      <a:pt x="57" y="13"/>
                      <a:pt x="56" y="12"/>
                      <a:pt x="55" y="13"/>
                    </a:cubicBezTo>
                    <a:cubicBezTo>
                      <a:pt x="53" y="14"/>
                      <a:pt x="52" y="13"/>
                      <a:pt x="51" y="13"/>
                    </a:cubicBezTo>
                    <a:cubicBezTo>
                      <a:pt x="45" y="15"/>
                      <a:pt x="41" y="11"/>
                      <a:pt x="36" y="10"/>
                    </a:cubicBezTo>
                    <a:cubicBezTo>
                      <a:pt x="35" y="10"/>
                      <a:pt x="33" y="10"/>
                      <a:pt x="32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7" y="9"/>
                      <a:pt x="22" y="9"/>
                      <a:pt x="18" y="10"/>
                    </a:cubicBezTo>
                    <a:close/>
                  </a:path>
                </a:pathLst>
              </a:custGeom>
              <a:solidFill>
                <a:srgbClr val="655B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29" name="Freeform 876"/>
              <p:cNvSpPr>
                <a:spLocks/>
              </p:cNvSpPr>
              <p:nvPr/>
            </p:nvSpPr>
            <p:spPr bwMode="auto">
              <a:xfrm>
                <a:off x="4443" y="1753"/>
                <a:ext cx="49" cy="59"/>
              </a:xfrm>
              <a:custGeom>
                <a:avLst/>
                <a:gdLst>
                  <a:gd name="T0" fmla="*/ 20 w 34"/>
                  <a:gd name="T1" fmla="*/ 20 h 41"/>
                  <a:gd name="T2" fmla="*/ 32 w 34"/>
                  <a:gd name="T3" fmla="*/ 30 h 41"/>
                  <a:gd name="T4" fmla="*/ 34 w 34"/>
                  <a:gd name="T5" fmla="*/ 33 h 41"/>
                  <a:gd name="T6" fmla="*/ 32 w 34"/>
                  <a:gd name="T7" fmla="*/ 37 h 41"/>
                  <a:gd name="T8" fmla="*/ 20 w 34"/>
                  <a:gd name="T9" fmla="*/ 34 h 41"/>
                  <a:gd name="T10" fmla="*/ 23 w 34"/>
                  <a:gd name="T11" fmla="*/ 38 h 41"/>
                  <a:gd name="T12" fmla="*/ 17 w 34"/>
                  <a:gd name="T13" fmla="*/ 37 h 41"/>
                  <a:gd name="T14" fmla="*/ 13 w 34"/>
                  <a:gd name="T15" fmla="*/ 27 h 41"/>
                  <a:gd name="T16" fmla="*/ 2 w 34"/>
                  <a:gd name="T17" fmla="*/ 7 h 41"/>
                  <a:gd name="T18" fmla="*/ 0 w 34"/>
                  <a:gd name="T19" fmla="*/ 2 h 41"/>
                  <a:gd name="T20" fmla="*/ 16 w 34"/>
                  <a:gd name="T21" fmla="*/ 24 h 41"/>
                  <a:gd name="T22" fmla="*/ 2 w 34"/>
                  <a:gd name="T23" fmla="*/ 0 h 41"/>
                  <a:gd name="T24" fmla="*/ 20 w 34"/>
                  <a:gd name="T25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41">
                    <a:moveTo>
                      <a:pt x="20" y="20"/>
                    </a:moveTo>
                    <a:cubicBezTo>
                      <a:pt x="23" y="25"/>
                      <a:pt x="25" y="30"/>
                      <a:pt x="32" y="30"/>
                    </a:cubicBezTo>
                    <a:cubicBezTo>
                      <a:pt x="34" y="30"/>
                      <a:pt x="34" y="32"/>
                      <a:pt x="34" y="33"/>
                    </a:cubicBezTo>
                    <a:cubicBezTo>
                      <a:pt x="34" y="35"/>
                      <a:pt x="34" y="36"/>
                      <a:pt x="32" y="37"/>
                    </a:cubicBezTo>
                    <a:cubicBezTo>
                      <a:pt x="27" y="39"/>
                      <a:pt x="24" y="36"/>
                      <a:pt x="20" y="34"/>
                    </a:cubicBezTo>
                    <a:cubicBezTo>
                      <a:pt x="20" y="36"/>
                      <a:pt x="23" y="36"/>
                      <a:pt x="23" y="38"/>
                    </a:cubicBezTo>
                    <a:cubicBezTo>
                      <a:pt x="20" y="41"/>
                      <a:pt x="18" y="39"/>
                      <a:pt x="17" y="37"/>
                    </a:cubicBezTo>
                    <a:cubicBezTo>
                      <a:pt x="15" y="34"/>
                      <a:pt x="14" y="30"/>
                      <a:pt x="13" y="27"/>
                    </a:cubicBezTo>
                    <a:cubicBezTo>
                      <a:pt x="12" y="19"/>
                      <a:pt x="7" y="14"/>
                      <a:pt x="2" y="7"/>
                    </a:cubicBezTo>
                    <a:cubicBezTo>
                      <a:pt x="1" y="6"/>
                      <a:pt x="0" y="5"/>
                      <a:pt x="0" y="2"/>
                    </a:cubicBezTo>
                    <a:cubicBezTo>
                      <a:pt x="6" y="10"/>
                      <a:pt x="11" y="17"/>
                      <a:pt x="16" y="24"/>
                    </a:cubicBezTo>
                    <a:cubicBezTo>
                      <a:pt x="14" y="15"/>
                      <a:pt x="6" y="9"/>
                      <a:pt x="2" y="0"/>
                    </a:cubicBezTo>
                    <a:cubicBezTo>
                      <a:pt x="8" y="7"/>
                      <a:pt x="13" y="14"/>
                      <a:pt x="20" y="20"/>
                    </a:cubicBezTo>
                    <a:close/>
                  </a:path>
                </a:pathLst>
              </a:custGeom>
              <a:solidFill>
                <a:srgbClr val="4B4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0" name="Freeform 877"/>
              <p:cNvSpPr>
                <a:spLocks/>
              </p:cNvSpPr>
              <p:nvPr/>
            </p:nvSpPr>
            <p:spPr bwMode="auto">
              <a:xfrm>
                <a:off x="4271" y="1415"/>
                <a:ext cx="43" cy="65"/>
              </a:xfrm>
              <a:custGeom>
                <a:avLst/>
                <a:gdLst>
                  <a:gd name="T0" fmla="*/ 0 w 30"/>
                  <a:gd name="T1" fmla="*/ 8 h 45"/>
                  <a:gd name="T2" fmla="*/ 2 w 30"/>
                  <a:gd name="T3" fmla="*/ 5 h 45"/>
                  <a:gd name="T4" fmla="*/ 8 w 30"/>
                  <a:gd name="T5" fmla="*/ 3 h 45"/>
                  <a:gd name="T6" fmla="*/ 2 w 30"/>
                  <a:gd name="T7" fmla="*/ 2 h 45"/>
                  <a:gd name="T8" fmla="*/ 2 w 30"/>
                  <a:gd name="T9" fmla="*/ 0 h 45"/>
                  <a:gd name="T10" fmla="*/ 3 w 30"/>
                  <a:gd name="T11" fmla="*/ 0 h 45"/>
                  <a:gd name="T12" fmla="*/ 14 w 30"/>
                  <a:gd name="T13" fmla="*/ 1 h 45"/>
                  <a:gd name="T14" fmla="*/ 11 w 30"/>
                  <a:gd name="T15" fmla="*/ 3 h 45"/>
                  <a:gd name="T16" fmla="*/ 16 w 30"/>
                  <a:gd name="T17" fmla="*/ 6 h 45"/>
                  <a:gd name="T18" fmla="*/ 28 w 30"/>
                  <a:gd name="T19" fmla="*/ 25 h 45"/>
                  <a:gd name="T20" fmla="*/ 29 w 30"/>
                  <a:gd name="T21" fmla="*/ 27 h 45"/>
                  <a:gd name="T22" fmla="*/ 26 w 30"/>
                  <a:gd name="T23" fmla="*/ 33 h 45"/>
                  <a:gd name="T24" fmla="*/ 24 w 30"/>
                  <a:gd name="T25" fmla="*/ 37 h 45"/>
                  <a:gd name="T26" fmla="*/ 29 w 30"/>
                  <a:gd name="T27" fmla="*/ 39 h 45"/>
                  <a:gd name="T28" fmla="*/ 21 w 30"/>
                  <a:gd name="T29" fmla="*/ 43 h 45"/>
                  <a:gd name="T30" fmla="*/ 21 w 30"/>
                  <a:gd name="T31" fmla="*/ 37 h 45"/>
                  <a:gd name="T32" fmla="*/ 20 w 30"/>
                  <a:gd name="T33" fmla="*/ 26 h 45"/>
                  <a:gd name="T34" fmla="*/ 9 w 30"/>
                  <a:gd name="T35" fmla="*/ 9 h 45"/>
                  <a:gd name="T36" fmla="*/ 0 w 30"/>
                  <a:gd name="T37" fmla="*/ 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5">
                    <a:moveTo>
                      <a:pt x="0" y="8"/>
                    </a:moveTo>
                    <a:cubicBezTo>
                      <a:pt x="1" y="7"/>
                      <a:pt x="1" y="6"/>
                      <a:pt x="2" y="5"/>
                    </a:cubicBezTo>
                    <a:cubicBezTo>
                      <a:pt x="3" y="4"/>
                      <a:pt x="6" y="5"/>
                      <a:pt x="8" y="3"/>
                    </a:cubicBezTo>
                    <a:cubicBezTo>
                      <a:pt x="5" y="2"/>
                      <a:pt x="4" y="3"/>
                      <a:pt x="2" y="2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6" y="0"/>
                      <a:pt x="10" y="0"/>
                      <a:pt x="14" y="1"/>
                    </a:cubicBezTo>
                    <a:cubicBezTo>
                      <a:pt x="13" y="2"/>
                      <a:pt x="11" y="1"/>
                      <a:pt x="11" y="3"/>
                    </a:cubicBezTo>
                    <a:cubicBezTo>
                      <a:pt x="14" y="3"/>
                      <a:pt x="15" y="4"/>
                      <a:pt x="16" y="6"/>
                    </a:cubicBezTo>
                    <a:cubicBezTo>
                      <a:pt x="20" y="13"/>
                      <a:pt x="24" y="19"/>
                      <a:pt x="28" y="25"/>
                    </a:cubicBezTo>
                    <a:cubicBezTo>
                      <a:pt x="29" y="25"/>
                      <a:pt x="30" y="26"/>
                      <a:pt x="29" y="27"/>
                    </a:cubicBezTo>
                    <a:cubicBezTo>
                      <a:pt x="28" y="29"/>
                      <a:pt x="27" y="31"/>
                      <a:pt x="26" y="33"/>
                    </a:cubicBezTo>
                    <a:cubicBezTo>
                      <a:pt x="25" y="35"/>
                      <a:pt x="24" y="35"/>
                      <a:pt x="24" y="37"/>
                    </a:cubicBezTo>
                    <a:cubicBezTo>
                      <a:pt x="25" y="39"/>
                      <a:pt x="27" y="36"/>
                      <a:pt x="29" y="39"/>
                    </a:cubicBezTo>
                    <a:cubicBezTo>
                      <a:pt x="24" y="38"/>
                      <a:pt x="26" y="45"/>
                      <a:pt x="21" y="43"/>
                    </a:cubicBezTo>
                    <a:cubicBezTo>
                      <a:pt x="24" y="41"/>
                      <a:pt x="20" y="39"/>
                      <a:pt x="21" y="37"/>
                    </a:cubicBezTo>
                    <a:cubicBezTo>
                      <a:pt x="24" y="33"/>
                      <a:pt x="22" y="29"/>
                      <a:pt x="20" y="26"/>
                    </a:cubicBezTo>
                    <a:cubicBezTo>
                      <a:pt x="17" y="20"/>
                      <a:pt x="13" y="15"/>
                      <a:pt x="9" y="9"/>
                    </a:cubicBezTo>
                    <a:cubicBezTo>
                      <a:pt x="7" y="6"/>
                      <a:pt x="3" y="8"/>
                      <a:pt x="0" y="8"/>
                    </a:cubicBezTo>
                    <a:close/>
                  </a:path>
                </a:pathLst>
              </a:custGeom>
              <a:solidFill>
                <a:srgbClr val="8E84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1" name="Freeform 878"/>
              <p:cNvSpPr>
                <a:spLocks/>
              </p:cNvSpPr>
              <p:nvPr/>
            </p:nvSpPr>
            <p:spPr bwMode="auto">
              <a:xfrm>
                <a:off x="4340" y="1503"/>
                <a:ext cx="34" cy="53"/>
              </a:xfrm>
              <a:custGeom>
                <a:avLst/>
                <a:gdLst>
                  <a:gd name="T0" fmla="*/ 4 w 23"/>
                  <a:gd name="T1" fmla="*/ 5 h 37"/>
                  <a:gd name="T2" fmla="*/ 12 w 23"/>
                  <a:gd name="T3" fmla="*/ 0 h 37"/>
                  <a:gd name="T4" fmla="*/ 13 w 23"/>
                  <a:gd name="T5" fmla="*/ 17 h 37"/>
                  <a:gd name="T6" fmla="*/ 17 w 23"/>
                  <a:gd name="T7" fmla="*/ 10 h 37"/>
                  <a:gd name="T8" fmla="*/ 17 w 23"/>
                  <a:gd name="T9" fmla="*/ 19 h 37"/>
                  <a:gd name="T10" fmla="*/ 23 w 23"/>
                  <a:gd name="T11" fmla="*/ 10 h 37"/>
                  <a:gd name="T12" fmla="*/ 18 w 23"/>
                  <a:gd name="T13" fmla="*/ 22 h 37"/>
                  <a:gd name="T14" fmla="*/ 15 w 23"/>
                  <a:gd name="T15" fmla="*/ 33 h 37"/>
                  <a:gd name="T16" fmla="*/ 13 w 23"/>
                  <a:gd name="T17" fmla="*/ 36 h 37"/>
                  <a:gd name="T18" fmla="*/ 12 w 23"/>
                  <a:gd name="T19" fmla="*/ 33 h 37"/>
                  <a:gd name="T20" fmla="*/ 13 w 23"/>
                  <a:gd name="T21" fmla="*/ 29 h 37"/>
                  <a:gd name="T22" fmla="*/ 12 w 23"/>
                  <a:gd name="T23" fmla="*/ 37 h 37"/>
                  <a:gd name="T24" fmla="*/ 9 w 23"/>
                  <a:gd name="T25" fmla="*/ 33 h 37"/>
                  <a:gd name="T26" fmla="*/ 11 w 23"/>
                  <a:gd name="T27" fmla="*/ 25 h 37"/>
                  <a:gd name="T28" fmla="*/ 9 w 23"/>
                  <a:gd name="T29" fmla="*/ 32 h 37"/>
                  <a:gd name="T30" fmla="*/ 8 w 23"/>
                  <a:gd name="T31" fmla="*/ 25 h 37"/>
                  <a:gd name="T32" fmla="*/ 7 w 23"/>
                  <a:gd name="T33" fmla="*/ 28 h 37"/>
                  <a:gd name="T34" fmla="*/ 6 w 23"/>
                  <a:gd name="T35" fmla="*/ 27 h 37"/>
                  <a:gd name="T36" fmla="*/ 5 w 23"/>
                  <a:gd name="T37" fmla="*/ 30 h 37"/>
                  <a:gd name="T38" fmla="*/ 3 w 23"/>
                  <a:gd name="T39" fmla="*/ 29 h 37"/>
                  <a:gd name="T40" fmla="*/ 3 w 23"/>
                  <a:gd name="T41" fmla="*/ 28 h 37"/>
                  <a:gd name="T42" fmla="*/ 1 w 23"/>
                  <a:gd name="T43" fmla="*/ 13 h 37"/>
                  <a:gd name="T44" fmla="*/ 1 w 23"/>
                  <a:gd name="T45" fmla="*/ 11 h 37"/>
                  <a:gd name="T46" fmla="*/ 0 w 23"/>
                  <a:gd name="T47" fmla="*/ 9 h 37"/>
                  <a:gd name="T48" fmla="*/ 4 w 23"/>
                  <a:gd name="T49" fmla="*/ 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" h="37">
                    <a:moveTo>
                      <a:pt x="4" y="5"/>
                    </a:moveTo>
                    <a:cubicBezTo>
                      <a:pt x="6" y="4"/>
                      <a:pt x="8" y="2"/>
                      <a:pt x="12" y="0"/>
                    </a:cubicBezTo>
                    <a:cubicBezTo>
                      <a:pt x="6" y="7"/>
                      <a:pt x="14" y="11"/>
                      <a:pt x="13" y="17"/>
                    </a:cubicBezTo>
                    <a:cubicBezTo>
                      <a:pt x="14" y="15"/>
                      <a:pt x="15" y="12"/>
                      <a:pt x="17" y="10"/>
                    </a:cubicBezTo>
                    <a:cubicBezTo>
                      <a:pt x="17" y="13"/>
                      <a:pt x="13" y="16"/>
                      <a:pt x="17" y="19"/>
                    </a:cubicBezTo>
                    <a:cubicBezTo>
                      <a:pt x="20" y="16"/>
                      <a:pt x="20" y="12"/>
                      <a:pt x="23" y="10"/>
                    </a:cubicBezTo>
                    <a:cubicBezTo>
                      <a:pt x="21" y="14"/>
                      <a:pt x="20" y="18"/>
                      <a:pt x="18" y="22"/>
                    </a:cubicBezTo>
                    <a:cubicBezTo>
                      <a:pt x="16" y="25"/>
                      <a:pt x="16" y="30"/>
                      <a:pt x="15" y="33"/>
                    </a:cubicBezTo>
                    <a:cubicBezTo>
                      <a:pt x="15" y="35"/>
                      <a:pt x="15" y="36"/>
                      <a:pt x="13" y="36"/>
                    </a:cubicBezTo>
                    <a:cubicBezTo>
                      <a:pt x="12" y="36"/>
                      <a:pt x="12" y="34"/>
                      <a:pt x="12" y="33"/>
                    </a:cubicBezTo>
                    <a:cubicBezTo>
                      <a:pt x="12" y="32"/>
                      <a:pt x="13" y="31"/>
                      <a:pt x="13" y="29"/>
                    </a:cubicBezTo>
                    <a:cubicBezTo>
                      <a:pt x="12" y="32"/>
                      <a:pt x="13" y="35"/>
                      <a:pt x="12" y="37"/>
                    </a:cubicBezTo>
                    <a:cubicBezTo>
                      <a:pt x="8" y="37"/>
                      <a:pt x="9" y="35"/>
                      <a:pt x="9" y="33"/>
                    </a:cubicBezTo>
                    <a:cubicBezTo>
                      <a:pt x="10" y="31"/>
                      <a:pt x="10" y="28"/>
                      <a:pt x="11" y="25"/>
                    </a:cubicBezTo>
                    <a:cubicBezTo>
                      <a:pt x="10" y="27"/>
                      <a:pt x="11" y="30"/>
                      <a:pt x="9" y="32"/>
                    </a:cubicBezTo>
                    <a:cubicBezTo>
                      <a:pt x="7" y="30"/>
                      <a:pt x="7" y="30"/>
                      <a:pt x="8" y="25"/>
                    </a:cubicBezTo>
                    <a:cubicBezTo>
                      <a:pt x="8" y="26"/>
                      <a:pt x="8" y="27"/>
                      <a:pt x="7" y="28"/>
                    </a:cubicBezTo>
                    <a:cubicBezTo>
                      <a:pt x="7" y="29"/>
                      <a:pt x="6" y="27"/>
                      <a:pt x="6" y="27"/>
                    </a:cubicBezTo>
                    <a:cubicBezTo>
                      <a:pt x="6" y="28"/>
                      <a:pt x="6" y="29"/>
                      <a:pt x="5" y="30"/>
                    </a:cubicBezTo>
                    <a:cubicBezTo>
                      <a:pt x="4" y="30"/>
                      <a:pt x="4" y="30"/>
                      <a:pt x="3" y="29"/>
                    </a:cubicBezTo>
                    <a:cubicBezTo>
                      <a:pt x="3" y="29"/>
                      <a:pt x="3" y="28"/>
                      <a:pt x="3" y="28"/>
                    </a:cubicBezTo>
                    <a:cubicBezTo>
                      <a:pt x="5" y="23"/>
                      <a:pt x="2" y="18"/>
                      <a:pt x="1" y="13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1" y="7"/>
                      <a:pt x="1" y="5"/>
                      <a:pt x="4" y="5"/>
                    </a:cubicBezTo>
                    <a:close/>
                  </a:path>
                </a:pathLst>
              </a:custGeom>
              <a:solidFill>
                <a:srgbClr val="D5C8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2" name="Freeform 879"/>
              <p:cNvSpPr>
                <a:spLocks/>
              </p:cNvSpPr>
              <p:nvPr/>
            </p:nvSpPr>
            <p:spPr bwMode="auto">
              <a:xfrm>
                <a:off x="4534" y="1582"/>
                <a:ext cx="15" cy="51"/>
              </a:xfrm>
              <a:custGeom>
                <a:avLst/>
                <a:gdLst>
                  <a:gd name="T0" fmla="*/ 8 w 10"/>
                  <a:gd name="T1" fmla="*/ 35 h 35"/>
                  <a:gd name="T2" fmla="*/ 1 w 10"/>
                  <a:gd name="T3" fmla="*/ 27 h 35"/>
                  <a:gd name="T4" fmla="*/ 2 w 10"/>
                  <a:gd name="T5" fmla="*/ 31 h 35"/>
                  <a:gd name="T6" fmla="*/ 0 w 10"/>
                  <a:gd name="T7" fmla="*/ 32 h 35"/>
                  <a:gd name="T8" fmla="*/ 3 w 10"/>
                  <a:gd name="T9" fmla="*/ 4 h 35"/>
                  <a:gd name="T10" fmla="*/ 9 w 10"/>
                  <a:gd name="T11" fmla="*/ 0 h 35"/>
                  <a:gd name="T12" fmla="*/ 10 w 10"/>
                  <a:gd name="T13" fmla="*/ 1 h 35"/>
                  <a:gd name="T14" fmla="*/ 9 w 10"/>
                  <a:gd name="T15" fmla="*/ 34 h 35"/>
                  <a:gd name="T16" fmla="*/ 8 w 10"/>
                  <a:gd name="T1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5">
                    <a:moveTo>
                      <a:pt x="8" y="35"/>
                    </a:moveTo>
                    <a:cubicBezTo>
                      <a:pt x="5" y="33"/>
                      <a:pt x="3" y="31"/>
                      <a:pt x="1" y="27"/>
                    </a:cubicBezTo>
                    <a:cubicBezTo>
                      <a:pt x="0" y="29"/>
                      <a:pt x="2" y="30"/>
                      <a:pt x="2" y="31"/>
                    </a:cubicBezTo>
                    <a:cubicBezTo>
                      <a:pt x="2" y="34"/>
                      <a:pt x="1" y="33"/>
                      <a:pt x="0" y="32"/>
                    </a:cubicBezTo>
                    <a:cubicBezTo>
                      <a:pt x="0" y="23"/>
                      <a:pt x="0" y="13"/>
                      <a:pt x="3" y="4"/>
                    </a:cubicBezTo>
                    <a:cubicBezTo>
                      <a:pt x="4" y="2"/>
                      <a:pt x="6" y="0"/>
                      <a:pt x="9" y="0"/>
                    </a:cubicBezTo>
                    <a:cubicBezTo>
                      <a:pt x="10" y="0"/>
                      <a:pt x="10" y="0"/>
                      <a:pt x="10" y="1"/>
                    </a:cubicBezTo>
                    <a:cubicBezTo>
                      <a:pt x="10" y="12"/>
                      <a:pt x="8" y="23"/>
                      <a:pt x="9" y="34"/>
                    </a:cubicBezTo>
                    <a:cubicBezTo>
                      <a:pt x="9" y="35"/>
                      <a:pt x="8" y="35"/>
                      <a:pt x="8" y="35"/>
                    </a:cubicBezTo>
                    <a:close/>
                  </a:path>
                </a:pathLst>
              </a:custGeom>
              <a:solidFill>
                <a:srgbClr val="A4A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3" name="Freeform 880"/>
              <p:cNvSpPr>
                <a:spLocks/>
              </p:cNvSpPr>
              <p:nvPr/>
            </p:nvSpPr>
            <p:spPr bwMode="auto">
              <a:xfrm>
                <a:off x="4458" y="1528"/>
                <a:ext cx="34" cy="27"/>
              </a:xfrm>
              <a:custGeom>
                <a:avLst/>
                <a:gdLst>
                  <a:gd name="T0" fmla="*/ 2 w 24"/>
                  <a:gd name="T1" fmla="*/ 10 h 19"/>
                  <a:gd name="T2" fmla="*/ 5 w 24"/>
                  <a:gd name="T3" fmla="*/ 4 h 19"/>
                  <a:gd name="T4" fmla="*/ 5 w 24"/>
                  <a:gd name="T5" fmla="*/ 1 h 19"/>
                  <a:gd name="T6" fmla="*/ 8 w 24"/>
                  <a:gd name="T7" fmla="*/ 1 h 19"/>
                  <a:gd name="T8" fmla="*/ 11 w 24"/>
                  <a:gd name="T9" fmla="*/ 1 h 19"/>
                  <a:gd name="T10" fmla="*/ 24 w 24"/>
                  <a:gd name="T11" fmla="*/ 8 h 19"/>
                  <a:gd name="T12" fmla="*/ 20 w 24"/>
                  <a:gd name="T13" fmla="*/ 12 h 19"/>
                  <a:gd name="T14" fmla="*/ 17 w 24"/>
                  <a:gd name="T15" fmla="*/ 7 h 19"/>
                  <a:gd name="T16" fmla="*/ 15 w 24"/>
                  <a:gd name="T17" fmla="*/ 16 h 19"/>
                  <a:gd name="T18" fmla="*/ 13 w 24"/>
                  <a:gd name="T19" fmla="*/ 19 h 19"/>
                  <a:gd name="T20" fmla="*/ 10 w 24"/>
                  <a:gd name="T21" fmla="*/ 15 h 19"/>
                  <a:gd name="T22" fmla="*/ 9 w 24"/>
                  <a:gd name="T23" fmla="*/ 10 h 19"/>
                  <a:gd name="T24" fmla="*/ 8 w 24"/>
                  <a:gd name="T25" fmla="*/ 13 h 19"/>
                  <a:gd name="T26" fmla="*/ 3 w 24"/>
                  <a:gd name="T27" fmla="*/ 17 h 19"/>
                  <a:gd name="T28" fmla="*/ 2 w 24"/>
                  <a:gd name="T29" fmla="*/ 13 h 19"/>
                  <a:gd name="T30" fmla="*/ 2 w 24"/>
                  <a:gd name="T3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19">
                    <a:moveTo>
                      <a:pt x="2" y="10"/>
                    </a:moveTo>
                    <a:cubicBezTo>
                      <a:pt x="4" y="9"/>
                      <a:pt x="8" y="8"/>
                      <a:pt x="5" y="4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6" y="0"/>
                      <a:pt x="7" y="1"/>
                      <a:pt x="8" y="1"/>
                    </a:cubicBezTo>
                    <a:cubicBezTo>
                      <a:pt x="9" y="2"/>
                      <a:pt x="10" y="2"/>
                      <a:pt x="11" y="1"/>
                    </a:cubicBezTo>
                    <a:cubicBezTo>
                      <a:pt x="15" y="4"/>
                      <a:pt x="20" y="6"/>
                      <a:pt x="24" y="8"/>
                    </a:cubicBezTo>
                    <a:cubicBezTo>
                      <a:pt x="23" y="10"/>
                      <a:pt x="22" y="12"/>
                      <a:pt x="20" y="12"/>
                    </a:cubicBezTo>
                    <a:cubicBezTo>
                      <a:pt x="17" y="11"/>
                      <a:pt x="19" y="8"/>
                      <a:pt x="17" y="7"/>
                    </a:cubicBezTo>
                    <a:cubicBezTo>
                      <a:pt x="16" y="10"/>
                      <a:pt x="18" y="13"/>
                      <a:pt x="15" y="16"/>
                    </a:cubicBezTo>
                    <a:cubicBezTo>
                      <a:pt x="15" y="17"/>
                      <a:pt x="15" y="19"/>
                      <a:pt x="13" y="19"/>
                    </a:cubicBezTo>
                    <a:cubicBezTo>
                      <a:pt x="12" y="19"/>
                      <a:pt x="10" y="17"/>
                      <a:pt x="10" y="15"/>
                    </a:cubicBezTo>
                    <a:cubicBezTo>
                      <a:pt x="10" y="13"/>
                      <a:pt x="11" y="12"/>
                      <a:pt x="9" y="10"/>
                    </a:cubicBezTo>
                    <a:cubicBezTo>
                      <a:pt x="8" y="11"/>
                      <a:pt x="8" y="12"/>
                      <a:pt x="8" y="13"/>
                    </a:cubicBezTo>
                    <a:cubicBezTo>
                      <a:pt x="9" y="17"/>
                      <a:pt x="6" y="17"/>
                      <a:pt x="3" y="17"/>
                    </a:cubicBezTo>
                    <a:cubicBezTo>
                      <a:pt x="0" y="17"/>
                      <a:pt x="2" y="14"/>
                      <a:pt x="2" y="13"/>
                    </a:cubicBezTo>
                    <a:cubicBezTo>
                      <a:pt x="1" y="12"/>
                      <a:pt x="2" y="11"/>
                      <a:pt x="2" y="10"/>
                    </a:cubicBezTo>
                    <a:close/>
                  </a:path>
                </a:pathLst>
              </a:custGeom>
              <a:solidFill>
                <a:srgbClr val="D7C3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4" name="Freeform 881"/>
              <p:cNvSpPr>
                <a:spLocks/>
              </p:cNvSpPr>
              <p:nvPr/>
            </p:nvSpPr>
            <p:spPr bwMode="auto">
              <a:xfrm>
                <a:off x="4382" y="1449"/>
                <a:ext cx="34" cy="29"/>
              </a:xfrm>
              <a:custGeom>
                <a:avLst/>
                <a:gdLst>
                  <a:gd name="T0" fmla="*/ 16 w 23"/>
                  <a:gd name="T1" fmla="*/ 19 h 20"/>
                  <a:gd name="T2" fmla="*/ 8 w 23"/>
                  <a:gd name="T3" fmla="*/ 18 h 20"/>
                  <a:gd name="T4" fmla="*/ 3 w 23"/>
                  <a:gd name="T5" fmla="*/ 16 h 20"/>
                  <a:gd name="T6" fmla="*/ 3 w 23"/>
                  <a:gd name="T7" fmla="*/ 16 h 20"/>
                  <a:gd name="T8" fmla="*/ 0 w 23"/>
                  <a:gd name="T9" fmla="*/ 12 h 20"/>
                  <a:gd name="T10" fmla="*/ 16 w 23"/>
                  <a:gd name="T11" fmla="*/ 0 h 20"/>
                  <a:gd name="T12" fmla="*/ 14 w 23"/>
                  <a:gd name="T13" fmla="*/ 4 h 20"/>
                  <a:gd name="T14" fmla="*/ 21 w 23"/>
                  <a:gd name="T15" fmla="*/ 4 h 20"/>
                  <a:gd name="T16" fmla="*/ 21 w 23"/>
                  <a:gd name="T17" fmla="*/ 5 h 20"/>
                  <a:gd name="T18" fmla="*/ 15 w 23"/>
                  <a:gd name="T19" fmla="*/ 5 h 20"/>
                  <a:gd name="T20" fmla="*/ 15 w 23"/>
                  <a:gd name="T21" fmla="*/ 6 h 20"/>
                  <a:gd name="T22" fmla="*/ 23 w 23"/>
                  <a:gd name="T23" fmla="*/ 6 h 20"/>
                  <a:gd name="T24" fmla="*/ 16 w 23"/>
                  <a:gd name="T25" fmla="*/ 7 h 20"/>
                  <a:gd name="T26" fmla="*/ 22 w 23"/>
                  <a:gd name="T27" fmla="*/ 8 h 20"/>
                  <a:gd name="T28" fmla="*/ 11 w 23"/>
                  <a:gd name="T29" fmla="*/ 12 h 20"/>
                  <a:gd name="T30" fmla="*/ 21 w 23"/>
                  <a:gd name="T31" fmla="*/ 15 h 20"/>
                  <a:gd name="T32" fmla="*/ 16 w 23"/>
                  <a:gd name="T33" fmla="*/ 16 h 20"/>
                  <a:gd name="T34" fmla="*/ 16 w 23"/>
                  <a:gd name="T35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0">
                    <a:moveTo>
                      <a:pt x="16" y="19"/>
                    </a:moveTo>
                    <a:cubicBezTo>
                      <a:pt x="13" y="19"/>
                      <a:pt x="11" y="15"/>
                      <a:pt x="8" y="18"/>
                    </a:cubicBezTo>
                    <a:cubicBezTo>
                      <a:pt x="7" y="20"/>
                      <a:pt x="5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5" y="8"/>
                      <a:pt x="10" y="4"/>
                      <a:pt x="16" y="0"/>
                    </a:cubicBezTo>
                    <a:cubicBezTo>
                      <a:pt x="17" y="2"/>
                      <a:pt x="14" y="2"/>
                      <a:pt x="14" y="4"/>
                    </a:cubicBezTo>
                    <a:cubicBezTo>
                      <a:pt x="16" y="4"/>
                      <a:pt x="19" y="4"/>
                      <a:pt x="21" y="4"/>
                    </a:cubicBezTo>
                    <a:cubicBezTo>
                      <a:pt x="21" y="4"/>
                      <a:pt x="21" y="4"/>
                      <a:pt x="21" y="5"/>
                    </a:cubicBezTo>
                    <a:cubicBezTo>
                      <a:pt x="19" y="5"/>
                      <a:pt x="17" y="5"/>
                      <a:pt x="15" y="5"/>
                    </a:cubicBezTo>
                    <a:cubicBezTo>
                      <a:pt x="15" y="5"/>
                      <a:pt x="15" y="5"/>
                      <a:pt x="15" y="6"/>
                    </a:cubicBezTo>
                    <a:cubicBezTo>
                      <a:pt x="17" y="6"/>
                      <a:pt x="20" y="6"/>
                      <a:pt x="23" y="6"/>
                    </a:cubicBezTo>
                    <a:cubicBezTo>
                      <a:pt x="21" y="8"/>
                      <a:pt x="18" y="6"/>
                      <a:pt x="16" y="7"/>
                    </a:cubicBezTo>
                    <a:cubicBezTo>
                      <a:pt x="19" y="7"/>
                      <a:pt x="20" y="8"/>
                      <a:pt x="22" y="8"/>
                    </a:cubicBezTo>
                    <a:cubicBezTo>
                      <a:pt x="18" y="8"/>
                      <a:pt x="15" y="11"/>
                      <a:pt x="11" y="12"/>
                    </a:cubicBezTo>
                    <a:cubicBezTo>
                      <a:pt x="14" y="14"/>
                      <a:pt x="18" y="11"/>
                      <a:pt x="21" y="15"/>
                    </a:cubicBezTo>
                    <a:cubicBezTo>
                      <a:pt x="19" y="17"/>
                      <a:pt x="17" y="15"/>
                      <a:pt x="16" y="16"/>
                    </a:cubicBezTo>
                    <a:cubicBezTo>
                      <a:pt x="15" y="17"/>
                      <a:pt x="19" y="17"/>
                      <a:pt x="16" y="19"/>
                    </a:cubicBezTo>
                    <a:close/>
                  </a:path>
                </a:pathLst>
              </a:custGeom>
              <a:solidFill>
                <a:srgbClr val="4F4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5" name="Freeform 882"/>
              <p:cNvSpPr>
                <a:spLocks/>
              </p:cNvSpPr>
              <p:nvPr/>
            </p:nvSpPr>
            <p:spPr bwMode="auto">
              <a:xfrm>
                <a:off x="4312" y="1487"/>
                <a:ext cx="96" cy="42"/>
              </a:xfrm>
              <a:custGeom>
                <a:avLst/>
                <a:gdLst>
                  <a:gd name="T0" fmla="*/ 11 w 67"/>
                  <a:gd name="T1" fmla="*/ 6 h 29"/>
                  <a:gd name="T2" fmla="*/ 9 w 67"/>
                  <a:gd name="T3" fmla="*/ 15 h 29"/>
                  <a:gd name="T4" fmla="*/ 8 w 67"/>
                  <a:gd name="T5" fmla="*/ 13 h 29"/>
                  <a:gd name="T6" fmla="*/ 7 w 67"/>
                  <a:gd name="T7" fmla="*/ 7 h 29"/>
                  <a:gd name="T8" fmla="*/ 3 w 67"/>
                  <a:gd name="T9" fmla="*/ 13 h 29"/>
                  <a:gd name="T10" fmla="*/ 4 w 67"/>
                  <a:gd name="T11" fmla="*/ 28 h 29"/>
                  <a:gd name="T12" fmla="*/ 4 w 67"/>
                  <a:gd name="T13" fmla="*/ 29 h 29"/>
                  <a:gd name="T14" fmla="*/ 1 w 67"/>
                  <a:gd name="T15" fmla="*/ 21 h 29"/>
                  <a:gd name="T16" fmla="*/ 4 w 67"/>
                  <a:gd name="T17" fmla="*/ 0 h 29"/>
                  <a:gd name="T18" fmla="*/ 6 w 67"/>
                  <a:gd name="T19" fmla="*/ 1 h 29"/>
                  <a:gd name="T20" fmla="*/ 14 w 67"/>
                  <a:gd name="T21" fmla="*/ 2 h 29"/>
                  <a:gd name="T22" fmla="*/ 35 w 67"/>
                  <a:gd name="T23" fmla="*/ 4 h 29"/>
                  <a:gd name="T24" fmla="*/ 39 w 67"/>
                  <a:gd name="T25" fmla="*/ 3 h 29"/>
                  <a:gd name="T26" fmla="*/ 66 w 67"/>
                  <a:gd name="T27" fmla="*/ 8 h 29"/>
                  <a:gd name="T28" fmla="*/ 67 w 67"/>
                  <a:gd name="T29" fmla="*/ 9 h 29"/>
                  <a:gd name="T30" fmla="*/ 67 w 67"/>
                  <a:gd name="T31" fmla="*/ 11 h 29"/>
                  <a:gd name="T32" fmla="*/ 44 w 67"/>
                  <a:gd name="T33" fmla="*/ 7 h 29"/>
                  <a:gd name="T34" fmla="*/ 31 w 67"/>
                  <a:gd name="T35" fmla="*/ 6 h 29"/>
                  <a:gd name="T36" fmla="*/ 10 w 67"/>
                  <a:gd name="T37" fmla="*/ 5 h 29"/>
                  <a:gd name="T38" fmla="*/ 9 w 67"/>
                  <a:gd name="T39" fmla="*/ 5 h 29"/>
                  <a:gd name="T40" fmla="*/ 11 w 67"/>
                  <a:gd name="T4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7" h="29">
                    <a:moveTo>
                      <a:pt x="11" y="6"/>
                    </a:moveTo>
                    <a:cubicBezTo>
                      <a:pt x="10" y="8"/>
                      <a:pt x="9" y="11"/>
                      <a:pt x="9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10" y="8"/>
                      <a:pt x="7" y="7"/>
                    </a:cubicBezTo>
                    <a:cubicBezTo>
                      <a:pt x="3" y="7"/>
                      <a:pt x="3" y="11"/>
                      <a:pt x="3" y="13"/>
                    </a:cubicBezTo>
                    <a:cubicBezTo>
                      <a:pt x="3" y="18"/>
                      <a:pt x="3" y="23"/>
                      <a:pt x="4" y="28"/>
                    </a:cubicBezTo>
                    <a:cubicBezTo>
                      <a:pt x="5" y="28"/>
                      <a:pt x="5" y="29"/>
                      <a:pt x="4" y="29"/>
                    </a:cubicBezTo>
                    <a:cubicBezTo>
                      <a:pt x="3" y="27"/>
                      <a:pt x="2" y="24"/>
                      <a:pt x="1" y="21"/>
                    </a:cubicBezTo>
                    <a:cubicBezTo>
                      <a:pt x="0" y="14"/>
                      <a:pt x="0" y="7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8" y="3"/>
                      <a:pt x="11" y="3"/>
                      <a:pt x="14" y="2"/>
                    </a:cubicBezTo>
                    <a:cubicBezTo>
                      <a:pt x="21" y="2"/>
                      <a:pt x="28" y="3"/>
                      <a:pt x="35" y="4"/>
                    </a:cubicBezTo>
                    <a:cubicBezTo>
                      <a:pt x="36" y="3"/>
                      <a:pt x="37" y="3"/>
                      <a:pt x="39" y="3"/>
                    </a:cubicBezTo>
                    <a:cubicBezTo>
                      <a:pt x="48" y="5"/>
                      <a:pt x="57" y="6"/>
                      <a:pt x="66" y="8"/>
                    </a:cubicBezTo>
                    <a:cubicBezTo>
                      <a:pt x="67" y="8"/>
                      <a:pt x="67" y="9"/>
                      <a:pt x="67" y="9"/>
                    </a:cubicBezTo>
                    <a:cubicBezTo>
                      <a:pt x="67" y="10"/>
                      <a:pt x="67" y="10"/>
                      <a:pt x="67" y="11"/>
                    </a:cubicBezTo>
                    <a:cubicBezTo>
                      <a:pt x="59" y="10"/>
                      <a:pt x="52" y="8"/>
                      <a:pt x="44" y="7"/>
                    </a:cubicBezTo>
                    <a:cubicBezTo>
                      <a:pt x="40" y="6"/>
                      <a:pt x="36" y="5"/>
                      <a:pt x="31" y="6"/>
                    </a:cubicBezTo>
                    <a:cubicBezTo>
                      <a:pt x="24" y="6"/>
                      <a:pt x="17" y="7"/>
                      <a:pt x="10" y="5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10" y="5"/>
                      <a:pt x="11" y="5"/>
                      <a:pt x="11" y="6"/>
                    </a:cubicBezTo>
                    <a:close/>
                  </a:path>
                </a:pathLst>
              </a:custGeom>
              <a:solidFill>
                <a:srgbClr val="D4D1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6" name="Freeform 883"/>
              <p:cNvSpPr>
                <a:spLocks/>
              </p:cNvSpPr>
              <p:nvPr/>
            </p:nvSpPr>
            <p:spPr bwMode="auto">
              <a:xfrm>
                <a:off x="4353" y="1491"/>
                <a:ext cx="94" cy="25"/>
              </a:xfrm>
              <a:custGeom>
                <a:avLst/>
                <a:gdLst>
                  <a:gd name="T0" fmla="*/ 3 w 65"/>
                  <a:gd name="T1" fmla="*/ 3 h 17"/>
                  <a:gd name="T2" fmla="*/ 11 w 65"/>
                  <a:gd name="T3" fmla="*/ 2 h 17"/>
                  <a:gd name="T4" fmla="*/ 38 w 65"/>
                  <a:gd name="T5" fmla="*/ 7 h 17"/>
                  <a:gd name="T6" fmla="*/ 40 w 65"/>
                  <a:gd name="T7" fmla="*/ 7 h 17"/>
                  <a:gd name="T8" fmla="*/ 63 w 65"/>
                  <a:gd name="T9" fmla="*/ 13 h 17"/>
                  <a:gd name="T10" fmla="*/ 64 w 65"/>
                  <a:gd name="T11" fmla="*/ 14 h 17"/>
                  <a:gd name="T12" fmla="*/ 61 w 65"/>
                  <a:gd name="T13" fmla="*/ 16 h 17"/>
                  <a:gd name="T14" fmla="*/ 13 w 65"/>
                  <a:gd name="T15" fmla="*/ 5 h 17"/>
                  <a:gd name="T16" fmla="*/ 0 w 65"/>
                  <a:gd name="T17" fmla="*/ 4 h 17"/>
                  <a:gd name="T18" fmla="*/ 3 w 65"/>
                  <a:gd name="T1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7">
                    <a:moveTo>
                      <a:pt x="3" y="3"/>
                    </a:moveTo>
                    <a:cubicBezTo>
                      <a:pt x="5" y="0"/>
                      <a:pt x="8" y="1"/>
                      <a:pt x="11" y="2"/>
                    </a:cubicBezTo>
                    <a:cubicBezTo>
                      <a:pt x="20" y="4"/>
                      <a:pt x="29" y="4"/>
                      <a:pt x="38" y="7"/>
                    </a:cubicBezTo>
                    <a:cubicBezTo>
                      <a:pt x="38" y="7"/>
                      <a:pt x="39" y="7"/>
                      <a:pt x="40" y="7"/>
                    </a:cubicBezTo>
                    <a:cubicBezTo>
                      <a:pt x="48" y="9"/>
                      <a:pt x="55" y="11"/>
                      <a:pt x="63" y="13"/>
                    </a:cubicBezTo>
                    <a:cubicBezTo>
                      <a:pt x="64" y="13"/>
                      <a:pt x="64" y="13"/>
                      <a:pt x="64" y="14"/>
                    </a:cubicBezTo>
                    <a:cubicBezTo>
                      <a:pt x="65" y="17"/>
                      <a:pt x="61" y="15"/>
                      <a:pt x="61" y="16"/>
                    </a:cubicBezTo>
                    <a:cubicBezTo>
                      <a:pt x="45" y="13"/>
                      <a:pt x="29" y="9"/>
                      <a:pt x="13" y="5"/>
                    </a:cubicBezTo>
                    <a:cubicBezTo>
                      <a:pt x="9" y="4"/>
                      <a:pt x="5" y="3"/>
                      <a:pt x="0" y="4"/>
                    </a:cubicBezTo>
                    <a:cubicBezTo>
                      <a:pt x="1" y="2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6C6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7" name="Freeform 884"/>
              <p:cNvSpPr>
                <a:spLocks/>
              </p:cNvSpPr>
              <p:nvPr/>
            </p:nvSpPr>
            <p:spPr bwMode="auto">
              <a:xfrm>
                <a:off x="4353" y="1535"/>
                <a:ext cx="25" cy="56"/>
              </a:xfrm>
              <a:custGeom>
                <a:avLst/>
                <a:gdLst>
                  <a:gd name="T0" fmla="*/ 2 w 17"/>
                  <a:gd name="T1" fmla="*/ 15 h 39"/>
                  <a:gd name="T2" fmla="*/ 4 w 17"/>
                  <a:gd name="T3" fmla="*/ 6 h 39"/>
                  <a:gd name="T4" fmla="*/ 4 w 17"/>
                  <a:gd name="T5" fmla="*/ 13 h 39"/>
                  <a:gd name="T6" fmla="*/ 9 w 17"/>
                  <a:gd name="T7" fmla="*/ 0 h 39"/>
                  <a:gd name="T8" fmla="*/ 7 w 17"/>
                  <a:gd name="T9" fmla="*/ 17 h 39"/>
                  <a:gd name="T10" fmla="*/ 9 w 17"/>
                  <a:gd name="T11" fmla="*/ 6 h 39"/>
                  <a:gd name="T12" fmla="*/ 11 w 17"/>
                  <a:gd name="T13" fmla="*/ 14 h 39"/>
                  <a:gd name="T14" fmla="*/ 13 w 17"/>
                  <a:gd name="T15" fmla="*/ 31 h 39"/>
                  <a:gd name="T16" fmla="*/ 13 w 17"/>
                  <a:gd name="T17" fmla="*/ 31 h 39"/>
                  <a:gd name="T18" fmla="*/ 16 w 17"/>
                  <a:gd name="T19" fmla="*/ 39 h 39"/>
                  <a:gd name="T20" fmla="*/ 1 w 17"/>
                  <a:gd name="T21" fmla="*/ 23 h 39"/>
                  <a:gd name="T22" fmla="*/ 2 w 17"/>
                  <a:gd name="T23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39">
                    <a:moveTo>
                      <a:pt x="2" y="15"/>
                    </a:moveTo>
                    <a:cubicBezTo>
                      <a:pt x="2" y="12"/>
                      <a:pt x="2" y="9"/>
                      <a:pt x="4" y="6"/>
                    </a:cubicBezTo>
                    <a:cubicBezTo>
                      <a:pt x="5" y="8"/>
                      <a:pt x="3" y="11"/>
                      <a:pt x="4" y="13"/>
                    </a:cubicBezTo>
                    <a:cubicBezTo>
                      <a:pt x="6" y="9"/>
                      <a:pt x="6" y="4"/>
                      <a:pt x="9" y="0"/>
                    </a:cubicBezTo>
                    <a:cubicBezTo>
                      <a:pt x="8" y="5"/>
                      <a:pt x="7" y="11"/>
                      <a:pt x="7" y="17"/>
                    </a:cubicBezTo>
                    <a:cubicBezTo>
                      <a:pt x="7" y="13"/>
                      <a:pt x="8" y="10"/>
                      <a:pt x="9" y="6"/>
                    </a:cubicBezTo>
                    <a:cubicBezTo>
                      <a:pt x="12" y="8"/>
                      <a:pt x="11" y="11"/>
                      <a:pt x="11" y="14"/>
                    </a:cubicBezTo>
                    <a:cubicBezTo>
                      <a:pt x="10" y="20"/>
                      <a:pt x="11" y="26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4" y="34"/>
                      <a:pt x="17" y="36"/>
                      <a:pt x="16" y="39"/>
                    </a:cubicBezTo>
                    <a:cubicBezTo>
                      <a:pt x="10" y="35"/>
                      <a:pt x="5" y="29"/>
                      <a:pt x="1" y="23"/>
                    </a:cubicBezTo>
                    <a:cubicBezTo>
                      <a:pt x="1" y="20"/>
                      <a:pt x="0" y="17"/>
                      <a:pt x="2" y="15"/>
                    </a:cubicBezTo>
                    <a:close/>
                  </a:path>
                </a:pathLst>
              </a:custGeom>
              <a:solidFill>
                <a:srgbClr val="A08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8" name="Freeform 885"/>
              <p:cNvSpPr>
                <a:spLocks/>
              </p:cNvSpPr>
              <p:nvPr/>
            </p:nvSpPr>
            <p:spPr bwMode="auto">
              <a:xfrm>
                <a:off x="4338" y="1522"/>
                <a:ext cx="20" cy="46"/>
              </a:xfrm>
              <a:custGeom>
                <a:avLst/>
                <a:gdLst>
                  <a:gd name="T0" fmla="*/ 13 w 14"/>
                  <a:gd name="T1" fmla="*/ 24 h 32"/>
                  <a:gd name="T2" fmla="*/ 12 w 14"/>
                  <a:gd name="T3" fmla="*/ 32 h 32"/>
                  <a:gd name="T4" fmla="*/ 2 w 14"/>
                  <a:gd name="T5" fmla="*/ 1 h 32"/>
                  <a:gd name="T6" fmla="*/ 3 w 14"/>
                  <a:gd name="T7" fmla="*/ 0 h 32"/>
                  <a:gd name="T8" fmla="*/ 7 w 14"/>
                  <a:gd name="T9" fmla="*/ 6 h 32"/>
                  <a:gd name="T10" fmla="*/ 7 w 14"/>
                  <a:gd name="T11" fmla="*/ 10 h 32"/>
                  <a:gd name="T12" fmla="*/ 6 w 14"/>
                  <a:gd name="T13" fmla="*/ 16 h 32"/>
                  <a:gd name="T14" fmla="*/ 8 w 14"/>
                  <a:gd name="T15" fmla="*/ 11 h 32"/>
                  <a:gd name="T16" fmla="*/ 9 w 14"/>
                  <a:gd name="T17" fmla="*/ 14 h 32"/>
                  <a:gd name="T18" fmla="*/ 11 w 14"/>
                  <a:gd name="T19" fmla="*/ 10 h 32"/>
                  <a:gd name="T20" fmla="*/ 11 w 14"/>
                  <a:gd name="T21" fmla="*/ 18 h 32"/>
                  <a:gd name="T22" fmla="*/ 14 w 14"/>
                  <a:gd name="T23" fmla="*/ 9 h 32"/>
                  <a:gd name="T24" fmla="*/ 13 w 14"/>
                  <a:gd name="T25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32">
                    <a:moveTo>
                      <a:pt x="13" y="24"/>
                    </a:moveTo>
                    <a:cubicBezTo>
                      <a:pt x="13" y="27"/>
                      <a:pt x="14" y="29"/>
                      <a:pt x="12" y="32"/>
                    </a:cubicBezTo>
                    <a:cubicBezTo>
                      <a:pt x="4" y="23"/>
                      <a:pt x="0" y="13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7" y="6"/>
                    </a:cubicBezTo>
                    <a:cubicBezTo>
                      <a:pt x="8" y="6"/>
                      <a:pt x="8" y="8"/>
                      <a:pt x="7" y="10"/>
                    </a:cubicBezTo>
                    <a:cubicBezTo>
                      <a:pt x="6" y="12"/>
                      <a:pt x="6" y="14"/>
                      <a:pt x="6" y="16"/>
                    </a:cubicBezTo>
                    <a:cubicBezTo>
                      <a:pt x="7" y="14"/>
                      <a:pt x="7" y="13"/>
                      <a:pt x="8" y="11"/>
                    </a:cubicBezTo>
                    <a:cubicBezTo>
                      <a:pt x="9" y="12"/>
                      <a:pt x="8" y="13"/>
                      <a:pt x="9" y="14"/>
                    </a:cubicBezTo>
                    <a:cubicBezTo>
                      <a:pt x="10" y="13"/>
                      <a:pt x="9" y="11"/>
                      <a:pt x="11" y="10"/>
                    </a:cubicBezTo>
                    <a:cubicBezTo>
                      <a:pt x="12" y="13"/>
                      <a:pt x="10" y="15"/>
                      <a:pt x="11" y="18"/>
                    </a:cubicBezTo>
                    <a:cubicBezTo>
                      <a:pt x="12" y="15"/>
                      <a:pt x="13" y="12"/>
                      <a:pt x="14" y="9"/>
                    </a:cubicBezTo>
                    <a:cubicBezTo>
                      <a:pt x="14" y="14"/>
                      <a:pt x="11" y="19"/>
                      <a:pt x="13" y="24"/>
                    </a:cubicBezTo>
                    <a:close/>
                  </a:path>
                </a:pathLst>
              </a:custGeom>
              <a:solidFill>
                <a:srgbClr val="A99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39" name="Freeform 886"/>
              <p:cNvSpPr>
                <a:spLocks/>
              </p:cNvSpPr>
              <p:nvPr/>
            </p:nvSpPr>
            <p:spPr bwMode="auto">
              <a:xfrm>
                <a:off x="4536" y="1558"/>
                <a:ext cx="15" cy="30"/>
              </a:xfrm>
              <a:custGeom>
                <a:avLst/>
                <a:gdLst>
                  <a:gd name="T0" fmla="*/ 8 w 11"/>
                  <a:gd name="T1" fmla="*/ 17 h 21"/>
                  <a:gd name="T2" fmla="*/ 2 w 11"/>
                  <a:gd name="T3" fmla="*/ 21 h 21"/>
                  <a:gd name="T4" fmla="*/ 1 w 11"/>
                  <a:gd name="T5" fmla="*/ 19 h 21"/>
                  <a:gd name="T6" fmla="*/ 1 w 11"/>
                  <a:gd name="T7" fmla="*/ 3 h 21"/>
                  <a:gd name="T8" fmla="*/ 5 w 11"/>
                  <a:gd name="T9" fmla="*/ 0 h 21"/>
                  <a:gd name="T10" fmla="*/ 9 w 11"/>
                  <a:gd name="T11" fmla="*/ 0 h 21"/>
                  <a:gd name="T12" fmla="*/ 11 w 11"/>
                  <a:gd name="T13" fmla="*/ 2 h 21"/>
                  <a:gd name="T14" fmla="*/ 8 w 11"/>
                  <a:gd name="T15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1">
                    <a:moveTo>
                      <a:pt x="8" y="17"/>
                    </a:moveTo>
                    <a:cubicBezTo>
                      <a:pt x="6" y="18"/>
                      <a:pt x="4" y="20"/>
                      <a:pt x="2" y="21"/>
                    </a:cubicBezTo>
                    <a:cubicBezTo>
                      <a:pt x="0" y="21"/>
                      <a:pt x="1" y="20"/>
                      <a:pt x="1" y="19"/>
                    </a:cubicBezTo>
                    <a:cubicBezTo>
                      <a:pt x="0" y="14"/>
                      <a:pt x="1" y="9"/>
                      <a:pt x="1" y="3"/>
                    </a:cubicBezTo>
                    <a:cubicBezTo>
                      <a:pt x="1" y="1"/>
                      <a:pt x="2" y="0"/>
                      <a:pt x="5" y="0"/>
                    </a:cubicBezTo>
                    <a:cubicBezTo>
                      <a:pt x="6" y="0"/>
                      <a:pt x="8" y="1"/>
                      <a:pt x="9" y="0"/>
                    </a:cubicBezTo>
                    <a:cubicBezTo>
                      <a:pt x="10" y="0"/>
                      <a:pt x="11" y="1"/>
                      <a:pt x="11" y="2"/>
                    </a:cubicBezTo>
                    <a:cubicBezTo>
                      <a:pt x="11" y="7"/>
                      <a:pt x="11" y="12"/>
                      <a:pt x="8" y="17"/>
                    </a:cubicBezTo>
                    <a:close/>
                  </a:path>
                </a:pathLst>
              </a:custGeom>
              <a:solidFill>
                <a:srgbClr val="B8AE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0" name="Freeform 887"/>
              <p:cNvSpPr>
                <a:spLocks/>
              </p:cNvSpPr>
              <p:nvPr/>
            </p:nvSpPr>
            <p:spPr bwMode="auto">
              <a:xfrm>
                <a:off x="4456" y="1759"/>
                <a:ext cx="51" cy="36"/>
              </a:xfrm>
              <a:custGeom>
                <a:avLst/>
                <a:gdLst>
                  <a:gd name="T0" fmla="*/ 11 w 35"/>
                  <a:gd name="T1" fmla="*/ 16 h 25"/>
                  <a:gd name="T2" fmla="*/ 3 w 35"/>
                  <a:gd name="T3" fmla="*/ 5 h 25"/>
                  <a:gd name="T4" fmla="*/ 0 w 35"/>
                  <a:gd name="T5" fmla="*/ 0 h 25"/>
                  <a:gd name="T6" fmla="*/ 6 w 35"/>
                  <a:gd name="T7" fmla="*/ 5 h 25"/>
                  <a:gd name="T8" fmla="*/ 17 w 35"/>
                  <a:gd name="T9" fmla="*/ 15 h 25"/>
                  <a:gd name="T10" fmla="*/ 30 w 35"/>
                  <a:gd name="T11" fmla="*/ 16 h 25"/>
                  <a:gd name="T12" fmla="*/ 35 w 35"/>
                  <a:gd name="T13" fmla="*/ 15 h 25"/>
                  <a:gd name="T14" fmla="*/ 24 w 35"/>
                  <a:gd name="T15" fmla="*/ 19 h 25"/>
                  <a:gd name="T16" fmla="*/ 23 w 35"/>
                  <a:gd name="T17" fmla="*/ 24 h 25"/>
                  <a:gd name="T18" fmla="*/ 16 w 35"/>
                  <a:gd name="T19" fmla="*/ 22 h 25"/>
                  <a:gd name="T20" fmla="*/ 11 w 35"/>
                  <a:gd name="T21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25">
                    <a:moveTo>
                      <a:pt x="11" y="16"/>
                    </a:moveTo>
                    <a:cubicBezTo>
                      <a:pt x="10" y="12"/>
                      <a:pt x="6" y="9"/>
                      <a:pt x="3" y="5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2" y="1"/>
                      <a:pt x="4" y="3"/>
                      <a:pt x="6" y="5"/>
                    </a:cubicBezTo>
                    <a:cubicBezTo>
                      <a:pt x="9" y="8"/>
                      <a:pt x="12" y="12"/>
                      <a:pt x="17" y="15"/>
                    </a:cubicBezTo>
                    <a:cubicBezTo>
                      <a:pt x="21" y="17"/>
                      <a:pt x="26" y="18"/>
                      <a:pt x="30" y="16"/>
                    </a:cubicBezTo>
                    <a:cubicBezTo>
                      <a:pt x="32" y="15"/>
                      <a:pt x="33" y="15"/>
                      <a:pt x="35" y="15"/>
                    </a:cubicBezTo>
                    <a:cubicBezTo>
                      <a:pt x="32" y="19"/>
                      <a:pt x="28" y="19"/>
                      <a:pt x="24" y="19"/>
                    </a:cubicBezTo>
                    <a:cubicBezTo>
                      <a:pt x="23" y="20"/>
                      <a:pt x="26" y="23"/>
                      <a:pt x="23" y="24"/>
                    </a:cubicBezTo>
                    <a:cubicBezTo>
                      <a:pt x="20" y="25"/>
                      <a:pt x="18" y="24"/>
                      <a:pt x="16" y="22"/>
                    </a:cubicBezTo>
                    <a:cubicBezTo>
                      <a:pt x="14" y="20"/>
                      <a:pt x="13" y="17"/>
                      <a:pt x="11" y="16"/>
                    </a:cubicBezTo>
                    <a:close/>
                  </a:path>
                </a:pathLst>
              </a:custGeom>
              <a:solidFill>
                <a:srgbClr val="4B42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1" name="Freeform 888"/>
              <p:cNvSpPr>
                <a:spLocks/>
              </p:cNvSpPr>
              <p:nvPr/>
            </p:nvSpPr>
            <p:spPr bwMode="auto">
              <a:xfrm>
                <a:off x="4326" y="1493"/>
                <a:ext cx="23" cy="36"/>
              </a:xfrm>
              <a:custGeom>
                <a:avLst/>
                <a:gdLst>
                  <a:gd name="T0" fmla="*/ 4 w 16"/>
                  <a:gd name="T1" fmla="*/ 25 h 25"/>
                  <a:gd name="T2" fmla="*/ 5 w 16"/>
                  <a:gd name="T3" fmla="*/ 17 h 25"/>
                  <a:gd name="T4" fmla="*/ 5 w 16"/>
                  <a:gd name="T5" fmla="*/ 11 h 25"/>
                  <a:gd name="T6" fmla="*/ 2 w 16"/>
                  <a:gd name="T7" fmla="*/ 21 h 25"/>
                  <a:gd name="T8" fmla="*/ 3 w 16"/>
                  <a:gd name="T9" fmla="*/ 6 h 25"/>
                  <a:gd name="T10" fmla="*/ 1 w 16"/>
                  <a:gd name="T11" fmla="*/ 9 h 25"/>
                  <a:gd name="T12" fmla="*/ 2 w 16"/>
                  <a:gd name="T13" fmla="*/ 2 h 25"/>
                  <a:gd name="T14" fmla="*/ 13 w 16"/>
                  <a:gd name="T15" fmla="*/ 2 h 25"/>
                  <a:gd name="T16" fmla="*/ 16 w 16"/>
                  <a:gd name="T17" fmla="*/ 6 h 25"/>
                  <a:gd name="T18" fmla="*/ 16 w 16"/>
                  <a:gd name="T19" fmla="*/ 6 h 25"/>
                  <a:gd name="T20" fmla="*/ 15 w 16"/>
                  <a:gd name="T21" fmla="*/ 9 h 25"/>
                  <a:gd name="T22" fmla="*/ 14 w 16"/>
                  <a:gd name="T23" fmla="*/ 11 h 25"/>
                  <a:gd name="T24" fmla="*/ 9 w 16"/>
                  <a:gd name="T25" fmla="*/ 13 h 25"/>
                  <a:gd name="T26" fmla="*/ 6 w 16"/>
                  <a:gd name="T27" fmla="*/ 17 h 25"/>
                  <a:gd name="T28" fmla="*/ 4 w 16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25">
                    <a:moveTo>
                      <a:pt x="4" y="25"/>
                    </a:moveTo>
                    <a:cubicBezTo>
                      <a:pt x="3" y="22"/>
                      <a:pt x="5" y="19"/>
                      <a:pt x="5" y="17"/>
                    </a:cubicBezTo>
                    <a:cubicBezTo>
                      <a:pt x="5" y="15"/>
                      <a:pt x="5" y="14"/>
                      <a:pt x="5" y="11"/>
                    </a:cubicBezTo>
                    <a:cubicBezTo>
                      <a:pt x="2" y="15"/>
                      <a:pt x="3" y="18"/>
                      <a:pt x="2" y="21"/>
                    </a:cubicBezTo>
                    <a:cubicBezTo>
                      <a:pt x="1" y="16"/>
                      <a:pt x="2" y="11"/>
                      <a:pt x="3" y="6"/>
                    </a:cubicBezTo>
                    <a:cubicBezTo>
                      <a:pt x="3" y="7"/>
                      <a:pt x="2" y="8"/>
                      <a:pt x="1" y="9"/>
                    </a:cubicBezTo>
                    <a:cubicBezTo>
                      <a:pt x="1" y="6"/>
                      <a:pt x="0" y="4"/>
                      <a:pt x="2" y="2"/>
                    </a:cubicBezTo>
                    <a:cubicBezTo>
                      <a:pt x="5" y="0"/>
                      <a:pt x="9" y="1"/>
                      <a:pt x="13" y="2"/>
                    </a:cubicBezTo>
                    <a:cubicBezTo>
                      <a:pt x="14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3" y="8"/>
                      <a:pt x="15" y="9"/>
                    </a:cubicBezTo>
                    <a:cubicBezTo>
                      <a:pt x="15" y="10"/>
                      <a:pt x="15" y="11"/>
                      <a:pt x="14" y="11"/>
                    </a:cubicBezTo>
                    <a:cubicBezTo>
                      <a:pt x="12" y="11"/>
                      <a:pt x="10" y="12"/>
                      <a:pt x="9" y="13"/>
                    </a:cubicBezTo>
                    <a:cubicBezTo>
                      <a:pt x="8" y="14"/>
                      <a:pt x="7" y="15"/>
                      <a:pt x="6" y="17"/>
                    </a:cubicBezTo>
                    <a:cubicBezTo>
                      <a:pt x="5" y="19"/>
                      <a:pt x="5" y="22"/>
                      <a:pt x="4" y="25"/>
                    </a:cubicBezTo>
                    <a:close/>
                  </a:path>
                </a:pathLst>
              </a:custGeom>
              <a:solidFill>
                <a:srgbClr val="D5C8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2" name="Freeform 889"/>
              <p:cNvSpPr>
                <a:spLocks/>
              </p:cNvSpPr>
              <p:nvPr/>
            </p:nvSpPr>
            <p:spPr bwMode="auto">
              <a:xfrm>
                <a:off x="4261" y="1399"/>
                <a:ext cx="43" cy="22"/>
              </a:xfrm>
              <a:custGeom>
                <a:avLst/>
                <a:gdLst>
                  <a:gd name="T0" fmla="*/ 12 w 30"/>
                  <a:gd name="T1" fmla="*/ 2 h 15"/>
                  <a:gd name="T2" fmla="*/ 26 w 30"/>
                  <a:gd name="T3" fmla="*/ 1 h 15"/>
                  <a:gd name="T4" fmla="*/ 28 w 30"/>
                  <a:gd name="T5" fmla="*/ 3 h 15"/>
                  <a:gd name="T6" fmla="*/ 16 w 30"/>
                  <a:gd name="T7" fmla="*/ 5 h 15"/>
                  <a:gd name="T8" fmla="*/ 19 w 30"/>
                  <a:gd name="T9" fmla="*/ 6 h 15"/>
                  <a:gd name="T10" fmla="*/ 10 w 30"/>
                  <a:gd name="T11" fmla="*/ 11 h 15"/>
                  <a:gd name="T12" fmla="*/ 10 w 30"/>
                  <a:gd name="T13" fmla="*/ 11 h 15"/>
                  <a:gd name="T14" fmla="*/ 7 w 30"/>
                  <a:gd name="T15" fmla="*/ 14 h 15"/>
                  <a:gd name="T16" fmla="*/ 0 w 30"/>
                  <a:gd name="T17" fmla="*/ 14 h 15"/>
                  <a:gd name="T18" fmla="*/ 6 w 30"/>
                  <a:gd name="T19" fmla="*/ 9 h 15"/>
                  <a:gd name="T20" fmla="*/ 2 w 30"/>
                  <a:gd name="T21" fmla="*/ 10 h 15"/>
                  <a:gd name="T22" fmla="*/ 5 w 30"/>
                  <a:gd name="T23" fmla="*/ 6 h 15"/>
                  <a:gd name="T24" fmla="*/ 8 w 30"/>
                  <a:gd name="T25" fmla="*/ 4 h 15"/>
                  <a:gd name="T26" fmla="*/ 12 w 30"/>
                  <a:gd name="T2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15">
                    <a:moveTo>
                      <a:pt x="12" y="2"/>
                    </a:moveTo>
                    <a:cubicBezTo>
                      <a:pt x="17" y="2"/>
                      <a:pt x="21" y="0"/>
                      <a:pt x="26" y="1"/>
                    </a:cubicBezTo>
                    <a:cubicBezTo>
                      <a:pt x="28" y="1"/>
                      <a:pt x="30" y="1"/>
                      <a:pt x="28" y="3"/>
                    </a:cubicBezTo>
                    <a:cubicBezTo>
                      <a:pt x="24" y="4"/>
                      <a:pt x="20" y="3"/>
                      <a:pt x="16" y="5"/>
                    </a:cubicBezTo>
                    <a:cubicBezTo>
                      <a:pt x="17" y="6"/>
                      <a:pt x="18" y="5"/>
                      <a:pt x="19" y="6"/>
                    </a:cubicBezTo>
                    <a:cubicBezTo>
                      <a:pt x="16" y="7"/>
                      <a:pt x="12" y="9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2"/>
                      <a:pt x="7" y="12"/>
                      <a:pt x="7" y="14"/>
                    </a:cubicBezTo>
                    <a:cubicBezTo>
                      <a:pt x="5" y="15"/>
                      <a:pt x="2" y="15"/>
                      <a:pt x="0" y="14"/>
                    </a:cubicBezTo>
                    <a:cubicBezTo>
                      <a:pt x="4" y="15"/>
                      <a:pt x="3" y="9"/>
                      <a:pt x="6" y="9"/>
                    </a:cubicBezTo>
                    <a:cubicBezTo>
                      <a:pt x="5" y="9"/>
                      <a:pt x="4" y="10"/>
                      <a:pt x="2" y="10"/>
                    </a:cubicBezTo>
                    <a:cubicBezTo>
                      <a:pt x="2" y="8"/>
                      <a:pt x="5" y="8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3"/>
                      <a:pt x="11" y="2"/>
                      <a:pt x="12" y="2"/>
                    </a:cubicBezTo>
                    <a:close/>
                  </a:path>
                </a:pathLst>
              </a:custGeom>
              <a:solidFill>
                <a:srgbClr val="B3B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3" name="Freeform 890"/>
              <p:cNvSpPr>
                <a:spLocks/>
              </p:cNvSpPr>
              <p:nvPr/>
            </p:nvSpPr>
            <p:spPr bwMode="auto">
              <a:xfrm>
                <a:off x="4524" y="1731"/>
                <a:ext cx="19" cy="36"/>
              </a:xfrm>
              <a:custGeom>
                <a:avLst/>
                <a:gdLst>
                  <a:gd name="T0" fmla="*/ 3 w 13"/>
                  <a:gd name="T1" fmla="*/ 9 h 25"/>
                  <a:gd name="T2" fmla="*/ 8 w 13"/>
                  <a:gd name="T3" fmla="*/ 0 h 25"/>
                  <a:gd name="T4" fmla="*/ 10 w 13"/>
                  <a:gd name="T5" fmla="*/ 7 h 25"/>
                  <a:gd name="T6" fmla="*/ 8 w 13"/>
                  <a:gd name="T7" fmla="*/ 18 h 25"/>
                  <a:gd name="T8" fmla="*/ 2 w 13"/>
                  <a:gd name="T9" fmla="*/ 25 h 25"/>
                  <a:gd name="T10" fmla="*/ 2 w 13"/>
                  <a:gd name="T11" fmla="*/ 25 h 25"/>
                  <a:gd name="T12" fmla="*/ 1 w 13"/>
                  <a:gd name="T13" fmla="*/ 20 h 25"/>
                  <a:gd name="T14" fmla="*/ 3 w 13"/>
                  <a:gd name="T15" fmla="*/ 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5">
                    <a:moveTo>
                      <a:pt x="3" y="9"/>
                    </a:moveTo>
                    <a:cubicBezTo>
                      <a:pt x="6" y="7"/>
                      <a:pt x="5" y="3"/>
                      <a:pt x="8" y="0"/>
                    </a:cubicBezTo>
                    <a:cubicBezTo>
                      <a:pt x="7" y="4"/>
                      <a:pt x="8" y="5"/>
                      <a:pt x="10" y="7"/>
                    </a:cubicBezTo>
                    <a:cubicBezTo>
                      <a:pt x="13" y="10"/>
                      <a:pt x="11" y="17"/>
                      <a:pt x="8" y="18"/>
                    </a:cubicBezTo>
                    <a:cubicBezTo>
                      <a:pt x="6" y="21"/>
                      <a:pt x="3" y="22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24"/>
                      <a:pt x="1" y="21"/>
                      <a:pt x="1" y="20"/>
                    </a:cubicBezTo>
                    <a:cubicBezTo>
                      <a:pt x="2" y="16"/>
                      <a:pt x="2" y="13"/>
                      <a:pt x="3" y="9"/>
                    </a:cubicBezTo>
                    <a:close/>
                  </a:path>
                </a:pathLst>
              </a:custGeom>
              <a:solidFill>
                <a:srgbClr val="6962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4" name="Freeform 891"/>
              <p:cNvSpPr>
                <a:spLocks/>
              </p:cNvSpPr>
              <p:nvPr/>
            </p:nvSpPr>
            <p:spPr bwMode="auto">
              <a:xfrm>
                <a:off x="4361" y="1413"/>
                <a:ext cx="56" cy="19"/>
              </a:xfrm>
              <a:custGeom>
                <a:avLst/>
                <a:gdLst>
                  <a:gd name="T0" fmla="*/ 34 w 39"/>
                  <a:gd name="T1" fmla="*/ 6 h 13"/>
                  <a:gd name="T2" fmla="*/ 39 w 39"/>
                  <a:gd name="T3" fmla="*/ 11 h 13"/>
                  <a:gd name="T4" fmla="*/ 22 w 39"/>
                  <a:gd name="T5" fmla="*/ 12 h 13"/>
                  <a:gd name="T6" fmla="*/ 7 w 39"/>
                  <a:gd name="T7" fmla="*/ 8 h 13"/>
                  <a:gd name="T8" fmla="*/ 0 w 39"/>
                  <a:gd name="T9" fmla="*/ 2 h 13"/>
                  <a:gd name="T10" fmla="*/ 3 w 39"/>
                  <a:gd name="T11" fmla="*/ 1 h 13"/>
                  <a:gd name="T12" fmla="*/ 24 w 39"/>
                  <a:gd name="T13" fmla="*/ 7 h 13"/>
                  <a:gd name="T14" fmla="*/ 33 w 39"/>
                  <a:gd name="T15" fmla="*/ 6 h 13"/>
                  <a:gd name="T16" fmla="*/ 34 w 39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3">
                    <a:moveTo>
                      <a:pt x="34" y="6"/>
                    </a:moveTo>
                    <a:cubicBezTo>
                      <a:pt x="34" y="9"/>
                      <a:pt x="37" y="10"/>
                      <a:pt x="39" y="11"/>
                    </a:cubicBezTo>
                    <a:cubicBezTo>
                      <a:pt x="33" y="11"/>
                      <a:pt x="27" y="11"/>
                      <a:pt x="22" y="12"/>
                    </a:cubicBezTo>
                    <a:cubicBezTo>
                      <a:pt x="15" y="13"/>
                      <a:pt x="11" y="10"/>
                      <a:pt x="7" y="8"/>
                    </a:cubicBezTo>
                    <a:cubicBezTo>
                      <a:pt x="4" y="6"/>
                      <a:pt x="2" y="5"/>
                      <a:pt x="0" y="2"/>
                    </a:cubicBezTo>
                    <a:cubicBezTo>
                      <a:pt x="1" y="1"/>
                      <a:pt x="1" y="0"/>
                      <a:pt x="3" y="1"/>
                    </a:cubicBezTo>
                    <a:cubicBezTo>
                      <a:pt x="9" y="7"/>
                      <a:pt x="17" y="7"/>
                      <a:pt x="24" y="7"/>
                    </a:cubicBezTo>
                    <a:cubicBezTo>
                      <a:pt x="27" y="7"/>
                      <a:pt x="30" y="5"/>
                      <a:pt x="33" y="6"/>
                    </a:cubicBezTo>
                    <a:lnTo>
                      <a:pt x="34" y="6"/>
                    </a:lnTo>
                    <a:close/>
                  </a:path>
                </a:pathLst>
              </a:custGeom>
              <a:solidFill>
                <a:srgbClr val="1E2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5" name="Freeform 892"/>
              <p:cNvSpPr>
                <a:spLocks/>
              </p:cNvSpPr>
              <p:nvPr/>
            </p:nvSpPr>
            <p:spPr bwMode="auto">
              <a:xfrm>
                <a:off x="4497" y="1489"/>
                <a:ext cx="31" cy="24"/>
              </a:xfrm>
              <a:custGeom>
                <a:avLst/>
                <a:gdLst>
                  <a:gd name="T0" fmla="*/ 16 w 22"/>
                  <a:gd name="T1" fmla="*/ 0 h 17"/>
                  <a:gd name="T2" fmla="*/ 22 w 22"/>
                  <a:gd name="T3" fmla="*/ 17 h 17"/>
                  <a:gd name="T4" fmla="*/ 11 w 22"/>
                  <a:gd name="T5" fmla="*/ 10 h 17"/>
                  <a:gd name="T6" fmla="*/ 7 w 22"/>
                  <a:gd name="T7" fmla="*/ 7 h 17"/>
                  <a:gd name="T8" fmla="*/ 0 w 22"/>
                  <a:gd name="T9" fmla="*/ 3 h 17"/>
                  <a:gd name="T10" fmla="*/ 13 w 22"/>
                  <a:gd name="T11" fmla="*/ 7 h 17"/>
                  <a:gd name="T12" fmla="*/ 11 w 22"/>
                  <a:gd name="T13" fmla="*/ 3 h 17"/>
                  <a:gd name="T14" fmla="*/ 16 w 22"/>
                  <a:gd name="T15" fmla="*/ 4 h 17"/>
                  <a:gd name="T16" fmla="*/ 16 w 22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17">
                    <a:moveTo>
                      <a:pt x="16" y="0"/>
                    </a:moveTo>
                    <a:cubicBezTo>
                      <a:pt x="19" y="5"/>
                      <a:pt x="21" y="11"/>
                      <a:pt x="22" y="17"/>
                    </a:cubicBezTo>
                    <a:cubicBezTo>
                      <a:pt x="18" y="16"/>
                      <a:pt x="16" y="11"/>
                      <a:pt x="11" y="10"/>
                    </a:cubicBezTo>
                    <a:cubicBezTo>
                      <a:pt x="12" y="7"/>
                      <a:pt x="9" y="7"/>
                      <a:pt x="7" y="7"/>
                    </a:cubicBezTo>
                    <a:cubicBezTo>
                      <a:pt x="5" y="5"/>
                      <a:pt x="2" y="4"/>
                      <a:pt x="0" y="3"/>
                    </a:cubicBezTo>
                    <a:cubicBezTo>
                      <a:pt x="5" y="3"/>
                      <a:pt x="8" y="6"/>
                      <a:pt x="13" y="7"/>
                    </a:cubicBezTo>
                    <a:cubicBezTo>
                      <a:pt x="12" y="6"/>
                      <a:pt x="11" y="5"/>
                      <a:pt x="11" y="3"/>
                    </a:cubicBezTo>
                    <a:cubicBezTo>
                      <a:pt x="13" y="2"/>
                      <a:pt x="14" y="5"/>
                      <a:pt x="16" y="4"/>
                    </a:cubicBezTo>
                    <a:cubicBezTo>
                      <a:pt x="16" y="3"/>
                      <a:pt x="16" y="1"/>
                      <a:pt x="16" y="0"/>
                    </a:cubicBezTo>
                    <a:close/>
                  </a:path>
                </a:pathLst>
              </a:custGeom>
              <a:solidFill>
                <a:srgbClr val="4C3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6" name="Freeform 893"/>
              <p:cNvSpPr>
                <a:spLocks/>
              </p:cNvSpPr>
              <p:nvPr/>
            </p:nvSpPr>
            <p:spPr bwMode="auto">
              <a:xfrm>
                <a:off x="4365" y="1632"/>
                <a:ext cx="16" cy="43"/>
              </a:xfrm>
              <a:custGeom>
                <a:avLst/>
                <a:gdLst>
                  <a:gd name="T0" fmla="*/ 6 w 11"/>
                  <a:gd name="T1" fmla="*/ 30 h 30"/>
                  <a:gd name="T2" fmla="*/ 0 w 11"/>
                  <a:gd name="T3" fmla="*/ 0 h 30"/>
                  <a:gd name="T4" fmla="*/ 8 w 11"/>
                  <a:gd name="T5" fmla="*/ 28 h 30"/>
                  <a:gd name="T6" fmla="*/ 4 w 11"/>
                  <a:gd name="T7" fmla="*/ 2 h 30"/>
                  <a:gd name="T8" fmla="*/ 11 w 11"/>
                  <a:gd name="T9" fmla="*/ 21 h 30"/>
                  <a:gd name="T10" fmla="*/ 11 w 11"/>
                  <a:gd name="T11" fmla="*/ 28 h 30"/>
                  <a:gd name="T12" fmla="*/ 6 w 11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0">
                    <a:moveTo>
                      <a:pt x="6" y="30"/>
                    </a:moveTo>
                    <a:cubicBezTo>
                      <a:pt x="5" y="20"/>
                      <a:pt x="4" y="10"/>
                      <a:pt x="0" y="0"/>
                    </a:cubicBezTo>
                    <a:cubicBezTo>
                      <a:pt x="7" y="8"/>
                      <a:pt x="5" y="19"/>
                      <a:pt x="8" y="28"/>
                    </a:cubicBezTo>
                    <a:cubicBezTo>
                      <a:pt x="10" y="19"/>
                      <a:pt x="6" y="10"/>
                      <a:pt x="4" y="2"/>
                    </a:cubicBezTo>
                    <a:cubicBezTo>
                      <a:pt x="8" y="8"/>
                      <a:pt x="11" y="14"/>
                      <a:pt x="11" y="21"/>
                    </a:cubicBezTo>
                    <a:cubicBezTo>
                      <a:pt x="10" y="24"/>
                      <a:pt x="10" y="26"/>
                      <a:pt x="11" y="28"/>
                    </a:cubicBezTo>
                    <a:cubicBezTo>
                      <a:pt x="10" y="29"/>
                      <a:pt x="8" y="29"/>
                      <a:pt x="6" y="30"/>
                    </a:cubicBezTo>
                    <a:close/>
                  </a:path>
                </a:pathLst>
              </a:custGeom>
              <a:solidFill>
                <a:srgbClr val="A49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7" name="Freeform 894"/>
              <p:cNvSpPr>
                <a:spLocks/>
              </p:cNvSpPr>
              <p:nvPr/>
            </p:nvSpPr>
            <p:spPr bwMode="auto">
              <a:xfrm>
                <a:off x="4462" y="1515"/>
                <a:ext cx="59" cy="33"/>
              </a:xfrm>
              <a:custGeom>
                <a:avLst/>
                <a:gdLst>
                  <a:gd name="T0" fmla="*/ 41 w 41"/>
                  <a:gd name="T1" fmla="*/ 23 h 23"/>
                  <a:gd name="T2" fmla="*/ 16 w 41"/>
                  <a:gd name="T3" fmla="*/ 9 h 23"/>
                  <a:gd name="T4" fmla="*/ 0 w 41"/>
                  <a:gd name="T5" fmla="*/ 0 h 23"/>
                  <a:gd name="T6" fmla="*/ 0 w 41"/>
                  <a:gd name="T7" fmla="*/ 0 h 23"/>
                  <a:gd name="T8" fmla="*/ 14 w 41"/>
                  <a:gd name="T9" fmla="*/ 6 h 23"/>
                  <a:gd name="T10" fmla="*/ 37 w 41"/>
                  <a:gd name="T11" fmla="*/ 19 h 23"/>
                  <a:gd name="T12" fmla="*/ 41 w 41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3">
                    <a:moveTo>
                      <a:pt x="41" y="23"/>
                    </a:moveTo>
                    <a:cubicBezTo>
                      <a:pt x="32" y="20"/>
                      <a:pt x="24" y="15"/>
                      <a:pt x="16" y="9"/>
                    </a:cubicBezTo>
                    <a:cubicBezTo>
                      <a:pt x="10" y="6"/>
                      <a:pt x="4" y="4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10" y="3"/>
                      <a:pt x="14" y="6"/>
                    </a:cubicBezTo>
                    <a:cubicBezTo>
                      <a:pt x="22" y="11"/>
                      <a:pt x="30" y="15"/>
                      <a:pt x="37" y="19"/>
                    </a:cubicBezTo>
                    <a:cubicBezTo>
                      <a:pt x="39" y="20"/>
                      <a:pt x="41" y="21"/>
                      <a:pt x="41" y="23"/>
                    </a:cubicBezTo>
                    <a:close/>
                  </a:path>
                </a:pathLst>
              </a:custGeom>
              <a:solidFill>
                <a:srgbClr val="ECEB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8" name="Freeform 895"/>
              <p:cNvSpPr>
                <a:spLocks/>
              </p:cNvSpPr>
              <p:nvPr/>
            </p:nvSpPr>
            <p:spPr bwMode="auto">
              <a:xfrm>
                <a:off x="4523" y="1759"/>
                <a:ext cx="18" cy="19"/>
              </a:xfrm>
              <a:custGeom>
                <a:avLst/>
                <a:gdLst>
                  <a:gd name="T0" fmla="*/ 3 w 13"/>
                  <a:gd name="T1" fmla="*/ 6 h 13"/>
                  <a:gd name="T2" fmla="*/ 9 w 13"/>
                  <a:gd name="T3" fmla="*/ 1 h 13"/>
                  <a:gd name="T4" fmla="*/ 13 w 13"/>
                  <a:gd name="T5" fmla="*/ 4 h 13"/>
                  <a:gd name="T6" fmla="*/ 12 w 13"/>
                  <a:gd name="T7" fmla="*/ 8 h 13"/>
                  <a:gd name="T8" fmla="*/ 2 w 13"/>
                  <a:gd name="T9" fmla="*/ 11 h 13"/>
                  <a:gd name="T10" fmla="*/ 3 w 13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3" y="6"/>
                    </a:moveTo>
                    <a:cubicBezTo>
                      <a:pt x="5" y="5"/>
                      <a:pt x="7" y="2"/>
                      <a:pt x="9" y="1"/>
                    </a:cubicBezTo>
                    <a:cubicBezTo>
                      <a:pt x="11" y="0"/>
                      <a:pt x="13" y="0"/>
                      <a:pt x="13" y="4"/>
                    </a:cubicBezTo>
                    <a:cubicBezTo>
                      <a:pt x="12" y="5"/>
                      <a:pt x="12" y="6"/>
                      <a:pt x="12" y="8"/>
                    </a:cubicBezTo>
                    <a:cubicBezTo>
                      <a:pt x="11" y="11"/>
                      <a:pt x="4" y="13"/>
                      <a:pt x="2" y="11"/>
                    </a:cubicBezTo>
                    <a:cubicBezTo>
                      <a:pt x="0" y="9"/>
                      <a:pt x="2" y="8"/>
                      <a:pt x="3" y="6"/>
                    </a:cubicBezTo>
                    <a:close/>
                  </a:path>
                </a:pathLst>
              </a:custGeom>
              <a:solidFill>
                <a:srgbClr val="625C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49" name="Freeform 896"/>
              <p:cNvSpPr>
                <a:spLocks/>
              </p:cNvSpPr>
              <p:nvPr/>
            </p:nvSpPr>
            <p:spPr bwMode="auto">
              <a:xfrm>
                <a:off x="4551" y="1604"/>
                <a:ext cx="16" cy="33"/>
              </a:xfrm>
              <a:custGeom>
                <a:avLst/>
                <a:gdLst>
                  <a:gd name="T0" fmla="*/ 1 w 11"/>
                  <a:gd name="T1" fmla="*/ 2 h 23"/>
                  <a:gd name="T2" fmla="*/ 3 w 11"/>
                  <a:gd name="T3" fmla="*/ 3 h 23"/>
                  <a:gd name="T4" fmla="*/ 7 w 11"/>
                  <a:gd name="T5" fmla="*/ 4 h 23"/>
                  <a:gd name="T6" fmla="*/ 7 w 11"/>
                  <a:gd name="T7" fmla="*/ 17 h 23"/>
                  <a:gd name="T8" fmla="*/ 11 w 11"/>
                  <a:gd name="T9" fmla="*/ 21 h 23"/>
                  <a:gd name="T10" fmla="*/ 9 w 11"/>
                  <a:gd name="T11" fmla="*/ 21 h 23"/>
                  <a:gd name="T12" fmla="*/ 4 w 11"/>
                  <a:gd name="T13" fmla="*/ 17 h 23"/>
                  <a:gd name="T14" fmla="*/ 2 w 11"/>
                  <a:gd name="T15" fmla="*/ 23 h 23"/>
                  <a:gd name="T16" fmla="*/ 1 w 11"/>
                  <a:gd name="T17" fmla="*/ 23 h 23"/>
                  <a:gd name="T18" fmla="*/ 1 w 11"/>
                  <a:gd name="T1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23">
                    <a:moveTo>
                      <a:pt x="1" y="2"/>
                    </a:moveTo>
                    <a:cubicBezTo>
                      <a:pt x="2" y="2"/>
                      <a:pt x="3" y="0"/>
                      <a:pt x="3" y="3"/>
                    </a:cubicBezTo>
                    <a:cubicBezTo>
                      <a:pt x="3" y="6"/>
                      <a:pt x="6" y="3"/>
                      <a:pt x="7" y="4"/>
                    </a:cubicBezTo>
                    <a:cubicBezTo>
                      <a:pt x="3" y="8"/>
                      <a:pt x="5" y="13"/>
                      <a:pt x="7" y="17"/>
                    </a:cubicBezTo>
                    <a:cubicBezTo>
                      <a:pt x="8" y="18"/>
                      <a:pt x="9" y="20"/>
                      <a:pt x="11" y="21"/>
                    </a:cubicBezTo>
                    <a:cubicBezTo>
                      <a:pt x="10" y="22"/>
                      <a:pt x="10" y="21"/>
                      <a:pt x="9" y="21"/>
                    </a:cubicBezTo>
                    <a:cubicBezTo>
                      <a:pt x="8" y="19"/>
                      <a:pt x="6" y="17"/>
                      <a:pt x="4" y="17"/>
                    </a:cubicBezTo>
                    <a:cubicBezTo>
                      <a:pt x="2" y="17"/>
                      <a:pt x="3" y="21"/>
                      <a:pt x="2" y="23"/>
                    </a:cubicBezTo>
                    <a:cubicBezTo>
                      <a:pt x="2" y="23"/>
                      <a:pt x="1" y="23"/>
                      <a:pt x="1" y="23"/>
                    </a:cubicBezTo>
                    <a:cubicBezTo>
                      <a:pt x="1" y="16"/>
                      <a:pt x="0" y="9"/>
                      <a:pt x="1" y="2"/>
                    </a:cubicBezTo>
                    <a:close/>
                  </a:path>
                </a:pathLst>
              </a:custGeom>
              <a:solidFill>
                <a:srgbClr val="B5B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0" name="Freeform 897"/>
              <p:cNvSpPr>
                <a:spLocks/>
              </p:cNvSpPr>
              <p:nvPr/>
            </p:nvSpPr>
            <p:spPr bwMode="auto">
              <a:xfrm>
                <a:off x="4424" y="1412"/>
                <a:ext cx="39" cy="13"/>
              </a:xfrm>
              <a:custGeom>
                <a:avLst/>
                <a:gdLst>
                  <a:gd name="T0" fmla="*/ 2 w 27"/>
                  <a:gd name="T1" fmla="*/ 7 h 9"/>
                  <a:gd name="T2" fmla="*/ 2 w 27"/>
                  <a:gd name="T3" fmla="*/ 5 h 9"/>
                  <a:gd name="T4" fmla="*/ 7 w 27"/>
                  <a:gd name="T5" fmla="*/ 5 h 9"/>
                  <a:gd name="T6" fmla="*/ 15 w 27"/>
                  <a:gd name="T7" fmla="*/ 3 h 9"/>
                  <a:gd name="T8" fmla="*/ 25 w 27"/>
                  <a:gd name="T9" fmla="*/ 2 h 9"/>
                  <a:gd name="T10" fmla="*/ 27 w 27"/>
                  <a:gd name="T11" fmla="*/ 4 h 9"/>
                  <a:gd name="T12" fmla="*/ 2 w 27"/>
                  <a:gd name="T1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9">
                    <a:moveTo>
                      <a:pt x="2" y="7"/>
                    </a:moveTo>
                    <a:cubicBezTo>
                      <a:pt x="0" y="6"/>
                      <a:pt x="2" y="6"/>
                      <a:pt x="2" y="5"/>
                    </a:cubicBezTo>
                    <a:cubicBezTo>
                      <a:pt x="4" y="5"/>
                      <a:pt x="6" y="5"/>
                      <a:pt x="7" y="5"/>
                    </a:cubicBezTo>
                    <a:cubicBezTo>
                      <a:pt x="10" y="5"/>
                      <a:pt x="12" y="6"/>
                      <a:pt x="15" y="3"/>
                    </a:cubicBezTo>
                    <a:cubicBezTo>
                      <a:pt x="16" y="0"/>
                      <a:pt x="21" y="3"/>
                      <a:pt x="25" y="2"/>
                    </a:cubicBezTo>
                    <a:cubicBezTo>
                      <a:pt x="24" y="4"/>
                      <a:pt x="26" y="3"/>
                      <a:pt x="27" y="4"/>
                    </a:cubicBezTo>
                    <a:cubicBezTo>
                      <a:pt x="19" y="9"/>
                      <a:pt x="10" y="5"/>
                      <a:pt x="2" y="7"/>
                    </a:cubicBezTo>
                    <a:close/>
                  </a:path>
                </a:pathLst>
              </a:custGeom>
              <a:solidFill>
                <a:srgbClr val="2C30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1" name="Freeform 898"/>
              <p:cNvSpPr>
                <a:spLocks/>
              </p:cNvSpPr>
              <p:nvPr/>
            </p:nvSpPr>
            <p:spPr bwMode="auto">
              <a:xfrm>
                <a:off x="4382" y="1639"/>
                <a:ext cx="15" cy="32"/>
              </a:xfrm>
              <a:custGeom>
                <a:avLst/>
                <a:gdLst>
                  <a:gd name="T0" fmla="*/ 4 w 10"/>
                  <a:gd name="T1" fmla="*/ 22 h 22"/>
                  <a:gd name="T2" fmla="*/ 0 w 10"/>
                  <a:gd name="T3" fmla="*/ 0 h 22"/>
                  <a:gd name="T4" fmla="*/ 5 w 10"/>
                  <a:gd name="T5" fmla="*/ 22 h 22"/>
                  <a:gd name="T6" fmla="*/ 4 w 10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4" y="22"/>
                    </a:moveTo>
                    <a:cubicBezTo>
                      <a:pt x="6" y="15"/>
                      <a:pt x="6" y="15"/>
                      <a:pt x="0" y="0"/>
                    </a:cubicBezTo>
                    <a:cubicBezTo>
                      <a:pt x="8" y="5"/>
                      <a:pt x="10" y="12"/>
                      <a:pt x="5" y="22"/>
                    </a:cubicBezTo>
                    <a:cubicBezTo>
                      <a:pt x="5" y="22"/>
                      <a:pt x="4" y="22"/>
                      <a:pt x="4" y="22"/>
                    </a:cubicBezTo>
                    <a:close/>
                  </a:path>
                </a:pathLst>
              </a:custGeom>
              <a:solidFill>
                <a:srgbClr val="A7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2" name="Freeform 899"/>
              <p:cNvSpPr>
                <a:spLocks/>
              </p:cNvSpPr>
              <p:nvPr/>
            </p:nvSpPr>
            <p:spPr bwMode="auto">
              <a:xfrm>
                <a:off x="4408" y="1500"/>
                <a:ext cx="54" cy="15"/>
              </a:xfrm>
              <a:custGeom>
                <a:avLst/>
                <a:gdLst>
                  <a:gd name="T0" fmla="*/ 26 w 37"/>
                  <a:gd name="T1" fmla="*/ 8 h 10"/>
                  <a:gd name="T2" fmla="*/ 0 w 37"/>
                  <a:gd name="T3" fmla="*/ 1 h 10"/>
                  <a:gd name="T4" fmla="*/ 0 w 37"/>
                  <a:gd name="T5" fmla="*/ 0 h 10"/>
                  <a:gd name="T6" fmla="*/ 22 w 37"/>
                  <a:gd name="T7" fmla="*/ 5 h 10"/>
                  <a:gd name="T8" fmla="*/ 28 w 37"/>
                  <a:gd name="T9" fmla="*/ 7 h 10"/>
                  <a:gd name="T10" fmla="*/ 37 w 37"/>
                  <a:gd name="T11" fmla="*/ 10 h 10"/>
                  <a:gd name="T12" fmla="*/ 37 w 37"/>
                  <a:gd name="T13" fmla="*/ 10 h 10"/>
                  <a:gd name="T14" fmla="*/ 26 w 37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26" y="8"/>
                    </a:moveTo>
                    <a:cubicBezTo>
                      <a:pt x="17" y="6"/>
                      <a:pt x="8" y="3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7" y="2"/>
                      <a:pt x="15" y="3"/>
                      <a:pt x="22" y="5"/>
                    </a:cubicBezTo>
                    <a:cubicBezTo>
                      <a:pt x="24" y="6"/>
                      <a:pt x="26" y="6"/>
                      <a:pt x="28" y="7"/>
                    </a:cubicBezTo>
                    <a:cubicBezTo>
                      <a:pt x="31" y="8"/>
                      <a:pt x="34" y="7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3" y="10"/>
                      <a:pt x="29" y="8"/>
                      <a:pt x="26" y="8"/>
                    </a:cubicBezTo>
                    <a:close/>
                  </a:path>
                </a:pathLst>
              </a:custGeom>
              <a:solidFill>
                <a:srgbClr val="DFDD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3" name="Freeform 900"/>
              <p:cNvSpPr>
                <a:spLocks/>
              </p:cNvSpPr>
              <p:nvPr/>
            </p:nvSpPr>
            <p:spPr bwMode="auto">
              <a:xfrm>
                <a:off x="4375" y="1636"/>
                <a:ext cx="12" cy="36"/>
              </a:xfrm>
              <a:custGeom>
                <a:avLst/>
                <a:gdLst>
                  <a:gd name="T0" fmla="*/ 5 w 8"/>
                  <a:gd name="T1" fmla="*/ 25 h 25"/>
                  <a:gd name="T2" fmla="*/ 0 w 8"/>
                  <a:gd name="T3" fmla="*/ 0 h 25"/>
                  <a:gd name="T4" fmla="*/ 8 w 8"/>
                  <a:gd name="T5" fmla="*/ 18 h 25"/>
                  <a:gd name="T6" fmla="*/ 8 w 8"/>
                  <a:gd name="T7" fmla="*/ 24 h 25"/>
                  <a:gd name="T8" fmla="*/ 5 w 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5">
                    <a:moveTo>
                      <a:pt x="5" y="25"/>
                    </a:moveTo>
                    <a:cubicBezTo>
                      <a:pt x="8" y="16"/>
                      <a:pt x="4" y="8"/>
                      <a:pt x="0" y="0"/>
                    </a:cubicBezTo>
                    <a:cubicBezTo>
                      <a:pt x="6" y="5"/>
                      <a:pt x="8" y="12"/>
                      <a:pt x="8" y="18"/>
                    </a:cubicBezTo>
                    <a:cubicBezTo>
                      <a:pt x="8" y="20"/>
                      <a:pt x="7" y="22"/>
                      <a:pt x="8" y="24"/>
                    </a:cubicBezTo>
                    <a:cubicBezTo>
                      <a:pt x="7" y="24"/>
                      <a:pt x="6" y="25"/>
                      <a:pt x="5" y="25"/>
                    </a:cubicBezTo>
                    <a:close/>
                  </a:path>
                </a:pathLst>
              </a:custGeom>
              <a:solidFill>
                <a:srgbClr val="AEA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4" name="Freeform 901"/>
              <p:cNvSpPr>
                <a:spLocks/>
              </p:cNvSpPr>
              <p:nvPr/>
            </p:nvSpPr>
            <p:spPr bwMode="auto">
              <a:xfrm>
                <a:off x="4420" y="1643"/>
                <a:ext cx="12" cy="19"/>
              </a:xfrm>
              <a:custGeom>
                <a:avLst/>
                <a:gdLst>
                  <a:gd name="T0" fmla="*/ 8 w 8"/>
                  <a:gd name="T1" fmla="*/ 8 h 13"/>
                  <a:gd name="T2" fmla="*/ 0 w 8"/>
                  <a:gd name="T3" fmla="*/ 11 h 13"/>
                  <a:gd name="T4" fmla="*/ 1 w 8"/>
                  <a:gd name="T5" fmla="*/ 4 h 13"/>
                  <a:gd name="T6" fmla="*/ 1 w 8"/>
                  <a:gd name="T7" fmla="*/ 0 h 13"/>
                  <a:gd name="T8" fmla="*/ 8 w 8"/>
                  <a:gd name="T9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8"/>
                    </a:moveTo>
                    <a:cubicBezTo>
                      <a:pt x="7" y="13"/>
                      <a:pt x="3" y="9"/>
                      <a:pt x="0" y="11"/>
                    </a:cubicBezTo>
                    <a:cubicBezTo>
                      <a:pt x="0" y="9"/>
                      <a:pt x="2" y="7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4" y="2"/>
                      <a:pt x="7" y="5"/>
                      <a:pt x="8" y="8"/>
                    </a:cubicBezTo>
                    <a:close/>
                  </a:path>
                </a:pathLst>
              </a:custGeom>
              <a:solidFill>
                <a:srgbClr val="C7C1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5" name="Freeform 902"/>
              <p:cNvSpPr>
                <a:spLocks/>
              </p:cNvSpPr>
              <p:nvPr/>
            </p:nvSpPr>
            <p:spPr bwMode="auto">
              <a:xfrm>
                <a:off x="4563" y="1530"/>
                <a:ext cx="23" cy="18"/>
              </a:xfrm>
              <a:custGeom>
                <a:avLst/>
                <a:gdLst>
                  <a:gd name="T0" fmla="*/ 0 w 16"/>
                  <a:gd name="T1" fmla="*/ 11 h 12"/>
                  <a:gd name="T2" fmla="*/ 12 w 16"/>
                  <a:gd name="T3" fmla="*/ 1 h 12"/>
                  <a:gd name="T4" fmla="*/ 16 w 16"/>
                  <a:gd name="T5" fmla="*/ 1 h 12"/>
                  <a:gd name="T6" fmla="*/ 2 w 16"/>
                  <a:gd name="T7" fmla="*/ 12 h 12"/>
                  <a:gd name="T8" fmla="*/ 0 w 16"/>
                  <a:gd name="T9" fmla="*/ 12 h 12"/>
                  <a:gd name="T10" fmla="*/ 0 w 16"/>
                  <a:gd name="T11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2">
                    <a:moveTo>
                      <a:pt x="0" y="11"/>
                    </a:moveTo>
                    <a:cubicBezTo>
                      <a:pt x="4" y="8"/>
                      <a:pt x="6" y="3"/>
                      <a:pt x="12" y="1"/>
                    </a:cubicBezTo>
                    <a:cubicBezTo>
                      <a:pt x="14" y="1"/>
                      <a:pt x="13" y="0"/>
                      <a:pt x="16" y="1"/>
                    </a:cubicBezTo>
                    <a:cubicBezTo>
                      <a:pt x="10" y="3"/>
                      <a:pt x="7" y="9"/>
                      <a:pt x="2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D7C8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6" name="Freeform 903"/>
              <p:cNvSpPr>
                <a:spLocks/>
              </p:cNvSpPr>
              <p:nvPr/>
            </p:nvSpPr>
            <p:spPr bwMode="auto">
              <a:xfrm>
                <a:off x="4296" y="1477"/>
                <a:ext cx="17" cy="20"/>
              </a:xfrm>
              <a:custGeom>
                <a:avLst/>
                <a:gdLst>
                  <a:gd name="T0" fmla="*/ 0 w 12"/>
                  <a:gd name="T1" fmla="*/ 6 h 14"/>
                  <a:gd name="T2" fmla="*/ 3 w 12"/>
                  <a:gd name="T3" fmla="*/ 3 h 14"/>
                  <a:gd name="T4" fmla="*/ 12 w 12"/>
                  <a:gd name="T5" fmla="*/ 0 h 14"/>
                  <a:gd name="T6" fmla="*/ 4 w 12"/>
                  <a:gd name="T7" fmla="*/ 9 h 14"/>
                  <a:gd name="T8" fmla="*/ 4 w 12"/>
                  <a:gd name="T9" fmla="*/ 9 h 14"/>
                  <a:gd name="T10" fmla="*/ 3 w 12"/>
                  <a:gd name="T11" fmla="*/ 14 h 14"/>
                  <a:gd name="T12" fmla="*/ 0 w 12"/>
                  <a:gd name="T1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0" y="6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6" y="2"/>
                      <a:pt x="8" y="0"/>
                      <a:pt x="12" y="0"/>
                    </a:cubicBezTo>
                    <a:cubicBezTo>
                      <a:pt x="9" y="3"/>
                      <a:pt x="4" y="4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4" y="12"/>
                      <a:pt x="3" y="14"/>
                    </a:cubicBezTo>
                    <a:cubicBezTo>
                      <a:pt x="1" y="12"/>
                      <a:pt x="1" y="9"/>
                      <a:pt x="0" y="6"/>
                    </a:cubicBezTo>
                    <a:close/>
                  </a:path>
                </a:pathLst>
              </a:custGeom>
              <a:solidFill>
                <a:srgbClr val="865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7" name="Freeform 904"/>
              <p:cNvSpPr>
                <a:spLocks/>
              </p:cNvSpPr>
              <p:nvPr/>
            </p:nvSpPr>
            <p:spPr bwMode="auto">
              <a:xfrm>
                <a:off x="4335" y="1406"/>
                <a:ext cx="30" cy="10"/>
              </a:xfrm>
              <a:custGeom>
                <a:avLst/>
                <a:gdLst>
                  <a:gd name="T0" fmla="*/ 20 w 21"/>
                  <a:gd name="T1" fmla="*/ 6 h 7"/>
                  <a:gd name="T2" fmla="*/ 18 w 21"/>
                  <a:gd name="T3" fmla="*/ 7 h 7"/>
                  <a:gd name="T4" fmla="*/ 5 w 21"/>
                  <a:gd name="T5" fmla="*/ 3 h 7"/>
                  <a:gd name="T6" fmla="*/ 0 w 21"/>
                  <a:gd name="T7" fmla="*/ 2 h 7"/>
                  <a:gd name="T8" fmla="*/ 16 w 21"/>
                  <a:gd name="T9" fmla="*/ 2 h 7"/>
                  <a:gd name="T10" fmla="*/ 19 w 21"/>
                  <a:gd name="T11" fmla="*/ 2 h 7"/>
                  <a:gd name="T12" fmla="*/ 20 w 21"/>
                  <a:gd name="T13" fmla="*/ 3 h 7"/>
                  <a:gd name="T14" fmla="*/ 21 w 21"/>
                  <a:gd name="T15" fmla="*/ 6 h 7"/>
                  <a:gd name="T16" fmla="*/ 20 w 21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7">
                    <a:moveTo>
                      <a:pt x="20" y="6"/>
                    </a:moveTo>
                    <a:cubicBezTo>
                      <a:pt x="19" y="6"/>
                      <a:pt x="19" y="7"/>
                      <a:pt x="18" y="7"/>
                    </a:cubicBezTo>
                    <a:cubicBezTo>
                      <a:pt x="14" y="3"/>
                      <a:pt x="9" y="4"/>
                      <a:pt x="5" y="3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5" y="0"/>
                      <a:pt x="11" y="4"/>
                      <a:pt x="16" y="2"/>
                    </a:cubicBezTo>
                    <a:cubicBezTo>
                      <a:pt x="17" y="2"/>
                      <a:pt x="18" y="2"/>
                      <a:pt x="19" y="2"/>
                    </a:cubicBezTo>
                    <a:cubicBezTo>
                      <a:pt x="20" y="2"/>
                      <a:pt x="20" y="3"/>
                      <a:pt x="20" y="3"/>
                    </a:cubicBezTo>
                    <a:cubicBezTo>
                      <a:pt x="20" y="4"/>
                      <a:pt x="21" y="5"/>
                      <a:pt x="21" y="6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rgbClr val="232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8" name="Freeform 905"/>
              <p:cNvSpPr>
                <a:spLocks/>
              </p:cNvSpPr>
              <p:nvPr/>
            </p:nvSpPr>
            <p:spPr bwMode="auto">
              <a:xfrm>
                <a:off x="4372" y="1580"/>
                <a:ext cx="19" cy="26"/>
              </a:xfrm>
              <a:custGeom>
                <a:avLst/>
                <a:gdLst>
                  <a:gd name="T0" fmla="*/ 3 w 13"/>
                  <a:gd name="T1" fmla="*/ 8 h 18"/>
                  <a:gd name="T2" fmla="*/ 0 w 13"/>
                  <a:gd name="T3" fmla="*/ 0 h 18"/>
                  <a:gd name="T4" fmla="*/ 13 w 13"/>
                  <a:gd name="T5" fmla="*/ 18 h 18"/>
                  <a:gd name="T6" fmla="*/ 3 w 13"/>
                  <a:gd name="T7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8">
                    <a:moveTo>
                      <a:pt x="3" y="8"/>
                    </a:moveTo>
                    <a:cubicBezTo>
                      <a:pt x="3" y="5"/>
                      <a:pt x="0" y="3"/>
                      <a:pt x="0" y="0"/>
                    </a:cubicBezTo>
                    <a:cubicBezTo>
                      <a:pt x="4" y="7"/>
                      <a:pt x="9" y="12"/>
                      <a:pt x="13" y="18"/>
                    </a:cubicBezTo>
                    <a:cubicBezTo>
                      <a:pt x="10" y="15"/>
                      <a:pt x="6" y="12"/>
                      <a:pt x="3" y="8"/>
                    </a:cubicBezTo>
                    <a:close/>
                  </a:path>
                </a:pathLst>
              </a:custGeom>
              <a:solidFill>
                <a:srgbClr val="D2C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59" name="Freeform 906"/>
              <p:cNvSpPr>
                <a:spLocks/>
              </p:cNvSpPr>
              <p:nvPr/>
            </p:nvSpPr>
            <p:spPr bwMode="auto">
              <a:xfrm>
                <a:off x="4301" y="1480"/>
                <a:ext cx="15" cy="16"/>
              </a:xfrm>
              <a:custGeom>
                <a:avLst/>
                <a:gdLst>
                  <a:gd name="T0" fmla="*/ 0 w 10"/>
                  <a:gd name="T1" fmla="*/ 7 h 11"/>
                  <a:gd name="T2" fmla="*/ 10 w 10"/>
                  <a:gd name="T3" fmla="*/ 0 h 11"/>
                  <a:gd name="T4" fmla="*/ 9 w 10"/>
                  <a:gd name="T5" fmla="*/ 1 h 11"/>
                  <a:gd name="T6" fmla="*/ 3 w 10"/>
                  <a:gd name="T7" fmla="*/ 8 h 11"/>
                  <a:gd name="T8" fmla="*/ 0 w 10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0" y="7"/>
                    </a:moveTo>
                    <a:cubicBezTo>
                      <a:pt x="3" y="3"/>
                      <a:pt x="6" y="1"/>
                      <a:pt x="10" y="0"/>
                    </a:cubicBezTo>
                    <a:cubicBezTo>
                      <a:pt x="10" y="0"/>
                      <a:pt x="10" y="1"/>
                      <a:pt x="9" y="1"/>
                    </a:cubicBezTo>
                    <a:cubicBezTo>
                      <a:pt x="7" y="4"/>
                      <a:pt x="4" y="5"/>
                      <a:pt x="3" y="8"/>
                    </a:cubicBezTo>
                    <a:cubicBezTo>
                      <a:pt x="1" y="11"/>
                      <a:pt x="0" y="9"/>
                      <a:pt x="0" y="7"/>
                    </a:cubicBezTo>
                    <a:close/>
                  </a:path>
                </a:pathLst>
              </a:custGeom>
              <a:solidFill>
                <a:srgbClr val="8D5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0" name="Freeform 907"/>
              <p:cNvSpPr>
                <a:spLocks/>
              </p:cNvSpPr>
              <p:nvPr/>
            </p:nvSpPr>
            <p:spPr bwMode="auto">
              <a:xfrm>
                <a:off x="4317" y="1480"/>
                <a:ext cx="13" cy="9"/>
              </a:xfrm>
              <a:custGeom>
                <a:avLst/>
                <a:gdLst>
                  <a:gd name="T0" fmla="*/ 2 w 9"/>
                  <a:gd name="T1" fmla="*/ 6 h 6"/>
                  <a:gd name="T2" fmla="*/ 0 w 9"/>
                  <a:gd name="T3" fmla="*/ 5 h 6"/>
                  <a:gd name="T4" fmla="*/ 9 w 9"/>
                  <a:gd name="T5" fmla="*/ 2 h 6"/>
                  <a:gd name="T6" fmla="*/ 2 w 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2" y="6"/>
                    </a:moveTo>
                    <a:cubicBezTo>
                      <a:pt x="1" y="6"/>
                      <a:pt x="1" y="6"/>
                      <a:pt x="0" y="5"/>
                    </a:cubicBezTo>
                    <a:cubicBezTo>
                      <a:pt x="2" y="1"/>
                      <a:pt x="5" y="0"/>
                      <a:pt x="9" y="2"/>
                    </a:cubicBezTo>
                    <a:cubicBezTo>
                      <a:pt x="6" y="4"/>
                      <a:pt x="4" y="6"/>
                      <a:pt x="2" y="6"/>
                    </a:cubicBezTo>
                    <a:close/>
                  </a:path>
                </a:pathLst>
              </a:custGeom>
              <a:solidFill>
                <a:srgbClr val="8A7B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1" name="Freeform 908"/>
              <p:cNvSpPr>
                <a:spLocks/>
              </p:cNvSpPr>
              <p:nvPr/>
            </p:nvSpPr>
            <p:spPr bwMode="auto">
              <a:xfrm>
                <a:off x="4421" y="1737"/>
                <a:ext cx="13" cy="19"/>
              </a:xfrm>
              <a:custGeom>
                <a:avLst/>
                <a:gdLst>
                  <a:gd name="T0" fmla="*/ 8 w 9"/>
                  <a:gd name="T1" fmla="*/ 13 h 13"/>
                  <a:gd name="T2" fmla="*/ 0 w 9"/>
                  <a:gd name="T3" fmla="*/ 0 h 13"/>
                  <a:gd name="T4" fmla="*/ 9 w 9"/>
                  <a:gd name="T5" fmla="*/ 12 h 13"/>
                  <a:gd name="T6" fmla="*/ 8 w 9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3">
                    <a:moveTo>
                      <a:pt x="8" y="13"/>
                    </a:moveTo>
                    <a:cubicBezTo>
                      <a:pt x="5" y="9"/>
                      <a:pt x="1" y="6"/>
                      <a:pt x="0" y="0"/>
                    </a:cubicBezTo>
                    <a:cubicBezTo>
                      <a:pt x="3" y="4"/>
                      <a:pt x="6" y="8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2" name="Freeform 909"/>
              <p:cNvSpPr>
                <a:spLocks/>
              </p:cNvSpPr>
              <p:nvPr/>
            </p:nvSpPr>
            <p:spPr bwMode="auto">
              <a:xfrm>
                <a:off x="4549" y="1546"/>
                <a:ext cx="17" cy="6"/>
              </a:xfrm>
              <a:custGeom>
                <a:avLst/>
                <a:gdLst>
                  <a:gd name="T0" fmla="*/ 10 w 12"/>
                  <a:gd name="T1" fmla="*/ 0 h 4"/>
                  <a:gd name="T2" fmla="*/ 12 w 12"/>
                  <a:gd name="T3" fmla="*/ 1 h 4"/>
                  <a:gd name="T4" fmla="*/ 0 w 12"/>
                  <a:gd name="T5" fmla="*/ 3 h 4"/>
                  <a:gd name="T6" fmla="*/ 5 w 12"/>
                  <a:gd name="T7" fmla="*/ 3 h 4"/>
                  <a:gd name="T8" fmla="*/ 6 w 12"/>
                  <a:gd name="T9" fmla="*/ 1 h 4"/>
                  <a:gd name="T10" fmla="*/ 10 w 1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11" y="0"/>
                      <a:pt x="11" y="0"/>
                      <a:pt x="12" y="1"/>
                    </a:cubicBezTo>
                    <a:cubicBezTo>
                      <a:pt x="9" y="4"/>
                      <a:pt x="4" y="4"/>
                      <a:pt x="0" y="3"/>
                    </a:cubicBezTo>
                    <a:cubicBezTo>
                      <a:pt x="2" y="3"/>
                      <a:pt x="3" y="3"/>
                      <a:pt x="5" y="3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8" y="2"/>
                      <a:pt x="9" y="0"/>
                      <a:pt x="10" y="0"/>
                    </a:cubicBezTo>
                    <a:close/>
                  </a:path>
                </a:pathLst>
              </a:custGeom>
              <a:solidFill>
                <a:srgbClr val="736E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3" name="Freeform 910"/>
              <p:cNvSpPr>
                <a:spLocks/>
              </p:cNvSpPr>
              <p:nvPr/>
            </p:nvSpPr>
            <p:spPr bwMode="auto">
              <a:xfrm>
                <a:off x="4521" y="1548"/>
                <a:ext cx="20" cy="6"/>
              </a:xfrm>
              <a:custGeom>
                <a:avLst/>
                <a:gdLst>
                  <a:gd name="T0" fmla="*/ 0 w 14"/>
                  <a:gd name="T1" fmla="*/ 0 h 4"/>
                  <a:gd name="T2" fmla="*/ 14 w 14"/>
                  <a:gd name="T3" fmla="*/ 2 h 4"/>
                  <a:gd name="T4" fmla="*/ 0 w 14"/>
                  <a:gd name="T5" fmla="*/ 0 h 4"/>
                  <a:gd name="T6" fmla="*/ 0 w 1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0" y="0"/>
                    </a:moveTo>
                    <a:cubicBezTo>
                      <a:pt x="5" y="0"/>
                      <a:pt x="9" y="2"/>
                      <a:pt x="14" y="2"/>
                    </a:cubicBezTo>
                    <a:cubicBezTo>
                      <a:pt x="8" y="4"/>
                      <a:pt x="4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36E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4" name="Freeform 911"/>
              <p:cNvSpPr>
                <a:spLocks/>
              </p:cNvSpPr>
              <p:nvPr/>
            </p:nvSpPr>
            <p:spPr bwMode="auto">
              <a:xfrm>
                <a:off x="4332" y="1512"/>
                <a:ext cx="11" cy="7"/>
              </a:xfrm>
              <a:custGeom>
                <a:avLst/>
                <a:gdLst>
                  <a:gd name="T0" fmla="*/ 2 w 8"/>
                  <a:gd name="T1" fmla="*/ 4 h 5"/>
                  <a:gd name="T2" fmla="*/ 4 w 8"/>
                  <a:gd name="T3" fmla="*/ 0 h 5"/>
                  <a:gd name="T4" fmla="*/ 7 w 8"/>
                  <a:gd name="T5" fmla="*/ 4 h 5"/>
                  <a:gd name="T6" fmla="*/ 7 w 8"/>
                  <a:gd name="T7" fmla="*/ 5 h 5"/>
                  <a:gd name="T8" fmla="*/ 2 w 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2" y="4"/>
                    </a:moveTo>
                    <a:cubicBezTo>
                      <a:pt x="0" y="1"/>
                      <a:pt x="4" y="1"/>
                      <a:pt x="4" y="0"/>
                    </a:cubicBezTo>
                    <a:cubicBezTo>
                      <a:pt x="6" y="1"/>
                      <a:pt x="8" y="1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5"/>
                      <a:pt x="4" y="4"/>
                      <a:pt x="2" y="4"/>
                    </a:cubicBezTo>
                    <a:close/>
                  </a:path>
                </a:pathLst>
              </a:custGeom>
              <a:solidFill>
                <a:srgbClr val="837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5" name="Freeform 912"/>
              <p:cNvSpPr>
                <a:spLocks/>
              </p:cNvSpPr>
              <p:nvPr/>
            </p:nvSpPr>
            <p:spPr bwMode="auto">
              <a:xfrm>
                <a:off x="4307" y="1528"/>
                <a:ext cx="5" cy="15"/>
              </a:xfrm>
              <a:custGeom>
                <a:avLst/>
                <a:gdLst>
                  <a:gd name="T0" fmla="*/ 3 w 3"/>
                  <a:gd name="T1" fmla="*/ 2 h 11"/>
                  <a:gd name="T2" fmla="*/ 3 w 3"/>
                  <a:gd name="T3" fmla="*/ 7 h 11"/>
                  <a:gd name="T4" fmla="*/ 3 w 3"/>
                  <a:gd name="T5" fmla="*/ 7 h 11"/>
                  <a:gd name="T6" fmla="*/ 1 w 3"/>
                  <a:gd name="T7" fmla="*/ 11 h 11"/>
                  <a:gd name="T8" fmla="*/ 2 w 3"/>
                  <a:gd name="T9" fmla="*/ 0 h 11"/>
                  <a:gd name="T10" fmla="*/ 3 w 3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4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2" y="9"/>
                      <a:pt x="1" y="11"/>
                    </a:cubicBezTo>
                    <a:cubicBezTo>
                      <a:pt x="1" y="7"/>
                      <a:pt x="0" y="4"/>
                      <a:pt x="2" y="0"/>
                    </a:cubicBezTo>
                    <a:cubicBezTo>
                      <a:pt x="2" y="1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545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6" name="Freeform 913"/>
              <p:cNvSpPr>
                <a:spLocks/>
              </p:cNvSpPr>
              <p:nvPr/>
            </p:nvSpPr>
            <p:spPr bwMode="auto">
              <a:xfrm>
                <a:off x="4439" y="1763"/>
                <a:ext cx="8" cy="12"/>
              </a:xfrm>
              <a:custGeom>
                <a:avLst/>
                <a:gdLst>
                  <a:gd name="T0" fmla="*/ 6 w 6"/>
                  <a:gd name="T1" fmla="*/ 8 h 8"/>
                  <a:gd name="T2" fmla="*/ 0 w 6"/>
                  <a:gd name="T3" fmla="*/ 0 h 8"/>
                  <a:gd name="T4" fmla="*/ 6 w 6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8">
                    <a:moveTo>
                      <a:pt x="6" y="8"/>
                    </a:moveTo>
                    <a:cubicBezTo>
                      <a:pt x="3" y="6"/>
                      <a:pt x="2" y="3"/>
                      <a:pt x="0" y="0"/>
                    </a:cubicBezTo>
                    <a:cubicBezTo>
                      <a:pt x="3" y="2"/>
                      <a:pt x="4" y="5"/>
                      <a:pt x="6" y="8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7" name="Freeform 914"/>
              <p:cNvSpPr>
                <a:spLocks/>
              </p:cNvSpPr>
              <p:nvPr/>
            </p:nvSpPr>
            <p:spPr bwMode="auto">
              <a:xfrm>
                <a:off x="4283" y="1412"/>
                <a:ext cx="11" cy="3"/>
              </a:xfrm>
              <a:custGeom>
                <a:avLst/>
                <a:gdLst>
                  <a:gd name="T0" fmla="*/ 0 w 8"/>
                  <a:gd name="T1" fmla="*/ 1 h 2"/>
                  <a:gd name="T2" fmla="*/ 8 w 8"/>
                  <a:gd name="T3" fmla="*/ 2 h 2"/>
                  <a:gd name="T4" fmla="*/ 0 w 8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0" y="1"/>
                    </a:moveTo>
                    <a:cubicBezTo>
                      <a:pt x="3" y="0"/>
                      <a:pt x="6" y="0"/>
                      <a:pt x="8" y="2"/>
                    </a:cubicBezTo>
                    <a:cubicBezTo>
                      <a:pt x="5" y="1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8E84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8" name="Freeform 915"/>
              <p:cNvSpPr>
                <a:spLocks/>
              </p:cNvSpPr>
              <p:nvPr/>
            </p:nvSpPr>
            <p:spPr bwMode="auto">
              <a:xfrm>
                <a:off x="4397" y="2010"/>
                <a:ext cx="8" cy="22"/>
              </a:xfrm>
              <a:custGeom>
                <a:avLst/>
                <a:gdLst>
                  <a:gd name="T0" fmla="*/ 6 w 6"/>
                  <a:gd name="T1" fmla="*/ 15 h 15"/>
                  <a:gd name="T2" fmla="*/ 0 w 6"/>
                  <a:gd name="T3" fmla="*/ 0 h 15"/>
                  <a:gd name="T4" fmla="*/ 6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6" y="15"/>
                    </a:moveTo>
                    <a:cubicBezTo>
                      <a:pt x="2" y="10"/>
                      <a:pt x="2" y="5"/>
                      <a:pt x="0" y="0"/>
                    </a:cubicBezTo>
                    <a:cubicBezTo>
                      <a:pt x="2" y="5"/>
                      <a:pt x="5" y="9"/>
                      <a:pt x="6" y="15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69" name="Freeform 916"/>
              <p:cNvSpPr>
                <a:spLocks/>
              </p:cNvSpPr>
              <p:nvPr/>
            </p:nvSpPr>
            <p:spPr bwMode="auto">
              <a:xfrm>
                <a:off x="4405" y="2032"/>
                <a:ext cx="3" cy="9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2 w 2"/>
                  <a:gd name="T5" fmla="*/ 6 h 6"/>
                  <a:gd name="T6" fmla="*/ 0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5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1916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0" name="Freeform 917"/>
              <p:cNvSpPr>
                <a:spLocks/>
              </p:cNvSpPr>
              <p:nvPr/>
            </p:nvSpPr>
            <p:spPr bwMode="auto">
              <a:xfrm>
                <a:off x="4591" y="1921"/>
                <a:ext cx="15" cy="56"/>
              </a:xfrm>
              <a:custGeom>
                <a:avLst/>
                <a:gdLst>
                  <a:gd name="T0" fmla="*/ 0 w 11"/>
                  <a:gd name="T1" fmla="*/ 0 h 39"/>
                  <a:gd name="T2" fmla="*/ 11 w 11"/>
                  <a:gd name="T3" fmla="*/ 38 h 39"/>
                  <a:gd name="T4" fmla="*/ 9 w 11"/>
                  <a:gd name="T5" fmla="*/ 39 h 39"/>
                  <a:gd name="T6" fmla="*/ 0 w 11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9">
                    <a:moveTo>
                      <a:pt x="0" y="0"/>
                    </a:moveTo>
                    <a:cubicBezTo>
                      <a:pt x="5" y="12"/>
                      <a:pt x="9" y="25"/>
                      <a:pt x="11" y="38"/>
                    </a:cubicBezTo>
                    <a:cubicBezTo>
                      <a:pt x="10" y="39"/>
                      <a:pt x="10" y="39"/>
                      <a:pt x="9" y="39"/>
                    </a:cubicBezTo>
                    <a:cubicBezTo>
                      <a:pt x="6" y="26"/>
                      <a:pt x="3" y="13"/>
                      <a:pt x="0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1" name="Freeform 918"/>
              <p:cNvSpPr>
                <a:spLocks/>
              </p:cNvSpPr>
              <p:nvPr/>
            </p:nvSpPr>
            <p:spPr bwMode="auto">
              <a:xfrm>
                <a:off x="4434" y="1864"/>
                <a:ext cx="11" cy="19"/>
              </a:xfrm>
              <a:custGeom>
                <a:avLst/>
                <a:gdLst>
                  <a:gd name="T0" fmla="*/ 4 w 7"/>
                  <a:gd name="T1" fmla="*/ 0 h 13"/>
                  <a:gd name="T2" fmla="*/ 7 w 7"/>
                  <a:gd name="T3" fmla="*/ 13 h 13"/>
                  <a:gd name="T4" fmla="*/ 2 w 7"/>
                  <a:gd name="T5" fmla="*/ 8 h 13"/>
                  <a:gd name="T6" fmla="*/ 4 w 7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3">
                    <a:moveTo>
                      <a:pt x="4" y="0"/>
                    </a:moveTo>
                    <a:cubicBezTo>
                      <a:pt x="4" y="4"/>
                      <a:pt x="6" y="8"/>
                      <a:pt x="7" y="13"/>
                    </a:cubicBezTo>
                    <a:cubicBezTo>
                      <a:pt x="5" y="12"/>
                      <a:pt x="4" y="10"/>
                      <a:pt x="2" y="8"/>
                    </a:cubicBezTo>
                    <a:cubicBezTo>
                      <a:pt x="0" y="5"/>
                      <a:pt x="1" y="2"/>
                      <a:pt x="4" y="0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2" name="Freeform 919"/>
              <p:cNvSpPr>
                <a:spLocks/>
              </p:cNvSpPr>
              <p:nvPr/>
            </p:nvSpPr>
            <p:spPr bwMode="auto">
              <a:xfrm>
                <a:off x="4433" y="1877"/>
                <a:ext cx="3" cy="9"/>
              </a:xfrm>
              <a:custGeom>
                <a:avLst/>
                <a:gdLst>
                  <a:gd name="T0" fmla="*/ 2 w 2"/>
                  <a:gd name="T1" fmla="*/ 6 h 6"/>
                  <a:gd name="T2" fmla="*/ 1 w 2"/>
                  <a:gd name="T3" fmla="*/ 0 h 6"/>
                  <a:gd name="T4" fmla="*/ 2 w 2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2" y="6"/>
                    </a:moveTo>
                    <a:cubicBezTo>
                      <a:pt x="0" y="4"/>
                      <a:pt x="0" y="2"/>
                      <a:pt x="1" y="0"/>
                    </a:cubicBezTo>
                    <a:cubicBezTo>
                      <a:pt x="1" y="2"/>
                      <a:pt x="1" y="4"/>
                      <a:pt x="2" y="6"/>
                    </a:cubicBezTo>
                    <a:close/>
                  </a:path>
                </a:pathLst>
              </a:custGeom>
              <a:solidFill>
                <a:srgbClr val="0F0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3" name="Freeform 920"/>
              <p:cNvSpPr>
                <a:spLocks/>
              </p:cNvSpPr>
              <p:nvPr/>
            </p:nvSpPr>
            <p:spPr bwMode="auto">
              <a:xfrm>
                <a:off x="4559" y="1607"/>
                <a:ext cx="33" cy="27"/>
              </a:xfrm>
              <a:custGeom>
                <a:avLst/>
                <a:gdLst>
                  <a:gd name="T0" fmla="*/ 3 w 23"/>
                  <a:gd name="T1" fmla="*/ 14 h 19"/>
                  <a:gd name="T2" fmla="*/ 4 w 23"/>
                  <a:gd name="T3" fmla="*/ 3 h 19"/>
                  <a:gd name="T4" fmla="*/ 14 w 23"/>
                  <a:gd name="T5" fmla="*/ 2 h 19"/>
                  <a:gd name="T6" fmla="*/ 11 w 23"/>
                  <a:gd name="T7" fmla="*/ 5 h 19"/>
                  <a:gd name="T8" fmla="*/ 23 w 23"/>
                  <a:gd name="T9" fmla="*/ 3 h 19"/>
                  <a:gd name="T10" fmla="*/ 18 w 23"/>
                  <a:gd name="T11" fmla="*/ 5 h 19"/>
                  <a:gd name="T12" fmla="*/ 19 w 23"/>
                  <a:gd name="T13" fmla="*/ 14 h 19"/>
                  <a:gd name="T14" fmla="*/ 17 w 23"/>
                  <a:gd name="T15" fmla="*/ 16 h 19"/>
                  <a:gd name="T16" fmla="*/ 10 w 23"/>
                  <a:gd name="T17" fmla="*/ 8 h 19"/>
                  <a:gd name="T18" fmla="*/ 11 w 23"/>
                  <a:gd name="T19" fmla="*/ 13 h 19"/>
                  <a:gd name="T20" fmla="*/ 13 w 23"/>
                  <a:gd name="T21" fmla="*/ 16 h 19"/>
                  <a:gd name="T22" fmla="*/ 13 w 23"/>
                  <a:gd name="T23" fmla="*/ 18 h 19"/>
                  <a:gd name="T24" fmla="*/ 11 w 23"/>
                  <a:gd name="T25" fmla="*/ 19 h 19"/>
                  <a:gd name="T26" fmla="*/ 3 w 23"/>
                  <a:gd name="T2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19">
                    <a:moveTo>
                      <a:pt x="3" y="14"/>
                    </a:moveTo>
                    <a:cubicBezTo>
                      <a:pt x="0" y="7"/>
                      <a:pt x="0" y="3"/>
                      <a:pt x="4" y="3"/>
                    </a:cubicBezTo>
                    <a:cubicBezTo>
                      <a:pt x="7" y="3"/>
                      <a:pt x="11" y="0"/>
                      <a:pt x="14" y="2"/>
                    </a:cubicBezTo>
                    <a:cubicBezTo>
                      <a:pt x="13" y="3"/>
                      <a:pt x="11" y="3"/>
                      <a:pt x="11" y="5"/>
                    </a:cubicBezTo>
                    <a:cubicBezTo>
                      <a:pt x="15" y="5"/>
                      <a:pt x="19" y="5"/>
                      <a:pt x="23" y="3"/>
                    </a:cubicBezTo>
                    <a:cubicBezTo>
                      <a:pt x="21" y="5"/>
                      <a:pt x="19" y="5"/>
                      <a:pt x="18" y="5"/>
                    </a:cubicBezTo>
                    <a:cubicBezTo>
                      <a:pt x="20" y="8"/>
                      <a:pt x="18" y="11"/>
                      <a:pt x="19" y="14"/>
                    </a:cubicBezTo>
                    <a:cubicBezTo>
                      <a:pt x="15" y="13"/>
                      <a:pt x="19" y="15"/>
                      <a:pt x="17" y="16"/>
                    </a:cubicBezTo>
                    <a:cubicBezTo>
                      <a:pt x="16" y="12"/>
                      <a:pt x="11" y="13"/>
                      <a:pt x="10" y="8"/>
                    </a:cubicBezTo>
                    <a:cubicBezTo>
                      <a:pt x="9" y="10"/>
                      <a:pt x="10" y="11"/>
                      <a:pt x="11" y="13"/>
                    </a:cubicBezTo>
                    <a:cubicBezTo>
                      <a:pt x="11" y="14"/>
                      <a:pt x="12" y="15"/>
                      <a:pt x="13" y="16"/>
                    </a:cubicBezTo>
                    <a:cubicBezTo>
                      <a:pt x="13" y="17"/>
                      <a:pt x="14" y="18"/>
                      <a:pt x="13" y="18"/>
                    </a:cubicBezTo>
                    <a:cubicBezTo>
                      <a:pt x="13" y="19"/>
                      <a:pt x="12" y="19"/>
                      <a:pt x="11" y="19"/>
                    </a:cubicBezTo>
                    <a:cubicBezTo>
                      <a:pt x="9" y="17"/>
                      <a:pt x="5" y="18"/>
                      <a:pt x="3" y="14"/>
                    </a:cubicBezTo>
                    <a:close/>
                  </a:path>
                </a:pathLst>
              </a:custGeom>
              <a:solidFill>
                <a:srgbClr val="B5B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4" name="Freeform 921"/>
              <p:cNvSpPr>
                <a:spLocks/>
              </p:cNvSpPr>
              <p:nvPr/>
            </p:nvSpPr>
            <p:spPr bwMode="auto">
              <a:xfrm>
                <a:off x="4586" y="1617"/>
                <a:ext cx="12" cy="15"/>
              </a:xfrm>
              <a:custGeom>
                <a:avLst/>
                <a:gdLst>
                  <a:gd name="T0" fmla="*/ 2 w 8"/>
                  <a:gd name="T1" fmla="*/ 6 h 10"/>
                  <a:gd name="T2" fmla="*/ 3 w 8"/>
                  <a:gd name="T3" fmla="*/ 1 h 10"/>
                  <a:gd name="T4" fmla="*/ 8 w 8"/>
                  <a:gd name="T5" fmla="*/ 5 h 10"/>
                  <a:gd name="T6" fmla="*/ 6 w 8"/>
                  <a:gd name="T7" fmla="*/ 10 h 10"/>
                  <a:gd name="T8" fmla="*/ 2 w 8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2" y="6"/>
                    </a:moveTo>
                    <a:cubicBezTo>
                      <a:pt x="1" y="4"/>
                      <a:pt x="0" y="2"/>
                      <a:pt x="3" y="1"/>
                    </a:cubicBezTo>
                    <a:cubicBezTo>
                      <a:pt x="5" y="1"/>
                      <a:pt x="8" y="0"/>
                      <a:pt x="8" y="5"/>
                    </a:cubicBezTo>
                    <a:cubicBezTo>
                      <a:pt x="8" y="6"/>
                      <a:pt x="5" y="7"/>
                      <a:pt x="6" y="10"/>
                    </a:cubicBezTo>
                    <a:cubicBezTo>
                      <a:pt x="4" y="9"/>
                      <a:pt x="5" y="6"/>
                      <a:pt x="2" y="6"/>
                    </a:cubicBezTo>
                    <a:close/>
                  </a:path>
                </a:pathLst>
              </a:custGeom>
              <a:solidFill>
                <a:srgbClr val="B5B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5" name="Freeform 922"/>
              <p:cNvSpPr>
                <a:spLocks/>
              </p:cNvSpPr>
              <p:nvPr/>
            </p:nvSpPr>
            <p:spPr bwMode="auto">
              <a:xfrm>
                <a:off x="4680" y="1555"/>
                <a:ext cx="7" cy="35"/>
              </a:xfrm>
              <a:custGeom>
                <a:avLst/>
                <a:gdLst>
                  <a:gd name="T0" fmla="*/ 4 w 5"/>
                  <a:gd name="T1" fmla="*/ 17 h 24"/>
                  <a:gd name="T2" fmla="*/ 0 w 5"/>
                  <a:gd name="T3" fmla="*/ 24 h 24"/>
                  <a:gd name="T4" fmla="*/ 4 w 5"/>
                  <a:gd name="T5" fmla="*/ 0 h 24"/>
                  <a:gd name="T6" fmla="*/ 4 w 5"/>
                  <a:gd name="T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4">
                    <a:moveTo>
                      <a:pt x="4" y="17"/>
                    </a:moveTo>
                    <a:cubicBezTo>
                      <a:pt x="2" y="19"/>
                      <a:pt x="2" y="22"/>
                      <a:pt x="0" y="24"/>
                    </a:cubicBezTo>
                    <a:cubicBezTo>
                      <a:pt x="2" y="16"/>
                      <a:pt x="4" y="8"/>
                      <a:pt x="4" y="0"/>
                    </a:cubicBezTo>
                    <a:cubicBezTo>
                      <a:pt x="5" y="6"/>
                      <a:pt x="4" y="11"/>
                      <a:pt x="4" y="17"/>
                    </a:cubicBezTo>
                    <a:close/>
                  </a:path>
                </a:pathLst>
              </a:custGeom>
              <a:solidFill>
                <a:srgbClr val="9F97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6" name="Freeform 923"/>
              <p:cNvSpPr>
                <a:spLocks/>
              </p:cNvSpPr>
              <p:nvPr/>
            </p:nvSpPr>
            <p:spPr bwMode="auto">
              <a:xfrm>
                <a:off x="4570" y="1705"/>
                <a:ext cx="8" cy="25"/>
              </a:xfrm>
              <a:custGeom>
                <a:avLst/>
                <a:gdLst>
                  <a:gd name="T0" fmla="*/ 3 w 5"/>
                  <a:gd name="T1" fmla="*/ 17 h 17"/>
                  <a:gd name="T2" fmla="*/ 0 w 5"/>
                  <a:gd name="T3" fmla="*/ 0 h 17"/>
                  <a:gd name="T4" fmla="*/ 3 w 5"/>
                  <a:gd name="T5" fmla="*/ 17 h 17"/>
                  <a:gd name="T6" fmla="*/ 3 w 5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7">
                    <a:moveTo>
                      <a:pt x="3" y="17"/>
                    </a:moveTo>
                    <a:cubicBezTo>
                      <a:pt x="3" y="11"/>
                      <a:pt x="1" y="5"/>
                      <a:pt x="0" y="0"/>
                    </a:cubicBezTo>
                    <a:cubicBezTo>
                      <a:pt x="2" y="5"/>
                      <a:pt x="5" y="11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lose/>
                  </a:path>
                </a:pathLst>
              </a:custGeom>
              <a:solidFill>
                <a:srgbClr val="7566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7" name="Freeform 924"/>
              <p:cNvSpPr>
                <a:spLocks/>
              </p:cNvSpPr>
              <p:nvPr/>
            </p:nvSpPr>
            <p:spPr bwMode="auto">
              <a:xfrm>
                <a:off x="4664" y="2132"/>
                <a:ext cx="22" cy="13"/>
              </a:xfrm>
              <a:custGeom>
                <a:avLst/>
                <a:gdLst>
                  <a:gd name="T0" fmla="*/ 15 w 15"/>
                  <a:gd name="T1" fmla="*/ 9 h 9"/>
                  <a:gd name="T2" fmla="*/ 0 w 15"/>
                  <a:gd name="T3" fmla="*/ 5 h 9"/>
                  <a:gd name="T4" fmla="*/ 15 w 15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9">
                    <a:moveTo>
                      <a:pt x="15" y="9"/>
                    </a:moveTo>
                    <a:cubicBezTo>
                      <a:pt x="11" y="5"/>
                      <a:pt x="7" y="2"/>
                      <a:pt x="0" y="5"/>
                    </a:cubicBezTo>
                    <a:cubicBezTo>
                      <a:pt x="6" y="0"/>
                      <a:pt x="11" y="2"/>
                      <a:pt x="15" y="9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8" name="Freeform 925"/>
              <p:cNvSpPr>
                <a:spLocks/>
              </p:cNvSpPr>
              <p:nvPr/>
            </p:nvSpPr>
            <p:spPr bwMode="auto">
              <a:xfrm>
                <a:off x="4184" y="1581"/>
                <a:ext cx="36" cy="77"/>
              </a:xfrm>
              <a:custGeom>
                <a:avLst/>
                <a:gdLst>
                  <a:gd name="T0" fmla="*/ 4 w 25"/>
                  <a:gd name="T1" fmla="*/ 1 h 53"/>
                  <a:gd name="T2" fmla="*/ 8 w 25"/>
                  <a:gd name="T3" fmla="*/ 3 h 53"/>
                  <a:gd name="T4" fmla="*/ 9 w 25"/>
                  <a:gd name="T5" fmla="*/ 1 h 53"/>
                  <a:gd name="T6" fmla="*/ 15 w 25"/>
                  <a:gd name="T7" fmla="*/ 3 h 53"/>
                  <a:gd name="T8" fmla="*/ 17 w 25"/>
                  <a:gd name="T9" fmla="*/ 12 h 53"/>
                  <a:gd name="T10" fmla="*/ 23 w 25"/>
                  <a:gd name="T11" fmla="*/ 24 h 53"/>
                  <a:gd name="T12" fmla="*/ 24 w 25"/>
                  <a:gd name="T13" fmla="*/ 28 h 53"/>
                  <a:gd name="T14" fmla="*/ 23 w 25"/>
                  <a:gd name="T15" fmla="*/ 31 h 53"/>
                  <a:gd name="T16" fmla="*/ 22 w 25"/>
                  <a:gd name="T17" fmla="*/ 34 h 53"/>
                  <a:gd name="T18" fmla="*/ 23 w 25"/>
                  <a:gd name="T19" fmla="*/ 36 h 53"/>
                  <a:gd name="T20" fmla="*/ 15 w 25"/>
                  <a:gd name="T21" fmla="*/ 50 h 53"/>
                  <a:gd name="T22" fmla="*/ 15 w 25"/>
                  <a:gd name="T23" fmla="*/ 50 h 53"/>
                  <a:gd name="T24" fmla="*/ 8 w 25"/>
                  <a:gd name="T25" fmla="*/ 50 h 53"/>
                  <a:gd name="T26" fmla="*/ 3 w 25"/>
                  <a:gd name="T27" fmla="*/ 42 h 53"/>
                  <a:gd name="T28" fmla="*/ 1 w 25"/>
                  <a:gd name="T29" fmla="*/ 23 h 53"/>
                  <a:gd name="T30" fmla="*/ 2 w 25"/>
                  <a:gd name="T31" fmla="*/ 9 h 53"/>
                  <a:gd name="T32" fmla="*/ 1 w 25"/>
                  <a:gd name="T33" fmla="*/ 9 h 53"/>
                  <a:gd name="T34" fmla="*/ 4 w 25"/>
                  <a:gd name="T35" fmla="*/ 7 h 53"/>
                  <a:gd name="T36" fmla="*/ 5 w 25"/>
                  <a:gd name="T37" fmla="*/ 6 h 53"/>
                  <a:gd name="T38" fmla="*/ 4 w 25"/>
                  <a:gd name="T3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53">
                    <a:moveTo>
                      <a:pt x="4" y="1"/>
                    </a:moveTo>
                    <a:cubicBezTo>
                      <a:pt x="6" y="1"/>
                      <a:pt x="7" y="2"/>
                      <a:pt x="8" y="3"/>
                    </a:cubicBezTo>
                    <a:cubicBezTo>
                      <a:pt x="10" y="3"/>
                      <a:pt x="8" y="1"/>
                      <a:pt x="9" y="1"/>
                    </a:cubicBezTo>
                    <a:cubicBezTo>
                      <a:pt x="12" y="0"/>
                      <a:pt x="14" y="1"/>
                      <a:pt x="15" y="3"/>
                    </a:cubicBezTo>
                    <a:cubicBezTo>
                      <a:pt x="14" y="6"/>
                      <a:pt x="14" y="9"/>
                      <a:pt x="17" y="12"/>
                    </a:cubicBezTo>
                    <a:cubicBezTo>
                      <a:pt x="20" y="15"/>
                      <a:pt x="20" y="20"/>
                      <a:pt x="23" y="24"/>
                    </a:cubicBezTo>
                    <a:cubicBezTo>
                      <a:pt x="24" y="25"/>
                      <a:pt x="21" y="27"/>
                      <a:pt x="24" y="28"/>
                    </a:cubicBezTo>
                    <a:cubicBezTo>
                      <a:pt x="25" y="28"/>
                      <a:pt x="24" y="30"/>
                      <a:pt x="23" y="31"/>
                    </a:cubicBezTo>
                    <a:cubicBezTo>
                      <a:pt x="23" y="32"/>
                      <a:pt x="21" y="33"/>
                      <a:pt x="22" y="34"/>
                    </a:cubicBezTo>
                    <a:cubicBezTo>
                      <a:pt x="22" y="35"/>
                      <a:pt x="23" y="36"/>
                      <a:pt x="23" y="36"/>
                    </a:cubicBezTo>
                    <a:cubicBezTo>
                      <a:pt x="21" y="41"/>
                      <a:pt x="19" y="46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3" y="52"/>
                      <a:pt x="10" y="53"/>
                      <a:pt x="8" y="50"/>
                    </a:cubicBezTo>
                    <a:cubicBezTo>
                      <a:pt x="6" y="47"/>
                      <a:pt x="5" y="44"/>
                      <a:pt x="3" y="42"/>
                    </a:cubicBezTo>
                    <a:cubicBezTo>
                      <a:pt x="1" y="36"/>
                      <a:pt x="1" y="29"/>
                      <a:pt x="1" y="23"/>
                    </a:cubicBezTo>
                    <a:cubicBezTo>
                      <a:pt x="1" y="18"/>
                      <a:pt x="0" y="14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2" y="6"/>
                      <a:pt x="4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4" y="5"/>
                      <a:pt x="4" y="3"/>
                      <a:pt x="4" y="1"/>
                    </a:cubicBezTo>
                    <a:close/>
                  </a:path>
                </a:pathLst>
              </a:custGeom>
              <a:solidFill>
                <a:srgbClr val="C0B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79" name="Freeform 926"/>
              <p:cNvSpPr>
                <a:spLocks/>
              </p:cNvSpPr>
              <p:nvPr/>
            </p:nvSpPr>
            <p:spPr bwMode="auto">
              <a:xfrm>
                <a:off x="4220" y="1507"/>
                <a:ext cx="52" cy="36"/>
              </a:xfrm>
              <a:custGeom>
                <a:avLst/>
                <a:gdLst>
                  <a:gd name="T0" fmla="*/ 3 w 36"/>
                  <a:gd name="T1" fmla="*/ 22 h 25"/>
                  <a:gd name="T2" fmla="*/ 0 w 36"/>
                  <a:gd name="T3" fmla="*/ 10 h 25"/>
                  <a:gd name="T4" fmla="*/ 6 w 36"/>
                  <a:gd name="T5" fmla="*/ 1 h 25"/>
                  <a:gd name="T6" fmla="*/ 11 w 36"/>
                  <a:gd name="T7" fmla="*/ 2 h 25"/>
                  <a:gd name="T8" fmla="*/ 13 w 36"/>
                  <a:gd name="T9" fmla="*/ 5 h 25"/>
                  <a:gd name="T10" fmla="*/ 30 w 36"/>
                  <a:gd name="T11" fmla="*/ 7 h 25"/>
                  <a:gd name="T12" fmla="*/ 34 w 36"/>
                  <a:gd name="T13" fmla="*/ 11 h 25"/>
                  <a:gd name="T14" fmla="*/ 33 w 36"/>
                  <a:gd name="T15" fmla="*/ 14 h 25"/>
                  <a:gd name="T16" fmla="*/ 24 w 36"/>
                  <a:gd name="T17" fmla="*/ 19 h 25"/>
                  <a:gd name="T18" fmla="*/ 8 w 36"/>
                  <a:gd name="T19" fmla="*/ 19 h 25"/>
                  <a:gd name="T20" fmla="*/ 8 w 36"/>
                  <a:gd name="T21" fmla="*/ 19 h 25"/>
                  <a:gd name="T22" fmla="*/ 8 w 36"/>
                  <a:gd name="T23" fmla="*/ 19 h 25"/>
                  <a:gd name="T24" fmla="*/ 16 w 36"/>
                  <a:gd name="T25" fmla="*/ 20 h 25"/>
                  <a:gd name="T26" fmla="*/ 19 w 36"/>
                  <a:gd name="T27" fmla="*/ 21 h 25"/>
                  <a:gd name="T28" fmla="*/ 19 w 36"/>
                  <a:gd name="T29" fmla="*/ 21 h 25"/>
                  <a:gd name="T30" fmla="*/ 11 w 36"/>
                  <a:gd name="T31" fmla="*/ 25 h 25"/>
                  <a:gd name="T32" fmla="*/ 3 w 36"/>
                  <a:gd name="T33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25">
                    <a:moveTo>
                      <a:pt x="3" y="22"/>
                    </a:moveTo>
                    <a:cubicBezTo>
                      <a:pt x="1" y="18"/>
                      <a:pt x="0" y="14"/>
                      <a:pt x="0" y="10"/>
                    </a:cubicBezTo>
                    <a:cubicBezTo>
                      <a:pt x="0" y="6"/>
                      <a:pt x="2" y="3"/>
                      <a:pt x="6" y="1"/>
                    </a:cubicBezTo>
                    <a:cubicBezTo>
                      <a:pt x="8" y="0"/>
                      <a:pt x="9" y="2"/>
                      <a:pt x="11" y="2"/>
                    </a:cubicBezTo>
                    <a:cubicBezTo>
                      <a:pt x="12" y="3"/>
                      <a:pt x="13" y="3"/>
                      <a:pt x="13" y="5"/>
                    </a:cubicBezTo>
                    <a:cubicBezTo>
                      <a:pt x="18" y="8"/>
                      <a:pt x="24" y="8"/>
                      <a:pt x="30" y="7"/>
                    </a:cubicBezTo>
                    <a:cubicBezTo>
                      <a:pt x="36" y="6"/>
                      <a:pt x="35" y="8"/>
                      <a:pt x="34" y="11"/>
                    </a:cubicBezTo>
                    <a:cubicBezTo>
                      <a:pt x="33" y="12"/>
                      <a:pt x="33" y="13"/>
                      <a:pt x="33" y="14"/>
                    </a:cubicBezTo>
                    <a:cubicBezTo>
                      <a:pt x="31" y="17"/>
                      <a:pt x="27" y="17"/>
                      <a:pt x="24" y="19"/>
                    </a:cubicBezTo>
                    <a:cubicBezTo>
                      <a:pt x="19" y="20"/>
                      <a:pt x="13" y="21"/>
                      <a:pt x="8" y="19"/>
                    </a:cubicBezTo>
                    <a:cubicBezTo>
                      <a:pt x="7" y="19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1" y="20"/>
                      <a:pt x="13" y="20"/>
                      <a:pt x="16" y="20"/>
                    </a:cubicBezTo>
                    <a:cubicBezTo>
                      <a:pt x="17" y="20"/>
                      <a:pt x="19" y="19"/>
                      <a:pt x="19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22"/>
                      <a:pt x="14" y="24"/>
                      <a:pt x="11" y="25"/>
                    </a:cubicBezTo>
                    <a:cubicBezTo>
                      <a:pt x="8" y="25"/>
                      <a:pt x="5" y="25"/>
                      <a:pt x="3" y="22"/>
                    </a:cubicBezTo>
                    <a:close/>
                  </a:path>
                </a:pathLst>
              </a:custGeom>
              <a:solidFill>
                <a:srgbClr val="909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0" name="Freeform 927"/>
              <p:cNvSpPr>
                <a:spLocks/>
              </p:cNvSpPr>
              <p:nvPr/>
            </p:nvSpPr>
            <p:spPr bwMode="auto">
              <a:xfrm>
                <a:off x="4235" y="1565"/>
                <a:ext cx="29" cy="45"/>
              </a:xfrm>
              <a:custGeom>
                <a:avLst/>
                <a:gdLst>
                  <a:gd name="T0" fmla="*/ 10 w 20"/>
                  <a:gd name="T1" fmla="*/ 0 h 31"/>
                  <a:gd name="T2" fmla="*/ 18 w 20"/>
                  <a:gd name="T3" fmla="*/ 1 h 31"/>
                  <a:gd name="T4" fmla="*/ 19 w 20"/>
                  <a:gd name="T5" fmla="*/ 4 h 31"/>
                  <a:gd name="T6" fmla="*/ 17 w 20"/>
                  <a:gd name="T7" fmla="*/ 24 h 31"/>
                  <a:gd name="T8" fmla="*/ 13 w 20"/>
                  <a:gd name="T9" fmla="*/ 28 h 31"/>
                  <a:gd name="T10" fmla="*/ 5 w 20"/>
                  <a:gd name="T11" fmla="*/ 30 h 31"/>
                  <a:gd name="T12" fmla="*/ 1 w 20"/>
                  <a:gd name="T13" fmla="*/ 30 h 31"/>
                  <a:gd name="T14" fmla="*/ 1 w 20"/>
                  <a:gd name="T15" fmla="*/ 26 h 31"/>
                  <a:gd name="T16" fmla="*/ 8 w 20"/>
                  <a:gd name="T17" fmla="*/ 9 h 31"/>
                  <a:gd name="T18" fmla="*/ 4 w 20"/>
                  <a:gd name="T19" fmla="*/ 20 h 31"/>
                  <a:gd name="T20" fmla="*/ 0 w 20"/>
                  <a:gd name="T21" fmla="*/ 22 h 31"/>
                  <a:gd name="T22" fmla="*/ 4 w 20"/>
                  <a:gd name="T23" fmla="*/ 7 h 31"/>
                  <a:gd name="T24" fmla="*/ 10 w 20"/>
                  <a:gd name="T2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31">
                    <a:moveTo>
                      <a:pt x="10" y="0"/>
                    </a:moveTo>
                    <a:cubicBezTo>
                      <a:pt x="13" y="0"/>
                      <a:pt x="15" y="2"/>
                      <a:pt x="18" y="1"/>
                    </a:cubicBezTo>
                    <a:cubicBezTo>
                      <a:pt x="20" y="1"/>
                      <a:pt x="19" y="3"/>
                      <a:pt x="19" y="4"/>
                    </a:cubicBezTo>
                    <a:cubicBezTo>
                      <a:pt x="19" y="11"/>
                      <a:pt x="18" y="17"/>
                      <a:pt x="17" y="24"/>
                    </a:cubicBezTo>
                    <a:cubicBezTo>
                      <a:pt x="17" y="26"/>
                      <a:pt x="16" y="28"/>
                      <a:pt x="13" y="28"/>
                    </a:cubicBezTo>
                    <a:cubicBezTo>
                      <a:pt x="10" y="28"/>
                      <a:pt x="7" y="29"/>
                      <a:pt x="5" y="30"/>
                    </a:cubicBezTo>
                    <a:cubicBezTo>
                      <a:pt x="3" y="31"/>
                      <a:pt x="2" y="31"/>
                      <a:pt x="1" y="30"/>
                    </a:cubicBezTo>
                    <a:cubicBezTo>
                      <a:pt x="0" y="29"/>
                      <a:pt x="1" y="27"/>
                      <a:pt x="1" y="26"/>
                    </a:cubicBezTo>
                    <a:cubicBezTo>
                      <a:pt x="4" y="20"/>
                      <a:pt x="6" y="15"/>
                      <a:pt x="8" y="9"/>
                    </a:cubicBezTo>
                    <a:cubicBezTo>
                      <a:pt x="6" y="12"/>
                      <a:pt x="6" y="16"/>
                      <a:pt x="4" y="20"/>
                    </a:cubicBezTo>
                    <a:cubicBezTo>
                      <a:pt x="3" y="21"/>
                      <a:pt x="3" y="23"/>
                      <a:pt x="0" y="22"/>
                    </a:cubicBezTo>
                    <a:cubicBezTo>
                      <a:pt x="0" y="17"/>
                      <a:pt x="3" y="12"/>
                      <a:pt x="4" y="7"/>
                    </a:cubicBezTo>
                    <a:cubicBezTo>
                      <a:pt x="6" y="5"/>
                      <a:pt x="6" y="1"/>
                      <a:pt x="10" y="0"/>
                    </a:cubicBezTo>
                    <a:close/>
                  </a:path>
                </a:pathLst>
              </a:custGeom>
              <a:solidFill>
                <a:srgbClr val="626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1" name="Freeform 928"/>
              <p:cNvSpPr>
                <a:spLocks/>
              </p:cNvSpPr>
              <p:nvPr/>
            </p:nvSpPr>
            <p:spPr bwMode="auto">
              <a:xfrm>
                <a:off x="4197" y="1572"/>
                <a:ext cx="47" cy="60"/>
              </a:xfrm>
              <a:custGeom>
                <a:avLst/>
                <a:gdLst>
                  <a:gd name="T0" fmla="*/ 31 w 32"/>
                  <a:gd name="T1" fmla="*/ 2 h 41"/>
                  <a:gd name="T2" fmla="*/ 27 w 32"/>
                  <a:gd name="T3" fmla="*/ 18 h 41"/>
                  <a:gd name="T4" fmla="*/ 21 w 32"/>
                  <a:gd name="T5" fmla="*/ 27 h 41"/>
                  <a:gd name="T6" fmla="*/ 17 w 32"/>
                  <a:gd name="T7" fmla="*/ 34 h 41"/>
                  <a:gd name="T8" fmla="*/ 13 w 32"/>
                  <a:gd name="T9" fmla="*/ 40 h 41"/>
                  <a:gd name="T10" fmla="*/ 12 w 32"/>
                  <a:gd name="T11" fmla="*/ 39 h 41"/>
                  <a:gd name="T12" fmla="*/ 15 w 32"/>
                  <a:gd name="T13" fmla="*/ 33 h 41"/>
                  <a:gd name="T14" fmla="*/ 10 w 32"/>
                  <a:gd name="T15" fmla="*/ 37 h 41"/>
                  <a:gd name="T16" fmla="*/ 12 w 32"/>
                  <a:gd name="T17" fmla="*/ 33 h 41"/>
                  <a:gd name="T18" fmla="*/ 13 w 32"/>
                  <a:gd name="T19" fmla="*/ 30 h 41"/>
                  <a:gd name="T20" fmla="*/ 7 w 32"/>
                  <a:gd name="T21" fmla="*/ 19 h 41"/>
                  <a:gd name="T22" fmla="*/ 7 w 32"/>
                  <a:gd name="T23" fmla="*/ 18 h 41"/>
                  <a:gd name="T24" fmla="*/ 6 w 32"/>
                  <a:gd name="T25" fmla="*/ 10 h 41"/>
                  <a:gd name="T26" fmla="*/ 8 w 32"/>
                  <a:gd name="T27" fmla="*/ 11 h 41"/>
                  <a:gd name="T28" fmla="*/ 10 w 32"/>
                  <a:gd name="T29" fmla="*/ 17 h 41"/>
                  <a:gd name="T30" fmla="*/ 12 w 32"/>
                  <a:gd name="T31" fmla="*/ 21 h 41"/>
                  <a:gd name="T32" fmla="*/ 15 w 32"/>
                  <a:gd name="T33" fmla="*/ 19 h 41"/>
                  <a:gd name="T34" fmla="*/ 26 w 32"/>
                  <a:gd name="T35" fmla="*/ 3 h 41"/>
                  <a:gd name="T36" fmla="*/ 30 w 32"/>
                  <a:gd name="T37" fmla="*/ 0 h 41"/>
                  <a:gd name="T38" fmla="*/ 31 w 32"/>
                  <a:gd name="T39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41">
                    <a:moveTo>
                      <a:pt x="31" y="2"/>
                    </a:moveTo>
                    <a:cubicBezTo>
                      <a:pt x="30" y="7"/>
                      <a:pt x="28" y="12"/>
                      <a:pt x="27" y="18"/>
                    </a:cubicBezTo>
                    <a:cubicBezTo>
                      <a:pt x="26" y="22"/>
                      <a:pt x="24" y="25"/>
                      <a:pt x="21" y="27"/>
                    </a:cubicBezTo>
                    <a:cubicBezTo>
                      <a:pt x="19" y="29"/>
                      <a:pt x="18" y="32"/>
                      <a:pt x="17" y="34"/>
                    </a:cubicBezTo>
                    <a:cubicBezTo>
                      <a:pt x="16" y="37"/>
                      <a:pt x="15" y="39"/>
                      <a:pt x="13" y="40"/>
                    </a:cubicBezTo>
                    <a:cubicBezTo>
                      <a:pt x="12" y="41"/>
                      <a:pt x="11" y="41"/>
                      <a:pt x="12" y="39"/>
                    </a:cubicBezTo>
                    <a:cubicBezTo>
                      <a:pt x="12" y="38"/>
                      <a:pt x="14" y="36"/>
                      <a:pt x="15" y="33"/>
                    </a:cubicBezTo>
                    <a:cubicBezTo>
                      <a:pt x="13" y="35"/>
                      <a:pt x="12" y="36"/>
                      <a:pt x="10" y="37"/>
                    </a:cubicBezTo>
                    <a:cubicBezTo>
                      <a:pt x="10" y="35"/>
                      <a:pt x="12" y="34"/>
                      <a:pt x="12" y="33"/>
                    </a:cubicBezTo>
                    <a:cubicBezTo>
                      <a:pt x="13" y="32"/>
                      <a:pt x="14" y="31"/>
                      <a:pt x="13" y="30"/>
                    </a:cubicBezTo>
                    <a:cubicBezTo>
                      <a:pt x="9" y="27"/>
                      <a:pt x="9" y="23"/>
                      <a:pt x="7" y="19"/>
                    </a:cubicBezTo>
                    <a:cubicBezTo>
                      <a:pt x="7" y="19"/>
                      <a:pt x="7" y="18"/>
                      <a:pt x="7" y="18"/>
                    </a:cubicBezTo>
                    <a:cubicBezTo>
                      <a:pt x="0" y="16"/>
                      <a:pt x="4" y="13"/>
                      <a:pt x="6" y="10"/>
                    </a:cubicBezTo>
                    <a:cubicBezTo>
                      <a:pt x="7" y="9"/>
                      <a:pt x="8" y="10"/>
                      <a:pt x="8" y="11"/>
                    </a:cubicBezTo>
                    <a:cubicBezTo>
                      <a:pt x="9" y="13"/>
                      <a:pt x="9" y="15"/>
                      <a:pt x="10" y="17"/>
                    </a:cubicBezTo>
                    <a:cubicBezTo>
                      <a:pt x="10" y="19"/>
                      <a:pt x="10" y="20"/>
                      <a:pt x="12" y="21"/>
                    </a:cubicBezTo>
                    <a:cubicBezTo>
                      <a:pt x="13" y="21"/>
                      <a:pt x="14" y="20"/>
                      <a:pt x="15" y="19"/>
                    </a:cubicBezTo>
                    <a:cubicBezTo>
                      <a:pt x="19" y="14"/>
                      <a:pt x="23" y="9"/>
                      <a:pt x="26" y="3"/>
                    </a:cubicBezTo>
                    <a:cubicBezTo>
                      <a:pt x="27" y="2"/>
                      <a:pt x="28" y="1"/>
                      <a:pt x="30" y="0"/>
                    </a:cubicBezTo>
                    <a:cubicBezTo>
                      <a:pt x="32" y="0"/>
                      <a:pt x="32" y="1"/>
                      <a:pt x="31" y="2"/>
                    </a:cubicBezTo>
                    <a:close/>
                  </a:path>
                </a:pathLst>
              </a:custGeom>
              <a:solidFill>
                <a:srgbClr val="C7C8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2" name="Freeform 929"/>
              <p:cNvSpPr>
                <a:spLocks/>
              </p:cNvSpPr>
              <p:nvPr/>
            </p:nvSpPr>
            <p:spPr bwMode="auto">
              <a:xfrm>
                <a:off x="4180" y="1541"/>
                <a:ext cx="66" cy="44"/>
              </a:xfrm>
              <a:custGeom>
                <a:avLst/>
                <a:gdLst>
                  <a:gd name="T0" fmla="*/ 4 w 46"/>
                  <a:gd name="T1" fmla="*/ 0 h 31"/>
                  <a:gd name="T2" fmla="*/ 14 w 46"/>
                  <a:gd name="T3" fmla="*/ 17 h 31"/>
                  <a:gd name="T4" fmla="*/ 18 w 46"/>
                  <a:gd name="T5" fmla="*/ 20 h 31"/>
                  <a:gd name="T6" fmla="*/ 24 w 46"/>
                  <a:gd name="T7" fmla="*/ 20 h 31"/>
                  <a:gd name="T8" fmla="*/ 29 w 46"/>
                  <a:gd name="T9" fmla="*/ 21 h 31"/>
                  <a:gd name="T10" fmla="*/ 25 w 46"/>
                  <a:gd name="T11" fmla="*/ 21 h 31"/>
                  <a:gd name="T12" fmla="*/ 29 w 46"/>
                  <a:gd name="T13" fmla="*/ 15 h 31"/>
                  <a:gd name="T14" fmla="*/ 36 w 46"/>
                  <a:gd name="T15" fmla="*/ 12 h 31"/>
                  <a:gd name="T16" fmla="*/ 40 w 46"/>
                  <a:gd name="T17" fmla="*/ 11 h 31"/>
                  <a:gd name="T18" fmla="*/ 44 w 46"/>
                  <a:gd name="T19" fmla="*/ 13 h 31"/>
                  <a:gd name="T20" fmla="*/ 45 w 46"/>
                  <a:gd name="T21" fmla="*/ 14 h 31"/>
                  <a:gd name="T22" fmla="*/ 43 w 46"/>
                  <a:gd name="T23" fmla="*/ 18 h 31"/>
                  <a:gd name="T24" fmla="*/ 42 w 46"/>
                  <a:gd name="T25" fmla="*/ 18 h 31"/>
                  <a:gd name="T26" fmla="*/ 40 w 46"/>
                  <a:gd name="T27" fmla="*/ 20 h 31"/>
                  <a:gd name="T28" fmla="*/ 17 w 46"/>
                  <a:gd name="T29" fmla="*/ 25 h 31"/>
                  <a:gd name="T30" fmla="*/ 21 w 46"/>
                  <a:gd name="T31" fmla="*/ 26 h 31"/>
                  <a:gd name="T32" fmla="*/ 24 w 46"/>
                  <a:gd name="T33" fmla="*/ 28 h 31"/>
                  <a:gd name="T34" fmla="*/ 21 w 46"/>
                  <a:gd name="T35" fmla="*/ 30 h 31"/>
                  <a:gd name="T36" fmla="*/ 15 w 46"/>
                  <a:gd name="T37" fmla="*/ 29 h 31"/>
                  <a:gd name="T38" fmla="*/ 12 w 46"/>
                  <a:gd name="T39" fmla="*/ 27 h 31"/>
                  <a:gd name="T40" fmla="*/ 0 w 46"/>
                  <a:gd name="T41" fmla="*/ 14 h 31"/>
                  <a:gd name="T42" fmla="*/ 13 w 46"/>
                  <a:gd name="T43" fmla="*/ 21 h 31"/>
                  <a:gd name="T44" fmla="*/ 2 w 46"/>
                  <a:gd name="T45" fmla="*/ 1 h 31"/>
                  <a:gd name="T46" fmla="*/ 4 w 46"/>
                  <a:gd name="T4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4" y="0"/>
                    </a:moveTo>
                    <a:cubicBezTo>
                      <a:pt x="6" y="6"/>
                      <a:pt x="10" y="12"/>
                      <a:pt x="14" y="17"/>
                    </a:cubicBezTo>
                    <a:cubicBezTo>
                      <a:pt x="15" y="19"/>
                      <a:pt x="17" y="19"/>
                      <a:pt x="18" y="20"/>
                    </a:cubicBezTo>
                    <a:cubicBezTo>
                      <a:pt x="20" y="20"/>
                      <a:pt x="22" y="19"/>
                      <a:pt x="24" y="20"/>
                    </a:cubicBezTo>
                    <a:cubicBezTo>
                      <a:pt x="26" y="22"/>
                      <a:pt x="28" y="20"/>
                      <a:pt x="29" y="21"/>
                    </a:cubicBezTo>
                    <a:cubicBezTo>
                      <a:pt x="28" y="21"/>
                      <a:pt x="26" y="22"/>
                      <a:pt x="25" y="21"/>
                    </a:cubicBezTo>
                    <a:cubicBezTo>
                      <a:pt x="24" y="17"/>
                      <a:pt x="26" y="16"/>
                      <a:pt x="29" y="15"/>
                    </a:cubicBezTo>
                    <a:cubicBezTo>
                      <a:pt x="31" y="14"/>
                      <a:pt x="34" y="13"/>
                      <a:pt x="36" y="12"/>
                    </a:cubicBezTo>
                    <a:cubicBezTo>
                      <a:pt x="37" y="11"/>
                      <a:pt x="39" y="10"/>
                      <a:pt x="40" y="11"/>
                    </a:cubicBezTo>
                    <a:cubicBezTo>
                      <a:pt x="40" y="15"/>
                      <a:pt x="43" y="12"/>
                      <a:pt x="44" y="13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6" y="16"/>
                      <a:pt x="45" y="17"/>
                      <a:pt x="43" y="18"/>
                    </a:cubicBezTo>
                    <a:cubicBezTo>
                      <a:pt x="43" y="18"/>
                      <a:pt x="43" y="18"/>
                      <a:pt x="42" y="18"/>
                    </a:cubicBezTo>
                    <a:cubicBezTo>
                      <a:pt x="41" y="19"/>
                      <a:pt x="41" y="19"/>
                      <a:pt x="40" y="20"/>
                    </a:cubicBezTo>
                    <a:cubicBezTo>
                      <a:pt x="33" y="27"/>
                      <a:pt x="26" y="28"/>
                      <a:pt x="17" y="25"/>
                    </a:cubicBezTo>
                    <a:cubicBezTo>
                      <a:pt x="18" y="26"/>
                      <a:pt x="20" y="26"/>
                      <a:pt x="21" y="26"/>
                    </a:cubicBezTo>
                    <a:cubicBezTo>
                      <a:pt x="22" y="26"/>
                      <a:pt x="24" y="26"/>
                      <a:pt x="24" y="28"/>
                    </a:cubicBezTo>
                    <a:cubicBezTo>
                      <a:pt x="24" y="29"/>
                      <a:pt x="22" y="30"/>
                      <a:pt x="21" y="30"/>
                    </a:cubicBezTo>
                    <a:cubicBezTo>
                      <a:pt x="19" y="31"/>
                      <a:pt x="17" y="29"/>
                      <a:pt x="15" y="29"/>
                    </a:cubicBezTo>
                    <a:cubicBezTo>
                      <a:pt x="14" y="29"/>
                      <a:pt x="12" y="28"/>
                      <a:pt x="12" y="27"/>
                    </a:cubicBezTo>
                    <a:cubicBezTo>
                      <a:pt x="6" y="25"/>
                      <a:pt x="5" y="18"/>
                      <a:pt x="0" y="14"/>
                    </a:cubicBezTo>
                    <a:cubicBezTo>
                      <a:pt x="6" y="16"/>
                      <a:pt x="7" y="22"/>
                      <a:pt x="13" y="21"/>
                    </a:cubicBezTo>
                    <a:cubicBezTo>
                      <a:pt x="9" y="14"/>
                      <a:pt x="5" y="8"/>
                      <a:pt x="2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9B9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3" name="Freeform 930"/>
              <p:cNvSpPr>
                <a:spLocks/>
              </p:cNvSpPr>
              <p:nvPr/>
            </p:nvSpPr>
            <p:spPr bwMode="auto">
              <a:xfrm>
                <a:off x="4229" y="1496"/>
                <a:ext cx="46" cy="23"/>
              </a:xfrm>
              <a:custGeom>
                <a:avLst/>
                <a:gdLst>
                  <a:gd name="T0" fmla="*/ 7 w 32"/>
                  <a:gd name="T1" fmla="*/ 13 h 16"/>
                  <a:gd name="T2" fmla="*/ 5 w 32"/>
                  <a:gd name="T3" fmla="*/ 11 h 16"/>
                  <a:gd name="T4" fmla="*/ 4 w 32"/>
                  <a:gd name="T5" fmla="*/ 5 h 16"/>
                  <a:gd name="T6" fmla="*/ 7 w 32"/>
                  <a:gd name="T7" fmla="*/ 1 h 16"/>
                  <a:gd name="T8" fmla="*/ 6 w 32"/>
                  <a:gd name="T9" fmla="*/ 0 h 16"/>
                  <a:gd name="T10" fmla="*/ 18 w 32"/>
                  <a:gd name="T11" fmla="*/ 4 h 16"/>
                  <a:gd name="T12" fmla="*/ 24 w 32"/>
                  <a:gd name="T13" fmla="*/ 5 h 16"/>
                  <a:gd name="T14" fmla="*/ 32 w 32"/>
                  <a:gd name="T15" fmla="*/ 5 h 16"/>
                  <a:gd name="T16" fmla="*/ 15 w 32"/>
                  <a:gd name="T17" fmla="*/ 14 h 16"/>
                  <a:gd name="T18" fmla="*/ 7 w 32"/>
                  <a:gd name="T19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6">
                    <a:moveTo>
                      <a:pt x="7" y="13"/>
                    </a:moveTo>
                    <a:cubicBezTo>
                      <a:pt x="6" y="12"/>
                      <a:pt x="5" y="11"/>
                      <a:pt x="5" y="11"/>
                    </a:cubicBezTo>
                    <a:cubicBezTo>
                      <a:pt x="2" y="9"/>
                      <a:pt x="0" y="8"/>
                      <a:pt x="4" y="5"/>
                    </a:cubicBezTo>
                    <a:cubicBezTo>
                      <a:pt x="5" y="4"/>
                      <a:pt x="7" y="2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11" y="0"/>
                      <a:pt x="14" y="3"/>
                      <a:pt x="18" y="4"/>
                    </a:cubicBezTo>
                    <a:cubicBezTo>
                      <a:pt x="20" y="5"/>
                      <a:pt x="22" y="5"/>
                      <a:pt x="24" y="5"/>
                    </a:cubicBezTo>
                    <a:cubicBezTo>
                      <a:pt x="27" y="5"/>
                      <a:pt x="29" y="5"/>
                      <a:pt x="32" y="5"/>
                    </a:cubicBezTo>
                    <a:cubicBezTo>
                      <a:pt x="29" y="14"/>
                      <a:pt x="25" y="16"/>
                      <a:pt x="15" y="14"/>
                    </a:cubicBezTo>
                    <a:cubicBezTo>
                      <a:pt x="12" y="14"/>
                      <a:pt x="9" y="13"/>
                      <a:pt x="7" y="13"/>
                    </a:cubicBezTo>
                    <a:close/>
                  </a:path>
                </a:pathLst>
              </a:custGeom>
              <a:solidFill>
                <a:srgbClr val="A097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4" name="Freeform 931"/>
              <p:cNvSpPr>
                <a:spLocks/>
              </p:cNvSpPr>
              <p:nvPr/>
            </p:nvSpPr>
            <p:spPr bwMode="auto">
              <a:xfrm>
                <a:off x="4193" y="1639"/>
                <a:ext cx="36" cy="81"/>
              </a:xfrm>
              <a:custGeom>
                <a:avLst/>
                <a:gdLst>
                  <a:gd name="T0" fmla="*/ 25 w 25"/>
                  <a:gd name="T1" fmla="*/ 2 h 56"/>
                  <a:gd name="T2" fmla="*/ 5 w 25"/>
                  <a:gd name="T3" fmla="*/ 50 h 56"/>
                  <a:gd name="T4" fmla="*/ 3 w 25"/>
                  <a:gd name="T5" fmla="*/ 54 h 56"/>
                  <a:gd name="T6" fmla="*/ 0 w 25"/>
                  <a:gd name="T7" fmla="*/ 56 h 56"/>
                  <a:gd name="T8" fmla="*/ 1 w 25"/>
                  <a:gd name="T9" fmla="*/ 53 h 56"/>
                  <a:gd name="T10" fmla="*/ 17 w 25"/>
                  <a:gd name="T11" fmla="*/ 13 h 56"/>
                  <a:gd name="T12" fmla="*/ 23 w 25"/>
                  <a:gd name="T13" fmla="*/ 1 h 56"/>
                  <a:gd name="T14" fmla="*/ 25 w 25"/>
                  <a:gd name="T15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6">
                    <a:moveTo>
                      <a:pt x="25" y="2"/>
                    </a:moveTo>
                    <a:cubicBezTo>
                      <a:pt x="18" y="18"/>
                      <a:pt x="12" y="34"/>
                      <a:pt x="5" y="50"/>
                    </a:cubicBezTo>
                    <a:cubicBezTo>
                      <a:pt x="4" y="51"/>
                      <a:pt x="3" y="53"/>
                      <a:pt x="3" y="54"/>
                    </a:cubicBezTo>
                    <a:cubicBezTo>
                      <a:pt x="2" y="55"/>
                      <a:pt x="2" y="56"/>
                      <a:pt x="0" y="56"/>
                    </a:cubicBezTo>
                    <a:cubicBezTo>
                      <a:pt x="0" y="55"/>
                      <a:pt x="0" y="54"/>
                      <a:pt x="1" y="53"/>
                    </a:cubicBezTo>
                    <a:cubicBezTo>
                      <a:pt x="7" y="40"/>
                      <a:pt x="11" y="26"/>
                      <a:pt x="17" y="13"/>
                    </a:cubicBezTo>
                    <a:cubicBezTo>
                      <a:pt x="19" y="9"/>
                      <a:pt x="20" y="4"/>
                      <a:pt x="23" y="1"/>
                    </a:cubicBezTo>
                    <a:cubicBezTo>
                      <a:pt x="24" y="0"/>
                      <a:pt x="25" y="0"/>
                      <a:pt x="25" y="2"/>
                    </a:cubicBezTo>
                    <a:close/>
                  </a:path>
                </a:pathLst>
              </a:custGeom>
              <a:solidFill>
                <a:srgbClr val="ABA1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5" name="Freeform 932"/>
              <p:cNvSpPr>
                <a:spLocks/>
              </p:cNvSpPr>
              <p:nvPr/>
            </p:nvSpPr>
            <p:spPr bwMode="auto">
              <a:xfrm>
                <a:off x="4222" y="1538"/>
                <a:ext cx="26" cy="26"/>
              </a:xfrm>
              <a:custGeom>
                <a:avLst/>
                <a:gdLst>
                  <a:gd name="T0" fmla="*/ 12 w 18"/>
                  <a:gd name="T1" fmla="*/ 13 h 18"/>
                  <a:gd name="T2" fmla="*/ 3 w 18"/>
                  <a:gd name="T3" fmla="*/ 17 h 18"/>
                  <a:gd name="T4" fmla="*/ 0 w 18"/>
                  <a:gd name="T5" fmla="*/ 17 h 18"/>
                  <a:gd name="T6" fmla="*/ 3 w 18"/>
                  <a:gd name="T7" fmla="*/ 10 h 18"/>
                  <a:gd name="T8" fmla="*/ 2 w 18"/>
                  <a:gd name="T9" fmla="*/ 1 h 18"/>
                  <a:gd name="T10" fmla="*/ 13 w 18"/>
                  <a:gd name="T11" fmla="*/ 1 h 18"/>
                  <a:gd name="T12" fmla="*/ 18 w 18"/>
                  <a:gd name="T13" fmla="*/ 0 h 18"/>
                  <a:gd name="T14" fmla="*/ 14 w 18"/>
                  <a:gd name="T15" fmla="*/ 12 h 18"/>
                  <a:gd name="T16" fmla="*/ 12 w 18"/>
                  <a:gd name="T17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2" y="13"/>
                    </a:moveTo>
                    <a:cubicBezTo>
                      <a:pt x="9" y="14"/>
                      <a:pt x="6" y="16"/>
                      <a:pt x="3" y="17"/>
                    </a:cubicBezTo>
                    <a:cubicBezTo>
                      <a:pt x="2" y="17"/>
                      <a:pt x="1" y="18"/>
                      <a:pt x="0" y="17"/>
                    </a:cubicBezTo>
                    <a:cubicBezTo>
                      <a:pt x="0" y="14"/>
                      <a:pt x="3" y="13"/>
                      <a:pt x="3" y="10"/>
                    </a:cubicBezTo>
                    <a:cubicBezTo>
                      <a:pt x="2" y="7"/>
                      <a:pt x="3" y="4"/>
                      <a:pt x="2" y="1"/>
                    </a:cubicBezTo>
                    <a:cubicBezTo>
                      <a:pt x="5" y="3"/>
                      <a:pt x="9" y="3"/>
                      <a:pt x="13" y="1"/>
                    </a:cubicBezTo>
                    <a:cubicBezTo>
                      <a:pt x="15" y="1"/>
                      <a:pt x="16" y="0"/>
                      <a:pt x="18" y="0"/>
                    </a:cubicBezTo>
                    <a:cubicBezTo>
                      <a:pt x="13" y="3"/>
                      <a:pt x="14" y="8"/>
                      <a:pt x="14" y="12"/>
                    </a:cubicBezTo>
                    <a:cubicBezTo>
                      <a:pt x="13" y="13"/>
                      <a:pt x="13" y="14"/>
                      <a:pt x="12" y="13"/>
                    </a:cubicBezTo>
                    <a:close/>
                  </a:path>
                </a:pathLst>
              </a:custGeom>
              <a:solidFill>
                <a:srgbClr val="5A6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6" name="Freeform 933"/>
              <p:cNvSpPr>
                <a:spLocks/>
              </p:cNvSpPr>
              <p:nvPr/>
            </p:nvSpPr>
            <p:spPr bwMode="auto">
              <a:xfrm>
                <a:off x="4310" y="1535"/>
                <a:ext cx="15" cy="39"/>
              </a:xfrm>
              <a:custGeom>
                <a:avLst/>
                <a:gdLst>
                  <a:gd name="T0" fmla="*/ 1 w 10"/>
                  <a:gd name="T1" fmla="*/ 2 h 27"/>
                  <a:gd name="T2" fmla="*/ 2 w 10"/>
                  <a:gd name="T3" fmla="*/ 0 h 27"/>
                  <a:gd name="T4" fmla="*/ 5 w 10"/>
                  <a:gd name="T5" fmla="*/ 25 h 27"/>
                  <a:gd name="T6" fmla="*/ 4 w 10"/>
                  <a:gd name="T7" fmla="*/ 26 h 27"/>
                  <a:gd name="T8" fmla="*/ 0 w 10"/>
                  <a:gd name="T9" fmla="*/ 22 h 27"/>
                  <a:gd name="T10" fmla="*/ 1 w 10"/>
                  <a:gd name="T11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7">
                    <a:moveTo>
                      <a:pt x="1" y="2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0" y="7"/>
                      <a:pt x="6" y="16"/>
                      <a:pt x="5" y="25"/>
                    </a:cubicBezTo>
                    <a:cubicBezTo>
                      <a:pt x="5" y="26"/>
                      <a:pt x="5" y="27"/>
                      <a:pt x="4" y="26"/>
                    </a:cubicBezTo>
                    <a:cubicBezTo>
                      <a:pt x="3" y="25"/>
                      <a:pt x="1" y="25"/>
                      <a:pt x="0" y="22"/>
                    </a:cubicBezTo>
                    <a:cubicBezTo>
                      <a:pt x="0" y="16"/>
                      <a:pt x="0" y="9"/>
                      <a:pt x="1" y="2"/>
                    </a:cubicBezTo>
                    <a:close/>
                  </a:path>
                </a:pathLst>
              </a:custGeom>
              <a:solidFill>
                <a:srgbClr val="5452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7" name="Freeform 934"/>
              <p:cNvSpPr>
                <a:spLocks/>
              </p:cNvSpPr>
              <p:nvPr/>
            </p:nvSpPr>
            <p:spPr bwMode="auto">
              <a:xfrm>
                <a:off x="4166" y="1620"/>
                <a:ext cx="13" cy="78"/>
              </a:xfrm>
              <a:custGeom>
                <a:avLst/>
                <a:gdLst>
                  <a:gd name="T0" fmla="*/ 9 w 9"/>
                  <a:gd name="T1" fmla="*/ 54 h 54"/>
                  <a:gd name="T2" fmla="*/ 2 w 9"/>
                  <a:gd name="T3" fmla="*/ 32 h 54"/>
                  <a:gd name="T4" fmla="*/ 2 w 9"/>
                  <a:gd name="T5" fmla="*/ 2 h 54"/>
                  <a:gd name="T6" fmla="*/ 3 w 9"/>
                  <a:gd name="T7" fmla="*/ 3 h 54"/>
                  <a:gd name="T8" fmla="*/ 3 w 9"/>
                  <a:gd name="T9" fmla="*/ 20 h 54"/>
                  <a:gd name="T10" fmla="*/ 7 w 9"/>
                  <a:gd name="T11" fmla="*/ 48 h 54"/>
                  <a:gd name="T12" fmla="*/ 9 w 9"/>
                  <a:gd name="T13" fmla="*/ 52 h 54"/>
                  <a:gd name="T14" fmla="*/ 9 w 9"/>
                  <a:gd name="T1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4">
                    <a:moveTo>
                      <a:pt x="9" y="54"/>
                    </a:moveTo>
                    <a:cubicBezTo>
                      <a:pt x="3" y="48"/>
                      <a:pt x="3" y="40"/>
                      <a:pt x="2" y="32"/>
                    </a:cubicBezTo>
                    <a:cubicBezTo>
                      <a:pt x="0" y="22"/>
                      <a:pt x="0" y="12"/>
                      <a:pt x="2" y="2"/>
                    </a:cubicBezTo>
                    <a:cubicBezTo>
                      <a:pt x="2" y="2"/>
                      <a:pt x="4" y="0"/>
                      <a:pt x="3" y="3"/>
                    </a:cubicBezTo>
                    <a:cubicBezTo>
                      <a:pt x="2" y="8"/>
                      <a:pt x="2" y="14"/>
                      <a:pt x="3" y="20"/>
                    </a:cubicBezTo>
                    <a:cubicBezTo>
                      <a:pt x="3" y="30"/>
                      <a:pt x="3" y="39"/>
                      <a:pt x="7" y="48"/>
                    </a:cubicBezTo>
                    <a:cubicBezTo>
                      <a:pt x="8" y="50"/>
                      <a:pt x="8" y="51"/>
                      <a:pt x="9" y="52"/>
                    </a:cubicBezTo>
                    <a:cubicBezTo>
                      <a:pt x="9" y="53"/>
                      <a:pt x="9" y="53"/>
                      <a:pt x="9" y="54"/>
                    </a:cubicBezTo>
                    <a:close/>
                  </a:path>
                </a:pathLst>
              </a:custGeom>
              <a:solidFill>
                <a:srgbClr val="8C7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8" name="Freeform 935"/>
              <p:cNvSpPr>
                <a:spLocks/>
              </p:cNvSpPr>
              <p:nvPr/>
            </p:nvSpPr>
            <p:spPr bwMode="auto">
              <a:xfrm>
                <a:off x="4317" y="1525"/>
                <a:ext cx="13" cy="57"/>
              </a:xfrm>
              <a:custGeom>
                <a:avLst/>
                <a:gdLst>
                  <a:gd name="T0" fmla="*/ 0 w 9"/>
                  <a:gd name="T1" fmla="*/ 3 h 40"/>
                  <a:gd name="T2" fmla="*/ 0 w 9"/>
                  <a:gd name="T3" fmla="*/ 2 h 40"/>
                  <a:gd name="T4" fmla="*/ 5 w 9"/>
                  <a:gd name="T5" fmla="*/ 1 h 40"/>
                  <a:gd name="T6" fmla="*/ 5 w 9"/>
                  <a:gd name="T7" fmla="*/ 8 h 40"/>
                  <a:gd name="T8" fmla="*/ 4 w 9"/>
                  <a:gd name="T9" fmla="*/ 33 h 40"/>
                  <a:gd name="T10" fmla="*/ 4 w 9"/>
                  <a:gd name="T11" fmla="*/ 35 h 40"/>
                  <a:gd name="T12" fmla="*/ 2 w 9"/>
                  <a:gd name="T13" fmla="*/ 40 h 40"/>
                  <a:gd name="T14" fmla="*/ 4 w 9"/>
                  <a:gd name="T15" fmla="*/ 23 h 40"/>
                  <a:gd name="T16" fmla="*/ 0 w 9"/>
                  <a:gd name="T17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0">
                    <a:moveTo>
                      <a:pt x="0" y="3"/>
                    </a:moveTo>
                    <a:cubicBezTo>
                      <a:pt x="0" y="3"/>
                      <a:pt x="0" y="2"/>
                      <a:pt x="0" y="2"/>
                    </a:cubicBezTo>
                    <a:cubicBezTo>
                      <a:pt x="3" y="4"/>
                      <a:pt x="2" y="0"/>
                      <a:pt x="5" y="1"/>
                    </a:cubicBezTo>
                    <a:cubicBezTo>
                      <a:pt x="2" y="3"/>
                      <a:pt x="4" y="7"/>
                      <a:pt x="5" y="8"/>
                    </a:cubicBezTo>
                    <a:cubicBezTo>
                      <a:pt x="9" y="17"/>
                      <a:pt x="6" y="25"/>
                      <a:pt x="4" y="33"/>
                    </a:cubicBezTo>
                    <a:cubicBezTo>
                      <a:pt x="4" y="34"/>
                      <a:pt x="4" y="35"/>
                      <a:pt x="4" y="35"/>
                    </a:cubicBezTo>
                    <a:cubicBezTo>
                      <a:pt x="4" y="37"/>
                      <a:pt x="4" y="39"/>
                      <a:pt x="2" y="40"/>
                    </a:cubicBezTo>
                    <a:cubicBezTo>
                      <a:pt x="3" y="34"/>
                      <a:pt x="3" y="29"/>
                      <a:pt x="4" y="23"/>
                    </a:cubicBezTo>
                    <a:cubicBezTo>
                      <a:pt x="6" y="16"/>
                      <a:pt x="4" y="9"/>
                      <a:pt x="0" y="3"/>
                    </a:cubicBezTo>
                    <a:close/>
                  </a:path>
                </a:pathLst>
              </a:custGeom>
              <a:solidFill>
                <a:srgbClr val="C2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89" name="Freeform 936"/>
              <p:cNvSpPr>
                <a:spLocks/>
              </p:cNvSpPr>
              <p:nvPr/>
            </p:nvSpPr>
            <p:spPr bwMode="auto">
              <a:xfrm>
                <a:off x="4226" y="1617"/>
                <a:ext cx="22" cy="28"/>
              </a:xfrm>
              <a:custGeom>
                <a:avLst/>
                <a:gdLst>
                  <a:gd name="T0" fmla="*/ 2 w 15"/>
                  <a:gd name="T1" fmla="*/ 17 h 19"/>
                  <a:gd name="T2" fmla="*/ 0 w 15"/>
                  <a:gd name="T3" fmla="*/ 16 h 19"/>
                  <a:gd name="T4" fmla="*/ 1 w 15"/>
                  <a:gd name="T5" fmla="*/ 14 h 19"/>
                  <a:gd name="T6" fmla="*/ 4 w 15"/>
                  <a:gd name="T7" fmla="*/ 6 h 19"/>
                  <a:gd name="T8" fmla="*/ 11 w 15"/>
                  <a:gd name="T9" fmla="*/ 2 h 19"/>
                  <a:gd name="T10" fmla="*/ 14 w 15"/>
                  <a:gd name="T11" fmla="*/ 2 h 19"/>
                  <a:gd name="T12" fmla="*/ 13 w 15"/>
                  <a:gd name="T13" fmla="*/ 5 h 19"/>
                  <a:gd name="T14" fmla="*/ 4 w 15"/>
                  <a:gd name="T15" fmla="*/ 17 h 19"/>
                  <a:gd name="T16" fmla="*/ 2 w 15"/>
                  <a:gd name="T1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9">
                    <a:moveTo>
                      <a:pt x="2" y="17"/>
                    </a:moveTo>
                    <a:cubicBezTo>
                      <a:pt x="2" y="16"/>
                      <a:pt x="1" y="16"/>
                      <a:pt x="0" y="16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2" y="11"/>
                      <a:pt x="4" y="9"/>
                      <a:pt x="4" y="6"/>
                    </a:cubicBezTo>
                    <a:cubicBezTo>
                      <a:pt x="6" y="3"/>
                      <a:pt x="8" y="3"/>
                      <a:pt x="11" y="2"/>
                    </a:cubicBezTo>
                    <a:cubicBezTo>
                      <a:pt x="12" y="2"/>
                      <a:pt x="13" y="0"/>
                      <a:pt x="14" y="2"/>
                    </a:cubicBezTo>
                    <a:cubicBezTo>
                      <a:pt x="15" y="3"/>
                      <a:pt x="14" y="5"/>
                      <a:pt x="13" y="5"/>
                    </a:cubicBezTo>
                    <a:cubicBezTo>
                      <a:pt x="7" y="8"/>
                      <a:pt x="6" y="13"/>
                      <a:pt x="4" y="17"/>
                    </a:cubicBezTo>
                    <a:cubicBezTo>
                      <a:pt x="3" y="19"/>
                      <a:pt x="3" y="17"/>
                      <a:pt x="2" y="17"/>
                    </a:cubicBezTo>
                    <a:close/>
                  </a:path>
                </a:pathLst>
              </a:custGeom>
              <a:solidFill>
                <a:srgbClr val="7268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0" name="Freeform 937"/>
              <p:cNvSpPr>
                <a:spLocks/>
              </p:cNvSpPr>
              <p:nvPr/>
            </p:nvSpPr>
            <p:spPr bwMode="auto">
              <a:xfrm>
                <a:off x="4197" y="1662"/>
                <a:ext cx="15" cy="26"/>
              </a:xfrm>
              <a:custGeom>
                <a:avLst/>
                <a:gdLst>
                  <a:gd name="T0" fmla="*/ 3 w 10"/>
                  <a:gd name="T1" fmla="*/ 18 h 18"/>
                  <a:gd name="T2" fmla="*/ 1 w 10"/>
                  <a:gd name="T3" fmla="*/ 15 h 18"/>
                  <a:gd name="T4" fmla="*/ 7 w 10"/>
                  <a:gd name="T5" fmla="*/ 2 h 18"/>
                  <a:gd name="T6" fmla="*/ 9 w 10"/>
                  <a:gd name="T7" fmla="*/ 1 h 18"/>
                  <a:gd name="T8" fmla="*/ 10 w 10"/>
                  <a:gd name="T9" fmla="*/ 4 h 18"/>
                  <a:gd name="T10" fmla="*/ 3 w 10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8">
                    <a:moveTo>
                      <a:pt x="3" y="18"/>
                    </a:moveTo>
                    <a:cubicBezTo>
                      <a:pt x="2" y="17"/>
                      <a:pt x="0" y="17"/>
                      <a:pt x="1" y="15"/>
                    </a:cubicBezTo>
                    <a:cubicBezTo>
                      <a:pt x="3" y="11"/>
                      <a:pt x="4" y="6"/>
                      <a:pt x="7" y="2"/>
                    </a:cubicBezTo>
                    <a:cubicBezTo>
                      <a:pt x="7" y="2"/>
                      <a:pt x="8" y="0"/>
                      <a:pt x="9" y="1"/>
                    </a:cubicBezTo>
                    <a:cubicBezTo>
                      <a:pt x="10" y="1"/>
                      <a:pt x="10" y="3"/>
                      <a:pt x="10" y="4"/>
                    </a:cubicBezTo>
                    <a:cubicBezTo>
                      <a:pt x="7" y="9"/>
                      <a:pt x="7" y="14"/>
                      <a:pt x="3" y="18"/>
                    </a:cubicBezTo>
                    <a:close/>
                  </a:path>
                </a:pathLst>
              </a:custGeom>
              <a:solidFill>
                <a:srgbClr val="A79C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1" name="Freeform 938"/>
              <p:cNvSpPr>
                <a:spLocks/>
              </p:cNvSpPr>
              <p:nvPr/>
            </p:nvSpPr>
            <p:spPr bwMode="auto">
              <a:xfrm>
                <a:off x="4167" y="1708"/>
                <a:ext cx="17" cy="20"/>
              </a:xfrm>
              <a:custGeom>
                <a:avLst/>
                <a:gdLst>
                  <a:gd name="T0" fmla="*/ 4 w 12"/>
                  <a:gd name="T1" fmla="*/ 2 h 14"/>
                  <a:gd name="T2" fmla="*/ 7 w 12"/>
                  <a:gd name="T3" fmla="*/ 4 h 14"/>
                  <a:gd name="T4" fmla="*/ 9 w 12"/>
                  <a:gd name="T5" fmla="*/ 11 h 14"/>
                  <a:gd name="T6" fmla="*/ 5 w 12"/>
                  <a:gd name="T7" fmla="*/ 11 h 14"/>
                  <a:gd name="T8" fmla="*/ 4 w 12"/>
                  <a:gd name="T9" fmla="*/ 9 h 14"/>
                  <a:gd name="T10" fmla="*/ 1 w 12"/>
                  <a:gd name="T11" fmla="*/ 5 h 14"/>
                  <a:gd name="T12" fmla="*/ 2 w 12"/>
                  <a:gd name="T13" fmla="*/ 2 h 14"/>
                  <a:gd name="T14" fmla="*/ 4 w 12"/>
                  <a:gd name="T15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4">
                    <a:moveTo>
                      <a:pt x="4" y="2"/>
                    </a:moveTo>
                    <a:cubicBezTo>
                      <a:pt x="5" y="3"/>
                      <a:pt x="6" y="3"/>
                      <a:pt x="7" y="4"/>
                    </a:cubicBezTo>
                    <a:cubicBezTo>
                      <a:pt x="12" y="4"/>
                      <a:pt x="10" y="9"/>
                      <a:pt x="9" y="11"/>
                    </a:cubicBezTo>
                    <a:cubicBezTo>
                      <a:pt x="9" y="14"/>
                      <a:pt x="7" y="11"/>
                      <a:pt x="5" y="11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2" y="8"/>
                      <a:pt x="1" y="7"/>
                      <a:pt x="1" y="5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0"/>
                      <a:pt x="3" y="1"/>
                      <a:pt x="4" y="2"/>
                    </a:cubicBezTo>
                    <a:close/>
                  </a:path>
                </a:pathLst>
              </a:custGeom>
              <a:solidFill>
                <a:srgbClr val="8C89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2" name="Freeform 939"/>
              <p:cNvSpPr>
                <a:spLocks/>
              </p:cNvSpPr>
              <p:nvPr/>
            </p:nvSpPr>
            <p:spPr bwMode="auto">
              <a:xfrm>
                <a:off x="4226" y="1528"/>
                <a:ext cx="42" cy="11"/>
              </a:xfrm>
              <a:custGeom>
                <a:avLst/>
                <a:gdLst>
                  <a:gd name="T0" fmla="*/ 15 w 29"/>
                  <a:gd name="T1" fmla="*/ 7 h 8"/>
                  <a:gd name="T2" fmla="*/ 3 w 29"/>
                  <a:gd name="T3" fmla="*/ 6 h 8"/>
                  <a:gd name="T4" fmla="*/ 0 w 29"/>
                  <a:gd name="T5" fmla="*/ 3 h 8"/>
                  <a:gd name="T6" fmla="*/ 29 w 29"/>
                  <a:gd name="T7" fmla="*/ 0 h 8"/>
                  <a:gd name="T8" fmla="*/ 15 w 29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8">
                    <a:moveTo>
                      <a:pt x="15" y="7"/>
                    </a:moveTo>
                    <a:cubicBezTo>
                      <a:pt x="11" y="5"/>
                      <a:pt x="7" y="7"/>
                      <a:pt x="3" y="6"/>
                    </a:cubicBezTo>
                    <a:cubicBezTo>
                      <a:pt x="2" y="5"/>
                      <a:pt x="0" y="6"/>
                      <a:pt x="0" y="3"/>
                    </a:cubicBezTo>
                    <a:cubicBezTo>
                      <a:pt x="10" y="8"/>
                      <a:pt x="19" y="3"/>
                      <a:pt x="29" y="0"/>
                    </a:cubicBezTo>
                    <a:cubicBezTo>
                      <a:pt x="26" y="5"/>
                      <a:pt x="20" y="6"/>
                      <a:pt x="15" y="7"/>
                    </a:cubicBezTo>
                    <a:close/>
                  </a:path>
                </a:pathLst>
              </a:custGeom>
              <a:solidFill>
                <a:srgbClr val="5A6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3" name="Freeform 940"/>
              <p:cNvSpPr>
                <a:spLocks/>
              </p:cNvSpPr>
              <p:nvPr/>
            </p:nvSpPr>
            <p:spPr bwMode="auto">
              <a:xfrm>
                <a:off x="4228" y="1574"/>
                <a:ext cx="20" cy="39"/>
              </a:xfrm>
              <a:custGeom>
                <a:avLst/>
                <a:gdLst>
                  <a:gd name="T0" fmla="*/ 0 w 14"/>
                  <a:gd name="T1" fmla="*/ 26 h 27"/>
                  <a:gd name="T2" fmla="*/ 6 w 14"/>
                  <a:gd name="T3" fmla="*/ 17 h 27"/>
                  <a:gd name="T4" fmla="*/ 14 w 14"/>
                  <a:gd name="T5" fmla="*/ 0 h 27"/>
                  <a:gd name="T6" fmla="*/ 7 w 14"/>
                  <a:gd name="T7" fmla="*/ 20 h 27"/>
                  <a:gd name="T8" fmla="*/ 3 w 14"/>
                  <a:gd name="T9" fmla="*/ 26 h 27"/>
                  <a:gd name="T10" fmla="*/ 0 w 14"/>
                  <a:gd name="T11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7">
                    <a:moveTo>
                      <a:pt x="0" y="26"/>
                    </a:moveTo>
                    <a:cubicBezTo>
                      <a:pt x="2" y="23"/>
                      <a:pt x="3" y="20"/>
                      <a:pt x="6" y="17"/>
                    </a:cubicBezTo>
                    <a:cubicBezTo>
                      <a:pt x="10" y="12"/>
                      <a:pt x="11" y="5"/>
                      <a:pt x="14" y="0"/>
                    </a:cubicBezTo>
                    <a:cubicBezTo>
                      <a:pt x="13" y="7"/>
                      <a:pt x="10" y="14"/>
                      <a:pt x="7" y="20"/>
                    </a:cubicBezTo>
                    <a:cubicBezTo>
                      <a:pt x="6" y="22"/>
                      <a:pt x="5" y="24"/>
                      <a:pt x="3" y="26"/>
                    </a:cubicBezTo>
                    <a:cubicBezTo>
                      <a:pt x="2" y="27"/>
                      <a:pt x="1" y="26"/>
                      <a:pt x="0" y="26"/>
                    </a:cubicBezTo>
                    <a:close/>
                  </a:path>
                </a:pathLst>
              </a:custGeom>
              <a:solidFill>
                <a:srgbClr val="B3B4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4" name="Freeform 941"/>
              <p:cNvSpPr>
                <a:spLocks/>
              </p:cNvSpPr>
              <p:nvPr/>
            </p:nvSpPr>
            <p:spPr bwMode="auto">
              <a:xfrm>
                <a:off x="4190" y="1717"/>
                <a:ext cx="10" cy="30"/>
              </a:xfrm>
              <a:custGeom>
                <a:avLst/>
                <a:gdLst>
                  <a:gd name="T0" fmla="*/ 2 w 7"/>
                  <a:gd name="T1" fmla="*/ 2 h 21"/>
                  <a:gd name="T2" fmla="*/ 5 w 7"/>
                  <a:gd name="T3" fmla="*/ 0 h 21"/>
                  <a:gd name="T4" fmla="*/ 6 w 7"/>
                  <a:gd name="T5" fmla="*/ 16 h 21"/>
                  <a:gd name="T6" fmla="*/ 7 w 7"/>
                  <a:gd name="T7" fmla="*/ 21 h 21"/>
                  <a:gd name="T8" fmla="*/ 1 w 7"/>
                  <a:gd name="T9" fmla="*/ 7 h 21"/>
                  <a:gd name="T10" fmla="*/ 2 w 7"/>
                  <a:gd name="T11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1">
                    <a:moveTo>
                      <a:pt x="2" y="2"/>
                    </a:moveTo>
                    <a:cubicBezTo>
                      <a:pt x="3" y="1"/>
                      <a:pt x="4" y="0"/>
                      <a:pt x="5" y="0"/>
                    </a:cubicBezTo>
                    <a:cubicBezTo>
                      <a:pt x="2" y="5"/>
                      <a:pt x="4" y="11"/>
                      <a:pt x="6" y="16"/>
                    </a:cubicBezTo>
                    <a:cubicBezTo>
                      <a:pt x="7" y="18"/>
                      <a:pt x="7" y="19"/>
                      <a:pt x="7" y="21"/>
                    </a:cubicBezTo>
                    <a:cubicBezTo>
                      <a:pt x="4" y="16"/>
                      <a:pt x="3" y="11"/>
                      <a:pt x="1" y="7"/>
                    </a:cubicBezTo>
                    <a:cubicBezTo>
                      <a:pt x="0" y="5"/>
                      <a:pt x="2" y="3"/>
                      <a:pt x="2" y="2"/>
                    </a:cubicBezTo>
                    <a:close/>
                  </a:path>
                </a:pathLst>
              </a:custGeom>
              <a:solidFill>
                <a:srgbClr val="988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5" name="Freeform 942"/>
              <p:cNvSpPr>
                <a:spLocks/>
              </p:cNvSpPr>
              <p:nvPr/>
            </p:nvSpPr>
            <p:spPr bwMode="auto">
              <a:xfrm>
                <a:off x="4235" y="1561"/>
                <a:ext cx="14" cy="17"/>
              </a:xfrm>
              <a:custGeom>
                <a:avLst/>
                <a:gdLst>
                  <a:gd name="T0" fmla="*/ 5 w 10"/>
                  <a:gd name="T1" fmla="*/ 10 h 12"/>
                  <a:gd name="T2" fmla="*/ 1 w 10"/>
                  <a:gd name="T3" fmla="*/ 12 h 12"/>
                  <a:gd name="T4" fmla="*/ 0 w 10"/>
                  <a:gd name="T5" fmla="*/ 11 h 12"/>
                  <a:gd name="T6" fmla="*/ 4 w 10"/>
                  <a:gd name="T7" fmla="*/ 4 h 12"/>
                  <a:gd name="T8" fmla="*/ 5 w 10"/>
                  <a:gd name="T9" fmla="*/ 4 h 12"/>
                  <a:gd name="T10" fmla="*/ 5 w 10"/>
                  <a:gd name="T11" fmla="*/ 5 h 12"/>
                  <a:gd name="T12" fmla="*/ 8 w 10"/>
                  <a:gd name="T13" fmla="*/ 1 h 12"/>
                  <a:gd name="T14" fmla="*/ 10 w 10"/>
                  <a:gd name="T15" fmla="*/ 2 h 12"/>
                  <a:gd name="T16" fmla="*/ 10 w 10"/>
                  <a:gd name="T17" fmla="*/ 3 h 12"/>
                  <a:gd name="T18" fmla="*/ 5 w 10"/>
                  <a:gd name="T1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2">
                    <a:moveTo>
                      <a:pt x="5" y="10"/>
                    </a:moveTo>
                    <a:cubicBezTo>
                      <a:pt x="3" y="7"/>
                      <a:pt x="2" y="11"/>
                      <a:pt x="1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7"/>
                      <a:pt x="1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7" y="4"/>
                      <a:pt x="7" y="2"/>
                      <a:pt x="8" y="1"/>
                    </a:cubicBezTo>
                    <a:cubicBezTo>
                      <a:pt x="9" y="1"/>
                      <a:pt x="10" y="0"/>
                      <a:pt x="10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8" y="5"/>
                      <a:pt x="7" y="8"/>
                      <a:pt x="5" y="10"/>
                    </a:cubicBezTo>
                    <a:close/>
                  </a:path>
                </a:pathLst>
              </a:custGeom>
              <a:solidFill>
                <a:srgbClr val="9B9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6" name="Freeform 943"/>
              <p:cNvSpPr>
                <a:spLocks/>
              </p:cNvSpPr>
              <p:nvPr/>
            </p:nvSpPr>
            <p:spPr bwMode="auto">
              <a:xfrm>
                <a:off x="4239" y="1561"/>
                <a:ext cx="18" cy="11"/>
              </a:xfrm>
              <a:custGeom>
                <a:avLst/>
                <a:gdLst>
                  <a:gd name="T0" fmla="*/ 7 w 12"/>
                  <a:gd name="T1" fmla="*/ 2 h 8"/>
                  <a:gd name="T2" fmla="*/ 5 w 12"/>
                  <a:gd name="T3" fmla="*/ 3 h 8"/>
                  <a:gd name="T4" fmla="*/ 0 w 12"/>
                  <a:gd name="T5" fmla="*/ 8 h 8"/>
                  <a:gd name="T6" fmla="*/ 2 w 12"/>
                  <a:gd name="T7" fmla="*/ 4 h 8"/>
                  <a:gd name="T8" fmla="*/ 4 w 12"/>
                  <a:gd name="T9" fmla="*/ 0 h 8"/>
                  <a:gd name="T10" fmla="*/ 12 w 12"/>
                  <a:gd name="T11" fmla="*/ 2 h 8"/>
                  <a:gd name="T12" fmla="*/ 7 w 12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7" y="2"/>
                    </a:moveTo>
                    <a:cubicBezTo>
                      <a:pt x="6" y="1"/>
                      <a:pt x="5" y="3"/>
                      <a:pt x="5" y="3"/>
                    </a:cubicBezTo>
                    <a:cubicBezTo>
                      <a:pt x="3" y="5"/>
                      <a:pt x="2" y="7"/>
                      <a:pt x="0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3" y="3"/>
                      <a:pt x="3" y="1"/>
                      <a:pt x="4" y="0"/>
                    </a:cubicBezTo>
                    <a:cubicBezTo>
                      <a:pt x="7" y="0"/>
                      <a:pt x="10" y="0"/>
                      <a:pt x="12" y="2"/>
                    </a:cubicBezTo>
                    <a:cubicBezTo>
                      <a:pt x="10" y="2"/>
                      <a:pt x="9" y="1"/>
                      <a:pt x="7" y="2"/>
                    </a:cubicBezTo>
                    <a:close/>
                  </a:path>
                </a:pathLst>
              </a:custGeom>
              <a:solidFill>
                <a:srgbClr val="626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7" name="Freeform 944"/>
              <p:cNvSpPr>
                <a:spLocks/>
              </p:cNvSpPr>
              <p:nvPr/>
            </p:nvSpPr>
            <p:spPr bwMode="auto">
              <a:xfrm>
                <a:off x="4193" y="1688"/>
                <a:ext cx="9" cy="12"/>
              </a:xfrm>
              <a:custGeom>
                <a:avLst/>
                <a:gdLst>
                  <a:gd name="T0" fmla="*/ 6 w 6"/>
                  <a:gd name="T1" fmla="*/ 0 h 8"/>
                  <a:gd name="T2" fmla="*/ 3 w 6"/>
                  <a:gd name="T3" fmla="*/ 5 h 8"/>
                  <a:gd name="T4" fmla="*/ 3 w 6"/>
                  <a:gd name="T5" fmla="*/ 6 h 8"/>
                  <a:gd name="T6" fmla="*/ 3 w 6"/>
                  <a:gd name="T7" fmla="*/ 8 h 8"/>
                  <a:gd name="T8" fmla="*/ 1 w 6"/>
                  <a:gd name="T9" fmla="*/ 7 h 8"/>
                  <a:gd name="T10" fmla="*/ 6 w 6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cubicBezTo>
                      <a:pt x="5" y="2"/>
                      <a:pt x="6" y="4"/>
                      <a:pt x="3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0" y="4"/>
                      <a:pt x="2" y="1"/>
                      <a:pt x="6" y="0"/>
                    </a:cubicBezTo>
                    <a:close/>
                  </a:path>
                </a:pathLst>
              </a:custGeom>
              <a:solidFill>
                <a:srgbClr val="7D66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8" name="Freeform 945"/>
              <p:cNvSpPr>
                <a:spLocks/>
              </p:cNvSpPr>
              <p:nvPr/>
            </p:nvSpPr>
            <p:spPr bwMode="auto">
              <a:xfrm>
                <a:off x="4277" y="1510"/>
                <a:ext cx="11" cy="10"/>
              </a:xfrm>
              <a:custGeom>
                <a:avLst/>
                <a:gdLst>
                  <a:gd name="T0" fmla="*/ 0 w 8"/>
                  <a:gd name="T1" fmla="*/ 2 h 7"/>
                  <a:gd name="T2" fmla="*/ 8 w 8"/>
                  <a:gd name="T3" fmla="*/ 1 h 7"/>
                  <a:gd name="T4" fmla="*/ 0 w 8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0" y="2"/>
                    </a:moveTo>
                    <a:cubicBezTo>
                      <a:pt x="3" y="1"/>
                      <a:pt x="5" y="0"/>
                      <a:pt x="8" y="1"/>
                    </a:cubicBezTo>
                    <a:cubicBezTo>
                      <a:pt x="5" y="0"/>
                      <a:pt x="3" y="7"/>
                      <a:pt x="0" y="2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199" name="Freeform 946"/>
              <p:cNvSpPr>
                <a:spLocks/>
              </p:cNvSpPr>
              <p:nvPr/>
            </p:nvSpPr>
            <p:spPr bwMode="auto">
              <a:xfrm>
                <a:off x="4236" y="1555"/>
                <a:ext cx="8" cy="9"/>
              </a:xfrm>
              <a:custGeom>
                <a:avLst/>
                <a:gdLst>
                  <a:gd name="T0" fmla="*/ 2 w 5"/>
                  <a:gd name="T1" fmla="*/ 1 h 6"/>
                  <a:gd name="T2" fmla="*/ 4 w 5"/>
                  <a:gd name="T3" fmla="*/ 0 h 6"/>
                  <a:gd name="T4" fmla="*/ 5 w 5"/>
                  <a:gd name="T5" fmla="*/ 3 h 6"/>
                  <a:gd name="T6" fmla="*/ 0 w 5"/>
                  <a:gd name="T7" fmla="*/ 6 h 6"/>
                  <a:gd name="T8" fmla="*/ 2 w 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3" y="1"/>
                      <a:pt x="3" y="1"/>
                      <a:pt x="4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3" y="3"/>
                      <a:pt x="2" y="5"/>
                      <a:pt x="0" y="6"/>
                    </a:cubicBezTo>
                    <a:cubicBezTo>
                      <a:pt x="1" y="4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6261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0" name="Freeform 947"/>
              <p:cNvSpPr>
                <a:spLocks/>
              </p:cNvSpPr>
              <p:nvPr/>
            </p:nvSpPr>
            <p:spPr bwMode="auto">
              <a:xfrm>
                <a:off x="4228" y="1626"/>
                <a:ext cx="5" cy="11"/>
              </a:xfrm>
              <a:custGeom>
                <a:avLst/>
                <a:gdLst>
                  <a:gd name="T0" fmla="*/ 3 w 4"/>
                  <a:gd name="T1" fmla="*/ 0 h 8"/>
                  <a:gd name="T2" fmla="*/ 0 w 4"/>
                  <a:gd name="T3" fmla="*/ 8 h 8"/>
                  <a:gd name="T4" fmla="*/ 3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3" y="0"/>
                    </a:moveTo>
                    <a:cubicBezTo>
                      <a:pt x="4" y="2"/>
                      <a:pt x="4" y="3"/>
                      <a:pt x="0" y="8"/>
                    </a:cubicBezTo>
                    <a:cubicBezTo>
                      <a:pt x="0" y="4"/>
                      <a:pt x="2" y="2"/>
                      <a:pt x="3" y="0"/>
                    </a:cubicBezTo>
                    <a:close/>
                  </a:path>
                </a:pathLst>
              </a:custGeom>
              <a:solidFill>
                <a:srgbClr val="C6B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1" name="Freeform 948"/>
              <p:cNvSpPr>
                <a:spLocks/>
              </p:cNvSpPr>
              <p:nvPr/>
            </p:nvSpPr>
            <p:spPr bwMode="auto">
              <a:xfrm>
                <a:off x="4232" y="1603"/>
                <a:ext cx="6" cy="8"/>
              </a:xfrm>
              <a:custGeom>
                <a:avLst/>
                <a:gdLst>
                  <a:gd name="T0" fmla="*/ 0 w 4"/>
                  <a:gd name="T1" fmla="*/ 6 h 6"/>
                  <a:gd name="T2" fmla="*/ 4 w 4"/>
                  <a:gd name="T3" fmla="*/ 0 h 6"/>
                  <a:gd name="T4" fmla="*/ 3 w 4"/>
                  <a:gd name="T5" fmla="*/ 4 h 6"/>
                  <a:gd name="T6" fmla="*/ 0 w 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2"/>
                      <a:pt x="3" y="2"/>
                      <a:pt x="4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C7C8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2" name="Freeform 949"/>
              <p:cNvSpPr>
                <a:spLocks/>
              </p:cNvSpPr>
              <p:nvPr/>
            </p:nvSpPr>
            <p:spPr bwMode="auto">
              <a:xfrm>
                <a:off x="4150" y="1688"/>
                <a:ext cx="18" cy="52"/>
              </a:xfrm>
              <a:custGeom>
                <a:avLst/>
                <a:gdLst>
                  <a:gd name="T0" fmla="*/ 5 w 13"/>
                  <a:gd name="T1" fmla="*/ 33 h 36"/>
                  <a:gd name="T2" fmla="*/ 2 w 13"/>
                  <a:gd name="T3" fmla="*/ 20 h 36"/>
                  <a:gd name="T4" fmla="*/ 2 w 13"/>
                  <a:gd name="T5" fmla="*/ 0 h 36"/>
                  <a:gd name="T6" fmla="*/ 12 w 13"/>
                  <a:gd name="T7" fmla="*/ 34 h 36"/>
                  <a:gd name="T8" fmla="*/ 13 w 13"/>
                  <a:gd name="T9" fmla="*/ 36 h 36"/>
                  <a:gd name="T10" fmla="*/ 7 w 13"/>
                  <a:gd name="T11" fmla="*/ 32 h 36"/>
                  <a:gd name="T12" fmla="*/ 5 w 13"/>
                  <a:gd name="T13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6">
                    <a:moveTo>
                      <a:pt x="5" y="33"/>
                    </a:moveTo>
                    <a:cubicBezTo>
                      <a:pt x="2" y="29"/>
                      <a:pt x="3" y="24"/>
                      <a:pt x="2" y="20"/>
                    </a:cubicBezTo>
                    <a:cubicBezTo>
                      <a:pt x="0" y="14"/>
                      <a:pt x="0" y="7"/>
                      <a:pt x="2" y="0"/>
                    </a:cubicBezTo>
                    <a:cubicBezTo>
                      <a:pt x="2" y="13"/>
                      <a:pt x="2" y="25"/>
                      <a:pt x="12" y="34"/>
                    </a:cubicBezTo>
                    <a:cubicBezTo>
                      <a:pt x="9" y="35"/>
                      <a:pt x="13" y="35"/>
                      <a:pt x="13" y="36"/>
                    </a:cubicBezTo>
                    <a:cubicBezTo>
                      <a:pt x="10" y="36"/>
                      <a:pt x="9" y="34"/>
                      <a:pt x="7" y="32"/>
                    </a:cubicBezTo>
                    <a:cubicBezTo>
                      <a:pt x="6" y="32"/>
                      <a:pt x="5" y="30"/>
                      <a:pt x="5" y="33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3" name="Freeform 950"/>
              <p:cNvSpPr>
                <a:spLocks/>
              </p:cNvSpPr>
              <p:nvPr/>
            </p:nvSpPr>
            <p:spPr bwMode="auto">
              <a:xfrm>
                <a:off x="4145" y="1704"/>
                <a:ext cx="10" cy="39"/>
              </a:xfrm>
              <a:custGeom>
                <a:avLst/>
                <a:gdLst>
                  <a:gd name="T0" fmla="*/ 4 w 7"/>
                  <a:gd name="T1" fmla="*/ 25 h 27"/>
                  <a:gd name="T2" fmla="*/ 1 w 7"/>
                  <a:gd name="T3" fmla="*/ 0 h 27"/>
                  <a:gd name="T4" fmla="*/ 7 w 7"/>
                  <a:gd name="T5" fmla="*/ 24 h 27"/>
                  <a:gd name="T6" fmla="*/ 4 w 7"/>
                  <a:gd name="T7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7">
                    <a:moveTo>
                      <a:pt x="4" y="25"/>
                    </a:moveTo>
                    <a:cubicBezTo>
                      <a:pt x="0" y="17"/>
                      <a:pt x="1" y="8"/>
                      <a:pt x="1" y="0"/>
                    </a:cubicBezTo>
                    <a:cubicBezTo>
                      <a:pt x="1" y="8"/>
                      <a:pt x="3" y="17"/>
                      <a:pt x="7" y="24"/>
                    </a:cubicBezTo>
                    <a:cubicBezTo>
                      <a:pt x="7" y="27"/>
                      <a:pt x="6" y="27"/>
                      <a:pt x="4" y="25"/>
                    </a:cubicBezTo>
                    <a:close/>
                  </a:path>
                </a:pathLst>
              </a:custGeom>
              <a:solidFill>
                <a:srgbClr val="BFA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4" name="Freeform 951"/>
              <p:cNvSpPr>
                <a:spLocks/>
              </p:cNvSpPr>
              <p:nvPr/>
            </p:nvSpPr>
            <p:spPr bwMode="auto">
              <a:xfrm>
                <a:off x="4157" y="1757"/>
                <a:ext cx="33" cy="16"/>
              </a:xfrm>
              <a:custGeom>
                <a:avLst/>
                <a:gdLst>
                  <a:gd name="T0" fmla="*/ 0 w 23"/>
                  <a:gd name="T1" fmla="*/ 7 h 11"/>
                  <a:gd name="T2" fmla="*/ 23 w 23"/>
                  <a:gd name="T3" fmla="*/ 0 h 11"/>
                  <a:gd name="T4" fmla="*/ 0 w 23"/>
                  <a:gd name="T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1">
                    <a:moveTo>
                      <a:pt x="0" y="7"/>
                    </a:moveTo>
                    <a:cubicBezTo>
                      <a:pt x="9" y="10"/>
                      <a:pt x="16" y="5"/>
                      <a:pt x="23" y="0"/>
                    </a:cubicBezTo>
                    <a:cubicBezTo>
                      <a:pt x="19" y="8"/>
                      <a:pt x="8" y="11"/>
                      <a:pt x="0" y="7"/>
                    </a:cubicBezTo>
                    <a:close/>
                  </a:path>
                </a:pathLst>
              </a:custGeom>
              <a:solidFill>
                <a:srgbClr val="5B58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5" name="Freeform 952"/>
              <p:cNvSpPr>
                <a:spLocks/>
              </p:cNvSpPr>
              <p:nvPr/>
            </p:nvSpPr>
            <p:spPr bwMode="auto">
              <a:xfrm>
                <a:off x="4184" y="1593"/>
                <a:ext cx="5" cy="49"/>
              </a:xfrm>
              <a:custGeom>
                <a:avLst/>
                <a:gdLst>
                  <a:gd name="T0" fmla="*/ 2 w 3"/>
                  <a:gd name="T1" fmla="*/ 1 h 34"/>
                  <a:gd name="T2" fmla="*/ 3 w 3"/>
                  <a:gd name="T3" fmla="*/ 34 h 34"/>
                  <a:gd name="T4" fmla="*/ 0 w 3"/>
                  <a:gd name="T5" fmla="*/ 23 h 34"/>
                  <a:gd name="T6" fmla="*/ 0 w 3"/>
                  <a:gd name="T7" fmla="*/ 0 h 34"/>
                  <a:gd name="T8" fmla="*/ 2 w 3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4">
                    <a:moveTo>
                      <a:pt x="2" y="1"/>
                    </a:moveTo>
                    <a:cubicBezTo>
                      <a:pt x="3" y="12"/>
                      <a:pt x="0" y="23"/>
                      <a:pt x="3" y="34"/>
                    </a:cubicBezTo>
                    <a:cubicBezTo>
                      <a:pt x="1" y="32"/>
                      <a:pt x="1" y="29"/>
                      <a:pt x="0" y="23"/>
                    </a:cubicBezTo>
                    <a:cubicBezTo>
                      <a:pt x="0" y="15"/>
                      <a:pt x="1" y="7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7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6" name="Freeform 953"/>
              <p:cNvSpPr>
                <a:spLocks/>
              </p:cNvSpPr>
              <p:nvPr/>
            </p:nvSpPr>
            <p:spPr bwMode="auto">
              <a:xfrm>
                <a:off x="4196" y="1653"/>
                <a:ext cx="10" cy="5"/>
              </a:xfrm>
              <a:custGeom>
                <a:avLst/>
                <a:gdLst>
                  <a:gd name="T0" fmla="*/ 0 w 7"/>
                  <a:gd name="T1" fmla="*/ 0 h 3"/>
                  <a:gd name="T2" fmla="*/ 7 w 7"/>
                  <a:gd name="T3" fmla="*/ 0 h 3"/>
                  <a:gd name="T4" fmla="*/ 0 w 7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2" y="2"/>
                      <a:pt x="5" y="1"/>
                      <a:pt x="7" y="0"/>
                    </a:cubicBezTo>
                    <a:cubicBezTo>
                      <a:pt x="4" y="3"/>
                      <a:pt x="2" y="3"/>
                      <a:pt x="0" y="0"/>
                    </a:cubicBezTo>
                    <a:close/>
                  </a:path>
                </a:pathLst>
              </a:custGeom>
              <a:solidFill>
                <a:srgbClr val="2B2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7" name="Freeform 954"/>
              <p:cNvSpPr>
                <a:spLocks/>
              </p:cNvSpPr>
              <p:nvPr/>
            </p:nvSpPr>
            <p:spPr bwMode="auto">
              <a:xfrm>
                <a:off x="4017" y="2133"/>
                <a:ext cx="7" cy="9"/>
              </a:xfrm>
              <a:custGeom>
                <a:avLst/>
                <a:gdLst>
                  <a:gd name="T0" fmla="*/ 3 w 5"/>
                  <a:gd name="T1" fmla="*/ 6 h 6"/>
                  <a:gd name="T2" fmla="*/ 2 w 5"/>
                  <a:gd name="T3" fmla="*/ 0 h 6"/>
                  <a:gd name="T4" fmla="*/ 3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0" y="4"/>
                      <a:pt x="3" y="2"/>
                      <a:pt x="2" y="0"/>
                    </a:cubicBezTo>
                    <a:cubicBezTo>
                      <a:pt x="4" y="2"/>
                      <a:pt x="5" y="4"/>
                      <a:pt x="3" y="6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8" name="Freeform 955"/>
              <p:cNvSpPr>
                <a:spLocks/>
              </p:cNvSpPr>
              <p:nvPr/>
            </p:nvSpPr>
            <p:spPr bwMode="auto">
              <a:xfrm>
                <a:off x="4056" y="1977"/>
                <a:ext cx="11" cy="25"/>
              </a:xfrm>
              <a:custGeom>
                <a:avLst/>
                <a:gdLst>
                  <a:gd name="T0" fmla="*/ 0 w 8"/>
                  <a:gd name="T1" fmla="*/ 17 h 17"/>
                  <a:gd name="T2" fmla="*/ 4 w 8"/>
                  <a:gd name="T3" fmla="*/ 0 h 17"/>
                  <a:gd name="T4" fmla="*/ 5 w 8"/>
                  <a:gd name="T5" fmla="*/ 4 h 17"/>
                  <a:gd name="T6" fmla="*/ 0 w 8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7">
                    <a:moveTo>
                      <a:pt x="0" y="17"/>
                    </a:moveTo>
                    <a:cubicBezTo>
                      <a:pt x="1" y="11"/>
                      <a:pt x="3" y="6"/>
                      <a:pt x="4" y="0"/>
                    </a:cubicBezTo>
                    <a:cubicBezTo>
                      <a:pt x="8" y="1"/>
                      <a:pt x="6" y="4"/>
                      <a:pt x="5" y="4"/>
                    </a:cubicBezTo>
                    <a:cubicBezTo>
                      <a:pt x="3" y="8"/>
                      <a:pt x="5" y="15"/>
                      <a:pt x="0" y="17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09" name="Freeform 956"/>
              <p:cNvSpPr>
                <a:spLocks/>
              </p:cNvSpPr>
              <p:nvPr/>
            </p:nvSpPr>
            <p:spPr bwMode="auto">
              <a:xfrm>
                <a:off x="4051" y="2213"/>
                <a:ext cx="19" cy="7"/>
              </a:xfrm>
              <a:custGeom>
                <a:avLst/>
                <a:gdLst>
                  <a:gd name="T0" fmla="*/ 0 w 13"/>
                  <a:gd name="T1" fmla="*/ 4 h 5"/>
                  <a:gd name="T2" fmla="*/ 13 w 13"/>
                  <a:gd name="T3" fmla="*/ 5 h 5"/>
                  <a:gd name="T4" fmla="*/ 0 w 13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">
                    <a:moveTo>
                      <a:pt x="0" y="4"/>
                    </a:moveTo>
                    <a:cubicBezTo>
                      <a:pt x="5" y="0"/>
                      <a:pt x="8" y="0"/>
                      <a:pt x="13" y="5"/>
                    </a:cubicBezTo>
                    <a:cubicBezTo>
                      <a:pt x="8" y="3"/>
                      <a:pt x="4" y="2"/>
                      <a:pt x="0" y="4"/>
                    </a:cubicBezTo>
                    <a:close/>
                  </a:path>
                </a:pathLst>
              </a:custGeom>
              <a:solidFill>
                <a:srgbClr val="0E0C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0" name="Freeform 957"/>
              <p:cNvSpPr>
                <a:spLocks/>
              </p:cNvSpPr>
              <p:nvPr/>
            </p:nvSpPr>
            <p:spPr bwMode="auto">
              <a:xfrm>
                <a:off x="4196" y="1580"/>
                <a:ext cx="14" cy="10"/>
              </a:xfrm>
              <a:custGeom>
                <a:avLst/>
                <a:gdLst>
                  <a:gd name="T0" fmla="*/ 1 w 10"/>
                  <a:gd name="T1" fmla="*/ 0 h 7"/>
                  <a:gd name="T2" fmla="*/ 3 w 10"/>
                  <a:gd name="T3" fmla="*/ 1 h 7"/>
                  <a:gd name="T4" fmla="*/ 10 w 10"/>
                  <a:gd name="T5" fmla="*/ 5 h 7"/>
                  <a:gd name="T6" fmla="*/ 8 w 10"/>
                  <a:gd name="T7" fmla="*/ 6 h 7"/>
                  <a:gd name="T8" fmla="*/ 7 w 10"/>
                  <a:gd name="T9" fmla="*/ 5 h 7"/>
                  <a:gd name="T10" fmla="*/ 1 w 10"/>
                  <a:gd name="T11" fmla="*/ 2 h 7"/>
                  <a:gd name="T12" fmla="*/ 0 w 10"/>
                  <a:gd name="T13" fmla="*/ 1 h 7"/>
                  <a:gd name="T14" fmla="*/ 1 w 10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7">
                    <a:moveTo>
                      <a:pt x="1" y="0"/>
                    </a:moveTo>
                    <a:cubicBezTo>
                      <a:pt x="2" y="0"/>
                      <a:pt x="3" y="1"/>
                      <a:pt x="3" y="1"/>
                    </a:cubicBezTo>
                    <a:cubicBezTo>
                      <a:pt x="6" y="2"/>
                      <a:pt x="9" y="2"/>
                      <a:pt x="10" y="5"/>
                    </a:cubicBezTo>
                    <a:cubicBezTo>
                      <a:pt x="10" y="6"/>
                      <a:pt x="9" y="7"/>
                      <a:pt x="8" y="6"/>
                    </a:cubicBezTo>
                    <a:cubicBezTo>
                      <a:pt x="8" y="6"/>
                      <a:pt x="7" y="5"/>
                      <a:pt x="7" y="5"/>
                    </a:cubicBezTo>
                    <a:cubicBezTo>
                      <a:pt x="5" y="4"/>
                      <a:pt x="3" y="3"/>
                      <a:pt x="1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B4C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1" name="Freeform 958"/>
              <p:cNvSpPr>
                <a:spLocks/>
              </p:cNvSpPr>
              <p:nvPr/>
            </p:nvSpPr>
            <p:spPr bwMode="auto">
              <a:xfrm>
                <a:off x="4194" y="1581"/>
                <a:ext cx="6" cy="7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4 w 4"/>
                  <a:gd name="T5" fmla="*/ 4 h 5"/>
                  <a:gd name="T6" fmla="*/ 1 w 4"/>
                  <a:gd name="T7" fmla="*/ 3 h 5"/>
                  <a:gd name="T8" fmla="*/ 1 w 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1" y="0"/>
                      <a:pt x="2" y="0"/>
                      <a:pt x="2" y="1"/>
                    </a:cubicBezTo>
                    <a:cubicBezTo>
                      <a:pt x="2" y="2"/>
                      <a:pt x="4" y="2"/>
                      <a:pt x="4" y="4"/>
                    </a:cubicBezTo>
                    <a:cubicBezTo>
                      <a:pt x="2" y="5"/>
                      <a:pt x="2" y="4"/>
                      <a:pt x="1" y="3"/>
                    </a:cubicBezTo>
                    <a:cubicBezTo>
                      <a:pt x="1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9B9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2" name="Freeform 959"/>
              <p:cNvSpPr>
                <a:spLocks/>
              </p:cNvSpPr>
              <p:nvPr/>
            </p:nvSpPr>
            <p:spPr bwMode="auto">
              <a:xfrm>
                <a:off x="4160" y="1653"/>
                <a:ext cx="13" cy="68"/>
              </a:xfrm>
              <a:custGeom>
                <a:avLst/>
                <a:gdLst>
                  <a:gd name="T0" fmla="*/ 9 w 9"/>
                  <a:gd name="T1" fmla="*/ 40 h 47"/>
                  <a:gd name="T2" fmla="*/ 7 w 9"/>
                  <a:gd name="T3" fmla="*/ 44 h 47"/>
                  <a:gd name="T4" fmla="*/ 9 w 9"/>
                  <a:gd name="T5" fmla="*/ 47 h 47"/>
                  <a:gd name="T6" fmla="*/ 3 w 9"/>
                  <a:gd name="T7" fmla="*/ 38 h 47"/>
                  <a:gd name="T8" fmla="*/ 0 w 9"/>
                  <a:gd name="T9" fmla="*/ 0 h 47"/>
                  <a:gd name="T10" fmla="*/ 9 w 9"/>
                  <a:gd name="T11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47">
                    <a:moveTo>
                      <a:pt x="9" y="40"/>
                    </a:moveTo>
                    <a:cubicBezTo>
                      <a:pt x="6" y="40"/>
                      <a:pt x="5" y="42"/>
                      <a:pt x="7" y="44"/>
                    </a:cubicBezTo>
                    <a:cubicBezTo>
                      <a:pt x="8" y="46"/>
                      <a:pt x="8" y="46"/>
                      <a:pt x="9" y="47"/>
                    </a:cubicBezTo>
                    <a:cubicBezTo>
                      <a:pt x="5" y="46"/>
                      <a:pt x="4" y="42"/>
                      <a:pt x="3" y="38"/>
                    </a:cubicBezTo>
                    <a:cubicBezTo>
                      <a:pt x="0" y="25"/>
                      <a:pt x="0" y="13"/>
                      <a:pt x="0" y="0"/>
                    </a:cubicBezTo>
                    <a:cubicBezTo>
                      <a:pt x="2" y="14"/>
                      <a:pt x="1" y="28"/>
                      <a:pt x="9" y="40"/>
                    </a:cubicBezTo>
                    <a:close/>
                  </a:path>
                </a:pathLst>
              </a:custGeom>
              <a:solidFill>
                <a:srgbClr val="C0A3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3" name="Freeform 960"/>
              <p:cNvSpPr>
                <a:spLocks/>
              </p:cNvSpPr>
              <p:nvPr/>
            </p:nvSpPr>
            <p:spPr bwMode="auto">
              <a:xfrm>
                <a:off x="4186" y="1580"/>
                <a:ext cx="7" cy="15"/>
              </a:xfrm>
              <a:custGeom>
                <a:avLst/>
                <a:gdLst>
                  <a:gd name="T0" fmla="*/ 3 w 5"/>
                  <a:gd name="T1" fmla="*/ 2 h 11"/>
                  <a:gd name="T2" fmla="*/ 5 w 5"/>
                  <a:gd name="T3" fmla="*/ 11 h 11"/>
                  <a:gd name="T4" fmla="*/ 0 w 5"/>
                  <a:gd name="T5" fmla="*/ 10 h 11"/>
                  <a:gd name="T6" fmla="*/ 0 w 5"/>
                  <a:gd name="T7" fmla="*/ 1 h 11"/>
                  <a:gd name="T8" fmla="*/ 3 w 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3" y="2"/>
                    </a:moveTo>
                    <a:cubicBezTo>
                      <a:pt x="5" y="4"/>
                      <a:pt x="4" y="8"/>
                      <a:pt x="5" y="11"/>
                    </a:cubicBezTo>
                    <a:cubicBezTo>
                      <a:pt x="4" y="9"/>
                      <a:pt x="2" y="8"/>
                      <a:pt x="0" y="10"/>
                    </a:cubicBezTo>
                    <a:cubicBezTo>
                      <a:pt x="2" y="7"/>
                      <a:pt x="0" y="4"/>
                      <a:pt x="0" y="1"/>
                    </a:cubicBezTo>
                    <a:cubicBezTo>
                      <a:pt x="2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847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4" name="Freeform 961"/>
              <p:cNvSpPr>
                <a:spLocks/>
              </p:cNvSpPr>
              <p:nvPr/>
            </p:nvSpPr>
            <p:spPr bwMode="auto">
              <a:xfrm>
                <a:off x="4358" y="1964"/>
                <a:ext cx="3" cy="10"/>
              </a:xfrm>
              <a:custGeom>
                <a:avLst/>
                <a:gdLst>
                  <a:gd name="T0" fmla="*/ 0 w 2"/>
                  <a:gd name="T1" fmla="*/ 0 h 7"/>
                  <a:gd name="T2" fmla="*/ 2 w 2"/>
                  <a:gd name="T3" fmla="*/ 7 h 7"/>
                  <a:gd name="T4" fmla="*/ 0 w 2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cubicBezTo>
                      <a:pt x="2" y="2"/>
                      <a:pt x="2" y="4"/>
                      <a:pt x="2" y="7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5" name="Freeform 962"/>
              <p:cNvSpPr>
                <a:spLocks/>
              </p:cNvSpPr>
              <p:nvPr/>
            </p:nvSpPr>
            <p:spPr bwMode="auto">
              <a:xfrm>
                <a:off x="4410" y="1643"/>
                <a:ext cx="11" cy="17"/>
              </a:xfrm>
              <a:custGeom>
                <a:avLst/>
                <a:gdLst>
                  <a:gd name="T0" fmla="*/ 7 w 8"/>
                  <a:gd name="T1" fmla="*/ 4 h 12"/>
                  <a:gd name="T2" fmla="*/ 7 w 8"/>
                  <a:gd name="T3" fmla="*/ 7 h 12"/>
                  <a:gd name="T4" fmla="*/ 2 w 8"/>
                  <a:gd name="T5" fmla="*/ 10 h 12"/>
                  <a:gd name="T6" fmla="*/ 0 w 8"/>
                  <a:gd name="T7" fmla="*/ 11 h 12"/>
                  <a:gd name="T8" fmla="*/ 0 w 8"/>
                  <a:gd name="T9" fmla="*/ 5 h 12"/>
                  <a:gd name="T10" fmla="*/ 1 w 8"/>
                  <a:gd name="T11" fmla="*/ 0 h 12"/>
                  <a:gd name="T12" fmla="*/ 7 w 8"/>
                  <a:gd name="T1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7" y="5"/>
                      <a:pt x="7" y="6"/>
                      <a:pt x="7" y="7"/>
                    </a:cubicBezTo>
                    <a:cubicBezTo>
                      <a:pt x="6" y="9"/>
                      <a:pt x="6" y="12"/>
                      <a:pt x="2" y="10"/>
                    </a:cubicBezTo>
                    <a:cubicBezTo>
                      <a:pt x="2" y="10"/>
                      <a:pt x="1" y="11"/>
                      <a:pt x="0" y="11"/>
                    </a:cubicBezTo>
                    <a:cubicBezTo>
                      <a:pt x="0" y="9"/>
                      <a:pt x="1" y="7"/>
                      <a:pt x="0" y="5"/>
                    </a:cubicBezTo>
                    <a:cubicBezTo>
                      <a:pt x="0" y="3"/>
                      <a:pt x="0" y="0"/>
                      <a:pt x="1" y="0"/>
                    </a:cubicBezTo>
                    <a:cubicBezTo>
                      <a:pt x="3" y="0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CAC5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6" name="Freeform 963"/>
              <p:cNvSpPr>
                <a:spLocks/>
              </p:cNvSpPr>
              <p:nvPr/>
            </p:nvSpPr>
            <p:spPr bwMode="auto">
              <a:xfrm>
                <a:off x="4338" y="1627"/>
                <a:ext cx="11" cy="51"/>
              </a:xfrm>
              <a:custGeom>
                <a:avLst/>
                <a:gdLst>
                  <a:gd name="T0" fmla="*/ 2 w 8"/>
                  <a:gd name="T1" fmla="*/ 0 h 35"/>
                  <a:gd name="T2" fmla="*/ 7 w 8"/>
                  <a:gd name="T3" fmla="*/ 26 h 35"/>
                  <a:gd name="T4" fmla="*/ 7 w 8"/>
                  <a:gd name="T5" fmla="*/ 35 h 35"/>
                  <a:gd name="T6" fmla="*/ 5 w 8"/>
                  <a:gd name="T7" fmla="*/ 34 h 35"/>
                  <a:gd name="T8" fmla="*/ 1 w 8"/>
                  <a:gd name="T9" fmla="*/ 6 h 35"/>
                  <a:gd name="T10" fmla="*/ 2 w 8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5">
                    <a:moveTo>
                      <a:pt x="2" y="0"/>
                    </a:moveTo>
                    <a:cubicBezTo>
                      <a:pt x="2" y="9"/>
                      <a:pt x="5" y="17"/>
                      <a:pt x="7" y="26"/>
                    </a:cubicBezTo>
                    <a:cubicBezTo>
                      <a:pt x="8" y="29"/>
                      <a:pt x="8" y="32"/>
                      <a:pt x="7" y="35"/>
                    </a:cubicBezTo>
                    <a:cubicBezTo>
                      <a:pt x="6" y="35"/>
                      <a:pt x="5" y="35"/>
                      <a:pt x="5" y="34"/>
                    </a:cubicBezTo>
                    <a:cubicBezTo>
                      <a:pt x="6" y="24"/>
                      <a:pt x="2" y="15"/>
                      <a:pt x="1" y="6"/>
                    </a:cubicBezTo>
                    <a:cubicBezTo>
                      <a:pt x="1" y="4"/>
                      <a:pt x="0" y="2"/>
                      <a:pt x="2" y="0"/>
                    </a:cubicBezTo>
                    <a:close/>
                  </a:path>
                </a:pathLst>
              </a:custGeom>
              <a:solidFill>
                <a:srgbClr val="645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7" name="Freeform 964"/>
              <p:cNvSpPr>
                <a:spLocks/>
              </p:cNvSpPr>
              <p:nvPr/>
            </p:nvSpPr>
            <p:spPr bwMode="auto">
              <a:xfrm>
                <a:off x="4355" y="1630"/>
                <a:ext cx="4" cy="26"/>
              </a:xfrm>
              <a:custGeom>
                <a:avLst/>
                <a:gdLst>
                  <a:gd name="T0" fmla="*/ 0 w 3"/>
                  <a:gd name="T1" fmla="*/ 0 h 18"/>
                  <a:gd name="T2" fmla="*/ 3 w 3"/>
                  <a:gd name="T3" fmla="*/ 18 h 18"/>
                  <a:gd name="T4" fmla="*/ 0 w 3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8">
                    <a:moveTo>
                      <a:pt x="0" y="0"/>
                    </a:moveTo>
                    <a:cubicBezTo>
                      <a:pt x="2" y="5"/>
                      <a:pt x="2" y="12"/>
                      <a:pt x="3" y="18"/>
                    </a:cubicBezTo>
                    <a:cubicBezTo>
                      <a:pt x="2" y="12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A09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8" name="Freeform 965"/>
              <p:cNvSpPr>
                <a:spLocks/>
              </p:cNvSpPr>
              <p:nvPr/>
            </p:nvSpPr>
            <p:spPr bwMode="auto">
              <a:xfrm>
                <a:off x="4372" y="1916"/>
                <a:ext cx="5" cy="8"/>
              </a:xfrm>
              <a:custGeom>
                <a:avLst/>
                <a:gdLst>
                  <a:gd name="T0" fmla="*/ 3 w 3"/>
                  <a:gd name="T1" fmla="*/ 3 h 5"/>
                  <a:gd name="T2" fmla="*/ 3 w 3"/>
                  <a:gd name="T3" fmla="*/ 4 h 5"/>
                  <a:gd name="T4" fmla="*/ 2 w 3"/>
                  <a:gd name="T5" fmla="*/ 4 h 5"/>
                  <a:gd name="T6" fmla="*/ 0 w 3"/>
                  <a:gd name="T7" fmla="*/ 1 h 5"/>
                  <a:gd name="T8" fmla="*/ 3 w 3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3"/>
                      <a:pt x="1" y="2"/>
                      <a:pt x="0" y="1"/>
                    </a:cubicBezTo>
                    <a:cubicBezTo>
                      <a:pt x="2" y="0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312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19" name="Freeform 966"/>
              <p:cNvSpPr>
                <a:spLocks/>
              </p:cNvSpPr>
              <p:nvPr/>
            </p:nvSpPr>
            <p:spPr bwMode="auto">
              <a:xfrm>
                <a:off x="4351" y="1665"/>
                <a:ext cx="0" cy="11"/>
              </a:xfrm>
              <a:custGeom>
                <a:avLst/>
                <a:gdLst>
                  <a:gd name="T0" fmla="*/ 8 h 8"/>
                  <a:gd name="T1" fmla="*/ 0 h 8"/>
                  <a:gd name="T2" fmla="*/ 0 h 8"/>
                  <a:gd name="T3" fmla="*/ 8 h 8"/>
                  <a:gd name="T4" fmla="*/ 8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cubicBezTo>
                      <a:pt x="0" y="5"/>
                      <a:pt x="0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645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0" name="Freeform 967"/>
              <p:cNvSpPr>
                <a:spLocks/>
              </p:cNvSpPr>
              <p:nvPr/>
            </p:nvSpPr>
            <p:spPr bwMode="auto">
              <a:xfrm>
                <a:off x="4442" y="1077"/>
                <a:ext cx="98" cy="50"/>
              </a:xfrm>
              <a:custGeom>
                <a:avLst/>
                <a:gdLst>
                  <a:gd name="T0" fmla="*/ 26 w 68"/>
                  <a:gd name="T1" fmla="*/ 1 h 35"/>
                  <a:gd name="T2" fmla="*/ 31 w 68"/>
                  <a:gd name="T3" fmla="*/ 3 h 35"/>
                  <a:gd name="T4" fmla="*/ 35 w 68"/>
                  <a:gd name="T5" fmla="*/ 4 h 35"/>
                  <a:gd name="T6" fmla="*/ 43 w 68"/>
                  <a:gd name="T7" fmla="*/ 4 h 35"/>
                  <a:gd name="T8" fmla="*/ 51 w 68"/>
                  <a:gd name="T9" fmla="*/ 4 h 35"/>
                  <a:gd name="T10" fmla="*/ 60 w 68"/>
                  <a:gd name="T11" fmla="*/ 6 h 35"/>
                  <a:gd name="T12" fmla="*/ 68 w 68"/>
                  <a:gd name="T13" fmla="*/ 4 h 35"/>
                  <a:gd name="T14" fmla="*/ 62 w 68"/>
                  <a:gd name="T15" fmla="*/ 8 h 35"/>
                  <a:gd name="T16" fmla="*/ 66 w 68"/>
                  <a:gd name="T17" fmla="*/ 10 h 35"/>
                  <a:gd name="T18" fmla="*/ 68 w 68"/>
                  <a:gd name="T19" fmla="*/ 11 h 35"/>
                  <a:gd name="T20" fmla="*/ 68 w 68"/>
                  <a:gd name="T21" fmla="*/ 13 h 35"/>
                  <a:gd name="T22" fmla="*/ 63 w 68"/>
                  <a:gd name="T23" fmla="*/ 20 h 35"/>
                  <a:gd name="T24" fmla="*/ 67 w 68"/>
                  <a:gd name="T25" fmla="*/ 19 h 35"/>
                  <a:gd name="T26" fmla="*/ 67 w 68"/>
                  <a:gd name="T27" fmla="*/ 20 h 35"/>
                  <a:gd name="T28" fmla="*/ 64 w 68"/>
                  <a:gd name="T29" fmla="*/ 25 h 35"/>
                  <a:gd name="T30" fmla="*/ 62 w 68"/>
                  <a:gd name="T31" fmla="*/ 27 h 35"/>
                  <a:gd name="T32" fmla="*/ 53 w 68"/>
                  <a:gd name="T33" fmla="*/ 32 h 35"/>
                  <a:gd name="T34" fmla="*/ 49 w 68"/>
                  <a:gd name="T35" fmla="*/ 35 h 35"/>
                  <a:gd name="T36" fmla="*/ 46 w 68"/>
                  <a:gd name="T37" fmla="*/ 30 h 35"/>
                  <a:gd name="T38" fmla="*/ 44 w 68"/>
                  <a:gd name="T39" fmla="*/ 28 h 35"/>
                  <a:gd name="T40" fmla="*/ 31 w 68"/>
                  <a:gd name="T41" fmla="*/ 34 h 35"/>
                  <a:gd name="T42" fmla="*/ 29 w 68"/>
                  <a:gd name="T43" fmla="*/ 33 h 35"/>
                  <a:gd name="T44" fmla="*/ 26 w 68"/>
                  <a:gd name="T45" fmla="*/ 33 h 35"/>
                  <a:gd name="T46" fmla="*/ 23 w 68"/>
                  <a:gd name="T47" fmla="*/ 32 h 35"/>
                  <a:gd name="T48" fmla="*/ 14 w 68"/>
                  <a:gd name="T49" fmla="*/ 25 h 35"/>
                  <a:gd name="T50" fmla="*/ 4 w 68"/>
                  <a:gd name="T51" fmla="*/ 24 h 35"/>
                  <a:gd name="T52" fmla="*/ 2 w 68"/>
                  <a:gd name="T53" fmla="*/ 19 h 35"/>
                  <a:gd name="T54" fmla="*/ 8 w 68"/>
                  <a:gd name="T55" fmla="*/ 19 h 35"/>
                  <a:gd name="T56" fmla="*/ 2 w 68"/>
                  <a:gd name="T57" fmla="*/ 12 h 35"/>
                  <a:gd name="T58" fmla="*/ 1 w 68"/>
                  <a:gd name="T59" fmla="*/ 10 h 35"/>
                  <a:gd name="T60" fmla="*/ 2 w 68"/>
                  <a:gd name="T61" fmla="*/ 6 h 35"/>
                  <a:gd name="T62" fmla="*/ 4 w 68"/>
                  <a:gd name="T63" fmla="*/ 4 h 35"/>
                  <a:gd name="T64" fmla="*/ 6 w 68"/>
                  <a:gd name="T65" fmla="*/ 1 h 35"/>
                  <a:gd name="T66" fmla="*/ 15 w 68"/>
                  <a:gd name="T67" fmla="*/ 3 h 35"/>
                  <a:gd name="T68" fmla="*/ 16 w 68"/>
                  <a:gd name="T69" fmla="*/ 5 h 35"/>
                  <a:gd name="T70" fmla="*/ 15 w 68"/>
                  <a:gd name="T71" fmla="*/ 10 h 35"/>
                  <a:gd name="T72" fmla="*/ 14 w 68"/>
                  <a:gd name="T73" fmla="*/ 15 h 35"/>
                  <a:gd name="T74" fmla="*/ 22 w 68"/>
                  <a:gd name="T75" fmla="*/ 22 h 35"/>
                  <a:gd name="T76" fmla="*/ 26 w 68"/>
                  <a:gd name="T77" fmla="*/ 23 h 35"/>
                  <a:gd name="T78" fmla="*/ 34 w 68"/>
                  <a:gd name="T79" fmla="*/ 20 h 35"/>
                  <a:gd name="T80" fmla="*/ 36 w 68"/>
                  <a:gd name="T81" fmla="*/ 17 h 35"/>
                  <a:gd name="T82" fmla="*/ 32 w 68"/>
                  <a:gd name="T83" fmla="*/ 16 h 35"/>
                  <a:gd name="T84" fmla="*/ 32 w 68"/>
                  <a:gd name="T85" fmla="*/ 16 h 35"/>
                  <a:gd name="T86" fmla="*/ 17 w 68"/>
                  <a:gd name="T87" fmla="*/ 5 h 35"/>
                  <a:gd name="T88" fmla="*/ 17 w 68"/>
                  <a:gd name="T89" fmla="*/ 4 h 35"/>
                  <a:gd name="T90" fmla="*/ 25 w 68"/>
                  <a:gd name="T91" fmla="*/ 3 h 35"/>
                  <a:gd name="T92" fmla="*/ 26 w 68"/>
                  <a:gd name="T93" fmla="*/ 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" h="35">
                    <a:moveTo>
                      <a:pt x="26" y="1"/>
                    </a:moveTo>
                    <a:cubicBezTo>
                      <a:pt x="27" y="2"/>
                      <a:pt x="28" y="4"/>
                      <a:pt x="31" y="3"/>
                    </a:cubicBezTo>
                    <a:cubicBezTo>
                      <a:pt x="32" y="3"/>
                      <a:pt x="34" y="3"/>
                      <a:pt x="35" y="4"/>
                    </a:cubicBezTo>
                    <a:cubicBezTo>
                      <a:pt x="38" y="8"/>
                      <a:pt x="40" y="7"/>
                      <a:pt x="43" y="4"/>
                    </a:cubicBezTo>
                    <a:cubicBezTo>
                      <a:pt x="44" y="3"/>
                      <a:pt x="48" y="2"/>
                      <a:pt x="51" y="4"/>
                    </a:cubicBezTo>
                    <a:cubicBezTo>
                      <a:pt x="53" y="8"/>
                      <a:pt x="56" y="7"/>
                      <a:pt x="60" y="6"/>
                    </a:cubicBezTo>
                    <a:cubicBezTo>
                      <a:pt x="62" y="6"/>
                      <a:pt x="65" y="3"/>
                      <a:pt x="68" y="4"/>
                    </a:cubicBezTo>
                    <a:cubicBezTo>
                      <a:pt x="66" y="5"/>
                      <a:pt x="66" y="9"/>
                      <a:pt x="62" y="8"/>
                    </a:cubicBezTo>
                    <a:cubicBezTo>
                      <a:pt x="63" y="9"/>
                      <a:pt x="63" y="12"/>
                      <a:pt x="66" y="10"/>
                    </a:cubicBezTo>
                    <a:cubicBezTo>
                      <a:pt x="67" y="10"/>
                      <a:pt x="68" y="9"/>
                      <a:pt x="68" y="11"/>
                    </a:cubicBezTo>
                    <a:cubicBezTo>
                      <a:pt x="68" y="11"/>
                      <a:pt x="68" y="12"/>
                      <a:pt x="68" y="13"/>
                    </a:cubicBezTo>
                    <a:cubicBezTo>
                      <a:pt x="66" y="15"/>
                      <a:pt x="65" y="18"/>
                      <a:pt x="63" y="20"/>
                    </a:cubicBezTo>
                    <a:cubicBezTo>
                      <a:pt x="65" y="21"/>
                      <a:pt x="65" y="19"/>
                      <a:pt x="67" y="19"/>
                    </a:cubicBezTo>
                    <a:cubicBezTo>
                      <a:pt x="67" y="20"/>
                      <a:pt x="67" y="20"/>
                      <a:pt x="67" y="20"/>
                    </a:cubicBezTo>
                    <a:cubicBezTo>
                      <a:pt x="66" y="22"/>
                      <a:pt x="65" y="24"/>
                      <a:pt x="64" y="25"/>
                    </a:cubicBezTo>
                    <a:cubicBezTo>
                      <a:pt x="64" y="26"/>
                      <a:pt x="63" y="27"/>
                      <a:pt x="62" y="27"/>
                    </a:cubicBezTo>
                    <a:cubicBezTo>
                      <a:pt x="56" y="24"/>
                      <a:pt x="55" y="29"/>
                      <a:pt x="53" y="32"/>
                    </a:cubicBezTo>
                    <a:cubicBezTo>
                      <a:pt x="52" y="33"/>
                      <a:pt x="51" y="35"/>
                      <a:pt x="49" y="35"/>
                    </a:cubicBezTo>
                    <a:cubicBezTo>
                      <a:pt x="50" y="33"/>
                      <a:pt x="44" y="34"/>
                      <a:pt x="46" y="30"/>
                    </a:cubicBezTo>
                    <a:cubicBezTo>
                      <a:pt x="46" y="28"/>
                      <a:pt x="45" y="27"/>
                      <a:pt x="44" y="28"/>
                    </a:cubicBezTo>
                    <a:cubicBezTo>
                      <a:pt x="40" y="31"/>
                      <a:pt x="34" y="31"/>
                      <a:pt x="31" y="34"/>
                    </a:cubicBezTo>
                    <a:cubicBezTo>
                      <a:pt x="31" y="35"/>
                      <a:pt x="29" y="34"/>
                      <a:pt x="29" y="33"/>
                    </a:cubicBezTo>
                    <a:cubicBezTo>
                      <a:pt x="28" y="31"/>
                      <a:pt x="27" y="33"/>
                      <a:pt x="26" y="33"/>
                    </a:cubicBezTo>
                    <a:cubicBezTo>
                      <a:pt x="25" y="32"/>
                      <a:pt x="23" y="34"/>
                      <a:pt x="23" y="32"/>
                    </a:cubicBezTo>
                    <a:cubicBezTo>
                      <a:pt x="23" y="25"/>
                      <a:pt x="18" y="26"/>
                      <a:pt x="14" y="25"/>
                    </a:cubicBezTo>
                    <a:cubicBezTo>
                      <a:pt x="11" y="24"/>
                      <a:pt x="8" y="24"/>
                      <a:pt x="4" y="24"/>
                    </a:cubicBezTo>
                    <a:cubicBezTo>
                      <a:pt x="2" y="24"/>
                      <a:pt x="1" y="21"/>
                      <a:pt x="2" y="19"/>
                    </a:cubicBezTo>
                    <a:cubicBezTo>
                      <a:pt x="3" y="15"/>
                      <a:pt x="5" y="17"/>
                      <a:pt x="8" y="19"/>
                    </a:cubicBezTo>
                    <a:cubicBezTo>
                      <a:pt x="7" y="15"/>
                      <a:pt x="3" y="14"/>
                      <a:pt x="2" y="12"/>
                    </a:cubicBezTo>
                    <a:cubicBezTo>
                      <a:pt x="1" y="11"/>
                      <a:pt x="0" y="11"/>
                      <a:pt x="1" y="10"/>
                    </a:cubicBezTo>
                    <a:cubicBezTo>
                      <a:pt x="1" y="8"/>
                      <a:pt x="0" y="7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6" y="4"/>
                      <a:pt x="6" y="2"/>
                      <a:pt x="6" y="1"/>
                    </a:cubicBezTo>
                    <a:cubicBezTo>
                      <a:pt x="9" y="0"/>
                      <a:pt x="12" y="1"/>
                      <a:pt x="15" y="3"/>
                    </a:cubicBezTo>
                    <a:cubicBezTo>
                      <a:pt x="15" y="4"/>
                      <a:pt x="16" y="4"/>
                      <a:pt x="16" y="5"/>
                    </a:cubicBezTo>
                    <a:cubicBezTo>
                      <a:pt x="19" y="7"/>
                      <a:pt x="19" y="9"/>
                      <a:pt x="15" y="10"/>
                    </a:cubicBezTo>
                    <a:cubicBezTo>
                      <a:pt x="12" y="11"/>
                      <a:pt x="13" y="13"/>
                      <a:pt x="14" y="15"/>
                    </a:cubicBezTo>
                    <a:cubicBezTo>
                      <a:pt x="16" y="18"/>
                      <a:pt x="20" y="19"/>
                      <a:pt x="22" y="22"/>
                    </a:cubicBezTo>
                    <a:cubicBezTo>
                      <a:pt x="23" y="24"/>
                      <a:pt x="25" y="23"/>
                      <a:pt x="26" y="23"/>
                    </a:cubicBezTo>
                    <a:cubicBezTo>
                      <a:pt x="29" y="22"/>
                      <a:pt x="31" y="21"/>
                      <a:pt x="34" y="20"/>
                    </a:cubicBezTo>
                    <a:cubicBezTo>
                      <a:pt x="35" y="20"/>
                      <a:pt x="36" y="18"/>
                      <a:pt x="36" y="17"/>
                    </a:cubicBezTo>
                    <a:cubicBezTo>
                      <a:pt x="35" y="15"/>
                      <a:pt x="34" y="15"/>
                      <a:pt x="32" y="16"/>
                    </a:cubicBezTo>
                    <a:cubicBezTo>
                      <a:pt x="32" y="16"/>
                      <a:pt x="33" y="16"/>
                      <a:pt x="32" y="16"/>
                    </a:cubicBezTo>
                    <a:cubicBezTo>
                      <a:pt x="28" y="16"/>
                      <a:pt x="18" y="9"/>
                      <a:pt x="17" y="5"/>
                    </a:cubicBezTo>
                    <a:cubicBezTo>
                      <a:pt x="17" y="5"/>
                      <a:pt x="17" y="4"/>
                      <a:pt x="17" y="4"/>
                    </a:cubicBezTo>
                    <a:cubicBezTo>
                      <a:pt x="20" y="2"/>
                      <a:pt x="23" y="4"/>
                      <a:pt x="25" y="3"/>
                    </a:cubicBezTo>
                    <a:cubicBezTo>
                      <a:pt x="25" y="2"/>
                      <a:pt x="26" y="2"/>
                      <a:pt x="26" y="1"/>
                    </a:cubicBezTo>
                    <a:close/>
                  </a:path>
                </a:pathLst>
              </a:custGeom>
              <a:solidFill>
                <a:srgbClr val="4B4C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1" name="Freeform 968"/>
              <p:cNvSpPr>
                <a:spLocks/>
              </p:cNvSpPr>
              <p:nvPr/>
            </p:nvSpPr>
            <p:spPr bwMode="auto">
              <a:xfrm>
                <a:off x="4432" y="1108"/>
                <a:ext cx="5" cy="6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1" y="4"/>
                      <a:pt x="0" y="3"/>
                      <a:pt x="0" y="0"/>
                    </a:cubicBezTo>
                    <a:cubicBezTo>
                      <a:pt x="2" y="1"/>
                      <a:pt x="3" y="2"/>
                      <a:pt x="4" y="4"/>
                    </a:cubicBezTo>
                    <a:close/>
                  </a:path>
                </a:pathLst>
              </a:custGeom>
              <a:solidFill>
                <a:srgbClr val="0D0C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2" name="Freeform 969"/>
              <p:cNvSpPr>
                <a:spLocks/>
              </p:cNvSpPr>
              <p:nvPr/>
            </p:nvSpPr>
            <p:spPr bwMode="auto">
              <a:xfrm>
                <a:off x="4456" y="1081"/>
                <a:ext cx="41" cy="32"/>
              </a:xfrm>
              <a:custGeom>
                <a:avLst/>
                <a:gdLst>
                  <a:gd name="T0" fmla="*/ 7 w 28"/>
                  <a:gd name="T1" fmla="*/ 1 h 22"/>
                  <a:gd name="T2" fmla="*/ 16 w 28"/>
                  <a:gd name="T3" fmla="*/ 9 h 22"/>
                  <a:gd name="T4" fmla="*/ 21 w 28"/>
                  <a:gd name="T5" fmla="*/ 12 h 22"/>
                  <a:gd name="T6" fmla="*/ 24 w 28"/>
                  <a:gd name="T7" fmla="*/ 10 h 22"/>
                  <a:gd name="T8" fmla="*/ 27 w 28"/>
                  <a:gd name="T9" fmla="*/ 14 h 22"/>
                  <a:gd name="T10" fmla="*/ 25 w 28"/>
                  <a:gd name="T11" fmla="*/ 18 h 22"/>
                  <a:gd name="T12" fmla="*/ 15 w 28"/>
                  <a:gd name="T13" fmla="*/ 21 h 22"/>
                  <a:gd name="T14" fmla="*/ 9 w 28"/>
                  <a:gd name="T15" fmla="*/ 18 h 22"/>
                  <a:gd name="T16" fmla="*/ 3 w 28"/>
                  <a:gd name="T17" fmla="*/ 12 h 22"/>
                  <a:gd name="T18" fmla="*/ 5 w 28"/>
                  <a:gd name="T19" fmla="*/ 6 h 22"/>
                  <a:gd name="T20" fmla="*/ 6 w 28"/>
                  <a:gd name="T21" fmla="*/ 3 h 22"/>
                  <a:gd name="T22" fmla="*/ 5 w 28"/>
                  <a:gd name="T23" fmla="*/ 0 h 22"/>
                  <a:gd name="T24" fmla="*/ 7 w 28"/>
                  <a:gd name="T25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7" y="1"/>
                    </a:moveTo>
                    <a:cubicBezTo>
                      <a:pt x="9" y="5"/>
                      <a:pt x="12" y="8"/>
                      <a:pt x="16" y="9"/>
                    </a:cubicBezTo>
                    <a:cubicBezTo>
                      <a:pt x="19" y="9"/>
                      <a:pt x="21" y="10"/>
                      <a:pt x="21" y="12"/>
                    </a:cubicBezTo>
                    <a:cubicBezTo>
                      <a:pt x="23" y="12"/>
                      <a:pt x="22" y="9"/>
                      <a:pt x="24" y="10"/>
                    </a:cubicBezTo>
                    <a:cubicBezTo>
                      <a:pt x="26" y="11"/>
                      <a:pt x="27" y="12"/>
                      <a:pt x="27" y="14"/>
                    </a:cubicBezTo>
                    <a:cubicBezTo>
                      <a:pt x="28" y="16"/>
                      <a:pt x="27" y="18"/>
                      <a:pt x="25" y="18"/>
                    </a:cubicBezTo>
                    <a:cubicBezTo>
                      <a:pt x="22" y="19"/>
                      <a:pt x="19" y="21"/>
                      <a:pt x="15" y="21"/>
                    </a:cubicBezTo>
                    <a:cubicBezTo>
                      <a:pt x="13" y="21"/>
                      <a:pt x="10" y="22"/>
                      <a:pt x="9" y="18"/>
                    </a:cubicBezTo>
                    <a:cubicBezTo>
                      <a:pt x="9" y="16"/>
                      <a:pt x="5" y="15"/>
                      <a:pt x="3" y="12"/>
                    </a:cubicBezTo>
                    <a:cubicBezTo>
                      <a:pt x="0" y="8"/>
                      <a:pt x="1" y="7"/>
                      <a:pt x="5" y="6"/>
                    </a:cubicBezTo>
                    <a:cubicBezTo>
                      <a:pt x="8" y="6"/>
                      <a:pt x="7" y="5"/>
                      <a:pt x="6" y="3"/>
                    </a:cubicBezTo>
                    <a:cubicBezTo>
                      <a:pt x="6" y="2"/>
                      <a:pt x="3" y="2"/>
                      <a:pt x="5" y="0"/>
                    </a:cubicBezTo>
                    <a:cubicBezTo>
                      <a:pt x="6" y="0"/>
                      <a:pt x="6" y="1"/>
                      <a:pt x="7" y="1"/>
                    </a:cubicBezTo>
                    <a:close/>
                  </a:path>
                </a:pathLst>
              </a:custGeom>
              <a:solidFill>
                <a:srgbClr val="626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3" name="Freeform 970"/>
              <p:cNvSpPr>
                <a:spLocks/>
              </p:cNvSpPr>
              <p:nvPr/>
            </p:nvSpPr>
            <p:spPr bwMode="auto">
              <a:xfrm>
                <a:off x="4423" y="1048"/>
                <a:ext cx="33" cy="21"/>
              </a:xfrm>
              <a:custGeom>
                <a:avLst/>
                <a:gdLst>
                  <a:gd name="T0" fmla="*/ 3 w 23"/>
                  <a:gd name="T1" fmla="*/ 5 h 15"/>
                  <a:gd name="T2" fmla="*/ 0 w 23"/>
                  <a:gd name="T3" fmla="*/ 2 h 15"/>
                  <a:gd name="T4" fmla="*/ 17 w 23"/>
                  <a:gd name="T5" fmla="*/ 6 h 15"/>
                  <a:gd name="T6" fmla="*/ 23 w 23"/>
                  <a:gd name="T7" fmla="*/ 15 h 15"/>
                  <a:gd name="T8" fmla="*/ 16 w 23"/>
                  <a:gd name="T9" fmla="*/ 9 h 15"/>
                  <a:gd name="T10" fmla="*/ 3 w 23"/>
                  <a:gd name="T1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5">
                    <a:moveTo>
                      <a:pt x="3" y="5"/>
                    </a:moveTo>
                    <a:cubicBezTo>
                      <a:pt x="2" y="4"/>
                      <a:pt x="1" y="3"/>
                      <a:pt x="0" y="2"/>
                    </a:cubicBezTo>
                    <a:cubicBezTo>
                      <a:pt x="7" y="0"/>
                      <a:pt x="13" y="2"/>
                      <a:pt x="17" y="6"/>
                    </a:cubicBezTo>
                    <a:cubicBezTo>
                      <a:pt x="18" y="10"/>
                      <a:pt x="22" y="11"/>
                      <a:pt x="23" y="15"/>
                    </a:cubicBezTo>
                    <a:cubicBezTo>
                      <a:pt x="18" y="15"/>
                      <a:pt x="18" y="12"/>
                      <a:pt x="16" y="9"/>
                    </a:cubicBezTo>
                    <a:cubicBezTo>
                      <a:pt x="13" y="6"/>
                      <a:pt x="7" y="3"/>
                      <a:pt x="3" y="5"/>
                    </a:cubicBezTo>
                    <a:close/>
                  </a:path>
                </a:pathLst>
              </a:custGeom>
              <a:solidFill>
                <a:srgbClr val="3B49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4" name="Freeform 971"/>
              <p:cNvSpPr>
                <a:spLocks/>
              </p:cNvSpPr>
              <p:nvPr/>
            </p:nvSpPr>
            <p:spPr bwMode="auto">
              <a:xfrm>
                <a:off x="4446" y="1074"/>
                <a:ext cx="7" cy="11"/>
              </a:xfrm>
              <a:custGeom>
                <a:avLst/>
                <a:gdLst>
                  <a:gd name="T0" fmla="*/ 3 w 5"/>
                  <a:gd name="T1" fmla="*/ 3 h 8"/>
                  <a:gd name="T2" fmla="*/ 3 w 5"/>
                  <a:gd name="T3" fmla="*/ 7 h 8"/>
                  <a:gd name="T4" fmla="*/ 1 w 5"/>
                  <a:gd name="T5" fmla="*/ 6 h 8"/>
                  <a:gd name="T6" fmla="*/ 0 w 5"/>
                  <a:gd name="T7" fmla="*/ 4 h 8"/>
                  <a:gd name="T8" fmla="*/ 3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3" y="3"/>
                    </a:moveTo>
                    <a:cubicBezTo>
                      <a:pt x="4" y="5"/>
                      <a:pt x="5" y="6"/>
                      <a:pt x="3" y="7"/>
                    </a:cubicBezTo>
                    <a:cubicBezTo>
                      <a:pt x="3" y="8"/>
                      <a:pt x="2" y="6"/>
                      <a:pt x="1" y="6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0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626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5" name="Freeform 972"/>
              <p:cNvSpPr>
                <a:spLocks/>
              </p:cNvSpPr>
              <p:nvPr/>
            </p:nvSpPr>
            <p:spPr bwMode="auto">
              <a:xfrm>
                <a:off x="4443" y="1079"/>
                <a:ext cx="4" cy="6"/>
              </a:xfrm>
              <a:custGeom>
                <a:avLst/>
                <a:gdLst>
                  <a:gd name="T0" fmla="*/ 2 w 3"/>
                  <a:gd name="T1" fmla="*/ 0 h 4"/>
                  <a:gd name="T2" fmla="*/ 3 w 3"/>
                  <a:gd name="T3" fmla="*/ 2 h 4"/>
                  <a:gd name="T4" fmla="*/ 1 w 3"/>
                  <a:gd name="T5" fmla="*/ 4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292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6" name="Freeform 973"/>
              <p:cNvSpPr>
                <a:spLocks/>
              </p:cNvSpPr>
              <p:nvPr/>
            </p:nvSpPr>
            <p:spPr bwMode="auto">
              <a:xfrm>
                <a:off x="4410" y="1191"/>
                <a:ext cx="176" cy="72"/>
              </a:xfrm>
              <a:custGeom>
                <a:avLst/>
                <a:gdLst>
                  <a:gd name="T0" fmla="*/ 115 w 122"/>
                  <a:gd name="T1" fmla="*/ 6 h 50"/>
                  <a:gd name="T2" fmla="*/ 122 w 122"/>
                  <a:gd name="T3" fmla="*/ 6 h 50"/>
                  <a:gd name="T4" fmla="*/ 107 w 122"/>
                  <a:gd name="T5" fmla="*/ 21 h 50"/>
                  <a:gd name="T6" fmla="*/ 91 w 122"/>
                  <a:gd name="T7" fmla="*/ 33 h 50"/>
                  <a:gd name="T8" fmla="*/ 90 w 122"/>
                  <a:gd name="T9" fmla="*/ 36 h 50"/>
                  <a:gd name="T10" fmla="*/ 86 w 122"/>
                  <a:gd name="T11" fmla="*/ 42 h 50"/>
                  <a:gd name="T12" fmla="*/ 80 w 122"/>
                  <a:gd name="T13" fmla="*/ 45 h 50"/>
                  <a:gd name="T14" fmla="*/ 73 w 122"/>
                  <a:gd name="T15" fmla="*/ 45 h 50"/>
                  <a:gd name="T16" fmla="*/ 65 w 122"/>
                  <a:gd name="T17" fmla="*/ 46 h 50"/>
                  <a:gd name="T18" fmla="*/ 60 w 122"/>
                  <a:gd name="T19" fmla="*/ 47 h 50"/>
                  <a:gd name="T20" fmla="*/ 49 w 122"/>
                  <a:gd name="T21" fmla="*/ 47 h 50"/>
                  <a:gd name="T22" fmla="*/ 39 w 122"/>
                  <a:gd name="T23" fmla="*/ 48 h 50"/>
                  <a:gd name="T24" fmla="*/ 35 w 122"/>
                  <a:gd name="T25" fmla="*/ 47 h 50"/>
                  <a:gd name="T26" fmla="*/ 32 w 122"/>
                  <a:gd name="T27" fmla="*/ 43 h 50"/>
                  <a:gd name="T28" fmla="*/ 30 w 122"/>
                  <a:gd name="T29" fmla="*/ 31 h 50"/>
                  <a:gd name="T30" fmla="*/ 29 w 122"/>
                  <a:gd name="T31" fmla="*/ 29 h 50"/>
                  <a:gd name="T32" fmla="*/ 9 w 122"/>
                  <a:gd name="T33" fmla="*/ 15 h 50"/>
                  <a:gd name="T34" fmla="*/ 1 w 122"/>
                  <a:gd name="T35" fmla="*/ 4 h 50"/>
                  <a:gd name="T36" fmla="*/ 2 w 122"/>
                  <a:gd name="T37" fmla="*/ 0 h 50"/>
                  <a:gd name="T38" fmla="*/ 7 w 122"/>
                  <a:gd name="T39" fmla="*/ 3 h 50"/>
                  <a:gd name="T40" fmla="*/ 10 w 122"/>
                  <a:gd name="T41" fmla="*/ 4 h 50"/>
                  <a:gd name="T42" fmla="*/ 15 w 122"/>
                  <a:gd name="T43" fmla="*/ 6 h 50"/>
                  <a:gd name="T44" fmla="*/ 24 w 122"/>
                  <a:gd name="T45" fmla="*/ 14 h 50"/>
                  <a:gd name="T46" fmla="*/ 29 w 122"/>
                  <a:gd name="T47" fmla="*/ 14 h 50"/>
                  <a:gd name="T48" fmla="*/ 34 w 122"/>
                  <a:gd name="T49" fmla="*/ 12 h 50"/>
                  <a:gd name="T50" fmla="*/ 38 w 122"/>
                  <a:gd name="T51" fmla="*/ 10 h 50"/>
                  <a:gd name="T52" fmla="*/ 43 w 122"/>
                  <a:gd name="T53" fmla="*/ 12 h 50"/>
                  <a:gd name="T54" fmla="*/ 37 w 122"/>
                  <a:gd name="T55" fmla="*/ 28 h 50"/>
                  <a:gd name="T56" fmla="*/ 47 w 122"/>
                  <a:gd name="T57" fmla="*/ 30 h 50"/>
                  <a:gd name="T58" fmla="*/ 55 w 122"/>
                  <a:gd name="T59" fmla="*/ 35 h 50"/>
                  <a:gd name="T60" fmla="*/ 58 w 122"/>
                  <a:gd name="T61" fmla="*/ 37 h 50"/>
                  <a:gd name="T62" fmla="*/ 57 w 122"/>
                  <a:gd name="T63" fmla="*/ 40 h 50"/>
                  <a:gd name="T64" fmla="*/ 58 w 122"/>
                  <a:gd name="T65" fmla="*/ 43 h 50"/>
                  <a:gd name="T66" fmla="*/ 61 w 122"/>
                  <a:gd name="T67" fmla="*/ 42 h 50"/>
                  <a:gd name="T68" fmla="*/ 72 w 122"/>
                  <a:gd name="T69" fmla="*/ 35 h 50"/>
                  <a:gd name="T70" fmla="*/ 79 w 122"/>
                  <a:gd name="T71" fmla="*/ 11 h 50"/>
                  <a:gd name="T72" fmla="*/ 79 w 122"/>
                  <a:gd name="T73" fmla="*/ 6 h 50"/>
                  <a:gd name="T74" fmla="*/ 93 w 122"/>
                  <a:gd name="T75" fmla="*/ 13 h 50"/>
                  <a:gd name="T76" fmla="*/ 96 w 122"/>
                  <a:gd name="T77" fmla="*/ 15 h 50"/>
                  <a:gd name="T78" fmla="*/ 105 w 122"/>
                  <a:gd name="T79" fmla="*/ 14 h 50"/>
                  <a:gd name="T80" fmla="*/ 110 w 122"/>
                  <a:gd name="T81" fmla="*/ 10 h 50"/>
                  <a:gd name="T82" fmla="*/ 114 w 122"/>
                  <a:gd name="T83" fmla="*/ 6 h 50"/>
                  <a:gd name="T84" fmla="*/ 115 w 122"/>
                  <a:gd name="T85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2" h="50">
                    <a:moveTo>
                      <a:pt x="115" y="6"/>
                    </a:moveTo>
                    <a:cubicBezTo>
                      <a:pt x="118" y="6"/>
                      <a:pt x="120" y="6"/>
                      <a:pt x="122" y="6"/>
                    </a:cubicBezTo>
                    <a:cubicBezTo>
                      <a:pt x="118" y="12"/>
                      <a:pt x="113" y="17"/>
                      <a:pt x="107" y="21"/>
                    </a:cubicBezTo>
                    <a:cubicBezTo>
                      <a:pt x="101" y="25"/>
                      <a:pt x="97" y="30"/>
                      <a:pt x="91" y="33"/>
                    </a:cubicBezTo>
                    <a:cubicBezTo>
                      <a:pt x="89" y="34"/>
                      <a:pt x="90" y="35"/>
                      <a:pt x="90" y="36"/>
                    </a:cubicBezTo>
                    <a:cubicBezTo>
                      <a:pt x="92" y="41"/>
                      <a:pt x="91" y="41"/>
                      <a:pt x="86" y="42"/>
                    </a:cubicBezTo>
                    <a:cubicBezTo>
                      <a:pt x="84" y="43"/>
                      <a:pt x="82" y="42"/>
                      <a:pt x="80" y="45"/>
                    </a:cubicBezTo>
                    <a:cubicBezTo>
                      <a:pt x="79" y="47"/>
                      <a:pt x="76" y="46"/>
                      <a:pt x="73" y="45"/>
                    </a:cubicBezTo>
                    <a:cubicBezTo>
                      <a:pt x="71" y="45"/>
                      <a:pt x="68" y="44"/>
                      <a:pt x="65" y="46"/>
                    </a:cubicBezTo>
                    <a:cubicBezTo>
                      <a:pt x="64" y="47"/>
                      <a:pt x="62" y="48"/>
                      <a:pt x="60" y="47"/>
                    </a:cubicBezTo>
                    <a:cubicBezTo>
                      <a:pt x="56" y="46"/>
                      <a:pt x="53" y="46"/>
                      <a:pt x="49" y="47"/>
                    </a:cubicBezTo>
                    <a:cubicBezTo>
                      <a:pt x="46" y="48"/>
                      <a:pt x="43" y="50"/>
                      <a:pt x="39" y="48"/>
                    </a:cubicBezTo>
                    <a:cubicBezTo>
                      <a:pt x="38" y="48"/>
                      <a:pt x="36" y="48"/>
                      <a:pt x="35" y="47"/>
                    </a:cubicBezTo>
                    <a:cubicBezTo>
                      <a:pt x="33" y="47"/>
                      <a:pt x="31" y="46"/>
                      <a:pt x="32" y="43"/>
                    </a:cubicBezTo>
                    <a:cubicBezTo>
                      <a:pt x="32" y="39"/>
                      <a:pt x="30" y="35"/>
                      <a:pt x="30" y="31"/>
                    </a:cubicBezTo>
                    <a:cubicBezTo>
                      <a:pt x="30" y="30"/>
                      <a:pt x="29" y="29"/>
                      <a:pt x="29" y="29"/>
                    </a:cubicBezTo>
                    <a:cubicBezTo>
                      <a:pt x="21" y="26"/>
                      <a:pt x="17" y="18"/>
                      <a:pt x="9" y="15"/>
                    </a:cubicBezTo>
                    <a:cubicBezTo>
                      <a:pt x="6" y="13"/>
                      <a:pt x="3" y="9"/>
                      <a:pt x="1" y="4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4" y="1"/>
                      <a:pt x="5" y="2"/>
                      <a:pt x="7" y="3"/>
                    </a:cubicBezTo>
                    <a:cubicBezTo>
                      <a:pt x="8" y="4"/>
                      <a:pt x="9" y="4"/>
                      <a:pt x="10" y="4"/>
                    </a:cubicBezTo>
                    <a:cubicBezTo>
                      <a:pt x="12" y="3"/>
                      <a:pt x="13" y="4"/>
                      <a:pt x="15" y="6"/>
                    </a:cubicBezTo>
                    <a:cubicBezTo>
                      <a:pt x="17" y="9"/>
                      <a:pt x="21" y="11"/>
                      <a:pt x="24" y="14"/>
                    </a:cubicBezTo>
                    <a:cubicBezTo>
                      <a:pt x="26" y="15"/>
                      <a:pt x="28" y="15"/>
                      <a:pt x="29" y="14"/>
                    </a:cubicBezTo>
                    <a:cubicBezTo>
                      <a:pt x="31" y="13"/>
                      <a:pt x="32" y="12"/>
                      <a:pt x="34" y="12"/>
                    </a:cubicBezTo>
                    <a:cubicBezTo>
                      <a:pt x="35" y="11"/>
                      <a:pt x="37" y="11"/>
                      <a:pt x="38" y="10"/>
                    </a:cubicBezTo>
                    <a:cubicBezTo>
                      <a:pt x="38" y="17"/>
                      <a:pt x="42" y="10"/>
                      <a:pt x="43" y="12"/>
                    </a:cubicBezTo>
                    <a:cubicBezTo>
                      <a:pt x="45" y="18"/>
                      <a:pt x="37" y="21"/>
                      <a:pt x="37" y="28"/>
                    </a:cubicBezTo>
                    <a:cubicBezTo>
                      <a:pt x="43" y="22"/>
                      <a:pt x="45" y="27"/>
                      <a:pt x="47" y="30"/>
                    </a:cubicBezTo>
                    <a:cubicBezTo>
                      <a:pt x="50" y="33"/>
                      <a:pt x="51" y="36"/>
                      <a:pt x="55" y="35"/>
                    </a:cubicBezTo>
                    <a:cubicBezTo>
                      <a:pt x="57" y="34"/>
                      <a:pt x="58" y="35"/>
                      <a:pt x="58" y="37"/>
                    </a:cubicBezTo>
                    <a:cubicBezTo>
                      <a:pt x="57" y="38"/>
                      <a:pt x="57" y="39"/>
                      <a:pt x="57" y="40"/>
                    </a:cubicBezTo>
                    <a:cubicBezTo>
                      <a:pt x="57" y="41"/>
                      <a:pt x="57" y="43"/>
                      <a:pt x="58" y="43"/>
                    </a:cubicBezTo>
                    <a:cubicBezTo>
                      <a:pt x="60" y="44"/>
                      <a:pt x="60" y="42"/>
                      <a:pt x="61" y="42"/>
                    </a:cubicBezTo>
                    <a:cubicBezTo>
                      <a:pt x="64" y="38"/>
                      <a:pt x="67" y="36"/>
                      <a:pt x="72" y="35"/>
                    </a:cubicBezTo>
                    <a:cubicBezTo>
                      <a:pt x="83" y="33"/>
                      <a:pt x="86" y="20"/>
                      <a:pt x="79" y="11"/>
                    </a:cubicBezTo>
                    <a:cubicBezTo>
                      <a:pt x="78" y="9"/>
                      <a:pt x="76" y="8"/>
                      <a:pt x="79" y="6"/>
                    </a:cubicBezTo>
                    <a:cubicBezTo>
                      <a:pt x="83" y="9"/>
                      <a:pt x="88" y="11"/>
                      <a:pt x="93" y="13"/>
                    </a:cubicBezTo>
                    <a:cubicBezTo>
                      <a:pt x="94" y="14"/>
                      <a:pt x="96" y="14"/>
                      <a:pt x="96" y="15"/>
                    </a:cubicBezTo>
                    <a:cubicBezTo>
                      <a:pt x="99" y="20"/>
                      <a:pt x="102" y="17"/>
                      <a:pt x="105" y="14"/>
                    </a:cubicBezTo>
                    <a:cubicBezTo>
                      <a:pt x="106" y="13"/>
                      <a:pt x="108" y="11"/>
                      <a:pt x="110" y="10"/>
                    </a:cubicBezTo>
                    <a:cubicBezTo>
                      <a:pt x="111" y="9"/>
                      <a:pt x="113" y="8"/>
                      <a:pt x="114" y="6"/>
                    </a:cubicBezTo>
                    <a:cubicBezTo>
                      <a:pt x="115" y="6"/>
                      <a:pt x="115" y="6"/>
                      <a:pt x="115" y="6"/>
                    </a:cubicBezTo>
                    <a:close/>
                  </a:path>
                </a:pathLst>
              </a:custGeom>
              <a:solidFill>
                <a:srgbClr val="A19E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7" name="Freeform 974"/>
              <p:cNvSpPr>
                <a:spLocks/>
              </p:cNvSpPr>
              <p:nvPr/>
            </p:nvSpPr>
            <p:spPr bwMode="auto">
              <a:xfrm>
                <a:off x="4484" y="1181"/>
                <a:ext cx="24" cy="46"/>
              </a:xfrm>
              <a:custGeom>
                <a:avLst/>
                <a:gdLst>
                  <a:gd name="T0" fmla="*/ 6 w 17"/>
                  <a:gd name="T1" fmla="*/ 3 h 32"/>
                  <a:gd name="T2" fmla="*/ 14 w 17"/>
                  <a:gd name="T3" fmla="*/ 3 h 32"/>
                  <a:gd name="T4" fmla="*/ 14 w 17"/>
                  <a:gd name="T5" fmla="*/ 18 h 32"/>
                  <a:gd name="T6" fmla="*/ 15 w 17"/>
                  <a:gd name="T7" fmla="*/ 24 h 32"/>
                  <a:gd name="T8" fmla="*/ 9 w 17"/>
                  <a:gd name="T9" fmla="*/ 32 h 32"/>
                  <a:gd name="T10" fmla="*/ 6 w 17"/>
                  <a:gd name="T11" fmla="*/ 32 h 32"/>
                  <a:gd name="T12" fmla="*/ 6 w 17"/>
                  <a:gd name="T13" fmla="*/ 32 h 32"/>
                  <a:gd name="T14" fmla="*/ 4 w 17"/>
                  <a:gd name="T15" fmla="*/ 30 h 32"/>
                  <a:gd name="T16" fmla="*/ 4 w 17"/>
                  <a:gd name="T17" fmla="*/ 22 h 32"/>
                  <a:gd name="T18" fmla="*/ 5 w 17"/>
                  <a:gd name="T19" fmla="*/ 18 h 32"/>
                  <a:gd name="T20" fmla="*/ 6 w 17"/>
                  <a:gd name="T21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32">
                    <a:moveTo>
                      <a:pt x="6" y="3"/>
                    </a:moveTo>
                    <a:cubicBezTo>
                      <a:pt x="9" y="0"/>
                      <a:pt x="11" y="2"/>
                      <a:pt x="14" y="3"/>
                    </a:cubicBezTo>
                    <a:cubicBezTo>
                      <a:pt x="15" y="8"/>
                      <a:pt x="14" y="13"/>
                      <a:pt x="14" y="18"/>
                    </a:cubicBezTo>
                    <a:cubicBezTo>
                      <a:pt x="14" y="20"/>
                      <a:pt x="14" y="22"/>
                      <a:pt x="15" y="24"/>
                    </a:cubicBezTo>
                    <a:cubicBezTo>
                      <a:pt x="17" y="30"/>
                      <a:pt x="16" y="32"/>
                      <a:pt x="9" y="32"/>
                    </a:cubicBezTo>
                    <a:cubicBezTo>
                      <a:pt x="8" y="32"/>
                      <a:pt x="7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1"/>
                      <a:pt x="5" y="30"/>
                      <a:pt x="4" y="30"/>
                    </a:cubicBezTo>
                    <a:cubicBezTo>
                      <a:pt x="3" y="27"/>
                      <a:pt x="0" y="25"/>
                      <a:pt x="4" y="22"/>
                    </a:cubicBezTo>
                    <a:cubicBezTo>
                      <a:pt x="5" y="21"/>
                      <a:pt x="5" y="20"/>
                      <a:pt x="5" y="18"/>
                    </a:cubicBezTo>
                    <a:cubicBezTo>
                      <a:pt x="5" y="13"/>
                      <a:pt x="5" y="8"/>
                      <a:pt x="6" y="3"/>
                    </a:cubicBezTo>
                    <a:close/>
                  </a:path>
                </a:pathLst>
              </a:custGeom>
              <a:solidFill>
                <a:srgbClr val="BEBA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8" name="Freeform 975"/>
              <p:cNvSpPr>
                <a:spLocks/>
              </p:cNvSpPr>
              <p:nvPr/>
            </p:nvSpPr>
            <p:spPr bwMode="auto">
              <a:xfrm>
                <a:off x="4476" y="1218"/>
                <a:ext cx="52" cy="23"/>
              </a:xfrm>
              <a:custGeom>
                <a:avLst/>
                <a:gdLst>
                  <a:gd name="T0" fmla="*/ 11 w 36"/>
                  <a:gd name="T1" fmla="*/ 6 h 16"/>
                  <a:gd name="T2" fmla="*/ 19 w 36"/>
                  <a:gd name="T3" fmla="*/ 8 h 16"/>
                  <a:gd name="T4" fmla="*/ 29 w 36"/>
                  <a:gd name="T5" fmla="*/ 6 h 16"/>
                  <a:gd name="T6" fmla="*/ 31 w 36"/>
                  <a:gd name="T7" fmla="*/ 4 h 16"/>
                  <a:gd name="T8" fmla="*/ 32 w 36"/>
                  <a:gd name="T9" fmla="*/ 0 h 16"/>
                  <a:gd name="T10" fmla="*/ 31 w 36"/>
                  <a:gd name="T11" fmla="*/ 7 h 16"/>
                  <a:gd name="T12" fmla="*/ 28 w 36"/>
                  <a:gd name="T13" fmla="*/ 11 h 16"/>
                  <a:gd name="T14" fmla="*/ 11 w 36"/>
                  <a:gd name="T15" fmla="*/ 12 h 16"/>
                  <a:gd name="T16" fmla="*/ 8 w 36"/>
                  <a:gd name="T17" fmla="*/ 12 h 16"/>
                  <a:gd name="T18" fmla="*/ 3 w 36"/>
                  <a:gd name="T19" fmla="*/ 11 h 16"/>
                  <a:gd name="T20" fmla="*/ 2 w 36"/>
                  <a:gd name="T21" fmla="*/ 6 h 16"/>
                  <a:gd name="T22" fmla="*/ 6 w 36"/>
                  <a:gd name="T23" fmla="*/ 5 h 16"/>
                  <a:gd name="T24" fmla="*/ 11 w 36"/>
                  <a:gd name="T25" fmla="*/ 6 h 16"/>
                  <a:gd name="T26" fmla="*/ 11 w 36"/>
                  <a:gd name="T27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16">
                    <a:moveTo>
                      <a:pt x="11" y="6"/>
                    </a:moveTo>
                    <a:cubicBezTo>
                      <a:pt x="13" y="9"/>
                      <a:pt x="16" y="9"/>
                      <a:pt x="19" y="8"/>
                    </a:cubicBezTo>
                    <a:cubicBezTo>
                      <a:pt x="22" y="6"/>
                      <a:pt x="25" y="4"/>
                      <a:pt x="29" y="6"/>
                    </a:cubicBezTo>
                    <a:cubicBezTo>
                      <a:pt x="30" y="7"/>
                      <a:pt x="31" y="5"/>
                      <a:pt x="31" y="4"/>
                    </a:cubicBezTo>
                    <a:cubicBezTo>
                      <a:pt x="31" y="3"/>
                      <a:pt x="31" y="1"/>
                      <a:pt x="32" y="0"/>
                    </a:cubicBezTo>
                    <a:cubicBezTo>
                      <a:pt x="36" y="3"/>
                      <a:pt x="35" y="4"/>
                      <a:pt x="31" y="7"/>
                    </a:cubicBezTo>
                    <a:cubicBezTo>
                      <a:pt x="30" y="8"/>
                      <a:pt x="29" y="10"/>
                      <a:pt x="28" y="11"/>
                    </a:cubicBezTo>
                    <a:cubicBezTo>
                      <a:pt x="23" y="16"/>
                      <a:pt x="17" y="16"/>
                      <a:pt x="11" y="12"/>
                    </a:cubicBezTo>
                    <a:cubicBezTo>
                      <a:pt x="10" y="12"/>
                      <a:pt x="9" y="12"/>
                      <a:pt x="8" y="12"/>
                    </a:cubicBezTo>
                    <a:cubicBezTo>
                      <a:pt x="6" y="13"/>
                      <a:pt x="4" y="12"/>
                      <a:pt x="3" y="11"/>
                    </a:cubicBezTo>
                    <a:cubicBezTo>
                      <a:pt x="2" y="10"/>
                      <a:pt x="0" y="8"/>
                      <a:pt x="2" y="6"/>
                    </a:cubicBezTo>
                    <a:cubicBezTo>
                      <a:pt x="3" y="5"/>
                      <a:pt x="4" y="4"/>
                      <a:pt x="6" y="5"/>
                    </a:cubicBezTo>
                    <a:cubicBezTo>
                      <a:pt x="8" y="5"/>
                      <a:pt x="9" y="7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lose/>
                  </a:path>
                </a:pathLst>
              </a:custGeom>
              <a:solidFill>
                <a:srgbClr val="443E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29" name="Freeform 976"/>
              <p:cNvSpPr>
                <a:spLocks/>
              </p:cNvSpPr>
              <p:nvPr/>
            </p:nvSpPr>
            <p:spPr bwMode="auto">
              <a:xfrm>
                <a:off x="4566" y="1199"/>
                <a:ext cx="9" cy="8"/>
              </a:xfrm>
              <a:custGeom>
                <a:avLst/>
                <a:gdLst>
                  <a:gd name="T0" fmla="*/ 6 w 6"/>
                  <a:gd name="T1" fmla="*/ 0 h 5"/>
                  <a:gd name="T2" fmla="*/ 2 w 6"/>
                  <a:gd name="T3" fmla="*/ 4 h 5"/>
                  <a:gd name="T4" fmla="*/ 2 w 6"/>
                  <a:gd name="T5" fmla="*/ 1 h 5"/>
                  <a:gd name="T6" fmla="*/ 6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0"/>
                    </a:moveTo>
                    <a:cubicBezTo>
                      <a:pt x="6" y="3"/>
                      <a:pt x="5" y="5"/>
                      <a:pt x="2" y="4"/>
                    </a:cubicBezTo>
                    <a:cubicBezTo>
                      <a:pt x="0" y="3"/>
                      <a:pt x="1" y="2"/>
                      <a:pt x="2" y="1"/>
                    </a:cubicBezTo>
                    <a:cubicBezTo>
                      <a:pt x="4" y="1"/>
                      <a:pt x="5" y="1"/>
                      <a:pt x="6" y="0"/>
                    </a:cubicBezTo>
                    <a:close/>
                  </a:path>
                </a:pathLst>
              </a:custGeom>
              <a:solidFill>
                <a:srgbClr val="7975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0" name="Freeform 977"/>
              <p:cNvSpPr>
                <a:spLocks/>
              </p:cNvSpPr>
              <p:nvPr/>
            </p:nvSpPr>
            <p:spPr bwMode="auto">
              <a:xfrm>
                <a:off x="4420" y="1186"/>
                <a:ext cx="39" cy="29"/>
              </a:xfrm>
              <a:custGeom>
                <a:avLst/>
                <a:gdLst>
                  <a:gd name="T0" fmla="*/ 27 w 27"/>
                  <a:gd name="T1" fmla="*/ 15 h 20"/>
                  <a:gd name="T2" fmla="*/ 22 w 27"/>
                  <a:gd name="T3" fmla="*/ 19 h 20"/>
                  <a:gd name="T4" fmla="*/ 18 w 27"/>
                  <a:gd name="T5" fmla="*/ 19 h 20"/>
                  <a:gd name="T6" fmla="*/ 7 w 27"/>
                  <a:gd name="T7" fmla="*/ 10 h 20"/>
                  <a:gd name="T8" fmla="*/ 2 w 27"/>
                  <a:gd name="T9" fmla="*/ 7 h 20"/>
                  <a:gd name="T10" fmla="*/ 0 w 27"/>
                  <a:gd name="T11" fmla="*/ 6 h 20"/>
                  <a:gd name="T12" fmla="*/ 7 w 27"/>
                  <a:gd name="T13" fmla="*/ 1 h 20"/>
                  <a:gd name="T14" fmla="*/ 8 w 27"/>
                  <a:gd name="T15" fmla="*/ 1 h 20"/>
                  <a:gd name="T16" fmla="*/ 10 w 27"/>
                  <a:gd name="T17" fmla="*/ 2 h 20"/>
                  <a:gd name="T18" fmla="*/ 14 w 27"/>
                  <a:gd name="T19" fmla="*/ 6 h 20"/>
                  <a:gd name="T20" fmla="*/ 20 w 27"/>
                  <a:gd name="T21" fmla="*/ 16 h 20"/>
                  <a:gd name="T22" fmla="*/ 27 w 27"/>
                  <a:gd name="T23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20">
                    <a:moveTo>
                      <a:pt x="27" y="15"/>
                    </a:moveTo>
                    <a:cubicBezTo>
                      <a:pt x="25" y="16"/>
                      <a:pt x="24" y="18"/>
                      <a:pt x="22" y="19"/>
                    </a:cubicBezTo>
                    <a:cubicBezTo>
                      <a:pt x="21" y="19"/>
                      <a:pt x="19" y="20"/>
                      <a:pt x="18" y="19"/>
                    </a:cubicBezTo>
                    <a:cubicBezTo>
                      <a:pt x="14" y="16"/>
                      <a:pt x="10" y="14"/>
                      <a:pt x="7" y="10"/>
                    </a:cubicBezTo>
                    <a:cubicBezTo>
                      <a:pt x="6" y="8"/>
                      <a:pt x="5" y="7"/>
                      <a:pt x="2" y="7"/>
                    </a:cubicBezTo>
                    <a:cubicBezTo>
                      <a:pt x="1" y="7"/>
                      <a:pt x="1" y="6"/>
                      <a:pt x="0" y="6"/>
                    </a:cubicBezTo>
                    <a:cubicBezTo>
                      <a:pt x="2" y="5"/>
                      <a:pt x="6" y="5"/>
                      <a:pt x="7" y="1"/>
                    </a:cubicBezTo>
                    <a:cubicBezTo>
                      <a:pt x="7" y="0"/>
                      <a:pt x="8" y="0"/>
                      <a:pt x="8" y="1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8" y="6"/>
                      <a:pt x="12" y="5"/>
                      <a:pt x="14" y="6"/>
                    </a:cubicBezTo>
                    <a:cubicBezTo>
                      <a:pt x="18" y="8"/>
                      <a:pt x="20" y="11"/>
                      <a:pt x="20" y="16"/>
                    </a:cubicBezTo>
                    <a:cubicBezTo>
                      <a:pt x="22" y="13"/>
                      <a:pt x="24" y="10"/>
                      <a:pt x="27" y="15"/>
                    </a:cubicBezTo>
                    <a:close/>
                  </a:path>
                </a:pathLst>
              </a:custGeom>
              <a:solidFill>
                <a:srgbClr val="5453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1" name="Freeform 978"/>
              <p:cNvSpPr>
                <a:spLocks/>
              </p:cNvSpPr>
              <p:nvPr/>
            </p:nvSpPr>
            <p:spPr bwMode="auto">
              <a:xfrm>
                <a:off x="4455" y="1254"/>
                <a:ext cx="42" cy="13"/>
              </a:xfrm>
              <a:custGeom>
                <a:avLst/>
                <a:gdLst>
                  <a:gd name="T0" fmla="*/ 8 w 29"/>
                  <a:gd name="T1" fmla="*/ 4 h 9"/>
                  <a:gd name="T2" fmla="*/ 21 w 29"/>
                  <a:gd name="T3" fmla="*/ 1 h 9"/>
                  <a:gd name="T4" fmla="*/ 29 w 29"/>
                  <a:gd name="T5" fmla="*/ 2 h 9"/>
                  <a:gd name="T6" fmla="*/ 23 w 29"/>
                  <a:gd name="T7" fmla="*/ 7 h 9"/>
                  <a:gd name="T8" fmla="*/ 3 w 29"/>
                  <a:gd name="T9" fmla="*/ 9 h 9"/>
                  <a:gd name="T10" fmla="*/ 0 w 29"/>
                  <a:gd name="T11" fmla="*/ 8 h 9"/>
                  <a:gd name="T12" fmla="*/ 0 w 29"/>
                  <a:gd name="T13" fmla="*/ 8 h 9"/>
                  <a:gd name="T14" fmla="*/ 8 w 29"/>
                  <a:gd name="T1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9">
                    <a:moveTo>
                      <a:pt x="8" y="4"/>
                    </a:moveTo>
                    <a:cubicBezTo>
                      <a:pt x="12" y="3"/>
                      <a:pt x="16" y="2"/>
                      <a:pt x="21" y="1"/>
                    </a:cubicBezTo>
                    <a:cubicBezTo>
                      <a:pt x="23" y="0"/>
                      <a:pt x="26" y="0"/>
                      <a:pt x="29" y="2"/>
                    </a:cubicBezTo>
                    <a:cubicBezTo>
                      <a:pt x="28" y="5"/>
                      <a:pt x="25" y="6"/>
                      <a:pt x="23" y="7"/>
                    </a:cubicBezTo>
                    <a:cubicBezTo>
                      <a:pt x="16" y="9"/>
                      <a:pt x="10" y="9"/>
                      <a:pt x="3" y="9"/>
                    </a:cubicBezTo>
                    <a:cubicBezTo>
                      <a:pt x="2" y="9"/>
                      <a:pt x="1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" y="7"/>
                      <a:pt x="6" y="7"/>
                      <a:pt x="8" y="4"/>
                    </a:cubicBezTo>
                    <a:close/>
                  </a:path>
                </a:pathLst>
              </a:custGeom>
              <a:solidFill>
                <a:srgbClr val="5B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2" name="Freeform 979"/>
              <p:cNvSpPr>
                <a:spLocks/>
              </p:cNvSpPr>
              <p:nvPr/>
            </p:nvSpPr>
            <p:spPr bwMode="auto">
              <a:xfrm>
                <a:off x="4958" y="3373"/>
                <a:ext cx="7" cy="7"/>
              </a:xfrm>
              <a:custGeom>
                <a:avLst/>
                <a:gdLst>
                  <a:gd name="T0" fmla="*/ 3 w 5"/>
                  <a:gd name="T1" fmla="*/ 0 h 5"/>
                  <a:gd name="T2" fmla="*/ 5 w 5"/>
                  <a:gd name="T3" fmla="*/ 4 h 5"/>
                  <a:gd name="T4" fmla="*/ 0 w 5"/>
                  <a:gd name="T5" fmla="*/ 3 h 5"/>
                  <a:gd name="T6" fmla="*/ 3 w 5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4" y="1"/>
                      <a:pt x="5" y="2"/>
                      <a:pt x="5" y="4"/>
                    </a:cubicBezTo>
                    <a:cubicBezTo>
                      <a:pt x="3" y="5"/>
                      <a:pt x="2" y="3"/>
                      <a:pt x="0" y="3"/>
                    </a:cubicBezTo>
                    <a:cubicBezTo>
                      <a:pt x="0" y="1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3636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3" name="Freeform 980"/>
              <p:cNvSpPr>
                <a:spLocks/>
              </p:cNvSpPr>
              <p:nvPr/>
            </p:nvSpPr>
            <p:spPr bwMode="auto">
              <a:xfrm>
                <a:off x="4455" y="1256"/>
                <a:ext cx="91" cy="69"/>
              </a:xfrm>
              <a:custGeom>
                <a:avLst/>
                <a:gdLst>
                  <a:gd name="T0" fmla="*/ 0 w 63"/>
                  <a:gd name="T1" fmla="*/ 7 h 48"/>
                  <a:gd name="T2" fmla="*/ 29 w 63"/>
                  <a:gd name="T3" fmla="*/ 1 h 48"/>
                  <a:gd name="T4" fmla="*/ 34 w 63"/>
                  <a:gd name="T5" fmla="*/ 1 h 48"/>
                  <a:gd name="T6" fmla="*/ 59 w 63"/>
                  <a:gd name="T7" fmla="*/ 1 h 48"/>
                  <a:gd name="T8" fmla="*/ 61 w 63"/>
                  <a:gd name="T9" fmla="*/ 6 h 48"/>
                  <a:gd name="T10" fmla="*/ 52 w 63"/>
                  <a:gd name="T11" fmla="*/ 18 h 48"/>
                  <a:gd name="T12" fmla="*/ 46 w 63"/>
                  <a:gd name="T13" fmla="*/ 23 h 48"/>
                  <a:gd name="T14" fmla="*/ 38 w 63"/>
                  <a:gd name="T15" fmla="*/ 27 h 48"/>
                  <a:gd name="T16" fmla="*/ 37 w 63"/>
                  <a:gd name="T17" fmla="*/ 36 h 48"/>
                  <a:gd name="T18" fmla="*/ 37 w 63"/>
                  <a:gd name="T19" fmla="*/ 40 h 48"/>
                  <a:gd name="T20" fmla="*/ 37 w 63"/>
                  <a:gd name="T21" fmla="*/ 42 h 48"/>
                  <a:gd name="T22" fmla="*/ 35 w 63"/>
                  <a:gd name="T23" fmla="*/ 45 h 48"/>
                  <a:gd name="T24" fmla="*/ 35 w 63"/>
                  <a:gd name="T25" fmla="*/ 46 h 48"/>
                  <a:gd name="T26" fmla="*/ 34 w 63"/>
                  <a:gd name="T27" fmla="*/ 45 h 48"/>
                  <a:gd name="T28" fmla="*/ 27 w 63"/>
                  <a:gd name="T29" fmla="*/ 40 h 48"/>
                  <a:gd name="T30" fmla="*/ 27 w 63"/>
                  <a:gd name="T31" fmla="*/ 43 h 48"/>
                  <a:gd name="T32" fmla="*/ 24 w 63"/>
                  <a:gd name="T33" fmla="*/ 48 h 48"/>
                  <a:gd name="T34" fmla="*/ 17 w 63"/>
                  <a:gd name="T35" fmla="*/ 45 h 48"/>
                  <a:gd name="T36" fmla="*/ 23 w 63"/>
                  <a:gd name="T37" fmla="*/ 40 h 48"/>
                  <a:gd name="T38" fmla="*/ 22 w 63"/>
                  <a:gd name="T39" fmla="*/ 26 h 48"/>
                  <a:gd name="T40" fmla="*/ 16 w 63"/>
                  <a:gd name="T41" fmla="*/ 21 h 48"/>
                  <a:gd name="T42" fmla="*/ 13 w 63"/>
                  <a:gd name="T43" fmla="*/ 19 h 48"/>
                  <a:gd name="T44" fmla="*/ 9 w 63"/>
                  <a:gd name="T45" fmla="*/ 17 h 48"/>
                  <a:gd name="T46" fmla="*/ 8 w 63"/>
                  <a:gd name="T47" fmla="*/ 14 h 48"/>
                  <a:gd name="T48" fmla="*/ 12 w 63"/>
                  <a:gd name="T49" fmla="*/ 13 h 48"/>
                  <a:gd name="T50" fmla="*/ 15 w 63"/>
                  <a:gd name="T51" fmla="*/ 15 h 48"/>
                  <a:gd name="T52" fmla="*/ 23 w 63"/>
                  <a:gd name="T53" fmla="*/ 14 h 48"/>
                  <a:gd name="T54" fmla="*/ 35 w 63"/>
                  <a:gd name="T55" fmla="*/ 13 h 48"/>
                  <a:gd name="T56" fmla="*/ 44 w 63"/>
                  <a:gd name="T57" fmla="*/ 12 h 48"/>
                  <a:gd name="T58" fmla="*/ 47 w 63"/>
                  <a:gd name="T59" fmla="*/ 9 h 48"/>
                  <a:gd name="T60" fmla="*/ 39 w 63"/>
                  <a:gd name="T61" fmla="*/ 10 h 48"/>
                  <a:gd name="T62" fmla="*/ 26 w 63"/>
                  <a:gd name="T63" fmla="*/ 13 h 48"/>
                  <a:gd name="T64" fmla="*/ 24 w 63"/>
                  <a:gd name="T65" fmla="*/ 13 h 48"/>
                  <a:gd name="T66" fmla="*/ 12 w 63"/>
                  <a:gd name="T67" fmla="*/ 11 h 48"/>
                  <a:gd name="T68" fmla="*/ 6 w 63"/>
                  <a:gd name="T69" fmla="*/ 13 h 48"/>
                  <a:gd name="T70" fmla="*/ 0 w 63"/>
                  <a:gd name="T71" fmla="*/ 9 h 48"/>
                  <a:gd name="T72" fmla="*/ 0 w 63"/>
                  <a:gd name="T73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3" h="48">
                    <a:moveTo>
                      <a:pt x="0" y="7"/>
                    </a:moveTo>
                    <a:cubicBezTo>
                      <a:pt x="10" y="6"/>
                      <a:pt x="20" y="7"/>
                      <a:pt x="29" y="1"/>
                    </a:cubicBezTo>
                    <a:cubicBezTo>
                      <a:pt x="31" y="2"/>
                      <a:pt x="32" y="0"/>
                      <a:pt x="34" y="1"/>
                    </a:cubicBezTo>
                    <a:cubicBezTo>
                      <a:pt x="43" y="4"/>
                      <a:pt x="51" y="2"/>
                      <a:pt x="59" y="1"/>
                    </a:cubicBezTo>
                    <a:cubicBezTo>
                      <a:pt x="63" y="2"/>
                      <a:pt x="63" y="4"/>
                      <a:pt x="61" y="6"/>
                    </a:cubicBezTo>
                    <a:cubicBezTo>
                      <a:pt x="57" y="10"/>
                      <a:pt x="55" y="14"/>
                      <a:pt x="52" y="18"/>
                    </a:cubicBezTo>
                    <a:cubicBezTo>
                      <a:pt x="51" y="21"/>
                      <a:pt x="49" y="22"/>
                      <a:pt x="46" y="23"/>
                    </a:cubicBezTo>
                    <a:cubicBezTo>
                      <a:pt x="43" y="24"/>
                      <a:pt x="41" y="26"/>
                      <a:pt x="38" y="27"/>
                    </a:cubicBezTo>
                    <a:cubicBezTo>
                      <a:pt x="37" y="30"/>
                      <a:pt x="38" y="33"/>
                      <a:pt x="37" y="36"/>
                    </a:cubicBezTo>
                    <a:cubicBezTo>
                      <a:pt x="35" y="37"/>
                      <a:pt x="36" y="39"/>
                      <a:pt x="37" y="40"/>
                    </a:cubicBezTo>
                    <a:cubicBezTo>
                      <a:pt x="37" y="41"/>
                      <a:pt x="37" y="42"/>
                      <a:pt x="37" y="42"/>
                    </a:cubicBezTo>
                    <a:cubicBezTo>
                      <a:pt x="37" y="43"/>
                      <a:pt x="36" y="44"/>
                      <a:pt x="35" y="45"/>
                    </a:cubicBezTo>
                    <a:cubicBezTo>
                      <a:pt x="35" y="45"/>
                      <a:pt x="35" y="46"/>
                      <a:pt x="35" y="46"/>
                    </a:cubicBezTo>
                    <a:cubicBezTo>
                      <a:pt x="35" y="46"/>
                      <a:pt x="34" y="45"/>
                      <a:pt x="34" y="45"/>
                    </a:cubicBezTo>
                    <a:cubicBezTo>
                      <a:pt x="30" y="46"/>
                      <a:pt x="29" y="43"/>
                      <a:pt x="27" y="40"/>
                    </a:cubicBezTo>
                    <a:cubicBezTo>
                      <a:pt x="26" y="41"/>
                      <a:pt x="26" y="42"/>
                      <a:pt x="27" y="43"/>
                    </a:cubicBezTo>
                    <a:cubicBezTo>
                      <a:pt x="29" y="46"/>
                      <a:pt x="27" y="48"/>
                      <a:pt x="24" y="48"/>
                    </a:cubicBezTo>
                    <a:cubicBezTo>
                      <a:pt x="22" y="48"/>
                      <a:pt x="19" y="48"/>
                      <a:pt x="17" y="45"/>
                    </a:cubicBezTo>
                    <a:cubicBezTo>
                      <a:pt x="21" y="46"/>
                      <a:pt x="23" y="44"/>
                      <a:pt x="23" y="40"/>
                    </a:cubicBezTo>
                    <a:cubicBezTo>
                      <a:pt x="22" y="35"/>
                      <a:pt x="24" y="30"/>
                      <a:pt x="22" y="26"/>
                    </a:cubicBezTo>
                    <a:cubicBezTo>
                      <a:pt x="20" y="25"/>
                      <a:pt x="16" y="25"/>
                      <a:pt x="16" y="21"/>
                    </a:cubicBezTo>
                    <a:cubicBezTo>
                      <a:pt x="16" y="20"/>
                      <a:pt x="14" y="20"/>
                      <a:pt x="13" y="19"/>
                    </a:cubicBezTo>
                    <a:cubicBezTo>
                      <a:pt x="12" y="19"/>
                      <a:pt x="11" y="18"/>
                      <a:pt x="9" y="17"/>
                    </a:cubicBezTo>
                    <a:cubicBezTo>
                      <a:pt x="9" y="16"/>
                      <a:pt x="8" y="15"/>
                      <a:pt x="8" y="14"/>
                    </a:cubicBezTo>
                    <a:cubicBezTo>
                      <a:pt x="9" y="13"/>
                      <a:pt x="10" y="13"/>
                      <a:pt x="12" y="13"/>
                    </a:cubicBezTo>
                    <a:cubicBezTo>
                      <a:pt x="13" y="13"/>
                      <a:pt x="14" y="15"/>
                      <a:pt x="15" y="15"/>
                    </a:cubicBezTo>
                    <a:cubicBezTo>
                      <a:pt x="18" y="17"/>
                      <a:pt x="20" y="18"/>
                      <a:pt x="23" y="14"/>
                    </a:cubicBezTo>
                    <a:cubicBezTo>
                      <a:pt x="25" y="12"/>
                      <a:pt x="32" y="12"/>
                      <a:pt x="35" y="13"/>
                    </a:cubicBezTo>
                    <a:cubicBezTo>
                      <a:pt x="40" y="16"/>
                      <a:pt x="40" y="16"/>
                      <a:pt x="44" y="12"/>
                    </a:cubicBezTo>
                    <a:cubicBezTo>
                      <a:pt x="45" y="11"/>
                      <a:pt x="46" y="11"/>
                      <a:pt x="47" y="9"/>
                    </a:cubicBezTo>
                    <a:cubicBezTo>
                      <a:pt x="44" y="9"/>
                      <a:pt x="41" y="9"/>
                      <a:pt x="39" y="10"/>
                    </a:cubicBezTo>
                    <a:cubicBezTo>
                      <a:pt x="35" y="13"/>
                      <a:pt x="31" y="12"/>
                      <a:pt x="26" y="13"/>
                    </a:cubicBezTo>
                    <a:cubicBezTo>
                      <a:pt x="26" y="13"/>
                      <a:pt x="25" y="13"/>
                      <a:pt x="24" y="13"/>
                    </a:cubicBezTo>
                    <a:cubicBezTo>
                      <a:pt x="20" y="10"/>
                      <a:pt x="16" y="11"/>
                      <a:pt x="12" y="11"/>
                    </a:cubicBezTo>
                    <a:cubicBezTo>
                      <a:pt x="10" y="11"/>
                      <a:pt x="8" y="12"/>
                      <a:pt x="6" y="13"/>
                    </a:cubicBezTo>
                    <a:cubicBezTo>
                      <a:pt x="4" y="11"/>
                      <a:pt x="2" y="10"/>
                      <a:pt x="0" y="9"/>
                    </a:cubicBezTo>
                    <a:cubicBezTo>
                      <a:pt x="0" y="8"/>
                      <a:pt x="0" y="8"/>
                      <a:pt x="0" y="7"/>
                    </a:cubicBezTo>
                    <a:close/>
                  </a:path>
                </a:pathLst>
              </a:custGeom>
              <a:solidFill>
                <a:srgbClr val="2B2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4" name="Freeform 981"/>
              <p:cNvSpPr>
                <a:spLocks/>
              </p:cNvSpPr>
              <p:nvPr/>
            </p:nvSpPr>
            <p:spPr bwMode="auto">
              <a:xfrm>
                <a:off x="4481" y="1315"/>
                <a:ext cx="65" cy="88"/>
              </a:xfrm>
              <a:custGeom>
                <a:avLst/>
                <a:gdLst>
                  <a:gd name="T0" fmla="*/ 7 w 45"/>
                  <a:gd name="T1" fmla="*/ 51 h 61"/>
                  <a:gd name="T2" fmla="*/ 2 w 45"/>
                  <a:gd name="T3" fmla="*/ 32 h 61"/>
                  <a:gd name="T4" fmla="*/ 3 w 45"/>
                  <a:gd name="T5" fmla="*/ 27 h 61"/>
                  <a:gd name="T6" fmla="*/ 21 w 45"/>
                  <a:gd name="T7" fmla="*/ 15 h 61"/>
                  <a:gd name="T8" fmla="*/ 34 w 45"/>
                  <a:gd name="T9" fmla="*/ 5 h 61"/>
                  <a:gd name="T10" fmla="*/ 42 w 45"/>
                  <a:gd name="T11" fmla="*/ 1 h 61"/>
                  <a:gd name="T12" fmla="*/ 45 w 45"/>
                  <a:gd name="T13" fmla="*/ 1 h 61"/>
                  <a:gd name="T14" fmla="*/ 44 w 45"/>
                  <a:gd name="T15" fmla="*/ 4 h 61"/>
                  <a:gd name="T16" fmla="*/ 35 w 45"/>
                  <a:gd name="T17" fmla="*/ 14 h 61"/>
                  <a:gd name="T18" fmla="*/ 24 w 45"/>
                  <a:gd name="T19" fmla="*/ 35 h 61"/>
                  <a:gd name="T20" fmla="*/ 20 w 45"/>
                  <a:gd name="T21" fmla="*/ 56 h 61"/>
                  <a:gd name="T22" fmla="*/ 15 w 45"/>
                  <a:gd name="T23" fmla="*/ 58 h 61"/>
                  <a:gd name="T24" fmla="*/ 3 w 45"/>
                  <a:gd name="T25" fmla="*/ 52 h 61"/>
                  <a:gd name="T26" fmla="*/ 0 w 45"/>
                  <a:gd name="T27" fmla="*/ 47 h 61"/>
                  <a:gd name="T28" fmla="*/ 1 w 45"/>
                  <a:gd name="T29" fmla="*/ 45 h 61"/>
                  <a:gd name="T30" fmla="*/ 3 w 45"/>
                  <a:gd name="T31" fmla="*/ 47 h 61"/>
                  <a:gd name="T32" fmla="*/ 7 w 45"/>
                  <a:gd name="T33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61">
                    <a:moveTo>
                      <a:pt x="7" y="51"/>
                    </a:moveTo>
                    <a:cubicBezTo>
                      <a:pt x="3" y="45"/>
                      <a:pt x="3" y="38"/>
                      <a:pt x="2" y="32"/>
                    </a:cubicBezTo>
                    <a:cubicBezTo>
                      <a:pt x="1" y="30"/>
                      <a:pt x="2" y="29"/>
                      <a:pt x="3" y="27"/>
                    </a:cubicBezTo>
                    <a:cubicBezTo>
                      <a:pt x="9" y="23"/>
                      <a:pt x="15" y="19"/>
                      <a:pt x="21" y="15"/>
                    </a:cubicBezTo>
                    <a:cubicBezTo>
                      <a:pt x="26" y="13"/>
                      <a:pt x="30" y="9"/>
                      <a:pt x="34" y="5"/>
                    </a:cubicBezTo>
                    <a:cubicBezTo>
                      <a:pt x="36" y="3"/>
                      <a:pt x="39" y="1"/>
                      <a:pt x="42" y="1"/>
                    </a:cubicBezTo>
                    <a:cubicBezTo>
                      <a:pt x="43" y="1"/>
                      <a:pt x="44" y="0"/>
                      <a:pt x="45" y="1"/>
                    </a:cubicBezTo>
                    <a:cubicBezTo>
                      <a:pt x="45" y="2"/>
                      <a:pt x="45" y="3"/>
                      <a:pt x="44" y="4"/>
                    </a:cubicBezTo>
                    <a:cubicBezTo>
                      <a:pt x="40" y="6"/>
                      <a:pt x="39" y="11"/>
                      <a:pt x="35" y="14"/>
                    </a:cubicBezTo>
                    <a:cubicBezTo>
                      <a:pt x="27" y="19"/>
                      <a:pt x="26" y="27"/>
                      <a:pt x="24" y="35"/>
                    </a:cubicBezTo>
                    <a:cubicBezTo>
                      <a:pt x="22" y="42"/>
                      <a:pt x="21" y="49"/>
                      <a:pt x="20" y="56"/>
                    </a:cubicBezTo>
                    <a:cubicBezTo>
                      <a:pt x="19" y="60"/>
                      <a:pt x="18" y="61"/>
                      <a:pt x="15" y="58"/>
                    </a:cubicBezTo>
                    <a:cubicBezTo>
                      <a:pt x="12" y="55"/>
                      <a:pt x="7" y="54"/>
                      <a:pt x="3" y="52"/>
                    </a:cubicBezTo>
                    <a:cubicBezTo>
                      <a:pt x="1" y="51"/>
                      <a:pt x="0" y="50"/>
                      <a:pt x="0" y="47"/>
                    </a:cubicBezTo>
                    <a:cubicBezTo>
                      <a:pt x="0" y="46"/>
                      <a:pt x="0" y="46"/>
                      <a:pt x="1" y="45"/>
                    </a:cubicBezTo>
                    <a:cubicBezTo>
                      <a:pt x="3" y="45"/>
                      <a:pt x="3" y="46"/>
                      <a:pt x="3" y="47"/>
                    </a:cubicBezTo>
                    <a:cubicBezTo>
                      <a:pt x="3" y="49"/>
                      <a:pt x="5" y="50"/>
                      <a:pt x="7" y="51"/>
                    </a:cubicBezTo>
                    <a:close/>
                  </a:path>
                </a:pathLst>
              </a:custGeom>
              <a:solidFill>
                <a:srgbClr val="373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5" name="Freeform 982"/>
              <p:cNvSpPr>
                <a:spLocks/>
              </p:cNvSpPr>
              <p:nvPr/>
            </p:nvSpPr>
            <p:spPr bwMode="auto">
              <a:xfrm>
                <a:off x="4541" y="1308"/>
                <a:ext cx="51" cy="137"/>
              </a:xfrm>
              <a:custGeom>
                <a:avLst/>
                <a:gdLst>
                  <a:gd name="T0" fmla="*/ 26 w 35"/>
                  <a:gd name="T1" fmla="*/ 95 h 95"/>
                  <a:gd name="T2" fmla="*/ 22 w 35"/>
                  <a:gd name="T3" fmla="*/ 93 h 95"/>
                  <a:gd name="T4" fmla="*/ 18 w 35"/>
                  <a:gd name="T5" fmla="*/ 90 h 95"/>
                  <a:gd name="T6" fmla="*/ 22 w 35"/>
                  <a:gd name="T7" fmla="*/ 90 h 95"/>
                  <a:gd name="T8" fmla="*/ 14 w 35"/>
                  <a:gd name="T9" fmla="*/ 52 h 95"/>
                  <a:gd name="T10" fmla="*/ 11 w 35"/>
                  <a:gd name="T11" fmla="*/ 90 h 95"/>
                  <a:gd name="T12" fmla="*/ 4 w 35"/>
                  <a:gd name="T13" fmla="*/ 82 h 95"/>
                  <a:gd name="T14" fmla="*/ 4 w 35"/>
                  <a:gd name="T15" fmla="*/ 69 h 95"/>
                  <a:gd name="T16" fmla="*/ 2 w 35"/>
                  <a:gd name="T17" fmla="*/ 85 h 95"/>
                  <a:gd name="T18" fmla="*/ 1 w 35"/>
                  <a:gd name="T19" fmla="*/ 82 h 95"/>
                  <a:gd name="T20" fmla="*/ 3 w 35"/>
                  <a:gd name="T21" fmla="*/ 63 h 95"/>
                  <a:gd name="T22" fmla="*/ 3 w 35"/>
                  <a:gd name="T23" fmla="*/ 54 h 95"/>
                  <a:gd name="T24" fmla="*/ 10 w 35"/>
                  <a:gd name="T25" fmla="*/ 34 h 95"/>
                  <a:gd name="T26" fmla="*/ 11 w 35"/>
                  <a:gd name="T27" fmla="*/ 35 h 95"/>
                  <a:gd name="T28" fmla="*/ 7 w 35"/>
                  <a:gd name="T29" fmla="*/ 48 h 95"/>
                  <a:gd name="T30" fmla="*/ 5 w 35"/>
                  <a:gd name="T31" fmla="*/ 58 h 95"/>
                  <a:gd name="T32" fmla="*/ 5 w 35"/>
                  <a:gd name="T33" fmla="*/ 60 h 95"/>
                  <a:gd name="T34" fmla="*/ 6 w 35"/>
                  <a:gd name="T35" fmla="*/ 59 h 95"/>
                  <a:gd name="T36" fmla="*/ 8 w 35"/>
                  <a:gd name="T37" fmla="*/ 56 h 95"/>
                  <a:gd name="T38" fmla="*/ 5 w 35"/>
                  <a:gd name="T39" fmla="*/ 58 h 95"/>
                  <a:gd name="T40" fmla="*/ 7 w 35"/>
                  <a:gd name="T41" fmla="*/ 48 h 95"/>
                  <a:gd name="T42" fmla="*/ 13 w 35"/>
                  <a:gd name="T43" fmla="*/ 35 h 95"/>
                  <a:gd name="T44" fmla="*/ 17 w 35"/>
                  <a:gd name="T45" fmla="*/ 30 h 95"/>
                  <a:gd name="T46" fmla="*/ 23 w 35"/>
                  <a:gd name="T47" fmla="*/ 20 h 95"/>
                  <a:gd name="T48" fmla="*/ 28 w 35"/>
                  <a:gd name="T49" fmla="*/ 17 h 95"/>
                  <a:gd name="T50" fmla="*/ 20 w 35"/>
                  <a:gd name="T51" fmla="*/ 49 h 95"/>
                  <a:gd name="T52" fmla="*/ 32 w 35"/>
                  <a:gd name="T53" fmla="*/ 0 h 95"/>
                  <a:gd name="T54" fmla="*/ 33 w 35"/>
                  <a:gd name="T55" fmla="*/ 19 h 95"/>
                  <a:gd name="T56" fmla="*/ 24 w 35"/>
                  <a:gd name="T57" fmla="*/ 52 h 95"/>
                  <a:gd name="T58" fmla="*/ 23 w 35"/>
                  <a:gd name="T59" fmla="*/ 54 h 95"/>
                  <a:gd name="T60" fmla="*/ 24 w 35"/>
                  <a:gd name="T61" fmla="*/ 82 h 95"/>
                  <a:gd name="T62" fmla="*/ 29 w 35"/>
                  <a:gd name="T63" fmla="*/ 93 h 95"/>
                  <a:gd name="T64" fmla="*/ 26 w 35"/>
                  <a:gd name="T6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" h="95">
                    <a:moveTo>
                      <a:pt x="26" y="95"/>
                    </a:moveTo>
                    <a:cubicBezTo>
                      <a:pt x="24" y="95"/>
                      <a:pt x="24" y="93"/>
                      <a:pt x="22" y="93"/>
                    </a:cubicBezTo>
                    <a:cubicBezTo>
                      <a:pt x="20" y="92"/>
                      <a:pt x="19" y="91"/>
                      <a:pt x="18" y="90"/>
                    </a:cubicBezTo>
                    <a:cubicBezTo>
                      <a:pt x="20" y="89"/>
                      <a:pt x="20" y="90"/>
                      <a:pt x="22" y="90"/>
                    </a:cubicBezTo>
                    <a:cubicBezTo>
                      <a:pt x="14" y="79"/>
                      <a:pt x="10" y="66"/>
                      <a:pt x="14" y="52"/>
                    </a:cubicBezTo>
                    <a:cubicBezTo>
                      <a:pt x="5" y="64"/>
                      <a:pt x="2" y="80"/>
                      <a:pt x="11" y="90"/>
                    </a:cubicBezTo>
                    <a:cubicBezTo>
                      <a:pt x="4" y="89"/>
                      <a:pt x="4" y="89"/>
                      <a:pt x="4" y="82"/>
                    </a:cubicBezTo>
                    <a:cubicBezTo>
                      <a:pt x="4" y="78"/>
                      <a:pt x="4" y="73"/>
                      <a:pt x="4" y="69"/>
                    </a:cubicBezTo>
                    <a:cubicBezTo>
                      <a:pt x="2" y="74"/>
                      <a:pt x="2" y="80"/>
                      <a:pt x="2" y="85"/>
                    </a:cubicBezTo>
                    <a:cubicBezTo>
                      <a:pt x="1" y="85"/>
                      <a:pt x="1" y="83"/>
                      <a:pt x="1" y="82"/>
                    </a:cubicBezTo>
                    <a:cubicBezTo>
                      <a:pt x="2" y="76"/>
                      <a:pt x="0" y="70"/>
                      <a:pt x="3" y="63"/>
                    </a:cubicBezTo>
                    <a:cubicBezTo>
                      <a:pt x="3" y="61"/>
                      <a:pt x="2" y="57"/>
                      <a:pt x="3" y="54"/>
                    </a:cubicBezTo>
                    <a:cubicBezTo>
                      <a:pt x="4" y="47"/>
                      <a:pt x="6" y="40"/>
                      <a:pt x="10" y="34"/>
                    </a:cubicBezTo>
                    <a:cubicBezTo>
                      <a:pt x="10" y="34"/>
                      <a:pt x="10" y="35"/>
                      <a:pt x="11" y="35"/>
                    </a:cubicBezTo>
                    <a:cubicBezTo>
                      <a:pt x="10" y="40"/>
                      <a:pt x="9" y="44"/>
                      <a:pt x="7" y="48"/>
                    </a:cubicBezTo>
                    <a:cubicBezTo>
                      <a:pt x="6" y="51"/>
                      <a:pt x="4" y="54"/>
                      <a:pt x="5" y="58"/>
                    </a:cubicBezTo>
                    <a:cubicBezTo>
                      <a:pt x="5" y="59"/>
                      <a:pt x="6" y="59"/>
                      <a:pt x="5" y="60"/>
                    </a:cubicBezTo>
                    <a:cubicBezTo>
                      <a:pt x="6" y="60"/>
                      <a:pt x="6" y="59"/>
                      <a:pt x="6" y="59"/>
                    </a:cubicBezTo>
                    <a:cubicBezTo>
                      <a:pt x="7" y="58"/>
                      <a:pt x="7" y="57"/>
                      <a:pt x="8" y="56"/>
                    </a:cubicBezTo>
                    <a:cubicBezTo>
                      <a:pt x="7" y="56"/>
                      <a:pt x="7" y="59"/>
                      <a:pt x="5" y="58"/>
                    </a:cubicBezTo>
                    <a:cubicBezTo>
                      <a:pt x="4" y="54"/>
                      <a:pt x="6" y="51"/>
                      <a:pt x="7" y="48"/>
                    </a:cubicBezTo>
                    <a:cubicBezTo>
                      <a:pt x="9" y="44"/>
                      <a:pt x="12" y="40"/>
                      <a:pt x="13" y="35"/>
                    </a:cubicBezTo>
                    <a:cubicBezTo>
                      <a:pt x="13" y="33"/>
                      <a:pt x="15" y="32"/>
                      <a:pt x="17" y="30"/>
                    </a:cubicBezTo>
                    <a:cubicBezTo>
                      <a:pt x="19" y="27"/>
                      <a:pt x="19" y="22"/>
                      <a:pt x="23" y="20"/>
                    </a:cubicBezTo>
                    <a:cubicBezTo>
                      <a:pt x="25" y="20"/>
                      <a:pt x="26" y="19"/>
                      <a:pt x="28" y="17"/>
                    </a:cubicBezTo>
                    <a:cubicBezTo>
                      <a:pt x="27" y="28"/>
                      <a:pt x="22" y="38"/>
                      <a:pt x="20" y="49"/>
                    </a:cubicBezTo>
                    <a:cubicBezTo>
                      <a:pt x="30" y="33"/>
                      <a:pt x="32" y="17"/>
                      <a:pt x="32" y="0"/>
                    </a:cubicBezTo>
                    <a:cubicBezTo>
                      <a:pt x="32" y="6"/>
                      <a:pt x="35" y="13"/>
                      <a:pt x="33" y="19"/>
                    </a:cubicBezTo>
                    <a:cubicBezTo>
                      <a:pt x="31" y="30"/>
                      <a:pt x="28" y="41"/>
                      <a:pt x="24" y="52"/>
                    </a:cubicBezTo>
                    <a:cubicBezTo>
                      <a:pt x="24" y="53"/>
                      <a:pt x="24" y="54"/>
                      <a:pt x="23" y="54"/>
                    </a:cubicBezTo>
                    <a:cubicBezTo>
                      <a:pt x="19" y="64"/>
                      <a:pt x="21" y="73"/>
                      <a:pt x="24" y="82"/>
                    </a:cubicBezTo>
                    <a:cubicBezTo>
                      <a:pt x="26" y="86"/>
                      <a:pt x="26" y="90"/>
                      <a:pt x="29" y="93"/>
                    </a:cubicBezTo>
                    <a:cubicBezTo>
                      <a:pt x="30" y="95"/>
                      <a:pt x="28" y="95"/>
                      <a:pt x="26" y="95"/>
                    </a:cubicBezTo>
                    <a:close/>
                  </a:path>
                </a:pathLst>
              </a:custGeom>
              <a:solidFill>
                <a:srgbClr val="202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6" name="Freeform 983"/>
              <p:cNvSpPr>
                <a:spLocks/>
              </p:cNvSpPr>
              <p:nvPr/>
            </p:nvSpPr>
            <p:spPr bwMode="auto">
              <a:xfrm>
                <a:off x="4533" y="1496"/>
                <a:ext cx="17" cy="23"/>
              </a:xfrm>
              <a:custGeom>
                <a:avLst/>
                <a:gdLst>
                  <a:gd name="T0" fmla="*/ 0 w 12"/>
                  <a:gd name="T1" fmla="*/ 3 h 16"/>
                  <a:gd name="T2" fmla="*/ 1 w 12"/>
                  <a:gd name="T3" fmla="*/ 1 h 16"/>
                  <a:gd name="T4" fmla="*/ 9 w 12"/>
                  <a:gd name="T5" fmla="*/ 3 h 16"/>
                  <a:gd name="T6" fmla="*/ 11 w 12"/>
                  <a:gd name="T7" fmla="*/ 12 h 16"/>
                  <a:gd name="T8" fmla="*/ 7 w 12"/>
                  <a:gd name="T9" fmla="*/ 13 h 16"/>
                  <a:gd name="T10" fmla="*/ 5 w 12"/>
                  <a:gd name="T11" fmla="*/ 13 h 16"/>
                  <a:gd name="T12" fmla="*/ 0 w 12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6">
                    <a:moveTo>
                      <a:pt x="0" y="3"/>
                    </a:moveTo>
                    <a:cubicBezTo>
                      <a:pt x="0" y="2"/>
                      <a:pt x="0" y="0"/>
                      <a:pt x="1" y="1"/>
                    </a:cubicBezTo>
                    <a:cubicBezTo>
                      <a:pt x="4" y="2"/>
                      <a:pt x="7" y="2"/>
                      <a:pt x="9" y="3"/>
                    </a:cubicBezTo>
                    <a:cubicBezTo>
                      <a:pt x="9" y="6"/>
                      <a:pt x="12" y="9"/>
                      <a:pt x="11" y="12"/>
                    </a:cubicBezTo>
                    <a:cubicBezTo>
                      <a:pt x="11" y="14"/>
                      <a:pt x="10" y="16"/>
                      <a:pt x="7" y="13"/>
                    </a:cubicBezTo>
                    <a:cubicBezTo>
                      <a:pt x="7" y="13"/>
                      <a:pt x="6" y="12"/>
                      <a:pt x="5" y="13"/>
                    </a:cubicBezTo>
                    <a:cubicBezTo>
                      <a:pt x="0" y="11"/>
                      <a:pt x="1" y="6"/>
                      <a:pt x="0" y="3"/>
                    </a:cubicBezTo>
                    <a:close/>
                  </a:path>
                </a:pathLst>
              </a:custGeom>
              <a:solidFill>
                <a:srgbClr val="7160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7" name="Freeform 984"/>
              <p:cNvSpPr>
                <a:spLocks/>
              </p:cNvSpPr>
              <p:nvPr/>
            </p:nvSpPr>
            <p:spPr bwMode="auto">
              <a:xfrm>
                <a:off x="4536" y="1512"/>
                <a:ext cx="15" cy="13"/>
              </a:xfrm>
              <a:custGeom>
                <a:avLst/>
                <a:gdLst>
                  <a:gd name="T0" fmla="*/ 3 w 11"/>
                  <a:gd name="T1" fmla="*/ 2 h 9"/>
                  <a:gd name="T2" fmla="*/ 6 w 11"/>
                  <a:gd name="T3" fmla="*/ 1 h 9"/>
                  <a:gd name="T4" fmla="*/ 9 w 11"/>
                  <a:gd name="T5" fmla="*/ 1 h 9"/>
                  <a:gd name="T6" fmla="*/ 11 w 11"/>
                  <a:gd name="T7" fmla="*/ 9 h 9"/>
                  <a:gd name="T8" fmla="*/ 0 w 11"/>
                  <a:gd name="T9" fmla="*/ 3 h 9"/>
                  <a:gd name="T10" fmla="*/ 3 w 11"/>
                  <a:gd name="T1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3" y="2"/>
                    </a:moveTo>
                    <a:cubicBezTo>
                      <a:pt x="4" y="0"/>
                      <a:pt x="6" y="0"/>
                      <a:pt x="6" y="1"/>
                    </a:cubicBezTo>
                    <a:cubicBezTo>
                      <a:pt x="7" y="5"/>
                      <a:pt x="8" y="1"/>
                      <a:pt x="9" y="1"/>
                    </a:cubicBezTo>
                    <a:cubicBezTo>
                      <a:pt x="10" y="4"/>
                      <a:pt x="11" y="6"/>
                      <a:pt x="11" y="9"/>
                    </a:cubicBezTo>
                    <a:cubicBezTo>
                      <a:pt x="8" y="6"/>
                      <a:pt x="4" y="6"/>
                      <a:pt x="0" y="3"/>
                    </a:cubicBezTo>
                    <a:cubicBezTo>
                      <a:pt x="1" y="2"/>
                      <a:pt x="3" y="3"/>
                      <a:pt x="3" y="2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8" name="Freeform 985"/>
              <p:cNvSpPr>
                <a:spLocks/>
              </p:cNvSpPr>
              <p:nvPr/>
            </p:nvSpPr>
            <p:spPr bwMode="auto">
              <a:xfrm>
                <a:off x="4540" y="1434"/>
                <a:ext cx="9" cy="21"/>
              </a:xfrm>
              <a:custGeom>
                <a:avLst/>
                <a:gdLst>
                  <a:gd name="T0" fmla="*/ 1 w 6"/>
                  <a:gd name="T1" fmla="*/ 0 h 15"/>
                  <a:gd name="T2" fmla="*/ 6 w 6"/>
                  <a:gd name="T3" fmla="*/ 15 h 15"/>
                  <a:gd name="T4" fmla="*/ 1 w 6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1" y="0"/>
                    </a:moveTo>
                    <a:cubicBezTo>
                      <a:pt x="4" y="5"/>
                      <a:pt x="5" y="10"/>
                      <a:pt x="6" y="15"/>
                    </a:cubicBezTo>
                    <a:cubicBezTo>
                      <a:pt x="3" y="10"/>
                      <a:pt x="0" y="6"/>
                      <a:pt x="1" y="0"/>
                    </a:cubicBezTo>
                    <a:close/>
                  </a:path>
                </a:pathLst>
              </a:custGeom>
              <a:solidFill>
                <a:srgbClr val="2028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39" name="Freeform 986"/>
              <p:cNvSpPr>
                <a:spLocks/>
              </p:cNvSpPr>
              <p:nvPr/>
            </p:nvSpPr>
            <p:spPr bwMode="auto">
              <a:xfrm>
                <a:off x="4531" y="1418"/>
                <a:ext cx="10" cy="16"/>
              </a:xfrm>
              <a:custGeom>
                <a:avLst/>
                <a:gdLst>
                  <a:gd name="T0" fmla="*/ 6 w 7"/>
                  <a:gd name="T1" fmla="*/ 7 h 11"/>
                  <a:gd name="T2" fmla="*/ 7 w 7"/>
                  <a:gd name="T3" fmla="*/ 11 h 11"/>
                  <a:gd name="T4" fmla="*/ 0 w 7"/>
                  <a:gd name="T5" fmla="*/ 2 h 11"/>
                  <a:gd name="T6" fmla="*/ 1 w 7"/>
                  <a:gd name="T7" fmla="*/ 1 h 11"/>
                  <a:gd name="T8" fmla="*/ 2 w 7"/>
                  <a:gd name="T9" fmla="*/ 1 h 11"/>
                  <a:gd name="T10" fmla="*/ 6 w 7"/>
                  <a:gd name="T1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6" y="7"/>
                    </a:moveTo>
                    <a:cubicBezTo>
                      <a:pt x="7" y="9"/>
                      <a:pt x="7" y="10"/>
                      <a:pt x="7" y="11"/>
                    </a:cubicBezTo>
                    <a:cubicBezTo>
                      <a:pt x="3" y="9"/>
                      <a:pt x="3" y="5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3"/>
                      <a:pt x="5" y="5"/>
                      <a:pt x="6" y="7"/>
                    </a:cubicBezTo>
                    <a:close/>
                  </a:path>
                </a:pathLst>
              </a:custGeom>
              <a:solidFill>
                <a:srgbClr val="867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0" name="Freeform 987"/>
              <p:cNvSpPr>
                <a:spLocks/>
              </p:cNvSpPr>
              <p:nvPr/>
            </p:nvSpPr>
            <p:spPr bwMode="auto">
              <a:xfrm>
                <a:off x="4554" y="1503"/>
                <a:ext cx="24" cy="4"/>
              </a:xfrm>
              <a:custGeom>
                <a:avLst/>
                <a:gdLst>
                  <a:gd name="T0" fmla="*/ 0 w 16"/>
                  <a:gd name="T1" fmla="*/ 0 h 3"/>
                  <a:gd name="T2" fmla="*/ 16 w 16"/>
                  <a:gd name="T3" fmla="*/ 3 h 3"/>
                  <a:gd name="T4" fmla="*/ 0 w 16"/>
                  <a:gd name="T5" fmla="*/ 2 h 3"/>
                  <a:gd name="T6" fmla="*/ 0 w 1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">
                    <a:moveTo>
                      <a:pt x="0" y="0"/>
                    </a:moveTo>
                    <a:cubicBezTo>
                      <a:pt x="5" y="1"/>
                      <a:pt x="10" y="2"/>
                      <a:pt x="16" y="3"/>
                    </a:cubicBezTo>
                    <a:cubicBezTo>
                      <a:pt x="10" y="3"/>
                      <a:pt x="5" y="1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1" name="Freeform 988"/>
              <p:cNvSpPr>
                <a:spLocks/>
              </p:cNvSpPr>
              <p:nvPr/>
            </p:nvSpPr>
            <p:spPr bwMode="auto">
              <a:xfrm>
                <a:off x="4556" y="1512"/>
                <a:ext cx="22" cy="4"/>
              </a:xfrm>
              <a:custGeom>
                <a:avLst/>
                <a:gdLst>
                  <a:gd name="T0" fmla="*/ 0 w 15"/>
                  <a:gd name="T1" fmla="*/ 0 h 3"/>
                  <a:gd name="T2" fmla="*/ 15 w 15"/>
                  <a:gd name="T3" fmla="*/ 1 h 3"/>
                  <a:gd name="T4" fmla="*/ 0 w 15"/>
                  <a:gd name="T5" fmla="*/ 1 h 3"/>
                  <a:gd name="T6" fmla="*/ 0 w 1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3">
                    <a:moveTo>
                      <a:pt x="0" y="0"/>
                    </a:moveTo>
                    <a:cubicBezTo>
                      <a:pt x="4" y="0"/>
                      <a:pt x="9" y="1"/>
                      <a:pt x="15" y="1"/>
                    </a:cubicBezTo>
                    <a:cubicBezTo>
                      <a:pt x="9" y="3"/>
                      <a:pt x="4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2" name="Freeform 989"/>
              <p:cNvSpPr>
                <a:spLocks/>
              </p:cNvSpPr>
              <p:nvPr/>
            </p:nvSpPr>
            <p:spPr bwMode="auto">
              <a:xfrm>
                <a:off x="4414" y="1357"/>
                <a:ext cx="6" cy="13"/>
              </a:xfrm>
              <a:custGeom>
                <a:avLst/>
                <a:gdLst>
                  <a:gd name="T0" fmla="*/ 3 w 4"/>
                  <a:gd name="T1" fmla="*/ 0 h 9"/>
                  <a:gd name="T2" fmla="*/ 0 w 4"/>
                  <a:gd name="T3" fmla="*/ 9 h 9"/>
                  <a:gd name="T4" fmla="*/ 3 w 4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9">
                    <a:moveTo>
                      <a:pt x="3" y="0"/>
                    </a:moveTo>
                    <a:cubicBezTo>
                      <a:pt x="4" y="4"/>
                      <a:pt x="1" y="6"/>
                      <a:pt x="0" y="9"/>
                    </a:cubicBezTo>
                    <a:cubicBezTo>
                      <a:pt x="0" y="5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1E2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3" name="Freeform 990"/>
              <p:cNvSpPr>
                <a:spLocks/>
              </p:cNvSpPr>
              <p:nvPr/>
            </p:nvSpPr>
            <p:spPr bwMode="auto">
              <a:xfrm>
                <a:off x="4553" y="1499"/>
                <a:ext cx="14" cy="4"/>
              </a:xfrm>
              <a:custGeom>
                <a:avLst/>
                <a:gdLst>
                  <a:gd name="T0" fmla="*/ 10 w 10"/>
                  <a:gd name="T1" fmla="*/ 2 h 3"/>
                  <a:gd name="T2" fmla="*/ 3 w 10"/>
                  <a:gd name="T3" fmla="*/ 2 h 3"/>
                  <a:gd name="T4" fmla="*/ 1 w 10"/>
                  <a:gd name="T5" fmla="*/ 3 h 3"/>
                  <a:gd name="T6" fmla="*/ 0 w 10"/>
                  <a:gd name="T7" fmla="*/ 1 h 3"/>
                  <a:gd name="T8" fmla="*/ 0 w 10"/>
                  <a:gd name="T9" fmla="*/ 0 h 3"/>
                  <a:gd name="T10" fmla="*/ 10 w 10"/>
                  <a:gd name="T11" fmla="*/ 1 h 3"/>
                  <a:gd name="T12" fmla="*/ 10 w 10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">
                    <a:moveTo>
                      <a:pt x="10" y="2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3" y="0"/>
                      <a:pt x="6" y="0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4" name="Freeform 991"/>
              <p:cNvSpPr>
                <a:spLocks/>
              </p:cNvSpPr>
              <p:nvPr/>
            </p:nvSpPr>
            <p:spPr bwMode="auto">
              <a:xfrm>
                <a:off x="4505" y="1241"/>
                <a:ext cx="49" cy="83"/>
              </a:xfrm>
              <a:custGeom>
                <a:avLst/>
                <a:gdLst>
                  <a:gd name="T0" fmla="*/ 0 w 34"/>
                  <a:gd name="T1" fmla="*/ 55 h 57"/>
                  <a:gd name="T2" fmla="*/ 1 w 34"/>
                  <a:gd name="T3" fmla="*/ 52 h 57"/>
                  <a:gd name="T4" fmla="*/ 6 w 34"/>
                  <a:gd name="T5" fmla="*/ 50 h 57"/>
                  <a:gd name="T6" fmla="*/ 11 w 34"/>
                  <a:gd name="T7" fmla="*/ 44 h 57"/>
                  <a:gd name="T8" fmla="*/ 6 w 34"/>
                  <a:gd name="T9" fmla="*/ 39 h 57"/>
                  <a:gd name="T10" fmla="*/ 1 w 34"/>
                  <a:gd name="T11" fmla="*/ 37 h 57"/>
                  <a:gd name="T12" fmla="*/ 12 w 34"/>
                  <a:gd name="T13" fmla="*/ 32 h 57"/>
                  <a:gd name="T14" fmla="*/ 16 w 34"/>
                  <a:gd name="T15" fmla="*/ 28 h 57"/>
                  <a:gd name="T16" fmla="*/ 25 w 34"/>
                  <a:gd name="T17" fmla="*/ 15 h 57"/>
                  <a:gd name="T18" fmla="*/ 24 w 34"/>
                  <a:gd name="T19" fmla="*/ 11 h 57"/>
                  <a:gd name="T20" fmla="*/ 28 w 34"/>
                  <a:gd name="T21" fmla="*/ 4 h 57"/>
                  <a:gd name="T22" fmla="*/ 34 w 34"/>
                  <a:gd name="T23" fmla="*/ 0 h 57"/>
                  <a:gd name="T24" fmla="*/ 29 w 34"/>
                  <a:gd name="T25" fmla="*/ 13 h 57"/>
                  <a:gd name="T26" fmla="*/ 29 w 34"/>
                  <a:gd name="T27" fmla="*/ 22 h 57"/>
                  <a:gd name="T28" fmla="*/ 30 w 34"/>
                  <a:gd name="T29" fmla="*/ 29 h 57"/>
                  <a:gd name="T30" fmla="*/ 13 w 34"/>
                  <a:gd name="T31" fmla="*/ 52 h 57"/>
                  <a:gd name="T32" fmla="*/ 0 w 34"/>
                  <a:gd name="T33" fmla="*/ 5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57">
                    <a:moveTo>
                      <a:pt x="0" y="55"/>
                    </a:moveTo>
                    <a:cubicBezTo>
                      <a:pt x="0" y="54"/>
                      <a:pt x="0" y="53"/>
                      <a:pt x="1" y="52"/>
                    </a:cubicBezTo>
                    <a:cubicBezTo>
                      <a:pt x="3" y="51"/>
                      <a:pt x="5" y="51"/>
                      <a:pt x="6" y="50"/>
                    </a:cubicBezTo>
                    <a:cubicBezTo>
                      <a:pt x="9" y="49"/>
                      <a:pt x="11" y="47"/>
                      <a:pt x="11" y="44"/>
                    </a:cubicBezTo>
                    <a:cubicBezTo>
                      <a:pt x="11" y="40"/>
                      <a:pt x="8" y="39"/>
                      <a:pt x="6" y="39"/>
                    </a:cubicBezTo>
                    <a:cubicBezTo>
                      <a:pt x="4" y="38"/>
                      <a:pt x="2" y="38"/>
                      <a:pt x="1" y="37"/>
                    </a:cubicBezTo>
                    <a:cubicBezTo>
                      <a:pt x="5" y="35"/>
                      <a:pt x="8" y="33"/>
                      <a:pt x="12" y="32"/>
                    </a:cubicBezTo>
                    <a:cubicBezTo>
                      <a:pt x="14" y="31"/>
                      <a:pt x="15" y="29"/>
                      <a:pt x="16" y="28"/>
                    </a:cubicBezTo>
                    <a:cubicBezTo>
                      <a:pt x="19" y="24"/>
                      <a:pt x="20" y="18"/>
                      <a:pt x="25" y="15"/>
                    </a:cubicBezTo>
                    <a:cubicBezTo>
                      <a:pt x="27" y="14"/>
                      <a:pt x="26" y="13"/>
                      <a:pt x="24" y="11"/>
                    </a:cubicBezTo>
                    <a:cubicBezTo>
                      <a:pt x="26" y="9"/>
                      <a:pt x="28" y="7"/>
                      <a:pt x="28" y="4"/>
                    </a:cubicBezTo>
                    <a:cubicBezTo>
                      <a:pt x="29" y="2"/>
                      <a:pt x="31" y="0"/>
                      <a:pt x="34" y="0"/>
                    </a:cubicBezTo>
                    <a:cubicBezTo>
                      <a:pt x="30" y="4"/>
                      <a:pt x="31" y="9"/>
                      <a:pt x="29" y="13"/>
                    </a:cubicBezTo>
                    <a:cubicBezTo>
                      <a:pt x="27" y="16"/>
                      <a:pt x="27" y="19"/>
                      <a:pt x="29" y="22"/>
                    </a:cubicBezTo>
                    <a:cubicBezTo>
                      <a:pt x="30" y="24"/>
                      <a:pt x="30" y="26"/>
                      <a:pt x="30" y="29"/>
                    </a:cubicBezTo>
                    <a:cubicBezTo>
                      <a:pt x="28" y="39"/>
                      <a:pt x="22" y="46"/>
                      <a:pt x="13" y="52"/>
                    </a:cubicBezTo>
                    <a:cubicBezTo>
                      <a:pt x="9" y="54"/>
                      <a:pt x="5" y="57"/>
                      <a:pt x="0" y="55"/>
                    </a:cubicBezTo>
                    <a:close/>
                  </a:path>
                </a:pathLst>
              </a:custGeom>
              <a:solidFill>
                <a:srgbClr val="615C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5" name="Freeform 992"/>
              <p:cNvSpPr>
                <a:spLocks/>
              </p:cNvSpPr>
              <p:nvPr/>
            </p:nvSpPr>
            <p:spPr bwMode="auto">
              <a:xfrm>
                <a:off x="4566" y="1371"/>
                <a:ext cx="71" cy="96"/>
              </a:xfrm>
              <a:custGeom>
                <a:avLst/>
                <a:gdLst>
                  <a:gd name="T0" fmla="*/ 9 w 49"/>
                  <a:gd name="T1" fmla="*/ 51 h 66"/>
                  <a:gd name="T2" fmla="*/ 9 w 49"/>
                  <a:gd name="T3" fmla="*/ 48 h 66"/>
                  <a:gd name="T4" fmla="*/ 8 w 49"/>
                  <a:gd name="T5" fmla="*/ 46 h 66"/>
                  <a:gd name="T6" fmla="*/ 6 w 49"/>
                  <a:gd name="T7" fmla="*/ 39 h 66"/>
                  <a:gd name="T8" fmla="*/ 7 w 49"/>
                  <a:gd name="T9" fmla="*/ 8 h 66"/>
                  <a:gd name="T10" fmla="*/ 8 w 49"/>
                  <a:gd name="T11" fmla="*/ 7 h 66"/>
                  <a:gd name="T12" fmla="*/ 14 w 49"/>
                  <a:gd name="T13" fmla="*/ 7 h 66"/>
                  <a:gd name="T14" fmla="*/ 17 w 49"/>
                  <a:gd name="T15" fmla="*/ 1 h 66"/>
                  <a:gd name="T16" fmla="*/ 19 w 49"/>
                  <a:gd name="T17" fmla="*/ 0 h 66"/>
                  <a:gd name="T18" fmla="*/ 17 w 49"/>
                  <a:gd name="T19" fmla="*/ 11 h 66"/>
                  <a:gd name="T20" fmla="*/ 17 w 49"/>
                  <a:gd name="T21" fmla="*/ 13 h 66"/>
                  <a:gd name="T22" fmla="*/ 19 w 49"/>
                  <a:gd name="T23" fmla="*/ 30 h 66"/>
                  <a:gd name="T24" fmla="*/ 26 w 49"/>
                  <a:gd name="T25" fmla="*/ 41 h 66"/>
                  <a:gd name="T26" fmla="*/ 28 w 49"/>
                  <a:gd name="T27" fmla="*/ 46 h 66"/>
                  <a:gd name="T28" fmla="*/ 29 w 49"/>
                  <a:gd name="T29" fmla="*/ 48 h 66"/>
                  <a:gd name="T30" fmla="*/ 44 w 49"/>
                  <a:gd name="T31" fmla="*/ 55 h 66"/>
                  <a:gd name="T32" fmla="*/ 48 w 49"/>
                  <a:gd name="T33" fmla="*/ 57 h 66"/>
                  <a:gd name="T34" fmla="*/ 46 w 49"/>
                  <a:gd name="T35" fmla="*/ 61 h 66"/>
                  <a:gd name="T36" fmla="*/ 37 w 49"/>
                  <a:gd name="T37" fmla="*/ 66 h 66"/>
                  <a:gd name="T38" fmla="*/ 23 w 49"/>
                  <a:gd name="T39" fmla="*/ 60 h 66"/>
                  <a:gd name="T40" fmla="*/ 9 w 49"/>
                  <a:gd name="T41" fmla="*/ 5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66">
                    <a:moveTo>
                      <a:pt x="9" y="51"/>
                    </a:moveTo>
                    <a:cubicBezTo>
                      <a:pt x="11" y="50"/>
                      <a:pt x="12" y="48"/>
                      <a:pt x="9" y="48"/>
                    </a:cubicBezTo>
                    <a:cubicBezTo>
                      <a:pt x="7" y="47"/>
                      <a:pt x="6" y="47"/>
                      <a:pt x="8" y="46"/>
                    </a:cubicBezTo>
                    <a:cubicBezTo>
                      <a:pt x="7" y="44"/>
                      <a:pt x="7" y="41"/>
                      <a:pt x="6" y="39"/>
                    </a:cubicBezTo>
                    <a:cubicBezTo>
                      <a:pt x="2" y="28"/>
                      <a:pt x="0" y="18"/>
                      <a:pt x="7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10" y="5"/>
                      <a:pt x="12" y="11"/>
                      <a:pt x="14" y="7"/>
                    </a:cubicBezTo>
                    <a:cubicBezTo>
                      <a:pt x="14" y="5"/>
                      <a:pt x="16" y="3"/>
                      <a:pt x="17" y="1"/>
                    </a:cubicBezTo>
                    <a:cubicBezTo>
                      <a:pt x="17" y="0"/>
                      <a:pt x="18" y="0"/>
                      <a:pt x="19" y="0"/>
                    </a:cubicBezTo>
                    <a:cubicBezTo>
                      <a:pt x="18" y="4"/>
                      <a:pt x="19" y="8"/>
                      <a:pt x="17" y="11"/>
                    </a:cubicBezTo>
                    <a:cubicBezTo>
                      <a:pt x="17" y="12"/>
                      <a:pt x="17" y="12"/>
                      <a:pt x="17" y="13"/>
                    </a:cubicBezTo>
                    <a:cubicBezTo>
                      <a:pt x="21" y="18"/>
                      <a:pt x="17" y="24"/>
                      <a:pt x="19" y="30"/>
                    </a:cubicBezTo>
                    <a:cubicBezTo>
                      <a:pt x="20" y="34"/>
                      <a:pt x="22" y="38"/>
                      <a:pt x="26" y="41"/>
                    </a:cubicBezTo>
                    <a:cubicBezTo>
                      <a:pt x="27" y="42"/>
                      <a:pt x="31" y="43"/>
                      <a:pt x="28" y="46"/>
                    </a:cubicBezTo>
                    <a:cubicBezTo>
                      <a:pt x="27" y="47"/>
                      <a:pt x="28" y="48"/>
                      <a:pt x="29" y="48"/>
                    </a:cubicBezTo>
                    <a:cubicBezTo>
                      <a:pt x="33" y="53"/>
                      <a:pt x="38" y="55"/>
                      <a:pt x="44" y="55"/>
                    </a:cubicBezTo>
                    <a:cubicBezTo>
                      <a:pt x="46" y="55"/>
                      <a:pt x="47" y="55"/>
                      <a:pt x="48" y="57"/>
                    </a:cubicBezTo>
                    <a:cubicBezTo>
                      <a:pt x="49" y="59"/>
                      <a:pt x="47" y="60"/>
                      <a:pt x="46" y="61"/>
                    </a:cubicBezTo>
                    <a:cubicBezTo>
                      <a:pt x="43" y="62"/>
                      <a:pt x="40" y="65"/>
                      <a:pt x="37" y="66"/>
                    </a:cubicBezTo>
                    <a:cubicBezTo>
                      <a:pt x="32" y="63"/>
                      <a:pt x="27" y="61"/>
                      <a:pt x="23" y="60"/>
                    </a:cubicBezTo>
                    <a:cubicBezTo>
                      <a:pt x="17" y="58"/>
                      <a:pt x="12" y="56"/>
                      <a:pt x="9" y="51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6" name="Freeform 993"/>
              <p:cNvSpPr>
                <a:spLocks/>
              </p:cNvSpPr>
              <p:nvPr/>
            </p:nvSpPr>
            <p:spPr bwMode="auto">
              <a:xfrm>
                <a:off x="4632" y="1402"/>
                <a:ext cx="12" cy="32"/>
              </a:xfrm>
              <a:custGeom>
                <a:avLst/>
                <a:gdLst>
                  <a:gd name="T0" fmla="*/ 3 w 8"/>
                  <a:gd name="T1" fmla="*/ 22 h 22"/>
                  <a:gd name="T2" fmla="*/ 1 w 8"/>
                  <a:gd name="T3" fmla="*/ 20 h 22"/>
                  <a:gd name="T4" fmla="*/ 4 w 8"/>
                  <a:gd name="T5" fmla="*/ 1 h 22"/>
                  <a:gd name="T6" fmla="*/ 5 w 8"/>
                  <a:gd name="T7" fmla="*/ 0 h 22"/>
                  <a:gd name="T8" fmla="*/ 8 w 8"/>
                  <a:gd name="T9" fmla="*/ 3 h 22"/>
                  <a:gd name="T10" fmla="*/ 6 w 8"/>
                  <a:gd name="T11" fmla="*/ 16 h 22"/>
                  <a:gd name="T12" fmla="*/ 3 w 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2">
                    <a:moveTo>
                      <a:pt x="3" y="22"/>
                    </a:moveTo>
                    <a:cubicBezTo>
                      <a:pt x="2" y="21"/>
                      <a:pt x="2" y="21"/>
                      <a:pt x="1" y="20"/>
                    </a:cubicBezTo>
                    <a:cubicBezTo>
                      <a:pt x="0" y="14"/>
                      <a:pt x="5" y="8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7" y="1"/>
                      <a:pt x="7" y="1"/>
                      <a:pt x="8" y="3"/>
                    </a:cubicBezTo>
                    <a:cubicBezTo>
                      <a:pt x="8" y="7"/>
                      <a:pt x="8" y="12"/>
                      <a:pt x="6" y="16"/>
                    </a:cubicBezTo>
                    <a:cubicBezTo>
                      <a:pt x="5" y="18"/>
                      <a:pt x="5" y="21"/>
                      <a:pt x="3" y="22"/>
                    </a:cubicBezTo>
                    <a:close/>
                  </a:path>
                </a:pathLst>
              </a:custGeom>
              <a:solidFill>
                <a:srgbClr val="1918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7" name="Freeform 994"/>
              <p:cNvSpPr>
                <a:spLocks/>
              </p:cNvSpPr>
              <p:nvPr/>
            </p:nvSpPr>
            <p:spPr bwMode="auto">
              <a:xfrm>
                <a:off x="4631" y="1454"/>
                <a:ext cx="23" cy="20"/>
              </a:xfrm>
              <a:custGeom>
                <a:avLst/>
                <a:gdLst>
                  <a:gd name="T0" fmla="*/ 0 w 16"/>
                  <a:gd name="T1" fmla="*/ 3 h 14"/>
                  <a:gd name="T2" fmla="*/ 3 w 16"/>
                  <a:gd name="T3" fmla="*/ 0 h 14"/>
                  <a:gd name="T4" fmla="*/ 8 w 16"/>
                  <a:gd name="T5" fmla="*/ 3 h 14"/>
                  <a:gd name="T6" fmla="*/ 12 w 16"/>
                  <a:gd name="T7" fmla="*/ 5 h 14"/>
                  <a:gd name="T8" fmla="*/ 15 w 16"/>
                  <a:gd name="T9" fmla="*/ 10 h 14"/>
                  <a:gd name="T10" fmla="*/ 14 w 16"/>
                  <a:gd name="T11" fmla="*/ 13 h 14"/>
                  <a:gd name="T12" fmla="*/ 9 w 16"/>
                  <a:gd name="T13" fmla="*/ 14 h 14"/>
                  <a:gd name="T14" fmla="*/ 7 w 16"/>
                  <a:gd name="T15" fmla="*/ 7 h 14"/>
                  <a:gd name="T16" fmla="*/ 0 w 16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4">
                    <a:moveTo>
                      <a:pt x="0" y="3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5" y="1"/>
                      <a:pt x="6" y="2"/>
                      <a:pt x="8" y="3"/>
                    </a:cubicBezTo>
                    <a:cubicBezTo>
                      <a:pt x="9" y="4"/>
                      <a:pt x="10" y="6"/>
                      <a:pt x="12" y="5"/>
                    </a:cubicBezTo>
                    <a:cubicBezTo>
                      <a:pt x="14" y="5"/>
                      <a:pt x="12" y="9"/>
                      <a:pt x="15" y="10"/>
                    </a:cubicBezTo>
                    <a:cubicBezTo>
                      <a:pt x="16" y="10"/>
                      <a:pt x="15" y="12"/>
                      <a:pt x="14" y="13"/>
                    </a:cubicBezTo>
                    <a:cubicBezTo>
                      <a:pt x="12" y="14"/>
                      <a:pt x="11" y="14"/>
                      <a:pt x="9" y="14"/>
                    </a:cubicBezTo>
                    <a:cubicBezTo>
                      <a:pt x="9" y="11"/>
                      <a:pt x="8" y="9"/>
                      <a:pt x="7" y="7"/>
                    </a:cubicBezTo>
                    <a:cubicBezTo>
                      <a:pt x="5" y="6"/>
                      <a:pt x="2" y="5"/>
                      <a:pt x="0" y="3"/>
                    </a:cubicBezTo>
                    <a:close/>
                  </a:path>
                </a:pathLst>
              </a:custGeom>
              <a:solidFill>
                <a:srgbClr val="4F4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8" name="Freeform 995"/>
              <p:cNvSpPr>
                <a:spLocks/>
              </p:cNvSpPr>
              <p:nvPr/>
            </p:nvSpPr>
            <p:spPr bwMode="auto">
              <a:xfrm>
                <a:off x="4546" y="1332"/>
                <a:ext cx="29" cy="60"/>
              </a:xfrm>
              <a:custGeom>
                <a:avLst/>
                <a:gdLst>
                  <a:gd name="T0" fmla="*/ 2 w 20"/>
                  <a:gd name="T1" fmla="*/ 41 h 41"/>
                  <a:gd name="T2" fmla="*/ 1 w 20"/>
                  <a:gd name="T3" fmla="*/ 37 h 41"/>
                  <a:gd name="T4" fmla="*/ 8 w 20"/>
                  <a:gd name="T5" fmla="*/ 18 h 41"/>
                  <a:gd name="T6" fmla="*/ 20 w 20"/>
                  <a:gd name="T7" fmla="*/ 0 h 41"/>
                  <a:gd name="T8" fmla="*/ 20 w 20"/>
                  <a:gd name="T9" fmla="*/ 0 h 41"/>
                  <a:gd name="T10" fmla="*/ 20 w 20"/>
                  <a:gd name="T11" fmla="*/ 3 h 41"/>
                  <a:gd name="T12" fmla="*/ 14 w 20"/>
                  <a:gd name="T13" fmla="*/ 15 h 41"/>
                  <a:gd name="T14" fmla="*/ 6 w 20"/>
                  <a:gd name="T15" fmla="*/ 30 h 41"/>
                  <a:gd name="T16" fmla="*/ 2 w 20"/>
                  <a:gd name="T17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41">
                    <a:moveTo>
                      <a:pt x="2" y="41"/>
                    </a:moveTo>
                    <a:cubicBezTo>
                      <a:pt x="0" y="40"/>
                      <a:pt x="1" y="38"/>
                      <a:pt x="1" y="37"/>
                    </a:cubicBezTo>
                    <a:cubicBezTo>
                      <a:pt x="4" y="31"/>
                      <a:pt x="4" y="24"/>
                      <a:pt x="8" y="18"/>
                    </a:cubicBezTo>
                    <a:cubicBezTo>
                      <a:pt x="12" y="12"/>
                      <a:pt x="16" y="6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2"/>
                      <a:pt x="20" y="3"/>
                    </a:cubicBezTo>
                    <a:cubicBezTo>
                      <a:pt x="18" y="7"/>
                      <a:pt x="16" y="11"/>
                      <a:pt x="14" y="15"/>
                    </a:cubicBezTo>
                    <a:cubicBezTo>
                      <a:pt x="10" y="20"/>
                      <a:pt x="9" y="25"/>
                      <a:pt x="6" y="30"/>
                    </a:cubicBezTo>
                    <a:cubicBezTo>
                      <a:pt x="4" y="33"/>
                      <a:pt x="2" y="37"/>
                      <a:pt x="2" y="41"/>
                    </a:cubicBezTo>
                    <a:close/>
                  </a:path>
                </a:pathLst>
              </a:custGeom>
              <a:solidFill>
                <a:srgbClr val="060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49" name="Freeform 996"/>
              <p:cNvSpPr>
                <a:spLocks/>
              </p:cNvSpPr>
              <p:nvPr/>
            </p:nvSpPr>
            <p:spPr bwMode="auto">
              <a:xfrm>
                <a:off x="4570" y="1309"/>
                <a:ext cx="10" cy="25"/>
              </a:xfrm>
              <a:custGeom>
                <a:avLst/>
                <a:gdLst>
                  <a:gd name="T0" fmla="*/ 0 w 7"/>
                  <a:gd name="T1" fmla="*/ 17 h 17"/>
                  <a:gd name="T2" fmla="*/ 6 w 7"/>
                  <a:gd name="T3" fmla="*/ 0 h 17"/>
                  <a:gd name="T4" fmla="*/ 0 w 7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7">
                    <a:moveTo>
                      <a:pt x="0" y="17"/>
                    </a:moveTo>
                    <a:cubicBezTo>
                      <a:pt x="3" y="10"/>
                      <a:pt x="4" y="6"/>
                      <a:pt x="6" y="0"/>
                    </a:cubicBezTo>
                    <a:cubicBezTo>
                      <a:pt x="7" y="4"/>
                      <a:pt x="5" y="9"/>
                      <a:pt x="0" y="17"/>
                    </a:cubicBezTo>
                    <a:close/>
                  </a:path>
                </a:pathLst>
              </a:custGeom>
              <a:solidFill>
                <a:srgbClr val="060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0" name="Freeform 997"/>
              <p:cNvSpPr>
                <a:spLocks/>
              </p:cNvSpPr>
              <p:nvPr/>
            </p:nvSpPr>
            <p:spPr bwMode="auto">
              <a:xfrm>
                <a:off x="4575" y="1325"/>
                <a:ext cx="5" cy="7"/>
              </a:xfrm>
              <a:custGeom>
                <a:avLst/>
                <a:gdLst>
                  <a:gd name="T0" fmla="*/ 0 w 4"/>
                  <a:gd name="T1" fmla="*/ 5 h 5"/>
                  <a:gd name="T2" fmla="*/ 3 w 4"/>
                  <a:gd name="T3" fmla="*/ 0 h 5"/>
                  <a:gd name="T4" fmla="*/ 0 w 4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1" y="3"/>
                      <a:pt x="2" y="1"/>
                      <a:pt x="3" y="0"/>
                    </a:cubicBezTo>
                    <a:cubicBezTo>
                      <a:pt x="4" y="2"/>
                      <a:pt x="3" y="5"/>
                      <a:pt x="0" y="5"/>
                    </a:cubicBezTo>
                    <a:close/>
                  </a:path>
                </a:pathLst>
              </a:custGeom>
              <a:solidFill>
                <a:srgbClr val="0606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1" name="Freeform 998"/>
              <p:cNvSpPr>
                <a:spLocks/>
              </p:cNvSpPr>
              <p:nvPr/>
            </p:nvSpPr>
            <p:spPr bwMode="auto">
              <a:xfrm>
                <a:off x="4463" y="1266"/>
                <a:ext cx="64" cy="27"/>
              </a:xfrm>
              <a:custGeom>
                <a:avLst/>
                <a:gdLst>
                  <a:gd name="T0" fmla="*/ 0 w 44"/>
                  <a:gd name="T1" fmla="*/ 6 h 19"/>
                  <a:gd name="T2" fmla="*/ 4 w 44"/>
                  <a:gd name="T3" fmla="*/ 3 h 19"/>
                  <a:gd name="T4" fmla="*/ 9 w 44"/>
                  <a:gd name="T5" fmla="*/ 2 h 19"/>
                  <a:gd name="T6" fmla="*/ 15 w 44"/>
                  <a:gd name="T7" fmla="*/ 3 h 19"/>
                  <a:gd name="T8" fmla="*/ 30 w 44"/>
                  <a:gd name="T9" fmla="*/ 2 h 19"/>
                  <a:gd name="T10" fmla="*/ 44 w 44"/>
                  <a:gd name="T11" fmla="*/ 2 h 19"/>
                  <a:gd name="T12" fmla="*/ 37 w 44"/>
                  <a:gd name="T13" fmla="*/ 9 h 19"/>
                  <a:gd name="T14" fmla="*/ 30 w 44"/>
                  <a:gd name="T15" fmla="*/ 8 h 19"/>
                  <a:gd name="T16" fmla="*/ 17 w 44"/>
                  <a:gd name="T17" fmla="*/ 10 h 19"/>
                  <a:gd name="T18" fmla="*/ 14 w 44"/>
                  <a:gd name="T19" fmla="*/ 11 h 19"/>
                  <a:gd name="T20" fmla="*/ 7 w 44"/>
                  <a:gd name="T21" fmla="*/ 8 h 19"/>
                  <a:gd name="T22" fmla="*/ 4 w 44"/>
                  <a:gd name="T23" fmla="*/ 7 h 19"/>
                  <a:gd name="T24" fmla="*/ 3 w 44"/>
                  <a:gd name="T25" fmla="*/ 8 h 19"/>
                  <a:gd name="T26" fmla="*/ 5 w 44"/>
                  <a:gd name="T27" fmla="*/ 10 h 19"/>
                  <a:gd name="T28" fmla="*/ 9 w 44"/>
                  <a:gd name="T29" fmla="*/ 12 h 19"/>
                  <a:gd name="T30" fmla="*/ 12 w 44"/>
                  <a:gd name="T31" fmla="*/ 16 h 19"/>
                  <a:gd name="T32" fmla="*/ 16 w 44"/>
                  <a:gd name="T33" fmla="*/ 19 h 19"/>
                  <a:gd name="T34" fmla="*/ 3 w 44"/>
                  <a:gd name="T35" fmla="*/ 10 h 19"/>
                  <a:gd name="T36" fmla="*/ 0 w 44"/>
                  <a:gd name="T37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" h="19">
                    <a:moveTo>
                      <a:pt x="0" y="6"/>
                    </a:moveTo>
                    <a:cubicBezTo>
                      <a:pt x="0" y="4"/>
                      <a:pt x="1" y="2"/>
                      <a:pt x="4" y="3"/>
                    </a:cubicBezTo>
                    <a:cubicBezTo>
                      <a:pt x="6" y="3"/>
                      <a:pt x="7" y="3"/>
                      <a:pt x="9" y="2"/>
                    </a:cubicBezTo>
                    <a:cubicBezTo>
                      <a:pt x="11" y="2"/>
                      <a:pt x="13" y="2"/>
                      <a:pt x="15" y="3"/>
                    </a:cubicBezTo>
                    <a:cubicBezTo>
                      <a:pt x="20" y="6"/>
                      <a:pt x="25" y="5"/>
                      <a:pt x="30" y="2"/>
                    </a:cubicBezTo>
                    <a:cubicBezTo>
                      <a:pt x="34" y="1"/>
                      <a:pt x="39" y="0"/>
                      <a:pt x="44" y="2"/>
                    </a:cubicBezTo>
                    <a:cubicBezTo>
                      <a:pt x="42" y="4"/>
                      <a:pt x="39" y="6"/>
                      <a:pt x="37" y="9"/>
                    </a:cubicBezTo>
                    <a:cubicBezTo>
                      <a:pt x="35" y="10"/>
                      <a:pt x="32" y="11"/>
                      <a:pt x="30" y="8"/>
                    </a:cubicBezTo>
                    <a:cubicBezTo>
                      <a:pt x="26" y="5"/>
                      <a:pt x="19" y="6"/>
                      <a:pt x="17" y="10"/>
                    </a:cubicBezTo>
                    <a:cubicBezTo>
                      <a:pt x="16" y="12"/>
                      <a:pt x="15" y="11"/>
                      <a:pt x="14" y="11"/>
                    </a:cubicBezTo>
                    <a:cubicBezTo>
                      <a:pt x="11" y="11"/>
                      <a:pt x="9" y="10"/>
                      <a:pt x="7" y="8"/>
                    </a:cubicBezTo>
                    <a:cubicBezTo>
                      <a:pt x="6" y="7"/>
                      <a:pt x="5" y="6"/>
                      <a:pt x="4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9"/>
                      <a:pt x="4" y="9"/>
                      <a:pt x="5" y="10"/>
                    </a:cubicBezTo>
                    <a:cubicBezTo>
                      <a:pt x="7" y="11"/>
                      <a:pt x="8" y="11"/>
                      <a:pt x="9" y="12"/>
                    </a:cubicBezTo>
                    <a:cubicBezTo>
                      <a:pt x="10" y="13"/>
                      <a:pt x="15" y="11"/>
                      <a:pt x="12" y="16"/>
                    </a:cubicBezTo>
                    <a:cubicBezTo>
                      <a:pt x="11" y="17"/>
                      <a:pt x="15" y="17"/>
                      <a:pt x="16" y="19"/>
                    </a:cubicBezTo>
                    <a:cubicBezTo>
                      <a:pt x="10" y="19"/>
                      <a:pt x="5" y="16"/>
                      <a:pt x="3" y="10"/>
                    </a:cubicBezTo>
                    <a:cubicBezTo>
                      <a:pt x="2" y="9"/>
                      <a:pt x="1" y="7"/>
                      <a:pt x="0" y="6"/>
                    </a:cubicBezTo>
                    <a:close/>
                  </a:path>
                </a:pathLst>
              </a:custGeom>
              <a:solidFill>
                <a:srgbClr val="5B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2" name="Freeform 999"/>
              <p:cNvSpPr>
                <a:spLocks/>
              </p:cNvSpPr>
              <p:nvPr/>
            </p:nvSpPr>
            <p:spPr bwMode="auto">
              <a:xfrm>
                <a:off x="4361" y="1397"/>
                <a:ext cx="47" cy="31"/>
              </a:xfrm>
              <a:custGeom>
                <a:avLst/>
                <a:gdLst>
                  <a:gd name="T0" fmla="*/ 2 w 33"/>
                  <a:gd name="T1" fmla="*/ 9 h 21"/>
                  <a:gd name="T2" fmla="*/ 1 w 33"/>
                  <a:gd name="T3" fmla="*/ 8 h 21"/>
                  <a:gd name="T4" fmla="*/ 5 w 33"/>
                  <a:gd name="T5" fmla="*/ 5 h 21"/>
                  <a:gd name="T6" fmla="*/ 5 w 33"/>
                  <a:gd name="T7" fmla="*/ 4 h 21"/>
                  <a:gd name="T8" fmla="*/ 8 w 33"/>
                  <a:gd name="T9" fmla="*/ 3 h 21"/>
                  <a:gd name="T10" fmla="*/ 10 w 33"/>
                  <a:gd name="T11" fmla="*/ 2 h 21"/>
                  <a:gd name="T12" fmla="*/ 15 w 33"/>
                  <a:gd name="T13" fmla="*/ 1 h 21"/>
                  <a:gd name="T14" fmla="*/ 18 w 33"/>
                  <a:gd name="T15" fmla="*/ 1 h 21"/>
                  <a:gd name="T16" fmla="*/ 19 w 33"/>
                  <a:gd name="T17" fmla="*/ 3 h 21"/>
                  <a:gd name="T18" fmla="*/ 16 w 33"/>
                  <a:gd name="T19" fmla="*/ 4 h 21"/>
                  <a:gd name="T20" fmla="*/ 12 w 33"/>
                  <a:gd name="T21" fmla="*/ 6 h 21"/>
                  <a:gd name="T22" fmla="*/ 22 w 33"/>
                  <a:gd name="T23" fmla="*/ 7 h 21"/>
                  <a:gd name="T24" fmla="*/ 31 w 33"/>
                  <a:gd name="T25" fmla="*/ 12 h 21"/>
                  <a:gd name="T26" fmla="*/ 23 w 33"/>
                  <a:gd name="T27" fmla="*/ 13 h 21"/>
                  <a:gd name="T28" fmla="*/ 33 w 33"/>
                  <a:gd name="T29" fmla="*/ 17 h 21"/>
                  <a:gd name="T30" fmla="*/ 8 w 33"/>
                  <a:gd name="T31" fmla="*/ 17 h 21"/>
                  <a:gd name="T32" fmla="*/ 2 w 33"/>
                  <a:gd name="T33" fmla="*/ 12 h 21"/>
                  <a:gd name="T34" fmla="*/ 3 w 33"/>
                  <a:gd name="T35" fmla="*/ 12 h 21"/>
                  <a:gd name="T36" fmla="*/ 7 w 33"/>
                  <a:gd name="T37" fmla="*/ 12 h 21"/>
                  <a:gd name="T38" fmla="*/ 2 w 33"/>
                  <a:gd name="T39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21">
                    <a:moveTo>
                      <a:pt x="2" y="9"/>
                    </a:moveTo>
                    <a:cubicBezTo>
                      <a:pt x="1" y="9"/>
                      <a:pt x="1" y="9"/>
                      <a:pt x="1" y="8"/>
                    </a:cubicBezTo>
                    <a:cubicBezTo>
                      <a:pt x="0" y="5"/>
                      <a:pt x="3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7" y="5"/>
                      <a:pt x="7" y="5"/>
                      <a:pt x="8" y="3"/>
                    </a:cubicBezTo>
                    <a:cubicBezTo>
                      <a:pt x="8" y="3"/>
                      <a:pt x="9" y="2"/>
                      <a:pt x="10" y="2"/>
                    </a:cubicBezTo>
                    <a:cubicBezTo>
                      <a:pt x="11" y="2"/>
                      <a:pt x="13" y="3"/>
                      <a:pt x="15" y="1"/>
                    </a:cubicBezTo>
                    <a:cubicBezTo>
                      <a:pt x="15" y="0"/>
                      <a:pt x="17" y="0"/>
                      <a:pt x="18" y="1"/>
                    </a:cubicBezTo>
                    <a:cubicBezTo>
                      <a:pt x="18" y="1"/>
                      <a:pt x="19" y="2"/>
                      <a:pt x="19" y="3"/>
                    </a:cubicBezTo>
                    <a:cubicBezTo>
                      <a:pt x="18" y="4"/>
                      <a:pt x="17" y="4"/>
                      <a:pt x="16" y="4"/>
                    </a:cubicBezTo>
                    <a:cubicBezTo>
                      <a:pt x="15" y="4"/>
                      <a:pt x="14" y="5"/>
                      <a:pt x="12" y="6"/>
                    </a:cubicBezTo>
                    <a:cubicBezTo>
                      <a:pt x="16" y="8"/>
                      <a:pt x="19" y="5"/>
                      <a:pt x="22" y="7"/>
                    </a:cubicBezTo>
                    <a:cubicBezTo>
                      <a:pt x="25" y="9"/>
                      <a:pt x="27" y="11"/>
                      <a:pt x="31" y="12"/>
                    </a:cubicBezTo>
                    <a:cubicBezTo>
                      <a:pt x="28" y="15"/>
                      <a:pt x="26" y="13"/>
                      <a:pt x="23" y="13"/>
                    </a:cubicBezTo>
                    <a:cubicBezTo>
                      <a:pt x="26" y="16"/>
                      <a:pt x="30" y="15"/>
                      <a:pt x="33" y="17"/>
                    </a:cubicBezTo>
                    <a:cubicBezTo>
                      <a:pt x="25" y="21"/>
                      <a:pt x="16" y="20"/>
                      <a:pt x="8" y="17"/>
                    </a:cubicBezTo>
                    <a:cubicBezTo>
                      <a:pt x="5" y="16"/>
                      <a:pt x="3" y="15"/>
                      <a:pt x="2" y="12"/>
                    </a:cubicBezTo>
                    <a:cubicBezTo>
                      <a:pt x="2" y="12"/>
                      <a:pt x="2" y="12"/>
                      <a:pt x="3" y="12"/>
                    </a:cubicBezTo>
                    <a:cubicBezTo>
                      <a:pt x="4" y="11"/>
                      <a:pt x="5" y="11"/>
                      <a:pt x="7" y="12"/>
                    </a:cubicBezTo>
                    <a:cubicBezTo>
                      <a:pt x="5" y="10"/>
                      <a:pt x="3" y="11"/>
                      <a:pt x="2" y="9"/>
                    </a:cubicBezTo>
                    <a:close/>
                  </a:path>
                </a:pathLst>
              </a:custGeom>
              <a:solidFill>
                <a:srgbClr val="20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3" name="Freeform 1000"/>
              <p:cNvSpPr>
                <a:spLocks/>
              </p:cNvSpPr>
              <p:nvPr/>
            </p:nvSpPr>
            <p:spPr bwMode="auto">
              <a:xfrm>
                <a:off x="4365" y="1399"/>
                <a:ext cx="10" cy="7"/>
              </a:xfrm>
              <a:custGeom>
                <a:avLst/>
                <a:gdLst>
                  <a:gd name="T0" fmla="*/ 7 w 7"/>
                  <a:gd name="T1" fmla="*/ 1 h 5"/>
                  <a:gd name="T2" fmla="*/ 6 w 7"/>
                  <a:gd name="T3" fmla="*/ 2 h 5"/>
                  <a:gd name="T4" fmla="*/ 2 w 7"/>
                  <a:gd name="T5" fmla="*/ 4 h 5"/>
                  <a:gd name="T6" fmla="*/ 1 w 7"/>
                  <a:gd name="T7" fmla="*/ 3 h 5"/>
                  <a:gd name="T8" fmla="*/ 1 w 7"/>
                  <a:gd name="T9" fmla="*/ 3 h 5"/>
                  <a:gd name="T10" fmla="*/ 7 w 7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6" y="1"/>
                      <a:pt x="6" y="2"/>
                      <a:pt x="6" y="2"/>
                    </a:cubicBezTo>
                    <a:cubicBezTo>
                      <a:pt x="5" y="5"/>
                      <a:pt x="4" y="5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3" y="3"/>
                      <a:pt x="4" y="0"/>
                      <a:pt x="7" y="1"/>
                    </a:cubicBezTo>
                    <a:close/>
                  </a:path>
                </a:pathLst>
              </a:custGeom>
              <a:solidFill>
                <a:srgbClr val="232D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4" name="Freeform 1001"/>
              <p:cNvSpPr>
                <a:spLocks/>
              </p:cNvSpPr>
              <p:nvPr/>
            </p:nvSpPr>
            <p:spPr bwMode="auto">
              <a:xfrm>
                <a:off x="4205" y="1552"/>
                <a:ext cx="26" cy="20"/>
              </a:xfrm>
              <a:custGeom>
                <a:avLst/>
                <a:gdLst>
                  <a:gd name="T0" fmla="*/ 15 w 18"/>
                  <a:gd name="T1" fmla="*/ 0 h 14"/>
                  <a:gd name="T2" fmla="*/ 12 w 18"/>
                  <a:gd name="T3" fmla="*/ 7 h 14"/>
                  <a:gd name="T4" fmla="*/ 8 w 18"/>
                  <a:gd name="T5" fmla="*/ 13 h 14"/>
                  <a:gd name="T6" fmla="*/ 7 w 18"/>
                  <a:gd name="T7" fmla="*/ 13 h 14"/>
                  <a:gd name="T8" fmla="*/ 2 w 18"/>
                  <a:gd name="T9" fmla="*/ 13 h 14"/>
                  <a:gd name="T10" fmla="*/ 1 w 18"/>
                  <a:gd name="T11" fmla="*/ 12 h 14"/>
                  <a:gd name="T12" fmla="*/ 15 w 18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4">
                    <a:moveTo>
                      <a:pt x="15" y="0"/>
                    </a:moveTo>
                    <a:cubicBezTo>
                      <a:pt x="18" y="4"/>
                      <a:pt x="13" y="5"/>
                      <a:pt x="12" y="7"/>
                    </a:cubicBezTo>
                    <a:cubicBezTo>
                      <a:pt x="10" y="9"/>
                      <a:pt x="8" y="10"/>
                      <a:pt x="8" y="13"/>
                    </a:cubicBezTo>
                    <a:cubicBezTo>
                      <a:pt x="8" y="13"/>
                      <a:pt x="7" y="13"/>
                      <a:pt x="7" y="13"/>
                    </a:cubicBezTo>
                    <a:cubicBezTo>
                      <a:pt x="5" y="13"/>
                      <a:pt x="4" y="13"/>
                      <a:pt x="2" y="13"/>
                    </a:cubicBezTo>
                    <a:cubicBezTo>
                      <a:pt x="0" y="14"/>
                      <a:pt x="1" y="12"/>
                      <a:pt x="1" y="12"/>
                    </a:cubicBezTo>
                    <a:cubicBezTo>
                      <a:pt x="7" y="9"/>
                      <a:pt x="11" y="4"/>
                      <a:pt x="15" y="0"/>
                    </a:cubicBezTo>
                    <a:close/>
                  </a:path>
                </a:pathLst>
              </a:custGeom>
              <a:solidFill>
                <a:srgbClr val="E1DB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5" name="Freeform 1002"/>
              <p:cNvSpPr>
                <a:spLocks/>
              </p:cNvSpPr>
              <p:nvPr/>
            </p:nvSpPr>
            <p:spPr bwMode="auto">
              <a:xfrm>
                <a:off x="4229" y="1497"/>
                <a:ext cx="13" cy="15"/>
              </a:xfrm>
              <a:custGeom>
                <a:avLst/>
                <a:gdLst>
                  <a:gd name="T0" fmla="*/ 7 w 9"/>
                  <a:gd name="T1" fmla="*/ 0 h 10"/>
                  <a:gd name="T2" fmla="*/ 5 w 9"/>
                  <a:gd name="T3" fmla="*/ 3 h 10"/>
                  <a:gd name="T4" fmla="*/ 5 w 9"/>
                  <a:gd name="T5" fmla="*/ 10 h 10"/>
                  <a:gd name="T6" fmla="*/ 0 w 9"/>
                  <a:gd name="T7" fmla="*/ 8 h 10"/>
                  <a:gd name="T8" fmla="*/ 4 w 9"/>
                  <a:gd name="T9" fmla="*/ 2 h 10"/>
                  <a:gd name="T10" fmla="*/ 7 w 9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7" y="0"/>
                    </a:moveTo>
                    <a:cubicBezTo>
                      <a:pt x="9" y="2"/>
                      <a:pt x="6" y="2"/>
                      <a:pt x="5" y="3"/>
                    </a:cubicBezTo>
                    <a:cubicBezTo>
                      <a:pt x="4" y="5"/>
                      <a:pt x="2" y="7"/>
                      <a:pt x="5" y="10"/>
                    </a:cubicBezTo>
                    <a:cubicBezTo>
                      <a:pt x="3" y="10"/>
                      <a:pt x="2" y="9"/>
                      <a:pt x="0" y="8"/>
                    </a:cubicBezTo>
                    <a:cubicBezTo>
                      <a:pt x="0" y="5"/>
                      <a:pt x="3" y="4"/>
                      <a:pt x="4" y="2"/>
                    </a:cubicBezTo>
                    <a:cubicBezTo>
                      <a:pt x="5" y="1"/>
                      <a:pt x="6" y="0"/>
                      <a:pt x="7" y="0"/>
                    </a:cubicBezTo>
                    <a:close/>
                  </a:path>
                </a:pathLst>
              </a:custGeom>
              <a:solidFill>
                <a:srgbClr val="CEB7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6" name="Freeform 1003"/>
              <p:cNvSpPr>
                <a:spLocks/>
              </p:cNvSpPr>
              <p:nvPr/>
            </p:nvSpPr>
            <p:spPr bwMode="auto">
              <a:xfrm>
                <a:off x="4270" y="1415"/>
                <a:ext cx="16" cy="10"/>
              </a:xfrm>
              <a:custGeom>
                <a:avLst/>
                <a:gdLst>
                  <a:gd name="T0" fmla="*/ 1 w 11"/>
                  <a:gd name="T1" fmla="*/ 3 h 7"/>
                  <a:gd name="T2" fmla="*/ 4 w 11"/>
                  <a:gd name="T3" fmla="*/ 0 h 7"/>
                  <a:gd name="T4" fmla="*/ 3 w 11"/>
                  <a:gd name="T5" fmla="*/ 1 h 7"/>
                  <a:gd name="T6" fmla="*/ 4 w 11"/>
                  <a:gd name="T7" fmla="*/ 2 h 7"/>
                  <a:gd name="T8" fmla="*/ 11 w 11"/>
                  <a:gd name="T9" fmla="*/ 2 h 7"/>
                  <a:gd name="T10" fmla="*/ 3 w 11"/>
                  <a:gd name="T11" fmla="*/ 5 h 7"/>
                  <a:gd name="T12" fmla="*/ 1 w 11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1" y="3"/>
                    </a:moveTo>
                    <a:cubicBezTo>
                      <a:pt x="0" y="1"/>
                      <a:pt x="0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1"/>
                      <a:pt x="8" y="1"/>
                      <a:pt x="11" y="2"/>
                    </a:cubicBezTo>
                    <a:cubicBezTo>
                      <a:pt x="9" y="4"/>
                      <a:pt x="7" y="7"/>
                      <a:pt x="3" y="5"/>
                    </a:cubicBezTo>
                    <a:cubicBezTo>
                      <a:pt x="4" y="3"/>
                      <a:pt x="2" y="3"/>
                      <a:pt x="1" y="3"/>
                    </a:cubicBezTo>
                    <a:close/>
                  </a:path>
                </a:pathLst>
              </a:custGeom>
              <a:solidFill>
                <a:srgbClr val="3027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7" name="Freeform 1004"/>
              <p:cNvSpPr>
                <a:spLocks/>
              </p:cNvSpPr>
              <p:nvPr/>
            </p:nvSpPr>
            <p:spPr bwMode="auto">
              <a:xfrm>
                <a:off x="4585" y="1575"/>
                <a:ext cx="40" cy="6"/>
              </a:xfrm>
              <a:custGeom>
                <a:avLst/>
                <a:gdLst>
                  <a:gd name="T0" fmla="*/ 2 w 28"/>
                  <a:gd name="T1" fmla="*/ 3 h 4"/>
                  <a:gd name="T2" fmla="*/ 0 w 28"/>
                  <a:gd name="T3" fmla="*/ 2 h 4"/>
                  <a:gd name="T4" fmla="*/ 28 w 28"/>
                  <a:gd name="T5" fmla="*/ 0 h 4"/>
                  <a:gd name="T6" fmla="*/ 14 w 28"/>
                  <a:gd name="T7" fmla="*/ 2 h 4"/>
                  <a:gd name="T8" fmla="*/ 2 w 2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">
                    <a:moveTo>
                      <a:pt x="2" y="3"/>
                    </a:moveTo>
                    <a:cubicBezTo>
                      <a:pt x="1" y="3"/>
                      <a:pt x="0" y="4"/>
                      <a:pt x="0" y="2"/>
                    </a:cubicBezTo>
                    <a:cubicBezTo>
                      <a:pt x="9" y="0"/>
                      <a:pt x="19" y="1"/>
                      <a:pt x="28" y="0"/>
                    </a:cubicBezTo>
                    <a:cubicBezTo>
                      <a:pt x="24" y="2"/>
                      <a:pt x="19" y="2"/>
                      <a:pt x="14" y="2"/>
                    </a:cubicBezTo>
                    <a:cubicBezTo>
                      <a:pt x="10" y="2"/>
                      <a:pt x="6" y="2"/>
                      <a:pt x="2" y="3"/>
                    </a:cubicBezTo>
                    <a:close/>
                  </a:path>
                </a:pathLst>
              </a:custGeom>
              <a:solidFill>
                <a:srgbClr val="4C4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8" name="Freeform 1005"/>
              <p:cNvSpPr>
                <a:spLocks/>
              </p:cNvSpPr>
              <p:nvPr/>
            </p:nvSpPr>
            <p:spPr bwMode="auto">
              <a:xfrm>
                <a:off x="4564" y="1559"/>
                <a:ext cx="12" cy="10"/>
              </a:xfrm>
              <a:custGeom>
                <a:avLst/>
                <a:gdLst>
                  <a:gd name="T0" fmla="*/ 0 w 8"/>
                  <a:gd name="T1" fmla="*/ 6 h 7"/>
                  <a:gd name="T2" fmla="*/ 7 w 8"/>
                  <a:gd name="T3" fmla="*/ 0 h 7"/>
                  <a:gd name="T4" fmla="*/ 8 w 8"/>
                  <a:gd name="T5" fmla="*/ 0 h 7"/>
                  <a:gd name="T6" fmla="*/ 1 w 8"/>
                  <a:gd name="T7" fmla="*/ 7 h 7"/>
                  <a:gd name="T8" fmla="*/ 0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0" y="6"/>
                    </a:moveTo>
                    <a:cubicBezTo>
                      <a:pt x="3" y="4"/>
                      <a:pt x="5" y="2"/>
                      <a:pt x="7" y="0"/>
                    </a:cubicBezTo>
                    <a:cubicBezTo>
                      <a:pt x="7" y="0"/>
                      <a:pt x="7" y="0"/>
                      <a:pt x="8" y="0"/>
                    </a:cubicBezTo>
                    <a:cubicBezTo>
                      <a:pt x="5" y="2"/>
                      <a:pt x="3" y="5"/>
                      <a:pt x="1" y="7"/>
                    </a:cubicBezTo>
                    <a:cubicBezTo>
                      <a:pt x="1" y="7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53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59" name="Freeform 1006"/>
              <p:cNvSpPr>
                <a:spLocks/>
              </p:cNvSpPr>
              <p:nvPr/>
            </p:nvSpPr>
            <p:spPr bwMode="auto">
              <a:xfrm>
                <a:off x="4647" y="1504"/>
                <a:ext cx="9" cy="12"/>
              </a:xfrm>
              <a:custGeom>
                <a:avLst/>
                <a:gdLst>
                  <a:gd name="T0" fmla="*/ 0 w 6"/>
                  <a:gd name="T1" fmla="*/ 2 h 8"/>
                  <a:gd name="T2" fmla="*/ 4 w 6"/>
                  <a:gd name="T3" fmla="*/ 0 h 8"/>
                  <a:gd name="T4" fmla="*/ 3 w 6"/>
                  <a:gd name="T5" fmla="*/ 8 h 8"/>
                  <a:gd name="T6" fmla="*/ 0 w 6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0" y="2"/>
                    </a:moveTo>
                    <a:cubicBezTo>
                      <a:pt x="1" y="1"/>
                      <a:pt x="2" y="1"/>
                      <a:pt x="4" y="0"/>
                    </a:cubicBezTo>
                    <a:cubicBezTo>
                      <a:pt x="6" y="3"/>
                      <a:pt x="6" y="6"/>
                      <a:pt x="3" y="8"/>
                    </a:cubicBezTo>
                    <a:cubicBezTo>
                      <a:pt x="1" y="7"/>
                      <a:pt x="2" y="3"/>
                      <a:pt x="0" y="2"/>
                    </a:cubicBezTo>
                    <a:close/>
                  </a:path>
                </a:pathLst>
              </a:custGeom>
              <a:solidFill>
                <a:srgbClr val="7772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0" name="Freeform 1007"/>
              <p:cNvSpPr>
                <a:spLocks/>
              </p:cNvSpPr>
              <p:nvPr/>
            </p:nvSpPr>
            <p:spPr bwMode="auto">
              <a:xfrm>
                <a:off x="4604" y="1519"/>
                <a:ext cx="15" cy="6"/>
              </a:xfrm>
              <a:custGeom>
                <a:avLst/>
                <a:gdLst>
                  <a:gd name="T0" fmla="*/ 6 w 11"/>
                  <a:gd name="T1" fmla="*/ 4 h 4"/>
                  <a:gd name="T2" fmla="*/ 0 w 11"/>
                  <a:gd name="T3" fmla="*/ 3 h 4"/>
                  <a:gd name="T4" fmla="*/ 11 w 11"/>
                  <a:gd name="T5" fmla="*/ 1 h 4"/>
                  <a:gd name="T6" fmla="*/ 6 w 1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4">
                    <a:moveTo>
                      <a:pt x="6" y="4"/>
                    </a:moveTo>
                    <a:cubicBezTo>
                      <a:pt x="4" y="3"/>
                      <a:pt x="2" y="3"/>
                      <a:pt x="0" y="3"/>
                    </a:cubicBezTo>
                    <a:cubicBezTo>
                      <a:pt x="4" y="0"/>
                      <a:pt x="8" y="2"/>
                      <a:pt x="11" y="1"/>
                    </a:cubicBezTo>
                    <a:cubicBezTo>
                      <a:pt x="10" y="3"/>
                      <a:pt x="8" y="4"/>
                      <a:pt x="6" y="4"/>
                    </a:cubicBezTo>
                    <a:close/>
                  </a:path>
                </a:pathLst>
              </a:custGeom>
              <a:solidFill>
                <a:srgbClr val="231E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261" name="Freeform 1008"/>
              <p:cNvSpPr>
                <a:spLocks/>
              </p:cNvSpPr>
              <p:nvPr/>
            </p:nvSpPr>
            <p:spPr bwMode="auto">
              <a:xfrm>
                <a:off x="4264" y="1405"/>
                <a:ext cx="8" cy="5"/>
              </a:xfrm>
              <a:custGeom>
                <a:avLst/>
                <a:gdLst>
                  <a:gd name="T0" fmla="*/ 6 w 6"/>
                  <a:gd name="T1" fmla="*/ 0 h 4"/>
                  <a:gd name="T2" fmla="*/ 3 w 6"/>
                  <a:gd name="T3" fmla="*/ 2 h 4"/>
                  <a:gd name="T4" fmla="*/ 0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6" y="1"/>
                      <a:pt x="4" y="1"/>
                      <a:pt x="3" y="2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1" y="1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585A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sp>
          <p:nvSpPr>
            <p:cNvPr id="15" name="Freeform 1010"/>
            <p:cNvSpPr>
              <a:spLocks/>
            </p:cNvSpPr>
            <p:nvPr/>
          </p:nvSpPr>
          <p:spPr bwMode="auto">
            <a:xfrm>
              <a:off x="6794570" y="2613746"/>
              <a:ext cx="13347" cy="8898"/>
            </a:xfrm>
            <a:custGeom>
              <a:avLst/>
              <a:gdLst>
                <a:gd name="T0" fmla="*/ 0 w 6"/>
                <a:gd name="T1" fmla="*/ 4 h 4"/>
                <a:gd name="T2" fmla="*/ 6 w 6"/>
                <a:gd name="T3" fmla="*/ 0 h 4"/>
                <a:gd name="T4" fmla="*/ 0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cubicBezTo>
                    <a:pt x="1" y="2"/>
                    <a:pt x="3" y="0"/>
                    <a:pt x="6" y="0"/>
                  </a:cubicBezTo>
                  <a:cubicBezTo>
                    <a:pt x="4" y="2"/>
                    <a:pt x="2" y="3"/>
                    <a:pt x="0" y="4"/>
                  </a:cubicBezTo>
                  <a:close/>
                </a:path>
              </a:pathLst>
            </a:custGeom>
            <a:solidFill>
              <a:srgbClr val="6F8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" name="Freeform 1011"/>
            <p:cNvSpPr>
              <a:spLocks/>
            </p:cNvSpPr>
            <p:nvPr/>
          </p:nvSpPr>
          <p:spPr bwMode="auto">
            <a:xfrm>
              <a:off x="7338851" y="2668619"/>
              <a:ext cx="8898" cy="11864"/>
            </a:xfrm>
            <a:custGeom>
              <a:avLst/>
              <a:gdLst>
                <a:gd name="T0" fmla="*/ 4 w 4"/>
                <a:gd name="T1" fmla="*/ 5 h 5"/>
                <a:gd name="T2" fmla="*/ 0 w 4"/>
                <a:gd name="T3" fmla="*/ 0 h 5"/>
                <a:gd name="T4" fmla="*/ 4 w 4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cubicBezTo>
                    <a:pt x="3" y="4"/>
                    <a:pt x="1" y="2"/>
                    <a:pt x="0" y="0"/>
                  </a:cubicBezTo>
                  <a:cubicBezTo>
                    <a:pt x="1" y="2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7" name="Freeform 1012"/>
            <p:cNvSpPr>
              <a:spLocks/>
            </p:cNvSpPr>
            <p:nvPr/>
          </p:nvSpPr>
          <p:spPr bwMode="auto">
            <a:xfrm>
              <a:off x="7223173" y="2704212"/>
              <a:ext cx="131992" cy="68220"/>
            </a:xfrm>
            <a:custGeom>
              <a:avLst/>
              <a:gdLst>
                <a:gd name="T0" fmla="*/ 9 w 61"/>
                <a:gd name="T1" fmla="*/ 29 h 32"/>
                <a:gd name="T2" fmla="*/ 9 w 61"/>
                <a:gd name="T3" fmla="*/ 29 h 32"/>
                <a:gd name="T4" fmla="*/ 11 w 61"/>
                <a:gd name="T5" fmla="*/ 28 h 32"/>
                <a:gd name="T6" fmla="*/ 5 w 61"/>
                <a:gd name="T7" fmla="*/ 27 h 32"/>
                <a:gd name="T8" fmla="*/ 6 w 61"/>
                <a:gd name="T9" fmla="*/ 26 h 32"/>
                <a:gd name="T10" fmla="*/ 6 w 61"/>
                <a:gd name="T11" fmla="*/ 26 h 32"/>
                <a:gd name="T12" fmla="*/ 0 w 61"/>
                <a:gd name="T13" fmla="*/ 25 h 32"/>
                <a:gd name="T14" fmla="*/ 12 w 61"/>
                <a:gd name="T15" fmla="*/ 25 h 32"/>
                <a:gd name="T16" fmla="*/ 12 w 61"/>
                <a:gd name="T17" fmla="*/ 24 h 32"/>
                <a:gd name="T18" fmla="*/ 4 w 61"/>
                <a:gd name="T19" fmla="*/ 24 h 32"/>
                <a:gd name="T20" fmla="*/ 11 w 61"/>
                <a:gd name="T21" fmla="*/ 20 h 32"/>
                <a:gd name="T22" fmla="*/ 6 w 61"/>
                <a:gd name="T23" fmla="*/ 15 h 32"/>
                <a:gd name="T24" fmla="*/ 31 w 61"/>
                <a:gd name="T25" fmla="*/ 14 h 32"/>
                <a:gd name="T26" fmla="*/ 16 w 61"/>
                <a:gd name="T27" fmla="*/ 0 h 32"/>
                <a:gd name="T28" fmla="*/ 44 w 61"/>
                <a:gd name="T29" fmla="*/ 15 h 32"/>
                <a:gd name="T30" fmla="*/ 40 w 61"/>
                <a:gd name="T31" fmla="*/ 16 h 32"/>
                <a:gd name="T32" fmla="*/ 51 w 61"/>
                <a:gd name="T33" fmla="*/ 23 h 32"/>
                <a:gd name="T34" fmla="*/ 58 w 61"/>
                <a:gd name="T35" fmla="*/ 25 h 32"/>
                <a:gd name="T36" fmla="*/ 59 w 61"/>
                <a:gd name="T37" fmla="*/ 29 h 32"/>
                <a:gd name="T38" fmla="*/ 56 w 61"/>
                <a:gd name="T39" fmla="*/ 31 h 32"/>
                <a:gd name="T40" fmla="*/ 55 w 61"/>
                <a:gd name="T41" fmla="*/ 31 h 32"/>
                <a:gd name="T42" fmla="*/ 51 w 61"/>
                <a:gd name="T43" fmla="*/ 30 h 32"/>
                <a:gd name="T44" fmla="*/ 53 w 61"/>
                <a:gd name="T45" fmla="*/ 29 h 32"/>
                <a:gd name="T46" fmla="*/ 52 w 61"/>
                <a:gd name="T47" fmla="*/ 27 h 32"/>
                <a:gd name="T48" fmla="*/ 44 w 61"/>
                <a:gd name="T49" fmla="*/ 26 h 32"/>
                <a:gd name="T50" fmla="*/ 36 w 61"/>
                <a:gd name="T51" fmla="*/ 24 h 32"/>
                <a:gd name="T52" fmla="*/ 26 w 61"/>
                <a:gd name="T53" fmla="*/ 24 h 32"/>
                <a:gd name="T54" fmla="*/ 21 w 61"/>
                <a:gd name="T55" fmla="*/ 25 h 32"/>
                <a:gd name="T56" fmla="*/ 24 w 61"/>
                <a:gd name="T57" fmla="*/ 23 h 32"/>
                <a:gd name="T58" fmla="*/ 15 w 61"/>
                <a:gd name="T59" fmla="*/ 24 h 32"/>
                <a:gd name="T60" fmla="*/ 27 w 61"/>
                <a:gd name="T61" fmla="*/ 26 h 32"/>
                <a:gd name="T62" fmla="*/ 16 w 61"/>
                <a:gd name="T63" fmla="*/ 30 h 32"/>
                <a:gd name="T64" fmla="*/ 9 w 61"/>
                <a:gd name="T65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" h="32">
                  <a:moveTo>
                    <a:pt x="9" y="29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9" y="27"/>
                    <a:pt x="11" y="28"/>
                    <a:pt x="11" y="28"/>
                  </a:cubicBezTo>
                  <a:cubicBezTo>
                    <a:pt x="9" y="27"/>
                    <a:pt x="7" y="30"/>
                    <a:pt x="5" y="27"/>
                  </a:cubicBezTo>
                  <a:cubicBezTo>
                    <a:pt x="5" y="27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2" y="26"/>
                    <a:pt x="0" y="25"/>
                  </a:cubicBezTo>
                  <a:cubicBezTo>
                    <a:pt x="4" y="25"/>
                    <a:pt x="8" y="25"/>
                    <a:pt x="12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9" y="24"/>
                    <a:pt x="6" y="24"/>
                    <a:pt x="4" y="24"/>
                  </a:cubicBezTo>
                  <a:cubicBezTo>
                    <a:pt x="7" y="24"/>
                    <a:pt x="8" y="20"/>
                    <a:pt x="11" y="20"/>
                  </a:cubicBezTo>
                  <a:cubicBezTo>
                    <a:pt x="10" y="18"/>
                    <a:pt x="8" y="18"/>
                    <a:pt x="6" y="15"/>
                  </a:cubicBezTo>
                  <a:cubicBezTo>
                    <a:pt x="15" y="15"/>
                    <a:pt x="23" y="16"/>
                    <a:pt x="31" y="14"/>
                  </a:cubicBezTo>
                  <a:cubicBezTo>
                    <a:pt x="25" y="10"/>
                    <a:pt x="20" y="6"/>
                    <a:pt x="16" y="0"/>
                  </a:cubicBezTo>
                  <a:cubicBezTo>
                    <a:pt x="23" y="9"/>
                    <a:pt x="33" y="12"/>
                    <a:pt x="44" y="15"/>
                  </a:cubicBezTo>
                  <a:cubicBezTo>
                    <a:pt x="42" y="17"/>
                    <a:pt x="41" y="15"/>
                    <a:pt x="40" y="16"/>
                  </a:cubicBezTo>
                  <a:cubicBezTo>
                    <a:pt x="43" y="19"/>
                    <a:pt x="49" y="17"/>
                    <a:pt x="51" y="23"/>
                  </a:cubicBezTo>
                  <a:cubicBezTo>
                    <a:pt x="54" y="21"/>
                    <a:pt x="56" y="23"/>
                    <a:pt x="58" y="25"/>
                  </a:cubicBezTo>
                  <a:cubicBezTo>
                    <a:pt x="59" y="26"/>
                    <a:pt x="61" y="27"/>
                    <a:pt x="59" y="29"/>
                  </a:cubicBezTo>
                  <a:cubicBezTo>
                    <a:pt x="59" y="30"/>
                    <a:pt x="57" y="31"/>
                    <a:pt x="56" y="31"/>
                  </a:cubicBezTo>
                  <a:cubicBezTo>
                    <a:pt x="56" y="32"/>
                    <a:pt x="56" y="32"/>
                    <a:pt x="55" y="31"/>
                  </a:cubicBezTo>
                  <a:cubicBezTo>
                    <a:pt x="54" y="30"/>
                    <a:pt x="53" y="31"/>
                    <a:pt x="51" y="30"/>
                  </a:cubicBezTo>
                  <a:cubicBezTo>
                    <a:pt x="52" y="30"/>
                    <a:pt x="53" y="29"/>
                    <a:pt x="53" y="29"/>
                  </a:cubicBezTo>
                  <a:cubicBezTo>
                    <a:pt x="53" y="28"/>
                    <a:pt x="53" y="27"/>
                    <a:pt x="52" y="27"/>
                  </a:cubicBezTo>
                  <a:cubicBezTo>
                    <a:pt x="49" y="28"/>
                    <a:pt x="47" y="25"/>
                    <a:pt x="44" y="26"/>
                  </a:cubicBezTo>
                  <a:cubicBezTo>
                    <a:pt x="42" y="27"/>
                    <a:pt x="39" y="28"/>
                    <a:pt x="36" y="24"/>
                  </a:cubicBezTo>
                  <a:cubicBezTo>
                    <a:pt x="35" y="23"/>
                    <a:pt x="29" y="23"/>
                    <a:pt x="26" y="24"/>
                  </a:cubicBezTo>
                  <a:cubicBezTo>
                    <a:pt x="24" y="25"/>
                    <a:pt x="23" y="24"/>
                    <a:pt x="21" y="25"/>
                  </a:cubicBezTo>
                  <a:cubicBezTo>
                    <a:pt x="21" y="23"/>
                    <a:pt x="23" y="24"/>
                    <a:pt x="24" y="23"/>
                  </a:cubicBezTo>
                  <a:cubicBezTo>
                    <a:pt x="21" y="22"/>
                    <a:pt x="18" y="24"/>
                    <a:pt x="15" y="24"/>
                  </a:cubicBezTo>
                  <a:cubicBezTo>
                    <a:pt x="18" y="28"/>
                    <a:pt x="22" y="25"/>
                    <a:pt x="27" y="26"/>
                  </a:cubicBezTo>
                  <a:cubicBezTo>
                    <a:pt x="23" y="27"/>
                    <a:pt x="19" y="28"/>
                    <a:pt x="16" y="30"/>
                  </a:cubicBezTo>
                  <a:cubicBezTo>
                    <a:pt x="14" y="31"/>
                    <a:pt x="11" y="30"/>
                    <a:pt x="9" y="29"/>
                  </a:cubicBezTo>
                  <a:close/>
                </a:path>
              </a:pathLst>
            </a:custGeom>
            <a:solidFill>
              <a:srgbClr val="493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8" name="Freeform 1013"/>
            <p:cNvSpPr>
              <a:spLocks/>
            </p:cNvSpPr>
            <p:nvPr/>
          </p:nvSpPr>
          <p:spPr bwMode="auto">
            <a:xfrm>
              <a:off x="7319571" y="2701246"/>
              <a:ext cx="35593" cy="23729"/>
            </a:xfrm>
            <a:custGeom>
              <a:avLst/>
              <a:gdLst>
                <a:gd name="T0" fmla="*/ 8 w 16"/>
                <a:gd name="T1" fmla="*/ 0 h 11"/>
                <a:gd name="T2" fmla="*/ 16 w 16"/>
                <a:gd name="T3" fmla="*/ 3 h 11"/>
                <a:gd name="T4" fmla="*/ 9 w 16"/>
                <a:gd name="T5" fmla="*/ 10 h 11"/>
                <a:gd name="T6" fmla="*/ 0 w 16"/>
                <a:gd name="T7" fmla="*/ 6 h 11"/>
                <a:gd name="T8" fmla="*/ 0 w 16"/>
                <a:gd name="T9" fmla="*/ 5 h 11"/>
                <a:gd name="T10" fmla="*/ 8 w 1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1">
                  <a:moveTo>
                    <a:pt x="8" y="0"/>
                  </a:moveTo>
                  <a:cubicBezTo>
                    <a:pt x="11" y="0"/>
                    <a:pt x="14" y="2"/>
                    <a:pt x="16" y="3"/>
                  </a:cubicBezTo>
                  <a:cubicBezTo>
                    <a:pt x="14" y="10"/>
                    <a:pt x="13" y="11"/>
                    <a:pt x="9" y="10"/>
                  </a:cubicBezTo>
                  <a:cubicBezTo>
                    <a:pt x="5" y="9"/>
                    <a:pt x="3" y="7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3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D8D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9" name="Freeform 1014"/>
            <p:cNvSpPr>
              <a:spLocks/>
            </p:cNvSpPr>
            <p:nvPr/>
          </p:nvSpPr>
          <p:spPr bwMode="auto">
            <a:xfrm>
              <a:off x="7260249" y="2681966"/>
              <a:ext cx="59322" cy="32627"/>
            </a:xfrm>
            <a:custGeom>
              <a:avLst/>
              <a:gdLst>
                <a:gd name="T0" fmla="*/ 28 w 28"/>
                <a:gd name="T1" fmla="*/ 14 h 15"/>
                <a:gd name="T2" fmla="*/ 28 w 28"/>
                <a:gd name="T3" fmla="*/ 15 h 15"/>
                <a:gd name="T4" fmla="*/ 3 w 28"/>
                <a:gd name="T5" fmla="*/ 4 h 15"/>
                <a:gd name="T6" fmla="*/ 0 w 28"/>
                <a:gd name="T7" fmla="*/ 0 h 15"/>
                <a:gd name="T8" fmla="*/ 19 w 28"/>
                <a:gd name="T9" fmla="*/ 9 h 15"/>
                <a:gd name="T10" fmla="*/ 28 w 28"/>
                <a:gd name="T1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5">
                  <a:moveTo>
                    <a:pt x="28" y="14"/>
                  </a:moveTo>
                  <a:cubicBezTo>
                    <a:pt x="28" y="15"/>
                    <a:pt x="28" y="15"/>
                    <a:pt x="28" y="15"/>
                  </a:cubicBezTo>
                  <a:cubicBezTo>
                    <a:pt x="20" y="12"/>
                    <a:pt x="10" y="10"/>
                    <a:pt x="3" y="4"/>
                  </a:cubicBezTo>
                  <a:cubicBezTo>
                    <a:pt x="2" y="3"/>
                    <a:pt x="0" y="2"/>
                    <a:pt x="0" y="0"/>
                  </a:cubicBezTo>
                  <a:cubicBezTo>
                    <a:pt x="6" y="5"/>
                    <a:pt x="12" y="8"/>
                    <a:pt x="19" y="9"/>
                  </a:cubicBezTo>
                  <a:cubicBezTo>
                    <a:pt x="22" y="10"/>
                    <a:pt x="25" y="12"/>
                    <a:pt x="28" y="14"/>
                  </a:cubicBezTo>
                  <a:close/>
                </a:path>
              </a:pathLst>
            </a:custGeom>
            <a:solidFill>
              <a:srgbClr val="212A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0" name="Freeform 1015"/>
            <p:cNvSpPr>
              <a:spLocks/>
            </p:cNvSpPr>
            <p:nvPr/>
          </p:nvSpPr>
          <p:spPr bwMode="auto">
            <a:xfrm>
              <a:off x="7338851" y="2707178"/>
              <a:ext cx="23729" cy="19280"/>
            </a:xfrm>
            <a:custGeom>
              <a:avLst/>
              <a:gdLst>
                <a:gd name="T0" fmla="*/ 0 w 11"/>
                <a:gd name="T1" fmla="*/ 7 h 9"/>
                <a:gd name="T2" fmla="*/ 4 w 11"/>
                <a:gd name="T3" fmla="*/ 2 h 9"/>
                <a:gd name="T4" fmla="*/ 7 w 11"/>
                <a:gd name="T5" fmla="*/ 0 h 9"/>
                <a:gd name="T6" fmla="*/ 10 w 11"/>
                <a:gd name="T7" fmla="*/ 3 h 9"/>
                <a:gd name="T8" fmla="*/ 8 w 11"/>
                <a:gd name="T9" fmla="*/ 4 h 9"/>
                <a:gd name="T10" fmla="*/ 11 w 11"/>
                <a:gd name="T11" fmla="*/ 5 h 9"/>
                <a:gd name="T12" fmla="*/ 8 w 11"/>
                <a:gd name="T13" fmla="*/ 8 h 9"/>
                <a:gd name="T14" fmla="*/ 0 w 11"/>
                <a:gd name="T1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9">
                  <a:moveTo>
                    <a:pt x="0" y="7"/>
                  </a:moveTo>
                  <a:cubicBezTo>
                    <a:pt x="2" y="6"/>
                    <a:pt x="6" y="7"/>
                    <a:pt x="4" y="2"/>
                  </a:cubicBezTo>
                  <a:cubicBezTo>
                    <a:pt x="4" y="1"/>
                    <a:pt x="7" y="2"/>
                    <a:pt x="7" y="0"/>
                  </a:cubicBezTo>
                  <a:cubicBezTo>
                    <a:pt x="9" y="0"/>
                    <a:pt x="10" y="2"/>
                    <a:pt x="10" y="3"/>
                  </a:cubicBezTo>
                  <a:cubicBezTo>
                    <a:pt x="10" y="4"/>
                    <a:pt x="8" y="1"/>
                    <a:pt x="8" y="4"/>
                  </a:cubicBezTo>
                  <a:cubicBezTo>
                    <a:pt x="8" y="5"/>
                    <a:pt x="10" y="4"/>
                    <a:pt x="11" y="5"/>
                  </a:cubicBezTo>
                  <a:cubicBezTo>
                    <a:pt x="10" y="7"/>
                    <a:pt x="9" y="7"/>
                    <a:pt x="8" y="8"/>
                  </a:cubicBezTo>
                  <a:cubicBezTo>
                    <a:pt x="5" y="9"/>
                    <a:pt x="2" y="9"/>
                    <a:pt x="0" y="7"/>
                  </a:cubicBezTo>
                  <a:close/>
                </a:path>
              </a:pathLst>
            </a:custGeom>
            <a:solidFill>
              <a:srgbClr val="998B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1" name="Freeform 1016"/>
            <p:cNvSpPr>
              <a:spLocks/>
            </p:cNvSpPr>
            <p:nvPr/>
          </p:nvSpPr>
          <p:spPr bwMode="auto">
            <a:xfrm>
              <a:off x="7278046" y="2704212"/>
              <a:ext cx="40042" cy="2224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0 h 11"/>
                <a:gd name="T4" fmla="*/ 19 w 19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3" y="7"/>
                    <a:pt x="5" y="5"/>
                    <a:pt x="0" y="0"/>
                  </a:cubicBezTo>
                  <a:cubicBezTo>
                    <a:pt x="7" y="3"/>
                    <a:pt x="14" y="5"/>
                    <a:pt x="19" y="11"/>
                  </a:cubicBezTo>
                  <a:close/>
                </a:path>
              </a:pathLst>
            </a:custGeom>
            <a:solidFill>
              <a:srgbClr val="212A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2" name="Freeform 1017"/>
            <p:cNvSpPr>
              <a:spLocks/>
            </p:cNvSpPr>
            <p:nvPr/>
          </p:nvSpPr>
          <p:spPr bwMode="auto">
            <a:xfrm>
              <a:off x="7221690" y="2615229"/>
              <a:ext cx="13347" cy="51907"/>
            </a:xfrm>
            <a:custGeom>
              <a:avLst/>
              <a:gdLst>
                <a:gd name="T0" fmla="*/ 6 w 6"/>
                <a:gd name="T1" fmla="*/ 24 h 24"/>
                <a:gd name="T2" fmla="*/ 1 w 6"/>
                <a:gd name="T3" fmla="*/ 0 h 24"/>
                <a:gd name="T4" fmla="*/ 2 w 6"/>
                <a:gd name="T5" fmla="*/ 8 h 24"/>
                <a:gd name="T6" fmla="*/ 4 w 6"/>
                <a:gd name="T7" fmla="*/ 16 h 24"/>
                <a:gd name="T8" fmla="*/ 6 w 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6" y="24"/>
                  </a:moveTo>
                  <a:cubicBezTo>
                    <a:pt x="1" y="17"/>
                    <a:pt x="0" y="9"/>
                    <a:pt x="1" y="0"/>
                  </a:cubicBezTo>
                  <a:cubicBezTo>
                    <a:pt x="3" y="2"/>
                    <a:pt x="3" y="5"/>
                    <a:pt x="2" y="8"/>
                  </a:cubicBezTo>
                  <a:cubicBezTo>
                    <a:pt x="2" y="11"/>
                    <a:pt x="3" y="13"/>
                    <a:pt x="4" y="16"/>
                  </a:cubicBezTo>
                  <a:cubicBezTo>
                    <a:pt x="4" y="19"/>
                    <a:pt x="5" y="21"/>
                    <a:pt x="6" y="24"/>
                  </a:cubicBezTo>
                  <a:close/>
                </a:path>
              </a:pathLst>
            </a:custGeom>
            <a:solidFill>
              <a:srgbClr val="2028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3" name="Freeform 1018"/>
            <p:cNvSpPr>
              <a:spLocks/>
            </p:cNvSpPr>
            <p:nvPr/>
          </p:nvSpPr>
          <p:spPr bwMode="auto">
            <a:xfrm>
              <a:off x="7312156" y="2769466"/>
              <a:ext cx="35593" cy="17797"/>
            </a:xfrm>
            <a:custGeom>
              <a:avLst/>
              <a:gdLst>
                <a:gd name="T0" fmla="*/ 14 w 17"/>
                <a:gd name="T1" fmla="*/ 0 h 8"/>
                <a:gd name="T2" fmla="*/ 15 w 17"/>
                <a:gd name="T3" fmla="*/ 0 h 8"/>
                <a:gd name="T4" fmla="*/ 17 w 17"/>
                <a:gd name="T5" fmla="*/ 0 h 8"/>
                <a:gd name="T6" fmla="*/ 15 w 17"/>
                <a:gd name="T7" fmla="*/ 2 h 8"/>
                <a:gd name="T8" fmla="*/ 14 w 17"/>
                <a:gd name="T9" fmla="*/ 3 h 8"/>
                <a:gd name="T10" fmla="*/ 0 w 17"/>
                <a:gd name="T11" fmla="*/ 8 h 8"/>
                <a:gd name="T12" fmla="*/ 14 w 1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4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9" y="4"/>
                    <a:pt x="5" y="8"/>
                    <a:pt x="0" y="8"/>
                  </a:cubicBezTo>
                  <a:cubicBezTo>
                    <a:pt x="4" y="5"/>
                    <a:pt x="10" y="4"/>
                    <a:pt x="14" y="0"/>
                  </a:cubicBezTo>
                  <a:close/>
                </a:path>
              </a:pathLst>
            </a:custGeom>
            <a:solidFill>
              <a:srgbClr val="C4B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4" name="Freeform 1019"/>
            <p:cNvSpPr>
              <a:spLocks/>
            </p:cNvSpPr>
            <p:nvPr/>
          </p:nvSpPr>
          <p:spPr bwMode="auto">
            <a:xfrm>
              <a:off x="7343300" y="2763534"/>
              <a:ext cx="13347" cy="13347"/>
            </a:xfrm>
            <a:custGeom>
              <a:avLst/>
              <a:gdLst>
                <a:gd name="T0" fmla="*/ 0 w 6"/>
                <a:gd name="T1" fmla="*/ 5 h 6"/>
                <a:gd name="T2" fmla="*/ 2 w 6"/>
                <a:gd name="T3" fmla="*/ 4 h 6"/>
                <a:gd name="T4" fmla="*/ 0 w 6"/>
                <a:gd name="T5" fmla="*/ 3 h 6"/>
                <a:gd name="T6" fmla="*/ 3 w 6"/>
                <a:gd name="T7" fmla="*/ 1 h 6"/>
                <a:gd name="T8" fmla="*/ 6 w 6"/>
                <a:gd name="T9" fmla="*/ 1 h 6"/>
                <a:gd name="T10" fmla="*/ 3 w 6"/>
                <a:gd name="T11" fmla="*/ 5 h 6"/>
                <a:gd name="T12" fmla="*/ 0 w 6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0" y="5"/>
                  </a:moveTo>
                  <a:cubicBezTo>
                    <a:pt x="1" y="5"/>
                    <a:pt x="1" y="4"/>
                    <a:pt x="2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0" y="1"/>
                    <a:pt x="2" y="2"/>
                    <a:pt x="3" y="1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6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716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5" name="Freeform 1020"/>
            <p:cNvSpPr>
              <a:spLocks/>
            </p:cNvSpPr>
            <p:nvPr/>
          </p:nvSpPr>
          <p:spPr bwMode="auto">
            <a:xfrm>
              <a:off x="7221690" y="2759085"/>
              <a:ext cx="34110" cy="8898"/>
            </a:xfrm>
            <a:custGeom>
              <a:avLst/>
              <a:gdLst>
                <a:gd name="T0" fmla="*/ 6 w 16"/>
                <a:gd name="T1" fmla="*/ 1 h 4"/>
                <a:gd name="T2" fmla="*/ 16 w 16"/>
                <a:gd name="T3" fmla="*/ 3 h 4"/>
                <a:gd name="T4" fmla="*/ 10 w 16"/>
                <a:gd name="T5" fmla="*/ 3 h 4"/>
                <a:gd name="T6" fmla="*/ 0 w 16"/>
                <a:gd name="T7" fmla="*/ 1 h 4"/>
                <a:gd name="T8" fmla="*/ 6 w 16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6" y="1"/>
                  </a:moveTo>
                  <a:cubicBezTo>
                    <a:pt x="9" y="2"/>
                    <a:pt x="13" y="0"/>
                    <a:pt x="16" y="3"/>
                  </a:cubicBezTo>
                  <a:cubicBezTo>
                    <a:pt x="14" y="4"/>
                    <a:pt x="12" y="2"/>
                    <a:pt x="10" y="3"/>
                  </a:cubicBezTo>
                  <a:cubicBezTo>
                    <a:pt x="6" y="2"/>
                    <a:pt x="3" y="2"/>
                    <a:pt x="0" y="1"/>
                  </a:cubicBezTo>
                  <a:cubicBezTo>
                    <a:pt x="2" y="0"/>
                    <a:pt x="4" y="1"/>
                    <a:pt x="6" y="1"/>
                  </a:cubicBezTo>
                  <a:close/>
                </a:path>
              </a:pathLst>
            </a:custGeom>
            <a:solidFill>
              <a:srgbClr val="7165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6" name="Freeform 1021"/>
            <p:cNvSpPr>
              <a:spLocks/>
            </p:cNvSpPr>
            <p:nvPr/>
          </p:nvSpPr>
          <p:spPr bwMode="auto">
            <a:xfrm>
              <a:off x="6953257" y="2839170"/>
              <a:ext cx="163136" cy="88983"/>
            </a:xfrm>
            <a:custGeom>
              <a:avLst/>
              <a:gdLst>
                <a:gd name="T0" fmla="*/ 68 w 76"/>
                <a:gd name="T1" fmla="*/ 29 h 42"/>
                <a:gd name="T2" fmla="*/ 42 w 76"/>
                <a:gd name="T3" fmla="*/ 40 h 42"/>
                <a:gd name="T4" fmla="*/ 12 w 76"/>
                <a:gd name="T5" fmla="*/ 27 h 42"/>
                <a:gd name="T6" fmla="*/ 9 w 76"/>
                <a:gd name="T7" fmla="*/ 26 h 42"/>
                <a:gd name="T8" fmla="*/ 8 w 76"/>
                <a:gd name="T9" fmla="*/ 26 h 42"/>
                <a:gd name="T10" fmla="*/ 2 w 76"/>
                <a:gd name="T11" fmla="*/ 13 h 42"/>
                <a:gd name="T12" fmla="*/ 2 w 76"/>
                <a:gd name="T13" fmla="*/ 13 h 42"/>
                <a:gd name="T14" fmla="*/ 1 w 76"/>
                <a:gd name="T15" fmla="*/ 14 h 42"/>
                <a:gd name="T16" fmla="*/ 0 w 76"/>
                <a:gd name="T17" fmla="*/ 10 h 42"/>
                <a:gd name="T18" fmla="*/ 0 w 76"/>
                <a:gd name="T19" fmla="*/ 4 h 42"/>
                <a:gd name="T20" fmla="*/ 4 w 76"/>
                <a:gd name="T21" fmla="*/ 2 h 42"/>
                <a:gd name="T22" fmla="*/ 4 w 76"/>
                <a:gd name="T23" fmla="*/ 4 h 42"/>
                <a:gd name="T24" fmla="*/ 6 w 76"/>
                <a:gd name="T25" fmla="*/ 13 h 42"/>
                <a:gd name="T26" fmla="*/ 5 w 76"/>
                <a:gd name="T27" fmla="*/ 6 h 42"/>
                <a:gd name="T28" fmla="*/ 8 w 76"/>
                <a:gd name="T29" fmla="*/ 7 h 42"/>
                <a:gd name="T30" fmla="*/ 10 w 76"/>
                <a:gd name="T31" fmla="*/ 13 h 42"/>
                <a:gd name="T32" fmla="*/ 11 w 76"/>
                <a:gd name="T33" fmla="*/ 14 h 42"/>
                <a:gd name="T34" fmla="*/ 18 w 76"/>
                <a:gd name="T35" fmla="*/ 24 h 42"/>
                <a:gd name="T36" fmla="*/ 14 w 76"/>
                <a:gd name="T37" fmla="*/ 17 h 42"/>
                <a:gd name="T38" fmla="*/ 13 w 76"/>
                <a:gd name="T39" fmla="*/ 14 h 42"/>
                <a:gd name="T40" fmla="*/ 16 w 76"/>
                <a:gd name="T41" fmla="*/ 15 h 42"/>
                <a:gd name="T42" fmla="*/ 26 w 76"/>
                <a:gd name="T43" fmla="*/ 23 h 42"/>
                <a:gd name="T44" fmla="*/ 35 w 76"/>
                <a:gd name="T45" fmla="*/ 19 h 42"/>
                <a:gd name="T46" fmla="*/ 45 w 76"/>
                <a:gd name="T47" fmla="*/ 19 h 42"/>
                <a:gd name="T48" fmla="*/ 49 w 76"/>
                <a:gd name="T49" fmla="*/ 17 h 42"/>
                <a:gd name="T50" fmla="*/ 59 w 76"/>
                <a:gd name="T51" fmla="*/ 15 h 42"/>
                <a:gd name="T52" fmla="*/ 64 w 76"/>
                <a:gd name="T53" fmla="*/ 11 h 42"/>
                <a:gd name="T54" fmla="*/ 57 w 76"/>
                <a:gd name="T55" fmla="*/ 19 h 42"/>
                <a:gd name="T56" fmla="*/ 61 w 76"/>
                <a:gd name="T57" fmla="*/ 20 h 42"/>
                <a:gd name="T58" fmla="*/ 57 w 76"/>
                <a:gd name="T59" fmla="*/ 25 h 42"/>
                <a:gd name="T60" fmla="*/ 71 w 76"/>
                <a:gd name="T61" fmla="*/ 16 h 42"/>
                <a:gd name="T62" fmla="*/ 64 w 76"/>
                <a:gd name="T63" fmla="*/ 26 h 42"/>
                <a:gd name="T64" fmla="*/ 76 w 76"/>
                <a:gd name="T65" fmla="*/ 17 h 42"/>
                <a:gd name="T66" fmla="*/ 68 w 76"/>
                <a:gd name="T67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42">
                  <a:moveTo>
                    <a:pt x="68" y="29"/>
                  </a:moveTo>
                  <a:cubicBezTo>
                    <a:pt x="61" y="36"/>
                    <a:pt x="52" y="39"/>
                    <a:pt x="42" y="40"/>
                  </a:cubicBezTo>
                  <a:cubicBezTo>
                    <a:pt x="30" y="42"/>
                    <a:pt x="20" y="36"/>
                    <a:pt x="12" y="27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9" y="26"/>
                    <a:pt x="8" y="26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0" y="13"/>
                    <a:pt x="0" y="11"/>
                    <a:pt x="0" y="10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1" y="2"/>
                    <a:pt x="1" y="0"/>
                    <a:pt x="4" y="2"/>
                  </a:cubicBezTo>
                  <a:cubicBezTo>
                    <a:pt x="4" y="2"/>
                    <a:pt x="3" y="3"/>
                    <a:pt x="4" y="4"/>
                  </a:cubicBezTo>
                  <a:cubicBezTo>
                    <a:pt x="5" y="7"/>
                    <a:pt x="5" y="10"/>
                    <a:pt x="6" y="13"/>
                  </a:cubicBezTo>
                  <a:cubicBezTo>
                    <a:pt x="6" y="11"/>
                    <a:pt x="5" y="9"/>
                    <a:pt x="5" y="6"/>
                  </a:cubicBezTo>
                  <a:cubicBezTo>
                    <a:pt x="7" y="4"/>
                    <a:pt x="7" y="6"/>
                    <a:pt x="8" y="7"/>
                  </a:cubicBezTo>
                  <a:cubicBezTo>
                    <a:pt x="9" y="9"/>
                    <a:pt x="9" y="11"/>
                    <a:pt x="10" y="13"/>
                  </a:cubicBezTo>
                  <a:cubicBezTo>
                    <a:pt x="10" y="13"/>
                    <a:pt x="11" y="13"/>
                    <a:pt x="11" y="14"/>
                  </a:cubicBezTo>
                  <a:cubicBezTo>
                    <a:pt x="12" y="18"/>
                    <a:pt x="15" y="21"/>
                    <a:pt x="18" y="24"/>
                  </a:cubicBezTo>
                  <a:cubicBezTo>
                    <a:pt x="17" y="22"/>
                    <a:pt x="15" y="20"/>
                    <a:pt x="14" y="17"/>
                  </a:cubicBezTo>
                  <a:cubicBezTo>
                    <a:pt x="13" y="16"/>
                    <a:pt x="12" y="15"/>
                    <a:pt x="13" y="14"/>
                  </a:cubicBezTo>
                  <a:cubicBezTo>
                    <a:pt x="15" y="13"/>
                    <a:pt x="16" y="14"/>
                    <a:pt x="16" y="15"/>
                  </a:cubicBezTo>
                  <a:cubicBezTo>
                    <a:pt x="19" y="19"/>
                    <a:pt x="22" y="21"/>
                    <a:pt x="26" y="23"/>
                  </a:cubicBezTo>
                  <a:cubicBezTo>
                    <a:pt x="29" y="17"/>
                    <a:pt x="29" y="17"/>
                    <a:pt x="35" y="19"/>
                  </a:cubicBezTo>
                  <a:cubicBezTo>
                    <a:pt x="38" y="20"/>
                    <a:pt x="41" y="21"/>
                    <a:pt x="45" y="19"/>
                  </a:cubicBezTo>
                  <a:cubicBezTo>
                    <a:pt x="46" y="18"/>
                    <a:pt x="47" y="17"/>
                    <a:pt x="49" y="17"/>
                  </a:cubicBezTo>
                  <a:cubicBezTo>
                    <a:pt x="52" y="18"/>
                    <a:pt x="56" y="16"/>
                    <a:pt x="59" y="15"/>
                  </a:cubicBezTo>
                  <a:cubicBezTo>
                    <a:pt x="60" y="14"/>
                    <a:pt x="62" y="12"/>
                    <a:pt x="64" y="11"/>
                  </a:cubicBezTo>
                  <a:cubicBezTo>
                    <a:pt x="62" y="15"/>
                    <a:pt x="59" y="16"/>
                    <a:pt x="57" y="19"/>
                  </a:cubicBezTo>
                  <a:cubicBezTo>
                    <a:pt x="58" y="21"/>
                    <a:pt x="61" y="18"/>
                    <a:pt x="61" y="20"/>
                  </a:cubicBezTo>
                  <a:cubicBezTo>
                    <a:pt x="61" y="23"/>
                    <a:pt x="58" y="22"/>
                    <a:pt x="57" y="25"/>
                  </a:cubicBezTo>
                  <a:cubicBezTo>
                    <a:pt x="63" y="23"/>
                    <a:pt x="67" y="20"/>
                    <a:pt x="71" y="16"/>
                  </a:cubicBezTo>
                  <a:cubicBezTo>
                    <a:pt x="69" y="19"/>
                    <a:pt x="67" y="22"/>
                    <a:pt x="64" y="26"/>
                  </a:cubicBezTo>
                  <a:cubicBezTo>
                    <a:pt x="69" y="23"/>
                    <a:pt x="73" y="20"/>
                    <a:pt x="76" y="17"/>
                  </a:cubicBezTo>
                  <a:cubicBezTo>
                    <a:pt x="75" y="22"/>
                    <a:pt x="71" y="25"/>
                    <a:pt x="68" y="29"/>
                  </a:cubicBezTo>
                  <a:close/>
                </a:path>
              </a:pathLst>
            </a:custGeom>
            <a:solidFill>
              <a:srgbClr val="928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7" name="Freeform 1022"/>
            <p:cNvSpPr>
              <a:spLocks/>
            </p:cNvSpPr>
            <p:nvPr/>
          </p:nvSpPr>
          <p:spPr bwMode="auto">
            <a:xfrm>
              <a:off x="6972537" y="2845102"/>
              <a:ext cx="108263" cy="51907"/>
            </a:xfrm>
            <a:custGeom>
              <a:avLst/>
              <a:gdLst>
                <a:gd name="T0" fmla="*/ 50 w 50"/>
                <a:gd name="T1" fmla="*/ 12 h 24"/>
                <a:gd name="T2" fmla="*/ 41 w 50"/>
                <a:gd name="T3" fmla="*/ 15 h 24"/>
                <a:gd name="T4" fmla="*/ 37 w 50"/>
                <a:gd name="T5" fmla="*/ 16 h 24"/>
                <a:gd name="T6" fmla="*/ 24 w 50"/>
                <a:gd name="T7" fmla="*/ 17 h 24"/>
                <a:gd name="T8" fmla="*/ 20 w 50"/>
                <a:gd name="T9" fmla="*/ 16 h 24"/>
                <a:gd name="T10" fmla="*/ 20 w 50"/>
                <a:gd name="T11" fmla="*/ 22 h 24"/>
                <a:gd name="T12" fmla="*/ 5 w 50"/>
                <a:gd name="T13" fmla="*/ 11 h 24"/>
                <a:gd name="T14" fmla="*/ 12 w 50"/>
                <a:gd name="T15" fmla="*/ 24 h 24"/>
                <a:gd name="T16" fmla="*/ 1 w 50"/>
                <a:gd name="T17" fmla="*/ 11 h 24"/>
                <a:gd name="T18" fmla="*/ 0 w 50"/>
                <a:gd name="T19" fmla="*/ 4 h 24"/>
                <a:gd name="T20" fmla="*/ 3 w 50"/>
                <a:gd name="T21" fmla="*/ 0 h 24"/>
                <a:gd name="T22" fmla="*/ 8 w 50"/>
                <a:gd name="T23" fmla="*/ 4 h 24"/>
                <a:gd name="T24" fmla="*/ 13 w 50"/>
                <a:gd name="T25" fmla="*/ 4 h 24"/>
                <a:gd name="T26" fmla="*/ 19 w 50"/>
                <a:gd name="T27" fmla="*/ 2 h 24"/>
                <a:gd name="T28" fmla="*/ 25 w 50"/>
                <a:gd name="T29" fmla="*/ 5 h 24"/>
                <a:gd name="T30" fmla="*/ 32 w 50"/>
                <a:gd name="T31" fmla="*/ 7 h 24"/>
                <a:gd name="T32" fmla="*/ 40 w 50"/>
                <a:gd name="T33" fmla="*/ 5 h 24"/>
                <a:gd name="T34" fmla="*/ 47 w 50"/>
                <a:gd name="T35" fmla="*/ 2 h 24"/>
                <a:gd name="T36" fmla="*/ 49 w 50"/>
                <a:gd name="T37" fmla="*/ 1 h 24"/>
                <a:gd name="T38" fmla="*/ 49 w 50"/>
                <a:gd name="T39" fmla="*/ 3 h 24"/>
                <a:gd name="T40" fmla="*/ 50 w 50"/>
                <a:gd name="T4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4">
                  <a:moveTo>
                    <a:pt x="50" y="12"/>
                  </a:moveTo>
                  <a:cubicBezTo>
                    <a:pt x="48" y="15"/>
                    <a:pt x="45" y="17"/>
                    <a:pt x="41" y="15"/>
                  </a:cubicBezTo>
                  <a:cubicBezTo>
                    <a:pt x="40" y="15"/>
                    <a:pt x="38" y="15"/>
                    <a:pt x="37" y="16"/>
                  </a:cubicBezTo>
                  <a:cubicBezTo>
                    <a:pt x="32" y="21"/>
                    <a:pt x="28" y="18"/>
                    <a:pt x="24" y="17"/>
                  </a:cubicBezTo>
                  <a:cubicBezTo>
                    <a:pt x="23" y="16"/>
                    <a:pt x="22" y="14"/>
                    <a:pt x="20" y="16"/>
                  </a:cubicBezTo>
                  <a:cubicBezTo>
                    <a:pt x="20" y="18"/>
                    <a:pt x="17" y="20"/>
                    <a:pt x="20" y="22"/>
                  </a:cubicBezTo>
                  <a:cubicBezTo>
                    <a:pt x="14" y="20"/>
                    <a:pt x="8" y="17"/>
                    <a:pt x="5" y="11"/>
                  </a:cubicBezTo>
                  <a:cubicBezTo>
                    <a:pt x="7" y="16"/>
                    <a:pt x="9" y="20"/>
                    <a:pt x="12" y="24"/>
                  </a:cubicBezTo>
                  <a:cubicBezTo>
                    <a:pt x="7" y="20"/>
                    <a:pt x="1" y="18"/>
                    <a:pt x="1" y="11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1" y="3"/>
                    <a:pt x="0" y="1"/>
                    <a:pt x="3" y="0"/>
                  </a:cubicBezTo>
                  <a:cubicBezTo>
                    <a:pt x="3" y="5"/>
                    <a:pt x="4" y="6"/>
                    <a:pt x="8" y="4"/>
                  </a:cubicBezTo>
                  <a:cubicBezTo>
                    <a:pt x="10" y="4"/>
                    <a:pt x="12" y="4"/>
                    <a:pt x="13" y="4"/>
                  </a:cubicBezTo>
                  <a:cubicBezTo>
                    <a:pt x="15" y="4"/>
                    <a:pt x="18" y="6"/>
                    <a:pt x="19" y="2"/>
                  </a:cubicBezTo>
                  <a:cubicBezTo>
                    <a:pt x="22" y="2"/>
                    <a:pt x="23" y="4"/>
                    <a:pt x="25" y="5"/>
                  </a:cubicBezTo>
                  <a:cubicBezTo>
                    <a:pt x="27" y="7"/>
                    <a:pt x="29" y="8"/>
                    <a:pt x="32" y="7"/>
                  </a:cubicBezTo>
                  <a:cubicBezTo>
                    <a:pt x="34" y="5"/>
                    <a:pt x="37" y="5"/>
                    <a:pt x="40" y="5"/>
                  </a:cubicBezTo>
                  <a:cubicBezTo>
                    <a:pt x="43" y="5"/>
                    <a:pt x="45" y="4"/>
                    <a:pt x="47" y="2"/>
                  </a:cubicBezTo>
                  <a:cubicBezTo>
                    <a:pt x="48" y="2"/>
                    <a:pt x="48" y="1"/>
                    <a:pt x="49" y="1"/>
                  </a:cubicBezTo>
                  <a:cubicBezTo>
                    <a:pt x="50" y="2"/>
                    <a:pt x="50" y="3"/>
                    <a:pt x="49" y="3"/>
                  </a:cubicBezTo>
                  <a:cubicBezTo>
                    <a:pt x="46" y="6"/>
                    <a:pt x="48" y="9"/>
                    <a:pt x="50" y="12"/>
                  </a:cubicBezTo>
                  <a:close/>
                </a:path>
              </a:pathLst>
            </a:custGeom>
            <a:solidFill>
              <a:srgbClr val="B2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8" name="Freeform 1023"/>
            <p:cNvSpPr>
              <a:spLocks/>
            </p:cNvSpPr>
            <p:nvPr/>
          </p:nvSpPr>
          <p:spPr bwMode="auto">
            <a:xfrm>
              <a:off x="7014062" y="2827306"/>
              <a:ext cx="68220" cy="32627"/>
            </a:xfrm>
            <a:custGeom>
              <a:avLst/>
              <a:gdLst>
                <a:gd name="T0" fmla="*/ 5 w 32"/>
                <a:gd name="T1" fmla="*/ 14 h 15"/>
                <a:gd name="T2" fmla="*/ 0 w 32"/>
                <a:gd name="T3" fmla="*/ 10 h 15"/>
                <a:gd name="T4" fmla="*/ 3 w 32"/>
                <a:gd name="T5" fmla="*/ 9 h 15"/>
                <a:gd name="T6" fmla="*/ 27 w 32"/>
                <a:gd name="T7" fmla="*/ 2 h 15"/>
                <a:gd name="T8" fmla="*/ 32 w 32"/>
                <a:gd name="T9" fmla="*/ 1 h 15"/>
                <a:gd name="T10" fmla="*/ 30 w 32"/>
                <a:gd name="T11" fmla="*/ 9 h 15"/>
                <a:gd name="T12" fmla="*/ 29 w 32"/>
                <a:gd name="T13" fmla="*/ 10 h 15"/>
                <a:gd name="T14" fmla="*/ 5 w 32"/>
                <a:gd name="T15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5">
                  <a:moveTo>
                    <a:pt x="5" y="14"/>
                  </a:moveTo>
                  <a:cubicBezTo>
                    <a:pt x="3" y="13"/>
                    <a:pt x="2" y="12"/>
                    <a:pt x="0" y="10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12" y="10"/>
                    <a:pt x="20" y="6"/>
                    <a:pt x="27" y="2"/>
                  </a:cubicBezTo>
                  <a:cubicBezTo>
                    <a:pt x="29" y="1"/>
                    <a:pt x="30" y="0"/>
                    <a:pt x="32" y="1"/>
                  </a:cubicBezTo>
                  <a:cubicBezTo>
                    <a:pt x="32" y="4"/>
                    <a:pt x="32" y="7"/>
                    <a:pt x="30" y="9"/>
                  </a:cubicBezTo>
                  <a:cubicBezTo>
                    <a:pt x="30" y="10"/>
                    <a:pt x="29" y="10"/>
                    <a:pt x="29" y="10"/>
                  </a:cubicBezTo>
                  <a:cubicBezTo>
                    <a:pt x="21" y="14"/>
                    <a:pt x="13" y="15"/>
                    <a:pt x="5" y="14"/>
                  </a:cubicBezTo>
                  <a:close/>
                </a:path>
              </a:pathLst>
            </a:custGeom>
            <a:solidFill>
              <a:srgbClr val="D7C3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9" name="Freeform 1024"/>
            <p:cNvSpPr>
              <a:spLocks/>
            </p:cNvSpPr>
            <p:nvPr/>
          </p:nvSpPr>
          <p:spPr bwMode="auto">
            <a:xfrm>
              <a:off x="7103046" y="2950399"/>
              <a:ext cx="41525" cy="14831"/>
            </a:xfrm>
            <a:custGeom>
              <a:avLst/>
              <a:gdLst>
                <a:gd name="T0" fmla="*/ 15 w 19"/>
                <a:gd name="T1" fmla="*/ 4 h 7"/>
                <a:gd name="T2" fmla="*/ 19 w 19"/>
                <a:gd name="T3" fmla="*/ 7 h 7"/>
                <a:gd name="T4" fmla="*/ 15 w 19"/>
                <a:gd name="T5" fmla="*/ 6 h 7"/>
                <a:gd name="T6" fmla="*/ 0 w 19"/>
                <a:gd name="T7" fmla="*/ 3 h 7"/>
                <a:gd name="T8" fmla="*/ 11 w 19"/>
                <a:gd name="T9" fmla="*/ 2 h 7"/>
                <a:gd name="T10" fmla="*/ 15 w 19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7">
                  <a:moveTo>
                    <a:pt x="15" y="4"/>
                  </a:moveTo>
                  <a:cubicBezTo>
                    <a:pt x="16" y="5"/>
                    <a:pt x="18" y="5"/>
                    <a:pt x="19" y="7"/>
                  </a:cubicBezTo>
                  <a:cubicBezTo>
                    <a:pt x="17" y="7"/>
                    <a:pt x="16" y="7"/>
                    <a:pt x="15" y="6"/>
                  </a:cubicBezTo>
                  <a:cubicBezTo>
                    <a:pt x="11" y="2"/>
                    <a:pt x="5" y="2"/>
                    <a:pt x="0" y="3"/>
                  </a:cubicBezTo>
                  <a:cubicBezTo>
                    <a:pt x="3" y="0"/>
                    <a:pt x="7" y="1"/>
                    <a:pt x="11" y="2"/>
                  </a:cubicBezTo>
                  <a:cubicBezTo>
                    <a:pt x="12" y="2"/>
                    <a:pt x="14" y="3"/>
                    <a:pt x="15" y="4"/>
                  </a:cubicBezTo>
                  <a:close/>
                </a:path>
              </a:pathLst>
            </a:custGeom>
            <a:solidFill>
              <a:srgbClr val="4F4E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0" name="Freeform 1025"/>
            <p:cNvSpPr>
              <a:spLocks/>
            </p:cNvSpPr>
            <p:nvPr/>
          </p:nvSpPr>
          <p:spPr bwMode="auto">
            <a:xfrm>
              <a:off x="7120842" y="2855484"/>
              <a:ext cx="19280" cy="32627"/>
            </a:xfrm>
            <a:custGeom>
              <a:avLst/>
              <a:gdLst>
                <a:gd name="T0" fmla="*/ 1 w 9"/>
                <a:gd name="T1" fmla="*/ 15 h 15"/>
                <a:gd name="T2" fmla="*/ 0 w 9"/>
                <a:gd name="T3" fmla="*/ 13 h 15"/>
                <a:gd name="T4" fmla="*/ 9 w 9"/>
                <a:gd name="T5" fmla="*/ 0 h 15"/>
                <a:gd name="T6" fmla="*/ 1 w 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5">
                  <a:moveTo>
                    <a:pt x="1" y="15"/>
                  </a:moveTo>
                  <a:cubicBezTo>
                    <a:pt x="0" y="14"/>
                    <a:pt x="0" y="14"/>
                    <a:pt x="0" y="13"/>
                  </a:cubicBezTo>
                  <a:cubicBezTo>
                    <a:pt x="4" y="9"/>
                    <a:pt x="7" y="5"/>
                    <a:pt x="9" y="0"/>
                  </a:cubicBezTo>
                  <a:cubicBezTo>
                    <a:pt x="8" y="6"/>
                    <a:pt x="5" y="11"/>
                    <a:pt x="1" y="15"/>
                  </a:cubicBezTo>
                  <a:close/>
                </a:path>
              </a:pathLst>
            </a:custGeom>
            <a:solidFill>
              <a:srgbClr val="928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1" name="Freeform 1026"/>
            <p:cNvSpPr>
              <a:spLocks/>
            </p:cNvSpPr>
            <p:nvPr/>
          </p:nvSpPr>
          <p:spPr bwMode="auto">
            <a:xfrm>
              <a:off x="7091181" y="2901458"/>
              <a:ext cx="20763" cy="14831"/>
            </a:xfrm>
            <a:custGeom>
              <a:avLst/>
              <a:gdLst>
                <a:gd name="T0" fmla="*/ 10 w 10"/>
                <a:gd name="T1" fmla="*/ 1 h 7"/>
                <a:gd name="T2" fmla="*/ 0 w 10"/>
                <a:gd name="T3" fmla="*/ 7 h 7"/>
                <a:gd name="T4" fmla="*/ 9 w 10"/>
                <a:gd name="T5" fmla="*/ 0 h 7"/>
                <a:gd name="T6" fmla="*/ 10 w 10"/>
                <a:gd name="T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1"/>
                  </a:moveTo>
                  <a:cubicBezTo>
                    <a:pt x="7" y="4"/>
                    <a:pt x="4" y="6"/>
                    <a:pt x="0" y="7"/>
                  </a:cubicBezTo>
                  <a:cubicBezTo>
                    <a:pt x="2" y="4"/>
                    <a:pt x="6" y="3"/>
                    <a:pt x="9" y="0"/>
                  </a:cubicBezTo>
                  <a:cubicBezTo>
                    <a:pt x="9" y="1"/>
                    <a:pt x="9" y="1"/>
                    <a:pt x="10" y="1"/>
                  </a:cubicBezTo>
                  <a:close/>
                </a:path>
              </a:pathLst>
            </a:custGeom>
            <a:solidFill>
              <a:srgbClr val="928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2" name="Freeform 1027"/>
            <p:cNvSpPr>
              <a:spLocks/>
            </p:cNvSpPr>
            <p:nvPr/>
          </p:nvSpPr>
          <p:spPr bwMode="auto">
            <a:xfrm>
              <a:off x="7144571" y="2926670"/>
              <a:ext cx="10381" cy="19280"/>
            </a:xfrm>
            <a:custGeom>
              <a:avLst/>
              <a:gdLst>
                <a:gd name="T0" fmla="*/ 4 w 5"/>
                <a:gd name="T1" fmla="*/ 8 h 9"/>
                <a:gd name="T2" fmla="*/ 4 w 5"/>
                <a:gd name="T3" fmla="*/ 9 h 9"/>
                <a:gd name="T4" fmla="*/ 5 w 5"/>
                <a:gd name="T5" fmla="*/ 0 h 9"/>
                <a:gd name="T6" fmla="*/ 4 w 5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9">
                  <a:moveTo>
                    <a:pt x="4" y="8"/>
                  </a:moveTo>
                  <a:cubicBezTo>
                    <a:pt x="4" y="8"/>
                    <a:pt x="4" y="9"/>
                    <a:pt x="4" y="9"/>
                  </a:cubicBezTo>
                  <a:cubicBezTo>
                    <a:pt x="0" y="4"/>
                    <a:pt x="0" y="3"/>
                    <a:pt x="5" y="0"/>
                  </a:cubicBezTo>
                  <a:cubicBezTo>
                    <a:pt x="2" y="2"/>
                    <a:pt x="1" y="5"/>
                    <a:pt x="4" y="8"/>
                  </a:cubicBezTo>
                  <a:close/>
                </a:path>
              </a:pathLst>
            </a:custGeom>
            <a:solidFill>
              <a:srgbClr val="5A59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3" name="Freeform 1028"/>
            <p:cNvSpPr>
              <a:spLocks/>
            </p:cNvSpPr>
            <p:nvPr/>
          </p:nvSpPr>
          <p:spPr bwMode="auto">
            <a:xfrm>
              <a:off x="6944359" y="2797644"/>
              <a:ext cx="26695" cy="84534"/>
            </a:xfrm>
            <a:custGeom>
              <a:avLst/>
              <a:gdLst>
                <a:gd name="T0" fmla="*/ 8 w 12"/>
                <a:gd name="T1" fmla="*/ 21 h 39"/>
                <a:gd name="T2" fmla="*/ 5 w 12"/>
                <a:gd name="T3" fmla="*/ 23 h 39"/>
                <a:gd name="T4" fmla="*/ 4 w 12"/>
                <a:gd name="T5" fmla="*/ 29 h 39"/>
                <a:gd name="T6" fmla="*/ 3 w 12"/>
                <a:gd name="T7" fmla="*/ 24 h 39"/>
                <a:gd name="T8" fmla="*/ 4 w 12"/>
                <a:gd name="T9" fmla="*/ 39 h 39"/>
                <a:gd name="T10" fmla="*/ 1 w 12"/>
                <a:gd name="T11" fmla="*/ 20 h 39"/>
                <a:gd name="T12" fmla="*/ 0 w 12"/>
                <a:gd name="T13" fmla="*/ 14 h 39"/>
                <a:gd name="T14" fmla="*/ 6 w 12"/>
                <a:gd name="T15" fmla="*/ 0 h 39"/>
                <a:gd name="T16" fmla="*/ 3 w 12"/>
                <a:gd name="T17" fmla="*/ 12 h 39"/>
                <a:gd name="T18" fmla="*/ 6 w 12"/>
                <a:gd name="T19" fmla="*/ 6 h 39"/>
                <a:gd name="T20" fmla="*/ 6 w 12"/>
                <a:gd name="T21" fmla="*/ 14 h 39"/>
                <a:gd name="T22" fmla="*/ 12 w 12"/>
                <a:gd name="T23" fmla="*/ 1 h 39"/>
                <a:gd name="T24" fmla="*/ 8 w 12"/>
                <a:gd name="T25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9">
                  <a:moveTo>
                    <a:pt x="8" y="21"/>
                  </a:moveTo>
                  <a:cubicBezTo>
                    <a:pt x="6" y="20"/>
                    <a:pt x="6" y="22"/>
                    <a:pt x="5" y="23"/>
                  </a:cubicBezTo>
                  <a:cubicBezTo>
                    <a:pt x="5" y="25"/>
                    <a:pt x="6" y="27"/>
                    <a:pt x="4" y="29"/>
                  </a:cubicBezTo>
                  <a:cubicBezTo>
                    <a:pt x="4" y="27"/>
                    <a:pt x="4" y="26"/>
                    <a:pt x="3" y="24"/>
                  </a:cubicBezTo>
                  <a:cubicBezTo>
                    <a:pt x="2" y="30"/>
                    <a:pt x="4" y="34"/>
                    <a:pt x="4" y="39"/>
                  </a:cubicBezTo>
                  <a:cubicBezTo>
                    <a:pt x="1" y="33"/>
                    <a:pt x="1" y="26"/>
                    <a:pt x="1" y="20"/>
                  </a:cubicBezTo>
                  <a:cubicBezTo>
                    <a:pt x="1" y="18"/>
                    <a:pt x="2" y="16"/>
                    <a:pt x="0" y="14"/>
                  </a:cubicBezTo>
                  <a:cubicBezTo>
                    <a:pt x="1" y="9"/>
                    <a:pt x="2" y="4"/>
                    <a:pt x="6" y="0"/>
                  </a:cubicBezTo>
                  <a:cubicBezTo>
                    <a:pt x="5" y="4"/>
                    <a:pt x="3" y="8"/>
                    <a:pt x="3" y="12"/>
                  </a:cubicBezTo>
                  <a:cubicBezTo>
                    <a:pt x="4" y="11"/>
                    <a:pt x="4" y="8"/>
                    <a:pt x="6" y="6"/>
                  </a:cubicBezTo>
                  <a:cubicBezTo>
                    <a:pt x="7" y="9"/>
                    <a:pt x="5" y="12"/>
                    <a:pt x="6" y="14"/>
                  </a:cubicBezTo>
                  <a:cubicBezTo>
                    <a:pt x="8" y="10"/>
                    <a:pt x="9" y="5"/>
                    <a:pt x="12" y="1"/>
                  </a:cubicBezTo>
                  <a:cubicBezTo>
                    <a:pt x="10" y="7"/>
                    <a:pt x="8" y="14"/>
                    <a:pt x="8" y="21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4" name="Freeform 1029"/>
            <p:cNvSpPr>
              <a:spLocks/>
            </p:cNvSpPr>
            <p:nvPr/>
          </p:nvSpPr>
          <p:spPr bwMode="auto">
            <a:xfrm>
              <a:off x="6874655" y="2750187"/>
              <a:ext cx="57839" cy="16314"/>
            </a:xfrm>
            <a:custGeom>
              <a:avLst/>
              <a:gdLst>
                <a:gd name="T0" fmla="*/ 21 w 27"/>
                <a:gd name="T1" fmla="*/ 7 h 7"/>
                <a:gd name="T2" fmla="*/ 7 w 27"/>
                <a:gd name="T3" fmla="*/ 3 h 7"/>
                <a:gd name="T4" fmla="*/ 6 w 27"/>
                <a:gd name="T5" fmla="*/ 3 h 7"/>
                <a:gd name="T6" fmla="*/ 0 w 27"/>
                <a:gd name="T7" fmla="*/ 1 h 7"/>
                <a:gd name="T8" fmla="*/ 27 w 27"/>
                <a:gd name="T9" fmla="*/ 3 h 7"/>
                <a:gd name="T10" fmla="*/ 24 w 27"/>
                <a:gd name="T11" fmla="*/ 4 h 7"/>
                <a:gd name="T12" fmla="*/ 21 w 27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7">
                  <a:moveTo>
                    <a:pt x="21" y="7"/>
                  </a:moveTo>
                  <a:cubicBezTo>
                    <a:pt x="18" y="0"/>
                    <a:pt x="12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3"/>
                    <a:pt x="2" y="2"/>
                    <a:pt x="0" y="1"/>
                  </a:cubicBezTo>
                  <a:cubicBezTo>
                    <a:pt x="9" y="3"/>
                    <a:pt x="18" y="0"/>
                    <a:pt x="27" y="3"/>
                  </a:cubicBezTo>
                  <a:cubicBezTo>
                    <a:pt x="26" y="2"/>
                    <a:pt x="25" y="3"/>
                    <a:pt x="24" y="4"/>
                  </a:cubicBezTo>
                  <a:cubicBezTo>
                    <a:pt x="23" y="5"/>
                    <a:pt x="23" y="7"/>
                    <a:pt x="21" y="7"/>
                  </a:cubicBez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5" name="Freeform 1030"/>
            <p:cNvSpPr>
              <a:spLocks/>
            </p:cNvSpPr>
            <p:nvPr/>
          </p:nvSpPr>
          <p:spPr bwMode="auto">
            <a:xfrm>
              <a:off x="6968088" y="2816924"/>
              <a:ext cx="11864" cy="56356"/>
            </a:xfrm>
            <a:custGeom>
              <a:avLst/>
              <a:gdLst>
                <a:gd name="T0" fmla="*/ 5 w 5"/>
                <a:gd name="T1" fmla="*/ 13 h 26"/>
                <a:gd name="T2" fmla="*/ 4 w 5"/>
                <a:gd name="T3" fmla="*/ 23 h 26"/>
                <a:gd name="T4" fmla="*/ 3 w 5"/>
                <a:gd name="T5" fmla="*/ 24 h 26"/>
                <a:gd name="T6" fmla="*/ 3 w 5"/>
                <a:gd name="T7" fmla="*/ 24 h 26"/>
                <a:gd name="T8" fmla="*/ 0 w 5"/>
                <a:gd name="T9" fmla="*/ 14 h 26"/>
                <a:gd name="T10" fmla="*/ 1 w 5"/>
                <a:gd name="T11" fmla="*/ 13 h 26"/>
                <a:gd name="T12" fmla="*/ 5 w 5"/>
                <a:gd name="T13" fmla="*/ 0 h 26"/>
                <a:gd name="T14" fmla="*/ 5 w 5"/>
                <a:gd name="T15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6">
                  <a:moveTo>
                    <a:pt x="5" y="13"/>
                  </a:moveTo>
                  <a:cubicBezTo>
                    <a:pt x="3" y="17"/>
                    <a:pt x="4" y="20"/>
                    <a:pt x="4" y="23"/>
                  </a:cubicBezTo>
                  <a:cubicBezTo>
                    <a:pt x="5" y="26"/>
                    <a:pt x="4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0"/>
                    <a:pt x="0" y="17"/>
                    <a:pt x="0" y="14"/>
                  </a:cubicBezTo>
                  <a:cubicBezTo>
                    <a:pt x="1" y="14"/>
                    <a:pt x="1" y="14"/>
                    <a:pt x="1" y="13"/>
                  </a:cubicBezTo>
                  <a:cubicBezTo>
                    <a:pt x="2" y="9"/>
                    <a:pt x="2" y="4"/>
                    <a:pt x="5" y="0"/>
                  </a:cubicBezTo>
                  <a:cubicBezTo>
                    <a:pt x="5" y="5"/>
                    <a:pt x="5" y="9"/>
                    <a:pt x="5" y="13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6" name="Freeform 1031"/>
            <p:cNvSpPr>
              <a:spLocks/>
            </p:cNvSpPr>
            <p:nvPr/>
          </p:nvSpPr>
          <p:spPr bwMode="auto">
            <a:xfrm>
              <a:off x="6962156" y="2808026"/>
              <a:ext cx="13347" cy="38559"/>
            </a:xfrm>
            <a:custGeom>
              <a:avLst/>
              <a:gdLst>
                <a:gd name="T0" fmla="*/ 2 w 6"/>
                <a:gd name="T1" fmla="*/ 11 h 18"/>
                <a:gd name="T2" fmla="*/ 6 w 6"/>
                <a:gd name="T3" fmla="*/ 0 h 18"/>
                <a:gd name="T4" fmla="*/ 4 w 6"/>
                <a:gd name="T5" fmla="*/ 17 h 18"/>
                <a:gd name="T6" fmla="*/ 4 w 6"/>
                <a:gd name="T7" fmla="*/ 18 h 18"/>
                <a:gd name="T8" fmla="*/ 2 w 6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2" y="11"/>
                  </a:moveTo>
                  <a:cubicBezTo>
                    <a:pt x="2" y="6"/>
                    <a:pt x="4" y="3"/>
                    <a:pt x="6" y="0"/>
                  </a:cubicBezTo>
                  <a:cubicBezTo>
                    <a:pt x="5" y="5"/>
                    <a:pt x="3" y="11"/>
                    <a:pt x="4" y="17"/>
                  </a:cubicBezTo>
                  <a:cubicBezTo>
                    <a:pt x="4" y="17"/>
                    <a:pt x="4" y="18"/>
                    <a:pt x="4" y="18"/>
                  </a:cubicBezTo>
                  <a:cubicBezTo>
                    <a:pt x="0" y="16"/>
                    <a:pt x="3" y="13"/>
                    <a:pt x="2" y="11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7" name="Freeform 1032"/>
            <p:cNvSpPr>
              <a:spLocks/>
            </p:cNvSpPr>
            <p:nvPr/>
          </p:nvSpPr>
          <p:spPr bwMode="auto">
            <a:xfrm>
              <a:off x="6962156" y="2831755"/>
              <a:ext cx="13347" cy="37076"/>
            </a:xfrm>
            <a:custGeom>
              <a:avLst/>
              <a:gdLst>
                <a:gd name="T0" fmla="*/ 2 w 6"/>
                <a:gd name="T1" fmla="*/ 0 h 17"/>
                <a:gd name="T2" fmla="*/ 4 w 6"/>
                <a:gd name="T3" fmla="*/ 7 h 17"/>
                <a:gd name="T4" fmla="*/ 6 w 6"/>
                <a:gd name="T5" fmla="*/ 17 h 17"/>
                <a:gd name="T6" fmla="*/ 2 w 6"/>
                <a:gd name="T7" fmla="*/ 9 h 17"/>
                <a:gd name="T8" fmla="*/ 1 w 6"/>
                <a:gd name="T9" fmla="*/ 6 h 17"/>
                <a:gd name="T10" fmla="*/ 2 w 6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cubicBezTo>
                    <a:pt x="4" y="2"/>
                    <a:pt x="2" y="5"/>
                    <a:pt x="4" y="7"/>
                  </a:cubicBezTo>
                  <a:cubicBezTo>
                    <a:pt x="4" y="10"/>
                    <a:pt x="5" y="13"/>
                    <a:pt x="6" y="17"/>
                  </a:cubicBezTo>
                  <a:cubicBezTo>
                    <a:pt x="3" y="15"/>
                    <a:pt x="5" y="11"/>
                    <a:pt x="2" y="9"/>
                  </a:cubicBezTo>
                  <a:cubicBezTo>
                    <a:pt x="0" y="9"/>
                    <a:pt x="1" y="8"/>
                    <a:pt x="1" y="6"/>
                  </a:cubicBezTo>
                  <a:cubicBezTo>
                    <a:pt x="1" y="4"/>
                    <a:pt x="0" y="2"/>
                    <a:pt x="2" y="0"/>
                  </a:cubicBezTo>
                  <a:close/>
                </a:path>
              </a:pathLst>
            </a:custGeom>
            <a:solidFill>
              <a:srgbClr val="B2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8" name="Freeform 1033"/>
            <p:cNvSpPr>
              <a:spLocks/>
            </p:cNvSpPr>
            <p:nvPr/>
          </p:nvSpPr>
          <p:spPr bwMode="auto">
            <a:xfrm>
              <a:off x="6902833" y="2767983"/>
              <a:ext cx="11864" cy="20763"/>
            </a:xfrm>
            <a:custGeom>
              <a:avLst/>
              <a:gdLst>
                <a:gd name="T0" fmla="*/ 3 w 6"/>
                <a:gd name="T1" fmla="*/ 10 h 10"/>
                <a:gd name="T2" fmla="*/ 0 w 6"/>
                <a:gd name="T3" fmla="*/ 6 h 10"/>
                <a:gd name="T4" fmla="*/ 6 w 6"/>
                <a:gd name="T5" fmla="*/ 4 h 10"/>
                <a:gd name="T6" fmla="*/ 6 w 6"/>
                <a:gd name="T7" fmla="*/ 5 h 10"/>
                <a:gd name="T8" fmla="*/ 3 w 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3" y="10"/>
                  </a:moveTo>
                  <a:cubicBezTo>
                    <a:pt x="3" y="8"/>
                    <a:pt x="0" y="8"/>
                    <a:pt x="0" y="6"/>
                  </a:cubicBezTo>
                  <a:cubicBezTo>
                    <a:pt x="2" y="3"/>
                    <a:pt x="2" y="0"/>
                    <a:pt x="6" y="4"/>
                  </a:cubicBezTo>
                  <a:cubicBezTo>
                    <a:pt x="6" y="4"/>
                    <a:pt x="6" y="5"/>
                    <a:pt x="6" y="5"/>
                  </a:cubicBezTo>
                  <a:cubicBezTo>
                    <a:pt x="3" y="6"/>
                    <a:pt x="5" y="8"/>
                    <a:pt x="3" y="10"/>
                  </a:cubicBezTo>
                  <a:close/>
                </a:path>
              </a:pathLst>
            </a:custGeom>
            <a:solidFill>
              <a:srgbClr val="4335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39" name="Freeform 1034"/>
            <p:cNvSpPr>
              <a:spLocks/>
            </p:cNvSpPr>
            <p:nvPr/>
          </p:nvSpPr>
          <p:spPr bwMode="auto">
            <a:xfrm>
              <a:off x="6960672" y="2845102"/>
              <a:ext cx="7415" cy="28178"/>
            </a:xfrm>
            <a:custGeom>
              <a:avLst/>
              <a:gdLst>
                <a:gd name="T0" fmla="*/ 2 w 4"/>
                <a:gd name="T1" fmla="*/ 0 h 13"/>
                <a:gd name="T2" fmla="*/ 3 w 4"/>
                <a:gd name="T3" fmla="*/ 3 h 13"/>
                <a:gd name="T4" fmla="*/ 4 w 4"/>
                <a:gd name="T5" fmla="*/ 13 h 13"/>
                <a:gd name="T6" fmla="*/ 1 w 4"/>
                <a:gd name="T7" fmla="*/ 1 h 13"/>
                <a:gd name="T8" fmla="*/ 2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2" y="1"/>
                    <a:pt x="2" y="3"/>
                    <a:pt x="3" y="3"/>
                  </a:cubicBezTo>
                  <a:cubicBezTo>
                    <a:pt x="3" y="6"/>
                    <a:pt x="3" y="10"/>
                    <a:pt x="4" y="13"/>
                  </a:cubicBezTo>
                  <a:cubicBezTo>
                    <a:pt x="2" y="9"/>
                    <a:pt x="0" y="5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0" name="Freeform 1035"/>
            <p:cNvSpPr>
              <a:spLocks/>
            </p:cNvSpPr>
            <p:nvPr/>
          </p:nvSpPr>
          <p:spPr bwMode="auto">
            <a:xfrm>
              <a:off x="6908766" y="2762051"/>
              <a:ext cx="10381" cy="10381"/>
            </a:xfrm>
            <a:custGeom>
              <a:avLst/>
              <a:gdLst>
                <a:gd name="T0" fmla="*/ 4 w 5"/>
                <a:gd name="T1" fmla="*/ 5 h 5"/>
                <a:gd name="T2" fmla="*/ 1 w 5"/>
                <a:gd name="T3" fmla="*/ 3 h 5"/>
                <a:gd name="T4" fmla="*/ 5 w 5"/>
                <a:gd name="T5" fmla="*/ 2 h 5"/>
                <a:gd name="T6" fmla="*/ 4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cubicBezTo>
                    <a:pt x="3" y="5"/>
                    <a:pt x="0" y="5"/>
                    <a:pt x="1" y="3"/>
                  </a:cubicBezTo>
                  <a:cubicBezTo>
                    <a:pt x="1" y="0"/>
                    <a:pt x="3" y="3"/>
                    <a:pt x="5" y="2"/>
                  </a:cubicBezTo>
                  <a:cubicBezTo>
                    <a:pt x="5" y="3"/>
                    <a:pt x="5" y="4"/>
                    <a:pt x="4" y="5"/>
                  </a:cubicBezTo>
                  <a:close/>
                </a:path>
              </a:pathLst>
            </a:custGeom>
            <a:solidFill>
              <a:srgbClr val="3E33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1" name="Freeform 1036"/>
            <p:cNvSpPr>
              <a:spLocks/>
            </p:cNvSpPr>
            <p:nvPr/>
          </p:nvSpPr>
          <p:spPr bwMode="auto">
            <a:xfrm>
              <a:off x="6971054" y="2894043"/>
              <a:ext cx="68220" cy="45975"/>
            </a:xfrm>
            <a:custGeom>
              <a:avLst/>
              <a:gdLst>
                <a:gd name="T0" fmla="*/ 1 w 32"/>
                <a:gd name="T1" fmla="*/ 0 h 21"/>
                <a:gd name="T2" fmla="*/ 24 w 32"/>
                <a:gd name="T3" fmla="*/ 16 h 21"/>
                <a:gd name="T4" fmla="*/ 32 w 32"/>
                <a:gd name="T5" fmla="*/ 17 h 21"/>
                <a:gd name="T6" fmla="*/ 0 w 32"/>
                <a:gd name="T7" fmla="*/ 1 h 21"/>
                <a:gd name="T8" fmla="*/ 1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1" y="0"/>
                  </a:moveTo>
                  <a:cubicBezTo>
                    <a:pt x="7" y="7"/>
                    <a:pt x="14" y="14"/>
                    <a:pt x="24" y="16"/>
                  </a:cubicBezTo>
                  <a:cubicBezTo>
                    <a:pt x="26" y="16"/>
                    <a:pt x="29" y="17"/>
                    <a:pt x="32" y="17"/>
                  </a:cubicBezTo>
                  <a:cubicBezTo>
                    <a:pt x="22" y="21"/>
                    <a:pt x="5" y="1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928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2" name="Freeform 1037"/>
            <p:cNvSpPr>
              <a:spLocks/>
            </p:cNvSpPr>
            <p:nvPr/>
          </p:nvSpPr>
          <p:spPr bwMode="auto">
            <a:xfrm>
              <a:off x="6956223" y="2862899"/>
              <a:ext cx="16314" cy="34110"/>
            </a:xfrm>
            <a:custGeom>
              <a:avLst/>
              <a:gdLst>
                <a:gd name="T0" fmla="*/ 8 w 8"/>
                <a:gd name="T1" fmla="*/ 15 h 16"/>
                <a:gd name="T2" fmla="*/ 7 w 8"/>
                <a:gd name="T3" fmla="*/ 16 h 16"/>
                <a:gd name="T4" fmla="*/ 0 w 8"/>
                <a:gd name="T5" fmla="*/ 3 h 16"/>
                <a:gd name="T6" fmla="*/ 1 w 8"/>
                <a:gd name="T7" fmla="*/ 0 h 16"/>
                <a:gd name="T8" fmla="*/ 8 w 8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8" y="15"/>
                  </a:moveTo>
                  <a:cubicBezTo>
                    <a:pt x="8" y="16"/>
                    <a:pt x="8" y="16"/>
                    <a:pt x="7" y="16"/>
                  </a:cubicBezTo>
                  <a:cubicBezTo>
                    <a:pt x="4" y="12"/>
                    <a:pt x="2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6"/>
                    <a:pt x="4" y="11"/>
                    <a:pt x="8" y="15"/>
                  </a:cubicBezTo>
                  <a:close/>
                </a:path>
              </a:pathLst>
            </a:custGeom>
            <a:solidFill>
              <a:srgbClr val="D2C2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3" name="Freeform 1038"/>
            <p:cNvSpPr>
              <a:spLocks/>
            </p:cNvSpPr>
            <p:nvPr/>
          </p:nvSpPr>
          <p:spPr bwMode="auto">
            <a:xfrm>
              <a:off x="7100079" y="2978577"/>
              <a:ext cx="35593" cy="7415"/>
            </a:xfrm>
            <a:custGeom>
              <a:avLst/>
              <a:gdLst>
                <a:gd name="T0" fmla="*/ 17 w 17"/>
                <a:gd name="T1" fmla="*/ 2 h 4"/>
                <a:gd name="T2" fmla="*/ 17 w 17"/>
                <a:gd name="T3" fmla="*/ 2 h 4"/>
                <a:gd name="T4" fmla="*/ 0 w 17"/>
                <a:gd name="T5" fmla="*/ 4 h 4"/>
                <a:gd name="T6" fmla="*/ 17 w 17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1" y="2"/>
                    <a:pt x="5" y="2"/>
                    <a:pt x="0" y="4"/>
                  </a:cubicBezTo>
                  <a:cubicBezTo>
                    <a:pt x="5" y="0"/>
                    <a:pt x="11" y="1"/>
                    <a:pt x="17" y="2"/>
                  </a:cubicBezTo>
                  <a:close/>
                </a:path>
              </a:pathLst>
            </a:custGeom>
            <a:solidFill>
              <a:srgbClr val="5151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4" name="Freeform 1039"/>
            <p:cNvSpPr>
              <a:spLocks/>
            </p:cNvSpPr>
            <p:nvPr/>
          </p:nvSpPr>
          <p:spPr bwMode="auto">
            <a:xfrm>
              <a:off x="7242453" y="2787263"/>
              <a:ext cx="51907" cy="8898"/>
            </a:xfrm>
            <a:custGeom>
              <a:avLst/>
              <a:gdLst>
                <a:gd name="T0" fmla="*/ 0 w 24"/>
                <a:gd name="T1" fmla="*/ 0 h 4"/>
                <a:gd name="T2" fmla="*/ 24 w 24"/>
                <a:gd name="T3" fmla="*/ 3 h 4"/>
                <a:gd name="T4" fmla="*/ 0 w 2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0" y="0"/>
                  </a:moveTo>
                  <a:cubicBezTo>
                    <a:pt x="8" y="0"/>
                    <a:pt x="16" y="1"/>
                    <a:pt x="24" y="3"/>
                  </a:cubicBezTo>
                  <a:cubicBezTo>
                    <a:pt x="16" y="4"/>
                    <a:pt x="8" y="1"/>
                    <a:pt x="0" y="0"/>
                  </a:cubicBezTo>
                  <a:close/>
                </a:path>
              </a:pathLst>
            </a:custGeom>
            <a:solidFill>
              <a:srgbClr val="332C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5" name="Freeform 1040"/>
            <p:cNvSpPr>
              <a:spLocks/>
            </p:cNvSpPr>
            <p:nvPr/>
          </p:nvSpPr>
          <p:spPr bwMode="auto">
            <a:xfrm>
              <a:off x="7154952" y="3149128"/>
              <a:ext cx="17797" cy="14831"/>
            </a:xfrm>
            <a:custGeom>
              <a:avLst/>
              <a:gdLst>
                <a:gd name="T0" fmla="*/ 7 w 8"/>
                <a:gd name="T1" fmla="*/ 0 h 7"/>
                <a:gd name="T2" fmla="*/ 0 w 8"/>
                <a:gd name="T3" fmla="*/ 7 h 7"/>
                <a:gd name="T4" fmla="*/ 8 w 8"/>
                <a:gd name="T5" fmla="*/ 0 h 7"/>
                <a:gd name="T6" fmla="*/ 7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7" y="0"/>
                  </a:moveTo>
                  <a:cubicBezTo>
                    <a:pt x="7" y="4"/>
                    <a:pt x="4" y="5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6" name="Freeform 1041"/>
            <p:cNvSpPr>
              <a:spLocks/>
            </p:cNvSpPr>
            <p:nvPr/>
          </p:nvSpPr>
          <p:spPr bwMode="auto">
            <a:xfrm>
              <a:off x="7030376" y="2748704"/>
              <a:ext cx="31144" cy="4449"/>
            </a:xfrm>
            <a:custGeom>
              <a:avLst/>
              <a:gdLst>
                <a:gd name="T0" fmla="*/ 0 w 14"/>
                <a:gd name="T1" fmla="*/ 2 h 2"/>
                <a:gd name="T2" fmla="*/ 14 w 14"/>
                <a:gd name="T3" fmla="*/ 2 h 2"/>
                <a:gd name="T4" fmla="*/ 0 w 1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">
                  <a:moveTo>
                    <a:pt x="0" y="2"/>
                  </a:moveTo>
                  <a:cubicBezTo>
                    <a:pt x="4" y="1"/>
                    <a:pt x="9" y="0"/>
                    <a:pt x="14" y="2"/>
                  </a:cubicBezTo>
                  <a:cubicBezTo>
                    <a:pt x="9" y="2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7" name="Freeform 1042"/>
            <p:cNvSpPr>
              <a:spLocks/>
            </p:cNvSpPr>
            <p:nvPr/>
          </p:nvSpPr>
          <p:spPr bwMode="auto">
            <a:xfrm>
              <a:off x="6960672" y="2723492"/>
              <a:ext cx="14831" cy="7415"/>
            </a:xfrm>
            <a:custGeom>
              <a:avLst/>
              <a:gdLst>
                <a:gd name="T0" fmla="*/ 7 w 7"/>
                <a:gd name="T1" fmla="*/ 0 h 4"/>
                <a:gd name="T2" fmla="*/ 0 w 7"/>
                <a:gd name="T3" fmla="*/ 1 h 4"/>
                <a:gd name="T4" fmla="*/ 7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cubicBezTo>
                    <a:pt x="6" y="4"/>
                    <a:pt x="3" y="2"/>
                    <a:pt x="0" y="1"/>
                  </a:cubicBezTo>
                  <a:cubicBezTo>
                    <a:pt x="3" y="1"/>
                    <a:pt x="5" y="0"/>
                    <a:pt x="7" y="0"/>
                  </a:cubicBezTo>
                  <a:close/>
                </a:path>
              </a:pathLst>
            </a:custGeom>
            <a:solidFill>
              <a:srgbClr val="4F44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8" name="Freeform 1043"/>
            <p:cNvSpPr>
              <a:spLocks/>
            </p:cNvSpPr>
            <p:nvPr/>
          </p:nvSpPr>
          <p:spPr bwMode="auto">
            <a:xfrm>
              <a:off x="6879105" y="2781331"/>
              <a:ext cx="1483" cy="16314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0 h 8"/>
                <a:gd name="T4" fmla="*/ 1 w 1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cubicBezTo>
                    <a:pt x="0" y="5"/>
                    <a:pt x="0" y="2"/>
                    <a:pt x="1" y="0"/>
                  </a:cubicBezTo>
                  <a:cubicBezTo>
                    <a:pt x="1" y="2"/>
                    <a:pt x="1" y="5"/>
                    <a:pt x="1" y="8"/>
                  </a:cubicBezTo>
                  <a:close/>
                </a:path>
              </a:pathLst>
            </a:custGeom>
            <a:solidFill>
              <a:srgbClr val="D5C8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49" name="Freeform 1044"/>
            <p:cNvSpPr>
              <a:spLocks/>
            </p:cNvSpPr>
            <p:nvPr/>
          </p:nvSpPr>
          <p:spPr bwMode="auto">
            <a:xfrm>
              <a:off x="6933977" y="2630059"/>
              <a:ext cx="23729" cy="8898"/>
            </a:xfrm>
            <a:custGeom>
              <a:avLst/>
              <a:gdLst>
                <a:gd name="T0" fmla="*/ 3 w 11"/>
                <a:gd name="T1" fmla="*/ 0 h 4"/>
                <a:gd name="T2" fmla="*/ 11 w 11"/>
                <a:gd name="T3" fmla="*/ 1 h 4"/>
                <a:gd name="T4" fmla="*/ 4 w 11"/>
                <a:gd name="T5" fmla="*/ 3 h 4"/>
                <a:gd name="T6" fmla="*/ 3 w 1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">
                  <a:moveTo>
                    <a:pt x="3" y="0"/>
                  </a:moveTo>
                  <a:cubicBezTo>
                    <a:pt x="5" y="1"/>
                    <a:pt x="8" y="1"/>
                    <a:pt x="11" y="1"/>
                  </a:cubicBezTo>
                  <a:cubicBezTo>
                    <a:pt x="9" y="4"/>
                    <a:pt x="6" y="3"/>
                    <a:pt x="4" y="3"/>
                  </a:cubicBezTo>
                  <a:cubicBezTo>
                    <a:pt x="3" y="2"/>
                    <a:pt x="0" y="2"/>
                    <a:pt x="3" y="0"/>
                  </a:cubicBezTo>
                  <a:close/>
                </a:path>
              </a:pathLst>
            </a:custGeom>
            <a:solidFill>
              <a:srgbClr val="878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0" name="Freeform 1045"/>
            <p:cNvSpPr>
              <a:spLocks/>
            </p:cNvSpPr>
            <p:nvPr/>
          </p:nvSpPr>
          <p:spPr bwMode="auto">
            <a:xfrm>
              <a:off x="6698172" y="2965229"/>
              <a:ext cx="17797" cy="889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0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3"/>
                    <a:pt x="5" y="1"/>
                    <a:pt x="8" y="0"/>
                  </a:cubicBezTo>
                  <a:cubicBezTo>
                    <a:pt x="6" y="3"/>
                    <a:pt x="3" y="4"/>
                    <a:pt x="0" y="1"/>
                  </a:cubicBezTo>
                  <a:close/>
                </a:path>
              </a:pathLst>
            </a:custGeom>
            <a:solidFill>
              <a:srgbClr val="2E3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1" name="Freeform 1046"/>
            <p:cNvSpPr>
              <a:spLocks/>
            </p:cNvSpPr>
            <p:nvPr/>
          </p:nvSpPr>
          <p:spPr bwMode="auto">
            <a:xfrm>
              <a:off x="6739698" y="2797644"/>
              <a:ext cx="38559" cy="8898"/>
            </a:xfrm>
            <a:custGeom>
              <a:avLst/>
              <a:gdLst>
                <a:gd name="T0" fmla="*/ 18 w 18"/>
                <a:gd name="T1" fmla="*/ 3 h 4"/>
                <a:gd name="T2" fmla="*/ 0 w 18"/>
                <a:gd name="T3" fmla="*/ 0 h 4"/>
                <a:gd name="T4" fmla="*/ 18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18" y="3"/>
                  </a:moveTo>
                  <a:cubicBezTo>
                    <a:pt x="11" y="4"/>
                    <a:pt x="5" y="3"/>
                    <a:pt x="0" y="0"/>
                  </a:cubicBezTo>
                  <a:cubicBezTo>
                    <a:pt x="6" y="1"/>
                    <a:pt x="11" y="3"/>
                    <a:pt x="18" y="3"/>
                  </a:cubicBezTo>
                  <a:close/>
                </a:path>
              </a:pathLst>
            </a:custGeom>
            <a:solidFill>
              <a:srgbClr val="484A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2" name="Freeform 1047"/>
            <p:cNvSpPr>
              <a:spLocks/>
            </p:cNvSpPr>
            <p:nvPr/>
          </p:nvSpPr>
          <p:spPr bwMode="auto">
            <a:xfrm>
              <a:off x="6708553" y="2874763"/>
              <a:ext cx="43009" cy="47458"/>
            </a:xfrm>
            <a:custGeom>
              <a:avLst/>
              <a:gdLst>
                <a:gd name="T0" fmla="*/ 0 w 20"/>
                <a:gd name="T1" fmla="*/ 9 h 22"/>
                <a:gd name="T2" fmla="*/ 1 w 20"/>
                <a:gd name="T3" fmla="*/ 9 h 22"/>
                <a:gd name="T4" fmla="*/ 4 w 20"/>
                <a:gd name="T5" fmla="*/ 14 h 22"/>
                <a:gd name="T6" fmla="*/ 8 w 20"/>
                <a:gd name="T7" fmla="*/ 15 h 22"/>
                <a:gd name="T8" fmla="*/ 16 w 20"/>
                <a:gd name="T9" fmla="*/ 4 h 22"/>
                <a:gd name="T10" fmla="*/ 20 w 20"/>
                <a:gd name="T11" fmla="*/ 0 h 22"/>
                <a:gd name="T12" fmla="*/ 20 w 20"/>
                <a:gd name="T13" fmla="*/ 2 h 22"/>
                <a:gd name="T14" fmla="*/ 8 w 20"/>
                <a:gd name="T15" fmla="*/ 19 h 22"/>
                <a:gd name="T16" fmla="*/ 2 w 20"/>
                <a:gd name="T17" fmla="*/ 17 h 22"/>
                <a:gd name="T18" fmla="*/ 0 w 20"/>
                <a:gd name="T1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2">
                  <a:moveTo>
                    <a:pt x="0" y="9"/>
                  </a:moveTo>
                  <a:cubicBezTo>
                    <a:pt x="1" y="10"/>
                    <a:pt x="1" y="9"/>
                    <a:pt x="1" y="9"/>
                  </a:cubicBezTo>
                  <a:cubicBezTo>
                    <a:pt x="4" y="9"/>
                    <a:pt x="3" y="12"/>
                    <a:pt x="4" y="14"/>
                  </a:cubicBezTo>
                  <a:cubicBezTo>
                    <a:pt x="5" y="16"/>
                    <a:pt x="6" y="17"/>
                    <a:pt x="8" y="15"/>
                  </a:cubicBezTo>
                  <a:cubicBezTo>
                    <a:pt x="11" y="12"/>
                    <a:pt x="13" y="8"/>
                    <a:pt x="16" y="4"/>
                  </a:cubicBezTo>
                  <a:cubicBezTo>
                    <a:pt x="17" y="3"/>
                    <a:pt x="17" y="1"/>
                    <a:pt x="20" y="0"/>
                  </a:cubicBezTo>
                  <a:cubicBezTo>
                    <a:pt x="20" y="1"/>
                    <a:pt x="20" y="1"/>
                    <a:pt x="20" y="2"/>
                  </a:cubicBezTo>
                  <a:cubicBezTo>
                    <a:pt x="17" y="8"/>
                    <a:pt x="13" y="13"/>
                    <a:pt x="8" y="19"/>
                  </a:cubicBezTo>
                  <a:cubicBezTo>
                    <a:pt x="5" y="22"/>
                    <a:pt x="3" y="21"/>
                    <a:pt x="2" y="17"/>
                  </a:cubicBezTo>
                  <a:cubicBezTo>
                    <a:pt x="1" y="15"/>
                    <a:pt x="1" y="12"/>
                    <a:pt x="0" y="9"/>
                  </a:cubicBezTo>
                  <a:close/>
                </a:path>
              </a:pathLst>
            </a:custGeom>
            <a:solidFill>
              <a:srgbClr val="C0B4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3" name="Freeform 1048"/>
            <p:cNvSpPr>
              <a:spLocks/>
            </p:cNvSpPr>
            <p:nvPr/>
          </p:nvSpPr>
          <p:spPr bwMode="auto">
            <a:xfrm>
              <a:off x="6698172" y="2859933"/>
              <a:ext cx="60805" cy="57839"/>
            </a:xfrm>
            <a:custGeom>
              <a:avLst/>
              <a:gdLst>
                <a:gd name="T0" fmla="*/ 25 w 28"/>
                <a:gd name="T1" fmla="*/ 7 h 27"/>
                <a:gd name="T2" fmla="*/ 13 w 28"/>
                <a:gd name="T3" fmla="*/ 24 h 27"/>
                <a:gd name="T4" fmla="*/ 8 w 28"/>
                <a:gd name="T5" fmla="*/ 22 h 27"/>
                <a:gd name="T6" fmla="*/ 6 w 28"/>
                <a:gd name="T7" fmla="*/ 16 h 27"/>
                <a:gd name="T8" fmla="*/ 0 w 28"/>
                <a:gd name="T9" fmla="*/ 11 h 27"/>
                <a:gd name="T10" fmla="*/ 9 w 28"/>
                <a:gd name="T11" fmla="*/ 11 h 27"/>
                <a:gd name="T12" fmla="*/ 0 w 28"/>
                <a:gd name="T13" fmla="*/ 7 h 27"/>
                <a:gd name="T14" fmla="*/ 10 w 28"/>
                <a:gd name="T15" fmla="*/ 8 h 27"/>
                <a:gd name="T16" fmla="*/ 25 w 28"/>
                <a:gd name="T17" fmla="*/ 2 h 27"/>
                <a:gd name="T18" fmla="*/ 28 w 28"/>
                <a:gd name="T19" fmla="*/ 0 h 27"/>
                <a:gd name="T20" fmla="*/ 28 w 28"/>
                <a:gd name="T21" fmla="*/ 0 h 27"/>
                <a:gd name="T22" fmla="*/ 28 w 28"/>
                <a:gd name="T23" fmla="*/ 1 h 27"/>
                <a:gd name="T24" fmla="*/ 25 w 28"/>
                <a:gd name="T25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7">
                  <a:moveTo>
                    <a:pt x="25" y="7"/>
                  </a:moveTo>
                  <a:cubicBezTo>
                    <a:pt x="21" y="13"/>
                    <a:pt x="18" y="19"/>
                    <a:pt x="13" y="24"/>
                  </a:cubicBezTo>
                  <a:cubicBezTo>
                    <a:pt x="10" y="27"/>
                    <a:pt x="9" y="26"/>
                    <a:pt x="8" y="22"/>
                  </a:cubicBezTo>
                  <a:cubicBezTo>
                    <a:pt x="7" y="20"/>
                    <a:pt x="8" y="18"/>
                    <a:pt x="6" y="16"/>
                  </a:cubicBezTo>
                  <a:cubicBezTo>
                    <a:pt x="5" y="13"/>
                    <a:pt x="2" y="13"/>
                    <a:pt x="0" y="11"/>
                  </a:cubicBezTo>
                  <a:cubicBezTo>
                    <a:pt x="3" y="11"/>
                    <a:pt x="6" y="14"/>
                    <a:pt x="9" y="11"/>
                  </a:cubicBezTo>
                  <a:cubicBezTo>
                    <a:pt x="7" y="9"/>
                    <a:pt x="3" y="10"/>
                    <a:pt x="0" y="7"/>
                  </a:cubicBezTo>
                  <a:cubicBezTo>
                    <a:pt x="4" y="8"/>
                    <a:pt x="7" y="8"/>
                    <a:pt x="10" y="8"/>
                  </a:cubicBezTo>
                  <a:cubicBezTo>
                    <a:pt x="16" y="9"/>
                    <a:pt x="21" y="7"/>
                    <a:pt x="25" y="2"/>
                  </a:cubicBezTo>
                  <a:cubicBezTo>
                    <a:pt x="26" y="1"/>
                    <a:pt x="27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1"/>
                    <a:pt x="28" y="1"/>
                  </a:cubicBezTo>
                  <a:cubicBezTo>
                    <a:pt x="26" y="2"/>
                    <a:pt x="26" y="5"/>
                    <a:pt x="25" y="7"/>
                  </a:cubicBezTo>
                  <a:close/>
                </a:path>
              </a:pathLst>
            </a:cu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4" name="Freeform 1049"/>
            <p:cNvSpPr>
              <a:spLocks/>
            </p:cNvSpPr>
            <p:nvPr/>
          </p:nvSpPr>
          <p:spPr bwMode="auto">
            <a:xfrm>
              <a:off x="6717452" y="2865865"/>
              <a:ext cx="22246" cy="4449"/>
            </a:xfrm>
            <a:custGeom>
              <a:avLst/>
              <a:gdLst>
                <a:gd name="T0" fmla="*/ 1 w 10"/>
                <a:gd name="T1" fmla="*/ 1 h 2"/>
                <a:gd name="T2" fmla="*/ 2 w 10"/>
                <a:gd name="T3" fmla="*/ 1 h 2"/>
                <a:gd name="T4" fmla="*/ 10 w 10"/>
                <a:gd name="T5" fmla="*/ 0 h 2"/>
                <a:gd name="T6" fmla="*/ 1 w 10"/>
                <a:gd name="T7" fmla="*/ 2 h 2"/>
                <a:gd name="T8" fmla="*/ 1 w 10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4" y="1"/>
                    <a:pt x="7" y="0"/>
                    <a:pt x="10" y="0"/>
                  </a:cubicBezTo>
                  <a:cubicBezTo>
                    <a:pt x="7" y="2"/>
                    <a:pt x="4" y="2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E41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5" name="Freeform 1050"/>
            <p:cNvSpPr>
              <a:spLocks/>
            </p:cNvSpPr>
            <p:nvPr/>
          </p:nvSpPr>
          <p:spPr bwMode="auto">
            <a:xfrm>
              <a:off x="7159402" y="2195525"/>
              <a:ext cx="5932" cy="10381"/>
            </a:xfrm>
            <a:custGeom>
              <a:avLst/>
              <a:gdLst>
                <a:gd name="T0" fmla="*/ 2 w 3"/>
                <a:gd name="T1" fmla="*/ 5 h 5"/>
                <a:gd name="T2" fmla="*/ 0 w 3"/>
                <a:gd name="T3" fmla="*/ 0 h 5"/>
                <a:gd name="T4" fmla="*/ 1 w 3"/>
                <a:gd name="T5" fmla="*/ 0 h 5"/>
                <a:gd name="T6" fmla="*/ 2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2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1"/>
                    <a:pt x="2" y="3"/>
                    <a:pt x="2" y="5"/>
                  </a:cubicBezTo>
                  <a:close/>
                </a:path>
              </a:pathLst>
            </a:custGeom>
            <a:solidFill>
              <a:srgbClr val="292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6" name="Freeform 1051"/>
            <p:cNvSpPr>
              <a:spLocks/>
            </p:cNvSpPr>
            <p:nvPr/>
          </p:nvSpPr>
          <p:spPr bwMode="auto">
            <a:xfrm>
              <a:off x="7150503" y="2459508"/>
              <a:ext cx="28178" cy="32627"/>
            </a:xfrm>
            <a:custGeom>
              <a:avLst/>
              <a:gdLst>
                <a:gd name="T0" fmla="*/ 1 w 13"/>
                <a:gd name="T1" fmla="*/ 0 h 15"/>
                <a:gd name="T2" fmla="*/ 6 w 13"/>
                <a:gd name="T3" fmla="*/ 0 h 15"/>
                <a:gd name="T4" fmla="*/ 12 w 13"/>
                <a:gd name="T5" fmla="*/ 5 h 15"/>
                <a:gd name="T6" fmla="*/ 9 w 13"/>
                <a:gd name="T7" fmla="*/ 13 h 15"/>
                <a:gd name="T8" fmla="*/ 1 w 13"/>
                <a:gd name="T9" fmla="*/ 15 h 15"/>
                <a:gd name="T10" fmla="*/ 1 w 13"/>
                <a:gd name="T11" fmla="*/ 14 h 15"/>
                <a:gd name="T12" fmla="*/ 2 w 13"/>
                <a:gd name="T13" fmla="*/ 9 h 15"/>
                <a:gd name="T14" fmla="*/ 1 w 13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5">
                  <a:moveTo>
                    <a:pt x="1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9" y="1"/>
                    <a:pt x="12" y="2"/>
                    <a:pt x="12" y="5"/>
                  </a:cubicBezTo>
                  <a:cubicBezTo>
                    <a:pt x="13" y="9"/>
                    <a:pt x="12" y="12"/>
                    <a:pt x="9" y="13"/>
                  </a:cubicBezTo>
                  <a:cubicBezTo>
                    <a:pt x="6" y="15"/>
                    <a:pt x="4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cubicBezTo>
                    <a:pt x="1" y="12"/>
                    <a:pt x="1" y="10"/>
                    <a:pt x="2" y="9"/>
                  </a:cubicBezTo>
                  <a:cubicBezTo>
                    <a:pt x="0" y="6"/>
                    <a:pt x="1" y="3"/>
                    <a:pt x="1" y="0"/>
                  </a:cubicBezTo>
                  <a:close/>
                </a:path>
              </a:pathLst>
            </a:custGeom>
            <a:solidFill>
              <a:srgbClr val="827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7" name="Freeform 1052"/>
            <p:cNvSpPr>
              <a:spLocks/>
            </p:cNvSpPr>
            <p:nvPr/>
          </p:nvSpPr>
          <p:spPr bwMode="auto">
            <a:xfrm>
              <a:off x="7149020" y="2474339"/>
              <a:ext cx="5932" cy="14831"/>
            </a:xfrm>
            <a:custGeom>
              <a:avLst/>
              <a:gdLst>
                <a:gd name="T0" fmla="*/ 3 w 3"/>
                <a:gd name="T1" fmla="*/ 2 h 7"/>
                <a:gd name="T2" fmla="*/ 2 w 3"/>
                <a:gd name="T3" fmla="*/ 7 h 7"/>
                <a:gd name="T4" fmla="*/ 1 w 3"/>
                <a:gd name="T5" fmla="*/ 3 h 7"/>
                <a:gd name="T6" fmla="*/ 3 w 3"/>
                <a:gd name="T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3" y="2"/>
                  </a:moveTo>
                  <a:cubicBezTo>
                    <a:pt x="3" y="3"/>
                    <a:pt x="2" y="5"/>
                    <a:pt x="2" y="7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0" y="0"/>
                    <a:pt x="2" y="1"/>
                    <a:pt x="3" y="2"/>
                  </a:cubicBezTo>
                  <a:close/>
                </a:path>
              </a:pathLst>
            </a:custGeom>
            <a:solidFill>
              <a:srgbClr val="615C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8" name="Freeform 1053"/>
            <p:cNvSpPr>
              <a:spLocks/>
            </p:cNvSpPr>
            <p:nvPr/>
          </p:nvSpPr>
          <p:spPr bwMode="auto">
            <a:xfrm>
              <a:off x="7223173" y="2564805"/>
              <a:ext cx="13347" cy="26695"/>
            </a:xfrm>
            <a:custGeom>
              <a:avLst/>
              <a:gdLst>
                <a:gd name="T0" fmla="*/ 6 w 6"/>
                <a:gd name="T1" fmla="*/ 1 h 13"/>
                <a:gd name="T2" fmla="*/ 2 w 6"/>
                <a:gd name="T3" fmla="*/ 13 h 13"/>
                <a:gd name="T4" fmla="*/ 5 w 6"/>
                <a:gd name="T5" fmla="*/ 0 h 13"/>
                <a:gd name="T6" fmla="*/ 6 w 6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1"/>
                  </a:moveTo>
                  <a:cubicBezTo>
                    <a:pt x="5" y="4"/>
                    <a:pt x="4" y="8"/>
                    <a:pt x="2" y="13"/>
                  </a:cubicBezTo>
                  <a:cubicBezTo>
                    <a:pt x="0" y="7"/>
                    <a:pt x="4" y="4"/>
                    <a:pt x="5" y="0"/>
                  </a:cubicBezTo>
                  <a:cubicBezTo>
                    <a:pt x="5" y="0"/>
                    <a:pt x="5" y="1"/>
                    <a:pt x="6" y="1"/>
                  </a:cubicBezTo>
                  <a:close/>
                </a:path>
              </a:pathLst>
            </a:custGeom>
            <a:solidFill>
              <a:srgbClr val="060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59" name="Freeform 1054"/>
            <p:cNvSpPr>
              <a:spLocks/>
            </p:cNvSpPr>
            <p:nvPr/>
          </p:nvSpPr>
          <p:spPr bwMode="auto">
            <a:xfrm>
              <a:off x="7212792" y="2591500"/>
              <a:ext cx="10381" cy="22246"/>
            </a:xfrm>
            <a:custGeom>
              <a:avLst/>
              <a:gdLst>
                <a:gd name="T0" fmla="*/ 1 w 5"/>
                <a:gd name="T1" fmla="*/ 5 h 10"/>
                <a:gd name="T2" fmla="*/ 4 w 5"/>
                <a:gd name="T3" fmla="*/ 0 h 10"/>
                <a:gd name="T4" fmla="*/ 1 w 5"/>
                <a:gd name="T5" fmla="*/ 10 h 10"/>
                <a:gd name="T6" fmla="*/ 1 w 5"/>
                <a:gd name="T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1" y="5"/>
                  </a:moveTo>
                  <a:cubicBezTo>
                    <a:pt x="3" y="4"/>
                    <a:pt x="3" y="2"/>
                    <a:pt x="4" y="0"/>
                  </a:cubicBezTo>
                  <a:cubicBezTo>
                    <a:pt x="5" y="4"/>
                    <a:pt x="1" y="7"/>
                    <a:pt x="1" y="10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060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0" name="Freeform 1055"/>
            <p:cNvSpPr>
              <a:spLocks/>
            </p:cNvSpPr>
            <p:nvPr/>
          </p:nvSpPr>
          <p:spPr bwMode="auto">
            <a:xfrm>
              <a:off x="7197961" y="2763534"/>
              <a:ext cx="14831" cy="14831"/>
            </a:xfrm>
            <a:custGeom>
              <a:avLst/>
              <a:gdLst>
                <a:gd name="T0" fmla="*/ 0 w 7"/>
                <a:gd name="T1" fmla="*/ 0 h 7"/>
                <a:gd name="T2" fmla="*/ 4 w 7"/>
                <a:gd name="T3" fmla="*/ 5 h 7"/>
                <a:gd name="T4" fmla="*/ 7 w 7"/>
                <a:gd name="T5" fmla="*/ 7 h 7"/>
                <a:gd name="T6" fmla="*/ 0 w 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1"/>
                    <a:pt x="4" y="5"/>
                  </a:cubicBezTo>
                  <a:cubicBezTo>
                    <a:pt x="4" y="7"/>
                    <a:pt x="7" y="5"/>
                    <a:pt x="7" y="7"/>
                  </a:cubicBezTo>
                  <a:cubicBezTo>
                    <a:pt x="2" y="7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20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61" name="Freeform 1056"/>
            <p:cNvSpPr>
              <a:spLocks/>
            </p:cNvSpPr>
            <p:nvPr/>
          </p:nvSpPr>
          <p:spPr bwMode="auto">
            <a:xfrm>
              <a:off x="7024444" y="2849551"/>
              <a:ext cx="51907" cy="16314"/>
            </a:xfrm>
            <a:custGeom>
              <a:avLst/>
              <a:gdLst>
                <a:gd name="T0" fmla="*/ 0 w 24"/>
                <a:gd name="T1" fmla="*/ 4 h 8"/>
                <a:gd name="T2" fmla="*/ 1 w 24"/>
                <a:gd name="T3" fmla="*/ 4 h 8"/>
                <a:gd name="T4" fmla="*/ 24 w 24"/>
                <a:gd name="T5" fmla="*/ 0 h 8"/>
                <a:gd name="T6" fmla="*/ 16 w 24"/>
                <a:gd name="T7" fmla="*/ 4 h 8"/>
                <a:gd name="T8" fmla="*/ 7 w 24"/>
                <a:gd name="T9" fmla="*/ 6 h 8"/>
                <a:gd name="T10" fmla="*/ 0 w 24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8">
                  <a:moveTo>
                    <a:pt x="0" y="4"/>
                  </a:moveTo>
                  <a:cubicBezTo>
                    <a:pt x="0" y="4"/>
                    <a:pt x="0" y="4"/>
                    <a:pt x="1" y="4"/>
                  </a:cubicBezTo>
                  <a:cubicBezTo>
                    <a:pt x="9" y="4"/>
                    <a:pt x="16" y="2"/>
                    <a:pt x="24" y="0"/>
                  </a:cubicBezTo>
                  <a:cubicBezTo>
                    <a:pt x="22" y="3"/>
                    <a:pt x="20" y="5"/>
                    <a:pt x="16" y="4"/>
                  </a:cubicBezTo>
                  <a:cubicBezTo>
                    <a:pt x="13" y="4"/>
                    <a:pt x="10" y="4"/>
                    <a:pt x="7" y="6"/>
                  </a:cubicBezTo>
                  <a:cubicBezTo>
                    <a:pt x="4" y="8"/>
                    <a:pt x="2" y="6"/>
                    <a:pt x="0" y="4"/>
                  </a:cubicBezTo>
                  <a:close/>
                </a:path>
              </a:pathLst>
            </a:custGeom>
            <a:solidFill>
              <a:srgbClr val="BC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7773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085322" y="426421"/>
            <a:ext cx="11572875" cy="72548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Fully Editable Icon Sets: A</a:t>
            </a:r>
          </a:p>
        </p:txBody>
      </p:sp>
      <p:sp>
        <p:nvSpPr>
          <p:cNvPr id="54" name="Diamond 5">
            <a:extLst>
              <a:ext uri="{FF2B5EF4-FFF2-40B4-BE49-F238E27FC236}">
                <a16:creationId xmlns:a16="http://schemas.microsoft.com/office/drawing/2014/main" id="{AEDEE15B-09BE-4416-8D55-46095E20C00D}"/>
              </a:ext>
            </a:extLst>
          </p:cNvPr>
          <p:cNvSpPr/>
          <p:nvPr/>
        </p:nvSpPr>
        <p:spPr>
          <a:xfrm>
            <a:off x="4087697" y="1490633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3248943" y="1561167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>
            <a:off x="4089783" y="4518687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7561362" y="3653039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id="{7A9FBE9D-EE5A-4F1B-8EDD-3D011F43183E}"/>
              </a:ext>
            </a:extLst>
          </p:cNvPr>
          <p:cNvSpPr/>
          <p:nvPr/>
        </p:nvSpPr>
        <p:spPr>
          <a:xfrm flipH="1">
            <a:off x="3242653" y="4640390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id="{DD59881D-26FD-493B-8AE1-06C59DF34840}"/>
              </a:ext>
            </a:extLst>
          </p:cNvPr>
          <p:cNvSpPr/>
          <p:nvPr/>
        </p:nvSpPr>
        <p:spPr>
          <a:xfrm>
            <a:off x="5721037" y="3640987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9039328" y="3599047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4926451" y="1517197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ECBB7944-2021-44C3-960E-8480CFC6DEF9}"/>
              </a:ext>
            </a:extLst>
          </p:cNvPr>
          <p:cNvSpPr/>
          <p:nvPr/>
        </p:nvSpPr>
        <p:spPr>
          <a:xfrm rot="5400000">
            <a:off x="5713311" y="1517196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id="{DB38F196-AF37-4B00-AA3E-183F9372FBAD}"/>
              </a:ext>
            </a:extLst>
          </p:cNvPr>
          <p:cNvSpPr/>
          <p:nvPr/>
        </p:nvSpPr>
        <p:spPr>
          <a:xfrm>
            <a:off x="4785554" y="4617465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9014085" y="2526247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id="{F84CC100-88A8-4E3E-8091-D49E44C308ED}"/>
              </a:ext>
            </a:extLst>
          </p:cNvPr>
          <p:cNvSpPr/>
          <p:nvPr/>
        </p:nvSpPr>
        <p:spPr>
          <a:xfrm rot="16200000">
            <a:off x="6500985" y="1469093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id="{39949893-05ED-44C7-999C-84CE9B52D118}"/>
              </a:ext>
            </a:extLst>
          </p:cNvPr>
          <p:cNvSpPr/>
          <p:nvPr/>
        </p:nvSpPr>
        <p:spPr>
          <a:xfrm>
            <a:off x="7384178" y="1422783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id="{7DB6E0EE-B33A-443E-887E-C319F0DAF534}"/>
              </a:ext>
            </a:extLst>
          </p:cNvPr>
          <p:cNvSpPr/>
          <p:nvPr/>
        </p:nvSpPr>
        <p:spPr>
          <a:xfrm>
            <a:off x="2394123" y="5467665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6512490" y="3543612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id="{A705FB8C-4E2D-4F93-8F3B-7B97C7830918}"/>
              </a:ext>
            </a:extLst>
          </p:cNvPr>
          <p:cNvSpPr/>
          <p:nvPr/>
        </p:nvSpPr>
        <p:spPr>
          <a:xfrm rot="10800000">
            <a:off x="7286690" y="2542413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id="{A8611118-4553-45C9-837B-A5EA5C617D63}"/>
              </a:ext>
            </a:extLst>
          </p:cNvPr>
          <p:cNvSpPr/>
          <p:nvPr/>
        </p:nvSpPr>
        <p:spPr>
          <a:xfrm>
            <a:off x="4942569" y="3585756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2335850" y="1479341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B55467B8-5BFB-46FE-82D2-AA896BC192F1}"/>
              </a:ext>
            </a:extLst>
          </p:cNvPr>
          <p:cNvSpPr/>
          <p:nvPr/>
        </p:nvSpPr>
        <p:spPr>
          <a:xfrm>
            <a:off x="6509829" y="2514468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8155221" y="3621936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3299843" y="2536724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5833843" y="2525985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4234379" y="2565656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id="{4572E89B-D1A8-4A73-807F-C57BE0137D47}"/>
              </a:ext>
            </a:extLst>
          </p:cNvPr>
          <p:cNvSpPr/>
          <p:nvPr/>
        </p:nvSpPr>
        <p:spPr>
          <a:xfrm>
            <a:off x="5130125" y="2550503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3895572" y="5533819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id="{11DB8BB9-D675-470D-AC1D-C9EF80405172}"/>
              </a:ext>
            </a:extLst>
          </p:cNvPr>
          <p:cNvSpPr/>
          <p:nvPr/>
        </p:nvSpPr>
        <p:spPr>
          <a:xfrm>
            <a:off x="2387000" y="2470117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4113163" y="3632687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10800000">
            <a:off x="3163847" y="5484424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5592669" y="5577307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8136249" y="5577307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id="{7DB0A6EE-0534-4660-BA3C-A3E8C9FF112F}"/>
              </a:ext>
            </a:extLst>
          </p:cNvPr>
          <p:cNvSpPr/>
          <p:nvPr/>
        </p:nvSpPr>
        <p:spPr>
          <a:xfrm>
            <a:off x="6444622" y="5580378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8988203" y="5573905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7290435" y="5580378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3301325" y="3518631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2376801" y="3543728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700000">
            <a:off x="4954655" y="5474963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2351862" y="4611898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8078047" y="2552587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8102319" y="1537829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8908447" y="1537895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7339100" y="457650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6464058" y="457650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8214142" y="457650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9089183" y="457650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8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5642323" y="4518687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37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81593" y="499308"/>
            <a:ext cx="11572875" cy="725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Fully Editable Icon Sets: B</a:t>
            </a: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2460170" y="1300204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3307312" y="1344492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5024742" y="1329658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4145297" y="1341412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5870066" y="2364785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6590118" y="1333793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8306739" y="1429426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5932120" y="1321890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id="{8624E4A5-1602-4F93-B497-F8D7323B39B1}"/>
              </a:ext>
            </a:extLst>
          </p:cNvPr>
          <p:cNvSpPr/>
          <p:nvPr/>
        </p:nvSpPr>
        <p:spPr>
          <a:xfrm>
            <a:off x="7489612" y="1322907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id="{398DE87D-E996-4168-8931-FBF1633FDCD5}"/>
              </a:ext>
            </a:extLst>
          </p:cNvPr>
          <p:cNvSpPr/>
          <p:nvPr/>
        </p:nvSpPr>
        <p:spPr>
          <a:xfrm>
            <a:off x="9209845" y="1375597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6736804" y="2318743"/>
            <a:ext cx="325734" cy="529812"/>
            <a:chOff x="2071598" y="2060848"/>
            <a:chExt cx="1917605" cy="3137144"/>
          </a:xfrm>
          <a:solidFill>
            <a:srgbClr val="893BC3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7647992" y="2318743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4159277" y="2306372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id="{E3D5639C-49CF-43D9-965F-7653D69F451F}"/>
              </a:ext>
            </a:extLst>
          </p:cNvPr>
          <p:cNvSpPr/>
          <p:nvPr/>
        </p:nvSpPr>
        <p:spPr>
          <a:xfrm>
            <a:off x="4996618" y="2318714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id="{D519BD50-C580-4623-8810-E04695FA5F45}"/>
              </a:ext>
            </a:extLst>
          </p:cNvPr>
          <p:cNvGrpSpPr/>
          <p:nvPr/>
        </p:nvGrpSpPr>
        <p:grpSpPr>
          <a:xfrm>
            <a:off x="3321291" y="2306372"/>
            <a:ext cx="501857" cy="554554"/>
            <a:chOff x="4835382" y="73243"/>
            <a:chExt cx="2920830" cy="3227535"/>
          </a:xfrm>
          <a:solidFill>
            <a:srgbClr val="893BC3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id="{8025BC4E-7A4E-42D9-9569-8844F8906CE5}"/>
              </a:ext>
            </a:extLst>
          </p:cNvPr>
          <p:cNvSpPr/>
          <p:nvPr/>
        </p:nvSpPr>
        <p:spPr>
          <a:xfrm>
            <a:off x="2500362" y="2336464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8296956" y="2318743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2538920" y="3460648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9087284" y="2318743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3337672" y="3460648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id="{FD25AA3C-FD36-4FC1-9406-60F9CCE3DC0D}"/>
              </a:ext>
            </a:extLst>
          </p:cNvPr>
          <p:cNvSpPr/>
          <p:nvPr/>
        </p:nvSpPr>
        <p:spPr>
          <a:xfrm>
            <a:off x="5875854" y="3478138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id="{A53FDB1A-403D-4EBD-8EB6-3E1911FAEEC5}"/>
              </a:ext>
            </a:extLst>
          </p:cNvPr>
          <p:cNvSpPr/>
          <p:nvPr/>
        </p:nvSpPr>
        <p:spPr>
          <a:xfrm>
            <a:off x="5011358" y="3515839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id="{3D1BBD17-EB21-4265-8BCB-65380AD568C6}"/>
              </a:ext>
            </a:extLst>
          </p:cNvPr>
          <p:cNvSpPr/>
          <p:nvPr/>
        </p:nvSpPr>
        <p:spPr>
          <a:xfrm>
            <a:off x="4161368" y="3478902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id="{9EAE5B7B-9157-44FC-AC9D-E519CCFB3F84}"/>
              </a:ext>
            </a:extLst>
          </p:cNvPr>
          <p:cNvSpPr/>
          <p:nvPr/>
        </p:nvSpPr>
        <p:spPr>
          <a:xfrm rot="2942052">
            <a:off x="6668369" y="3479484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4328926" y="4511630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9185696" y="3460648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7468031" y="3460648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8307100" y="3460648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3327911" y="4564610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6739619" y="4548954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3DFB5373-0015-4A31-8F01-1597E404815D}"/>
              </a:ext>
            </a:extLst>
          </p:cNvPr>
          <p:cNvSpPr/>
          <p:nvPr/>
        </p:nvSpPr>
        <p:spPr>
          <a:xfrm>
            <a:off x="5007246" y="4687818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id="{E4451B41-2F0A-4F98-8F16-0D0192492445}"/>
              </a:ext>
            </a:extLst>
          </p:cNvPr>
          <p:cNvSpPr/>
          <p:nvPr/>
        </p:nvSpPr>
        <p:spPr>
          <a:xfrm>
            <a:off x="9090970" y="4589732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7472046" y="5517868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5924393" y="4627627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7468031" y="4694755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8326132" y="4564610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2506650" y="4564610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2CB3F902-7F51-468E-928D-DF8ED92CA432}"/>
              </a:ext>
            </a:extLst>
          </p:cNvPr>
          <p:cNvSpPr/>
          <p:nvPr/>
        </p:nvSpPr>
        <p:spPr>
          <a:xfrm>
            <a:off x="3312586" y="5524398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id="{CF999092-51D0-4040-A441-EE93FB3BE0AB}"/>
              </a:ext>
            </a:extLst>
          </p:cNvPr>
          <p:cNvSpPr/>
          <p:nvPr/>
        </p:nvSpPr>
        <p:spPr>
          <a:xfrm>
            <a:off x="2465577" y="5524398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394194E-40CF-4800-82F4-DA12261F9012}"/>
              </a:ext>
            </a:extLst>
          </p:cNvPr>
          <p:cNvSpPr/>
          <p:nvPr/>
        </p:nvSpPr>
        <p:spPr>
          <a:xfrm>
            <a:off x="5000562" y="5524398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4150572" y="5524398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5865947" y="5513850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id="{62965521-2EFF-4BE9-866C-3D9369FA5C74}"/>
              </a:ext>
            </a:extLst>
          </p:cNvPr>
          <p:cNvSpPr/>
          <p:nvPr/>
        </p:nvSpPr>
        <p:spPr>
          <a:xfrm>
            <a:off x="6655412" y="5550340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9118290" y="5513850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id="{BCF76AF1-1ADE-45FB-9D44-99BC7FEECFA3}"/>
              </a:ext>
            </a:extLst>
          </p:cNvPr>
          <p:cNvSpPr/>
          <p:nvPr/>
        </p:nvSpPr>
        <p:spPr>
          <a:xfrm>
            <a:off x="8388505" y="5514917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1268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20" name="Google Shape;7620;p77"/>
          <p:cNvGrpSpPr/>
          <p:nvPr/>
        </p:nvGrpSpPr>
        <p:grpSpPr>
          <a:xfrm>
            <a:off x="1105813" y="3076847"/>
            <a:ext cx="452313" cy="397581"/>
            <a:chOff x="898875" y="244725"/>
            <a:chExt cx="481800" cy="423500"/>
          </a:xfrm>
          <a:solidFill>
            <a:srgbClr val="893BC3"/>
          </a:solidFill>
        </p:grpSpPr>
        <p:sp>
          <p:nvSpPr>
            <p:cNvPr id="7621" name="Google Shape;7621;p77"/>
            <p:cNvSpPr/>
            <p:nvPr/>
          </p:nvSpPr>
          <p:spPr>
            <a:xfrm>
              <a:off x="1125675" y="470575"/>
              <a:ext cx="28275" cy="28250"/>
            </a:xfrm>
            <a:custGeom>
              <a:avLst/>
              <a:gdLst/>
              <a:ahLst/>
              <a:cxnLst/>
              <a:rect l="l" t="t" r="r" b="b"/>
              <a:pathLst>
                <a:path w="1131" h="1130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22" name="Google Shape;7622;p77"/>
            <p:cNvSpPr/>
            <p:nvPr/>
          </p:nvSpPr>
          <p:spPr>
            <a:xfrm>
              <a:off x="898875" y="244725"/>
              <a:ext cx="481800" cy="225875"/>
            </a:xfrm>
            <a:custGeom>
              <a:avLst/>
              <a:gdLst/>
              <a:ahLst/>
              <a:cxnLst/>
              <a:rect l="l" t="t" r="r" b="b"/>
              <a:pathLst>
                <a:path w="19272" h="9035" extrusionOk="0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23" name="Google Shape;7623;p77"/>
            <p:cNvSpPr/>
            <p:nvPr/>
          </p:nvSpPr>
          <p:spPr>
            <a:xfrm>
              <a:off x="1324200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24" name="Google Shape;7624;p77"/>
            <p:cNvSpPr/>
            <p:nvPr/>
          </p:nvSpPr>
          <p:spPr>
            <a:xfrm>
              <a:off x="898875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25" name="Google Shape;7625;p77"/>
            <p:cNvSpPr/>
            <p:nvPr/>
          </p:nvSpPr>
          <p:spPr>
            <a:xfrm>
              <a:off x="1063650" y="414125"/>
              <a:ext cx="146750" cy="141125"/>
            </a:xfrm>
            <a:custGeom>
              <a:avLst/>
              <a:gdLst/>
              <a:ahLst/>
              <a:cxnLst/>
              <a:rect l="l" t="t" r="r" b="b"/>
              <a:pathLst>
                <a:path w="5870" h="5645" extrusionOk="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26" name="Google Shape;7626;p77"/>
            <p:cNvSpPr/>
            <p:nvPr/>
          </p:nvSpPr>
          <p:spPr>
            <a:xfrm>
              <a:off x="898875" y="498800"/>
              <a:ext cx="481800" cy="169425"/>
            </a:xfrm>
            <a:custGeom>
              <a:avLst/>
              <a:gdLst/>
              <a:ahLst/>
              <a:cxnLst/>
              <a:rect l="l" t="t" r="r" b="b"/>
              <a:pathLst>
                <a:path w="19272" h="6777" extrusionOk="0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27" name="Google Shape;7627;p77"/>
          <p:cNvGrpSpPr/>
          <p:nvPr/>
        </p:nvGrpSpPr>
        <p:grpSpPr>
          <a:xfrm>
            <a:off x="1690322" y="3049472"/>
            <a:ext cx="397559" cy="452337"/>
            <a:chOff x="1529350" y="258825"/>
            <a:chExt cx="423475" cy="481825"/>
          </a:xfrm>
          <a:solidFill>
            <a:srgbClr val="893BC3"/>
          </a:solidFill>
        </p:grpSpPr>
        <p:sp>
          <p:nvSpPr>
            <p:cNvPr id="7628" name="Google Shape;7628;p77"/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29" name="Google Shape;7629;p77"/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30" name="Google Shape;7630;p77"/>
          <p:cNvGrpSpPr/>
          <p:nvPr/>
        </p:nvGrpSpPr>
        <p:grpSpPr>
          <a:xfrm>
            <a:off x="2214288" y="3156364"/>
            <a:ext cx="454520" cy="238549"/>
            <a:chOff x="2084325" y="363300"/>
            <a:chExt cx="484150" cy="254100"/>
          </a:xfrm>
          <a:solidFill>
            <a:srgbClr val="893BC3"/>
          </a:solidFill>
        </p:grpSpPr>
        <p:sp>
          <p:nvSpPr>
            <p:cNvPr id="7631" name="Google Shape;7631;p77"/>
            <p:cNvSpPr/>
            <p:nvPr/>
          </p:nvSpPr>
          <p:spPr>
            <a:xfrm>
              <a:off x="2084325" y="363300"/>
              <a:ext cx="484150" cy="254100"/>
            </a:xfrm>
            <a:custGeom>
              <a:avLst/>
              <a:gdLst/>
              <a:ahLst/>
              <a:cxnLst/>
              <a:rect l="l" t="t" r="r" b="b"/>
              <a:pathLst>
                <a:path w="19366" h="10164" extrusionOk="0">
                  <a:moveTo>
                    <a:pt x="9686" y="1128"/>
                  </a:moveTo>
                  <a:cubicBezTo>
                    <a:pt x="10195" y="1128"/>
                    <a:pt x="10707" y="1226"/>
                    <a:pt x="11196" y="1428"/>
                  </a:cubicBezTo>
                  <a:cubicBezTo>
                    <a:pt x="12671" y="2042"/>
                    <a:pt x="13635" y="3482"/>
                    <a:pt x="13635" y="5081"/>
                  </a:cubicBezTo>
                  <a:cubicBezTo>
                    <a:pt x="13632" y="7264"/>
                    <a:pt x="11864" y="9031"/>
                    <a:pt x="9684" y="9034"/>
                  </a:cubicBezTo>
                  <a:cubicBezTo>
                    <a:pt x="8085" y="9034"/>
                    <a:pt x="6643" y="8071"/>
                    <a:pt x="6032" y="6592"/>
                  </a:cubicBezTo>
                  <a:cubicBezTo>
                    <a:pt x="5420" y="5117"/>
                    <a:pt x="5758" y="3415"/>
                    <a:pt x="6887" y="2286"/>
                  </a:cubicBezTo>
                  <a:cubicBezTo>
                    <a:pt x="7645" y="1530"/>
                    <a:pt x="8657" y="1128"/>
                    <a:pt x="9686" y="1128"/>
                  </a:cubicBezTo>
                  <a:close/>
                  <a:moveTo>
                    <a:pt x="9684" y="1"/>
                  </a:moveTo>
                  <a:cubicBezTo>
                    <a:pt x="4502" y="1"/>
                    <a:pt x="361" y="4512"/>
                    <a:pt x="190" y="4704"/>
                  </a:cubicBezTo>
                  <a:cubicBezTo>
                    <a:pt x="0" y="4918"/>
                    <a:pt x="0" y="5243"/>
                    <a:pt x="190" y="5457"/>
                  </a:cubicBezTo>
                  <a:cubicBezTo>
                    <a:pt x="361" y="5650"/>
                    <a:pt x="4502" y="10164"/>
                    <a:pt x="9684" y="10164"/>
                  </a:cubicBezTo>
                  <a:cubicBezTo>
                    <a:pt x="14867" y="10164"/>
                    <a:pt x="19004" y="5650"/>
                    <a:pt x="19176" y="5457"/>
                  </a:cubicBezTo>
                  <a:cubicBezTo>
                    <a:pt x="19365" y="5243"/>
                    <a:pt x="19365" y="4918"/>
                    <a:pt x="19176" y="4704"/>
                  </a:cubicBezTo>
                  <a:cubicBezTo>
                    <a:pt x="19004" y="4512"/>
                    <a:pt x="14867" y="1"/>
                    <a:pt x="96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32" name="Google Shape;7632;p77"/>
            <p:cNvSpPr/>
            <p:nvPr/>
          </p:nvSpPr>
          <p:spPr>
            <a:xfrm>
              <a:off x="2250600" y="419775"/>
              <a:ext cx="145175" cy="141125"/>
            </a:xfrm>
            <a:custGeom>
              <a:avLst/>
              <a:gdLst/>
              <a:ahLst/>
              <a:cxnLst/>
              <a:rect l="l" t="t" r="r" b="b"/>
              <a:pathLst>
                <a:path w="5807" h="5645" extrusionOk="0">
                  <a:moveTo>
                    <a:pt x="3018" y="0"/>
                  </a:moveTo>
                  <a:cubicBezTo>
                    <a:pt x="1922" y="0"/>
                    <a:pt x="929" y="634"/>
                    <a:pt x="468" y="1626"/>
                  </a:cubicBezTo>
                  <a:cubicBezTo>
                    <a:pt x="1" y="2623"/>
                    <a:pt x="158" y="3797"/>
                    <a:pt x="862" y="4637"/>
                  </a:cubicBezTo>
                  <a:cubicBezTo>
                    <a:pt x="1407" y="5287"/>
                    <a:pt x="2203" y="5645"/>
                    <a:pt x="3025" y="5645"/>
                  </a:cubicBezTo>
                  <a:cubicBezTo>
                    <a:pt x="3270" y="5645"/>
                    <a:pt x="3518" y="5613"/>
                    <a:pt x="3762" y="5547"/>
                  </a:cubicBezTo>
                  <a:cubicBezTo>
                    <a:pt x="4825" y="5258"/>
                    <a:pt x="5620" y="4382"/>
                    <a:pt x="5807" y="3297"/>
                  </a:cubicBezTo>
                  <a:lnTo>
                    <a:pt x="5807" y="3297"/>
                  </a:lnTo>
                  <a:cubicBezTo>
                    <a:pt x="5625" y="3356"/>
                    <a:pt x="5446" y="3383"/>
                    <a:pt x="5272" y="3383"/>
                  </a:cubicBezTo>
                  <a:cubicBezTo>
                    <a:pt x="4356" y="3383"/>
                    <a:pt x="3596" y="2626"/>
                    <a:pt x="3596" y="1692"/>
                  </a:cubicBezTo>
                  <a:cubicBezTo>
                    <a:pt x="3596" y="1147"/>
                    <a:pt x="3861" y="633"/>
                    <a:pt x="4307" y="316"/>
                  </a:cubicBezTo>
                  <a:cubicBezTo>
                    <a:pt x="3913" y="112"/>
                    <a:pt x="3476" y="3"/>
                    <a:pt x="3033" y="0"/>
                  </a:cubicBezTo>
                  <a:cubicBezTo>
                    <a:pt x="3028" y="0"/>
                    <a:pt x="3023" y="0"/>
                    <a:pt x="30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33" name="Google Shape;7633;p77"/>
          <p:cNvGrpSpPr/>
          <p:nvPr/>
        </p:nvGrpSpPr>
        <p:grpSpPr>
          <a:xfrm>
            <a:off x="2813349" y="3049470"/>
            <a:ext cx="397559" cy="452337"/>
            <a:chOff x="2707500" y="249400"/>
            <a:chExt cx="423475" cy="481825"/>
          </a:xfrm>
          <a:solidFill>
            <a:srgbClr val="893BC3"/>
          </a:solidFill>
        </p:grpSpPr>
        <p:sp>
          <p:nvSpPr>
            <p:cNvPr id="7634" name="Google Shape;7634;p77"/>
            <p:cNvSpPr/>
            <p:nvPr/>
          </p:nvSpPr>
          <p:spPr>
            <a:xfrm>
              <a:off x="2739175" y="420675"/>
              <a:ext cx="360100" cy="310550"/>
            </a:xfrm>
            <a:custGeom>
              <a:avLst/>
              <a:gdLst/>
              <a:ahLst/>
              <a:cxnLst/>
              <a:rect l="l" t="t" r="r" b="b"/>
              <a:pathLst>
                <a:path w="14404" h="12422" extrusionOk="0">
                  <a:moveTo>
                    <a:pt x="3816" y="1130"/>
                  </a:moveTo>
                  <a:cubicBezTo>
                    <a:pt x="4126" y="1130"/>
                    <a:pt x="4379" y="1382"/>
                    <a:pt x="4379" y="1696"/>
                  </a:cubicBezTo>
                  <a:lnTo>
                    <a:pt x="4379" y="8471"/>
                  </a:lnTo>
                  <a:cubicBezTo>
                    <a:pt x="4379" y="8781"/>
                    <a:pt x="4126" y="9034"/>
                    <a:pt x="3816" y="9034"/>
                  </a:cubicBezTo>
                  <a:cubicBezTo>
                    <a:pt x="3503" y="9034"/>
                    <a:pt x="3250" y="8781"/>
                    <a:pt x="3250" y="8471"/>
                  </a:cubicBezTo>
                  <a:lnTo>
                    <a:pt x="3250" y="1696"/>
                  </a:lnTo>
                  <a:cubicBezTo>
                    <a:pt x="3250" y="1382"/>
                    <a:pt x="3503" y="1130"/>
                    <a:pt x="3816" y="1130"/>
                  </a:cubicBezTo>
                  <a:close/>
                  <a:moveTo>
                    <a:pt x="7204" y="1130"/>
                  </a:moveTo>
                  <a:cubicBezTo>
                    <a:pt x="7514" y="1130"/>
                    <a:pt x="7767" y="1382"/>
                    <a:pt x="7767" y="1696"/>
                  </a:cubicBezTo>
                  <a:lnTo>
                    <a:pt x="7767" y="8471"/>
                  </a:lnTo>
                  <a:cubicBezTo>
                    <a:pt x="7767" y="8781"/>
                    <a:pt x="7514" y="9034"/>
                    <a:pt x="7204" y="9034"/>
                  </a:cubicBezTo>
                  <a:cubicBezTo>
                    <a:pt x="6891" y="9034"/>
                    <a:pt x="6638" y="8781"/>
                    <a:pt x="6638" y="8471"/>
                  </a:cubicBezTo>
                  <a:lnTo>
                    <a:pt x="6638" y="1696"/>
                  </a:lnTo>
                  <a:cubicBezTo>
                    <a:pt x="6638" y="1382"/>
                    <a:pt x="6891" y="1130"/>
                    <a:pt x="7204" y="1130"/>
                  </a:cubicBezTo>
                  <a:close/>
                  <a:moveTo>
                    <a:pt x="10592" y="1130"/>
                  </a:moveTo>
                  <a:cubicBezTo>
                    <a:pt x="10902" y="1130"/>
                    <a:pt x="11155" y="1382"/>
                    <a:pt x="11155" y="1696"/>
                  </a:cubicBezTo>
                  <a:lnTo>
                    <a:pt x="11155" y="8471"/>
                  </a:lnTo>
                  <a:cubicBezTo>
                    <a:pt x="11155" y="8781"/>
                    <a:pt x="10902" y="9034"/>
                    <a:pt x="10592" y="9034"/>
                  </a:cubicBezTo>
                  <a:cubicBezTo>
                    <a:pt x="10278" y="9034"/>
                    <a:pt x="10025" y="8781"/>
                    <a:pt x="10025" y="8471"/>
                  </a:cubicBezTo>
                  <a:lnTo>
                    <a:pt x="10025" y="1696"/>
                  </a:lnTo>
                  <a:cubicBezTo>
                    <a:pt x="10025" y="1382"/>
                    <a:pt x="10278" y="1130"/>
                    <a:pt x="10592" y="1130"/>
                  </a:cubicBezTo>
                  <a:close/>
                  <a:moveTo>
                    <a:pt x="1" y="0"/>
                  </a:moveTo>
                  <a:lnTo>
                    <a:pt x="901" y="10880"/>
                  </a:lnTo>
                  <a:cubicBezTo>
                    <a:pt x="976" y="11754"/>
                    <a:pt x="1705" y="12422"/>
                    <a:pt x="2582" y="12422"/>
                  </a:cubicBezTo>
                  <a:cubicBezTo>
                    <a:pt x="2584" y="12422"/>
                    <a:pt x="2586" y="12422"/>
                    <a:pt x="2588" y="12422"/>
                  </a:cubicBezTo>
                  <a:lnTo>
                    <a:pt x="11817" y="12422"/>
                  </a:lnTo>
                  <a:cubicBezTo>
                    <a:pt x="11819" y="12422"/>
                    <a:pt x="11821" y="12422"/>
                    <a:pt x="11823" y="12422"/>
                  </a:cubicBezTo>
                  <a:cubicBezTo>
                    <a:pt x="12700" y="12422"/>
                    <a:pt x="13431" y="11751"/>
                    <a:pt x="13503" y="10877"/>
                  </a:cubicBezTo>
                  <a:lnTo>
                    <a:pt x="144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35" name="Google Shape;7635;p77"/>
            <p:cNvSpPr/>
            <p:nvPr/>
          </p:nvSpPr>
          <p:spPr>
            <a:xfrm>
              <a:off x="2707500" y="249400"/>
              <a:ext cx="423475" cy="141175"/>
            </a:xfrm>
            <a:custGeom>
              <a:avLst/>
              <a:gdLst/>
              <a:ahLst/>
              <a:cxnLst/>
              <a:rect l="l" t="t" r="r" b="b"/>
              <a:pathLst>
                <a:path w="16939" h="5647" extrusionOk="0">
                  <a:moveTo>
                    <a:pt x="9600" y="1130"/>
                  </a:moveTo>
                  <a:cubicBezTo>
                    <a:pt x="9910" y="1130"/>
                    <a:pt x="10163" y="1383"/>
                    <a:pt x="10163" y="1696"/>
                  </a:cubicBezTo>
                  <a:lnTo>
                    <a:pt x="10163" y="2259"/>
                  </a:lnTo>
                  <a:lnTo>
                    <a:pt x="6776" y="2259"/>
                  </a:lnTo>
                  <a:lnTo>
                    <a:pt x="6776" y="1696"/>
                  </a:lnTo>
                  <a:cubicBezTo>
                    <a:pt x="6776" y="1383"/>
                    <a:pt x="7029" y="1130"/>
                    <a:pt x="7342" y="1130"/>
                  </a:cubicBezTo>
                  <a:close/>
                  <a:moveTo>
                    <a:pt x="7342" y="1"/>
                  </a:moveTo>
                  <a:cubicBezTo>
                    <a:pt x="6405" y="1"/>
                    <a:pt x="5646" y="760"/>
                    <a:pt x="5646" y="1696"/>
                  </a:cubicBezTo>
                  <a:lnTo>
                    <a:pt x="5646" y="2259"/>
                  </a:lnTo>
                  <a:lnTo>
                    <a:pt x="1696" y="2259"/>
                  </a:lnTo>
                  <a:cubicBezTo>
                    <a:pt x="759" y="2259"/>
                    <a:pt x="0" y="3018"/>
                    <a:pt x="0" y="3954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375" y="5647"/>
                  </a:lnTo>
                  <a:cubicBezTo>
                    <a:pt x="16686" y="5647"/>
                    <a:pt x="16939" y="5394"/>
                    <a:pt x="16939" y="5084"/>
                  </a:cubicBezTo>
                  <a:lnTo>
                    <a:pt x="16939" y="3954"/>
                  </a:lnTo>
                  <a:cubicBezTo>
                    <a:pt x="16939" y="3018"/>
                    <a:pt x="16180" y="2259"/>
                    <a:pt x="15246" y="2259"/>
                  </a:cubicBezTo>
                  <a:lnTo>
                    <a:pt x="11292" y="2259"/>
                  </a:lnTo>
                  <a:lnTo>
                    <a:pt x="11292" y="1696"/>
                  </a:lnTo>
                  <a:cubicBezTo>
                    <a:pt x="11292" y="760"/>
                    <a:pt x="10534" y="1"/>
                    <a:pt x="96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36" name="Google Shape;7636;p77"/>
          <p:cNvGrpSpPr/>
          <p:nvPr/>
        </p:nvGrpSpPr>
        <p:grpSpPr>
          <a:xfrm>
            <a:off x="3364835" y="3049904"/>
            <a:ext cx="407181" cy="451469"/>
            <a:chOff x="3300325" y="249875"/>
            <a:chExt cx="433725" cy="480900"/>
          </a:xfrm>
          <a:solidFill>
            <a:srgbClr val="893BC3"/>
          </a:solidFill>
        </p:grpSpPr>
        <p:sp>
          <p:nvSpPr>
            <p:cNvPr id="7637" name="Google Shape;7637;p77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38" name="Google Shape;7638;p77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39" name="Google Shape;7639;p77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40" name="Google Shape;7640;p77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41" name="Google Shape;7641;p77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42" name="Google Shape;7642;p77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43" name="Google Shape;7643;p77"/>
          <p:cNvGrpSpPr/>
          <p:nvPr/>
        </p:nvGrpSpPr>
        <p:grpSpPr>
          <a:xfrm>
            <a:off x="3883617" y="3049799"/>
            <a:ext cx="469799" cy="451680"/>
            <a:chOff x="3854700" y="249750"/>
            <a:chExt cx="500425" cy="481125"/>
          </a:xfrm>
          <a:solidFill>
            <a:srgbClr val="893BC3"/>
          </a:solidFill>
        </p:grpSpPr>
        <p:sp>
          <p:nvSpPr>
            <p:cNvPr id="7644" name="Google Shape;7644;p77"/>
            <p:cNvSpPr/>
            <p:nvPr/>
          </p:nvSpPr>
          <p:spPr>
            <a:xfrm>
              <a:off x="4206725" y="598350"/>
              <a:ext cx="70775" cy="68025"/>
            </a:xfrm>
            <a:custGeom>
              <a:avLst/>
              <a:gdLst/>
              <a:ahLst/>
              <a:cxnLst/>
              <a:rect l="l" t="t" r="r" b="b"/>
              <a:pathLst>
                <a:path w="2831" h="2721" extrusionOk="0">
                  <a:moveTo>
                    <a:pt x="622" y="1"/>
                  </a:moveTo>
                  <a:cubicBezTo>
                    <a:pt x="478" y="1"/>
                    <a:pt x="333" y="56"/>
                    <a:pt x="223" y="165"/>
                  </a:cubicBezTo>
                  <a:cubicBezTo>
                    <a:pt x="0" y="388"/>
                    <a:pt x="0" y="744"/>
                    <a:pt x="223" y="966"/>
                  </a:cubicBezTo>
                  <a:lnTo>
                    <a:pt x="1819" y="2562"/>
                  </a:lnTo>
                  <a:cubicBezTo>
                    <a:pt x="1929" y="2668"/>
                    <a:pt x="2070" y="2721"/>
                    <a:pt x="2211" y="2721"/>
                  </a:cubicBezTo>
                  <a:cubicBezTo>
                    <a:pt x="2356" y="2721"/>
                    <a:pt x="2501" y="2665"/>
                    <a:pt x="2611" y="2553"/>
                  </a:cubicBezTo>
                  <a:cubicBezTo>
                    <a:pt x="2828" y="2337"/>
                    <a:pt x="2831" y="1984"/>
                    <a:pt x="2617" y="1764"/>
                  </a:cubicBezTo>
                  <a:lnTo>
                    <a:pt x="1021" y="165"/>
                  </a:lnTo>
                  <a:cubicBezTo>
                    <a:pt x="911" y="56"/>
                    <a:pt x="767" y="1"/>
                    <a:pt x="6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45" name="Google Shape;7645;p77"/>
            <p:cNvSpPr/>
            <p:nvPr/>
          </p:nvSpPr>
          <p:spPr>
            <a:xfrm>
              <a:off x="4226750" y="538600"/>
              <a:ext cx="91250" cy="48150"/>
            </a:xfrm>
            <a:custGeom>
              <a:avLst/>
              <a:gdLst/>
              <a:ahLst/>
              <a:cxnLst/>
              <a:rect l="l" t="t" r="r" b="b"/>
              <a:pathLst>
                <a:path w="3650" h="1926" extrusionOk="0">
                  <a:moveTo>
                    <a:pt x="631" y="1"/>
                  </a:moveTo>
                  <a:cubicBezTo>
                    <a:pt x="393" y="1"/>
                    <a:pt x="175" y="151"/>
                    <a:pt x="97" y="387"/>
                  </a:cubicBezTo>
                  <a:cubicBezTo>
                    <a:pt x="0" y="676"/>
                    <a:pt x="151" y="993"/>
                    <a:pt x="440" y="1098"/>
                  </a:cubicBezTo>
                  <a:lnTo>
                    <a:pt x="2837" y="1896"/>
                  </a:lnTo>
                  <a:cubicBezTo>
                    <a:pt x="2896" y="1916"/>
                    <a:pt x="2956" y="1925"/>
                    <a:pt x="3014" y="1925"/>
                  </a:cubicBezTo>
                  <a:cubicBezTo>
                    <a:pt x="3251" y="1925"/>
                    <a:pt x="3471" y="1774"/>
                    <a:pt x="3551" y="1538"/>
                  </a:cubicBezTo>
                  <a:cubicBezTo>
                    <a:pt x="3650" y="1243"/>
                    <a:pt x="3490" y="920"/>
                    <a:pt x="3192" y="824"/>
                  </a:cubicBezTo>
                  <a:lnTo>
                    <a:pt x="798" y="26"/>
                  </a:lnTo>
                  <a:cubicBezTo>
                    <a:pt x="742" y="9"/>
                    <a:pt x="686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46" name="Google Shape;7646;p77"/>
            <p:cNvSpPr/>
            <p:nvPr/>
          </p:nvSpPr>
          <p:spPr>
            <a:xfrm>
              <a:off x="4146500" y="618325"/>
              <a:ext cx="52050" cy="88650"/>
            </a:xfrm>
            <a:custGeom>
              <a:avLst/>
              <a:gdLst/>
              <a:ahLst/>
              <a:cxnLst/>
              <a:rect l="l" t="t" r="r" b="b"/>
              <a:pathLst>
                <a:path w="2082" h="3546" extrusionOk="0">
                  <a:moveTo>
                    <a:pt x="632" y="1"/>
                  </a:moveTo>
                  <a:cubicBezTo>
                    <a:pt x="574" y="1"/>
                    <a:pt x="514" y="10"/>
                    <a:pt x="455" y="29"/>
                  </a:cubicBezTo>
                  <a:cubicBezTo>
                    <a:pt x="160" y="128"/>
                    <a:pt x="0" y="447"/>
                    <a:pt x="100" y="746"/>
                  </a:cubicBezTo>
                  <a:lnTo>
                    <a:pt x="898" y="3140"/>
                  </a:lnTo>
                  <a:cubicBezTo>
                    <a:pt x="970" y="3386"/>
                    <a:pt x="1196" y="3546"/>
                    <a:pt x="1439" y="3546"/>
                  </a:cubicBezTo>
                  <a:cubicBezTo>
                    <a:pt x="1498" y="3546"/>
                    <a:pt x="1558" y="3536"/>
                    <a:pt x="1617" y="3516"/>
                  </a:cubicBezTo>
                  <a:cubicBezTo>
                    <a:pt x="1921" y="3417"/>
                    <a:pt x="2081" y="3082"/>
                    <a:pt x="1970" y="2784"/>
                  </a:cubicBezTo>
                  <a:lnTo>
                    <a:pt x="1172" y="387"/>
                  </a:lnTo>
                  <a:cubicBezTo>
                    <a:pt x="1092" y="150"/>
                    <a:pt x="871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47" name="Google Shape;7647;p77"/>
            <p:cNvSpPr/>
            <p:nvPr/>
          </p:nvSpPr>
          <p:spPr>
            <a:xfrm>
              <a:off x="3927425" y="319075"/>
              <a:ext cx="70650" cy="67850"/>
            </a:xfrm>
            <a:custGeom>
              <a:avLst/>
              <a:gdLst/>
              <a:ahLst/>
              <a:cxnLst/>
              <a:rect l="l" t="t" r="r" b="b"/>
              <a:pathLst>
                <a:path w="2826" h="2714" extrusionOk="0">
                  <a:moveTo>
                    <a:pt x="621" y="0"/>
                  </a:moveTo>
                  <a:cubicBezTo>
                    <a:pt x="477" y="0"/>
                    <a:pt x="333" y="55"/>
                    <a:pt x="223" y="165"/>
                  </a:cubicBezTo>
                  <a:cubicBezTo>
                    <a:pt x="4" y="385"/>
                    <a:pt x="1" y="737"/>
                    <a:pt x="214" y="957"/>
                  </a:cubicBezTo>
                  <a:lnTo>
                    <a:pt x="1813" y="2556"/>
                  </a:lnTo>
                  <a:cubicBezTo>
                    <a:pt x="1922" y="2661"/>
                    <a:pt x="2062" y="2714"/>
                    <a:pt x="2203" y="2714"/>
                  </a:cubicBezTo>
                  <a:cubicBezTo>
                    <a:pt x="2348" y="2714"/>
                    <a:pt x="2494" y="2658"/>
                    <a:pt x="2605" y="2547"/>
                  </a:cubicBezTo>
                  <a:cubicBezTo>
                    <a:pt x="2822" y="2330"/>
                    <a:pt x="2825" y="1977"/>
                    <a:pt x="2611" y="1755"/>
                  </a:cubicBezTo>
                  <a:lnTo>
                    <a:pt x="1012" y="159"/>
                  </a:lnTo>
                  <a:cubicBezTo>
                    <a:pt x="904" y="53"/>
                    <a:pt x="762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48" name="Google Shape;7648;p77"/>
            <p:cNvSpPr/>
            <p:nvPr/>
          </p:nvSpPr>
          <p:spPr>
            <a:xfrm>
              <a:off x="4007000" y="279300"/>
              <a:ext cx="51675" cy="88150"/>
            </a:xfrm>
            <a:custGeom>
              <a:avLst/>
              <a:gdLst/>
              <a:ahLst/>
              <a:cxnLst/>
              <a:rect l="l" t="t" r="r" b="b"/>
              <a:pathLst>
                <a:path w="2067" h="3526" extrusionOk="0">
                  <a:moveTo>
                    <a:pt x="632" y="0"/>
                  </a:moveTo>
                  <a:cubicBezTo>
                    <a:pt x="573" y="0"/>
                    <a:pt x="512" y="10"/>
                    <a:pt x="452" y="30"/>
                  </a:cubicBezTo>
                  <a:cubicBezTo>
                    <a:pt x="160" y="127"/>
                    <a:pt x="0" y="437"/>
                    <a:pt x="91" y="732"/>
                  </a:cubicBezTo>
                  <a:lnTo>
                    <a:pt x="889" y="3126"/>
                  </a:lnTo>
                  <a:cubicBezTo>
                    <a:pt x="964" y="3370"/>
                    <a:pt x="1188" y="3525"/>
                    <a:pt x="1428" y="3525"/>
                  </a:cubicBezTo>
                  <a:cubicBezTo>
                    <a:pt x="1487" y="3525"/>
                    <a:pt x="1547" y="3516"/>
                    <a:pt x="1605" y="3496"/>
                  </a:cubicBezTo>
                  <a:cubicBezTo>
                    <a:pt x="1907" y="3397"/>
                    <a:pt x="2066" y="3069"/>
                    <a:pt x="1961" y="2771"/>
                  </a:cubicBezTo>
                  <a:lnTo>
                    <a:pt x="1160" y="374"/>
                  </a:lnTo>
                  <a:cubicBezTo>
                    <a:pt x="1079" y="144"/>
                    <a:pt x="863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49" name="Google Shape;7649;p77"/>
            <p:cNvSpPr/>
            <p:nvPr/>
          </p:nvSpPr>
          <p:spPr>
            <a:xfrm>
              <a:off x="3887300" y="398850"/>
              <a:ext cx="91800" cy="48250"/>
            </a:xfrm>
            <a:custGeom>
              <a:avLst/>
              <a:gdLst/>
              <a:ahLst/>
              <a:cxnLst/>
              <a:rect l="l" t="t" r="r" b="b"/>
              <a:pathLst>
                <a:path w="3672" h="1930" extrusionOk="0">
                  <a:moveTo>
                    <a:pt x="638" y="0"/>
                  </a:moveTo>
                  <a:cubicBezTo>
                    <a:pt x="399" y="0"/>
                    <a:pt x="178" y="150"/>
                    <a:pt x="100" y="385"/>
                  </a:cubicBezTo>
                  <a:cubicBezTo>
                    <a:pt x="1" y="678"/>
                    <a:pt x="154" y="991"/>
                    <a:pt x="443" y="1096"/>
                  </a:cubicBezTo>
                  <a:lnTo>
                    <a:pt x="2840" y="1894"/>
                  </a:lnTo>
                  <a:cubicBezTo>
                    <a:pt x="2905" y="1918"/>
                    <a:pt x="2971" y="1930"/>
                    <a:pt x="3036" y="1930"/>
                  </a:cubicBezTo>
                  <a:cubicBezTo>
                    <a:pt x="3271" y="1930"/>
                    <a:pt x="3492" y="1781"/>
                    <a:pt x="3572" y="1545"/>
                  </a:cubicBezTo>
                  <a:cubicBezTo>
                    <a:pt x="3671" y="1241"/>
                    <a:pt x="3503" y="915"/>
                    <a:pt x="3195" y="825"/>
                  </a:cubicBezTo>
                  <a:lnTo>
                    <a:pt x="802" y="24"/>
                  </a:lnTo>
                  <a:cubicBezTo>
                    <a:pt x="747" y="8"/>
                    <a:pt x="692" y="0"/>
                    <a:pt x="6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50" name="Google Shape;7650;p77"/>
            <p:cNvSpPr/>
            <p:nvPr/>
          </p:nvSpPr>
          <p:spPr>
            <a:xfrm>
              <a:off x="385470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8" y="0"/>
                  </a:moveTo>
                  <a:lnTo>
                    <a:pt x="10639" y="1635"/>
                  </a:lnTo>
                  <a:cubicBezTo>
                    <a:pt x="10811" y="1720"/>
                    <a:pt x="10971" y="1831"/>
                    <a:pt x="11109" y="1964"/>
                  </a:cubicBezTo>
                  <a:cubicBezTo>
                    <a:pt x="11772" y="2623"/>
                    <a:pt x="11772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4" y="9287"/>
                    <a:pt x="2464" y="8215"/>
                    <a:pt x="3126" y="7552"/>
                  </a:cubicBezTo>
                  <a:lnTo>
                    <a:pt x="5331" y="5351"/>
                  </a:lnTo>
                  <a:cubicBezTo>
                    <a:pt x="4924" y="4499"/>
                    <a:pt x="4764" y="3554"/>
                    <a:pt x="4867" y="2620"/>
                  </a:cubicBezTo>
                  <a:lnTo>
                    <a:pt x="4867" y="2620"/>
                  </a:lnTo>
                  <a:lnTo>
                    <a:pt x="1527" y="5956"/>
                  </a:lnTo>
                  <a:cubicBezTo>
                    <a:pt x="1" y="7501"/>
                    <a:pt x="7" y="9992"/>
                    <a:pt x="1545" y="11530"/>
                  </a:cubicBezTo>
                  <a:cubicBezTo>
                    <a:pt x="2316" y="12301"/>
                    <a:pt x="3328" y="12687"/>
                    <a:pt x="4340" y="12687"/>
                  </a:cubicBezTo>
                  <a:cubicBezTo>
                    <a:pt x="5344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9" y="3276"/>
                    <a:pt x="13627" y="1843"/>
                  </a:cubicBezTo>
                  <a:cubicBezTo>
                    <a:pt x="13500" y="1467"/>
                    <a:pt x="13316" y="1114"/>
                    <a:pt x="13076" y="798"/>
                  </a:cubicBezTo>
                  <a:lnTo>
                    <a:pt x="13066" y="807"/>
                  </a:lnTo>
                  <a:cubicBezTo>
                    <a:pt x="12955" y="663"/>
                    <a:pt x="12844" y="503"/>
                    <a:pt x="12708" y="368"/>
                  </a:cubicBezTo>
                  <a:cubicBezTo>
                    <a:pt x="12570" y="235"/>
                    <a:pt x="12428" y="115"/>
                    <a:pt x="12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51" name="Google Shape;7651;p77"/>
            <p:cNvSpPr/>
            <p:nvPr/>
          </p:nvSpPr>
          <p:spPr>
            <a:xfrm>
              <a:off x="399682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3" y="1"/>
                  </a:moveTo>
                  <a:cubicBezTo>
                    <a:pt x="8989" y="1"/>
                    <a:pt x="7985" y="381"/>
                    <a:pt x="7216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6" y="11038"/>
                  </a:cubicBezTo>
                  <a:cubicBezTo>
                    <a:pt x="639" y="11414"/>
                    <a:pt x="826" y="11767"/>
                    <a:pt x="1067" y="12083"/>
                  </a:cubicBezTo>
                  <a:lnTo>
                    <a:pt x="1073" y="12074"/>
                  </a:lnTo>
                  <a:cubicBezTo>
                    <a:pt x="1187" y="12218"/>
                    <a:pt x="1296" y="12378"/>
                    <a:pt x="1434" y="12513"/>
                  </a:cubicBezTo>
                  <a:cubicBezTo>
                    <a:pt x="1570" y="12646"/>
                    <a:pt x="1711" y="12766"/>
                    <a:pt x="1865" y="12881"/>
                  </a:cubicBezTo>
                  <a:lnTo>
                    <a:pt x="3500" y="11243"/>
                  </a:lnTo>
                  <a:cubicBezTo>
                    <a:pt x="3328" y="11158"/>
                    <a:pt x="3169" y="11050"/>
                    <a:pt x="3030" y="10918"/>
                  </a:cubicBezTo>
                  <a:cubicBezTo>
                    <a:pt x="2368" y="10255"/>
                    <a:pt x="2368" y="9183"/>
                    <a:pt x="3030" y="8521"/>
                  </a:cubicBezTo>
                  <a:lnTo>
                    <a:pt x="8812" y="2739"/>
                  </a:lnTo>
                  <a:cubicBezTo>
                    <a:pt x="9143" y="2408"/>
                    <a:pt x="9577" y="2242"/>
                    <a:pt x="10010" y="2242"/>
                  </a:cubicBezTo>
                  <a:cubicBezTo>
                    <a:pt x="10443" y="2242"/>
                    <a:pt x="10876" y="2408"/>
                    <a:pt x="11206" y="2739"/>
                  </a:cubicBezTo>
                  <a:cubicBezTo>
                    <a:pt x="11868" y="3401"/>
                    <a:pt x="11868" y="4473"/>
                    <a:pt x="11206" y="5136"/>
                  </a:cubicBezTo>
                  <a:lnTo>
                    <a:pt x="8812" y="7530"/>
                  </a:lnTo>
                  <a:cubicBezTo>
                    <a:pt x="9215" y="8382"/>
                    <a:pt x="9375" y="9328"/>
                    <a:pt x="9273" y="10261"/>
                  </a:cubicBezTo>
                  <a:lnTo>
                    <a:pt x="12805" y="6732"/>
                  </a:lnTo>
                  <a:cubicBezTo>
                    <a:pt x="14331" y="5187"/>
                    <a:pt x="14325" y="2697"/>
                    <a:pt x="12787" y="1158"/>
                  </a:cubicBezTo>
                  <a:cubicBezTo>
                    <a:pt x="12016" y="387"/>
                    <a:pt x="11004" y="1"/>
                    <a:pt x="9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52" name="Google Shape;7652;p77"/>
          <p:cNvGrpSpPr/>
          <p:nvPr/>
        </p:nvGrpSpPr>
        <p:grpSpPr>
          <a:xfrm>
            <a:off x="4440935" y="3049799"/>
            <a:ext cx="469799" cy="451680"/>
            <a:chOff x="4447550" y="249750"/>
            <a:chExt cx="500425" cy="481125"/>
          </a:xfrm>
          <a:solidFill>
            <a:srgbClr val="893BC3"/>
          </a:solidFill>
        </p:grpSpPr>
        <p:sp>
          <p:nvSpPr>
            <p:cNvPr id="7653" name="Google Shape;7653;p77"/>
            <p:cNvSpPr/>
            <p:nvPr/>
          </p:nvSpPr>
          <p:spPr>
            <a:xfrm>
              <a:off x="444755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4" y="0"/>
                  </a:moveTo>
                  <a:lnTo>
                    <a:pt x="10639" y="1635"/>
                  </a:lnTo>
                  <a:cubicBezTo>
                    <a:pt x="10811" y="1720"/>
                    <a:pt x="10970" y="1831"/>
                    <a:pt x="11109" y="1964"/>
                  </a:cubicBezTo>
                  <a:cubicBezTo>
                    <a:pt x="11771" y="2623"/>
                    <a:pt x="11771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3" y="9287"/>
                    <a:pt x="2463" y="8215"/>
                    <a:pt x="3126" y="7552"/>
                  </a:cubicBezTo>
                  <a:lnTo>
                    <a:pt x="5330" y="5351"/>
                  </a:lnTo>
                  <a:cubicBezTo>
                    <a:pt x="4924" y="4499"/>
                    <a:pt x="4764" y="3554"/>
                    <a:pt x="4866" y="2620"/>
                  </a:cubicBezTo>
                  <a:lnTo>
                    <a:pt x="4866" y="2620"/>
                  </a:lnTo>
                  <a:lnTo>
                    <a:pt x="1527" y="5956"/>
                  </a:lnTo>
                  <a:cubicBezTo>
                    <a:pt x="0" y="7501"/>
                    <a:pt x="6" y="9992"/>
                    <a:pt x="1545" y="11530"/>
                  </a:cubicBezTo>
                  <a:cubicBezTo>
                    <a:pt x="2316" y="12301"/>
                    <a:pt x="3327" y="12687"/>
                    <a:pt x="4339" y="12687"/>
                  </a:cubicBezTo>
                  <a:cubicBezTo>
                    <a:pt x="5343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8" y="3276"/>
                    <a:pt x="13626" y="1843"/>
                  </a:cubicBezTo>
                  <a:cubicBezTo>
                    <a:pt x="13500" y="1467"/>
                    <a:pt x="13316" y="1114"/>
                    <a:pt x="13075" y="798"/>
                  </a:cubicBezTo>
                  <a:lnTo>
                    <a:pt x="13066" y="807"/>
                  </a:lnTo>
                  <a:cubicBezTo>
                    <a:pt x="12952" y="663"/>
                    <a:pt x="12843" y="503"/>
                    <a:pt x="12708" y="368"/>
                  </a:cubicBezTo>
                  <a:cubicBezTo>
                    <a:pt x="12569" y="235"/>
                    <a:pt x="12428" y="115"/>
                    <a:pt x="12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54" name="Google Shape;7654;p77"/>
            <p:cNvSpPr/>
            <p:nvPr/>
          </p:nvSpPr>
          <p:spPr>
            <a:xfrm>
              <a:off x="458967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2" y="1"/>
                  </a:moveTo>
                  <a:cubicBezTo>
                    <a:pt x="8989" y="1"/>
                    <a:pt x="7985" y="381"/>
                    <a:pt x="7215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5" y="11038"/>
                  </a:cubicBezTo>
                  <a:cubicBezTo>
                    <a:pt x="639" y="11414"/>
                    <a:pt x="826" y="11767"/>
                    <a:pt x="1066" y="12083"/>
                  </a:cubicBezTo>
                  <a:lnTo>
                    <a:pt x="1073" y="12074"/>
                  </a:lnTo>
                  <a:cubicBezTo>
                    <a:pt x="1187" y="12218"/>
                    <a:pt x="1295" y="12378"/>
                    <a:pt x="1434" y="12513"/>
                  </a:cubicBezTo>
                  <a:cubicBezTo>
                    <a:pt x="1569" y="12646"/>
                    <a:pt x="1711" y="12766"/>
                    <a:pt x="1864" y="12881"/>
                  </a:cubicBezTo>
                  <a:lnTo>
                    <a:pt x="3500" y="11243"/>
                  </a:lnTo>
                  <a:cubicBezTo>
                    <a:pt x="3328" y="11158"/>
                    <a:pt x="3168" y="11050"/>
                    <a:pt x="3030" y="10918"/>
                  </a:cubicBezTo>
                  <a:cubicBezTo>
                    <a:pt x="2367" y="10255"/>
                    <a:pt x="2367" y="9183"/>
                    <a:pt x="3030" y="8521"/>
                  </a:cubicBezTo>
                  <a:lnTo>
                    <a:pt x="8811" y="2739"/>
                  </a:lnTo>
                  <a:cubicBezTo>
                    <a:pt x="9143" y="2408"/>
                    <a:pt x="9576" y="2242"/>
                    <a:pt x="10010" y="2242"/>
                  </a:cubicBezTo>
                  <a:cubicBezTo>
                    <a:pt x="10443" y="2242"/>
                    <a:pt x="10876" y="2408"/>
                    <a:pt x="11205" y="2739"/>
                  </a:cubicBezTo>
                  <a:cubicBezTo>
                    <a:pt x="11868" y="3401"/>
                    <a:pt x="11868" y="4473"/>
                    <a:pt x="11205" y="5136"/>
                  </a:cubicBezTo>
                  <a:lnTo>
                    <a:pt x="8811" y="7530"/>
                  </a:lnTo>
                  <a:cubicBezTo>
                    <a:pt x="9215" y="8382"/>
                    <a:pt x="9375" y="9328"/>
                    <a:pt x="9272" y="10261"/>
                  </a:cubicBezTo>
                  <a:lnTo>
                    <a:pt x="12804" y="6732"/>
                  </a:lnTo>
                  <a:cubicBezTo>
                    <a:pt x="14331" y="5187"/>
                    <a:pt x="14325" y="2697"/>
                    <a:pt x="12786" y="1158"/>
                  </a:cubicBezTo>
                  <a:cubicBezTo>
                    <a:pt x="12015" y="387"/>
                    <a:pt x="11004" y="1"/>
                    <a:pt x="99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55" name="Google Shape;7655;p77"/>
          <p:cNvGrpSpPr/>
          <p:nvPr/>
        </p:nvGrpSpPr>
        <p:grpSpPr>
          <a:xfrm>
            <a:off x="5013204" y="3049470"/>
            <a:ext cx="452337" cy="452337"/>
            <a:chOff x="5049725" y="249400"/>
            <a:chExt cx="481825" cy="481825"/>
          </a:xfrm>
          <a:solidFill>
            <a:srgbClr val="893BC3"/>
          </a:solidFill>
        </p:grpSpPr>
        <p:sp>
          <p:nvSpPr>
            <p:cNvPr id="7656" name="Google Shape;7656;p77"/>
            <p:cNvSpPr/>
            <p:nvPr/>
          </p:nvSpPr>
          <p:spPr>
            <a:xfrm>
              <a:off x="5191775" y="560925"/>
              <a:ext cx="197625" cy="170300"/>
            </a:xfrm>
            <a:custGeom>
              <a:avLst/>
              <a:gdLst/>
              <a:ahLst/>
              <a:cxnLst/>
              <a:rect l="l" t="t" r="r" b="b"/>
              <a:pathLst>
                <a:path w="7905" h="6812" extrusionOk="0">
                  <a:moveTo>
                    <a:pt x="6213" y="1129"/>
                  </a:moveTo>
                  <a:cubicBezTo>
                    <a:pt x="6523" y="1129"/>
                    <a:pt x="6776" y="1379"/>
                    <a:pt x="6776" y="1693"/>
                  </a:cubicBezTo>
                  <a:cubicBezTo>
                    <a:pt x="6776" y="2006"/>
                    <a:pt x="6523" y="2259"/>
                    <a:pt x="6213" y="2259"/>
                  </a:cubicBezTo>
                  <a:lnTo>
                    <a:pt x="1696" y="2259"/>
                  </a:lnTo>
                  <a:cubicBezTo>
                    <a:pt x="1383" y="2259"/>
                    <a:pt x="1130" y="2006"/>
                    <a:pt x="1130" y="1693"/>
                  </a:cubicBezTo>
                  <a:cubicBezTo>
                    <a:pt x="1130" y="1379"/>
                    <a:pt x="1383" y="1129"/>
                    <a:pt x="1696" y="1129"/>
                  </a:cubicBezTo>
                  <a:close/>
                  <a:moveTo>
                    <a:pt x="6213" y="3388"/>
                  </a:moveTo>
                  <a:cubicBezTo>
                    <a:pt x="6523" y="3388"/>
                    <a:pt x="6776" y="3638"/>
                    <a:pt x="6776" y="3951"/>
                  </a:cubicBezTo>
                  <a:cubicBezTo>
                    <a:pt x="6776" y="4264"/>
                    <a:pt x="6523" y="4517"/>
                    <a:pt x="6213" y="4517"/>
                  </a:cubicBezTo>
                  <a:lnTo>
                    <a:pt x="1696" y="4517"/>
                  </a:lnTo>
                  <a:cubicBezTo>
                    <a:pt x="1383" y="4517"/>
                    <a:pt x="1130" y="4264"/>
                    <a:pt x="1130" y="3951"/>
                  </a:cubicBezTo>
                  <a:cubicBezTo>
                    <a:pt x="1130" y="3638"/>
                    <a:pt x="1383" y="3388"/>
                    <a:pt x="1696" y="3388"/>
                  </a:cubicBezTo>
                  <a:close/>
                  <a:moveTo>
                    <a:pt x="0" y="0"/>
                  </a:moveTo>
                  <a:lnTo>
                    <a:pt x="0" y="6249"/>
                  </a:lnTo>
                  <a:cubicBezTo>
                    <a:pt x="0" y="6559"/>
                    <a:pt x="253" y="6812"/>
                    <a:pt x="567" y="6812"/>
                  </a:cubicBezTo>
                  <a:lnTo>
                    <a:pt x="7342" y="6812"/>
                  </a:lnTo>
                  <a:cubicBezTo>
                    <a:pt x="7652" y="6812"/>
                    <a:pt x="7905" y="6559"/>
                    <a:pt x="7905" y="6249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57" name="Google Shape;7657;p77"/>
            <p:cNvSpPr/>
            <p:nvPr/>
          </p:nvSpPr>
          <p:spPr>
            <a:xfrm>
              <a:off x="5049725" y="249400"/>
              <a:ext cx="481825" cy="396225"/>
            </a:xfrm>
            <a:custGeom>
              <a:avLst/>
              <a:gdLst/>
              <a:ahLst/>
              <a:cxnLst/>
              <a:rect l="l" t="t" r="r" b="b"/>
              <a:pathLst>
                <a:path w="19273" h="15849" extrusionOk="0">
                  <a:moveTo>
                    <a:pt x="4553" y="4518"/>
                  </a:moveTo>
                  <a:lnTo>
                    <a:pt x="4553" y="5686"/>
                  </a:lnTo>
                  <a:lnTo>
                    <a:pt x="3424" y="5686"/>
                  </a:lnTo>
                  <a:lnTo>
                    <a:pt x="3424" y="4948"/>
                  </a:lnTo>
                  <a:cubicBezTo>
                    <a:pt x="3424" y="4710"/>
                    <a:pt x="3617" y="4518"/>
                    <a:pt x="3852" y="4518"/>
                  </a:cubicBezTo>
                  <a:close/>
                  <a:moveTo>
                    <a:pt x="15418" y="4518"/>
                  </a:moveTo>
                  <a:cubicBezTo>
                    <a:pt x="15653" y="4518"/>
                    <a:pt x="15845" y="4710"/>
                    <a:pt x="15845" y="4948"/>
                  </a:cubicBezTo>
                  <a:lnTo>
                    <a:pt x="15845" y="5686"/>
                  </a:lnTo>
                  <a:lnTo>
                    <a:pt x="14716" y="5686"/>
                  </a:lnTo>
                  <a:lnTo>
                    <a:pt x="14716" y="4518"/>
                  </a:lnTo>
                  <a:close/>
                  <a:moveTo>
                    <a:pt x="10199" y="1130"/>
                  </a:moveTo>
                  <a:lnTo>
                    <a:pt x="10199" y="3954"/>
                  </a:lnTo>
                  <a:cubicBezTo>
                    <a:pt x="10199" y="4265"/>
                    <a:pt x="10452" y="4518"/>
                    <a:pt x="10765" y="4518"/>
                  </a:cubicBezTo>
                  <a:lnTo>
                    <a:pt x="13587" y="4518"/>
                  </a:lnTo>
                  <a:lnTo>
                    <a:pt x="13587" y="6815"/>
                  </a:lnTo>
                  <a:lnTo>
                    <a:pt x="5682" y="6815"/>
                  </a:lnTo>
                  <a:lnTo>
                    <a:pt x="5682" y="1130"/>
                  </a:lnTo>
                  <a:close/>
                  <a:moveTo>
                    <a:pt x="16412" y="9074"/>
                  </a:moveTo>
                  <a:cubicBezTo>
                    <a:pt x="16722" y="9074"/>
                    <a:pt x="16975" y="9324"/>
                    <a:pt x="16975" y="9637"/>
                  </a:cubicBezTo>
                  <a:cubicBezTo>
                    <a:pt x="16975" y="9950"/>
                    <a:pt x="16722" y="10203"/>
                    <a:pt x="16412" y="10203"/>
                  </a:cubicBezTo>
                  <a:lnTo>
                    <a:pt x="15282" y="10203"/>
                  </a:lnTo>
                  <a:cubicBezTo>
                    <a:pt x="14969" y="10203"/>
                    <a:pt x="14716" y="9950"/>
                    <a:pt x="14716" y="9637"/>
                  </a:cubicBezTo>
                  <a:cubicBezTo>
                    <a:pt x="14716" y="9324"/>
                    <a:pt x="14969" y="9074"/>
                    <a:pt x="15282" y="9074"/>
                  </a:cubicBezTo>
                  <a:close/>
                  <a:moveTo>
                    <a:pt x="10782" y="1"/>
                  </a:moveTo>
                  <a:cubicBezTo>
                    <a:pt x="10776" y="1"/>
                    <a:pt x="10771" y="1"/>
                    <a:pt x="10765" y="1"/>
                  </a:cubicBezTo>
                  <a:lnTo>
                    <a:pt x="5119" y="1"/>
                  </a:lnTo>
                  <a:cubicBezTo>
                    <a:pt x="4806" y="1"/>
                    <a:pt x="4553" y="254"/>
                    <a:pt x="4553" y="567"/>
                  </a:cubicBezTo>
                  <a:lnTo>
                    <a:pt x="4553" y="3388"/>
                  </a:lnTo>
                  <a:lnTo>
                    <a:pt x="3852" y="3388"/>
                  </a:lnTo>
                  <a:cubicBezTo>
                    <a:pt x="2993" y="3388"/>
                    <a:pt x="2295" y="4087"/>
                    <a:pt x="2295" y="4948"/>
                  </a:cubicBezTo>
                  <a:lnTo>
                    <a:pt x="2295" y="5686"/>
                  </a:lnTo>
                  <a:lnTo>
                    <a:pt x="1693" y="5686"/>
                  </a:lnTo>
                  <a:cubicBezTo>
                    <a:pt x="756" y="5686"/>
                    <a:pt x="0" y="6442"/>
                    <a:pt x="0" y="7378"/>
                  </a:cubicBezTo>
                  <a:lnTo>
                    <a:pt x="0" y="14154"/>
                  </a:lnTo>
                  <a:cubicBezTo>
                    <a:pt x="0" y="15090"/>
                    <a:pt x="756" y="15846"/>
                    <a:pt x="1693" y="15849"/>
                  </a:cubicBezTo>
                  <a:lnTo>
                    <a:pt x="4553" y="15849"/>
                  </a:lnTo>
                  <a:lnTo>
                    <a:pt x="4553" y="12461"/>
                  </a:lnTo>
                  <a:lnTo>
                    <a:pt x="3990" y="12461"/>
                  </a:lnTo>
                  <a:cubicBezTo>
                    <a:pt x="3677" y="12461"/>
                    <a:pt x="3424" y="12208"/>
                    <a:pt x="3424" y="11895"/>
                  </a:cubicBezTo>
                  <a:cubicBezTo>
                    <a:pt x="3424" y="11582"/>
                    <a:pt x="3677" y="11332"/>
                    <a:pt x="3990" y="11332"/>
                  </a:cubicBezTo>
                  <a:lnTo>
                    <a:pt x="15282" y="11332"/>
                  </a:lnTo>
                  <a:cubicBezTo>
                    <a:pt x="15593" y="11332"/>
                    <a:pt x="15845" y="11582"/>
                    <a:pt x="15845" y="11895"/>
                  </a:cubicBezTo>
                  <a:cubicBezTo>
                    <a:pt x="15845" y="12208"/>
                    <a:pt x="15593" y="12461"/>
                    <a:pt x="15282" y="12461"/>
                  </a:cubicBezTo>
                  <a:lnTo>
                    <a:pt x="14716" y="12461"/>
                  </a:lnTo>
                  <a:lnTo>
                    <a:pt x="14716" y="15849"/>
                  </a:lnTo>
                  <a:lnTo>
                    <a:pt x="17541" y="15849"/>
                  </a:lnTo>
                  <a:cubicBezTo>
                    <a:pt x="18474" y="15849"/>
                    <a:pt x="19272" y="15087"/>
                    <a:pt x="19272" y="14154"/>
                  </a:cubicBezTo>
                  <a:lnTo>
                    <a:pt x="19272" y="7378"/>
                  </a:lnTo>
                  <a:cubicBezTo>
                    <a:pt x="19272" y="6445"/>
                    <a:pt x="18474" y="5686"/>
                    <a:pt x="17541" y="5686"/>
                  </a:cubicBezTo>
                  <a:lnTo>
                    <a:pt x="16975" y="5686"/>
                  </a:lnTo>
                  <a:lnTo>
                    <a:pt x="16975" y="4948"/>
                  </a:lnTo>
                  <a:cubicBezTo>
                    <a:pt x="16975" y="4087"/>
                    <a:pt x="16276" y="3388"/>
                    <a:pt x="15418" y="3388"/>
                  </a:cubicBezTo>
                  <a:lnTo>
                    <a:pt x="14385" y="3388"/>
                  </a:lnTo>
                  <a:cubicBezTo>
                    <a:pt x="11026" y="30"/>
                    <a:pt x="11079" y="1"/>
                    <a:pt x="10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58" name="Google Shape;7658;p77"/>
          <p:cNvGrpSpPr/>
          <p:nvPr/>
        </p:nvGrpSpPr>
        <p:grpSpPr>
          <a:xfrm>
            <a:off x="5565125" y="3049470"/>
            <a:ext cx="452337" cy="452337"/>
            <a:chOff x="5660400" y="238125"/>
            <a:chExt cx="481825" cy="481825"/>
          </a:xfrm>
          <a:solidFill>
            <a:srgbClr val="893BC3"/>
          </a:solidFill>
        </p:grpSpPr>
        <p:sp>
          <p:nvSpPr>
            <p:cNvPr id="7659" name="Google Shape;7659;p77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60" name="Google Shape;7660;p77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61" name="Google Shape;7661;p77"/>
          <p:cNvGrpSpPr/>
          <p:nvPr/>
        </p:nvGrpSpPr>
        <p:grpSpPr>
          <a:xfrm>
            <a:off x="6120706" y="3049470"/>
            <a:ext cx="452337" cy="452337"/>
            <a:chOff x="6235400" y="249400"/>
            <a:chExt cx="481825" cy="481825"/>
          </a:xfrm>
          <a:solidFill>
            <a:srgbClr val="893BC3"/>
          </a:solidFill>
        </p:grpSpPr>
        <p:sp>
          <p:nvSpPr>
            <p:cNvPr id="7662" name="Google Shape;7662;p77"/>
            <p:cNvSpPr/>
            <p:nvPr/>
          </p:nvSpPr>
          <p:spPr>
            <a:xfrm>
              <a:off x="6425625" y="482025"/>
              <a:ext cx="177700" cy="135375"/>
            </a:xfrm>
            <a:custGeom>
              <a:avLst/>
              <a:gdLst/>
              <a:ahLst/>
              <a:cxnLst/>
              <a:rect l="l" t="t" r="r" b="b"/>
              <a:pathLst>
                <a:path w="7108" h="5415" extrusionOk="0">
                  <a:moveTo>
                    <a:pt x="5415" y="0"/>
                  </a:moveTo>
                  <a:lnTo>
                    <a:pt x="1" y="5415"/>
                  </a:lnTo>
                  <a:lnTo>
                    <a:pt x="7107" y="5415"/>
                  </a:lnTo>
                  <a:lnTo>
                    <a:pt x="7107" y="1696"/>
                  </a:lnTo>
                  <a:lnTo>
                    <a:pt x="54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63" name="Google Shape;7663;p77"/>
            <p:cNvSpPr/>
            <p:nvPr/>
          </p:nvSpPr>
          <p:spPr>
            <a:xfrm>
              <a:off x="6462150" y="41977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0"/>
                  </a:moveTo>
                  <a:cubicBezTo>
                    <a:pt x="253" y="0"/>
                    <a:pt x="0" y="250"/>
                    <a:pt x="0" y="563"/>
                  </a:cubicBezTo>
                  <a:cubicBezTo>
                    <a:pt x="0" y="876"/>
                    <a:pt x="253" y="1129"/>
                    <a:pt x="566" y="1129"/>
                  </a:cubicBezTo>
                  <a:cubicBezTo>
                    <a:pt x="877" y="1129"/>
                    <a:pt x="1130" y="876"/>
                    <a:pt x="1130" y="563"/>
                  </a:cubicBezTo>
                  <a:cubicBezTo>
                    <a:pt x="1130" y="250"/>
                    <a:pt x="877" y="0"/>
                    <a:pt x="5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64" name="Google Shape;7664;p77"/>
            <p:cNvSpPr/>
            <p:nvPr/>
          </p:nvSpPr>
          <p:spPr>
            <a:xfrm>
              <a:off x="6349225" y="508600"/>
              <a:ext cx="113625" cy="108800"/>
            </a:xfrm>
            <a:custGeom>
              <a:avLst/>
              <a:gdLst/>
              <a:ahLst/>
              <a:cxnLst/>
              <a:rect l="l" t="t" r="r" b="b"/>
              <a:pathLst>
                <a:path w="4545" h="4352" extrusionOk="0">
                  <a:moveTo>
                    <a:pt x="2858" y="0"/>
                  </a:moveTo>
                  <a:lnTo>
                    <a:pt x="0" y="2623"/>
                  </a:lnTo>
                  <a:lnTo>
                    <a:pt x="0" y="4352"/>
                  </a:lnTo>
                  <a:lnTo>
                    <a:pt x="1461" y="4352"/>
                  </a:lnTo>
                  <a:lnTo>
                    <a:pt x="4544" y="1265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65" name="Google Shape;7665;p77"/>
            <p:cNvSpPr/>
            <p:nvPr/>
          </p:nvSpPr>
          <p:spPr>
            <a:xfrm>
              <a:off x="6349225" y="363300"/>
              <a:ext cx="254100" cy="172575"/>
            </a:xfrm>
            <a:custGeom>
              <a:avLst/>
              <a:gdLst/>
              <a:ahLst/>
              <a:cxnLst/>
              <a:rect l="l" t="t" r="r" b="b"/>
              <a:pathLst>
                <a:path w="10164" h="6903" extrusionOk="0">
                  <a:moveTo>
                    <a:pt x="5083" y="1130"/>
                  </a:moveTo>
                  <a:cubicBezTo>
                    <a:pt x="5767" y="1130"/>
                    <a:pt x="6384" y="1542"/>
                    <a:pt x="6646" y="2175"/>
                  </a:cubicBezTo>
                  <a:cubicBezTo>
                    <a:pt x="6908" y="2807"/>
                    <a:pt x="6764" y="3536"/>
                    <a:pt x="6279" y="4021"/>
                  </a:cubicBezTo>
                  <a:cubicBezTo>
                    <a:pt x="5955" y="4345"/>
                    <a:pt x="5521" y="4517"/>
                    <a:pt x="5081" y="4517"/>
                  </a:cubicBezTo>
                  <a:cubicBezTo>
                    <a:pt x="4862" y="4517"/>
                    <a:pt x="4642" y="4475"/>
                    <a:pt x="4433" y="4388"/>
                  </a:cubicBezTo>
                  <a:cubicBezTo>
                    <a:pt x="3801" y="4126"/>
                    <a:pt x="3388" y="3509"/>
                    <a:pt x="3388" y="2822"/>
                  </a:cubicBezTo>
                  <a:cubicBezTo>
                    <a:pt x="3388" y="1886"/>
                    <a:pt x="4147" y="1130"/>
                    <a:pt x="5083" y="1130"/>
                  </a:cubicBezTo>
                  <a:close/>
                  <a:moveTo>
                    <a:pt x="0" y="1"/>
                  </a:moveTo>
                  <a:lnTo>
                    <a:pt x="0" y="6903"/>
                  </a:lnTo>
                  <a:lnTo>
                    <a:pt x="2443" y="4665"/>
                  </a:lnTo>
                  <a:cubicBezTo>
                    <a:pt x="2549" y="4567"/>
                    <a:pt x="2686" y="4517"/>
                    <a:pt x="2824" y="4517"/>
                  </a:cubicBezTo>
                  <a:cubicBezTo>
                    <a:pt x="2943" y="4517"/>
                    <a:pt x="3062" y="4554"/>
                    <a:pt x="3162" y="4629"/>
                  </a:cubicBezTo>
                  <a:lnTo>
                    <a:pt x="5351" y="6270"/>
                  </a:lnTo>
                  <a:lnTo>
                    <a:pt x="8071" y="3551"/>
                  </a:lnTo>
                  <a:cubicBezTo>
                    <a:pt x="8181" y="3441"/>
                    <a:pt x="8325" y="3386"/>
                    <a:pt x="8470" y="3386"/>
                  </a:cubicBezTo>
                  <a:cubicBezTo>
                    <a:pt x="8614" y="3386"/>
                    <a:pt x="8759" y="3441"/>
                    <a:pt x="8869" y="3551"/>
                  </a:cubicBezTo>
                  <a:lnTo>
                    <a:pt x="10163" y="4846"/>
                  </a:lnTo>
                  <a:lnTo>
                    <a:pt x="1016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66" name="Google Shape;7666;p77"/>
            <p:cNvSpPr/>
            <p:nvPr/>
          </p:nvSpPr>
          <p:spPr>
            <a:xfrm>
              <a:off x="6235400" y="24940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5283" y="3427"/>
                  </a:moveTo>
                  <a:cubicBezTo>
                    <a:pt x="15593" y="3427"/>
                    <a:pt x="15846" y="3677"/>
                    <a:pt x="15846" y="3991"/>
                  </a:cubicBezTo>
                  <a:lnTo>
                    <a:pt x="15846" y="15283"/>
                  </a:lnTo>
                  <a:cubicBezTo>
                    <a:pt x="15846" y="15596"/>
                    <a:pt x="15593" y="15849"/>
                    <a:pt x="15283" y="15849"/>
                  </a:cubicBezTo>
                  <a:lnTo>
                    <a:pt x="3990" y="15849"/>
                  </a:lnTo>
                  <a:cubicBezTo>
                    <a:pt x="3677" y="15849"/>
                    <a:pt x="3424" y="15596"/>
                    <a:pt x="3424" y="15283"/>
                  </a:cubicBezTo>
                  <a:lnTo>
                    <a:pt x="3424" y="3991"/>
                  </a:lnTo>
                  <a:cubicBezTo>
                    <a:pt x="3424" y="3677"/>
                    <a:pt x="3677" y="3427"/>
                    <a:pt x="3990" y="3427"/>
                  </a:cubicBezTo>
                  <a:close/>
                  <a:moveTo>
                    <a:pt x="564" y="1"/>
                  </a:moveTo>
                  <a:cubicBezTo>
                    <a:pt x="250" y="1"/>
                    <a:pt x="0" y="254"/>
                    <a:pt x="0" y="567"/>
                  </a:cubicBezTo>
                  <a:lnTo>
                    <a:pt x="0" y="2861"/>
                  </a:lnTo>
                  <a:cubicBezTo>
                    <a:pt x="0" y="3175"/>
                    <a:pt x="250" y="3427"/>
                    <a:pt x="564" y="3427"/>
                  </a:cubicBezTo>
                  <a:cubicBezTo>
                    <a:pt x="877" y="3427"/>
                    <a:pt x="1127" y="3677"/>
                    <a:pt x="1127" y="3991"/>
                  </a:cubicBezTo>
                  <a:cubicBezTo>
                    <a:pt x="1127" y="4304"/>
                    <a:pt x="877" y="4557"/>
                    <a:pt x="564" y="4557"/>
                  </a:cubicBezTo>
                  <a:cubicBezTo>
                    <a:pt x="250" y="4557"/>
                    <a:pt x="0" y="4807"/>
                    <a:pt x="0" y="5120"/>
                  </a:cubicBezTo>
                  <a:lnTo>
                    <a:pt x="0" y="8507"/>
                  </a:lnTo>
                  <a:cubicBezTo>
                    <a:pt x="0" y="8821"/>
                    <a:pt x="250" y="9074"/>
                    <a:pt x="564" y="9074"/>
                  </a:cubicBezTo>
                  <a:cubicBezTo>
                    <a:pt x="877" y="9074"/>
                    <a:pt x="1127" y="9324"/>
                    <a:pt x="1127" y="9637"/>
                  </a:cubicBezTo>
                  <a:cubicBezTo>
                    <a:pt x="1127" y="9950"/>
                    <a:pt x="877" y="10203"/>
                    <a:pt x="564" y="10203"/>
                  </a:cubicBezTo>
                  <a:cubicBezTo>
                    <a:pt x="250" y="10203"/>
                    <a:pt x="0" y="10453"/>
                    <a:pt x="0" y="10766"/>
                  </a:cubicBezTo>
                  <a:lnTo>
                    <a:pt x="0" y="14154"/>
                  </a:lnTo>
                  <a:cubicBezTo>
                    <a:pt x="0" y="14467"/>
                    <a:pt x="250" y="14720"/>
                    <a:pt x="564" y="14720"/>
                  </a:cubicBezTo>
                  <a:cubicBezTo>
                    <a:pt x="877" y="14720"/>
                    <a:pt x="1127" y="14970"/>
                    <a:pt x="1127" y="15283"/>
                  </a:cubicBezTo>
                  <a:cubicBezTo>
                    <a:pt x="1127" y="15596"/>
                    <a:pt x="877" y="15849"/>
                    <a:pt x="564" y="15849"/>
                  </a:cubicBezTo>
                  <a:cubicBezTo>
                    <a:pt x="250" y="15849"/>
                    <a:pt x="0" y="16099"/>
                    <a:pt x="0" y="16412"/>
                  </a:cubicBezTo>
                  <a:lnTo>
                    <a:pt x="0" y="18710"/>
                  </a:lnTo>
                  <a:cubicBezTo>
                    <a:pt x="0" y="19020"/>
                    <a:pt x="250" y="19273"/>
                    <a:pt x="564" y="19273"/>
                  </a:cubicBezTo>
                  <a:lnTo>
                    <a:pt x="2861" y="19273"/>
                  </a:lnTo>
                  <a:cubicBezTo>
                    <a:pt x="3171" y="19273"/>
                    <a:pt x="3424" y="19020"/>
                    <a:pt x="3424" y="18710"/>
                  </a:cubicBezTo>
                  <a:cubicBezTo>
                    <a:pt x="3424" y="18396"/>
                    <a:pt x="3677" y="18143"/>
                    <a:pt x="3990" y="18143"/>
                  </a:cubicBezTo>
                  <a:cubicBezTo>
                    <a:pt x="4300" y="18143"/>
                    <a:pt x="4553" y="18396"/>
                    <a:pt x="4553" y="18710"/>
                  </a:cubicBezTo>
                  <a:cubicBezTo>
                    <a:pt x="4553" y="19020"/>
                    <a:pt x="4806" y="19273"/>
                    <a:pt x="5120" y="19273"/>
                  </a:cubicBezTo>
                  <a:lnTo>
                    <a:pt x="8507" y="19273"/>
                  </a:lnTo>
                  <a:cubicBezTo>
                    <a:pt x="8817" y="19273"/>
                    <a:pt x="9070" y="19020"/>
                    <a:pt x="9070" y="18710"/>
                  </a:cubicBezTo>
                  <a:cubicBezTo>
                    <a:pt x="9070" y="18396"/>
                    <a:pt x="9323" y="18143"/>
                    <a:pt x="9636" y="18143"/>
                  </a:cubicBezTo>
                  <a:cubicBezTo>
                    <a:pt x="9947" y="18143"/>
                    <a:pt x="10200" y="18396"/>
                    <a:pt x="10200" y="18710"/>
                  </a:cubicBezTo>
                  <a:cubicBezTo>
                    <a:pt x="10200" y="19020"/>
                    <a:pt x="10452" y="19273"/>
                    <a:pt x="10766" y="19273"/>
                  </a:cubicBezTo>
                  <a:lnTo>
                    <a:pt x="14153" y="19273"/>
                  </a:lnTo>
                  <a:cubicBezTo>
                    <a:pt x="14463" y="19273"/>
                    <a:pt x="14716" y="19020"/>
                    <a:pt x="14716" y="18710"/>
                  </a:cubicBezTo>
                  <a:cubicBezTo>
                    <a:pt x="14716" y="18396"/>
                    <a:pt x="14969" y="18143"/>
                    <a:pt x="15283" y="18143"/>
                  </a:cubicBezTo>
                  <a:cubicBezTo>
                    <a:pt x="15593" y="18143"/>
                    <a:pt x="15846" y="18396"/>
                    <a:pt x="15846" y="18710"/>
                  </a:cubicBezTo>
                  <a:cubicBezTo>
                    <a:pt x="15846" y="19020"/>
                    <a:pt x="16099" y="19273"/>
                    <a:pt x="16412" y="19273"/>
                  </a:cubicBezTo>
                  <a:lnTo>
                    <a:pt x="18706" y="19273"/>
                  </a:lnTo>
                  <a:cubicBezTo>
                    <a:pt x="19019" y="19273"/>
                    <a:pt x="19272" y="19020"/>
                    <a:pt x="19272" y="18710"/>
                  </a:cubicBezTo>
                  <a:lnTo>
                    <a:pt x="19272" y="16412"/>
                  </a:lnTo>
                  <a:cubicBezTo>
                    <a:pt x="19272" y="16099"/>
                    <a:pt x="19019" y="15849"/>
                    <a:pt x="18706" y="15849"/>
                  </a:cubicBezTo>
                  <a:cubicBezTo>
                    <a:pt x="18393" y="15849"/>
                    <a:pt x="18143" y="15596"/>
                    <a:pt x="18143" y="15283"/>
                  </a:cubicBezTo>
                  <a:cubicBezTo>
                    <a:pt x="18143" y="14970"/>
                    <a:pt x="18393" y="14720"/>
                    <a:pt x="18706" y="14720"/>
                  </a:cubicBezTo>
                  <a:cubicBezTo>
                    <a:pt x="19019" y="14720"/>
                    <a:pt x="19272" y="14467"/>
                    <a:pt x="19272" y="14154"/>
                  </a:cubicBezTo>
                  <a:lnTo>
                    <a:pt x="19272" y="10766"/>
                  </a:lnTo>
                  <a:cubicBezTo>
                    <a:pt x="19272" y="10453"/>
                    <a:pt x="19019" y="10203"/>
                    <a:pt x="18706" y="10203"/>
                  </a:cubicBezTo>
                  <a:cubicBezTo>
                    <a:pt x="18393" y="10203"/>
                    <a:pt x="18143" y="9950"/>
                    <a:pt x="18143" y="9637"/>
                  </a:cubicBezTo>
                  <a:cubicBezTo>
                    <a:pt x="18143" y="9324"/>
                    <a:pt x="18393" y="9074"/>
                    <a:pt x="18706" y="9074"/>
                  </a:cubicBezTo>
                  <a:cubicBezTo>
                    <a:pt x="19019" y="9074"/>
                    <a:pt x="19272" y="8821"/>
                    <a:pt x="19272" y="8507"/>
                  </a:cubicBezTo>
                  <a:lnTo>
                    <a:pt x="19272" y="5120"/>
                  </a:lnTo>
                  <a:cubicBezTo>
                    <a:pt x="19272" y="4807"/>
                    <a:pt x="19019" y="4557"/>
                    <a:pt x="18706" y="4557"/>
                  </a:cubicBezTo>
                  <a:cubicBezTo>
                    <a:pt x="18393" y="4557"/>
                    <a:pt x="18143" y="4304"/>
                    <a:pt x="18143" y="3991"/>
                  </a:cubicBezTo>
                  <a:cubicBezTo>
                    <a:pt x="18143" y="3677"/>
                    <a:pt x="18393" y="3427"/>
                    <a:pt x="18706" y="3427"/>
                  </a:cubicBezTo>
                  <a:cubicBezTo>
                    <a:pt x="19019" y="3427"/>
                    <a:pt x="19272" y="3175"/>
                    <a:pt x="19272" y="2861"/>
                  </a:cubicBezTo>
                  <a:lnTo>
                    <a:pt x="19272" y="567"/>
                  </a:lnTo>
                  <a:cubicBezTo>
                    <a:pt x="19272" y="254"/>
                    <a:pt x="19019" y="1"/>
                    <a:pt x="18706" y="1"/>
                  </a:cubicBezTo>
                  <a:lnTo>
                    <a:pt x="16412" y="1"/>
                  </a:lnTo>
                  <a:cubicBezTo>
                    <a:pt x="16099" y="1"/>
                    <a:pt x="15846" y="254"/>
                    <a:pt x="15846" y="567"/>
                  </a:cubicBezTo>
                  <a:cubicBezTo>
                    <a:pt x="15846" y="877"/>
                    <a:pt x="15593" y="1130"/>
                    <a:pt x="15283" y="1130"/>
                  </a:cubicBezTo>
                  <a:cubicBezTo>
                    <a:pt x="14969" y="1130"/>
                    <a:pt x="14716" y="877"/>
                    <a:pt x="14716" y="567"/>
                  </a:cubicBezTo>
                  <a:cubicBezTo>
                    <a:pt x="14716" y="254"/>
                    <a:pt x="14463" y="1"/>
                    <a:pt x="14153" y="1"/>
                  </a:cubicBezTo>
                  <a:lnTo>
                    <a:pt x="10766" y="1"/>
                  </a:lnTo>
                  <a:cubicBezTo>
                    <a:pt x="10452" y="1"/>
                    <a:pt x="10200" y="254"/>
                    <a:pt x="10200" y="567"/>
                  </a:cubicBezTo>
                  <a:cubicBezTo>
                    <a:pt x="10200" y="877"/>
                    <a:pt x="9947" y="1130"/>
                    <a:pt x="9636" y="1130"/>
                  </a:cubicBezTo>
                  <a:cubicBezTo>
                    <a:pt x="9323" y="1130"/>
                    <a:pt x="9070" y="877"/>
                    <a:pt x="9070" y="567"/>
                  </a:cubicBezTo>
                  <a:cubicBezTo>
                    <a:pt x="9070" y="254"/>
                    <a:pt x="8817" y="1"/>
                    <a:pt x="8507" y="1"/>
                  </a:cubicBezTo>
                  <a:lnTo>
                    <a:pt x="5120" y="1"/>
                  </a:lnTo>
                  <a:cubicBezTo>
                    <a:pt x="4806" y="1"/>
                    <a:pt x="4553" y="254"/>
                    <a:pt x="4553" y="567"/>
                  </a:cubicBezTo>
                  <a:cubicBezTo>
                    <a:pt x="4553" y="877"/>
                    <a:pt x="4300" y="1130"/>
                    <a:pt x="3990" y="1130"/>
                  </a:cubicBezTo>
                  <a:cubicBezTo>
                    <a:pt x="3677" y="1130"/>
                    <a:pt x="3424" y="877"/>
                    <a:pt x="3424" y="567"/>
                  </a:cubicBezTo>
                  <a:cubicBezTo>
                    <a:pt x="3424" y="254"/>
                    <a:pt x="3171" y="1"/>
                    <a:pt x="28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67" name="Google Shape;7667;p77"/>
          <p:cNvGrpSpPr/>
          <p:nvPr/>
        </p:nvGrpSpPr>
        <p:grpSpPr>
          <a:xfrm>
            <a:off x="1105167" y="3642413"/>
            <a:ext cx="453605" cy="397488"/>
            <a:chOff x="899850" y="871450"/>
            <a:chExt cx="483175" cy="423400"/>
          </a:xfrm>
          <a:solidFill>
            <a:srgbClr val="893BC3"/>
          </a:solidFill>
        </p:grpSpPr>
        <p:sp>
          <p:nvSpPr>
            <p:cNvPr id="7668" name="Google Shape;7668;p77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69" name="Google Shape;7669;p77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70" name="Google Shape;7670;p77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71" name="Google Shape;7671;p77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7672" name="Google Shape;7672;p77"/>
          <p:cNvSpPr/>
          <p:nvPr/>
        </p:nvSpPr>
        <p:spPr>
          <a:xfrm>
            <a:off x="1687566" y="3614953"/>
            <a:ext cx="402933" cy="452337"/>
          </a:xfrm>
          <a:custGeom>
            <a:avLst/>
            <a:gdLst/>
            <a:ahLst/>
            <a:cxnLst/>
            <a:rect l="l" t="t" r="r" b="b"/>
            <a:pathLst>
              <a:path w="17168" h="19273" extrusionOk="0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grpSp>
        <p:nvGrpSpPr>
          <p:cNvPr id="7673" name="Google Shape;7673;p77"/>
          <p:cNvGrpSpPr/>
          <p:nvPr/>
        </p:nvGrpSpPr>
        <p:grpSpPr>
          <a:xfrm>
            <a:off x="2214501" y="3614977"/>
            <a:ext cx="454097" cy="452361"/>
            <a:chOff x="2085450" y="842250"/>
            <a:chExt cx="483700" cy="481850"/>
          </a:xfrm>
          <a:solidFill>
            <a:srgbClr val="893BC3"/>
          </a:solidFill>
        </p:grpSpPr>
        <p:sp>
          <p:nvSpPr>
            <p:cNvPr id="7674" name="Google Shape;7674;p77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75" name="Google Shape;7675;p77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76" name="Google Shape;7676;p77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77" name="Google Shape;7677;p77"/>
          <p:cNvGrpSpPr/>
          <p:nvPr/>
        </p:nvGrpSpPr>
        <p:grpSpPr>
          <a:xfrm>
            <a:off x="2785924" y="3614989"/>
            <a:ext cx="452408" cy="452337"/>
            <a:chOff x="2685825" y="840375"/>
            <a:chExt cx="481900" cy="481825"/>
          </a:xfrm>
          <a:solidFill>
            <a:srgbClr val="893BC3"/>
          </a:solidFill>
        </p:grpSpPr>
        <p:sp>
          <p:nvSpPr>
            <p:cNvPr id="7678" name="Google Shape;7678;p77"/>
            <p:cNvSpPr/>
            <p:nvPr/>
          </p:nvSpPr>
          <p:spPr>
            <a:xfrm>
              <a:off x="2685825" y="840375"/>
              <a:ext cx="481900" cy="481825"/>
            </a:xfrm>
            <a:custGeom>
              <a:avLst/>
              <a:gdLst/>
              <a:ahLst/>
              <a:cxnLst/>
              <a:rect l="l" t="t" r="r" b="b"/>
              <a:pathLst>
                <a:path w="19276" h="19273" extrusionOk="0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79" name="Google Shape;7679;p77"/>
            <p:cNvSpPr/>
            <p:nvPr/>
          </p:nvSpPr>
          <p:spPr>
            <a:xfrm>
              <a:off x="2819200" y="98340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80" name="Google Shape;7680;p77"/>
          <p:cNvGrpSpPr/>
          <p:nvPr/>
        </p:nvGrpSpPr>
        <p:grpSpPr>
          <a:xfrm>
            <a:off x="3334806" y="3614566"/>
            <a:ext cx="467241" cy="453183"/>
            <a:chOff x="3270675" y="841800"/>
            <a:chExt cx="497700" cy="482725"/>
          </a:xfrm>
          <a:solidFill>
            <a:srgbClr val="893BC3"/>
          </a:solidFill>
        </p:grpSpPr>
        <p:sp>
          <p:nvSpPr>
            <p:cNvPr id="7681" name="Google Shape;7681;p77"/>
            <p:cNvSpPr/>
            <p:nvPr/>
          </p:nvSpPr>
          <p:spPr>
            <a:xfrm>
              <a:off x="3270675" y="902000"/>
              <a:ext cx="447125" cy="422525"/>
            </a:xfrm>
            <a:custGeom>
              <a:avLst/>
              <a:gdLst/>
              <a:ahLst/>
              <a:cxnLst/>
              <a:rect l="l" t="t" r="r" b="b"/>
              <a:pathLst>
                <a:path w="17885" h="16901" extrusionOk="0">
                  <a:moveTo>
                    <a:pt x="3454" y="0"/>
                  </a:moveTo>
                  <a:cubicBezTo>
                    <a:pt x="3343" y="0"/>
                    <a:pt x="3231" y="40"/>
                    <a:pt x="3141" y="122"/>
                  </a:cubicBezTo>
                  <a:cubicBezTo>
                    <a:pt x="1160" y="1940"/>
                    <a:pt x="0" y="4548"/>
                    <a:pt x="0" y="7246"/>
                  </a:cubicBezTo>
                  <a:cubicBezTo>
                    <a:pt x="0" y="12579"/>
                    <a:pt x="4325" y="16900"/>
                    <a:pt x="9657" y="16900"/>
                  </a:cubicBezTo>
                  <a:cubicBezTo>
                    <a:pt x="10907" y="16900"/>
                    <a:pt x="12175" y="16662"/>
                    <a:pt x="13331" y="16178"/>
                  </a:cubicBezTo>
                  <a:cubicBezTo>
                    <a:pt x="15126" y="15434"/>
                    <a:pt x="16659" y="14169"/>
                    <a:pt x="17728" y="12546"/>
                  </a:cubicBezTo>
                  <a:cubicBezTo>
                    <a:pt x="17884" y="12305"/>
                    <a:pt x="17788" y="11983"/>
                    <a:pt x="17526" y="11866"/>
                  </a:cubicBezTo>
                  <a:lnTo>
                    <a:pt x="9158" y="8171"/>
                  </a:lnTo>
                  <a:cubicBezTo>
                    <a:pt x="9016" y="8108"/>
                    <a:pt x="8896" y="8005"/>
                    <a:pt x="8811" y="7876"/>
                  </a:cubicBezTo>
                  <a:lnTo>
                    <a:pt x="8405" y="7246"/>
                  </a:lnTo>
                  <a:lnTo>
                    <a:pt x="3846" y="212"/>
                  </a:lnTo>
                  <a:cubicBezTo>
                    <a:pt x="3756" y="73"/>
                    <a:pt x="3606" y="0"/>
                    <a:pt x="3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82" name="Google Shape;7682;p77"/>
            <p:cNvSpPr/>
            <p:nvPr/>
          </p:nvSpPr>
          <p:spPr>
            <a:xfrm>
              <a:off x="3385250" y="841800"/>
              <a:ext cx="279700" cy="220925"/>
            </a:xfrm>
            <a:custGeom>
              <a:avLst/>
              <a:gdLst/>
              <a:ahLst/>
              <a:cxnLst/>
              <a:rect l="l" t="t" r="r" b="b"/>
              <a:pathLst>
                <a:path w="11188" h="8837" extrusionOk="0">
                  <a:moveTo>
                    <a:pt x="5070" y="0"/>
                  </a:moveTo>
                  <a:cubicBezTo>
                    <a:pt x="3434" y="0"/>
                    <a:pt x="1792" y="415"/>
                    <a:pt x="308" y="1256"/>
                  </a:cubicBezTo>
                  <a:cubicBezTo>
                    <a:pt x="76" y="1388"/>
                    <a:pt x="1" y="1690"/>
                    <a:pt x="148" y="1912"/>
                  </a:cubicBezTo>
                  <a:lnTo>
                    <a:pt x="4532" y="8676"/>
                  </a:lnTo>
                  <a:cubicBezTo>
                    <a:pt x="4601" y="8781"/>
                    <a:pt x="4714" y="8837"/>
                    <a:pt x="4828" y="8837"/>
                  </a:cubicBezTo>
                  <a:cubicBezTo>
                    <a:pt x="4919" y="8837"/>
                    <a:pt x="5010" y="8802"/>
                    <a:pt x="5081" y="8730"/>
                  </a:cubicBezTo>
                  <a:lnTo>
                    <a:pt x="10992" y="2683"/>
                  </a:lnTo>
                  <a:cubicBezTo>
                    <a:pt x="11187" y="2482"/>
                    <a:pt x="11163" y="2156"/>
                    <a:pt x="10940" y="1988"/>
                  </a:cubicBezTo>
                  <a:cubicBezTo>
                    <a:pt x="9218" y="670"/>
                    <a:pt x="7149" y="0"/>
                    <a:pt x="50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83" name="Google Shape;7683;p77"/>
            <p:cNvSpPr/>
            <p:nvPr/>
          </p:nvSpPr>
          <p:spPr>
            <a:xfrm>
              <a:off x="3530100" y="924750"/>
              <a:ext cx="238275" cy="250200"/>
            </a:xfrm>
            <a:custGeom>
              <a:avLst/>
              <a:gdLst/>
              <a:ahLst/>
              <a:cxnLst/>
              <a:rect l="l" t="t" r="r" b="b"/>
              <a:pathLst>
                <a:path w="9531" h="10008" extrusionOk="0">
                  <a:moveTo>
                    <a:pt x="6350" y="1"/>
                  </a:moveTo>
                  <a:cubicBezTo>
                    <a:pt x="6230" y="1"/>
                    <a:pt x="6108" y="47"/>
                    <a:pt x="6017" y="142"/>
                  </a:cubicBezTo>
                  <a:lnTo>
                    <a:pt x="172" y="6123"/>
                  </a:lnTo>
                  <a:cubicBezTo>
                    <a:pt x="0" y="6297"/>
                    <a:pt x="57" y="6589"/>
                    <a:pt x="283" y="6689"/>
                  </a:cubicBezTo>
                  <a:lnTo>
                    <a:pt x="7706" y="9968"/>
                  </a:lnTo>
                  <a:cubicBezTo>
                    <a:pt x="7767" y="9995"/>
                    <a:pt x="7830" y="10007"/>
                    <a:pt x="7893" y="10007"/>
                  </a:cubicBezTo>
                  <a:cubicBezTo>
                    <a:pt x="8082" y="10007"/>
                    <a:pt x="8261" y="9890"/>
                    <a:pt x="8329" y="9700"/>
                  </a:cubicBezTo>
                  <a:cubicBezTo>
                    <a:pt x="9531" y="6463"/>
                    <a:pt x="8913" y="2828"/>
                    <a:pt x="6706" y="169"/>
                  </a:cubicBezTo>
                  <a:cubicBezTo>
                    <a:pt x="6615" y="57"/>
                    <a:pt x="6483" y="1"/>
                    <a:pt x="63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7684" name="Google Shape;7684;p77"/>
          <p:cNvSpPr/>
          <p:nvPr/>
        </p:nvSpPr>
        <p:spPr>
          <a:xfrm>
            <a:off x="3892173" y="3629081"/>
            <a:ext cx="452337" cy="42408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grpSp>
        <p:nvGrpSpPr>
          <p:cNvPr id="7685" name="Google Shape;7685;p77"/>
          <p:cNvGrpSpPr/>
          <p:nvPr/>
        </p:nvGrpSpPr>
        <p:grpSpPr>
          <a:xfrm>
            <a:off x="4449666" y="3642378"/>
            <a:ext cx="452337" cy="397559"/>
            <a:chOff x="4467200" y="877100"/>
            <a:chExt cx="481825" cy="423475"/>
          </a:xfrm>
          <a:solidFill>
            <a:srgbClr val="893BC3"/>
          </a:solidFill>
        </p:grpSpPr>
        <p:sp>
          <p:nvSpPr>
            <p:cNvPr id="7686" name="Google Shape;7686;p77"/>
            <p:cNvSpPr/>
            <p:nvPr/>
          </p:nvSpPr>
          <p:spPr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87" name="Google Shape;7687;p77"/>
            <p:cNvSpPr/>
            <p:nvPr/>
          </p:nvSpPr>
          <p:spPr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88" name="Google Shape;7688;p77"/>
            <p:cNvSpPr/>
            <p:nvPr/>
          </p:nvSpPr>
          <p:spPr>
            <a:xfrm>
              <a:off x="449550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89" name="Google Shape;7689;p77"/>
            <p:cNvSpPr/>
            <p:nvPr/>
          </p:nvSpPr>
          <p:spPr>
            <a:xfrm>
              <a:off x="463665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90" name="Google Shape;7690;p77"/>
          <p:cNvGrpSpPr/>
          <p:nvPr/>
        </p:nvGrpSpPr>
        <p:grpSpPr>
          <a:xfrm>
            <a:off x="5002854" y="3614977"/>
            <a:ext cx="473037" cy="452361"/>
            <a:chOff x="5045500" y="842250"/>
            <a:chExt cx="503875" cy="481850"/>
          </a:xfrm>
          <a:solidFill>
            <a:srgbClr val="893BC3"/>
          </a:solidFill>
        </p:grpSpPr>
        <p:sp>
          <p:nvSpPr>
            <p:cNvPr id="7691" name="Google Shape;7691;p77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92" name="Google Shape;7692;p77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693" name="Google Shape;7693;p77"/>
          <p:cNvGrpSpPr/>
          <p:nvPr/>
        </p:nvGrpSpPr>
        <p:grpSpPr>
          <a:xfrm>
            <a:off x="5566650" y="3649935"/>
            <a:ext cx="449287" cy="382444"/>
            <a:chOff x="5645200" y="879425"/>
            <a:chExt cx="478575" cy="407375"/>
          </a:xfrm>
          <a:solidFill>
            <a:srgbClr val="893BC3"/>
          </a:solidFill>
        </p:grpSpPr>
        <p:sp>
          <p:nvSpPr>
            <p:cNvPr id="7694" name="Google Shape;7694;p77"/>
            <p:cNvSpPr/>
            <p:nvPr/>
          </p:nvSpPr>
          <p:spPr>
            <a:xfrm>
              <a:off x="6004200" y="1075025"/>
              <a:ext cx="86075" cy="93450"/>
            </a:xfrm>
            <a:custGeom>
              <a:avLst/>
              <a:gdLst/>
              <a:ahLst/>
              <a:cxnLst/>
              <a:rect l="l" t="t" r="r" b="b"/>
              <a:pathLst>
                <a:path w="3443" h="3738" extrusionOk="0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95" name="Google Shape;7695;p77"/>
            <p:cNvSpPr/>
            <p:nvPr/>
          </p:nvSpPr>
          <p:spPr>
            <a:xfrm>
              <a:off x="5880900" y="953275"/>
              <a:ext cx="95100" cy="93525"/>
            </a:xfrm>
            <a:custGeom>
              <a:avLst/>
              <a:gdLst/>
              <a:ahLst/>
              <a:cxnLst/>
              <a:rect l="l" t="t" r="r" b="b"/>
              <a:pathLst>
                <a:path w="3804" h="3741" extrusionOk="0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96" name="Google Shape;7696;p77"/>
            <p:cNvSpPr/>
            <p:nvPr/>
          </p:nvSpPr>
          <p:spPr>
            <a:xfrm>
              <a:off x="6004200" y="953275"/>
              <a:ext cx="119575" cy="93525"/>
            </a:xfrm>
            <a:custGeom>
              <a:avLst/>
              <a:gdLst/>
              <a:ahLst/>
              <a:cxnLst/>
              <a:rect l="l" t="t" r="r" b="b"/>
              <a:pathLst>
                <a:path w="4783" h="3741" extrusionOk="0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97" name="Google Shape;7697;p77"/>
            <p:cNvSpPr/>
            <p:nvPr/>
          </p:nvSpPr>
          <p:spPr>
            <a:xfrm>
              <a:off x="5880900" y="1075025"/>
              <a:ext cx="95100" cy="9345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98" name="Google Shape;7698;p77"/>
            <p:cNvSpPr/>
            <p:nvPr/>
          </p:nvSpPr>
          <p:spPr>
            <a:xfrm>
              <a:off x="5645200" y="879425"/>
              <a:ext cx="207500" cy="167375"/>
            </a:xfrm>
            <a:custGeom>
              <a:avLst/>
              <a:gdLst/>
              <a:ahLst/>
              <a:cxnLst/>
              <a:rect l="l" t="t" r="r" b="b"/>
              <a:pathLst>
                <a:path w="8300" h="6695" extrusionOk="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699" name="Google Shape;7699;p77"/>
            <p:cNvSpPr/>
            <p:nvPr/>
          </p:nvSpPr>
          <p:spPr>
            <a:xfrm>
              <a:off x="5722500" y="1075025"/>
              <a:ext cx="370875" cy="211775"/>
            </a:xfrm>
            <a:custGeom>
              <a:avLst/>
              <a:gdLst/>
              <a:ahLst/>
              <a:cxnLst/>
              <a:rect l="l" t="t" r="r" b="b"/>
              <a:pathLst>
                <a:path w="14835" h="8471" extrusionOk="0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00" name="Google Shape;7700;p77"/>
          <p:cNvGrpSpPr/>
          <p:nvPr/>
        </p:nvGrpSpPr>
        <p:grpSpPr>
          <a:xfrm>
            <a:off x="6148083" y="3614989"/>
            <a:ext cx="397581" cy="452337"/>
            <a:chOff x="6264525" y="842250"/>
            <a:chExt cx="423500" cy="481825"/>
          </a:xfrm>
          <a:solidFill>
            <a:srgbClr val="893BC3"/>
          </a:solidFill>
        </p:grpSpPr>
        <p:sp>
          <p:nvSpPr>
            <p:cNvPr id="7701" name="Google Shape;7701;p77"/>
            <p:cNvSpPr/>
            <p:nvPr/>
          </p:nvSpPr>
          <p:spPr>
            <a:xfrm>
              <a:off x="6264525" y="1033450"/>
              <a:ext cx="135300" cy="266450"/>
            </a:xfrm>
            <a:custGeom>
              <a:avLst/>
              <a:gdLst/>
              <a:ahLst/>
              <a:cxnLst/>
              <a:rect l="l" t="t" r="r" b="b"/>
              <a:pathLst>
                <a:path w="5412" h="10658" extrusionOk="0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02" name="Google Shape;7702;p77"/>
            <p:cNvSpPr/>
            <p:nvPr/>
          </p:nvSpPr>
          <p:spPr>
            <a:xfrm>
              <a:off x="6552700" y="1033450"/>
              <a:ext cx="135325" cy="266450"/>
            </a:xfrm>
            <a:custGeom>
              <a:avLst/>
              <a:gdLst/>
              <a:ahLst/>
              <a:cxnLst/>
              <a:rect l="l" t="t" r="r" b="b"/>
              <a:pathLst>
                <a:path w="5413" h="10658" extrusionOk="0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03" name="Google Shape;7703;p77"/>
            <p:cNvSpPr/>
            <p:nvPr/>
          </p:nvSpPr>
          <p:spPr>
            <a:xfrm>
              <a:off x="6462150" y="985275"/>
              <a:ext cx="28025" cy="28250"/>
            </a:xfrm>
            <a:custGeom>
              <a:avLst/>
              <a:gdLst/>
              <a:ahLst/>
              <a:cxnLst/>
              <a:rect l="l" t="t" r="r" b="b"/>
              <a:pathLst>
                <a:path w="1121" h="113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04" name="Google Shape;7704;p77"/>
            <p:cNvSpPr/>
            <p:nvPr/>
          </p:nvSpPr>
          <p:spPr>
            <a:xfrm>
              <a:off x="6288775" y="1182900"/>
              <a:ext cx="375075" cy="141175"/>
            </a:xfrm>
            <a:custGeom>
              <a:avLst/>
              <a:gdLst/>
              <a:ahLst/>
              <a:cxnLst/>
              <a:rect l="l" t="t" r="r" b="b"/>
              <a:pathLst>
                <a:path w="15003" h="5647" extrusionOk="0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05" name="Google Shape;7705;p77"/>
            <p:cNvSpPr/>
            <p:nvPr/>
          </p:nvSpPr>
          <p:spPr>
            <a:xfrm>
              <a:off x="6278675" y="965325"/>
              <a:ext cx="42350" cy="84725"/>
            </a:xfrm>
            <a:custGeom>
              <a:avLst/>
              <a:gdLst/>
              <a:ahLst/>
              <a:cxnLst/>
              <a:rect l="l" t="t" r="r" b="b"/>
              <a:pathLst>
                <a:path w="1694" h="3389" extrusionOk="0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06" name="Google Shape;7706;p77"/>
            <p:cNvSpPr/>
            <p:nvPr/>
          </p:nvSpPr>
          <p:spPr>
            <a:xfrm>
              <a:off x="6631525" y="965325"/>
              <a:ext cx="42400" cy="84725"/>
            </a:xfrm>
            <a:custGeom>
              <a:avLst/>
              <a:gdLst/>
              <a:ahLst/>
              <a:cxnLst/>
              <a:rect l="l" t="t" r="r" b="b"/>
              <a:pathLst>
                <a:path w="1696" h="3389" extrusionOk="0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07" name="Google Shape;7707;p77"/>
            <p:cNvSpPr/>
            <p:nvPr/>
          </p:nvSpPr>
          <p:spPr>
            <a:xfrm>
              <a:off x="6349225" y="842250"/>
              <a:ext cx="254100" cy="312425"/>
            </a:xfrm>
            <a:custGeom>
              <a:avLst/>
              <a:gdLst/>
              <a:ahLst/>
              <a:cxnLst/>
              <a:rect l="l" t="t" r="r" b="b"/>
              <a:pathLst>
                <a:path w="10164" h="12497" extrusionOk="0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08" name="Google Shape;7708;p77"/>
          <p:cNvGrpSpPr/>
          <p:nvPr/>
        </p:nvGrpSpPr>
        <p:grpSpPr>
          <a:xfrm>
            <a:off x="1105801" y="4167861"/>
            <a:ext cx="452337" cy="452337"/>
            <a:chOff x="900750" y="1436075"/>
            <a:chExt cx="481825" cy="481825"/>
          </a:xfrm>
          <a:solidFill>
            <a:srgbClr val="893BC3"/>
          </a:solidFill>
        </p:grpSpPr>
        <p:sp>
          <p:nvSpPr>
            <p:cNvPr id="7709" name="Google Shape;7709;p77"/>
            <p:cNvSpPr/>
            <p:nvPr/>
          </p:nvSpPr>
          <p:spPr>
            <a:xfrm>
              <a:off x="900750" y="1627500"/>
              <a:ext cx="481825" cy="290400"/>
            </a:xfrm>
            <a:custGeom>
              <a:avLst/>
              <a:gdLst/>
              <a:ahLst/>
              <a:cxnLst/>
              <a:rect l="l" t="t" r="r" b="b"/>
              <a:pathLst>
                <a:path w="19273" h="11616" extrusionOk="0">
                  <a:moveTo>
                    <a:pt x="0" y="1"/>
                  </a:moveTo>
                  <a:lnTo>
                    <a:pt x="0" y="9920"/>
                  </a:lnTo>
                  <a:cubicBezTo>
                    <a:pt x="0" y="10856"/>
                    <a:pt x="759" y="11612"/>
                    <a:pt x="1696" y="11615"/>
                  </a:cubicBezTo>
                  <a:lnTo>
                    <a:pt x="17580" y="11615"/>
                  </a:lnTo>
                  <a:cubicBezTo>
                    <a:pt x="18513" y="11612"/>
                    <a:pt x="19272" y="10856"/>
                    <a:pt x="19272" y="9920"/>
                  </a:cubicBezTo>
                  <a:lnTo>
                    <a:pt x="19272" y="1"/>
                  </a:lnTo>
                  <a:lnTo>
                    <a:pt x="9977" y="6948"/>
                  </a:lnTo>
                  <a:cubicBezTo>
                    <a:pt x="9877" y="7020"/>
                    <a:pt x="9760" y="7059"/>
                    <a:pt x="9636" y="7059"/>
                  </a:cubicBezTo>
                  <a:cubicBezTo>
                    <a:pt x="9513" y="7059"/>
                    <a:pt x="9395" y="7020"/>
                    <a:pt x="9299" y="6948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10" name="Google Shape;7710;p77"/>
            <p:cNvSpPr/>
            <p:nvPr/>
          </p:nvSpPr>
          <p:spPr>
            <a:xfrm>
              <a:off x="129695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0" y="0"/>
                  </a:moveTo>
                  <a:lnTo>
                    <a:pt x="0" y="4234"/>
                  </a:lnTo>
                  <a:lnTo>
                    <a:pt x="2861" y="21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11" name="Google Shape;7711;p77"/>
            <p:cNvSpPr/>
            <p:nvPr/>
          </p:nvSpPr>
          <p:spPr>
            <a:xfrm>
              <a:off x="91490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2861" y="0"/>
                  </a:moveTo>
                  <a:lnTo>
                    <a:pt x="0" y="2117"/>
                  </a:lnTo>
                  <a:lnTo>
                    <a:pt x="2861" y="4234"/>
                  </a:lnTo>
                  <a:lnTo>
                    <a:pt x="28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12" name="Google Shape;7712;p77"/>
            <p:cNvSpPr/>
            <p:nvPr/>
          </p:nvSpPr>
          <p:spPr>
            <a:xfrm>
              <a:off x="1014650" y="1436075"/>
              <a:ext cx="254100" cy="336150"/>
            </a:xfrm>
            <a:custGeom>
              <a:avLst/>
              <a:gdLst/>
              <a:ahLst/>
              <a:cxnLst/>
              <a:rect l="l" t="t" r="r" b="b"/>
              <a:pathLst>
                <a:path w="10164" h="13446" extrusionOk="0">
                  <a:moveTo>
                    <a:pt x="8468" y="3424"/>
                  </a:moveTo>
                  <a:cubicBezTo>
                    <a:pt x="8781" y="3424"/>
                    <a:pt x="9031" y="3677"/>
                    <a:pt x="9031" y="3990"/>
                  </a:cubicBezTo>
                  <a:cubicBezTo>
                    <a:pt x="9031" y="4300"/>
                    <a:pt x="8781" y="4553"/>
                    <a:pt x="8468" y="4553"/>
                  </a:cubicBezTo>
                  <a:lnTo>
                    <a:pt x="1693" y="4553"/>
                  </a:lnTo>
                  <a:cubicBezTo>
                    <a:pt x="1379" y="4553"/>
                    <a:pt x="1130" y="4300"/>
                    <a:pt x="1130" y="3990"/>
                  </a:cubicBezTo>
                  <a:cubicBezTo>
                    <a:pt x="1130" y="3677"/>
                    <a:pt x="1379" y="3424"/>
                    <a:pt x="1693" y="3424"/>
                  </a:cubicBezTo>
                  <a:close/>
                  <a:moveTo>
                    <a:pt x="8468" y="5682"/>
                  </a:moveTo>
                  <a:cubicBezTo>
                    <a:pt x="8781" y="5682"/>
                    <a:pt x="9031" y="5935"/>
                    <a:pt x="9031" y="6248"/>
                  </a:cubicBezTo>
                  <a:cubicBezTo>
                    <a:pt x="9031" y="6559"/>
                    <a:pt x="8781" y="6812"/>
                    <a:pt x="8468" y="6812"/>
                  </a:cubicBezTo>
                  <a:lnTo>
                    <a:pt x="1693" y="6812"/>
                  </a:lnTo>
                  <a:cubicBezTo>
                    <a:pt x="1379" y="6812"/>
                    <a:pt x="1130" y="6559"/>
                    <a:pt x="1130" y="6248"/>
                  </a:cubicBezTo>
                  <a:cubicBezTo>
                    <a:pt x="1130" y="5935"/>
                    <a:pt x="1379" y="5682"/>
                    <a:pt x="1693" y="5682"/>
                  </a:cubicBezTo>
                  <a:close/>
                  <a:moveTo>
                    <a:pt x="5080" y="7941"/>
                  </a:moveTo>
                  <a:cubicBezTo>
                    <a:pt x="5393" y="7941"/>
                    <a:pt x="5643" y="8194"/>
                    <a:pt x="5643" y="8507"/>
                  </a:cubicBezTo>
                  <a:cubicBezTo>
                    <a:pt x="5643" y="8817"/>
                    <a:pt x="5393" y="9070"/>
                    <a:pt x="5080" y="9070"/>
                  </a:cubicBezTo>
                  <a:lnTo>
                    <a:pt x="1693" y="9070"/>
                  </a:lnTo>
                  <a:cubicBezTo>
                    <a:pt x="1379" y="9070"/>
                    <a:pt x="1130" y="8817"/>
                    <a:pt x="1130" y="8507"/>
                  </a:cubicBezTo>
                  <a:cubicBezTo>
                    <a:pt x="1130" y="8194"/>
                    <a:pt x="1379" y="7941"/>
                    <a:pt x="1693" y="7941"/>
                  </a:cubicBezTo>
                  <a:close/>
                  <a:moveTo>
                    <a:pt x="563" y="0"/>
                  </a:moveTo>
                  <a:cubicBezTo>
                    <a:pt x="250" y="0"/>
                    <a:pt x="0" y="250"/>
                    <a:pt x="0" y="563"/>
                  </a:cubicBezTo>
                  <a:lnTo>
                    <a:pt x="0" y="9636"/>
                  </a:lnTo>
                  <a:lnTo>
                    <a:pt x="5080" y="13445"/>
                  </a:lnTo>
                  <a:lnTo>
                    <a:pt x="10163" y="9636"/>
                  </a:lnTo>
                  <a:lnTo>
                    <a:pt x="10163" y="563"/>
                  </a:lnTo>
                  <a:cubicBezTo>
                    <a:pt x="10163" y="250"/>
                    <a:pt x="9910" y="0"/>
                    <a:pt x="9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13" name="Google Shape;7713;p77"/>
          <p:cNvGrpSpPr/>
          <p:nvPr/>
        </p:nvGrpSpPr>
        <p:grpSpPr>
          <a:xfrm>
            <a:off x="1662932" y="4248244"/>
            <a:ext cx="452337" cy="291568"/>
            <a:chOff x="1492675" y="1520750"/>
            <a:chExt cx="481825" cy="310575"/>
          </a:xfrm>
          <a:solidFill>
            <a:srgbClr val="893BC3"/>
          </a:solidFill>
        </p:grpSpPr>
        <p:sp>
          <p:nvSpPr>
            <p:cNvPr id="7714" name="Google Shape;7714;p77"/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15" name="Google Shape;7715;p77"/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16" name="Google Shape;7716;p77"/>
          <p:cNvGrpSpPr/>
          <p:nvPr/>
        </p:nvGrpSpPr>
        <p:grpSpPr>
          <a:xfrm>
            <a:off x="2206660" y="4167836"/>
            <a:ext cx="469776" cy="452384"/>
            <a:chOff x="2071000" y="1435025"/>
            <a:chExt cx="500400" cy="481875"/>
          </a:xfrm>
          <a:solidFill>
            <a:srgbClr val="893BC3"/>
          </a:solidFill>
        </p:grpSpPr>
        <p:sp>
          <p:nvSpPr>
            <p:cNvPr id="7717" name="Google Shape;7717;p77"/>
            <p:cNvSpPr/>
            <p:nvPr/>
          </p:nvSpPr>
          <p:spPr>
            <a:xfrm>
              <a:off x="2425125" y="1718700"/>
              <a:ext cx="146275" cy="141750"/>
            </a:xfrm>
            <a:custGeom>
              <a:avLst/>
              <a:gdLst/>
              <a:ahLst/>
              <a:cxnLst/>
              <a:rect l="l" t="t" r="r" b="b"/>
              <a:pathLst>
                <a:path w="5851" h="5670" extrusionOk="0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18" name="Google Shape;7718;p77"/>
            <p:cNvSpPr/>
            <p:nvPr/>
          </p:nvSpPr>
          <p:spPr>
            <a:xfrm>
              <a:off x="2071000" y="1477850"/>
              <a:ext cx="453125" cy="439050"/>
            </a:xfrm>
            <a:custGeom>
              <a:avLst/>
              <a:gdLst/>
              <a:ahLst/>
              <a:cxnLst/>
              <a:rect l="l" t="t" r="r" b="b"/>
              <a:pathLst>
                <a:path w="18125" h="17562" extrusionOk="0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19" name="Google Shape;7719;p77"/>
            <p:cNvSpPr/>
            <p:nvPr/>
          </p:nvSpPr>
          <p:spPr>
            <a:xfrm>
              <a:off x="2141600" y="1435025"/>
              <a:ext cx="146300" cy="141850"/>
            </a:xfrm>
            <a:custGeom>
              <a:avLst/>
              <a:gdLst/>
              <a:ahLst/>
              <a:cxnLst/>
              <a:rect l="l" t="t" r="r" b="b"/>
              <a:pathLst>
                <a:path w="5852" h="5674" extrusionOk="0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20" name="Google Shape;7720;p77"/>
          <p:cNvGrpSpPr/>
          <p:nvPr/>
        </p:nvGrpSpPr>
        <p:grpSpPr>
          <a:xfrm>
            <a:off x="2777546" y="4195613"/>
            <a:ext cx="469165" cy="396831"/>
            <a:chOff x="2678350" y="1464650"/>
            <a:chExt cx="499750" cy="422700"/>
          </a:xfrm>
          <a:solidFill>
            <a:srgbClr val="893BC3"/>
          </a:solidFill>
        </p:grpSpPr>
        <p:sp>
          <p:nvSpPr>
            <p:cNvPr id="7721" name="Google Shape;7721;p77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22" name="Google Shape;7722;p77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23" name="Google Shape;7723;p77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24" name="Google Shape;7724;p77"/>
          <p:cNvGrpSpPr/>
          <p:nvPr/>
        </p:nvGrpSpPr>
        <p:grpSpPr>
          <a:xfrm>
            <a:off x="3342257" y="4167861"/>
            <a:ext cx="452337" cy="452337"/>
            <a:chOff x="3271200" y="1435075"/>
            <a:chExt cx="481825" cy="481825"/>
          </a:xfrm>
          <a:solidFill>
            <a:srgbClr val="893BC3"/>
          </a:solidFill>
        </p:grpSpPr>
        <p:sp>
          <p:nvSpPr>
            <p:cNvPr id="7725" name="Google Shape;7725;p77"/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26" name="Google Shape;7726;p77"/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27" name="Google Shape;7727;p77"/>
          <p:cNvGrpSpPr/>
          <p:nvPr/>
        </p:nvGrpSpPr>
        <p:grpSpPr>
          <a:xfrm>
            <a:off x="3889553" y="4167836"/>
            <a:ext cx="457923" cy="452384"/>
            <a:chOff x="3858100" y="1435075"/>
            <a:chExt cx="487775" cy="481875"/>
          </a:xfrm>
          <a:solidFill>
            <a:srgbClr val="893BC3"/>
          </a:solidFill>
        </p:grpSpPr>
        <p:sp>
          <p:nvSpPr>
            <p:cNvPr id="7728" name="Google Shape;7728;p77"/>
            <p:cNvSpPr/>
            <p:nvPr/>
          </p:nvSpPr>
          <p:spPr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29" name="Google Shape;7729;p77"/>
            <p:cNvSpPr/>
            <p:nvPr/>
          </p:nvSpPr>
          <p:spPr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30" name="Google Shape;7730;p77"/>
            <p:cNvSpPr/>
            <p:nvPr/>
          </p:nvSpPr>
          <p:spPr>
            <a:xfrm>
              <a:off x="3876450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31" name="Google Shape;7731;p77"/>
            <p:cNvSpPr/>
            <p:nvPr/>
          </p:nvSpPr>
          <p:spPr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32" name="Google Shape;7732;p77"/>
            <p:cNvSpPr/>
            <p:nvPr/>
          </p:nvSpPr>
          <p:spPr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33" name="Google Shape;7733;p77"/>
          <p:cNvGrpSpPr/>
          <p:nvPr/>
        </p:nvGrpSpPr>
        <p:grpSpPr>
          <a:xfrm>
            <a:off x="4449666" y="4167861"/>
            <a:ext cx="452337" cy="452337"/>
            <a:chOff x="4456875" y="1435075"/>
            <a:chExt cx="481825" cy="481825"/>
          </a:xfrm>
          <a:solidFill>
            <a:srgbClr val="893BC3"/>
          </a:solidFill>
        </p:grpSpPr>
        <p:sp>
          <p:nvSpPr>
            <p:cNvPr id="7734" name="Google Shape;7734;p77"/>
            <p:cNvSpPr/>
            <p:nvPr/>
          </p:nvSpPr>
          <p:spPr>
            <a:xfrm>
              <a:off x="4624975" y="1465275"/>
              <a:ext cx="56650" cy="86000"/>
            </a:xfrm>
            <a:custGeom>
              <a:avLst/>
              <a:gdLst/>
              <a:ahLst/>
              <a:cxnLst/>
              <a:rect l="l" t="t" r="r" b="b"/>
              <a:pathLst>
                <a:path w="2266" h="3440" extrusionOk="0">
                  <a:moveTo>
                    <a:pt x="2265" y="0"/>
                  </a:moveTo>
                  <a:cubicBezTo>
                    <a:pt x="1413" y="283"/>
                    <a:pt x="618" y="1196"/>
                    <a:pt x="1" y="2575"/>
                  </a:cubicBezTo>
                  <a:cubicBezTo>
                    <a:pt x="263" y="2801"/>
                    <a:pt x="449" y="3105"/>
                    <a:pt x="534" y="3439"/>
                  </a:cubicBezTo>
                  <a:cubicBezTo>
                    <a:pt x="1106" y="3364"/>
                    <a:pt x="1672" y="3322"/>
                    <a:pt x="2265" y="3304"/>
                  </a:cubicBezTo>
                  <a:lnTo>
                    <a:pt x="22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35" name="Google Shape;7735;p77"/>
            <p:cNvSpPr/>
            <p:nvPr/>
          </p:nvSpPr>
          <p:spPr>
            <a:xfrm>
              <a:off x="4615275" y="1797425"/>
              <a:ext cx="66350" cy="89375"/>
            </a:xfrm>
            <a:custGeom>
              <a:avLst/>
              <a:gdLst/>
              <a:ahLst/>
              <a:cxnLst/>
              <a:rect l="l" t="t" r="r" b="b"/>
              <a:pathLst>
                <a:path w="2654" h="3575" extrusionOk="0">
                  <a:moveTo>
                    <a:pt x="0" y="0"/>
                  </a:moveTo>
                  <a:lnTo>
                    <a:pt x="0" y="0"/>
                  </a:lnTo>
                  <a:cubicBezTo>
                    <a:pt x="618" y="1882"/>
                    <a:pt x="1563" y="3225"/>
                    <a:pt x="2653" y="3574"/>
                  </a:cubicBezTo>
                  <a:lnTo>
                    <a:pt x="2653" y="1316"/>
                  </a:lnTo>
                  <a:cubicBezTo>
                    <a:pt x="2153" y="1135"/>
                    <a:pt x="1768" y="726"/>
                    <a:pt x="1620" y="217"/>
                  </a:cubicBezTo>
                  <a:cubicBezTo>
                    <a:pt x="1057" y="169"/>
                    <a:pt x="518" y="9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36" name="Google Shape;7736;p77"/>
            <p:cNvSpPr/>
            <p:nvPr/>
          </p:nvSpPr>
          <p:spPr>
            <a:xfrm>
              <a:off x="4583125" y="15472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3" y="1"/>
                    <a:pt x="1" y="254"/>
                    <a:pt x="1" y="567"/>
                  </a:cubicBezTo>
                  <a:cubicBezTo>
                    <a:pt x="1" y="880"/>
                    <a:pt x="253" y="1130"/>
                    <a:pt x="567" y="1130"/>
                  </a:cubicBezTo>
                  <a:cubicBezTo>
                    <a:pt x="880" y="1130"/>
                    <a:pt x="1130" y="880"/>
                    <a:pt x="1130" y="567"/>
                  </a:cubicBezTo>
                  <a:cubicBezTo>
                    <a:pt x="1130" y="254"/>
                    <a:pt x="880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37" name="Google Shape;7737;p77"/>
            <p:cNvSpPr/>
            <p:nvPr/>
          </p:nvSpPr>
          <p:spPr>
            <a:xfrm>
              <a:off x="4597950" y="1576075"/>
              <a:ext cx="83675" cy="87525"/>
            </a:xfrm>
            <a:custGeom>
              <a:avLst/>
              <a:gdLst/>
              <a:ahLst/>
              <a:cxnLst/>
              <a:rect l="l" t="t" r="r" b="b"/>
              <a:pathLst>
                <a:path w="3347" h="3501" extrusionOk="0">
                  <a:moveTo>
                    <a:pt x="3346" y="1"/>
                  </a:moveTo>
                  <a:cubicBezTo>
                    <a:pt x="2723" y="19"/>
                    <a:pt x="2103" y="73"/>
                    <a:pt x="1485" y="161"/>
                  </a:cubicBezTo>
                  <a:cubicBezTo>
                    <a:pt x="1241" y="654"/>
                    <a:pt x="772" y="998"/>
                    <a:pt x="230" y="1082"/>
                  </a:cubicBezTo>
                  <a:cubicBezTo>
                    <a:pt x="100" y="1817"/>
                    <a:pt x="25" y="2714"/>
                    <a:pt x="1" y="3500"/>
                  </a:cubicBezTo>
                  <a:lnTo>
                    <a:pt x="3346" y="3500"/>
                  </a:lnTo>
                  <a:lnTo>
                    <a:pt x="33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38" name="Google Shape;7738;p77"/>
            <p:cNvSpPr/>
            <p:nvPr/>
          </p:nvSpPr>
          <p:spPr>
            <a:xfrm>
              <a:off x="4597650" y="1692175"/>
              <a:ext cx="83975" cy="82450"/>
            </a:xfrm>
            <a:custGeom>
              <a:avLst/>
              <a:gdLst/>
              <a:ahLst/>
              <a:cxnLst/>
              <a:rect l="l" t="t" r="r" b="b"/>
              <a:pathLst>
                <a:path w="3359" h="3298" extrusionOk="0">
                  <a:moveTo>
                    <a:pt x="1" y="0"/>
                  </a:moveTo>
                  <a:cubicBezTo>
                    <a:pt x="31" y="1003"/>
                    <a:pt x="154" y="2006"/>
                    <a:pt x="371" y="2987"/>
                  </a:cubicBezTo>
                  <a:cubicBezTo>
                    <a:pt x="1031" y="3135"/>
                    <a:pt x="1699" y="3237"/>
                    <a:pt x="2371" y="3298"/>
                  </a:cubicBezTo>
                  <a:cubicBezTo>
                    <a:pt x="2548" y="2855"/>
                    <a:pt x="2910" y="2509"/>
                    <a:pt x="3358" y="2346"/>
                  </a:cubicBezTo>
                  <a:lnTo>
                    <a:pt x="33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39" name="Google Shape;7739;p77"/>
            <p:cNvSpPr/>
            <p:nvPr/>
          </p:nvSpPr>
          <p:spPr>
            <a:xfrm>
              <a:off x="4798050" y="1663575"/>
              <a:ext cx="28475" cy="28250"/>
            </a:xfrm>
            <a:custGeom>
              <a:avLst/>
              <a:gdLst/>
              <a:ahLst/>
              <a:cxnLst/>
              <a:rect l="l" t="t" r="r" b="b"/>
              <a:pathLst>
                <a:path w="1139" h="1130" extrusionOk="0">
                  <a:moveTo>
                    <a:pt x="564" y="0"/>
                  </a:moveTo>
                  <a:cubicBezTo>
                    <a:pt x="254" y="0"/>
                    <a:pt x="1" y="253"/>
                    <a:pt x="1" y="566"/>
                  </a:cubicBezTo>
                  <a:cubicBezTo>
                    <a:pt x="4" y="876"/>
                    <a:pt x="257" y="1129"/>
                    <a:pt x="567" y="1129"/>
                  </a:cubicBezTo>
                  <a:lnTo>
                    <a:pt x="573" y="1129"/>
                  </a:lnTo>
                  <a:cubicBezTo>
                    <a:pt x="886" y="1129"/>
                    <a:pt x="1139" y="876"/>
                    <a:pt x="1139" y="563"/>
                  </a:cubicBezTo>
                  <a:cubicBezTo>
                    <a:pt x="1139" y="253"/>
                    <a:pt x="886" y="0"/>
                    <a:pt x="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0" name="Google Shape;7740;p77"/>
            <p:cNvSpPr/>
            <p:nvPr/>
          </p:nvSpPr>
          <p:spPr>
            <a:xfrm>
              <a:off x="4710200" y="1435075"/>
              <a:ext cx="228500" cy="228525"/>
            </a:xfrm>
            <a:custGeom>
              <a:avLst/>
              <a:gdLst/>
              <a:ahLst/>
              <a:cxnLst/>
              <a:rect l="l" t="t" r="r" b="b"/>
              <a:pathLst>
                <a:path w="9140" h="9141" extrusionOk="0">
                  <a:moveTo>
                    <a:pt x="1" y="1"/>
                  </a:moveTo>
                  <a:lnTo>
                    <a:pt x="1" y="34"/>
                  </a:lnTo>
                  <a:cubicBezTo>
                    <a:pt x="1729" y="377"/>
                    <a:pt x="3313" y="2283"/>
                    <a:pt x="4075" y="5069"/>
                  </a:cubicBezTo>
                  <a:cubicBezTo>
                    <a:pt x="6833" y="5828"/>
                    <a:pt x="8763" y="7406"/>
                    <a:pt x="9107" y="9140"/>
                  </a:cubicBezTo>
                  <a:lnTo>
                    <a:pt x="9140" y="9140"/>
                  </a:lnTo>
                  <a:cubicBezTo>
                    <a:pt x="8854" y="4298"/>
                    <a:pt x="4843" y="28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1" name="Google Shape;7741;p77"/>
            <p:cNvSpPr/>
            <p:nvPr/>
          </p:nvSpPr>
          <p:spPr>
            <a:xfrm>
              <a:off x="4819200" y="1593475"/>
              <a:ext cx="89400" cy="70125"/>
            </a:xfrm>
            <a:custGeom>
              <a:avLst/>
              <a:gdLst/>
              <a:ahLst/>
              <a:cxnLst/>
              <a:rect l="l" t="t" r="r" b="b"/>
              <a:pathLst>
                <a:path w="3576" h="2805" extrusionOk="0">
                  <a:moveTo>
                    <a:pt x="1" y="1"/>
                  </a:moveTo>
                  <a:cubicBezTo>
                    <a:pt x="94" y="519"/>
                    <a:pt x="166" y="1061"/>
                    <a:pt x="215" y="1621"/>
                  </a:cubicBezTo>
                  <a:cubicBezTo>
                    <a:pt x="727" y="1777"/>
                    <a:pt x="1136" y="2301"/>
                    <a:pt x="1317" y="2804"/>
                  </a:cubicBezTo>
                  <a:lnTo>
                    <a:pt x="3575" y="2804"/>
                  </a:lnTo>
                  <a:cubicBezTo>
                    <a:pt x="3223" y="1711"/>
                    <a:pt x="1883" y="62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2" name="Google Shape;7742;p77"/>
            <p:cNvSpPr/>
            <p:nvPr/>
          </p:nvSpPr>
          <p:spPr>
            <a:xfrm>
              <a:off x="4819200" y="1692175"/>
              <a:ext cx="89475" cy="66275"/>
            </a:xfrm>
            <a:custGeom>
              <a:avLst/>
              <a:gdLst/>
              <a:ahLst/>
              <a:cxnLst/>
              <a:rect l="l" t="t" r="r" b="b"/>
              <a:pathLst>
                <a:path w="3579" h="2651" extrusionOk="0">
                  <a:moveTo>
                    <a:pt x="1317" y="0"/>
                  </a:moveTo>
                  <a:cubicBezTo>
                    <a:pt x="1133" y="500"/>
                    <a:pt x="727" y="883"/>
                    <a:pt x="215" y="1033"/>
                  </a:cubicBezTo>
                  <a:cubicBezTo>
                    <a:pt x="166" y="1593"/>
                    <a:pt x="94" y="2132"/>
                    <a:pt x="1" y="2650"/>
                  </a:cubicBezTo>
                  <a:cubicBezTo>
                    <a:pt x="1889" y="2030"/>
                    <a:pt x="3223" y="1078"/>
                    <a:pt x="35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3" name="Google Shape;7743;p77"/>
            <p:cNvSpPr/>
            <p:nvPr/>
          </p:nvSpPr>
          <p:spPr>
            <a:xfrm>
              <a:off x="4456875" y="1691800"/>
              <a:ext cx="225125" cy="225100"/>
            </a:xfrm>
            <a:custGeom>
              <a:avLst/>
              <a:gdLst/>
              <a:ahLst/>
              <a:cxnLst/>
              <a:rect l="l" t="t" r="r" b="b"/>
              <a:pathLst>
                <a:path w="9005" h="9004" extrusionOk="0">
                  <a:moveTo>
                    <a:pt x="1" y="0"/>
                  </a:moveTo>
                  <a:cubicBezTo>
                    <a:pt x="284" y="4839"/>
                    <a:pt x="4162" y="8721"/>
                    <a:pt x="9004" y="9004"/>
                  </a:cubicBezTo>
                  <a:lnTo>
                    <a:pt x="9004" y="8974"/>
                  </a:lnTo>
                  <a:cubicBezTo>
                    <a:pt x="7273" y="8628"/>
                    <a:pt x="5827" y="6697"/>
                    <a:pt x="5066" y="3942"/>
                  </a:cubicBezTo>
                  <a:cubicBezTo>
                    <a:pt x="2283" y="3180"/>
                    <a:pt x="377" y="1726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4" name="Google Shape;7744;p77"/>
            <p:cNvSpPr/>
            <p:nvPr/>
          </p:nvSpPr>
          <p:spPr>
            <a:xfrm>
              <a:off x="4487000" y="1595125"/>
              <a:ext cx="88925" cy="68475"/>
            </a:xfrm>
            <a:custGeom>
              <a:avLst/>
              <a:gdLst/>
              <a:ahLst/>
              <a:cxnLst/>
              <a:rect l="l" t="t" r="r" b="b"/>
              <a:pathLst>
                <a:path w="3557" h="2739" extrusionOk="0">
                  <a:moveTo>
                    <a:pt x="3397" y="1"/>
                  </a:moveTo>
                  <a:cubicBezTo>
                    <a:pt x="1569" y="636"/>
                    <a:pt x="337" y="1720"/>
                    <a:pt x="0" y="2738"/>
                  </a:cubicBezTo>
                  <a:lnTo>
                    <a:pt x="3313" y="2738"/>
                  </a:lnTo>
                  <a:cubicBezTo>
                    <a:pt x="3337" y="1880"/>
                    <a:pt x="3418" y="913"/>
                    <a:pt x="3556" y="106"/>
                  </a:cubicBezTo>
                  <a:cubicBezTo>
                    <a:pt x="3502" y="73"/>
                    <a:pt x="3448" y="37"/>
                    <a:pt x="33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5" name="Google Shape;7745;p77"/>
            <p:cNvSpPr/>
            <p:nvPr/>
          </p:nvSpPr>
          <p:spPr>
            <a:xfrm>
              <a:off x="4486925" y="1692175"/>
              <a:ext cx="89450" cy="66350"/>
            </a:xfrm>
            <a:custGeom>
              <a:avLst/>
              <a:gdLst/>
              <a:ahLst/>
              <a:cxnLst/>
              <a:rect l="l" t="t" r="r" b="b"/>
              <a:pathLst>
                <a:path w="3578" h="2654" extrusionOk="0">
                  <a:moveTo>
                    <a:pt x="0" y="0"/>
                  </a:moveTo>
                  <a:cubicBezTo>
                    <a:pt x="352" y="1078"/>
                    <a:pt x="1689" y="2030"/>
                    <a:pt x="3578" y="2653"/>
                  </a:cubicBezTo>
                  <a:cubicBezTo>
                    <a:pt x="3418" y="1777"/>
                    <a:pt x="3325" y="889"/>
                    <a:pt x="3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6" name="Google Shape;7746;p77"/>
            <p:cNvSpPr/>
            <p:nvPr/>
          </p:nvSpPr>
          <p:spPr>
            <a:xfrm>
              <a:off x="4456875" y="1435075"/>
              <a:ext cx="225125" cy="228525"/>
            </a:xfrm>
            <a:custGeom>
              <a:avLst/>
              <a:gdLst/>
              <a:ahLst/>
              <a:cxnLst/>
              <a:rect l="l" t="t" r="r" b="b"/>
              <a:pathLst>
                <a:path w="9005" h="9141" extrusionOk="0">
                  <a:moveTo>
                    <a:pt x="9004" y="1"/>
                  </a:moveTo>
                  <a:cubicBezTo>
                    <a:pt x="4162" y="284"/>
                    <a:pt x="284" y="4298"/>
                    <a:pt x="1" y="9140"/>
                  </a:cubicBezTo>
                  <a:lnTo>
                    <a:pt x="37" y="9140"/>
                  </a:lnTo>
                  <a:cubicBezTo>
                    <a:pt x="329" y="7686"/>
                    <a:pt x="1747" y="6267"/>
                    <a:pt x="3969" y="5433"/>
                  </a:cubicBezTo>
                  <a:cubicBezTo>
                    <a:pt x="3715" y="4375"/>
                    <a:pt x="4516" y="3361"/>
                    <a:pt x="5602" y="3361"/>
                  </a:cubicBezTo>
                  <a:cubicBezTo>
                    <a:pt x="5607" y="3361"/>
                    <a:pt x="5612" y="3361"/>
                    <a:pt x="5617" y="3361"/>
                  </a:cubicBezTo>
                  <a:cubicBezTo>
                    <a:pt x="5638" y="3361"/>
                    <a:pt x="5656" y="3364"/>
                    <a:pt x="5677" y="3367"/>
                  </a:cubicBezTo>
                  <a:cubicBezTo>
                    <a:pt x="6511" y="1476"/>
                    <a:pt x="7688" y="293"/>
                    <a:pt x="9004" y="31"/>
                  </a:cubicBezTo>
                  <a:lnTo>
                    <a:pt x="9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7" name="Google Shape;7747;p77"/>
            <p:cNvSpPr/>
            <p:nvPr/>
          </p:nvSpPr>
          <p:spPr>
            <a:xfrm>
              <a:off x="4710200" y="1691800"/>
              <a:ext cx="228500" cy="225100"/>
            </a:xfrm>
            <a:custGeom>
              <a:avLst/>
              <a:gdLst/>
              <a:ahLst/>
              <a:cxnLst/>
              <a:rect l="l" t="t" r="r" b="b"/>
              <a:pathLst>
                <a:path w="9140" h="9004" extrusionOk="0">
                  <a:moveTo>
                    <a:pt x="9107" y="0"/>
                  </a:moveTo>
                  <a:cubicBezTo>
                    <a:pt x="8760" y="1726"/>
                    <a:pt x="6857" y="3177"/>
                    <a:pt x="4075" y="3942"/>
                  </a:cubicBezTo>
                  <a:cubicBezTo>
                    <a:pt x="3313" y="6721"/>
                    <a:pt x="1729" y="8628"/>
                    <a:pt x="1" y="8971"/>
                  </a:cubicBezTo>
                  <a:lnTo>
                    <a:pt x="1" y="9004"/>
                  </a:lnTo>
                  <a:cubicBezTo>
                    <a:pt x="4843" y="8721"/>
                    <a:pt x="8854" y="4839"/>
                    <a:pt x="9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8" name="Google Shape;7748;p77"/>
            <p:cNvSpPr/>
            <p:nvPr/>
          </p:nvSpPr>
          <p:spPr>
            <a:xfrm>
              <a:off x="4710200" y="14652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1" y="0"/>
                  </a:moveTo>
                  <a:lnTo>
                    <a:pt x="1" y="3298"/>
                  </a:lnTo>
                  <a:cubicBezTo>
                    <a:pt x="937" y="3328"/>
                    <a:pt x="1961" y="3421"/>
                    <a:pt x="2801" y="3575"/>
                  </a:cubicBezTo>
                  <a:cubicBezTo>
                    <a:pt x="2181" y="1687"/>
                    <a:pt x="1082" y="35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49" name="Google Shape;7749;p77"/>
            <p:cNvSpPr/>
            <p:nvPr/>
          </p:nvSpPr>
          <p:spPr>
            <a:xfrm>
              <a:off x="4710200" y="1575850"/>
              <a:ext cx="86150" cy="87750"/>
            </a:xfrm>
            <a:custGeom>
              <a:avLst/>
              <a:gdLst/>
              <a:ahLst/>
              <a:cxnLst/>
              <a:rect l="l" t="t" r="r" b="b"/>
              <a:pathLst>
                <a:path w="3446" h="3510" extrusionOk="0">
                  <a:moveTo>
                    <a:pt x="1" y="1"/>
                  </a:moveTo>
                  <a:lnTo>
                    <a:pt x="1" y="3509"/>
                  </a:lnTo>
                  <a:lnTo>
                    <a:pt x="2494" y="3509"/>
                  </a:lnTo>
                  <a:cubicBezTo>
                    <a:pt x="2656" y="3054"/>
                    <a:pt x="3003" y="2554"/>
                    <a:pt x="3445" y="2374"/>
                  </a:cubicBezTo>
                  <a:cubicBezTo>
                    <a:pt x="3385" y="1702"/>
                    <a:pt x="3283" y="1034"/>
                    <a:pt x="3135" y="374"/>
                  </a:cubicBezTo>
                  <a:cubicBezTo>
                    <a:pt x="2208" y="167"/>
                    <a:pt x="1063" y="3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50" name="Google Shape;7750;p77"/>
            <p:cNvSpPr/>
            <p:nvPr/>
          </p:nvSpPr>
          <p:spPr>
            <a:xfrm>
              <a:off x="4710200" y="17975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2283" y="93"/>
                    <a:pt x="1609" y="166"/>
                    <a:pt x="1048" y="214"/>
                  </a:cubicBezTo>
                  <a:cubicBezTo>
                    <a:pt x="892" y="726"/>
                    <a:pt x="503" y="1135"/>
                    <a:pt x="1" y="1316"/>
                  </a:cubicBezTo>
                  <a:lnTo>
                    <a:pt x="1" y="3574"/>
                  </a:lnTo>
                  <a:cubicBezTo>
                    <a:pt x="1082" y="3222"/>
                    <a:pt x="2181" y="1885"/>
                    <a:pt x="28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51" name="Google Shape;7751;p77"/>
            <p:cNvSpPr/>
            <p:nvPr/>
          </p:nvSpPr>
          <p:spPr>
            <a:xfrm>
              <a:off x="4681975" y="1776400"/>
              <a:ext cx="28250" cy="28350"/>
            </a:xfrm>
            <a:custGeom>
              <a:avLst/>
              <a:gdLst/>
              <a:ahLst/>
              <a:cxnLst/>
              <a:rect l="l" t="t" r="r" b="b"/>
              <a:pathLst>
                <a:path w="1130" h="1134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567"/>
                  </a:lnTo>
                  <a:cubicBezTo>
                    <a:pt x="0" y="567"/>
                    <a:pt x="0" y="570"/>
                    <a:pt x="0" y="570"/>
                  </a:cubicBezTo>
                  <a:cubicBezTo>
                    <a:pt x="0" y="880"/>
                    <a:pt x="253" y="1133"/>
                    <a:pt x="566" y="1133"/>
                  </a:cubicBezTo>
                  <a:cubicBezTo>
                    <a:pt x="877" y="1133"/>
                    <a:pt x="1130" y="880"/>
                    <a:pt x="1130" y="570"/>
                  </a:cubicBezTo>
                  <a:cubicBezTo>
                    <a:pt x="1130" y="570"/>
                    <a:pt x="1130" y="567"/>
                    <a:pt x="1130" y="567"/>
                  </a:cubicBezTo>
                  <a:lnTo>
                    <a:pt x="1130" y="564"/>
                  </a:ln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52" name="Google Shape;7752;p77"/>
            <p:cNvSpPr/>
            <p:nvPr/>
          </p:nvSpPr>
          <p:spPr>
            <a:xfrm>
              <a:off x="4710200" y="1692175"/>
              <a:ext cx="86150" cy="82450"/>
            </a:xfrm>
            <a:custGeom>
              <a:avLst/>
              <a:gdLst/>
              <a:ahLst/>
              <a:cxnLst/>
              <a:rect l="l" t="t" r="r" b="b"/>
              <a:pathLst>
                <a:path w="3446" h="3298" extrusionOk="0">
                  <a:moveTo>
                    <a:pt x="1" y="0"/>
                  </a:moveTo>
                  <a:lnTo>
                    <a:pt x="1" y="2346"/>
                  </a:lnTo>
                  <a:cubicBezTo>
                    <a:pt x="455" y="2506"/>
                    <a:pt x="820" y="2852"/>
                    <a:pt x="1003" y="3298"/>
                  </a:cubicBezTo>
                  <a:cubicBezTo>
                    <a:pt x="1702" y="3234"/>
                    <a:pt x="2506" y="3129"/>
                    <a:pt x="3135" y="2987"/>
                  </a:cubicBezTo>
                  <a:cubicBezTo>
                    <a:pt x="3283" y="2328"/>
                    <a:pt x="3385" y="1660"/>
                    <a:pt x="3445" y="985"/>
                  </a:cubicBezTo>
                  <a:cubicBezTo>
                    <a:pt x="3003" y="807"/>
                    <a:pt x="2656" y="449"/>
                    <a:pt x="24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53" name="Google Shape;7753;p77"/>
          <p:cNvGrpSpPr/>
          <p:nvPr/>
        </p:nvGrpSpPr>
        <p:grpSpPr>
          <a:xfrm>
            <a:off x="5010986" y="4167849"/>
            <a:ext cx="456773" cy="452361"/>
            <a:chOff x="5049725" y="1435050"/>
            <a:chExt cx="486550" cy="481850"/>
          </a:xfrm>
          <a:solidFill>
            <a:srgbClr val="893BC3"/>
          </a:solidFill>
        </p:grpSpPr>
        <p:sp>
          <p:nvSpPr>
            <p:cNvPr id="7754" name="Google Shape;7754;p77"/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55" name="Google Shape;7755;p77"/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56" name="Google Shape;7756;p77"/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57" name="Google Shape;7757;p77"/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58" name="Google Shape;7758;p77"/>
          <p:cNvGrpSpPr/>
          <p:nvPr/>
        </p:nvGrpSpPr>
        <p:grpSpPr>
          <a:xfrm>
            <a:off x="5565054" y="4167861"/>
            <a:ext cx="452479" cy="452337"/>
            <a:chOff x="5642475" y="1435075"/>
            <a:chExt cx="481975" cy="481825"/>
          </a:xfrm>
          <a:solidFill>
            <a:srgbClr val="893BC3"/>
          </a:solidFill>
        </p:grpSpPr>
        <p:sp>
          <p:nvSpPr>
            <p:cNvPr id="7759" name="Google Shape;7759;p77"/>
            <p:cNvSpPr/>
            <p:nvPr/>
          </p:nvSpPr>
          <p:spPr>
            <a:xfrm>
              <a:off x="5642475" y="1435075"/>
              <a:ext cx="481975" cy="340675"/>
            </a:xfrm>
            <a:custGeom>
              <a:avLst/>
              <a:gdLst/>
              <a:ahLst/>
              <a:cxnLst/>
              <a:rect l="l" t="t" r="r" b="b"/>
              <a:pathLst>
                <a:path w="19279" h="13627" extrusionOk="0">
                  <a:moveTo>
                    <a:pt x="2262" y="2259"/>
                  </a:moveTo>
                  <a:cubicBezTo>
                    <a:pt x="2883" y="2259"/>
                    <a:pt x="3428" y="2765"/>
                    <a:pt x="3428" y="3389"/>
                  </a:cubicBezTo>
                  <a:lnTo>
                    <a:pt x="3428" y="7342"/>
                  </a:lnTo>
                  <a:cubicBezTo>
                    <a:pt x="3428" y="7366"/>
                    <a:pt x="3434" y="7394"/>
                    <a:pt x="3434" y="7418"/>
                  </a:cubicBezTo>
                  <a:lnTo>
                    <a:pt x="1636" y="6246"/>
                  </a:lnTo>
                  <a:cubicBezTo>
                    <a:pt x="1320" y="6035"/>
                    <a:pt x="1130" y="5683"/>
                    <a:pt x="1133" y="5304"/>
                  </a:cubicBezTo>
                  <a:lnTo>
                    <a:pt x="1133" y="3389"/>
                  </a:lnTo>
                  <a:cubicBezTo>
                    <a:pt x="1133" y="2765"/>
                    <a:pt x="1636" y="2259"/>
                    <a:pt x="2262" y="2259"/>
                  </a:cubicBezTo>
                  <a:close/>
                  <a:moveTo>
                    <a:pt x="17017" y="2259"/>
                  </a:moveTo>
                  <a:cubicBezTo>
                    <a:pt x="17641" y="2259"/>
                    <a:pt x="18147" y="2765"/>
                    <a:pt x="18147" y="3389"/>
                  </a:cubicBezTo>
                  <a:lnTo>
                    <a:pt x="18147" y="5307"/>
                  </a:lnTo>
                  <a:cubicBezTo>
                    <a:pt x="18147" y="5683"/>
                    <a:pt x="17957" y="6035"/>
                    <a:pt x="17644" y="6246"/>
                  </a:cubicBezTo>
                  <a:lnTo>
                    <a:pt x="15843" y="7421"/>
                  </a:lnTo>
                  <a:cubicBezTo>
                    <a:pt x="15843" y="7394"/>
                    <a:pt x="15849" y="7369"/>
                    <a:pt x="15849" y="7342"/>
                  </a:cubicBezTo>
                  <a:lnTo>
                    <a:pt x="15849" y="3389"/>
                  </a:lnTo>
                  <a:cubicBezTo>
                    <a:pt x="15849" y="2765"/>
                    <a:pt x="16394" y="2259"/>
                    <a:pt x="17017" y="2259"/>
                  </a:cubicBezTo>
                  <a:close/>
                  <a:moveTo>
                    <a:pt x="9638" y="2284"/>
                  </a:moveTo>
                  <a:cubicBezTo>
                    <a:pt x="9845" y="2284"/>
                    <a:pt x="10051" y="2381"/>
                    <a:pt x="10146" y="2576"/>
                  </a:cubicBezTo>
                  <a:lnTo>
                    <a:pt x="10883" y="4069"/>
                  </a:lnTo>
                  <a:lnTo>
                    <a:pt x="12534" y="4310"/>
                  </a:lnTo>
                  <a:cubicBezTo>
                    <a:pt x="12994" y="4376"/>
                    <a:pt x="13181" y="4945"/>
                    <a:pt x="12847" y="5274"/>
                  </a:cubicBezTo>
                  <a:lnTo>
                    <a:pt x="11651" y="6439"/>
                  </a:lnTo>
                  <a:lnTo>
                    <a:pt x="11934" y="8080"/>
                  </a:lnTo>
                  <a:cubicBezTo>
                    <a:pt x="11996" y="8445"/>
                    <a:pt x="11705" y="8742"/>
                    <a:pt x="11376" y="8742"/>
                  </a:cubicBezTo>
                  <a:cubicBezTo>
                    <a:pt x="11290" y="8742"/>
                    <a:pt x="11201" y="8721"/>
                    <a:pt x="11115" y="8676"/>
                  </a:cubicBezTo>
                  <a:lnTo>
                    <a:pt x="9637" y="7899"/>
                  </a:lnTo>
                  <a:lnTo>
                    <a:pt x="8161" y="8676"/>
                  </a:lnTo>
                  <a:cubicBezTo>
                    <a:pt x="8076" y="8721"/>
                    <a:pt x="7987" y="8742"/>
                    <a:pt x="7900" y="8742"/>
                  </a:cubicBezTo>
                  <a:cubicBezTo>
                    <a:pt x="7571" y="8742"/>
                    <a:pt x="7280" y="8445"/>
                    <a:pt x="7342" y="8080"/>
                  </a:cubicBezTo>
                  <a:lnTo>
                    <a:pt x="7625" y="6439"/>
                  </a:lnTo>
                  <a:lnTo>
                    <a:pt x="6430" y="5271"/>
                  </a:lnTo>
                  <a:cubicBezTo>
                    <a:pt x="6279" y="5120"/>
                    <a:pt x="6222" y="4897"/>
                    <a:pt x="6288" y="4692"/>
                  </a:cubicBezTo>
                  <a:cubicBezTo>
                    <a:pt x="6355" y="4488"/>
                    <a:pt x="6532" y="4340"/>
                    <a:pt x="6743" y="4310"/>
                  </a:cubicBezTo>
                  <a:lnTo>
                    <a:pt x="8393" y="4069"/>
                  </a:lnTo>
                  <a:lnTo>
                    <a:pt x="9131" y="2576"/>
                  </a:lnTo>
                  <a:cubicBezTo>
                    <a:pt x="9226" y="2381"/>
                    <a:pt x="9432" y="2284"/>
                    <a:pt x="9638" y="2284"/>
                  </a:cubicBezTo>
                  <a:close/>
                  <a:moveTo>
                    <a:pt x="3994" y="1"/>
                  </a:moveTo>
                  <a:cubicBezTo>
                    <a:pt x="3681" y="1"/>
                    <a:pt x="3428" y="254"/>
                    <a:pt x="3428" y="567"/>
                  </a:cubicBezTo>
                  <a:lnTo>
                    <a:pt x="3428" y="1443"/>
                  </a:lnTo>
                  <a:cubicBezTo>
                    <a:pt x="3072" y="1242"/>
                    <a:pt x="2669" y="1133"/>
                    <a:pt x="2262" y="1130"/>
                  </a:cubicBezTo>
                  <a:cubicBezTo>
                    <a:pt x="1013" y="1130"/>
                    <a:pt x="4" y="2142"/>
                    <a:pt x="4" y="3389"/>
                  </a:cubicBezTo>
                  <a:lnTo>
                    <a:pt x="4" y="5307"/>
                  </a:lnTo>
                  <a:cubicBezTo>
                    <a:pt x="1" y="6060"/>
                    <a:pt x="380" y="6767"/>
                    <a:pt x="1010" y="7186"/>
                  </a:cubicBezTo>
                  <a:lnTo>
                    <a:pt x="3681" y="8941"/>
                  </a:lnTo>
                  <a:cubicBezTo>
                    <a:pt x="3690" y="8947"/>
                    <a:pt x="3702" y="8944"/>
                    <a:pt x="3714" y="8950"/>
                  </a:cubicBezTo>
                  <a:cubicBezTo>
                    <a:pt x="4129" y="10107"/>
                    <a:pt x="5006" y="11037"/>
                    <a:pt x="6297" y="11642"/>
                  </a:cubicBezTo>
                  <a:cubicBezTo>
                    <a:pt x="7137" y="12034"/>
                    <a:pt x="7692" y="12817"/>
                    <a:pt x="7866" y="13627"/>
                  </a:cubicBezTo>
                  <a:lnTo>
                    <a:pt x="11386" y="13627"/>
                  </a:lnTo>
                  <a:cubicBezTo>
                    <a:pt x="11504" y="12844"/>
                    <a:pt x="11949" y="12067"/>
                    <a:pt x="12648" y="11676"/>
                  </a:cubicBezTo>
                  <a:cubicBezTo>
                    <a:pt x="14003" y="10908"/>
                    <a:pt x="15027" y="10101"/>
                    <a:pt x="15521" y="8965"/>
                  </a:cubicBezTo>
                  <a:cubicBezTo>
                    <a:pt x="15545" y="8953"/>
                    <a:pt x="15575" y="8956"/>
                    <a:pt x="15599" y="8941"/>
                  </a:cubicBezTo>
                  <a:lnTo>
                    <a:pt x="18273" y="7186"/>
                  </a:lnTo>
                  <a:cubicBezTo>
                    <a:pt x="18899" y="6767"/>
                    <a:pt x="19279" y="6063"/>
                    <a:pt x="19279" y="5307"/>
                  </a:cubicBezTo>
                  <a:lnTo>
                    <a:pt x="19279" y="3389"/>
                  </a:lnTo>
                  <a:cubicBezTo>
                    <a:pt x="19276" y="2142"/>
                    <a:pt x="18267" y="1130"/>
                    <a:pt x="17020" y="1130"/>
                  </a:cubicBezTo>
                  <a:cubicBezTo>
                    <a:pt x="16611" y="1133"/>
                    <a:pt x="16207" y="1242"/>
                    <a:pt x="15852" y="1443"/>
                  </a:cubicBezTo>
                  <a:lnTo>
                    <a:pt x="15852" y="567"/>
                  </a:lnTo>
                  <a:cubicBezTo>
                    <a:pt x="15852" y="254"/>
                    <a:pt x="15599" y="1"/>
                    <a:pt x="152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60" name="Google Shape;7760;p77"/>
            <p:cNvSpPr/>
            <p:nvPr/>
          </p:nvSpPr>
          <p:spPr>
            <a:xfrm>
              <a:off x="5756375" y="1803975"/>
              <a:ext cx="254100" cy="112925"/>
            </a:xfrm>
            <a:custGeom>
              <a:avLst/>
              <a:gdLst/>
              <a:ahLst/>
              <a:cxnLst/>
              <a:rect l="l" t="t" r="r" b="b"/>
              <a:pathLst>
                <a:path w="10164" h="4517" extrusionOk="0">
                  <a:moveTo>
                    <a:pt x="2259" y="0"/>
                  </a:moveTo>
                  <a:cubicBezTo>
                    <a:pt x="1636" y="0"/>
                    <a:pt x="1130" y="506"/>
                    <a:pt x="1130" y="1129"/>
                  </a:cubicBezTo>
                  <a:lnTo>
                    <a:pt x="1130" y="1695"/>
                  </a:lnTo>
                  <a:lnTo>
                    <a:pt x="2825" y="1695"/>
                  </a:lnTo>
                  <a:cubicBezTo>
                    <a:pt x="3136" y="1695"/>
                    <a:pt x="3389" y="1945"/>
                    <a:pt x="3389" y="2258"/>
                  </a:cubicBezTo>
                  <a:cubicBezTo>
                    <a:pt x="3389" y="2572"/>
                    <a:pt x="3136" y="2825"/>
                    <a:pt x="2825" y="2825"/>
                  </a:cubicBezTo>
                  <a:lnTo>
                    <a:pt x="567" y="2825"/>
                  </a:lnTo>
                  <a:cubicBezTo>
                    <a:pt x="254" y="2825"/>
                    <a:pt x="1" y="3075"/>
                    <a:pt x="1" y="3388"/>
                  </a:cubicBezTo>
                  <a:lnTo>
                    <a:pt x="1" y="3954"/>
                  </a:lnTo>
                  <a:cubicBezTo>
                    <a:pt x="1" y="4264"/>
                    <a:pt x="254" y="4517"/>
                    <a:pt x="567" y="4517"/>
                  </a:cubicBezTo>
                  <a:lnTo>
                    <a:pt x="9601" y="4517"/>
                  </a:lnTo>
                  <a:cubicBezTo>
                    <a:pt x="9911" y="4517"/>
                    <a:pt x="10164" y="4264"/>
                    <a:pt x="10164" y="3954"/>
                  </a:cubicBezTo>
                  <a:lnTo>
                    <a:pt x="10164" y="3388"/>
                  </a:lnTo>
                  <a:cubicBezTo>
                    <a:pt x="10164" y="3075"/>
                    <a:pt x="9911" y="2825"/>
                    <a:pt x="9601" y="2825"/>
                  </a:cubicBezTo>
                  <a:lnTo>
                    <a:pt x="7342" y="2825"/>
                  </a:lnTo>
                  <a:cubicBezTo>
                    <a:pt x="7029" y="2825"/>
                    <a:pt x="6776" y="2572"/>
                    <a:pt x="6776" y="2258"/>
                  </a:cubicBezTo>
                  <a:cubicBezTo>
                    <a:pt x="6776" y="1945"/>
                    <a:pt x="7029" y="1695"/>
                    <a:pt x="7342" y="1695"/>
                  </a:cubicBezTo>
                  <a:lnTo>
                    <a:pt x="9035" y="1695"/>
                  </a:lnTo>
                  <a:lnTo>
                    <a:pt x="9035" y="1129"/>
                  </a:lnTo>
                  <a:cubicBezTo>
                    <a:pt x="9035" y="506"/>
                    <a:pt x="8529" y="0"/>
                    <a:pt x="7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61" name="Google Shape;7761;p77"/>
            <p:cNvSpPr/>
            <p:nvPr/>
          </p:nvSpPr>
          <p:spPr>
            <a:xfrm>
              <a:off x="5843400" y="1537550"/>
              <a:ext cx="79975" cy="76125"/>
            </a:xfrm>
            <a:custGeom>
              <a:avLst/>
              <a:gdLst/>
              <a:ahLst/>
              <a:cxnLst/>
              <a:rect l="l" t="t" r="r" b="b"/>
              <a:pathLst>
                <a:path w="3199" h="3045" extrusionOk="0">
                  <a:moveTo>
                    <a:pt x="1603" y="0"/>
                  </a:moveTo>
                  <a:lnTo>
                    <a:pt x="1238" y="738"/>
                  </a:lnTo>
                  <a:cubicBezTo>
                    <a:pt x="1157" y="904"/>
                    <a:pt x="998" y="1018"/>
                    <a:pt x="814" y="1045"/>
                  </a:cubicBezTo>
                  <a:lnTo>
                    <a:pt x="1" y="1163"/>
                  </a:lnTo>
                  <a:lnTo>
                    <a:pt x="588" y="1735"/>
                  </a:lnTo>
                  <a:cubicBezTo>
                    <a:pt x="721" y="1864"/>
                    <a:pt x="784" y="2051"/>
                    <a:pt x="751" y="2235"/>
                  </a:cubicBezTo>
                  <a:lnTo>
                    <a:pt x="612" y="3045"/>
                  </a:lnTo>
                  <a:lnTo>
                    <a:pt x="1338" y="2662"/>
                  </a:lnTo>
                  <a:cubicBezTo>
                    <a:pt x="1421" y="2619"/>
                    <a:pt x="1511" y="2597"/>
                    <a:pt x="1601" y="2597"/>
                  </a:cubicBezTo>
                  <a:cubicBezTo>
                    <a:pt x="1691" y="2597"/>
                    <a:pt x="1781" y="2619"/>
                    <a:pt x="1862" y="2662"/>
                  </a:cubicBezTo>
                  <a:lnTo>
                    <a:pt x="2588" y="3045"/>
                  </a:lnTo>
                  <a:lnTo>
                    <a:pt x="2452" y="2235"/>
                  </a:lnTo>
                  <a:cubicBezTo>
                    <a:pt x="2419" y="2051"/>
                    <a:pt x="2479" y="1864"/>
                    <a:pt x="2612" y="1735"/>
                  </a:cubicBezTo>
                  <a:lnTo>
                    <a:pt x="3199" y="1163"/>
                  </a:lnTo>
                  <a:lnTo>
                    <a:pt x="2389" y="1045"/>
                  </a:lnTo>
                  <a:cubicBezTo>
                    <a:pt x="2205" y="1018"/>
                    <a:pt x="2045" y="904"/>
                    <a:pt x="1964" y="735"/>
                  </a:cubicBezTo>
                  <a:lnTo>
                    <a:pt x="16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62" name="Google Shape;7762;p77"/>
          <p:cNvGrpSpPr/>
          <p:nvPr/>
        </p:nvGrpSpPr>
        <p:grpSpPr>
          <a:xfrm>
            <a:off x="6117702" y="4167849"/>
            <a:ext cx="458345" cy="452361"/>
            <a:chOff x="6232000" y="1435050"/>
            <a:chExt cx="488225" cy="481850"/>
          </a:xfrm>
          <a:solidFill>
            <a:srgbClr val="893BC3"/>
          </a:solidFill>
        </p:grpSpPr>
        <p:sp>
          <p:nvSpPr>
            <p:cNvPr id="7763" name="Google Shape;7763;p7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64" name="Google Shape;7764;p7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65" name="Google Shape;7765;p7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66" name="Google Shape;7766;p7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67" name="Google Shape;7767;p7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68" name="Google Shape;7768;p77"/>
          <p:cNvGrpSpPr/>
          <p:nvPr/>
        </p:nvGrpSpPr>
        <p:grpSpPr>
          <a:xfrm>
            <a:off x="1132017" y="4719394"/>
            <a:ext cx="399905" cy="450389"/>
            <a:chOff x="924450" y="2028975"/>
            <a:chExt cx="425975" cy="479750"/>
          </a:xfrm>
          <a:solidFill>
            <a:srgbClr val="893BC3"/>
          </a:solidFill>
        </p:grpSpPr>
        <p:sp>
          <p:nvSpPr>
            <p:cNvPr id="7769" name="Google Shape;7769;p77"/>
            <p:cNvSpPr/>
            <p:nvPr/>
          </p:nvSpPr>
          <p:spPr>
            <a:xfrm>
              <a:off x="1035500" y="2028975"/>
              <a:ext cx="314925" cy="153075"/>
            </a:xfrm>
            <a:custGeom>
              <a:avLst/>
              <a:gdLst/>
              <a:ahLst/>
              <a:cxnLst/>
              <a:rect l="l" t="t" r="r" b="b"/>
              <a:pathLst>
                <a:path w="12597" h="6123" extrusionOk="0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70" name="Google Shape;7770;p77"/>
            <p:cNvSpPr/>
            <p:nvPr/>
          </p:nvSpPr>
          <p:spPr>
            <a:xfrm>
              <a:off x="1212475" y="2137450"/>
              <a:ext cx="137950" cy="304275"/>
            </a:xfrm>
            <a:custGeom>
              <a:avLst/>
              <a:gdLst/>
              <a:ahLst/>
              <a:cxnLst/>
              <a:rect l="l" t="t" r="r" b="b"/>
              <a:pathLst>
                <a:path w="5518" h="12171" extrusionOk="0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71" name="Google Shape;7771;p77"/>
            <p:cNvSpPr/>
            <p:nvPr/>
          </p:nvSpPr>
          <p:spPr>
            <a:xfrm>
              <a:off x="924450" y="2204450"/>
              <a:ext cx="139300" cy="304275"/>
            </a:xfrm>
            <a:custGeom>
              <a:avLst/>
              <a:gdLst/>
              <a:ahLst/>
              <a:cxnLst/>
              <a:rect l="l" t="t" r="r" b="b"/>
              <a:pathLst>
                <a:path w="5572" h="12171" extrusionOk="0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72" name="Google Shape;7772;p77"/>
          <p:cNvGrpSpPr/>
          <p:nvPr/>
        </p:nvGrpSpPr>
        <p:grpSpPr>
          <a:xfrm>
            <a:off x="2215345" y="4745796"/>
            <a:ext cx="452408" cy="397581"/>
            <a:chOff x="2085450" y="2057100"/>
            <a:chExt cx="481900" cy="423500"/>
          </a:xfrm>
          <a:solidFill>
            <a:srgbClr val="893BC3"/>
          </a:solidFill>
        </p:grpSpPr>
        <p:sp>
          <p:nvSpPr>
            <p:cNvPr id="7773" name="Google Shape;7773;p77"/>
            <p:cNvSpPr/>
            <p:nvPr/>
          </p:nvSpPr>
          <p:spPr>
            <a:xfrm>
              <a:off x="2085450" y="2061650"/>
              <a:ext cx="141250" cy="418950"/>
            </a:xfrm>
            <a:custGeom>
              <a:avLst/>
              <a:gdLst/>
              <a:ahLst/>
              <a:cxnLst/>
              <a:rect l="l" t="t" r="r" b="b"/>
              <a:pathLst>
                <a:path w="5650" h="16758" extrusionOk="0">
                  <a:moveTo>
                    <a:pt x="4305" y="6452"/>
                  </a:moveTo>
                  <a:cubicBezTo>
                    <a:pt x="4736" y="6452"/>
                    <a:pt x="5115" y="6999"/>
                    <a:pt x="4728" y="7411"/>
                  </a:cubicBezTo>
                  <a:cubicBezTo>
                    <a:pt x="4520" y="7631"/>
                    <a:pt x="4352" y="7887"/>
                    <a:pt x="4228" y="8164"/>
                  </a:cubicBezTo>
                  <a:cubicBezTo>
                    <a:pt x="4120" y="8402"/>
                    <a:pt x="3927" y="8502"/>
                    <a:pt x="3732" y="8502"/>
                  </a:cubicBezTo>
                  <a:cubicBezTo>
                    <a:pt x="3367" y="8502"/>
                    <a:pt x="2999" y="8150"/>
                    <a:pt x="3195" y="7703"/>
                  </a:cubicBezTo>
                  <a:cubicBezTo>
                    <a:pt x="3373" y="7312"/>
                    <a:pt x="3611" y="6951"/>
                    <a:pt x="3903" y="6637"/>
                  </a:cubicBezTo>
                  <a:cubicBezTo>
                    <a:pt x="4027" y="6506"/>
                    <a:pt x="4169" y="6452"/>
                    <a:pt x="4305" y="6452"/>
                  </a:cubicBezTo>
                  <a:close/>
                  <a:moveTo>
                    <a:pt x="2983" y="9449"/>
                  </a:moveTo>
                  <a:cubicBezTo>
                    <a:pt x="3331" y="9449"/>
                    <a:pt x="3684" y="9752"/>
                    <a:pt x="3539" y="10191"/>
                  </a:cubicBezTo>
                  <a:lnTo>
                    <a:pt x="3361" y="10727"/>
                  </a:lnTo>
                  <a:cubicBezTo>
                    <a:pt x="3270" y="10997"/>
                    <a:pt x="3059" y="11113"/>
                    <a:pt x="2845" y="11113"/>
                  </a:cubicBezTo>
                  <a:cubicBezTo>
                    <a:pt x="2498" y="11113"/>
                    <a:pt x="2143" y="10808"/>
                    <a:pt x="2289" y="10368"/>
                  </a:cubicBezTo>
                  <a:lnTo>
                    <a:pt x="2467" y="9832"/>
                  </a:lnTo>
                  <a:cubicBezTo>
                    <a:pt x="2558" y="9564"/>
                    <a:pt x="2770" y="9449"/>
                    <a:pt x="2983" y="9449"/>
                  </a:cubicBezTo>
                  <a:close/>
                  <a:moveTo>
                    <a:pt x="5649" y="1"/>
                  </a:moveTo>
                  <a:lnTo>
                    <a:pt x="356" y="2117"/>
                  </a:lnTo>
                  <a:cubicBezTo>
                    <a:pt x="142" y="2202"/>
                    <a:pt x="3" y="2410"/>
                    <a:pt x="3" y="2641"/>
                  </a:cubicBezTo>
                  <a:lnTo>
                    <a:pt x="3" y="16192"/>
                  </a:lnTo>
                  <a:cubicBezTo>
                    <a:pt x="1" y="16516"/>
                    <a:pt x="265" y="16758"/>
                    <a:pt x="564" y="16758"/>
                  </a:cubicBezTo>
                  <a:cubicBezTo>
                    <a:pt x="634" y="16758"/>
                    <a:pt x="706" y="16745"/>
                    <a:pt x="777" y="16716"/>
                  </a:cubicBezTo>
                  <a:lnTo>
                    <a:pt x="5649" y="14768"/>
                  </a:lnTo>
                  <a:lnTo>
                    <a:pt x="56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74" name="Google Shape;7774;p77"/>
            <p:cNvSpPr/>
            <p:nvPr/>
          </p:nvSpPr>
          <p:spPr>
            <a:xfrm>
              <a:off x="2254900" y="2061050"/>
              <a:ext cx="143050" cy="415650"/>
            </a:xfrm>
            <a:custGeom>
              <a:avLst/>
              <a:gdLst/>
              <a:ahLst/>
              <a:cxnLst/>
              <a:rect l="l" t="t" r="r" b="b"/>
              <a:pathLst>
                <a:path w="5722" h="16626" extrusionOk="0">
                  <a:moveTo>
                    <a:pt x="2504" y="6585"/>
                  </a:moveTo>
                  <a:cubicBezTo>
                    <a:pt x="2647" y="6585"/>
                    <a:pt x="2794" y="6645"/>
                    <a:pt x="2916" y="6788"/>
                  </a:cubicBezTo>
                  <a:cubicBezTo>
                    <a:pt x="3153" y="7068"/>
                    <a:pt x="3349" y="7378"/>
                    <a:pt x="3500" y="7709"/>
                  </a:cubicBezTo>
                  <a:cubicBezTo>
                    <a:pt x="3766" y="8258"/>
                    <a:pt x="3464" y="8654"/>
                    <a:pt x="3096" y="8654"/>
                  </a:cubicBezTo>
                  <a:cubicBezTo>
                    <a:pt x="2878" y="8654"/>
                    <a:pt x="2636" y="8515"/>
                    <a:pt x="2476" y="8185"/>
                  </a:cubicBezTo>
                  <a:cubicBezTo>
                    <a:pt x="2367" y="7947"/>
                    <a:pt x="2226" y="7724"/>
                    <a:pt x="2057" y="7523"/>
                  </a:cubicBezTo>
                  <a:cubicBezTo>
                    <a:pt x="1694" y="7098"/>
                    <a:pt x="2083" y="6585"/>
                    <a:pt x="2504" y="6585"/>
                  </a:cubicBezTo>
                  <a:close/>
                  <a:moveTo>
                    <a:pt x="1" y="0"/>
                  </a:moveTo>
                  <a:lnTo>
                    <a:pt x="1" y="5475"/>
                  </a:lnTo>
                  <a:cubicBezTo>
                    <a:pt x="217" y="5475"/>
                    <a:pt x="434" y="5496"/>
                    <a:pt x="648" y="5532"/>
                  </a:cubicBezTo>
                  <a:cubicBezTo>
                    <a:pt x="1334" y="5657"/>
                    <a:pt x="1201" y="6655"/>
                    <a:pt x="564" y="6655"/>
                  </a:cubicBezTo>
                  <a:cubicBezTo>
                    <a:pt x="525" y="6655"/>
                    <a:pt x="483" y="6651"/>
                    <a:pt x="440" y="6643"/>
                  </a:cubicBezTo>
                  <a:cubicBezTo>
                    <a:pt x="296" y="6622"/>
                    <a:pt x="148" y="6610"/>
                    <a:pt x="1" y="6604"/>
                  </a:cubicBezTo>
                  <a:lnTo>
                    <a:pt x="1" y="14744"/>
                  </a:lnTo>
                  <a:lnTo>
                    <a:pt x="5722" y="16626"/>
                  </a:lnTo>
                  <a:lnTo>
                    <a:pt x="5722" y="10395"/>
                  </a:lnTo>
                  <a:cubicBezTo>
                    <a:pt x="5704" y="10397"/>
                    <a:pt x="5684" y="10397"/>
                    <a:pt x="5661" y="10397"/>
                  </a:cubicBezTo>
                  <a:cubicBezTo>
                    <a:pt x="5400" y="10397"/>
                    <a:pt x="4871" y="10299"/>
                    <a:pt x="4388" y="10085"/>
                  </a:cubicBezTo>
                  <a:cubicBezTo>
                    <a:pt x="3793" y="9819"/>
                    <a:pt x="4068" y="8997"/>
                    <a:pt x="4603" y="8997"/>
                  </a:cubicBezTo>
                  <a:cubicBezTo>
                    <a:pt x="4680" y="8997"/>
                    <a:pt x="4763" y="9014"/>
                    <a:pt x="4849" y="9052"/>
                  </a:cubicBezTo>
                  <a:cubicBezTo>
                    <a:pt x="5123" y="9176"/>
                    <a:pt x="5418" y="9251"/>
                    <a:pt x="5722" y="9275"/>
                  </a:cubicBezTo>
                  <a:lnTo>
                    <a:pt x="5722" y="188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75" name="Google Shape;7775;p77"/>
            <p:cNvSpPr/>
            <p:nvPr/>
          </p:nvSpPr>
          <p:spPr>
            <a:xfrm>
              <a:off x="2426175" y="2057100"/>
              <a:ext cx="141175" cy="418925"/>
            </a:xfrm>
            <a:custGeom>
              <a:avLst/>
              <a:gdLst/>
              <a:ahLst/>
              <a:cxnLst/>
              <a:rect l="l" t="t" r="r" b="b"/>
              <a:pathLst>
                <a:path w="5647" h="16757" extrusionOk="0">
                  <a:moveTo>
                    <a:pt x="2800" y="5647"/>
                  </a:moveTo>
                  <a:cubicBezTo>
                    <a:pt x="3154" y="5647"/>
                    <a:pt x="3516" y="5968"/>
                    <a:pt x="3349" y="6410"/>
                  </a:cubicBezTo>
                  <a:lnTo>
                    <a:pt x="3153" y="6937"/>
                  </a:lnTo>
                  <a:cubicBezTo>
                    <a:pt x="3055" y="7196"/>
                    <a:pt x="2850" y="7305"/>
                    <a:pt x="2643" y="7305"/>
                  </a:cubicBezTo>
                  <a:cubicBezTo>
                    <a:pt x="2288" y="7305"/>
                    <a:pt x="1929" y="6984"/>
                    <a:pt x="2096" y="6539"/>
                  </a:cubicBezTo>
                  <a:lnTo>
                    <a:pt x="2295" y="6012"/>
                  </a:lnTo>
                  <a:cubicBezTo>
                    <a:pt x="2390" y="5755"/>
                    <a:pt x="2594" y="5647"/>
                    <a:pt x="2800" y="5647"/>
                  </a:cubicBezTo>
                  <a:close/>
                  <a:moveTo>
                    <a:pt x="1700" y="8178"/>
                  </a:moveTo>
                  <a:cubicBezTo>
                    <a:pt x="2108" y="8178"/>
                    <a:pt x="2500" y="8655"/>
                    <a:pt x="2168" y="9090"/>
                  </a:cubicBezTo>
                  <a:cubicBezTo>
                    <a:pt x="1906" y="9433"/>
                    <a:pt x="1587" y="9725"/>
                    <a:pt x="1226" y="9960"/>
                  </a:cubicBezTo>
                  <a:cubicBezTo>
                    <a:pt x="1118" y="10030"/>
                    <a:pt x="1011" y="10060"/>
                    <a:pt x="911" y="10060"/>
                  </a:cubicBezTo>
                  <a:cubicBezTo>
                    <a:pt x="424" y="10060"/>
                    <a:pt x="97" y="9344"/>
                    <a:pt x="612" y="9012"/>
                  </a:cubicBezTo>
                  <a:cubicBezTo>
                    <a:pt x="867" y="8849"/>
                    <a:pt x="1090" y="8641"/>
                    <a:pt x="1274" y="8403"/>
                  </a:cubicBezTo>
                  <a:cubicBezTo>
                    <a:pt x="1394" y="8244"/>
                    <a:pt x="1548" y="8178"/>
                    <a:pt x="1700" y="8178"/>
                  </a:cubicBezTo>
                  <a:close/>
                  <a:moveTo>
                    <a:pt x="5080" y="0"/>
                  </a:moveTo>
                  <a:cubicBezTo>
                    <a:pt x="5010" y="0"/>
                    <a:pt x="4939" y="13"/>
                    <a:pt x="4869" y="41"/>
                  </a:cubicBezTo>
                  <a:lnTo>
                    <a:pt x="0" y="1989"/>
                  </a:lnTo>
                  <a:lnTo>
                    <a:pt x="0" y="16756"/>
                  </a:lnTo>
                  <a:lnTo>
                    <a:pt x="5291" y="14640"/>
                  </a:lnTo>
                  <a:cubicBezTo>
                    <a:pt x="5505" y="14555"/>
                    <a:pt x="5646" y="14347"/>
                    <a:pt x="5646" y="14116"/>
                  </a:cubicBezTo>
                  <a:lnTo>
                    <a:pt x="5646" y="565"/>
                  </a:lnTo>
                  <a:cubicBezTo>
                    <a:pt x="5644" y="240"/>
                    <a:pt x="5378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76" name="Google Shape;7776;p77"/>
          <p:cNvGrpSpPr/>
          <p:nvPr/>
        </p:nvGrpSpPr>
        <p:grpSpPr>
          <a:xfrm>
            <a:off x="2785923" y="4776790"/>
            <a:ext cx="452408" cy="335597"/>
            <a:chOff x="2678275" y="2090100"/>
            <a:chExt cx="481900" cy="357475"/>
          </a:xfrm>
          <a:solidFill>
            <a:srgbClr val="893BC3"/>
          </a:solidFill>
        </p:grpSpPr>
        <p:sp>
          <p:nvSpPr>
            <p:cNvPr id="7777" name="Google Shape;7777;p77"/>
            <p:cNvSpPr/>
            <p:nvPr/>
          </p:nvSpPr>
          <p:spPr>
            <a:xfrm>
              <a:off x="289945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3" y="1"/>
                  </a:moveTo>
                  <a:cubicBezTo>
                    <a:pt x="356" y="1"/>
                    <a:pt x="1" y="353"/>
                    <a:pt x="1" y="790"/>
                  </a:cubicBezTo>
                  <a:cubicBezTo>
                    <a:pt x="1" y="1226"/>
                    <a:pt x="356" y="1581"/>
                    <a:pt x="793" y="1581"/>
                  </a:cubicBezTo>
                  <a:cubicBezTo>
                    <a:pt x="1227" y="1581"/>
                    <a:pt x="1582" y="1226"/>
                    <a:pt x="1582" y="790"/>
                  </a:cubicBezTo>
                  <a:cubicBezTo>
                    <a:pt x="1582" y="353"/>
                    <a:pt x="1227" y="1"/>
                    <a:pt x="7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78" name="Google Shape;7778;p77"/>
            <p:cNvSpPr/>
            <p:nvPr/>
          </p:nvSpPr>
          <p:spPr>
            <a:xfrm>
              <a:off x="30924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0" y="1"/>
                  </a:moveTo>
                  <a:cubicBezTo>
                    <a:pt x="353" y="1"/>
                    <a:pt x="1" y="353"/>
                    <a:pt x="1" y="790"/>
                  </a:cubicBezTo>
                  <a:cubicBezTo>
                    <a:pt x="1" y="1226"/>
                    <a:pt x="353" y="1581"/>
                    <a:pt x="790" y="1581"/>
                  </a:cubicBezTo>
                  <a:cubicBezTo>
                    <a:pt x="1226" y="1581"/>
                    <a:pt x="1582" y="1226"/>
                    <a:pt x="1582" y="790"/>
                  </a:cubicBezTo>
                  <a:cubicBezTo>
                    <a:pt x="1582" y="353"/>
                    <a:pt x="1226" y="1"/>
                    <a:pt x="7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79" name="Google Shape;7779;p77"/>
            <p:cNvSpPr/>
            <p:nvPr/>
          </p:nvSpPr>
          <p:spPr>
            <a:xfrm>
              <a:off x="2678350" y="2389425"/>
              <a:ext cx="481825" cy="58150"/>
            </a:xfrm>
            <a:custGeom>
              <a:avLst/>
              <a:gdLst/>
              <a:ahLst/>
              <a:cxnLst/>
              <a:rect l="l" t="t" r="r" b="b"/>
              <a:pathLst>
                <a:path w="19273" h="2326" extrusionOk="0">
                  <a:moveTo>
                    <a:pt x="1" y="1"/>
                  </a:moveTo>
                  <a:lnTo>
                    <a:pt x="1" y="1759"/>
                  </a:lnTo>
                  <a:cubicBezTo>
                    <a:pt x="1" y="2072"/>
                    <a:pt x="251" y="2325"/>
                    <a:pt x="564" y="2325"/>
                  </a:cubicBezTo>
                  <a:lnTo>
                    <a:pt x="18707" y="2325"/>
                  </a:lnTo>
                  <a:cubicBezTo>
                    <a:pt x="19020" y="2325"/>
                    <a:pt x="19273" y="2072"/>
                    <a:pt x="19273" y="1759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80" name="Google Shape;7780;p77"/>
            <p:cNvSpPr/>
            <p:nvPr/>
          </p:nvSpPr>
          <p:spPr>
            <a:xfrm>
              <a:off x="27066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89" y="1"/>
                  </a:moveTo>
                  <a:cubicBezTo>
                    <a:pt x="352" y="1"/>
                    <a:pt x="0" y="353"/>
                    <a:pt x="0" y="790"/>
                  </a:cubicBezTo>
                  <a:cubicBezTo>
                    <a:pt x="0" y="1226"/>
                    <a:pt x="352" y="1581"/>
                    <a:pt x="789" y="1581"/>
                  </a:cubicBezTo>
                  <a:cubicBezTo>
                    <a:pt x="1226" y="1581"/>
                    <a:pt x="1581" y="1226"/>
                    <a:pt x="1581" y="790"/>
                  </a:cubicBezTo>
                  <a:cubicBezTo>
                    <a:pt x="1581" y="353"/>
                    <a:pt x="1226" y="1"/>
                    <a:pt x="7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81" name="Google Shape;7781;p77"/>
            <p:cNvSpPr/>
            <p:nvPr/>
          </p:nvSpPr>
          <p:spPr>
            <a:xfrm>
              <a:off x="2678275" y="2090100"/>
              <a:ext cx="481900" cy="271125"/>
            </a:xfrm>
            <a:custGeom>
              <a:avLst/>
              <a:gdLst/>
              <a:ahLst/>
              <a:cxnLst/>
              <a:rect l="l" t="t" r="r" b="b"/>
              <a:pathLst>
                <a:path w="19276" h="10845" extrusionOk="0">
                  <a:moveTo>
                    <a:pt x="9638" y="5229"/>
                  </a:moveTo>
                  <a:cubicBezTo>
                    <a:pt x="9885" y="5229"/>
                    <a:pt x="10134" y="5277"/>
                    <a:pt x="10372" y="5376"/>
                  </a:cubicBezTo>
                  <a:cubicBezTo>
                    <a:pt x="11091" y="5674"/>
                    <a:pt x="11558" y="6373"/>
                    <a:pt x="11558" y="7150"/>
                  </a:cubicBezTo>
                  <a:cubicBezTo>
                    <a:pt x="11558" y="8209"/>
                    <a:pt x="10697" y="9068"/>
                    <a:pt x="9640" y="9071"/>
                  </a:cubicBezTo>
                  <a:cubicBezTo>
                    <a:pt x="8863" y="9071"/>
                    <a:pt x="8161" y="8601"/>
                    <a:pt x="7866" y="7884"/>
                  </a:cubicBezTo>
                  <a:cubicBezTo>
                    <a:pt x="7568" y="7168"/>
                    <a:pt x="7731" y="6343"/>
                    <a:pt x="8282" y="5791"/>
                  </a:cubicBezTo>
                  <a:cubicBezTo>
                    <a:pt x="8648" y="5425"/>
                    <a:pt x="9139" y="5229"/>
                    <a:pt x="9638" y="5229"/>
                  </a:cubicBezTo>
                  <a:close/>
                  <a:moveTo>
                    <a:pt x="571" y="1"/>
                  </a:moveTo>
                  <a:cubicBezTo>
                    <a:pt x="281" y="1"/>
                    <a:pt x="3" y="226"/>
                    <a:pt x="1" y="567"/>
                  </a:cubicBezTo>
                  <a:lnTo>
                    <a:pt x="1" y="7150"/>
                  </a:lnTo>
                  <a:cubicBezTo>
                    <a:pt x="1" y="6373"/>
                    <a:pt x="471" y="5674"/>
                    <a:pt x="1187" y="5376"/>
                  </a:cubicBezTo>
                  <a:cubicBezTo>
                    <a:pt x="1425" y="5277"/>
                    <a:pt x="1674" y="5229"/>
                    <a:pt x="1921" y="5229"/>
                  </a:cubicBezTo>
                  <a:cubicBezTo>
                    <a:pt x="2420" y="5229"/>
                    <a:pt x="2912" y="5425"/>
                    <a:pt x="3280" y="5791"/>
                  </a:cubicBezTo>
                  <a:cubicBezTo>
                    <a:pt x="3828" y="6343"/>
                    <a:pt x="3994" y="7168"/>
                    <a:pt x="3696" y="7884"/>
                  </a:cubicBezTo>
                  <a:cubicBezTo>
                    <a:pt x="3398" y="8601"/>
                    <a:pt x="2699" y="9071"/>
                    <a:pt x="1922" y="9071"/>
                  </a:cubicBezTo>
                  <a:cubicBezTo>
                    <a:pt x="862" y="9068"/>
                    <a:pt x="4" y="8209"/>
                    <a:pt x="1" y="7150"/>
                  </a:cubicBezTo>
                  <a:lnTo>
                    <a:pt x="1" y="10844"/>
                  </a:lnTo>
                  <a:lnTo>
                    <a:pt x="19276" y="10844"/>
                  </a:lnTo>
                  <a:lnTo>
                    <a:pt x="19276" y="7150"/>
                  </a:lnTo>
                  <a:cubicBezTo>
                    <a:pt x="19276" y="7926"/>
                    <a:pt x="18806" y="8625"/>
                    <a:pt x="18089" y="8923"/>
                  </a:cubicBezTo>
                  <a:cubicBezTo>
                    <a:pt x="17852" y="9022"/>
                    <a:pt x="17603" y="9070"/>
                    <a:pt x="17356" y="9070"/>
                  </a:cubicBezTo>
                  <a:cubicBezTo>
                    <a:pt x="16857" y="9070"/>
                    <a:pt x="16365" y="8874"/>
                    <a:pt x="15997" y="8508"/>
                  </a:cubicBezTo>
                  <a:cubicBezTo>
                    <a:pt x="15449" y="7957"/>
                    <a:pt x="15283" y="7131"/>
                    <a:pt x="15581" y="6415"/>
                  </a:cubicBezTo>
                  <a:cubicBezTo>
                    <a:pt x="15879" y="5698"/>
                    <a:pt x="16578" y="5231"/>
                    <a:pt x="17355" y="5231"/>
                  </a:cubicBezTo>
                  <a:cubicBezTo>
                    <a:pt x="18415" y="5231"/>
                    <a:pt x="19273" y="6090"/>
                    <a:pt x="19276" y="7150"/>
                  </a:cubicBezTo>
                  <a:lnTo>
                    <a:pt x="19276" y="567"/>
                  </a:lnTo>
                  <a:cubicBezTo>
                    <a:pt x="19276" y="341"/>
                    <a:pt x="19137" y="133"/>
                    <a:pt x="18927" y="46"/>
                  </a:cubicBezTo>
                  <a:cubicBezTo>
                    <a:pt x="18857" y="17"/>
                    <a:pt x="18783" y="2"/>
                    <a:pt x="18709" y="2"/>
                  </a:cubicBezTo>
                  <a:cubicBezTo>
                    <a:pt x="18564" y="2"/>
                    <a:pt x="18420" y="58"/>
                    <a:pt x="18312" y="166"/>
                  </a:cubicBezTo>
                  <a:lnTo>
                    <a:pt x="14783" y="3641"/>
                  </a:lnTo>
                  <a:lnTo>
                    <a:pt x="9971" y="112"/>
                  </a:lnTo>
                  <a:cubicBezTo>
                    <a:pt x="9871" y="38"/>
                    <a:pt x="9754" y="1"/>
                    <a:pt x="9636" y="1"/>
                  </a:cubicBezTo>
                  <a:cubicBezTo>
                    <a:pt x="9517" y="1"/>
                    <a:pt x="9397" y="39"/>
                    <a:pt x="9297" y="115"/>
                  </a:cubicBezTo>
                  <a:lnTo>
                    <a:pt x="4656" y="3641"/>
                  </a:lnTo>
                  <a:lnTo>
                    <a:pt x="952" y="154"/>
                  </a:lnTo>
                  <a:cubicBezTo>
                    <a:pt x="840" y="48"/>
                    <a:pt x="704" y="1"/>
                    <a:pt x="5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82" name="Google Shape;7782;p77"/>
          <p:cNvGrpSpPr/>
          <p:nvPr/>
        </p:nvGrpSpPr>
        <p:grpSpPr>
          <a:xfrm>
            <a:off x="3422195" y="4793054"/>
            <a:ext cx="292460" cy="303068"/>
            <a:chOff x="3357325" y="2093500"/>
            <a:chExt cx="311525" cy="322825"/>
          </a:xfrm>
          <a:solidFill>
            <a:srgbClr val="893BC3"/>
          </a:solidFill>
        </p:grpSpPr>
        <p:sp>
          <p:nvSpPr>
            <p:cNvPr id="7783" name="Google Shape;7783;p77"/>
            <p:cNvSpPr/>
            <p:nvPr/>
          </p:nvSpPr>
          <p:spPr>
            <a:xfrm>
              <a:off x="3357325" y="2210550"/>
              <a:ext cx="85700" cy="205775"/>
            </a:xfrm>
            <a:custGeom>
              <a:avLst/>
              <a:gdLst/>
              <a:ahLst/>
              <a:cxnLst/>
              <a:rect l="l" t="t" r="r" b="b"/>
              <a:pathLst>
                <a:path w="3428" h="8231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7664"/>
                  </a:lnTo>
                  <a:cubicBezTo>
                    <a:pt x="0" y="7978"/>
                    <a:pt x="253" y="8231"/>
                    <a:pt x="566" y="8231"/>
                  </a:cubicBezTo>
                  <a:lnTo>
                    <a:pt x="2861" y="8231"/>
                  </a:lnTo>
                  <a:cubicBezTo>
                    <a:pt x="3174" y="8231"/>
                    <a:pt x="3427" y="7978"/>
                    <a:pt x="3427" y="7664"/>
                  </a:cubicBezTo>
                  <a:lnTo>
                    <a:pt x="3427" y="564"/>
                  </a:lnTo>
                  <a:cubicBezTo>
                    <a:pt x="3427" y="251"/>
                    <a:pt x="3174" y="1"/>
                    <a:pt x="28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84" name="Google Shape;7784;p77"/>
            <p:cNvSpPr/>
            <p:nvPr/>
          </p:nvSpPr>
          <p:spPr>
            <a:xfrm>
              <a:off x="3471225" y="2152075"/>
              <a:ext cx="84725" cy="264250"/>
            </a:xfrm>
            <a:custGeom>
              <a:avLst/>
              <a:gdLst/>
              <a:ahLst/>
              <a:cxnLst/>
              <a:rect l="l" t="t" r="r" b="b"/>
              <a:pathLst>
                <a:path w="3389" h="10570" extrusionOk="0">
                  <a:moveTo>
                    <a:pt x="563" y="0"/>
                  </a:moveTo>
                  <a:cubicBezTo>
                    <a:pt x="253" y="0"/>
                    <a:pt x="0" y="250"/>
                    <a:pt x="0" y="563"/>
                  </a:cubicBezTo>
                  <a:lnTo>
                    <a:pt x="0" y="10003"/>
                  </a:lnTo>
                  <a:cubicBezTo>
                    <a:pt x="0" y="10317"/>
                    <a:pt x="253" y="10570"/>
                    <a:pt x="563" y="10570"/>
                  </a:cubicBezTo>
                  <a:lnTo>
                    <a:pt x="2822" y="10570"/>
                  </a:lnTo>
                  <a:cubicBezTo>
                    <a:pt x="3135" y="10570"/>
                    <a:pt x="3388" y="10317"/>
                    <a:pt x="3388" y="10003"/>
                  </a:cubicBezTo>
                  <a:lnTo>
                    <a:pt x="3388" y="563"/>
                  </a:lnTo>
                  <a:cubicBezTo>
                    <a:pt x="3388" y="250"/>
                    <a:pt x="3135" y="0"/>
                    <a:pt x="2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85" name="Google Shape;7785;p77"/>
            <p:cNvSpPr/>
            <p:nvPr/>
          </p:nvSpPr>
          <p:spPr>
            <a:xfrm>
              <a:off x="3584150" y="2093500"/>
              <a:ext cx="84700" cy="322825"/>
            </a:xfrm>
            <a:custGeom>
              <a:avLst/>
              <a:gdLst/>
              <a:ahLst/>
              <a:cxnLst/>
              <a:rect l="l" t="t" r="r" b="b"/>
              <a:pathLst>
                <a:path w="3388" h="12913" extrusionOk="0">
                  <a:moveTo>
                    <a:pt x="563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2346"/>
                  </a:lnTo>
                  <a:cubicBezTo>
                    <a:pt x="0" y="12660"/>
                    <a:pt x="253" y="12913"/>
                    <a:pt x="563" y="12913"/>
                  </a:cubicBezTo>
                  <a:lnTo>
                    <a:pt x="2822" y="12913"/>
                  </a:lnTo>
                  <a:cubicBezTo>
                    <a:pt x="3135" y="12913"/>
                    <a:pt x="3388" y="12660"/>
                    <a:pt x="3388" y="12346"/>
                  </a:cubicBezTo>
                  <a:lnTo>
                    <a:pt x="3388" y="566"/>
                  </a:lnTo>
                  <a:cubicBezTo>
                    <a:pt x="3388" y="253"/>
                    <a:pt x="3135" y="0"/>
                    <a:pt x="2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7786" name="Google Shape;7786;p77"/>
          <p:cNvSpPr/>
          <p:nvPr/>
        </p:nvSpPr>
        <p:spPr>
          <a:xfrm>
            <a:off x="3895893" y="4733952"/>
            <a:ext cx="444897" cy="421099"/>
          </a:xfrm>
          <a:custGeom>
            <a:avLst/>
            <a:gdLst/>
            <a:ahLst/>
            <a:cxnLst/>
            <a:rect l="l" t="t" r="r" b="b"/>
            <a:pathLst>
              <a:path w="18956" h="17942" extrusionOk="0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grpSp>
        <p:nvGrpSpPr>
          <p:cNvPr id="7787" name="Google Shape;7787;p77"/>
          <p:cNvGrpSpPr/>
          <p:nvPr/>
        </p:nvGrpSpPr>
        <p:grpSpPr>
          <a:xfrm>
            <a:off x="4481115" y="4718420"/>
            <a:ext cx="389437" cy="452337"/>
            <a:chOff x="4492800" y="2027925"/>
            <a:chExt cx="414825" cy="481825"/>
          </a:xfrm>
          <a:solidFill>
            <a:srgbClr val="893BC3"/>
          </a:solidFill>
        </p:grpSpPr>
        <p:sp>
          <p:nvSpPr>
            <p:cNvPr id="7788" name="Google Shape;7788;p77"/>
            <p:cNvSpPr/>
            <p:nvPr/>
          </p:nvSpPr>
          <p:spPr>
            <a:xfrm>
              <a:off x="4492800" y="2027925"/>
              <a:ext cx="54600" cy="481825"/>
            </a:xfrm>
            <a:custGeom>
              <a:avLst/>
              <a:gdLst/>
              <a:ahLst/>
              <a:cxnLst/>
              <a:rect l="l" t="t" r="r" b="b"/>
              <a:pathLst>
                <a:path w="2184" h="19273" extrusionOk="0">
                  <a:moveTo>
                    <a:pt x="912" y="1"/>
                  </a:moveTo>
                  <a:cubicBezTo>
                    <a:pt x="407" y="1"/>
                    <a:pt x="0" y="407"/>
                    <a:pt x="0" y="913"/>
                  </a:cubicBezTo>
                  <a:lnTo>
                    <a:pt x="0" y="18360"/>
                  </a:lnTo>
                  <a:cubicBezTo>
                    <a:pt x="0" y="18866"/>
                    <a:pt x="407" y="19273"/>
                    <a:pt x="912" y="19273"/>
                  </a:cubicBezTo>
                  <a:lnTo>
                    <a:pt x="1271" y="19273"/>
                  </a:lnTo>
                  <a:cubicBezTo>
                    <a:pt x="1777" y="19273"/>
                    <a:pt x="2183" y="18866"/>
                    <a:pt x="2183" y="18360"/>
                  </a:cubicBezTo>
                  <a:lnTo>
                    <a:pt x="2183" y="913"/>
                  </a:lnTo>
                  <a:cubicBezTo>
                    <a:pt x="2183" y="407"/>
                    <a:pt x="1777" y="1"/>
                    <a:pt x="1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89" name="Google Shape;7789;p77"/>
            <p:cNvSpPr/>
            <p:nvPr/>
          </p:nvSpPr>
          <p:spPr>
            <a:xfrm>
              <a:off x="4575600" y="2051425"/>
              <a:ext cx="332025" cy="262450"/>
            </a:xfrm>
            <a:custGeom>
              <a:avLst/>
              <a:gdLst/>
              <a:ahLst/>
              <a:cxnLst/>
              <a:rect l="l" t="t" r="r" b="b"/>
              <a:pathLst>
                <a:path w="13281" h="10498" extrusionOk="0">
                  <a:moveTo>
                    <a:pt x="0" y="0"/>
                  </a:moveTo>
                  <a:lnTo>
                    <a:pt x="0" y="10497"/>
                  </a:lnTo>
                  <a:lnTo>
                    <a:pt x="12485" y="10497"/>
                  </a:lnTo>
                  <a:cubicBezTo>
                    <a:pt x="13006" y="10494"/>
                    <a:pt x="13280" y="9874"/>
                    <a:pt x="12925" y="9488"/>
                  </a:cubicBezTo>
                  <a:lnTo>
                    <a:pt x="9010" y="5249"/>
                  </a:lnTo>
                  <a:lnTo>
                    <a:pt x="12925" y="1006"/>
                  </a:lnTo>
                  <a:cubicBezTo>
                    <a:pt x="13280" y="620"/>
                    <a:pt x="13006" y="0"/>
                    <a:pt x="124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90" name="Google Shape;7790;p77"/>
          <p:cNvGrpSpPr/>
          <p:nvPr/>
        </p:nvGrpSpPr>
        <p:grpSpPr>
          <a:xfrm>
            <a:off x="5013237" y="4718408"/>
            <a:ext cx="452267" cy="452361"/>
            <a:chOff x="5049725" y="2027900"/>
            <a:chExt cx="481750" cy="481850"/>
          </a:xfrm>
          <a:solidFill>
            <a:srgbClr val="893BC3"/>
          </a:solidFill>
        </p:grpSpPr>
        <p:sp>
          <p:nvSpPr>
            <p:cNvPr id="7791" name="Google Shape;7791;p77"/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92" name="Google Shape;7792;p77"/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93" name="Google Shape;7793;p77"/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94" name="Google Shape;7794;p77"/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95" name="Google Shape;7795;p77"/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96" name="Google Shape;7796;p77"/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97" name="Google Shape;7797;p77"/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798" name="Google Shape;7798;p77"/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799" name="Google Shape;7799;p77"/>
          <p:cNvGrpSpPr/>
          <p:nvPr/>
        </p:nvGrpSpPr>
        <p:grpSpPr>
          <a:xfrm>
            <a:off x="5644699" y="4718525"/>
            <a:ext cx="293187" cy="452127"/>
            <a:chOff x="5726350" y="2028150"/>
            <a:chExt cx="312300" cy="481600"/>
          </a:xfrm>
          <a:solidFill>
            <a:srgbClr val="893BC3"/>
          </a:solidFill>
        </p:grpSpPr>
        <p:sp>
          <p:nvSpPr>
            <p:cNvPr id="7800" name="Google Shape;7800;p77"/>
            <p:cNvSpPr/>
            <p:nvPr/>
          </p:nvSpPr>
          <p:spPr>
            <a:xfrm>
              <a:off x="5756075" y="2028150"/>
              <a:ext cx="252825" cy="83275"/>
            </a:xfrm>
            <a:custGeom>
              <a:avLst/>
              <a:gdLst/>
              <a:ahLst/>
              <a:cxnLst/>
              <a:rect l="l" t="t" r="r" b="b"/>
              <a:pathLst>
                <a:path w="10113" h="3331" extrusionOk="0">
                  <a:moveTo>
                    <a:pt x="1639" y="1"/>
                  </a:moveTo>
                  <a:cubicBezTo>
                    <a:pt x="730" y="13"/>
                    <a:pt x="1" y="753"/>
                    <a:pt x="1" y="1666"/>
                  </a:cubicBezTo>
                  <a:cubicBezTo>
                    <a:pt x="1" y="2575"/>
                    <a:pt x="730" y="3316"/>
                    <a:pt x="1639" y="3331"/>
                  </a:cubicBezTo>
                  <a:lnTo>
                    <a:pt x="8474" y="3331"/>
                  </a:lnTo>
                  <a:cubicBezTo>
                    <a:pt x="9384" y="3316"/>
                    <a:pt x="10113" y="2575"/>
                    <a:pt x="10113" y="1666"/>
                  </a:cubicBezTo>
                  <a:cubicBezTo>
                    <a:pt x="10113" y="753"/>
                    <a:pt x="9384" y="13"/>
                    <a:pt x="8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01" name="Google Shape;7801;p77"/>
            <p:cNvSpPr/>
            <p:nvPr/>
          </p:nvSpPr>
          <p:spPr>
            <a:xfrm>
              <a:off x="5726350" y="2139650"/>
              <a:ext cx="312300" cy="224425"/>
            </a:xfrm>
            <a:custGeom>
              <a:avLst/>
              <a:gdLst/>
              <a:ahLst/>
              <a:cxnLst/>
              <a:rect l="l" t="t" r="r" b="b"/>
              <a:pathLst>
                <a:path w="12492" h="8977" extrusionOk="0">
                  <a:moveTo>
                    <a:pt x="2822" y="0"/>
                  </a:moveTo>
                  <a:lnTo>
                    <a:pt x="2822" y="4800"/>
                  </a:lnTo>
                  <a:cubicBezTo>
                    <a:pt x="1527" y="5589"/>
                    <a:pt x="542" y="6797"/>
                    <a:pt x="36" y="8224"/>
                  </a:cubicBezTo>
                  <a:lnTo>
                    <a:pt x="30" y="8233"/>
                  </a:lnTo>
                  <a:cubicBezTo>
                    <a:pt x="27" y="8242"/>
                    <a:pt x="24" y="8254"/>
                    <a:pt x="21" y="8266"/>
                  </a:cubicBezTo>
                  <a:cubicBezTo>
                    <a:pt x="18" y="8278"/>
                    <a:pt x="15" y="8281"/>
                    <a:pt x="15" y="8287"/>
                  </a:cubicBezTo>
                  <a:cubicBezTo>
                    <a:pt x="12" y="8296"/>
                    <a:pt x="9" y="8308"/>
                    <a:pt x="9" y="8317"/>
                  </a:cubicBezTo>
                  <a:cubicBezTo>
                    <a:pt x="6" y="8326"/>
                    <a:pt x="6" y="8335"/>
                    <a:pt x="3" y="8347"/>
                  </a:cubicBezTo>
                  <a:cubicBezTo>
                    <a:pt x="3" y="8356"/>
                    <a:pt x="3" y="8362"/>
                    <a:pt x="3" y="8368"/>
                  </a:cubicBezTo>
                  <a:cubicBezTo>
                    <a:pt x="0" y="8378"/>
                    <a:pt x="3" y="8393"/>
                    <a:pt x="3" y="8405"/>
                  </a:cubicBezTo>
                  <a:cubicBezTo>
                    <a:pt x="3" y="8408"/>
                    <a:pt x="3" y="8411"/>
                    <a:pt x="3" y="8414"/>
                  </a:cubicBezTo>
                  <a:lnTo>
                    <a:pt x="3" y="8426"/>
                  </a:lnTo>
                  <a:cubicBezTo>
                    <a:pt x="3" y="8438"/>
                    <a:pt x="3" y="8450"/>
                    <a:pt x="3" y="8462"/>
                  </a:cubicBezTo>
                  <a:lnTo>
                    <a:pt x="6" y="8483"/>
                  </a:lnTo>
                  <a:cubicBezTo>
                    <a:pt x="6" y="8495"/>
                    <a:pt x="9" y="8504"/>
                    <a:pt x="12" y="8513"/>
                  </a:cubicBezTo>
                  <a:cubicBezTo>
                    <a:pt x="12" y="8525"/>
                    <a:pt x="15" y="8531"/>
                    <a:pt x="15" y="8540"/>
                  </a:cubicBezTo>
                  <a:cubicBezTo>
                    <a:pt x="18" y="8549"/>
                    <a:pt x="21" y="8558"/>
                    <a:pt x="21" y="8564"/>
                  </a:cubicBezTo>
                  <a:cubicBezTo>
                    <a:pt x="24" y="8573"/>
                    <a:pt x="27" y="8585"/>
                    <a:pt x="33" y="8594"/>
                  </a:cubicBezTo>
                  <a:cubicBezTo>
                    <a:pt x="36" y="8606"/>
                    <a:pt x="36" y="8609"/>
                    <a:pt x="40" y="8615"/>
                  </a:cubicBezTo>
                  <a:cubicBezTo>
                    <a:pt x="43" y="8624"/>
                    <a:pt x="49" y="8636"/>
                    <a:pt x="52" y="8646"/>
                  </a:cubicBezTo>
                  <a:cubicBezTo>
                    <a:pt x="58" y="8658"/>
                    <a:pt x="58" y="8661"/>
                    <a:pt x="61" y="8667"/>
                  </a:cubicBezTo>
                  <a:cubicBezTo>
                    <a:pt x="67" y="8673"/>
                    <a:pt x="73" y="8685"/>
                    <a:pt x="76" y="8694"/>
                  </a:cubicBezTo>
                  <a:cubicBezTo>
                    <a:pt x="82" y="8703"/>
                    <a:pt x="85" y="8709"/>
                    <a:pt x="88" y="8715"/>
                  </a:cubicBezTo>
                  <a:cubicBezTo>
                    <a:pt x="94" y="8721"/>
                    <a:pt x="100" y="8730"/>
                    <a:pt x="106" y="8739"/>
                  </a:cubicBezTo>
                  <a:cubicBezTo>
                    <a:pt x="112" y="8748"/>
                    <a:pt x="115" y="8754"/>
                    <a:pt x="121" y="8760"/>
                  </a:cubicBezTo>
                  <a:cubicBezTo>
                    <a:pt x="127" y="8769"/>
                    <a:pt x="133" y="8775"/>
                    <a:pt x="139" y="8781"/>
                  </a:cubicBezTo>
                  <a:cubicBezTo>
                    <a:pt x="145" y="8787"/>
                    <a:pt x="151" y="8796"/>
                    <a:pt x="157" y="8802"/>
                  </a:cubicBezTo>
                  <a:lnTo>
                    <a:pt x="175" y="8820"/>
                  </a:lnTo>
                  <a:cubicBezTo>
                    <a:pt x="181" y="8826"/>
                    <a:pt x="190" y="8832"/>
                    <a:pt x="196" y="8841"/>
                  </a:cubicBezTo>
                  <a:lnTo>
                    <a:pt x="217" y="8856"/>
                  </a:lnTo>
                  <a:lnTo>
                    <a:pt x="238" y="8874"/>
                  </a:lnTo>
                  <a:lnTo>
                    <a:pt x="262" y="8889"/>
                  </a:lnTo>
                  <a:lnTo>
                    <a:pt x="283" y="8901"/>
                  </a:lnTo>
                  <a:lnTo>
                    <a:pt x="314" y="8917"/>
                  </a:lnTo>
                  <a:cubicBezTo>
                    <a:pt x="320" y="8920"/>
                    <a:pt x="326" y="8923"/>
                    <a:pt x="332" y="8926"/>
                  </a:cubicBezTo>
                  <a:cubicBezTo>
                    <a:pt x="341" y="8929"/>
                    <a:pt x="356" y="8938"/>
                    <a:pt x="368" y="8941"/>
                  </a:cubicBezTo>
                  <a:lnTo>
                    <a:pt x="377" y="8947"/>
                  </a:lnTo>
                  <a:lnTo>
                    <a:pt x="386" y="8947"/>
                  </a:lnTo>
                  <a:lnTo>
                    <a:pt x="413" y="8956"/>
                  </a:lnTo>
                  <a:lnTo>
                    <a:pt x="437" y="8962"/>
                  </a:lnTo>
                  <a:lnTo>
                    <a:pt x="461" y="8968"/>
                  </a:lnTo>
                  <a:cubicBezTo>
                    <a:pt x="473" y="8971"/>
                    <a:pt x="485" y="8971"/>
                    <a:pt x="497" y="8974"/>
                  </a:cubicBezTo>
                  <a:lnTo>
                    <a:pt x="512" y="8977"/>
                  </a:lnTo>
                  <a:lnTo>
                    <a:pt x="11928" y="8977"/>
                  </a:lnTo>
                  <a:cubicBezTo>
                    <a:pt x="11946" y="8977"/>
                    <a:pt x="11967" y="8977"/>
                    <a:pt x="11985" y="8974"/>
                  </a:cubicBezTo>
                  <a:lnTo>
                    <a:pt x="11991" y="8974"/>
                  </a:lnTo>
                  <a:cubicBezTo>
                    <a:pt x="12006" y="8974"/>
                    <a:pt x="12021" y="8971"/>
                    <a:pt x="12033" y="8968"/>
                  </a:cubicBezTo>
                  <a:lnTo>
                    <a:pt x="12051" y="8965"/>
                  </a:lnTo>
                  <a:cubicBezTo>
                    <a:pt x="12063" y="8962"/>
                    <a:pt x="12072" y="8959"/>
                    <a:pt x="12085" y="8956"/>
                  </a:cubicBezTo>
                  <a:lnTo>
                    <a:pt x="12106" y="8950"/>
                  </a:lnTo>
                  <a:lnTo>
                    <a:pt x="12118" y="8947"/>
                  </a:lnTo>
                  <a:lnTo>
                    <a:pt x="12130" y="8941"/>
                  </a:lnTo>
                  <a:lnTo>
                    <a:pt x="12160" y="8929"/>
                  </a:lnTo>
                  <a:lnTo>
                    <a:pt x="12184" y="8917"/>
                  </a:lnTo>
                  <a:cubicBezTo>
                    <a:pt x="12193" y="8914"/>
                    <a:pt x="12199" y="8907"/>
                    <a:pt x="12208" y="8904"/>
                  </a:cubicBezTo>
                  <a:cubicBezTo>
                    <a:pt x="12214" y="8898"/>
                    <a:pt x="12226" y="8892"/>
                    <a:pt x="12235" y="8889"/>
                  </a:cubicBezTo>
                  <a:lnTo>
                    <a:pt x="12253" y="8877"/>
                  </a:lnTo>
                  <a:cubicBezTo>
                    <a:pt x="12262" y="8868"/>
                    <a:pt x="12271" y="8862"/>
                    <a:pt x="12280" y="8856"/>
                  </a:cubicBezTo>
                  <a:lnTo>
                    <a:pt x="12295" y="8844"/>
                  </a:lnTo>
                  <a:cubicBezTo>
                    <a:pt x="12304" y="8835"/>
                    <a:pt x="12313" y="8826"/>
                    <a:pt x="12319" y="8820"/>
                  </a:cubicBezTo>
                  <a:lnTo>
                    <a:pt x="12334" y="8805"/>
                  </a:lnTo>
                  <a:cubicBezTo>
                    <a:pt x="12343" y="8796"/>
                    <a:pt x="12349" y="8790"/>
                    <a:pt x="12359" y="8781"/>
                  </a:cubicBezTo>
                  <a:lnTo>
                    <a:pt x="12371" y="8763"/>
                  </a:lnTo>
                  <a:lnTo>
                    <a:pt x="12389" y="8739"/>
                  </a:lnTo>
                  <a:lnTo>
                    <a:pt x="12404" y="8718"/>
                  </a:lnTo>
                  <a:cubicBezTo>
                    <a:pt x="12410" y="8709"/>
                    <a:pt x="12413" y="8703"/>
                    <a:pt x="12419" y="8694"/>
                  </a:cubicBezTo>
                  <a:cubicBezTo>
                    <a:pt x="12422" y="8688"/>
                    <a:pt x="12428" y="8679"/>
                    <a:pt x="12431" y="8670"/>
                  </a:cubicBezTo>
                  <a:cubicBezTo>
                    <a:pt x="12437" y="8661"/>
                    <a:pt x="12440" y="8655"/>
                    <a:pt x="12443" y="8646"/>
                  </a:cubicBezTo>
                  <a:cubicBezTo>
                    <a:pt x="12446" y="8639"/>
                    <a:pt x="12449" y="8627"/>
                    <a:pt x="12455" y="8618"/>
                  </a:cubicBezTo>
                  <a:cubicBezTo>
                    <a:pt x="12458" y="8609"/>
                    <a:pt x="12461" y="8603"/>
                    <a:pt x="12461" y="8594"/>
                  </a:cubicBezTo>
                  <a:cubicBezTo>
                    <a:pt x="12464" y="8588"/>
                    <a:pt x="12467" y="8576"/>
                    <a:pt x="12470" y="8567"/>
                  </a:cubicBezTo>
                  <a:cubicBezTo>
                    <a:pt x="12473" y="8558"/>
                    <a:pt x="12476" y="8549"/>
                    <a:pt x="12479" y="8540"/>
                  </a:cubicBezTo>
                  <a:cubicBezTo>
                    <a:pt x="12479" y="8534"/>
                    <a:pt x="12482" y="8525"/>
                    <a:pt x="12482" y="8516"/>
                  </a:cubicBezTo>
                  <a:cubicBezTo>
                    <a:pt x="12485" y="8507"/>
                    <a:pt x="12485" y="8495"/>
                    <a:pt x="12488" y="8486"/>
                  </a:cubicBezTo>
                  <a:lnTo>
                    <a:pt x="12491" y="8462"/>
                  </a:lnTo>
                  <a:cubicBezTo>
                    <a:pt x="12491" y="8450"/>
                    <a:pt x="12491" y="8438"/>
                    <a:pt x="12491" y="8426"/>
                  </a:cubicBezTo>
                  <a:lnTo>
                    <a:pt x="12491" y="8414"/>
                  </a:lnTo>
                  <a:cubicBezTo>
                    <a:pt x="12491" y="8411"/>
                    <a:pt x="12491" y="8408"/>
                    <a:pt x="12491" y="8405"/>
                  </a:cubicBezTo>
                  <a:lnTo>
                    <a:pt x="12491" y="8371"/>
                  </a:lnTo>
                  <a:cubicBezTo>
                    <a:pt x="12491" y="8359"/>
                    <a:pt x="12491" y="8356"/>
                    <a:pt x="12491" y="8347"/>
                  </a:cubicBezTo>
                  <a:cubicBezTo>
                    <a:pt x="12488" y="8338"/>
                    <a:pt x="12488" y="8329"/>
                    <a:pt x="12485" y="8317"/>
                  </a:cubicBezTo>
                  <a:cubicBezTo>
                    <a:pt x="12482" y="8308"/>
                    <a:pt x="12482" y="8299"/>
                    <a:pt x="12479" y="8290"/>
                  </a:cubicBezTo>
                  <a:cubicBezTo>
                    <a:pt x="12476" y="8278"/>
                    <a:pt x="12476" y="8275"/>
                    <a:pt x="12473" y="8266"/>
                  </a:cubicBezTo>
                  <a:cubicBezTo>
                    <a:pt x="12473" y="8260"/>
                    <a:pt x="12467" y="8245"/>
                    <a:pt x="12464" y="8233"/>
                  </a:cubicBezTo>
                  <a:lnTo>
                    <a:pt x="12461" y="8224"/>
                  </a:lnTo>
                  <a:cubicBezTo>
                    <a:pt x="11955" y="6797"/>
                    <a:pt x="10970" y="5589"/>
                    <a:pt x="9676" y="4803"/>
                  </a:cubicBezTo>
                  <a:lnTo>
                    <a:pt x="96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02" name="Google Shape;7802;p77"/>
            <p:cNvSpPr/>
            <p:nvPr/>
          </p:nvSpPr>
          <p:spPr>
            <a:xfrm>
              <a:off x="5842500" y="2392350"/>
              <a:ext cx="79975" cy="117400"/>
            </a:xfrm>
            <a:custGeom>
              <a:avLst/>
              <a:gdLst/>
              <a:ahLst/>
              <a:cxnLst/>
              <a:rect l="l" t="t" r="r" b="b"/>
              <a:pathLst>
                <a:path w="3199" h="4696" extrusionOk="0">
                  <a:moveTo>
                    <a:pt x="4" y="1"/>
                  </a:moveTo>
                  <a:lnTo>
                    <a:pt x="4" y="1651"/>
                  </a:lnTo>
                  <a:cubicBezTo>
                    <a:pt x="1" y="2591"/>
                    <a:pt x="287" y="3509"/>
                    <a:pt x="820" y="4283"/>
                  </a:cubicBezTo>
                  <a:cubicBezTo>
                    <a:pt x="994" y="4542"/>
                    <a:pt x="1287" y="4696"/>
                    <a:pt x="1600" y="4696"/>
                  </a:cubicBezTo>
                  <a:cubicBezTo>
                    <a:pt x="1913" y="4696"/>
                    <a:pt x="2205" y="4542"/>
                    <a:pt x="2380" y="4283"/>
                  </a:cubicBezTo>
                  <a:cubicBezTo>
                    <a:pt x="2913" y="3509"/>
                    <a:pt x="3199" y="2591"/>
                    <a:pt x="3196" y="1651"/>
                  </a:cubicBezTo>
                  <a:lnTo>
                    <a:pt x="31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03" name="Google Shape;7803;p77"/>
          <p:cNvGrpSpPr/>
          <p:nvPr/>
        </p:nvGrpSpPr>
        <p:grpSpPr>
          <a:xfrm>
            <a:off x="6124954" y="4722668"/>
            <a:ext cx="443841" cy="443841"/>
            <a:chOff x="6239925" y="2032450"/>
            <a:chExt cx="472775" cy="472775"/>
          </a:xfrm>
          <a:solidFill>
            <a:srgbClr val="893BC3"/>
          </a:solidFill>
        </p:grpSpPr>
        <p:sp>
          <p:nvSpPr>
            <p:cNvPr id="7804" name="Google Shape;7804;p77"/>
            <p:cNvSpPr/>
            <p:nvPr/>
          </p:nvSpPr>
          <p:spPr>
            <a:xfrm>
              <a:off x="6239925" y="2032450"/>
              <a:ext cx="472775" cy="472775"/>
            </a:xfrm>
            <a:custGeom>
              <a:avLst/>
              <a:gdLst/>
              <a:ahLst/>
              <a:cxnLst/>
              <a:rect l="l" t="t" r="r" b="b"/>
              <a:pathLst>
                <a:path w="18911" h="18911" extrusionOk="0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05" name="Google Shape;7805;p77"/>
            <p:cNvSpPr/>
            <p:nvPr/>
          </p:nvSpPr>
          <p:spPr>
            <a:xfrm>
              <a:off x="6329800" y="2122325"/>
              <a:ext cx="292950" cy="293025"/>
            </a:xfrm>
            <a:custGeom>
              <a:avLst/>
              <a:gdLst/>
              <a:ahLst/>
              <a:cxnLst/>
              <a:rect l="l" t="t" r="r" b="b"/>
              <a:pathLst>
                <a:path w="11718" h="11721" extrusionOk="0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06" name="Google Shape;7806;p77"/>
          <p:cNvGrpSpPr/>
          <p:nvPr/>
        </p:nvGrpSpPr>
        <p:grpSpPr>
          <a:xfrm>
            <a:off x="6723743" y="3152124"/>
            <a:ext cx="446188" cy="247233"/>
            <a:chOff x="903075" y="2730000"/>
            <a:chExt cx="475275" cy="263350"/>
          </a:xfrm>
          <a:solidFill>
            <a:srgbClr val="893BC3"/>
          </a:solidFill>
        </p:grpSpPr>
        <p:sp>
          <p:nvSpPr>
            <p:cNvPr id="7807" name="Google Shape;7807;p77"/>
            <p:cNvSpPr/>
            <p:nvPr/>
          </p:nvSpPr>
          <p:spPr>
            <a:xfrm>
              <a:off x="986725" y="2807325"/>
              <a:ext cx="308000" cy="108800"/>
            </a:xfrm>
            <a:custGeom>
              <a:avLst/>
              <a:gdLst/>
              <a:ahLst/>
              <a:cxnLst/>
              <a:rect l="l" t="t" r="r" b="b"/>
              <a:pathLst>
                <a:path w="12320" h="4352" extrusionOk="0">
                  <a:moveTo>
                    <a:pt x="6161" y="482"/>
                  </a:moveTo>
                  <a:cubicBezTo>
                    <a:pt x="6845" y="482"/>
                    <a:pt x="7462" y="894"/>
                    <a:pt x="7724" y="1527"/>
                  </a:cubicBezTo>
                  <a:cubicBezTo>
                    <a:pt x="7986" y="2159"/>
                    <a:pt x="7838" y="2888"/>
                    <a:pt x="7357" y="3370"/>
                  </a:cubicBezTo>
                  <a:cubicBezTo>
                    <a:pt x="7032" y="3694"/>
                    <a:pt x="6599" y="3866"/>
                    <a:pt x="6158" y="3866"/>
                  </a:cubicBezTo>
                  <a:cubicBezTo>
                    <a:pt x="5940" y="3866"/>
                    <a:pt x="5720" y="3824"/>
                    <a:pt x="5511" y="3737"/>
                  </a:cubicBezTo>
                  <a:cubicBezTo>
                    <a:pt x="4881" y="3475"/>
                    <a:pt x="4469" y="2858"/>
                    <a:pt x="4469" y="2174"/>
                  </a:cubicBezTo>
                  <a:cubicBezTo>
                    <a:pt x="4469" y="1241"/>
                    <a:pt x="5225" y="482"/>
                    <a:pt x="6161" y="482"/>
                  </a:cubicBezTo>
                  <a:close/>
                  <a:moveTo>
                    <a:pt x="1418" y="0"/>
                  </a:moveTo>
                  <a:cubicBezTo>
                    <a:pt x="1220" y="684"/>
                    <a:pt x="684" y="1220"/>
                    <a:pt x="0" y="1415"/>
                  </a:cubicBezTo>
                  <a:lnTo>
                    <a:pt x="0" y="2933"/>
                  </a:lnTo>
                  <a:cubicBezTo>
                    <a:pt x="684" y="3129"/>
                    <a:pt x="1220" y="3665"/>
                    <a:pt x="1418" y="4351"/>
                  </a:cubicBezTo>
                  <a:lnTo>
                    <a:pt x="10904" y="4351"/>
                  </a:lnTo>
                  <a:cubicBezTo>
                    <a:pt x="11100" y="3665"/>
                    <a:pt x="11636" y="3129"/>
                    <a:pt x="12319" y="2933"/>
                  </a:cubicBezTo>
                  <a:lnTo>
                    <a:pt x="12319" y="1415"/>
                  </a:lnTo>
                  <a:cubicBezTo>
                    <a:pt x="11636" y="1220"/>
                    <a:pt x="11100" y="684"/>
                    <a:pt x="109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08" name="Google Shape;7808;p77"/>
            <p:cNvSpPr/>
            <p:nvPr/>
          </p:nvSpPr>
          <p:spPr>
            <a:xfrm>
              <a:off x="1126675" y="2847600"/>
              <a:ext cx="28100" cy="28175"/>
            </a:xfrm>
            <a:custGeom>
              <a:avLst/>
              <a:gdLst/>
              <a:ahLst/>
              <a:cxnLst/>
              <a:rect l="l" t="t" r="r" b="b"/>
              <a:pathLst>
                <a:path w="1124" h="1127" extrusionOk="0">
                  <a:moveTo>
                    <a:pt x="563" y="0"/>
                  </a:moveTo>
                  <a:cubicBezTo>
                    <a:pt x="250" y="0"/>
                    <a:pt x="0" y="253"/>
                    <a:pt x="0" y="563"/>
                  </a:cubicBezTo>
                  <a:cubicBezTo>
                    <a:pt x="0" y="873"/>
                    <a:pt x="250" y="1126"/>
                    <a:pt x="563" y="1126"/>
                  </a:cubicBezTo>
                  <a:cubicBezTo>
                    <a:pt x="873" y="1126"/>
                    <a:pt x="1123" y="873"/>
                    <a:pt x="1123" y="563"/>
                  </a:cubicBezTo>
                  <a:cubicBezTo>
                    <a:pt x="1123" y="253"/>
                    <a:pt x="873" y="0"/>
                    <a:pt x="5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09" name="Google Shape;7809;p77"/>
            <p:cNvSpPr/>
            <p:nvPr/>
          </p:nvSpPr>
          <p:spPr>
            <a:xfrm>
              <a:off x="903075" y="2730000"/>
              <a:ext cx="475275" cy="263350"/>
            </a:xfrm>
            <a:custGeom>
              <a:avLst/>
              <a:gdLst/>
              <a:ahLst/>
              <a:cxnLst/>
              <a:rect l="l" t="t" r="r" b="b"/>
              <a:pathLst>
                <a:path w="19011" h="10534" extrusionOk="0">
                  <a:moveTo>
                    <a:pt x="14735" y="1964"/>
                  </a:moveTo>
                  <a:cubicBezTo>
                    <a:pt x="15045" y="1964"/>
                    <a:pt x="15298" y="2217"/>
                    <a:pt x="15298" y="2530"/>
                  </a:cubicBezTo>
                  <a:cubicBezTo>
                    <a:pt x="15298" y="3042"/>
                    <a:pt x="15716" y="3460"/>
                    <a:pt x="16231" y="3460"/>
                  </a:cubicBezTo>
                  <a:cubicBezTo>
                    <a:pt x="16541" y="3460"/>
                    <a:pt x="16794" y="3713"/>
                    <a:pt x="16794" y="4026"/>
                  </a:cubicBezTo>
                  <a:lnTo>
                    <a:pt x="16794" y="6511"/>
                  </a:lnTo>
                  <a:cubicBezTo>
                    <a:pt x="16794" y="6821"/>
                    <a:pt x="16541" y="7074"/>
                    <a:pt x="16231" y="7074"/>
                  </a:cubicBezTo>
                  <a:cubicBezTo>
                    <a:pt x="15716" y="7074"/>
                    <a:pt x="15298" y="7492"/>
                    <a:pt x="15298" y="8007"/>
                  </a:cubicBezTo>
                  <a:cubicBezTo>
                    <a:pt x="15298" y="8318"/>
                    <a:pt x="15045" y="8570"/>
                    <a:pt x="14735" y="8570"/>
                  </a:cubicBezTo>
                  <a:lnTo>
                    <a:pt x="4277" y="8570"/>
                  </a:lnTo>
                  <a:cubicBezTo>
                    <a:pt x="3966" y="8570"/>
                    <a:pt x="3714" y="8318"/>
                    <a:pt x="3714" y="8007"/>
                  </a:cubicBezTo>
                  <a:cubicBezTo>
                    <a:pt x="3714" y="7492"/>
                    <a:pt x="3295" y="7074"/>
                    <a:pt x="2783" y="7074"/>
                  </a:cubicBezTo>
                  <a:cubicBezTo>
                    <a:pt x="2470" y="7074"/>
                    <a:pt x="2217" y="6821"/>
                    <a:pt x="2217" y="6511"/>
                  </a:cubicBezTo>
                  <a:lnTo>
                    <a:pt x="2217" y="4026"/>
                  </a:lnTo>
                  <a:cubicBezTo>
                    <a:pt x="2217" y="3713"/>
                    <a:pt x="2470" y="3460"/>
                    <a:pt x="2783" y="3460"/>
                  </a:cubicBezTo>
                  <a:cubicBezTo>
                    <a:pt x="3295" y="3460"/>
                    <a:pt x="3714" y="3042"/>
                    <a:pt x="3714" y="2530"/>
                  </a:cubicBezTo>
                  <a:cubicBezTo>
                    <a:pt x="3714" y="2217"/>
                    <a:pt x="3966" y="1964"/>
                    <a:pt x="4277" y="1964"/>
                  </a:cubicBezTo>
                  <a:close/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lnTo>
                    <a:pt x="1" y="9968"/>
                  </a:lnTo>
                  <a:cubicBezTo>
                    <a:pt x="1" y="10281"/>
                    <a:pt x="254" y="10534"/>
                    <a:pt x="567" y="10534"/>
                  </a:cubicBezTo>
                  <a:lnTo>
                    <a:pt x="18445" y="10534"/>
                  </a:lnTo>
                  <a:cubicBezTo>
                    <a:pt x="18758" y="10534"/>
                    <a:pt x="19011" y="10281"/>
                    <a:pt x="19011" y="9968"/>
                  </a:cubicBezTo>
                  <a:lnTo>
                    <a:pt x="19011" y="567"/>
                  </a:lnTo>
                  <a:cubicBezTo>
                    <a:pt x="19011" y="253"/>
                    <a:pt x="18758" y="0"/>
                    <a:pt x="184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10" name="Google Shape;7810;p77"/>
          <p:cNvGrpSpPr/>
          <p:nvPr/>
        </p:nvGrpSpPr>
        <p:grpSpPr>
          <a:xfrm>
            <a:off x="1662932" y="4718420"/>
            <a:ext cx="452337" cy="452337"/>
            <a:chOff x="1492675" y="2027925"/>
            <a:chExt cx="481825" cy="481825"/>
          </a:xfrm>
          <a:solidFill>
            <a:srgbClr val="893BC3"/>
          </a:solidFill>
        </p:grpSpPr>
        <p:sp>
          <p:nvSpPr>
            <p:cNvPr id="7811" name="Google Shape;7811;p77"/>
            <p:cNvSpPr/>
            <p:nvPr/>
          </p:nvSpPr>
          <p:spPr>
            <a:xfrm>
              <a:off x="1719425" y="21700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12" name="Google Shape;7812;p77"/>
            <p:cNvSpPr/>
            <p:nvPr/>
          </p:nvSpPr>
          <p:spPr>
            <a:xfrm>
              <a:off x="183235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13" name="Google Shape;7813;p77"/>
            <p:cNvSpPr/>
            <p:nvPr/>
          </p:nvSpPr>
          <p:spPr>
            <a:xfrm>
              <a:off x="160650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14" name="Google Shape;7814;p77"/>
            <p:cNvSpPr/>
            <p:nvPr/>
          </p:nvSpPr>
          <p:spPr>
            <a:xfrm>
              <a:off x="1492675" y="2425025"/>
              <a:ext cx="481825" cy="84725"/>
            </a:xfrm>
            <a:custGeom>
              <a:avLst/>
              <a:gdLst/>
              <a:ahLst/>
              <a:cxnLst/>
              <a:rect l="l" t="t" r="r" b="b"/>
              <a:pathLst>
                <a:path w="19273" h="3389" extrusionOk="0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15" name="Google Shape;7815;p77"/>
            <p:cNvSpPr/>
            <p:nvPr/>
          </p:nvSpPr>
          <p:spPr>
            <a:xfrm>
              <a:off x="1492675" y="2027925"/>
              <a:ext cx="481825" cy="368000"/>
            </a:xfrm>
            <a:custGeom>
              <a:avLst/>
              <a:gdLst/>
              <a:ahLst/>
              <a:cxnLst/>
              <a:rect l="l" t="t" r="r" b="b"/>
              <a:pathLst>
                <a:path w="19273" h="14720" extrusionOk="0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16" name="Google Shape;7816;p77"/>
          <p:cNvGrpSpPr/>
          <p:nvPr/>
        </p:nvGrpSpPr>
        <p:grpSpPr>
          <a:xfrm>
            <a:off x="7298101" y="3049572"/>
            <a:ext cx="452337" cy="452337"/>
            <a:chOff x="1492675" y="2620775"/>
            <a:chExt cx="481825" cy="481825"/>
          </a:xfrm>
          <a:solidFill>
            <a:srgbClr val="893BC3"/>
          </a:solidFill>
        </p:grpSpPr>
        <p:sp>
          <p:nvSpPr>
            <p:cNvPr id="7817" name="Google Shape;7817;p77"/>
            <p:cNvSpPr/>
            <p:nvPr/>
          </p:nvSpPr>
          <p:spPr>
            <a:xfrm>
              <a:off x="1677125" y="2620775"/>
              <a:ext cx="112950" cy="113850"/>
            </a:xfrm>
            <a:custGeom>
              <a:avLst/>
              <a:gdLst/>
              <a:ahLst/>
              <a:cxnLst/>
              <a:rect l="l" t="t" r="r" b="b"/>
              <a:pathLst>
                <a:path w="4518" h="4554" extrusionOk="0">
                  <a:moveTo>
                    <a:pt x="2259" y="0"/>
                  </a:moveTo>
                  <a:cubicBezTo>
                    <a:pt x="1009" y="0"/>
                    <a:pt x="0" y="1048"/>
                    <a:pt x="0" y="2298"/>
                  </a:cubicBezTo>
                  <a:cubicBezTo>
                    <a:pt x="0" y="3544"/>
                    <a:pt x="1009" y="4553"/>
                    <a:pt x="2259" y="4553"/>
                  </a:cubicBezTo>
                  <a:cubicBezTo>
                    <a:pt x="3505" y="4553"/>
                    <a:pt x="4517" y="3544"/>
                    <a:pt x="4517" y="2298"/>
                  </a:cubicBezTo>
                  <a:cubicBezTo>
                    <a:pt x="4517" y="1048"/>
                    <a:pt x="3505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18" name="Google Shape;7818;p77"/>
            <p:cNvSpPr/>
            <p:nvPr/>
          </p:nvSpPr>
          <p:spPr>
            <a:xfrm>
              <a:off x="1492675" y="2734675"/>
              <a:ext cx="481825" cy="367925"/>
            </a:xfrm>
            <a:custGeom>
              <a:avLst/>
              <a:gdLst/>
              <a:ahLst/>
              <a:cxnLst/>
              <a:rect l="l" t="t" r="r" b="b"/>
              <a:pathLst>
                <a:path w="19273" h="14717" extrusionOk="0">
                  <a:moveTo>
                    <a:pt x="5120" y="4517"/>
                  </a:moveTo>
                  <a:cubicBezTo>
                    <a:pt x="5623" y="4517"/>
                    <a:pt x="5873" y="5122"/>
                    <a:pt x="5517" y="5481"/>
                  </a:cubicBezTo>
                  <a:cubicBezTo>
                    <a:pt x="5403" y="5595"/>
                    <a:pt x="5262" y="5647"/>
                    <a:pt x="5123" y="5647"/>
                  </a:cubicBezTo>
                  <a:cubicBezTo>
                    <a:pt x="4833" y="5647"/>
                    <a:pt x="4554" y="5421"/>
                    <a:pt x="4554" y="5080"/>
                  </a:cubicBezTo>
                  <a:cubicBezTo>
                    <a:pt x="4554" y="4767"/>
                    <a:pt x="4807" y="4517"/>
                    <a:pt x="5120" y="4517"/>
                  </a:cubicBezTo>
                  <a:close/>
                  <a:moveTo>
                    <a:pt x="3991" y="0"/>
                  </a:moveTo>
                  <a:cubicBezTo>
                    <a:pt x="3677" y="0"/>
                    <a:pt x="3425" y="250"/>
                    <a:pt x="3425" y="563"/>
                  </a:cubicBezTo>
                  <a:lnTo>
                    <a:pt x="3425" y="2572"/>
                  </a:lnTo>
                  <a:cubicBezTo>
                    <a:pt x="2455" y="3367"/>
                    <a:pt x="1750" y="4439"/>
                    <a:pt x="1401" y="5646"/>
                  </a:cubicBezTo>
                  <a:lnTo>
                    <a:pt x="564" y="5646"/>
                  </a:lnTo>
                  <a:cubicBezTo>
                    <a:pt x="251" y="5646"/>
                    <a:pt x="1" y="5896"/>
                    <a:pt x="1" y="6209"/>
                  </a:cubicBezTo>
                  <a:lnTo>
                    <a:pt x="1" y="9597"/>
                  </a:lnTo>
                  <a:cubicBezTo>
                    <a:pt x="1" y="9910"/>
                    <a:pt x="251" y="10163"/>
                    <a:pt x="564" y="10163"/>
                  </a:cubicBezTo>
                  <a:lnTo>
                    <a:pt x="1850" y="10163"/>
                  </a:lnTo>
                  <a:cubicBezTo>
                    <a:pt x="2446" y="11322"/>
                    <a:pt x="3391" y="12265"/>
                    <a:pt x="4554" y="12858"/>
                  </a:cubicBezTo>
                  <a:lnTo>
                    <a:pt x="4554" y="14153"/>
                  </a:lnTo>
                  <a:cubicBezTo>
                    <a:pt x="4554" y="14463"/>
                    <a:pt x="4807" y="14716"/>
                    <a:pt x="5120" y="14716"/>
                  </a:cubicBezTo>
                  <a:lnTo>
                    <a:pt x="7378" y="14716"/>
                  </a:lnTo>
                  <a:cubicBezTo>
                    <a:pt x="7688" y="14716"/>
                    <a:pt x="7941" y="14463"/>
                    <a:pt x="7941" y="14153"/>
                  </a:cubicBezTo>
                  <a:lnTo>
                    <a:pt x="7941" y="13551"/>
                  </a:lnTo>
                  <a:lnTo>
                    <a:pt x="11329" y="13551"/>
                  </a:lnTo>
                  <a:lnTo>
                    <a:pt x="11329" y="14153"/>
                  </a:lnTo>
                  <a:cubicBezTo>
                    <a:pt x="11329" y="14463"/>
                    <a:pt x="11582" y="14716"/>
                    <a:pt x="11895" y="14716"/>
                  </a:cubicBezTo>
                  <a:lnTo>
                    <a:pt x="14154" y="14716"/>
                  </a:lnTo>
                  <a:cubicBezTo>
                    <a:pt x="14464" y="14716"/>
                    <a:pt x="14717" y="14463"/>
                    <a:pt x="14717" y="14153"/>
                  </a:cubicBezTo>
                  <a:lnTo>
                    <a:pt x="14717" y="12864"/>
                  </a:lnTo>
                  <a:cubicBezTo>
                    <a:pt x="16647" y="11880"/>
                    <a:pt x="17945" y="9958"/>
                    <a:pt x="18107" y="7808"/>
                  </a:cubicBezTo>
                  <a:cubicBezTo>
                    <a:pt x="18800" y="7582"/>
                    <a:pt x="19270" y="6938"/>
                    <a:pt x="19273" y="6209"/>
                  </a:cubicBezTo>
                  <a:lnTo>
                    <a:pt x="19273" y="5080"/>
                  </a:lnTo>
                  <a:cubicBezTo>
                    <a:pt x="19273" y="4767"/>
                    <a:pt x="19020" y="4517"/>
                    <a:pt x="18707" y="4517"/>
                  </a:cubicBezTo>
                  <a:cubicBezTo>
                    <a:pt x="18393" y="4517"/>
                    <a:pt x="18144" y="4767"/>
                    <a:pt x="18144" y="5080"/>
                  </a:cubicBezTo>
                  <a:lnTo>
                    <a:pt x="18144" y="6209"/>
                  </a:lnTo>
                  <a:cubicBezTo>
                    <a:pt x="18141" y="6300"/>
                    <a:pt x="18116" y="6387"/>
                    <a:pt x="18074" y="6465"/>
                  </a:cubicBezTo>
                  <a:cubicBezTo>
                    <a:pt x="17647" y="3454"/>
                    <a:pt x="15021" y="1129"/>
                    <a:pt x="11895" y="1129"/>
                  </a:cubicBezTo>
                  <a:lnTo>
                    <a:pt x="7378" y="1129"/>
                  </a:lnTo>
                  <a:cubicBezTo>
                    <a:pt x="7020" y="1129"/>
                    <a:pt x="6665" y="1166"/>
                    <a:pt x="6315" y="1232"/>
                  </a:cubicBezTo>
                  <a:cubicBezTo>
                    <a:pt x="5788" y="464"/>
                    <a:pt x="4921" y="3"/>
                    <a:pt x="39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7819" name="Google Shape;7819;p77"/>
          <p:cNvSpPr/>
          <p:nvPr/>
        </p:nvSpPr>
        <p:spPr>
          <a:xfrm>
            <a:off x="7831363" y="3049460"/>
            <a:ext cx="470011" cy="452337"/>
          </a:xfrm>
          <a:custGeom>
            <a:avLst/>
            <a:gdLst/>
            <a:ahLst/>
            <a:cxnLst/>
            <a:rect l="l" t="t" r="r" b="b"/>
            <a:pathLst>
              <a:path w="20026" h="19273" extrusionOk="0">
                <a:moveTo>
                  <a:pt x="14841" y="2901"/>
                </a:moveTo>
                <a:cubicBezTo>
                  <a:pt x="15282" y="2901"/>
                  <a:pt x="15717" y="3074"/>
                  <a:pt x="16042" y="3397"/>
                </a:cubicBezTo>
                <a:cubicBezTo>
                  <a:pt x="16704" y="4059"/>
                  <a:pt x="16704" y="5131"/>
                  <a:pt x="16042" y="5794"/>
                </a:cubicBezTo>
                <a:cubicBezTo>
                  <a:pt x="15717" y="6118"/>
                  <a:pt x="15284" y="6290"/>
                  <a:pt x="14843" y="6290"/>
                </a:cubicBezTo>
                <a:cubicBezTo>
                  <a:pt x="14625" y="6290"/>
                  <a:pt x="14405" y="6248"/>
                  <a:pt x="14196" y="6161"/>
                </a:cubicBezTo>
                <a:cubicBezTo>
                  <a:pt x="13563" y="5899"/>
                  <a:pt x="13151" y="5282"/>
                  <a:pt x="13151" y="4595"/>
                </a:cubicBezTo>
                <a:cubicBezTo>
                  <a:pt x="13151" y="3912"/>
                  <a:pt x="13563" y="3294"/>
                  <a:pt x="14196" y="3029"/>
                </a:cubicBezTo>
                <a:cubicBezTo>
                  <a:pt x="14404" y="2943"/>
                  <a:pt x="14623" y="2901"/>
                  <a:pt x="14841" y="2901"/>
                </a:cubicBezTo>
                <a:close/>
                <a:moveTo>
                  <a:pt x="10859" y="4837"/>
                </a:moveTo>
                <a:cubicBezTo>
                  <a:pt x="11001" y="4837"/>
                  <a:pt x="11142" y="4890"/>
                  <a:pt x="11251" y="4996"/>
                </a:cubicBezTo>
                <a:lnTo>
                  <a:pt x="12049" y="5794"/>
                </a:lnTo>
                <a:cubicBezTo>
                  <a:pt x="12269" y="6014"/>
                  <a:pt x="12269" y="6372"/>
                  <a:pt x="12049" y="6592"/>
                </a:cubicBezTo>
                <a:cubicBezTo>
                  <a:pt x="11939" y="6702"/>
                  <a:pt x="11794" y="6757"/>
                  <a:pt x="11650" y="6757"/>
                </a:cubicBezTo>
                <a:cubicBezTo>
                  <a:pt x="11505" y="6757"/>
                  <a:pt x="11361" y="6702"/>
                  <a:pt x="11251" y="6592"/>
                </a:cubicBezTo>
                <a:lnTo>
                  <a:pt x="10453" y="5794"/>
                </a:lnTo>
                <a:cubicBezTo>
                  <a:pt x="10239" y="5571"/>
                  <a:pt x="10242" y="5219"/>
                  <a:pt x="10459" y="5002"/>
                </a:cubicBezTo>
                <a:cubicBezTo>
                  <a:pt x="10570" y="4892"/>
                  <a:pt x="10715" y="4837"/>
                  <a:pt x="10859" y="4837"/>
                </a:cubicBezTo>
                <a:close/>
                <a:moveTo>
                  <a:pt x="13255" y="7232"/>
                </a:moveTo>
                <a:cubicBezTo>
                  <a:pt x="13396" y="7232"/>
                  <a:pt x="13538" y="7284"/>
                  <a:pt x="13648" y="7390"/>
                </a:cubicBezTo>
                <a:lnTo>
                  <a:pt x="14446" y="8188"/>
                </a:lnTo>
                <a:cubicBezTo>
                  <a:pt x="14665" y="8411"/>
                  <a:pt x="14665" y="8766"/>
                  <a:pt x="14446" y="8989"/>
                </a:cubicBezTo>
                <a:cubicBezTo>
                  <a:pt x="14336" y="9099"/>
                  <a:pt x="14191" y="9154"/>
                  <a:pt x="14047" y="9154"/>
                </a:cubicBezTo>
                <a:cubicBezTo>
                  <a:pt x="13902" y="9154"/>
                  <a:pt x="13758" y="9099"/>
                  <a:pt x="13648" y="8989"/>
                </a:cubicBezTo>
                <a:lnTo>
                  <a:pt x="12850" y="8188"/>
                </a:lnTo>
                <a:cubicBezTo>
                  <a:pt x="12633" y="7968"/>
                  <a:pt x="12636" y="7616"/>
                  <a:pt x="12856" y="7399"/>
                </a:cubicBezTo>
                <a:cubicBezTo>
                  <a:pt x="12966" y="7287"/>
                  <a:pt x="13110" y="7232"/>
                  <a:pt x="13255" y="7232"/>
                </a:cubicBezTo>
                <a:close/>
                <a:moveTo>
                  <a:pt x="10846" y="8029"/>
                </a:moveTo>
                <a:cubicBezTo>
                  <a:pt x="10991" y="8029"/>
                  <a:pt x="11135" y="8084"/>
                  <a:pt x="11245" y="8194"/>
                </a:cubicBezTo>
                <a:cubicBezTo>
                  <a:pt x="11462" y="8411"/>
                  <a:pt x="11465" y="8763"/>
                  <a:pt x="11251" y="8986"/>
                </a:cubicBezTo>
                <a:lnTo>
                  <a:pt x="11251" y="8989"/>
                </a:lnTo>
                <a:lnTo>
                  <a:pt x="10778" y="9461"/>
                </a:lnTo>
                <a:cubicBezTo>
                  <a:pt x="11088" y="10106"/>
                  <a:pt x="10959" y="10874"/>
                  <a:pt x="10453" y="11383"/>
                </a:cubicBezTo>
                <a:cubicBezTo>
                  <a:pt x="10343" y="11493"/>
                  <a:pt x="10198" y="11548"/>
                  <a:pt x="10054" y="11548"/>
                </a:cubicBezTo>
                <a:cubicBezTo>
                  <a:pt x="9909" y="11548"/>
                  <a:pt x="9765" y="11493"/>
                  <a:pt x="9655" y="11383"/>
                </a:cubicBezTo>
                <a:cubicBezTo>
                  <a:pt x="9435" y="11163"/>
                  <a:pt x="9435" y="10804"/>
                  <a:pt x="9655" y="10585"/>
                </a:cubicBezTo>
                <a:cubicBezTo>
                  <a:pt x="10010" y="10229"/>
                  <a:pt x="9757" y="9621"/>
                  <a:pt x="9254" y="9621"/>
                </a:cubicBezTo>
                <a:cubicBezTo>
                  <a:pt x="8751" y="9621"/>
                  <a:pt x="8498" y="10229"/>
                  <a:pt x="8857" y="10585"/>
                </a:cubicBezTo>
                <a:cubicBezTo>
                  <a:pt x="9441" y="11166"/>
                  <a:pt x="9519" y="12084"/>
                  <a:pt x="9043" y="12756"/>
                </a:cubicBezTo>
                <a:cubicBezTo>
                  <a:pt x="8717" y="13218"/>
                  <a:pt x="8196" y="13472"/>
                  <a:pt x="7661" y="13472"/>
                </a:cubicBezTo>
                <a:cubicBezTo>
                  <a:pt x="7415" y="13472"/>
                  <a:pt x="7167" y="13419"/>
                  <a:pt x="6933" y="13307"/>
                </a:cubicBezTo>
                <a:lnTo>
                  <a:pt x="6460" y="13777"/>
                </a:lnTo>
                <a:cubicBezTo>
                  <a:pt x="6351" y="13882"/>
                  <a:pt x="6210" y="13935"/>
                  <a:pt x="6068" y="13935"/>
                </a:cubicBezTo>
                <a:cubicBezTo>
                  <a:pt x="5924" y="13935"/>
                  <a:pt x="5779" y="13880"/>
                  <a:pt x="5668" y="13771"/>
                </a:cubicBezTo>
                <a:cubicBezTo>
                  <a:pt x="5451" y="13551"/>
                  <a:pt x="5448" y="13198"/>
                  <a:pt x="5662" y="12979"/>
                </a:cubicBezTo>
                <a:lnTo>
                  <a:pt x="6135" y="12506"/>
                </a:lnTo>
                <a:cubicBezTo>
                  <a:pt x="5824" y="11861"/>
                  <a:pt x="5957" y="11091"/>
                  <a:pt x="6460" y="10582"/>
                </a:cubicBezTo>
                <a:cubicBezTo>
                  <a:pt x="6570" y="10476"/>
                  <a:pt x="6711" y="10424"/>
                  <a:pt x="6852" y="10424"/>
                </a:cubicBezTo>
                <a:cubicBezTo>
                  <a:pt x="6997" y="10424"/>
                  <a:pt x="7142" y="10479"/>
                  <a:pt x="7252" y="10591"/>
                </a:cubicBezTo>
                <a:cubicBezTo>
                  <a:pt x="7469" y="10808"/>
                  <a:pt x="7472" y="11160"/>
                  <a:pt x="7258" y="11383"/>
                </a:cubicBezTo>
                <a:cubicBezTo>
                  <a:pt x="6902" y="11738"/>
                  <a:pt x="7155" y="12346"/>
                  <a:pt x="7658" y="12346"/>
                </a:cubicBezTo>
                <a:cubicBezTo>
                  <a:pt x="8161" y="12346"/>
                  <a:pt x="8414" y="11738"/>
                  <a:pt x="8059" y="11383"/>
                </a:cubicBezTo>
                <a:cubicBezTo>
                  <a:pt x="7475" y="10798"/>
                  <a:pt x="7393" y="9883"/>
                  <a:pt x="7869" y="9209"/>
                </a:cubicBezTo>
                <a:cubicBezTo>
                  <a:pt x="8195" y="8749"/>
                  <a:pt x="8716" y="8495"/>
                  <a:pt x="9251" y="8495"/>
                </a:cubicBezTo>
                <a:cubicBezTo>
                  <a:pt x="9497" y="8495"/>
                  <a:pt x="9746" y="8549"/>
                  <a:pt x="9980" y="8660"/>
                </a:cubicBezTo>
                <a:lnTo>
                  <a:pt x="10453" y="8188"/>
                </a:lnTo>
                <a:cubicBezTo>
                  <a:pt x="10563" y="8082"/>
                  <a:pt x="10705" y="8029"/>
                  <a:pt x="10846" y="8029"/>
                </a:cubicBezTo>
                <a:close/>
                <a:moveTo>
                  <a:pt x="13208" y="0"/>
                </a:moveTo>
                <a:cubicBezTo>
                  <a:pt x="11632" y="0"/>
                  <a:pt x="10059" y="597"/>
                  <a:pt x="8857" y="1801"/>
                </a:cubicBezTo>
                <a:lnTo>
                  <a:pt x="8456" y="2201"/>
                </a:lnTo>
                <a:lnTo>
                  <a:pt x="9655" y="3397"/>
                </a:lnTo>
                <a:cubicBezTo>
                  <a:pt x="9869" y="3620"/>
                  <a:pt x="9866" y="3972"/>
                  <a:pt x="9646" y="4189"/>
                </a:cubicBezTo>
                <a:cubicBezTo>
                  <a:pt x="9536" y="4300"/>
                  <a:pt x="9391" y="4356"/>
                  <a:pt x="9246" y="4356"/>
                </a:cubicBezTo>
                <a:cubicBezTo>
                  <a:pt x="9106" y="4356"/>
                  <a:pt x="8965" y="4303"/>
                  <a:pt x="8857" y="4198"/>
                </a:cubicBezTo>
                <a:lnTo>
                  <a:pt x="7658" y="2999"/>
                </a:lnTo>
                <a:lnTo>
                  <a:pt x="663" y="9994"/>
                </a:lnTo>
                <a:cubicBezTo>
                  <a:pt x="1" y="10654"/>
                  <a:pt x="1" y="11726"/>
                  <a:pt x="663" y="12388"/>
                </a:cubicBezTo>
                <a:lnTo>
                  <a:pt x="7053" y="18775"/>
                </a:lnTo>
                <a:cubicBezTo>
                  <a:pt x="7383" y="19107"/>
                  <a:pt x="7816" y="19272"/>
                  <a:pt x="8249" y="19272"/>
                </a:cubicBezTo>
                <a:cubicBezTo>
                  <a:pt x="8682" y="19272"/>
                  <a:pt x="9116" y="19107"/>
                  <a:pt x="9447" y="18775"/>
                </a:cubicBezTo>
                <a:lnTo>
                  <a:pt x="16442" y="11783"/>
                </a:lnTo>
                <a:lnTo>
                  <a:pt x="15244" y="10585"/>
                </a:lnTo>
                <a:cubicBezTo>
                  <a:pt x="15030" y="10362"/>
                  <a:pt x="15033" y="10010"/>
                  <a:pt x="15250" y="9793"/>
                </a:cubicBezTo>
                <a:cubicBezTo>
                  <a:pt x="15361" y="9683"/>
                  <a:pt x="15506" y="9628"/>
                  <a:pt x="15650" y="9628"/>
                </a:cubicBezTo>
                <a:cubicBezTo>
                  <a:pt x="15792" y="9628"/>
                  <a:pt x="15933" y="9681"/>
                  <a:pt x="16042" y="9787"/>
                </a:cubicBezTo>
                <a:lnTo>
                  <a:pt x="17240" y="10982"/>
                </a:lnTo>
                <a:lnTo>
                  <a:pt x="17641" y="10585"/>
                </a:lnTo>
                <a:cubicBezTo>
                  <a:pt x="19923" y="8299"/>
                  <a:pt x="20025" y="4677"/>
                  <a:pt x="17999" y="2240"/>
                </a:cubicBezTo>
                <a:lnTo>
                  <a:pt x="19237" y="1003"/>
                </a:lnTo>
                <a:cubicBezTo>
                  <a:pt x="19456" y="783"/>
                  <a:pt x="19456" y="425"/>
                  <a:pt x="19237" y="205"/>
                </a:cubicBezTo>
                <a:cubicBezTo>
                  <a:pt x="19127" y="95"/>
                  <a:pt x="18982" y="40"/>
                  <a:pt x="18838" y="40"/>
                </a:cubicBezTo>
                <a:cubicBezTo>
                  <a:pt x="18693" y="40"/>
                  <a:pt x="18548" y="95"/>
                  <a:pt x="18439" y="205"/>
                </a:cubicBezTo>
                <a:lnTo>
                  <a:pt x="17198" y="1443"/>
                </a:lnTo>
                <a:cubicBezTo>
                  <a:pt x="16045" y="483"/>
                  <a:pt x="14625" y="0"/>
                  <a:pt x="13208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grpSp>
        <p:nvGrpSpPr>
          <p:cNvPr id="7820" name="Google Shape;7820;p77"/>
          <p:cNvGrpSpPr/>
          <p:nvPr/>
        </p:nvGrpSpPr>
        <p:grpSpPr>
          <a:xfrm>
            <a:off x="8396438" y="3070882"/>
            <a:ext cx="444780" cy="409716"/>
            <a:chOff x="2682350" y="2643425"/>
            <a:chExt cx="473775" cy="436425"/>
          </a:xfrm>
          <a:solidFill>
            <a:srgbClr val="893BC3"/>
          </a:solidFill>
        </p:grpSpPr>
        <p:sp>
          <p:nvSpPr>
            <p:cNvPr id="7821" name="Google Shape;7821;p77"/>
            <p:cNvSpPr/>
            <p:nvPr/>
          </p:nvSpPr>
          <p:spPr>
            <a:xfrm>
              <a:off x="2682350" y="2725775"/>
              <a:ext cx="70175" cy="73425"/>
            </a:xfrm>
            <a:custGeom>
              <a:avLst/>
              <a:gdLst/>
              <a:ahLst/>
              <a:cxnLst/>
              <a:rect l="l" t="t" r="r" b="b"/>
              <a:pathLst>
                <a:path w="2807" h="2937" extrusionOk="0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22" name="Google Shape;7822;p77"/>
            <p:cNvSpPr/>
            <p:nvPr/>
          </p:nvSpPr>
          <p:spPr>
            <a:xfrm>
              <a:off x="2682350" y="3006350"/>
              <a:ext cx="70175" cy="73500"/>
            </a:xfrm>
            <a:custGeom>
              <a:avLst/>
              <a:gdLst/>
              <a:ahLst/>
              <a:cxnLst/>
              <a:rect l="l" t="t" r="r" b="b"/>
              <a:pathLst>
                <a:path w="2807" h="2940" extrusionOk="0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23" name="Google Shape;7823;p77"/>
            <p:cNvSpPr/>
            <p:nvPr/>
          </p:nvSpPr>
          <p:spPr>
            <a:xfrm>
              <a:off x="3085925" y="272570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24" name="Google Shape;7824;p77"/>
            <p:cNvSpPr/>
            <p:nvPr/>
          </p:nvSpPr>
          <p:spPr>
            <a:xfrm>
              <a:off x="2825150" y="2843075"/>
              <a:ext cx="180700" cy="107375"/>
            </a:xfrm>
            <a:custGeom>
              <a:avLst/>
              <a:gdLst/>
              <a:ahLst/>
              <a:cxnLst/>
              <a:rect l="l" t="t" r="r" b="b"/>
              <a:pathLst>
                <a:path w="7228" h="4295" extrusionOk="0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25" name="Google Shape;7825;p77"/>
            <p:cNvSpPr/>
            <p:nvPr/>
          </p:nvSpPr>
          <p:spPr>
            <a:xfrm>
              <a:off x="2682350" y="2725700"/>
              <a:ext cx="473775" cy="354150"/>
            </a:xfrm>
            <a:custGeom>
              <a:avLst/>
              <a:gdLst/>
              <a:ahLst/>
              <a:cxnLst/>
              <a:rect l="l" t="t" r="r" b="b"/>
              <a:pathLst>
                <a:path w="18951" h="14166" extrusionOk="0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26" name="Google Shape;7826;p77"/>
            <p:cNvSpPr/>
            <p:nvPr/>
          </p:nvSpPr>
          <p:spPr>
            <a:xfrm>
              <a:off x="3085925" y="300635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27" name="Google Shape;7827;p77"/>
            <p:cNvSpPr/>
            <p:nvPr/>
          </p:nvSpPr>
          <p:spPr>
            <a:xfrm>
              <a:off x="2825450" y="2643425"/>
              <a:ext cx="187550" cy="54075"/>
            </a:xfrm>
            <a:custGeom>
              <a:avLst/>
              <a:gdLst/>
              <a:ahLst/>
              <a:cxnLst/>
              <a:rect l="l" t="t" r="r" b="b"/>
              <a:pathLst>
                <a:path w="7502" h="2163" extrusionOk="0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28" name="Google Shape;7828;p77"/>
          <p:cNvGrpSpPr/>
          <p:nvPr/>
        </p:nvGrpSpPr>
        <p:grpSpPr>
          <a:xfrm>
            <a:off x="9017092" y="3049572"/>
            <a:ext cx="318041" cy="452337"/>
            <a:chOff x="3342725" y="2620775"/>
            <a:chExt cx="338775" cy="481825"/>
          </a:xfrm>
          <a:solidFill>
            <a:srgbClr val="893BC3"/>
          </a:solidFill>
        </p:grpSpPr>
        <p:sp>
          <p:nvSpPr>
            <p:cNvPr id="7829" name="Google Shape;7829;p77"/>
            <p:cNvSpPr/>
            <p:nvPr/>
          </p:nvSpPr>
          <p:spPr>
            <a:xfrm>
              <a:off x="3342725" y="2620775"/>
              <a:ext cx="338775" cy="56475"/>
            </a:xfrm>
            <a:custGeom>
              <a:avLst/>
              <a:gdLst/>
              <a:ahLst/>
              <a:cxnLst/>
              <a:rect l="l" t="t" r="r" b="b"/>
              <a:pathLst>
                <a:path w="13551" h="2259" extrusionOk="0">
                  <a:moveTo>
                    <a:pt x="1693" y="0"/>
                  </a:moveTo>
                  <a:cubicBezTo>
                    <a:pt x="756" y="0"/>
                    <a:pt x="0" y="759"/>
                    <a:pt x="0" y="1695"/>
                  </a:cubicBezTo>
                  <a:lnTo>
                    <a:pt x="0" y="2259"/>
                  </a:lnTo>
                  <a:lnTo>
                    <a:pt x="13551" y="2259"/>
                  </a:lnTo>
                  <a:lnTo>
                    <a:pt x="13551" y="1695"/>
                  </a:lnTo>
                  <a:cubicBezTo>
                    <a:pt x="13548" y="759"/>
                    <a:pt x="12792" y="0"/>
                    <a:pt x="118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30" name="Google Shape;7830;p77"/>
            <p:cNvSpPr/>
            <p:nvPr/>
          </p:nvSpPr>
          <p:spPr>
            <a:xfrm>
              <a:off x="3342725" y="2705450"/>
              <a:ext cx="338775" cy="284225"/>
            </a:xfrm>
            <a:custGeom>
              <a:avLst/>
              <a:gdLst/>
              <a:ahLst/>
              <a:cxnLst/>
              <a:rect l="l" t="t" r="r" b="b"/>
              <a:pathLst>
                <a:path w="13551" h="11369" extrusionOk="0">
                  <a:moveTo>
                    <a:pt x="0" y="1"/>
                  </a:moveTo>
                  <a:lnTo>
                    <a:pt x="0" y="11368"/>
                  </a:lnTo>
                  <a:lnTo>
                    <a:pt x="13551" y="11368"/>
                  </a:lnTo>
                  <a:lnTo>
                    <a:pt x="135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31" name="Google Shape;7831;p77"/>
            <p:cNvSpPr/>
            <p:nvPr/>
          </p:nvSpPr>
          <p:spPr>
            <a:xfrm>
              <a:off x="3342725" y="3017875"/>
              <a:ext cx="338775" cy="84725"/>
            </a:xfrm>
            <a:custGeom>
              <a:avLst/>
              <a:gdLst/>
              <a:ahLst/>
              <a:cxnLst/>
              <a:rect l="l" t="t" r="r" b="b"/>
              <a:pathLst>
                <a:path w="13551" h="3389" extrusionOk="0">
                  <a:moveTo>
                    <a:pt x="8224" y="1205"/>
                  </a:moveTo>
                  <a:cubicBezTo>
                    <a:pt x="8534" y="1205"/>
                    <a:pt x="8787" y="1458"/>
                    <a:pt x="8787" y="1771"/>
                  </a:cubicBezTo>
                  <a:cubicBezTo>
                    <a:pt x="8787" y="2081"/>
                    <a:pt x="8534" y="2334"/>
                    <a:pt x="8224" y="2334"/>
                  </a:cubicBezTo>
                  <a:lnTo>
                    <a:pt x="5324" y="2334"/>
                  </a:lnTo>
                  <a:cubicBezTo>
                    <a:pt x="5014" y="2334"/>
                    <a:pt x="4761" y="2081"/>
                    <a:pt x="4761" y="1771"/>
                  </a:cubicBezTo>
                  <a:cubicBezTo>
                    <a:pt x="4761" y="1458"/>
                    <a:pt x="5014" y="1205"/>
                    <a:pt x="5324" y="1205"/>
                  </a:cubicBezTo>
                  <a:close/>
                  <a:moveTo>
                    <a:pt x="0" y="0"/>
                  </a:moveTo>
                  <a:lnTo>
                    <a:pt x="0" y="1696"/>
                  </a:lnTo>
                  <a:cubicBezTo>
                    <a:pt x="0" y="2629"/>
                    <a:pt x="756" y="3388"/>
                    <a:pt x="1693" y="3388"/>
                  </a:cubicBezTo>
                  <a:lnTo>
                    <a:pt x="11855" y="3388"/>
                  </a:lnTo>
                  <a:cubicBezTo>
                    <a:pt x="12792" y="3388"/>
                    <a:pt x="13548" y="2629"/>
                    <a:pt x="13551" y="1696"/>
                  </a:cubicBezTo>
                  <a:lnTo>
                    <a:pt x="135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32" name="Google Shape;7832;p77"/>
          <p:cNvGrpSpPr/>
          <p:nvPr/>
        </p:nvGrpSpPr>
        <p:grpSpPr>
          <a:xfrm>
            <a:off x="9542091" y="3049572"/>
            <a:ext cx="371061" cy="452337"/>
            <a:chOff x="3907325" y="2620775"/>
            <a:chExt cx="395250" cy="481825"/>
          </a:xfrm>
          <a:solidFill>
            <a:srgbClr val="893BC3"/>
          </a:solidFill>
        </p:grpSpPr>
        <p:sp>
          <p:nvSpPr>
            <p:cNvPr id="7833" name="Google Shape;7833;p77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34" name="Google Shape;7834;p77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35" name="Google Shape;7835;p77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36" name="Google Shape;7836;p77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37" name="Google Shape;7837;p77"/>
          <p:cNvGrpSpPr/>
          <p:nvPr/>
        </p:nvGrpSpPr>
        <p:grpSpPr>
          <a:xfrm>
            <a:off x="10066341" y="3063711"/>
            <a:ext cx="452337" cy="424056"/>
            <a:chOff x="4456875" y="2635825"/>
            <a:chExt cx="481825" cy="451700"/>
          </a:xfrm>
          <a:solidFill>
            <a:srgbClr val="893BC3"/>
          </a:solidFill>
        </p:grpSpPr>
        <p:sp>
          <p:nvSpPr>
            <p:cNvPr id="7838" name="Google Shape;7838;p77"/>
            <p:cNvSpPr/>
            <p:nvPr/>
          </p:nvSpPr>
          <p:spPr>
            <a:xfrm>
              <a:off x="4542475" y="3031050"/>
              <a:ext cx="189725" cy="56475"/>
            </a:xfrm>
            <a:custGeom>
              <a:avLst/>
              <a:gdLst/>
              <a:ahLst/>
              <a:cxnLst/>
              <a:rect l="l" t="t" r="r" b="b"/>
              <a:pathLst>
                <a:path w="7589" h="2259" extrusionOk="0">
                  <a:moveTo>
                    <a:pt x="2792" y="0"/>
                  </a:moveTo>
                  <a:lnTo>
                    <a:pt x="2415" y="1130"/>
                  </a:lnTo>
                  <a:lnTo>
                    <a:pt x="567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7" y="2259"/>
                  </a:cubicBezTo>
                  <a:lnTo>
                    <a:pt x="7589" y="2259"/>
                  </a:lnTo>
                  <a:cubicBezTo>
                    <a:pt x="7101" y="1831"/>
                    <a:pt x="6821" y="1214"/>
                    <a:pt x="6821" y="567"/>
                  </a:cubicBezTo>
                  <a:lnTo>
                    <a:pt x="68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39" name="Google Shape;7839;p77"/>
            <p:cNvSpPr/>
            <p:nvPr/>
          </p:nvSpPr>
          <p:spPr>
            <a:xfrm>
              <a:off x="4456875" y="2946350"/>
              <a:ext cx="256125" cy="56500"/>
            </a:xfrm>
            <a:custGeom>
              <a:avLst/>
              <a:gdLst/>
              <a:ahLst/>
              <a:cxnLst/>
              <a:rect l="l" t="t" r="r" b="b"/>
              <a:pathLst>
                <a:path w="10245" h="2260" extrusionOk="0">
                  <a:moveTo>
                    <a:pt x="1" y="1"/>
                  </a:moveTo>
                  <a:lnTo>
                    <a:pt x="1" y="567"/>
                  </a:lnTo>
                  <a:cubicBezTo>
                    <a:pt x="1" y="1500"/>
                    <a:pt x="756" y="2259"/>
                    <a:pt x="1693" y="2259"/>
                  </a:cubicBezTo>
                  <a:lnTo>
                    <a:pt x="10245" y="2259"/>
                  </a:lnTo>
                  <a:lnTo>
                    <a:pt x="102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40" name="Google Shape;7840;p77"/>
            <p:cNvSpPr/>
            <p:nvPr/>
          </p:nvSpPr>
          <p:spPr>
            <a:xfrm>
              <a:off x="4741225" y="2861675"/>
              <a:ext cx="169400" cy="141175"/>
            </a:xfrm>
            <a:custGeom>
              <a:avLst/>
              <a:gdLst/>
              <a:ahLst/>
              <a:cxnLst/>
              <a:rect l="l" t="t" r="r" b="b"/>
              <a:pathLst>
                <a:path w="6776" h="5647" extrusionOk="0">
                  <a:moveTo>
                    <a:pt x="0" y="0"/>
                  </a:moveTo>
                  <a:lnTo>
                    <a:pt x="0" y="5646"/>
                  </a:lnTo>
                  <a:lnTo>
                    <a:pt x="6775" y="5646"/>
                  </a:lnTo>
                  <a:lnTo>
                    <a:pt x="67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41" name="Google Shape;7841;p77"/>
            <p:cNvSpPr/>
            <p:nvPr/>
          </p:nvSpPr>
          <p:spPr>
            <a:xfrm>
              <a:off x="4741225" y="3031050"/>
              <a:ext cx="169400" cy="42400"/>
            </a:xfrm>
            <a:custGeom>
              <a:avLst/>
              <a:gdLst/>
              <a:ahLst/>
              <a:cxnLst/>
              <a:rect l="l" t="t" r="r" b="b"/>
              <a:pathLst>
                <a:path w="6776" h="1696" extrusionOk="0">
                  <a:moveTo>
                    <a:pt x="0" y="0"/>
                  </a:moveTo>
                  <a:lnTo>
                    <a:pt x="0" y="567"/>
                  </a:lnTo>
                  <a:cubicBezTo>
                    <a:pt x="0" y="1190"/>
                    <a:pt x="506" y="1696"/>
                    <a:pt x="1129" y="1696"/>
                  </a:cubicBezTo>
                  <a:lnTo>
                    <a:pt x="5646" y="1696"/>
                  </a:lnTo>
                  <a:cubicBezTo>
                    <a:pt x="6270" y="1696"/>
                    <a:pt x="6775" y="1190"/>
                    <a:pt x="6775" y="567"/>
                  </a:cubicBezTo>
                  <a:lnTo>
                    <a:pt x="67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42" name="Google Shape;7842;p77"/>
            <p:cNvSpPr/>
            <p:nvPr/>
          </p:nvSpPr>
          <p:spPr>
            <a:xfrm>
              <a:off x="445687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1" y="759"/>
                    <a:pt x="1" y="1696"/>
                  </a:cubicBezTo>
                  <a:lnTo>
                    <a:pt x="1" y="11293"/>
                  </a:lnTo>
                  <a:lnTo>
                    <a:pt x="10245" y="11293"/>
                  </a:lnTo>
                  <a:lnTo>
                    <a:pt x="10245" y="7342"/>
                  </a:lnTo>
                  <a:cubicBezTo>
                    <a:pt x="10245" y="6092"/>
                    <a:pt x="11257" y="5083"/>
                    <a:pt x="12503" y="5083"/>
                  </a:cubicBezTo>
                  <a:lnTo>
                    <a:pt x="17020" y="5083"/>
                  </a:lnTo>
                  <a:cubicBezTo>
                    <a:pt x="18201" y="5083"/>
                    <a:pt x="19179" y="5993"/>
                    <a:pt x="19273" y="7167"/>
                  </a:cubicBezTo>
                  <a:lnTo>
                    <a:pt x="19273" y="1696"/>
                  </a:lnTo>
                  <a:cubicBezTo>
                    <a:pt x="19270" y="759"/>
                    <a:pt x="18514" y="0"/>
                    <a:pt x="17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43" name="Google Shape;7843;p77"/>
            <p:cNvSpPr/>
            <p:nvPr/>
          </p:nvSpPr>
          <p:spPr>
            <a:xfrm>
              <a:off x="4741225" y="2791125"/>
              <a:ext cx="169400" cy="42325"/>
            </a:xfrm>
            <a:custGeom>
              <a:avLst/>
              <a:gdLst/>
              <a:ahLst/>
              <a:cxnLst/>
              <a:rect l="l" t="t" r="r" b="b"/>
              <a:pathLst>
                <a:path w="6776" h="1693" extrusionOk="0">
                  <a:moveTo>
                    <a:pt x="1129" y="1"/>
                  </a:moveTo>
                  <a:cubicBezTo>
                    <a:pt x="506" y="1"/>
                    <a:pt x="0" y="503"/>
                    <a:pt x="0" y="1130"/>
                  </a:cubicBezTo>
                  <a:lnTo>
                    <a:pt x="0" y="1693"/>
                  </a:lnTo>
                  <a:lnTo>
                    <a:pt x="6775" y="1693"/>
                  </a:lnTo>
                  <a:lnTo>
                    <a:pt x="6775" y="1130"/>
                  </a:lnTo>
                  <a:cubicBezTo>
                    <a:pt x="6775" y="503"/>
                    <a:pt x="6270" y="1"/>
                    <a:pt x="56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44" name="Google Shape;7844;p77"/>
          <p:cNvGrpSpPr/>
          <p:nvPr/>
        </p:nvGrpSpPr>
        <p:grpSpPr>
          <a:xfrm>
            <a:off x="10632906" y="3063711"/>
            <a:ext cx="452337" cy="424056"/>
            <a:chOff x="5049725" y="2635825"/>
            <a:chExt cx="481825" cy="451700"/>
          </a:xfrm>
          <a:solidFill>
            <a:srgbClr val="893BC3"/>
          </a:solidFill>
        </p:grpSpPr>
        <p:sp>
          <p:nvSpPr>
            <p:cNvPr id="7845" name="Google Shape;7845;p77"/>
            <p:cNvSpPr/>
            <p:nvPr/>
          </p:nvSpPr>
          <p:spPr>
            <a:xfrm>
              <a:off x="5135325" y="3031050"/>
              <a:ext cx="310550" cy="56475"/>
            </a:xfrm>
            <a:custGeom>
              <a:avLst/>
              <a:gdLst/>
              <a:ahLst/>
              <a:cxnLst/>
              <a:rect l="l" t="t" r="r" b="b"/>
              <a:pathLst>
                <a:path w="12422" h="2259" extrusionOk="0">
                  <a:moveTo>
                    <a:pt x="2791" y="0"/>
                  </a:moveTo>
                  <a:lnTo>
                    <a:pt x="2415" y="1130"/>
                  </a:lnTo>
                  <a:lnTo>
                    <a:pt x="566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6" y="2259"/>
                  </a:cubicBezTo>
                  <a:lnTo>
                    <a:pt x="11858" y="2259"/>
                  </a:lnTo>
                  <a:cubicBezTo>
                    <a:pt x="12169" y="2259"/>
                    <a:pt x="12421" y="2006"/>
                    <a:pt x="12421" y="1696"/>
                  </a:cubicBezTo>
                  <a:cubicBezTo>
                    <a:pt x="12421" y="1383"/>
                    <a:pt x="12169" y="1130"/>
                    <a:pt x="11858" y="1130"/>
                  </a:cubicBezTo>
                  <a:lnTo>
                    <a:pt x="10006" y="113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46" name="Google Shape;7846;p77"/>
            <p:cNvSpPr/>
            <p:nvPr/>
          </p:nvSpPr>
          <p:spPr>
            <a:xfrm>
              <a:off x="5049725" y="2946350"/>
              <a:ext cx="481825" cy="56500"/>
            </a:xfrm>
            <a:custGeom>
              <a:avLst/>
              <a:gdLst/>
              <a:ahLst/>
              <a:cxnLst/>
              <a:rect l="l" t="t" r="r" b="b"/>
              <a:pathLst>
                <a:path w="19273" h="2260" extrusionOk="0">
                  <a:moveTo>
                    <a:pt x="0" y="1"/>
                  </a:moveTo>
                  <a:lnTo>
                    <a:pt x="0" y="567"/>
                  </a:lnTo>
                  <a:cubicBezTo>
                    <a:pt x="0" y="1500"/>
                    <a:pt x="756" y="2259"/>
                    <a:pt x="1693" y="2259"/>
                  </a:cubicBezTo>
                  <a:lnTo>
                    <a:pt x="17577" y="2259"/>
                  </a:lnTo>
                  <a:cubicBezTo>
                    <a:pt x="18513" y="2259"/>
                    <a:pt x="19269" y="1500"/>
                    <a:pt x="19272" y="567"/>
                  </a:cubicBezTo>
                  <a:lnTo>
                    <a:pt x="192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47" name="Google Shape;7847;p77"/>
            <p:cNvSpPr/>
            <p:nvPr/>
          </p:nvSpPr>
          <p:spPr>
            <a:xfrm>
              <a:off x="504972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0" y="759"/>
                    <a:pt x="0" y="1696"/>
                  </a:cubicBezTo>
                  <a:lnTo>
                    <a:pt x="0" y="11293"/>
                  </a:lnTo>
                  <a:lnTo>
                    <a:pt x="19272" y="11293"/>
                  </a:lnTo>
                  <a:lnTo>
                    <a:pt x="19272" y="1696"/>
                  </a:lnTo>
                  <a:cubicBezTo>
                    <a:pt x="19269" y="759"/>
                    <a:pt x="18513" y="0"/>
                    <a:pt x="17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48" name="Google Shape;7848;p77"/>
          <p:cNvGrpSpPr/>
          <p:nvPr/>
        </p:nvGrpSpPr>
        <p:grpSpPr>
          <a:xfrm>
            <a:off x="3167182" y="5269658"/>
            <a:ext cx="451421" cy="451164"/>
            <a:chOff x="5643000" y="2621375"/>
            <a:chExt cx="480850" cy="480575"/>
          </a:xfrm>
          <a:solidFill>
            <a:srgbClr val="893BC3"/>
          </a:solidFill>
        </p:grpSpPr>
        <p:sp>
          <p:nvSpPr>
            <p:cNvPr id="7849" name="Google Shape;7849;p77"/>
            <p:cNvSpPr/>
            <p:nvPr/>
          </p:nvSpPr>
          <p:spPr>
            <a:xfrm>
              <a:off x="5837150" y="2812950"/>
              <a:ext cx="92625" cy="88125"/>
            </a:xfrm>
            <a:custGeom>
              <a:avLst/>
              <a:gdLst/>
              <a:ahLst/>
              <a:cxnLst/>
              <a:rect l="l" t="t" r="r" b="b"/>
              <a:pathLst>
                <a:path w="3705" h="3525" extrusionOk="0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50" name="Google Shape;7850;p77"/>
            <p:cNvSpPr/>
            <p:nvPr/>
          </p:nvSpPr>
          <p:spPr>
            <a:xfrm>
              <a:off x="5643000" y="2631975"/>
              <a:ext cx="480850" cy="469975"/>
            </a:xfrm>
            <a:custGeom>
              <a:avLst/>
              <a:gdLst/>
              <a:ahLst/>
              <a:cxnLst/>
              <a:rect l="l" t="t" r="r" b="b"/>
              <a:pathLst>
                <a:path w="19234" h="18799" extrusionOk="0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51" name="Google Shape;7851;p77"/>
            <p:cNvSpPr/>
            <p:nvPr/>
          </p:nvSpPr>
          <p:spPr>
            <a:xfrm>
              <a:off x="6041550" y="2749725"/>
              <a:ext cx="79750" cy="95025"/>
            </a:xfrm>
            <a:custGeom>
              <a:avLst/>
              <a:gdLst/>
              <a:ahLst/>
              <a:cxnLst/>
              <a:rect l="l" t="t" r="r" b="b"/>
              <a:pathLst>
                <a:path w="3190" h="3801" extrusionOk="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52" name="Google Shape;7852;p77"/>
            <p:cNvSpPr/>
            <p:nvPr/>
          </p:nvSpPr>
          <p:spPr>
            <a:xfrm>
              <a:off x="5963025" y="2996125"/>
              <a:ext cx="92625" cy="81175"/>
            </a:xfrm>
            <a:custGeom>
              <a:avLst/>
              <a:gdLst/>
              <a:ahLst/>
              <a:cxnLst/>
              <a:rect l="l" t="t" r="r" b="b"/>
              <a:pathLst>
                <a:path w="3705" h="3247" extrusionOk="0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53" name="Google Shape;7853;p77"/>
            <p:cNvSpPr/>
            <p:nvPr/>
          </p:nvSpPr>
          <p:spPr>
            <a:xfrm>
              <a:off x="5711225" y="2996200"/>
              <a:ext cx="92600" cy="81100"/>
            </a:xfrm>
            <a:custGeom>
              <a:avLst/>
              <a:gdLst/>
              <a:ahLst/>
              <a:cxnLst/>
              <a:rect l="l" t="t" r="r" b="b"/>
              <a:pathLst>
                <a:path w="3704" h="3244" extrusionOk="0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54" name="Google Shape;7854;p77"/>
            <p:cNvSpPr/>
            <p:nvPr/>
          </p:nvSpPr>
          <p:spPr>
            <a:xfrm>
              <a:off x="5645575" y="2749725"/>
              <a:ext cx="79825" cy="95100"/>
            </a:xfrm>
            <a:custGeom>
              <a:avLst/>
              <a:gdLst/>
              <a:ahLst/>
              <a:cxnLst/>
              <a:rect l="l" t="t" r="r" b="b"/>
              <a:pathLst>
                <a:path w="3193" h="3804" extrusionOk="0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55" name="Google Shape;7855;p77"/>
            <p:cNvSpPr/>
            <p:nvPr/>
          </p:nvSpPr>
          <p:spPr>
            <a:xfrm>
              <a:off x="5836025" y="2621375"/>
              <a:ext cx="94800" cy="74100"/>
            </a:xfrm>
            <a:custGeom>
              <a:avLst/>
              <a:gdLst/>
              <a:ahLst/>
              <a:cxnLst/>
              <a:rect l="l" t="t" r="r" b="b"/>
              <a:pathLst>
                <a:path w="3792" h="2964" extrusionOk="0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56" name="Google Shape;7856;p77"/>
          <p:cNvGrpSpPr/>
          <p:nvPr/>
        </p:nvGrpSpPr>
        <p:grpSpPr>
          <a:xfrm>
            <a:off x="5590377" y="5269072"/>
            <a:ext cx="452479" cy="452337"/>
            <a:chOff x="6235250" y="2620775"/>
            <a:chExt cx="481975" cy="481825"/>
          </a:xfrm>
          <a:solidFill>
            <a:srgbClr val="893BC3"/>
          </a:solidFill>
        </p:grpSpPr>
        <p:sp>
          <p:nvSpPr>
            <p:cNvPr id="7857" name="Google Shape;7857;p77"/>
            <p:cNvSpPr/>
            <p:nvPr/>
          </p:nvSpPr>
          <p:spPr>
            <a:xfrm>
              <a:off x="6405675" y="2620775"/>
              <a:ext cx="28275" cy="56475"/>
            </a:xfrm>
            <a:custGeom>
              <a:avLst/>
              <a:gdLst/>
              <a:ahLst/>
              <a:cxnLst/>
              <a:rect l="l" t="t" r="r" b="b"/>
              <a:pathLst>
                <a:path w="1131" h="2259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58" name="Google Shape;7858;p77"/>
            <p:cNvSpPr/>
            <p:nvPr/>
          </p:nvSpPr>
          <p:spPr>
            <a:xfrm>
              <a:off x="6518600" y="2620775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59" name="Google Shape;7859;p77"/>
            <p:cNvSpPr/>
            <p:nvPr/>
          </p:nvSpPr>
          <p:spPr>
            <a:xfrm>
              <a:off x="66033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7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7" y="2259"/>
                  </a:cubicBezTo>
                  <a:cubicBezTo>
                    <a:pt x="877" y="2259"/>
                    <a:pt x="1130" y="2006"/>
                    <a:pt x="1130" y="1696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60" name="Google Shape;7860;p77"/>
            <p:cNvSpPr/>
            <p:nvPr/>
          </p:nvSpPr>
          <p:spPr>
            <a:xfrm>
              <a:off x="63210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6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6" y="2259"/>
                  </a:cubicBezTo>
                  <a:cubicBezTo>
                    <a:pt x="876" y="2259"/>
                    <a:pt x="1129" y="2006"/>
                    <a:pt x="1129" y="1696"/>
                  </a:cubicBezTo>
                  <a:lnTo>
                    <a:pt x="1129" y="566"/>
                  </a:lnTo>
                  <a:cubicBezTo>
                    <a:pt x="1129" y="253"/>
                    <a:pt x="876" y="0"/>
                    <a:pt x="5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61" name="Google Shape;7861;p77"/>
            <p:cNvSpPr/>
            <p:nvPr/>
          </p:nvSpPr>
          <p:spPr>
            <a:xfrm>
              <a:off x="6235250" y="2677225"/>
              <a:ext cx="481975" cy="425375"/>
            </a:xfrm>
            <a:custGeom>
              <a:avLst/>
              <a:gdLst/>
              <a:ahLst/>
              <a:cxnLst/>
              <a:rect l="l" t="t" r="r" b="b"/>
              <a:pathLst>
                <a:path w="19279" h="17015" extrusionOk="0">
                  <a:moveTo>
                    <a:pt x="9639" y="1"/>
                  </a:moveTo>
                  <a:cubicBezTo>
                    <a:pt x="9326" y="1"/>
                    <a:pt x="9073" y="254"/>
                    <a:pt x="9073" y="567"/>
                  </a:cubicBezTo>
                  <a:lnTo>
                    <a:pt x="9073" y="1202"/>
                  </a:lnTo>
                  <a:cubicBezTo>
                    <a:pt x="7920" y="1470"/>
                    <a:pt x="6872" y="2548"/>
                    <a:pt x="6252" y="4156"/>
                  </a:cubicBezTo>
                  <a:cubicBezTo>
                    <a:pt x="6164" y="4380"/>
                    <a:pt x="5952" y="4518"/>
                    <a:pt x="5726" y="4518"/>
                  </a:cubicBezTo>
                  <a:cubicBezTo>
                    <a:pt x="5658" y="4518"/>
                    <a:pt x="5588" y="4505"/>
                    <a:pt x="5520" y="4478"/>
                  </a:cubicBezTo>
                  <a:cubicBezTo>
                    <a:pt x="5231" y="4367"/>
                    <a:pt x="5083" y="4042"/>
                    <a:pt x="5198" y="3750"/>
                  </a:cubicBezTo>
                  <a:cubicBezTo>
                    <a:pt x="5532" y="2876"/>
                    <a:pt x="5987" y="2130"/>
                    <a:pt x="6517" y="1536"/>
                  </a:cubicBezTo>
                  <a:lnTo>
                    <a:pt x="6517" y="1536"/>
                  </a:lnTo>
                  <a:cubicBezTo>
                    <a:pt x="2753" y="2527"/>
                    <a:pt x="0" y="5258"/>
                    <a:pt x="0" y="8468"/>
                  </a:cubicBezTo>
                  <a:lnTo>
                    <a:pt x="0" y="9034"/>
                  </a:lnTo>
                  <a:cubicBezTo>
                    <a:pt x="0" y="9347"/>
                    <a:pt x="253" y="9597"/>
                    <a:pt x="564" y="9597"/>
                  </a:cubicBezTo>
                  <a:cubicBezTo>
                    <a:pt x="877" y="9597"/>
                    <a:pt x="1130" y="9347"/>
                    <a:pt x="1130" y="9034"/>
                  </a:cubicBezTo>
                  <a:cubicBezTo>
                    <a:pt x="1130" y="8423"/>
                    <a:pt x="1904" y="7905"/>
                    <a:pt x="2822" y="7905"/>
                  </a:cubicBezTo>
                  <a:cubicBezTo>
                    <a:pt x="3740" y="7905"/>
                    <a:pt x="4553" y="8423"/>
                    <a:pt x="4553" y="9034"/>
                  </a:cubicBezTo>
                  <a:cubicBezTo>
                    <a:pt x="4553" y="9347"/>
                    <a:pt x="4806" y="9597"/>
                    <a:pt x="5120" y="9597"/>
                  </a:cubicBezTo>
                  <a:cubicBezTo>
                    <a:pt x="5430" y="9597"/>
                    <a:pt x="5683" y="9347"/>
                    <a:pt x="5683" y="9034"/>
                  </a:cubicBezTo>
                  <a:cubicBezTo>
                    <a:pt x="5683" y="8423"/>
                    <a:pt x="6460" y="7905"/>
                    <a:pt x="7378" y="7905"/>
                  </a:cubicBezTo>
                  <a:cubicBezTo>
                    <a:pt x="8296" y="7905"/>
                    <a:pt x="9070" y="8423"/>
                    <a:pt x="9070" y="9034"/>
                  </a:cubicBezTo>
                  <a:lnTo>
                    <a:pt x="9070" y="14756"/>
                  </a:lnTo>
                  <a:cubicBezTo>
                    <a:pt x="9070" y="15379"/>
                    <a:pt x="8564" y="15885"/>
                    <a:pt x="7941" y="15885"/>
                  </a:cubicBezTo>
                  <a:cubicBezTo>
                    <a:pt x="7318" y="15885"/>
                    <a:pt x="6812" y="15379"/>
                    <a:pt x="6812" y="14756"/>
                  </a:cubicBezTo>
                  <a:lnTo>
                    <a:pt x="6812" y="14190"/>
                  </a:lnTo>
                  <a:cubicBezTo>
                    <a:pt x="6812" y="13879"/>
                    <a:pt x="6559" y="13626"/>
                    <a:pt x="6249" y="13626"/>
                  </a:cubicBezTo>
                  <a:cubicBezTo>
                    <a:pt x="5936" y="13626"/>
                    <a:pt x="5683" y="13879"/>
                    <a:pt x="5683" y="14190"/>
                  </a:cubicBezTo>
                  <a:lnTo>
                    <a:pt x="5683" y="14756"/>
                  </a:lnTo>
                  <a:cubicBezTo>
                    <a:pt x="5683" y="16002"/>
                    <a:pt x="6694" y="17014"/>
                    <a:pt x="7941" y="17014"/>
                  </a:cubicBezTo>
                  <a:cubicBezTo>
                    <a:pt x="9188" y="17014"/>
                    <a:pt x="10200" y="16002"/>
                    <a:pt x="10200" y="14756"/>
                  </a:cubicBezTo>
                  <a:lnTo>
                    <a:pt x="10200" y="9034"/>
                  </a:lnTo>
                  <a:cubicBezTo>
                    <a:pt x="10200" y="8423"/>
                    <a:pt x="10976" y="7905"/>
                    <a:pt x="11895" y="7905"/>
                  </a:cubicBezTo>
                  <a:cubicBezTo>
                    <a:pt x="12813" y="7905"/>
                    <a:pt x="13587" y="8423"/>
                    <a:pt x="13587" y="9034"/>
                  </a:cubicBezTo>
                  <a:cubicBezTo>
                    <a:pt x="13587" y="9347"/>
                    <a:pt x="13840" y="9597"/>
                    <a:pt x="14153" y="9597"/>
                  </a:cubicBezTo>
                  <a:cubicBezTo>
                    <a:pt x="14463" y="9597"/>
                    <a:pt x="14716" y="9347"/>
                    <a:pt x="14716" y="9034"/>
                  </a:cubicBezTo>
                  <a:cubicBezTo>
                    <a:pt x="14716" y="8423"/>
                    <a:pt x="15529" y="7905"/>
                    <a:pt x="16448" y="7905"/>
                  </a:cubicBezTo>
                  <a:cubicBezTo>
                    <a:pt x="17366" y="7905"/>
                    <a:pt x="18143" y="8423"/>
                    <a:pt x="18143" y="9034"/>
                  </a:cubicBezTo>
                  <a:cubicBezTo>
                    <a:pt x="18143" y="9347"/>
                    <a:pt x="18396" y="9597"/>
                    <a:pt x="18706" y="9597"/>
                  </a:cubicBezTo>
                  <a:cubicBezTo>
                    <a:pt x="19019" y="9597"/>
                    <a:pt x="19272" y="9347"/>
                    <a:pt x="19272" y="9034"/>
                  </a:cubicBezTo>
                  <a:lnTo>
                    <a:pt x="19272" y="8471"/>
                  </a:lnTo>
                  <a:cubicBezTo>
                    <a:pt x="19278" y="5258"/>
                    <a:pt x="16523" y="2527"/>
                    <a:pt x="12759" y="1536"/>
                  </a:cubicBezTo>
                  <a:lnTo>
                    <a:pt x="12759" y="1536"/>
                  </a:lnTo>
                  <a:cubicBezTo>
                    <a:pt x="13292" y="2130"/>
                    <a:pt x="13744" y="2876"/>
                    <a:pt x="14081" y="3750"/>
                  </a:cubicBezTo>
                  <a:cubicBezTo>
                    <a:pt x="14192" y="4042"/>
                    <a:pt x="14048" y="4367"/>
                    <a:pt x="13756" y="4478"/>
                  </a:cubicBezTo>
                  <a:cubicBezTo>
                    <a:pt x="13688" y="4505"/>
                    <a:pt x="13618" y="4518"/>
                    <a:pt x="13550" y="4518"/>
                  </a:cubicBezTo>
                  <a:cubicBezTo>
                    <a:pt x="13324" y="4518"/>
                    <a:pt x="13113" y="4380"/>
                    <a:pt x="13027" y="4156"/>
                  </a:cubicBezTo>
                  <a:cubicBezTo>
                    <a:pt x="12407" y="2548"/>
                    <a:pt x="11359" y="1470"/>
                    <a:pt x="10203" y="1202"/>
                  </a:cubicBezTo>
                  <a:lnTo>
                    <a:pt x="10203" y="567"/>
                  </a:lnTo>
                  <a:cubicBezTo>
                    <a:pt x="10203" y="254"/>
                    <a:pt x="9950" y="1"/>
                    <a:pt x="9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7862" name="Google Shape;7862;p77"/>
          <p:cNvSpPr/>
          <p:nvPr/>
        </p:nvSpPr>
        <p:spPr>
          <a:xfrm>
            <a:off x="6716779" y="3627591"/>
            <a:ext cx="460036" cy="427060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grpSp>
        <p:nvGrpSpPr>
          <p:cNvPr id="7863" name="Google Shape;7863;p77"/>
          <p:cNvGrpSpPr/>
          <p:nvPr/>
        </p:nvGrpSpPr>
        <p:grpSpPr>
          <a:xfrm>
            <a:off x="7296870" y="3615090"/>
            <a:ext cx="454801" cy="452337"/>
            <a:chOff x="1535000" y="3223325"/>
            <a:chExt cx="484450" cy="481825"/>
          </a:xfrm>
          <a:solidFill>
            <a:srgbClr val="893BC3"/>
          </a:solidFill>
        </p:grpSpPr>
        <p:sp>
          <p:nvSpPr>
            <p:cNvPr id="7864" name="Google Shape;7864;p77"/>
            <p:cNvSpPr/>
            <p:nvPr/>
          </p:nvSpPr>
          <p:spPr>
            <a:xfrm>
              <a:off x="1760150" y="3308225"/>
              <a:ext cx="143825" cy="140600"/>
            </a:xfrm>
            <a:custGeom>
              <a:avLst/>
              <a:gdLst/>
              <a:ahLst/>
              <a:cxnLst/>
              <a:rect l="l" t="t" r="r" b="b"/>
              <a:pathLst>
                <a:path w="5753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65" name="Google Shape;7865;p77"/>
            <p:cNvSpPr/>
            <p:nvPr/>
          </p:nvSpPr>
          <p:spPr>
            <a:xfrm>
              <a:off x="1873075" y="3421150"/>
              <a:ext cx="146375" cy="140600"/>
            </a:xfrm>
            <a:custGeom>
              <a:avLst/>
              <a:gdLst/>
              <a:ahLst/>
              <a:cxnLst/>
              <a:rect l="l" t="t" r="r" b="b"/>
              <a:pathLst>
                <a:path w="5855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66" name="Google Shape;7866;p77"/>
            <p:cNvSpPr/>
            <p:nvPr/>
          </p:nvSpPr>
          <p:spPr>
            <a:xfrm>
              <a:off x="1535000" y="3223325"/>
              <a:ext cx="406450" cy="481825"/>
            </a:xfrm>
            <a:custGeom>
              <a:avLst/>
              <a:gdLst/>
              <a:ahLst/>
              <a:cxnLst/>
              <a:rect l="l" t="t" r="r" b="b"/>
              <a:pathLst>
                <a:path w="16258" h="19273" extrusionOk="0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67" name="Google Shape;7867;p77"/>
          <p:cNvGrpSpPr/>
          <p:nvPr/>
        </p:nvGrpSpPr>
        <p:grpSpPr>
          <a:xfrm>
            <a:off x="7840293" y="3662158"/>
            <a:ext cx="452337" cy="358199"/>
            <a:chOff x="2085525" y="3263750"/>
            <a:chExt cx="481825" cy="381550"/>
          </a:xfrm>
          <a:solidFill>
            <a:srgbClr val="893BC3"/>
          </a:solidFill>
        </p:grpSpPr>
        <p:sp>
          <p:nvSpPr>
            <p:cNvPr id="7868" name="Google Shape;7868;p77"/>
            <p:cNvSpPr/>
            <p:nvPr/>
          </p:nvSpPr>
          <p:spPr>
            <a:xfrm>
              <a:off x="2320325" y="3263750"/>
              <a:ext cx="227825" cy="141025"/>
            </a:xfrm>
            <a:custGeom>
              <a:avLst/>
              <a:gdLst/>
              <a:ahLst/>
              <a:cxnLst/>
              <a:rect l="l" t="t" r="r" b="b"/>
              <a:pathLst>
                <a:path w="9113" h="5641" extrusionOk="0">
                  <a:moveTo>
                    <a:pt x="4066" y="0"/>
                  </a:moveTo>
                  <a:cubicBezTo>
                    <a:pt x="2283" y="3"/>
                    <a:pt x="675" y="1081"/>
                    <a:pt x="0" y="2731"/>
                  </a:cubicBezTo>
                  <a:cubicBezTo>
                    <a:pt x="1527" y="2939"/>
                    <a:pt x="2912" y="3734"/>
                    <a:pt x="3861" y="4948"/>
                  </a:cubicBezTo>
                  <a:cubicBezTo>
                    <a:pt x="4331" y="4823"/>
                    <a:pt x="4810" y="4761"/>
                    <a:pt x="5287" y="4761"/>
                  </a:cubicBezTo>
                  <a:cubicBezTo>
                    <a:pt x="6338" y="4761"/>
                    <a:pt x="7378" y="5060"/>
                    <a:pt x="8281" y="5640"/>
                  </a:cubicBezTo>
                  <a:cubicBezTo>
                    <a:pt x="9112" y="2825"/>
                    <a:pt x="7002" y="0"/>
                    <a:pt x="40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69" name="Google Shape;7869;p77"/>
            <p:cNvSpPr/>
            <p:nvPr/>
          </p:nvSpPr>
          <p:spPr>
            <a:xfrm>
              <a:off x="2085525" y="3355200"/>
              <a:ext cx="481825" cy="290100"/>
            </a:xfrm>
            <a:custGeom>
              <a:avLst/>
              <a:gdLst/>
              <a:ahLst/>
              <a:cxnLst/>
              <a:rect l="l" t="t" r="r" b="b"/>
              <a:pathLst>
                <a:path w="19273" h="11604" extrusionOk="0">
                  <a:moveTo>
                    <a:pt x="8620" y="1"/>
                  </a:moveTo>
                  <a:cubicBezTo>
                    <a:pt x="8610" y="1"/>
                    <a:pt x="8599" y="1"/>
                    <a:pt x="8588" y="1"/>
                  </a:cubicBezTo>
                  <a:cubicBezTo>
                    <a:pt x="7468" y="4"/>
                    <a:pt x="6384" y="407"/>
                    <a:pt x="5535" y="1139"/>
                  </a:cubicBezTo>
                  <a:cubicBezTo>
                    <a:pt x="4818" y="1756"/>
                    <a:pt x="4288" y="2563"/>
                    <a:pt x="4005" y="3470"/>
                  </a:cubicBezTo>
                  <a:lnTo>
                    <a:pt x="3891" y="3470"/>
                  </a:lnTo>
                  <a:cubicBezTo>
                    <a:pt x="1747" y="3470"/>
                    <a:pt x="0" y="5295"/>
                    <a:pt x="0" y="7538"/>
                  </a:cubicBezTo>
                  <a:cubicBezTo>
                    <a:pt x="0" y="9781"/>
                    <a:pt x="1744" y="11603"/>
                    <a:pt x="3891" y="11603"/>
                  </a:cubicBezTo>
                  <a:lnTo>
                    <a:pt x="14798" y="11603"/>
                  </a:lnTo>
                  <a:cubicBezTo>
                    <a:pt x="17264" y="11603"/>
                    <a:pt x="19272" y="9504"/>
                    <a:pt x="19272" y="6924"/>
                  </a:cubicBezTo>
                  <a:cubicBezTo>
                    <a:pt x="19272" y="6044"/>
                    <a:pt x="19034" y="5180"/>
                    <a:pt x="18583" y="4427"/>
                  </a:cubicBezTo>
                  <a:cubicBezTo>
                    <a:pt x="18152" y="3705"/>
                    <a:pt x="17529" y="3118"/>
                    <a:pt x="16782" y="2726"/>
                  </a:cubicBezTo>
                  <a:cubicBezTo>
                    <a:pt x="16161" y="2403"/>
                    <a:pt x="15480" y="2241"/>
                    <a:pt x="14799" y="2241"/>
                  </a:cubicBezTo>
                  <a:cubicBezTo>
                    <a:pt x="14135" y="2241"/>
                    <a:pt x="13471" y="2394"/>
                    <a:pt x="12861" y="2702"/>
                  </a:cubicBezTo>
                  <a:cubicBezTo>
                    <a:pt x="12232" y="1443"/>
                    <a:pt x="11118" y="513"/>
                    <a:pt x="9784" y="157"/>
                  </a:cubicBezTo>
                  <a:cubicBezTo>
                    <a:pt x="9403" y="55"/>
                    <a:pt x="9013" y="1"/>
                    <a:pt x="8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7870" name="Google Shape;7870;p77"/>
          <p:cNvSpPr/>
          <p:nvPr/>
        </p:nvSpPr>
        <p:spPr>
          <a:xfrm>
            <a:off x="8392540" y="3704921"/>
            <a:ext cx="452337" cy="272393"/>
          </a:xfrm>
          <a:custGeom>
            <a:avLst/>
            <a:gdLst/>
            <a:ahLst/>
            <a:cxnLst/>
            <a:rect l="l" t="t" r="r" b="b"/>
            <a:pathLst>
              <a:path w="19273" h="11606" extrusionOk="0">
                <a:moveTo>
                  <a:pt x="8589" y="0"/>
                </a:moveTo>
                <a:cubicBezTo>
                  <a:pt x="7469" y="3"/>
                  <a:pt x="6385" y="407"/>
                  <a:pt x="5536" y="1138"/>
                </a:cubicBezTo>
                <a:cubicBezTo>
                  <a:pt x="4819" y="1759"/>
                  <a:pt x="4289" y="2566"/>
                  <a:pt x="4006" y="3469"/>
                </a:cubicBezTo>
                <a:lnTo>
                  <a:pt x="3891" y="3469"/>
                </a:lnTo>
                <a:cubicBezTo>
                  <a:pt x="1747" y="3469"/>
                  <a:pt x="1" y="5294"/>
                  <a:pt x="1" y="7537"/>
                </a:cubicBezTo>
                <a:cubicBezTo>
                  <a:pt x="1" y="9781"/>
                  <a:pt x="1744" y="11605"/>
                  <a:pt x="3891" y="11605"/>
                </a:cubicBezTo>
                <a:lnTo>
                  <a:pt x="14798" y="11605"/>
                </a:lnTo>
                <a:cubicBezTo>
                  <a:pt x="17264" y="11605"/>
                  <a:pt x="19273" y="9507"/>
                  <a:pt x="19273" y="6923"/>
                </a:cubicBezTo>
                <a:cubicBezTo>
                  <a:pt x="19273" y="6044"/>
                  <a:pt x="19035" y="5182"/>
                  <a:pt x="18583" y="4430"/>
                </a:cubicBezTo>
                <a:cubicBezTo>
                  <a:pt x="18153" y="3707"/>
                  <a:pt x="17529" y="3117"/>
                  <a:pt x="16783" y="2728"/>
                </a:cubicBezTo>
                <a:cubicBezTo>
                  <a:pt x="16161" y="2404"/>
                  <a:pt x="15479" y="2243"/>
                  <a:pt x="14797" y="2243"/>
                </a:cubicBezTo>
                <a:cubicBezTo>
                  <a:pt x="14134" y="2243"/>
                  <a:pt x="13470" y="2395"/>
                  <a:pt x="12862" y="2701"/>
                </a:cubicBezTo>
                <a:cubicBezTo>
                  <a:pt x="12233" y="1442"/>
                  <a:pt x="11118" y="512"/>
                  <a:pt x="9784" y="157"/>
                </a:cubicBezTo>
                <a:cubicBezTo>
                  <a:pt x="9393" y="54"/>
                  <a:pt x="8992" y="0"/>
                  <a:pt x="8589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grpSp>
        <p:nvGrpSpPr>
          <p:cNvPr id="7871" name="Google Shape;7871;p77"/>
          <p:cNvGrpSpPr/>
          <p:nvPr/>
        </p:nvGrpSpPr>
        <p:grpSpPr>
          <a:xfrm>
            <a:off x="8949310" y="3615078"/>
            <a:ext cx="453605" cy="452361"/>
            <a:chOff x="3270450" y="3213625"/>
            <a:chExt cx="483175" cy="481850"/>
          </a:xfrm>
          <a:solidFill>
            <a:srgbClr val="893BC3"/>
          </a:solidFill>
        </p:grpSpPr>
        <p:sp>
          <p:nvSpPr>
            <p:cNvPr id="7872" name="Google Shape;7872;p77"/>
            <p:cNvSpPr/>
            <p:nvPr/>
          </p:nvSpPr>
          <p:spPr>
            <a:xfrm>
              <a:off x="3392550" y="3335025"/>
              <a:ext cx="239050" cy="239050"/>
            </a:xfrm>
            <a:custGeom>
              <a:avLst/>
              <a:gdLst/>
              <a:ahLst/>
              <a:cxnLst/>
              <a:rect l="l" t="t" r="r" b="b"/>
              <a:pathLst>
                <a:path w="9562" h="9562" extrusionOk="0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73" name="Google Shape;7873;p77"/>
            <p:cNvSpPr/>
            <p:nvPr/>
          </p:nvSpPr>
          <p:spPr>
            <a:xfrm>
              <a:off x="3270450" y="3213625"/>
              <a:ext cx="483175" cy="481850"/>
            </a:xfrm>
            <a:custGeom>
              <a:avLst/>
              <a:gdLst/>
              <a:ahLst/>
              <a:cxnLst/>
              <a:rect l="l" t="t" r="r" b="b"/>
              <a:pathLst>
                <a:path w="19327" h="19274" extrusionOk="0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74" name="Google Shape;7874;p77"/>
          <p:cNvGrpSpPr/>
          <p:nvPr/>
        </p:nvGrpSpPr>
        <p:grpSpPr>
          <a:xfrm>
            <a:off x="9615001" y="3615090"/>
            <a:ext cx="225241" cy="452337"/>
            <a:chOff x="3984950" y="3213600"/>
            <a:chExt cx="239925" cy="481825"/>
          </a:xfrm>
          <a:solidFill>
            <a:srgbClr val="893BC3"/>
          </a:solidFill>
        </p:grpSpPr>
        <p:sp>
          <p:nvSpPr>
            <p:cNvPr id="7875" name="Google Shape;7875;p77"/>
            <p:cNvSpPr/>
            <p:nvPr/>
          </p:nvSpPr>
          <p:spPr>
            <a:xfrm>
              <a:off x="3984950" y="3213600"/>
              <a:ext cx="239925" cy="481825"/>
            </a:xfrm>
            <a:custGeom>
              <a:avLst/>
              <a:gdLst/>
              <a:ahLst/>
              <a:cxnLst/>
              <a:rect l="l" t="t" r="r" b="b"/>
              <a:pathLst>
                <a:path w="9597" h="19273" extrusionOk="0">
                  <a:moveTo>
                    <a:pt x="4800" y="3355"/>
                  </a:moveTo>
                  <a:cubicBezTo>
                    <a:pt x="5110" y="3355"/>
                    <a:pt x="5363" y="3608"/>
                    <a:pt x="5363" y="3918"/>
                  </a:cubicBezTo>
                  <a:lnTo>
                    <a:pt x="5363" y="12121"/>
                  </a:lnTo>
                  <a:cubicBezTo>
                    <a:pt x="6556" y="12407"/>
                    <a:pt x="7345" y="13542"/>
                    <a:pt x="7203" y="14759"/>
                  </a:cubicBezTo>
                  <a:cubicBezTo>
                    <a:pt x="7059" y="15978"/>
                    <a:pt x="6026" y="16897"/>
                    <a:pt x="4800" y="16897"/>
                  </a:cubicBezTo>
                  <a:cubicBezTo>
                    <a:pt x="3571" y="16897"/>
                    <a:pt x="2539" y="15978"/>
                    <a:pt x="2394" y="14759"/>
                  </a:cubicBezTo>
                  <a:cubicBezTo>
                    <a:pt x="2253" y="13542"/>
                    <a:pt x="3042" y="12407"/>
                    <a:pt x="4234" y="12121"/>
                  </a:cubicBezTo>
                  <a:lnTo>
                    <a:pt x="4234" y="3918"/>
                  </a:lnTo>
                  <a:cubicBezTo>
                    <a:pt x="4234" y="3608"/>
                    <a:pt x="4487" y="3355"/>
                    <a:pt x="4800" y="3355"/>
                  </a:cubicBezTo>
                  <a:close/>
                  <a:moveTo>
                    <a:pt x="4800" y="1"/>
                  </a:moveTo>
                  <a:cubicBezTo>
                    <a:pt x="3219" y="1"/>
                    <a:pt x="1939" y="1281"/>
                    <a:pt x="1939" y="2861"/>
                  </a:cubicBezTo>
                  <a:lnTo>
                    <a:pt x="1939" y="10567"/>
                  </a:lnTo>
                  <a:cubicBezTo>
                    <a:pt x="723" y="11501"/>
                    <a:pt x="9" y="12943"/>
                    <a:pt x="0" y="14476"/>
                  </a:cubicBezTo>
                  <a:cubicBezTo>
                    <a:pt x="0" y="17123"/>
                    <a:pt x="2150" y="19273"/>
                    <a:pt x="4800" y="19273"/>
                  </a:cubicBezTo>
                  <a:cubicBezTo>
                    <a:pt x="7450" y="19273"/>
                    <a:pt x="9597" y="17123"/>
                    <a:pt x="9597" y="14476"/>
                  </a:cubicBezTo>
                  <a:cubicBezTo>
                    <a:pt x="9597" y="13651"/>
                    <a:pt x="9395" y="12844"/>
                    <a:pt x="9007" y="12118"/>
                  </a:cubicBezTo>
                  <a:cubicBezTo>
                    <a:pt x="8679" y="11510"/>
                    <a:pt x="8221" y="10980"/>
                    <a:pt x="7664" y="10567"/>
                  </a:cubicBezTo>
                  <a:lnTo>
                    <a:pt x="7661" y="2861"/>
                  </a:lnTo>
                  <a:cubicBezTo>
                    <a:pt x="7661" y="1281"/>
                    <a:pt x="6378" y="1"/>
                    <a:pt x="48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76" name="Google Shape;7876;p77"/>
            <p:cNvSpPr/>
            <p:nvPr/>
          </p:nvSpPr>
          <p:spPr>
            <a:xfrm>
              <a:off x="4072650" y="3543175"/>
              <a:ext cx="64525" cy="64625"/>
            </a:xfrm>
            <a:custGeom>
              <a:avLst/>
              <a:gdLst/>
              <a:ahLst/>
              <a:cxnLst/>
              <a:rect l="l" t="t" r="r" b="b"/>
              <a:pathLst>
                <a:path w="2581" h="2585" extrusionOk="0">
                  <a:moveTo>
                    <a:pt x="1292" y="1"/>
                  </a:moveTo>
                  <a:cubicBezTo>
                    <a:pt x="578" y="1"/>
                    <a:pt x="0" y="579"/>
                    <a:pt x="0" y="1293"/>
                  </a:cubicBezTo>
                  <a:cubicBezTo>
                    <a:pt x="0" y="2006"/>
                    <a:pt x="578" y="2585"/>
                    <a:pt x="1292" y="2585"/>
                  </a:cubicBezTo>
                  <a:cubicBezTo>
                    <a:pt x="2003" y="2585"/>
                    <a:pt x="2581" y="2006"/>
                    <a:pt x="2581" y="1293"/>
                  </a:cubicBezTo>
                  <a:cubicBezTo>
                    <a:pt x="2581" y="579"/>
                    <a:pt x="2003" y="1"/>
                    <a:pt x="12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7877" name="Google Shape;7877;p77"/>
          <p:cNvSpPr/>
          <p:nvPr/>
        </p:nvSpPr>
        <p:spPr>
          <a:xfrm>
            <a:off x="10066104" y="3614953"/>
            <a:ext cx="452408" cy="452337"/>
          </a:xfrm>
          <a:custGeom>
            <a:avLst/>
            <a:gdLst/>
            <a:ahLst/>
            <a:cxnLst/>
            <a:rect l="l" t="t" r="r" b="b"/>
            <a:pathLst>
              <a:path w="19276" h="19273" extrusionOk="0">
                <a:moveTo>
                  <a:pt x="9640" y="5686"/>
                </a:moveTo>
                <a:cubicBezTo>
                  <a:pt x="11236" y="5686"/>
                  <a:pt x="12678" y="6647"/>
                  <a:pt x="13289" y="8125"/>
                </a:cubicBezTo>
                <a:cubicBezTo>
                  <a:pt x="13901" y="9601"/>
                  <a:pt x="13563" y="11302"/>
                  <a:pt x="12434" y="12431"/>
                </a:cubicBezTo>
                <a:cubicBezTo>
                  <a:pt x="11676" y="13187"/>
                  <a:pt x="10664" y="13590"/>
                  <a:pt x="9635" y="13590"/>
                </a:cubicBezTo>
                <a:cubicBezTo>
                  <a:pt x="9126" y="13590"/>
                  <a:pt x="8614" y="13491"/>
                  <a:pt x="8125" y="13289"/>
                </a:cubicBezTo>
                <a:cubicBezTo>
                  <a:pt x="6649" y="12675"/>
                  <a:pt x="5686" y="11236"/>
                  <a:pt x="5686" y="9637"/>
                </a:cubicBezTo>
                <a:cubicBezTo>
                  <a:pt x="5689" y="7454"/>
                  <a:pt x="7457" y="5686"/>
                  <a:pt x="9640" y="5686"/>
                </a:cubicBezTo>
                <a:close/>
                <a:moveTo>
                  <a:pt x="9640" y="1"/>
                </a:moveTo>
                <a:cubicBezTo>
                  <a:pt x="8297" y="1"/>
                  <a:pt x="7068" y="748"/>
                  <a:pt x="6451" y="1940"/>
                </a:cubicBezTo>
                <a:cubicBezTo>
                  <a:pt x="6093" y="1826"/>
                  <a:pt x="5726" y="1771"/>
                  <a:pt x="5363" y="1771"/>
                </a:cubicBezTo>
                <a:cubicBezTo>
                  <a:pt x="4425" y="1771"/>
                  <a:pt x="3509" y="2139"/>
                  <a:pt x="2825" y="2822"/>
                </a:cubicBezTo>
                <a:cubicBezTo>
                  <a:pt x="1877" y="3771"/>
                  <a:pt x="1536" y="5168"/>
                  <a:pt x="1940" y="6448"/>
                </a:cubicBezTo>
                <a:cubicBezTo>
                  <a:pt x="750" y="7065"/>
                  <a:pt x="1" y="8297"/>
                  <a:pt x="1" y="9637"/>
                </a:cubicBezTo>
                <a:cubicBezTo>
                  <a:pt x="1" y="10977"/>
                  <a:pt x="750" y="12208"/>
                  <a:pt x="1940" y="12826"/>
                </a:cubicBezTo>
                <a:cubicBezTo>
                  <a:pt x="1536" y="14105"/>
                  <a:pt x="1877" y="15503"/>
                  <a:pt x="2825" y="16451"/>
                </a:cubicBezTo>
                <a:cubicBezTo>
                  <a:pt x="3510" y="17136"/>
                  <a:pt x="4428" y="17504"/>
                  <a:pt x="5367" y="17504"/>
                </a:cubicBezTo>
                <a:cubicBezTo>
                  <a:pt x="5729" y="17504"/>
                  <a:pt x="6095" y="17449"/>
                  <a:pt x="6451" y="17337"/>
                </a:cubicBezTo>
                <a:cubicBezTo>
                  <a:pt x="7068" y="18526"/>
                  <a:pt x="8297" y="19273"/>
                  <a:pt x="9640" y="19273"/>
                </a:cubicBezTo>
                <a:cubicBezTo>
                  <a:pt x="10980" y="19273"/>
                  <a:pt x="12208" y="18526"/>
                  <a:pt x="12826" y="17337"/>
                </a:cubicBezTo>
                <a:cubicBezTo>
                  <a:pt x="13182" y="17449"/>
                  <a:pt x="13547" y="17504"/>
                  <a:pt x="13909" y="17504"/>
                </a:cubicBezTo>
                <a:cubicBezTo>
                  <a:pt x="14848" y="17504"/>
                  <a:pt x="15767" y="17136"/>
                  <a:pt x="16451" y="16451"/>
                </a:cubicBezTo>
                <a:cubicBezTo>
                  <a:pt x="17400" y="15503"/>
                  <a:pt x="17740" y="14105"/>
                  <a:pt x="17336" y="12826"/>
                </a:cubicBezTo>
                <a:cubicBezTo>
                  <a:pt x="18526" y="12208"/>
                  <a:pt x="19276" y="10977"/>
                  <a:pt x="19276" y="9637"/>
                </a:cubicBezTo>
                <a:cubicBezTo>
                  <a:pt x="19276" y="8297"/>
                  <a:pt x="18526" y="7065"/>
                  <a:pt x="17336" y="6448"/>
                </a:cubicBezTo>
                <a:cubicBezTo>
                  <a:pt x="17740" y="5168"/>
                  <a:pt x="17400" y="3771"/>
                  <a:pt x="16451" y="2822"/>
                </a:cubicBezTo>
                <a:cubicBezTo>
                  <a:pt x="15768" y="2139"/>
                  <a:pt x="14851" y="1771"/>
                  <a:pt x="13914" y="1771"/>
                </a:cubicBezTo>
                <a:cubicBezTo>
                  <a:pt x="13550" y="1771"/>
                  <a:pt x="13183" y="1826"/>
                  <a:pt x="12826" y="1940"/>
                </a:cubicBezTo>
                <a:cubicBezTo>
                  <a:pt x="12208" y="748"/>
                  <a:pt x="10980" y="1"/>
                  <a:pt x="9640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sp>
        <p:nvSpPr>
          <p:cNvPr id="7878" name="Google Shape;7878;p77"/>
          <p:cNvSpPr/>
          <p:nvPr/>
        </p:nvSpPr>
        <p:spPr>
          <a:xfrm>
            <a:off x="10632678" y="3641426"/>
            <a:ext cx="452337" cy="399389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grpSp>
        <p:nvGrpSpPr>
          <p:cNvPr id="7879" name="Google Shape;7879;p77"/>
          <p:cNvGrpSpPr/>
          <p:nvPr/>
        </p:nvGrpSpPr>
        <p:grpSpPr>
          <a:xfrm>
            <a:off x="2499041" y="5308650"/>
            <a:ext cx="473624" cy="373173"/>
            <a:chOff x="5629975" y="3255775"/>
            <a:chExt cx="504500" cy="397500"/>
          </a:xfrm>
          <a:solidFill>
            <a:srgbClr val="893BC3"/>
          </a:solidFill>
        </p:grpSpPr>
        <p:sp>
          <p:nvSpPr>
            <p:cNvPr id="7880" name="Google Shape;7880;p77"/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81" name="Google Shape;7881;p77"/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82" name="Google Shape;7882;p77"/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83" name="Google Shape;7883;p77"/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84" name="Google Shape;7884;p77"/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85" name="Google Shape;7885;p77"/>
          <p:cNvGrpSpPr/>
          <p:nvPr/>
        </p:nvGrpSpPr>
        <p:grpSpPr>
          <a:xfrm>
            <a:off x="5007785" y="5308791"/>
            <a:ext cx="453675" cy="372892"/>
            <a:chOff x="6234950" y="3255925"/>
            <a:chExt cx="483250" cy="397200"/>
          </a:xfrm>
          <a:solidFill>
            <a:srgbClr val="893BC3"/>
          </a:solidFill>
        </p:grpSpPr>
        <p:sp>
          <p:nvSpPr>
            <p:cNvPr id="7886" name="Google Shape;7886;p77"/>
            <p:cNvSpPr/>
            <p:nvPr/>
          </p:nvSpPr>
          <p:spPr>
            <a:xfrm>
              <a:off x="6444675" y="3255925"/>
              <a:ext cx="128300" cy="90200"/>
            </a:xfrm>
            <a:custGeom>
              <a:avLst/>
              <a:gdLst/>
              <a:ahLst/>
              <a:cxnLst/>
              <a:rect l="l" t="t" r="r" b="b"/>
              <a:pathLst>
                <a:path w="5132" h="3608" extrusionOk="0">
                  <a:moveTo>
                    <a:pt x="567" y="0"/>
                  </a:moveTo>
                  <a:cubicBezTo>
                    <a:pt x="254" y="0"/>
                    <a:pt x="1" y="253"/>
                    <a:pt x="1" y="563"/>
                  </a:cubicBezTo>
                  <a:cubicBezTo>
                    <a:pt x="7" y="1662"/>
                    <a:pt x="368" y="2731"/>
                    <a:pt x="1034" y="3608"/>
                  </a:cubicBezTo>
                  <a:cubicBezTo>
                    <a:pt x="2097" y="3138"/>
                    <a:pt x="3325" y="2864"/>
                    <a:pt x="5014" y="2864"/>
                  </a:cubicBezTo>
                  <a:cubicBezTo>
                    <a:pt x="5054" y="2864"/>
                    <a:pt x="5093" y="2873"/>
                    <a:pt x="5132" y="2873"/>
                  </a:cubicBezTo>
                  <a:cubicBezTo>
                    <a:pt x="4289" y="1117"/>
                    <a:pt x="2515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87" name="Google Shape;7887;p77"/>
            <p:cNvSpPr/>
            <p:nvPr/>
          </p:nvSpPr>
          <p:spPr>
            <a:xfrm>
              <a:off x="6444750" y="3563200"/>
              <a:ext cx="128225" cy="89925"/>
            </a:xfrm>
            <a:custGeom>
              <a:avLst/>
              <a:gdLst/>
              <a:ahLst/>
              <a:cxnLst/>
              <a:rect l="l" t="t" r="r" b="b"/>
              <a:pathLst>
                <a:path w="5129" h="3597" extrusionOk="0">
                  <a:moveTo>
                    <a:pt x="1022" y="1"/>
                  </a:moveTo>
                  <a:cubicBezTo>
                    <a:pt x="362" y="874"/>
                    <a:pt x="4" y="1937"/>
                    <a:pt x="1" y="3033"/>
                  </a:cubicBezTo>
                  <a:cubicBezTo>
                    <a:pt x="1" y="3343"/>
                    <a:pt x="251" y="3596"/>
                    <a:pt x="564" y="3596"/>
                  </a:cubicBezTo>
                  <a:cubicBezTo>
                    <a:pt x="2512" y="3596"/>
                    <a:pt x="4286" y="2479"/>
                    <a:pt x="5129" y="724"/>
                  </a:cubicBezTo>
                  <a:cubicBezTo>
                    <a:pt x="5093" y="724"/>
                    <a:pt x="5051" y="736"/>
                    <a:pt x="5011" y="736"/>
                  </a:cubicBezTo>
                  <a:cubicBezTo>
                    <a:pt x="3319" y="736"/>
                    <a:pt x="2088" y="462"/>
                    <a:pt x="10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88" name="Google Shape;7888;p77"/>
            <p:cNvSpPr/>
            <p:nvPr/>
          </p:nvSpPr>
          <p:spPr>
            <a:xfrm>
              <a:off x="6375350" y="3355650"/>
              <a:ext cx="244750" cy="197650"/>
            </a:xfrm>
            <a:custGeom>
              <a:avLst/>
              <a:gdLst/>
              <a:ahLst/>
              <a:cxnLst/>
              <a:rect l="l" t="t" r="r" b="b"/>
              <a:pathLst>
                <a:path w="9790" h="7906" extrusionOk="0">
                  <a:moveTo>
                    <a:pt x="6045" y="2610"/>
                  </a:moveTo>
                  <a:cubicBezTo>
                    <a:pt x="6190" y="2610"/>
                    <a:pt x="6335" y="2666"/>
                    <a:pt x="6444" y="2777"/>
                  </a:cubicBezTo>
                  <a:cubicBezTo>
                    <a:pt x="6664" y="2997"/>
                    <a:pt x="6664" y="3356"/>
                    <a:pt x="6444" y="3575"/>
                  </a:cubicBezTo>
                  <a:cubicBezTo>
                    <a:pt x="6225" y="3795"/>
                    <a:pt x="6225" y="4153"/>
                    <a:pt x="6444" y="4373"/>
                  </a:cubicBezTo>
                  <a:cubicBezTo>
                    <a:pt x="6664" y="4593"/>
                    <a:pt x="6664" y="4951"/>
                    <a:pt x="6444" y="5171"/>
                  </a:cubicBezTo>
                  <a:cubicBezTo>
                    <a:pt x="6335" y="5281"/>
                    <a:pt x="6190" y="5336"/>
                    <a:pt x="6045" y="5336"/>
                  </a:cubicBezTo>
                  <a:cubicBezTo>
                    <a:pt x="5901" y="5336"/>
                    <a:pt x="5756" y="5281"/>
                    <a:pt x="5646" y="5171"/>
                  </a:cubicBezTo>
                  <a:cubicBezTo>
                    <a:pt x="4984" y="4509"/>
                    <a:pt x="4984" y="3440"/>
                    <a:pt x="5646" y="2777"/>
                  </a:cubicBezTo>
                  <a:cubicBezTo>
                    <a:pt x="5756" y="2666"/>
                    <a:pt x="5901" y="2610"/>
                    <a:pt x="6045" y="2610"/>
                  </a:cubicBezTo>
                  <a:close/>
                  <a:moveTo>
                    <a:pt x="7787" y="1"/>
                  </a:moveTo>
                  <a:cubicBezTo>
                    <a:pt x="4463" y="1"/>
                    <a:pt x="3204" y="1064"/>
                    <a:pt x="919" y="2997"/>
                  </a:cubicBezTo>
                  <a:lnTo>
                    <a:pt x="271" y="3542"/>
                  </a:lnTo>
                  <a:cubicBezTo>
                    <a:pt x="0" y="3765"/>
                    <a:pt x="0" y="4181"/>
                    <a:pt x="271" y="4406"/>
                  </a:cubicBezTo>
                  <a:lnTo>
                    <a:pt x="856" y="4897"/>
                  </a:lnTo>
                  <a:cubicBezTo>
                    <a:pt x="3147" y="6837"/>
                    <a:pt x="4412" y="7906"/>
                    <a:pt x="7787" y="7906"/>
                  </a:cubicBezTo>
                  <a:cubicBezTo>
                    <a:pt x="8450" y="7902"/>
                    <a:pt x="9106" y="7788"/>
                    <a:pt x="9730" y="7574"/>
                  </a:cubicBezTo>
                  <a:cubicBezTo>
                    <a:pt x="8357" y="6951"/>
                    <a:pt x="7456" y="5602"/>
                    <a:pt x="7411" y="4093"/>
                  </a:cubicBezTo>
                  <a:cubicBezTo>
                    <a:pt x="7366" y="2588"/>
                    <a:pt x="8179" y="1184"/>
                    <a:pt x="9513" y="480"/>
                  </a:cubicBezTo>
                  <a:cubicBezTo>
                    <a:pt x="9603" y="432"/>
                    <a:pt x="9697" y="398"/>
                    <a:pt x="9790" y="356"/>
                  </a:cubicBezTo>
                  <a:cubicBezTo>
                    <a:pt x="9149" y="124"/>
                    <a:pt x="8471" y="4"/>
                    <a:pt x="7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89" name="Google Shape;7889;p77"/>
            <p:cNvSpPr/>
            <p:nvPr/>
          </p:nvSpPr>
          <p:spPr>
            <a:xfrm>
              <a:off x="6587875" y="3385100"/>
              <a:ext cx="130325" cy="140500"/>
            </a:xfrm>
            <a:custGeom>
              <a:avLst/>
              <a:gdLst/>
              <a:ahLst/>
              <a:cxnLst/>
              <a:rect l="l" t="t" r="r" b="b"/>
              <a:pathLst>
                <a:path w="5213" h="5620" extrusionOk="0">
                  <a:moveTo>
                    <a:pt x="2343" y="1789"/>
                  </a:moveTo>
                  <a:cubicBezTo>
                    <a:pt x="2633" y="1789"/>
                    <a:pt x="2912" y="2015"/>
                    <a:pt x="2912" y="2355"/>
                  </a:cubicBezTo>
                  <a:cubicBezTo>
                    <a:pt x="2912" y="2665"/>
                    <a:pt x="2659" y="2918"/>
                    <a:pt x="2349" y="2918"/>
                  </a:cubicBezTo>
                  <a:cubicBezTo>
                    <a:pt x="1846" y="2918"/>
                    <a:pt x="1593" y="2310"/>
                    <a:pt x="1948" y="1955"/>
                  </a:cubicBezTo>
                  <a:cubicBezTo>
                    <a:pt x="2063" y="1840"/>
                    <a:pt x="2204" y="1789"/>
                    <a:pt x="2343" y="1789"/>
                  </a:cubicBezTo>
                  <a:close/>
                  <a:moveTo>
                    <a:pt x="2846" y="0"/>
                  </a:moveTo>
                  <a:cubicBezTo>
                    <a:pt x="2394" y="0"/>
                    <a:pt x="1947" y="85"/>
                    <a:pt x="1539" y="301"/>
                  </a:cubicBezTo>
                  <a:cubicBezTo>
                    <a:pt x="645" y="774"/>
                    <a:pt x="72" y="1687"/>
                    <a:pt x="36" y="2698"/>
                  </a:cubicBezTo>
                  <a:cubicBezTo>
                    <a:pt x="0" y="3707"/>
                    <a:pt x="506" y="4662"/>
                    <a:pt x="1367" y="5195"/>
                  </a:cubicBezTo>
                  <a:cubicBezTo>
                    <a:pt x="1792" y="5460"/>
                    <a:pt x="2280" y="5607"/>
                    <a:pt x="2782" y="5619"/>
                  </a:cubicBezTo>
                  <a:cubicBezTo>
                    <a:pt x="3752" y="4957"/>
                    <a:pt x="4550" y="4078"/>
                    <a:pt x="5119" y="3051"/>
                  </a:cubicBezTo>
                  <a:cubicBezTo>
                    <a:pt x="5213" y="2882"/>
                    <a:pt x="5213" y="2674"/>
                    <a:pt x="5119" y="2506"/>
                  </a:cubicBezTo>
                  <a:cubicBezTo>
                    <a:pt x="4568" y="1512"/>
                    <a:pt x="3797" y="654"/>
                    <a:pt x="2870" y="0"/>
                  </a:cubicBezTo>
                  <a:cubicBezTo>
                    <a:pt x="2862" y="0"/>
                    <a:pt x="2854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90" name="Google Shape;7890;p77"/>
            <p:cNvSpPr/>
            <p:nvPr/>
          </p:nvSpPr>
          <p:spPr>
            <a:xfrm>
              <a:off x="6234950" y="3469100"/>
              <a:ext cx="165050" cy="141200"/>
            </a:xfrm>
            <a:custGeom>
              <a:avLst/>
              <a:gdLst/>
              <a:ahLst/>
              <a:cxnLst/>
              <a:rect l="l" t="t" r="r" b="b"/>
              <a:pathLst>
                <a:path w="6602" h="5648" extrusionOk="0">
                  <a:moveTo>
                    <a:pt x="3990" y="1"/>
                  </a:moveTo>
                  <a:cubicBezTo>
                    <a:pt x="1807" y="1"/>
                    <a:pt x="0" y="1772"/>
                    <a:pt x="0" y="3955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96" y="5647"/>
                  </a:lnTo>
                  <a:cubicBezTo>
                    <a:pt x="4014" y="5647"/>
                    <a:pt x="5996" y="4075"/>
                    <a:pt x="6601" y="1943"/>
                  </a:cubicBezTo>
                  <a:cubicBezTo>
                    <a:pt x="6324" y="1717"/>
                    <a:pt x="6041" y="1476"/>
                    <a:pt x="5740" y="1223"/>
                  </a:cubicBezTo>
                  <a:lnTo>
                    <a:pt x="5481" y="1004"/>
                  </a:lnTo>
                  <a:lnTo>
                    <a:pt x="4391" y="2097"/>
                  </a:lnTo>
                  <a:cubicBezTo>
                    <a:pt x="4281" y="2203"/>
                    <a:pt x="4139" y="2255"/>
                    <a:pt x="3997" y="2255"/>
                  </a:cubicBezTo>
                  <a:cubicBezTo>
                    <a:pt x="3852" y="2255"/>
                    <a:pt x="3708" y="2200"/>
                    <a:pt x="3599" y="2091"/>
                  </a:cubicBezTo>
                  <a:cubicBezTo>
                    <a:pt x="3379" y="1871"/>
                    <a:pt x="3376" y="1519"/>
                    <a:pt x="3593" y="1299"/>
                  </a:cubicBezTo>
                  <a:lnTo>
                    <a:pt x="4611" y="278"/>
                  </a:lnTo>
                  <a:lnTo>
                    <a:pt x="42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91" name="Google Shape;7891;p77"/>
            <p:cNvSpPr/>
            <p:nvPr/>
          </p:nvSpPr>
          <p:spPr>
            <a:xfrm>
              <a:off x="6234950" y="3299725"/>
              <a:ext cx="165050" cy="141175"/>
            </a:xfrm>
            <a:custGeom>
              <a:avLst/>
              <a:gdLst/>
              <a:ahLst/>
              <a:cxnLst/>
              <a:rect l="l" t="t" r="r" b="b"/>
              <a:pathLst>
                <a:path w="6602" h="5647" extrusionOk="0">
                  <a:moveTo>
                    <a:pt x="566" y="1"/>
                  </a:moveTo>
                  <a:cubicBezTo>
                    <a:pt x="253" y="1"/>
                    <a:pt x="3" y="254"/>
                    <a:pt x="3" y="567"/>
                  </a:cubicBezTo>
                  <a:lnTo>
                    <a:pt x="3" y="1699"/>
                  </a:lnTo>
                  <a:cubicBezTo>
                    <a:pt x="0" y="3879"/>
                    <a:pt x="1807" y="5647"/>
                    <a:pt x="3990" y="5647"/>
                  </a:cubicBezTo>
                  <a:lnTo>
                    <a:pt x="4285" y="5647"/>
                  </a:lnTo>
                  <a:lnTo>
                    <a:pt x="4611" y="5373"/>
                  </a:lnTo>
                  <a:lnTo>
                    <a:pt x="3593" y="4352"/>
                  </a:lnTo>
                  <a:cubicBezTo>
                    <a:pt x="3379" y="4132"/>
                    <a:pt x="3382" y="3780"/>
                    <a:pt x="3599" y="3563"/>
                  </a:cubicBezTo>
                  <a:cubicBezTo>
                    <a:pt x="3710" y="3451"/>
                    <a:pt x="3856" y="3396"/>
                    <a:pt x="4001" y="3396"/>
                  </a:cubicBezTo>
                  <a:cubicBezTo>
                    <a:pt x="4142" y="3396"/>
                    <a:pt x="4282" y="3448"/>
                    <a:pt x="4391" y="3554"/>
                  </a:cubicBezTo>
                  <a:lnTo>
                    <a:pt x="5481" y="4644"/>
                  </a:lnTo>
                  <a:lnTo>
                    <a:pt x="5809" y="4370"/>
                  </a:lnTo>
                  <a:cubicBezTo>
                    <a:pt x="6083" y="4138"/>
                    <a:pt x="6345" y="3918"/>
                    <a:pt x="6601" y="3704"/>
                  </a:cubicBezTo>
                  <a:cubicBezTo>
                    <a:pt x="5996" y="1575"/>
                    <a:pt x="4017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92" name="Google Shape;7892;p77"/>
          <p:cNvGrpSpPr/>
          <p:nvPr/>
        </p:nvGrpSpPr>
        <p:grpSpPr>
          <a:xfrm>
            <a:off x="6734809" y="4167961"/>
            <a:ext cx="424056" cy="452337"/>
            <a:chOff x="914900" y="3806450"/>
            <a:chExt cx="451700" cy="481825"/>
          </a:xfrm>
          <a:solidFill>
            <a:srgbClr val="893BC3"/>
          </a:solidFill>
        </p:grpSpPr>
        <p:sp>
          <p:nvSpPr>
            <p:cNvPr id="7893" name="Google Shape;7893;p77"/>
            <p:cNvSpPr/>
            <p:nvPr/>
          </p:nvSpPr>
          <p:spPr>
            <a:xfrm>
              <a:off x="914900" y="4174425"/>
              <a:ext cx="423400" cy="113850"/>
            </a:xfrm>
            <a:custGeom>
              <a:avLst/>
              <a:gdLst/>
              <a:ahLst/>
              <a:cxnLst/>
              <a:rect l="l" t="t" r="r" b="b"/>
              <a:pathLst>
                <a:path w="16936" h="4554" extrusionOk="0">
                  <a:moveTo>
                    <a:pt x="564" y="0"/>
                  </a:moveTo>
                  <a:cubicBezTo>
                    <a:pt x="250" y="0"/>
                    <a:pt x="0" y="250"/>
                    <a:pt x="0" y="563"/>
                  </a:cubicBezTo>
                  <a:cubicBezTo>
                    <a:pt x="0" y="877"/>
                    <a:pt x="250" y="1130"/>
                    <a:pt x="564" y="1130"/>
                  </a:cubicBezTo>
                  <a:lnTo>
                    <a:pt x="2259" y="1130"/>
                  </a:lnTo>
                  <a:lnTo>
                    <a:pt x="2259" y="2861"/>
                  </a:lnTo>
                  <a:cubicBezTo>
                    <a:pt x="2259" y="3795"/>
                    <a:pt x="3015" y="4553"/>
                    <a:pt x="3951" y="4553"/>
                  </a:cubicBezTo>
                  <a:cubicBezTo>
                    <a:pt x="4264" y="4553"/>
                    <a:pt x="4517" y="4300"/>
                    <a:pt x="4517" y="3990"/>
                  </a:cubicBezTo>
                  <a:lnTo>
                    <a:pt x="4517" y="1130"/>
                  </a:lnTo>
                  <a:lnTo>
                    <a:pt x="5646" y="1130"/>
                  </a:lnTo>
                  <a:lnTo>
                    <a:pt x="5646" y="1693"/>
                  </a:lnTo>
                  <a:cubicBezTo>
                    <a:pt x="5646" y="2629"/>
                    <a:pt x="6402" y="3424"/>
                    <a:pt x="7339" y="3424"/>
                  </a:cubicBezTo>
                  <a:cubicBezTo>
                    <a:pt x="7652" y="3424"/>
                    <a:pt x="7905" y="3171"/>
                    <a:pt x="7905" y="2861"/>
                  </a:cubicBezTo>
                  <a:lnTo>
                    <a:pt x="7905" y="1130"/>
                  </a:lnTo>
                  <a:lnTo>
                    <a:pt x="9034" y="1130"/>
                  </a:lnTo>
                  <a:lnTo>
                    <a:pt x="9034" y="3990"/>
                  </a:lnTo>
                  <a:cubicBezTo>
                    <a:pt x="9034" y="4300"/>
                    <a:pt x="9284" y="4553"/>
                    <a:pt x="9597" y="4553"/>
                  </a:cubicBezTo>
                  <a:cubicBezTo>
                    <a:pt x="9910" y="4553"/>
                    <a:pt x="10163" y="4300"/>
                    <a:pt x="10163" y="3990"/>
                  </a:cubicBezTo>
                  <a:lnTo>
                    <a:pt x="10163" y="1130"/>
                  </a:lnTo>
                  <a:lnTo>
                    <a:pt x="16373" y="1130"/>
                  </a:lnTo>
                  <a:cubicBezTo>
                    <a:pt x="16686" y="1130"/>
                    <a:pt x="16936" y="877"/>
                    <a:pt x="16936" y="563"/>
                  </a:cubicBezTo>
                  <a:cubicBezTo>
                    <a:pt x="16936" y="250"/>
                    <a:pt x="16686" y="0"/>
                    <a:pt x="163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94" name="Google Shape;7894;p77"/>
            <p:cNvSpPr/>
            <p:nvPr/>
          </p:nvSpPr>
          <p:spPr>
            <a:xfrm>
              <a:off x="971350" y="3806450"/>
              <a:ext cx="254100" cy="339775"/>
            </a:xfrm>
            <a:custGeom>
              <a:avLst/>
              <a:gdLst/>
              <a:ahLst/>
              <a:cxnLst/>
              <a:rect l="l" t="t" r="r" b="b"/>
              <a:pathLst>
                <a:path w="10164" h="13591" extrusionOk="0">
                  <a:moveTo>
                    <a:pt x="7563" y="2032"/>
                  </a:moveTo>
                  <a:cubicBezTo>
                    <a:pt x="7853" y="2032"/>
                    <a:pt x="8131" y="2256"/>
                    <a:pt x="8131" y="2596"/>
                  </a:cubicBezTo>
                  <a:cubicBezTo>
                    <a:pt x="8131" y="2937"/>
                    <a:pt x="7852" y="3163"/>
                    <a:pt x="7562" y="3163"/>
                  </a:cubicBezTo>
                  <a:cubicBezTo>
                    <a:pt x="7423" y="3163"/>
                    <a:pt x="7282" y="3111"/>
                    <a:pt x="7168" y="2997"/>
                  </a:cubicBezTo>
                  <a:cubicBezTo>
                    <a:pt x="6945" y="2777"/>
                    <a:pt x="6945" y="2418"/>
                    <a:pt x="7168" y="2199"/>
                  </a:cubicBezTo>
                  <a:cubicBezTo>
                    <a:pt x="7283" y="2083"/>
                    <a:pt x="7425" y="2032"/>
                    <a:pt x="7563" y="2032"/>
                  </a:cubicBezTo>
                  <a:close/>
                  <a:moveTo>
                    <a:pt x="7339" y="0"/>
                  </a:moveTo>
                  <a:cubicBezTo>
                    <a:pt x="5412" y="0"/>
                    <a:pt x="3759" y="1087"/>
                    <a:pt x="2901" y="2668"/>
                  </a:cubicBezTo>
                  <a:cubicBezTo>
                    <a:pt x="2852" y="2674"/>
                    <a:pt x="2804" y="2686"/>
                    <a:pt x="2762" y="2704"/>
                  </a:cubicBezTo>
                  <a:cubicBezTo>
                    <a:pt x="2602" y="2782"/>
                    <a:pt x="2431" y="2819"/>
                    <a:pt x="2260" y="2819"/>
                  </a:cubicBezTo>
                  <a:cubicBezTo>
                    <a:pt x="1967" y="2819"/>
                    <a:pt x="1678" y="2707"/>
                    <a:pt x="1458" y="2494"/>
                  </a:cubicBezTo>
                  <a:cubicBezTo>
                    <a:pt x="1247" y="2280"/>
                    <a:pt x="1127" y="1994"/>
                    <a:pt x="1130" y="1696"/>
                  </a:cubicBezTo>
                  <a:cubicBezTo>
                    <a:pt x="1130" y="1395"/>
                    <a:pt x="1247" y="1178"/>
                    <a:pt x="1458" y="964"/>
                  </a:cubicBezTo>
                  <a:cubicBezTo>
                    <a:pt x="1681" y="744"/>
                    <a:pt x="1681" y="386"/>
                    <a:pt x="1458" y="166"/>
                  </a:cubicBezTo>
                  <a:cubicBezTo>
                    <a:pt x="1348" y="56"/>
                    <a:pt x="1204" y="1"/>
                    <a:pt x="1059" y="1"/>
                  </a:cubicBezTo>
                  <a:cubicBezTo>
                    <a:pt x="915" y="1"/>
                    <a:pt x="770" y="56"/>
                    <a:pt x="660" y="166"/>
                  </a:cubicBezTo>
                  <a:cubicBezTo>
                    <a:pt x="236" y="594"/>
                    <a:pt x="1" y="1093"/>
                    <a:pt x="1" y="1696"/>
                  </a:cubicBezTo>
                  <a:cubicBezTo>
                    <a:pt x="1" y="2942"/>
                    <a:pt x="1010" y="3954"/>
                    <a:pt x="2259" y="3954"/>
                  </a:cubicBezTo>
                  <a:cubicBezTo>
                    <a:pt x="2307" y="3954"/>
                    <a:pt x="2353" y="3939"/>
                    <a:pt x="2401" y="3936"/>
                  </a:cubicBezTo>
                  <a:lnTo>
                    <a:pt x="2401" y="3936"/>
                  </a:lnTo>
                  <a:cubicBezTo>
                    <a:pt x="2319" y="4282"/>
                    <a:pt x="2274" y="4635"/>
                    <a:pt x="2265" y="4990"/>
                  </a:cubicBezTo>
                  <a:cubicBezTo>
                    <a:pt x="2976" y="4680"/>
                    <a:pt x="3741" y="4517"/>
                    <a:pt x="4518" y="4517"/>
                  </a:cubicBezTo>
                  <a:lnTo>
                    <a:pt x="5081" y="4517"/>
                  </a:lnTo>
                  <a:cubicBezTo>
                    <a:pt x="6017" y="4517"/>
                    <a:pt x="6773" y="5276"/>
                    <a:pt x="6776" y="6213"/>
                  </a:cubicBezTo>
                  <a:lnTo>
                    <a:pt x="6776" y="9073"/>
                  </a:lnTo>
                  <a:cubicBezTo>
                    <a:pt x="6776" y="10925"/>
                    <a:pt x="5864" y="12557"/>
                    <a:pt x="4482" y="13590"/>
                  </a:cubicBezTo>
                  <a:lnTo>
                    <a:pt x="6210" y="13590"/>
                  </a:lnTo>
                  <a:cubicBezTo>
                    <a:pt x="8393" y="13590"/>
                    <a:pt x="10164" y="11820"/>
                    <a:pt x="10164" y="9636"/>
                  </a:cubicBezTo>
                  <a:lnTo>
                    <a:pt x="10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95" name="Google Shape;7895;p77"/>
            <p:cNvSpPr/>
            <p:nvPr/>
          </p:nvSpPr>
          <p:spPr>
            <a:xfrm>
              <a:off x="971350" y="3947600"/>
              <a:ext cx="141175" cy="198625"/>
            </a:xfrm>
            <a:custGeom>
              <a:avLst/>
              <a:gdLst/>
              <a:ahLst/>
              <a:cxnLst/>
              <a:rect l="l" t="t" r="r" b="b"/>
              <a:pathLst>
                <a:path w="5647" h="7945" extrusionOk="0">
                  <a:moveTo>
                    <a:pt x="4518" y="0"/>
                  </a:moveTo>
                  <a:cubicBezTo>
                    <a:pt x="2021" y="0"/>
                    <a:pt x="1" y="2060"/>
                    <a:pt x="1" y="4556"/>
                  </a:cubicBezTo>
                  <a:lnTo>
                    <a:pt x="1" y="6815"/>
                  </a:lnTo>
                  <a:cubicBezTo>
                    <a:pt x="934" y="6812"/>
                    <a:pt x="1693" y="6056"/>
                    <a:pt x="1693" y="5120"/>
                  </a:cubicBezTo>
                  <a:cubicBezTo>
                    <a:pt x="1693" y="4806"/>
                    <a:pt x="1946" y="4556"/>
                    <a:pt x="2259" y="4556"/>
                  </a:cubicBezTo>
                  <a:cubicBezTo>
                    <a:pt x="2569" y="4556"/>
                    <a:pt x="2822" y="4806"/>
                    <a:pt x="2822" y="5120"/>
                  </a:cubicBezTo>
                  <a:cubicBezTo>
                    <a:pt x="2822" y="6547"/>
                    <a:pt x="1753" y="7718"/>
                    <a:pt x="377" y="7905"/>
                  </a:cubicBezTo>
                  <a:cubicBezTo>
                    <a:pt x="434" y="7929"/>
                    <a:pt x="501" y="7941"/>
                    <a:pt x="564" y="7944"/>
                  </a:cubicBezTo>
                  <a:lnTo>
                    <a:pt x="1130" y="7944"/>
                  </a:lnTo>
                  <a:cubicBezTo>
                    <a:pt x="3623" y="7944"/>
                    <a:pt x="5647" y="5921"/>
                    <a:pt x="5647" y="3427"/>
                  </a:cubicBezTo>
                  <a:lnTo>
                    <a:pt x="5647" y="567"/>
                  </a:lnTo>
                  <a:cubicBezTo>
                    <a:pt x="5647" y="253"/>
                    <a:pt x="5394" y="0"/>
                    <a:pt x="50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96" name="Google Shape;7896;p77"/>
            <p:cNvSpPr/>
            <p:nvPr/>
          </p:nvSpPr>
          <p:spPr>
            <a:xfrm>
              <a:off x="1253675" y="3806450"/>
              <a:ext cx="112925" cy="90350"/>
            </a:xfrm>
            <a:custGeom>
              <a:avLst/>
              <a:gdLst/>
              <a:ahLst/>
              <a:cxnLst/>
              <a:rect l="l" t="t" r="r" b="b"/>
              <a:pathLst>
                <a:path w="4517" h="3614" extrusionOk="0">
                  <a:moveTo>
                    <a:pt x="0" y="0"/>
                  </a:moveTo>
                  <a:lnTo>
                    <a:pt x="0" y="1696"/>
                  </a:lnTo>
                  <a:cubicBezTo>
                    <a:pt x="142" y="1685"/>
                    <a:pt x="428" y="1669"/>
                    <a:pt x="771" y="1669"/>
                  </a:cubicBezTo>
                  <a:cubicBezTo>
                    <a:pt x="1415" y="1669"/>
                    <a:pt x="2264" y="1726"/>
                    <a:pt x="2749" y="1988"/>
                  </a:cubicBezTo>
                  <a:cubicBezTo>
                    <a:pt x="3355" y="2313"/>
                    <a:pt x="4062" y="3078"/>
                    <a:pt x="4517" y="3614"/>
                  </a:cubicBezTo>
                  <a:lnTo>
                    <a:pt x="4517" y="2259"/>
                  </a:lnTo>
                  <a:cubicBezTo>
                    <a:pt x="4517" y="1012"/>
                    <a:pt x="3505" y="0"/>
                    <a:pt x="22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897" name="Google Shape;7897;p77"/>
            <p:cNvSpPr/>
            <p:nvPr/>
          </p:nvSpPr>
          <p:spPr>
            <a:xfrm>
              <a:off x="1253600" y="3876425"/>
              <a:ext cx="95025" cy="42975"/>
            </a:xfrm>
            <a:custGeom>
              <a:avLst/>
              <a:gdLst/>
              <a:ahLst/>
              <a:cxnLst/>
              <a:rect l="l" t="t" r="r" b="b"/>
              <a:pathLst>
                <a:path w="3801" h="1719" extrusionOk="0">
                  <a:moveTo>
                    <a:pt x="726" y="0"/>
                  </a:moveTo>
                  <a:cubicBezTo>
                    <a:pt x="478" y="0"/>
                    <a:pt x="239" y="9"/>
                    <a:pt x="42" y="23"/>
                  </a:cubicBezTo>
                  <a:lnTo>
                    <a:pt x="0" y="23"/>
                  </a:lnTo>
                  <a:lnTo>
                    <a:pt x="3" y="1718"/>
                  </a:lnTo>
                  <a:lnTo>
                    <a:pt x="3800" y="1718"/>
                  </a:lnTo>
                  <a:cubicBezTo>
                    <a:pt x="3379" y="1203"/>
                    <a:pt x="2692" y="438"/>
                    <a:pt x="2219" y="182"/>
                  </a:cubicBezTo>
                  <a:cubicBezTo>
                    <a:pt x="1969" y="49"/>
                    <a:pt x="1321" y="0"/>
                    <a:pt x="7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898" name="Google Shape;7898;p77"/>
          <p:cNvGrpSpPr/>
          <p:nvPr/>
        </p:nvGrpSpPr>
        <p:grpSpPr>
          <a:xfrm>
            <a:off x="7293371" y="4167714"/>
            <a:ext cx="461796" cy="452831"/>
            <a:chOff x="1490050" y="3805975"/>
            <a:chExt cx="491900" cy="482350"/>
          </a:xfrm>
          <a:solidFill>
            <a:srgbClr val="893BC3"/>
          </a:solidFill>
        </p:grpSpPr>
        <p:sp>
          <p:nvSpPr>
            <p:cNvPr id="7899" name="Google Shape;7899;p77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00" name="Google Shape;7900;p77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01" name="Google Shape;7901;p77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02" name="Google Shape;7902;p77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03" name="Google Shape;7903;p77"/>
          <p:cNvGrpSpPr/>
          <p:nvPr/>
        </p:nvGrpSpPr>
        <p:grpSpPr>
          <a:xfrm>
            <a:off x="7858529" y="4167961"/>
            <a:ext cx="415865" cy="452337"/>
            <a:chOff x="2104275" y="3806450"/>
            <a:chExt cx="442975" cy="481825"/>
          </a:xfrm>
          <a:solidFill>
            <a:srgbClr val="893BC3"/>
          </a:solidFill>
        </p:grpSpPr>
        <p:sp>
          <p:nvSpPr>
            <p:cNvPr id="7904" name="Google Shape;7904;p77"/>
            <p:cNvSpPr/>
            <p:nvPr/>
          </p:nvSpPr>
          <p:spPr>
            <a:xfrm>
              <a:off x="2104275" y="3806450"/>
              <a:ext cx="442975" cy="481825"/>
            </a:xfrm>
            <a:custGeom>
              <a:avLst/>
              <a:gdLst/>
              <a:ahLst/>
              <a:cxnLst/>
              <a:rect l="l" t="t" r="r" b="b"/>
              <a:pathLst>
                <a:path w="17719" h="19273" extrusionOk="0">
                  <a:moveTo>
                    <a:pt x="8889" y="1130"/>
                  </a:moveTo>
                  <a:cubicBezTo>
                    <a:pt x="9660" y="1130"/>
                    <a:pt x="10482" y="2382"/>
                    <a:pt x="11039" y="4343"/>
                  </a:cubicBezTo>
                  <a:cubicBezTo>
                    <a:pt x="10308" y="4586"/>
                    <a:pt x="9594" y="4870"/>
                    <a:pt x="8895" y="5192"/>
                  </a:cubicBezTo>
                  <a:cubicBezTo>
                    <a:pt x="8194" y="4864"/>
                    <a:pt x="7474" y="4577"/>
                    <a:pt x="6742" y="4331"/>
                  </a:cubicBezTo>
                  <a:cubicBezTo>
                    <a:pt x="7302" y="2379"/>
                    <a:pt x="8121" y="1130"/>
                    <a:pt x="8889" y="1130"/>
                  </a:cubicBezTo>
                  <a:close/>
                  <a:moveTo>
                    <a:pt x="6471" y="5445"/>
                  </a:moveTo>
                  <a:cubicBezTo>
                    <a:pt x="6830" y="5565"/>
                    <a:pt x="7200" y="5704"/>
                    <a:pt x="7570" y="5854"/>
                  </a:cubicBezTo>
                  <a:cubicBezTo>
                    <a:pt x="6571" y="6393"/>
                    <a:pt x="6878" y="6243"/>
                    <a:pt x="6273" y="6616"/>
                  </a:cubicBezTo>
                  <a:cubicBezTo>
                    <a:pt x="6330" y="6210"/>
                    <a:pt x="6396" y="5815"/>
                    <a:pt x="6471" y="5445"/>
                  </a:cubicBezTo>
                  <a:close/>
                  <a:moveTo>
                    <a:pt x="11307" y="5445"/>
                  </a:moveTo>
                  <a:cubicBezTo>
                    <a:pt x="11386" y="5815"/>
                    <a:pt x="11449" y="6210"/>
                    <a:pt x="11506" y="6616"/>
                  </a:cubicBezTo>
                  <a:cubicBezTo>
                    <a:pt x="10895" y="6240"/>
                    <a:pt x="11220" y="6399"/>
                    <a:pt x="10208" y="5854"/>
                  </a:cubicBezTo>
                  <a:cubicBezTo>
                    <a:pt x="10582" y="5704"/>
                    <a:pt x="10949" y="5565"/>
                    <a:pt x="11307" y="5445"/>
                  </a:cubicBezTo>
                  <a:close/>
                  <a:moveTo>
                    <a:pt x="13999" y="4845"/>
                  </a:moveTo>
                  <a:cubicBezTo>
                    <a:pt x="14142" y="5686"/>
                    <a:pt x="14870" y="6249"/>
                    <a:pt x="15661" y="6249"/>
                  </a:cubicBezTo>
                  <a:cubicBezTo>
                    <a:pt x="15873" y="6249"/>
                    <a:pt x="16089" y="6209"/>
                    <a:pt x="16300" y="6122"/>
                  </a:cubicBezTo>
                  <a:lnTo>
                    <a:pt x="16300" y="6122"/>
                  </a:lnTo>
                  <a:cubicBezTo>
                    <a:pt x="16201" y="6676"/>
                    <a:pt x="15821" y="7384"/>
                    <a:pt x="15183" y="8158"/>
                  </a:cubicBezTo>
                  <a:cubicBezTo>
                    <a:pt x="14993" y="8390"/>
                    <a:pt x="14761" y="8625"/>
                    <a:pt x="14535" y="8856"/>
                  </a:cubicBezTo>
                  <a:cubicBezTo>
                    <a:pt x="13963" y="8345"/>
                    <a:pt x="13361" y="7866"/>
                    <a:pt x="12735" y="7423"/>
                  </a:cubicBezTo>
                  <a:cubicBezTo>
                    <a:pt x="12662" y="6652"/>
                    <a:pt x="12551" y="5884"/>
                    <a:pt x="12394" y="5125"/>
                  </a:cubicBezTo>
                  <a:cubicBezTo>
                    <a:pt x="12921" y="4990"/>
                    <a:pt x="13457" y="4897"/>
                    <a:pt x="13999" y="4845"/>
                  </a:cubicBezTo>
                  <a:close/>
                  <a:moveTo>
                    <a:pt x="3779" y="4845"/>
                  </a:moveTo>
                  <a:cubicBezTo>
                    <a:pt x="4321" y="4897"/>
                    <a:pt x="4857" y="4990"/>
                    <a:pt x="5384" y="5129"/>
                  </a:cubicBezTo>
                  <a:cubicBezTo>
                    <a:pt x="5231" y="5887"/>
                    <a:pt x="5116" y="6652"/>
                    <a:pt x="5047" y="7423"/>
                  </a:cubicBezTo>
                  <a:cubicBezTo>
                    <a:pt x="4421" y="7869"/>
                    <a:pt x="3818" y="8348"/>
                    <a:pt x="3246" y="8859"/>
                  </a:cubicBezTo>
                  <a:cubicBezTo>
                    <a:pt x="3020" y="8625"/>
                    <a:pt x="2789" y="8393"/>
                    <a:pt x="2599" y="8161"/>
                  </a:cubicBezTo>
                  <a:cubicBezTo>
                    <a:pt x="1963" y="7387"/>
                    <a:pt x="1584" y="6685"/>
                    <a:pt x="1485" y="6125"/>
                  </a:cubicBezTo>
                  <a:lnTo>
                    <a:pt x="1485" y="6125"/>
                  </a:lnTo>
                  <a:cubicBezTo>
                    <a:pt x="1683" y="6207"/>
                    <a:pt x="1897" y="6249"/>
                    <a:pt x="2114" y="6249"/>
                  </a:cubicBezTo>
                  <a:cubicBezTo>
                    <a:pt x="2936" y="6246"/>
                    <a:pt x="3638" y="5655"/>
                    <a:pt x="3779" y="4845"/>
                  </a:cubicBezTo>
                  <a:close/>
                  <a:moveTo>
                    <a:pt x="4951" y="8893"/>
                  </a:moveTo>
                  <a:lnTo>
                    <a:pt x="4951" y="8893"/>
                  </a:lnTo>
                  <a:cubicBezTo>
                    <a:pt x="4945" y="9143"/>
                    <a:pt x="4939" y="9389"/>
                    <a:pt x="4939" y="9636"/>
                  </a:cubicBezTo>
                  <a:cubicBezTo>
                    <a:pt x="4939" y="9882"/>
                    <a:pt x="4945" y="10128"/>
                    <a:pt x="4951" y="10377"/>
                  </a:cubicBezTo>
                  <a:lnTo>
                    <a:pt x="4951" y="10377"/>
                  </a:lnTo>
                  <a:cubicBezTo>
                    <a:pt x="4637" y="10133"/>
                    <a:pt x="4348" y="9886"/>
                    <a:pt x="4065" y="9636"/>
                  </a:cubicBezTo>
                  <a:cubicBezTo>
                    <a:pt x="4348" y="9386"/>
                    <a:pt x="4637" y="9139"/>
                    <a:pt x="4951" y="8893"/>
                  </a:cubicBezTo>
                  <a:close/>
                  <a:moveTo>
                    <a:pt x="12828" y="8896"/>
                  </a:moveTo>
                  <a:lnTo>
                    <a:pt x="12828" y="8896"/>
                  </a:lnTo>
                  <a:cubicBezTo>
                    <a:pt x="13144" y="9139"/>
                    <a:pt x="13430" y="9386"/>
                    <a:pt x="13713" y="9636"/>
                  </a:cubicBezTo>
                  <a:cubicBezTo>
                    <a:pt x="13433" y="9886"/>
                    <a:pt x="13144" y="10133"/>
                    <a:pt x="12828" y="10380"/>
                  </a:cubicBezTo>
                  <a:cubicBezTo>
                    <a:pt x="12837" y="10130"/>
                    <a:pt x="12843" y="9883"/>
                    <a:pt x="12843" y="9636"/>
                  </a:cubicBezTo>
                  <a:cubicBezTo>
                    <a:pt x="12843" y="9389"/>
                    <a:pt x="12837" y="9143"/>
                    <a:pt x="12828" y="8896"/>
                  </a:cubicBezTo>
                  <a:close/>
                  <a:moveTo>
                    <a:pt x="8889" y="6447"/>
                  </a:moveTo>
                  <a:cubicBezTo>
                    <a:pt x="9850" y="6908"/>
                    <a:pt x="10774" y="7441"/>
                    <a:pt x="11657" y="8040"/>
                  </a:cubicBezTo>
                  <a:cubicBezTo>
                    <a:pt x="11693" y="8555"/>
                    <a:pt x="11714" y="9088"/>
                    <a:pt x="11714" y="9636"/>
                  </a:cubicBezTo>
                  <a:cubicBezTo>
                    <a:pt x="11714" y="10187"/>
                    <a:pt x="11693" y="10717"/>
                    <a:pt x="11657" y="11232"/>
                  </a:cubicBezTo>
                  <a:cubicBezTo>
                    <a:pt x="10774" y="11832"/>
                    <a:pt x="9853" y="12365"/>
                    <a:pt x="8895" y="12828"/>
                  </a:cubicBezTo>
                  <a:cubicBezTo>
                    <a:pt x="7932" y="12368"/>
                    <a:pt x="7007" y="11832"/>
                    <a:pt x="6125" y="11232"/>
                  </a:cubicBezTo>
                  <a:cubicBezTo>
                    <a:pt x="6086" y="10717"/>
                    <a:pt x="6068" y="10187"/>
                    <a:pt x="6068" y="9636"/>
                  </a:cubicBezTo>
                  <a:cubicBezTo>
                    <a:pt x="6068" y="9088"/>
                    <a:pt x="6089" y="8555"/>
                    <a:pt x="6125" y="8040"/>
                  </a:cubicBezTo>
                  <a:cubicBezTo>
                    <a:pt x="7004" y="7441"/>
                    <a:pt x="7929" y="6908"/>
                    <a:pt x="8889" y="6447"/>
                  </a:cubicBezTo>
                  <a:close/>
                  <a:moveTo>
                    <a:pt x="6273" y="12657"/>
                  </a:moveTo>
                  <a:lnTo>
                    <a:pt x="6273" y="12657"/>
                  </a:lnTo>
                  <a:cubicBezTo>
                    <a:pt x="6878" y="13033"/>
                    <a:pt x="6571" y="12879"/>
                    <a:pt x="7570" y="13418"/>
                  </a:cubicBezTo>
                  <a:cubicBezTo>
                    <a:pt x="7194" y="13569"/>
                    <a:pt x="6827" y="13708"/>
                    <a:pt x="6471" y="13828"/>
                  </a:cubicBezTo>
                  <a:cubicBezTo>
                    <a:pt x="6393" y="13455"/>
                    <a:pt x="6330" y="13063"/>
                    <a:pt x="6273" y="12657"/>
                  </a:cubicBezTo>
                  <a:close/>
                  <a:moveTo>
                    <a:pt x="11506" y="12657"/>
                  </a:moveTo>
                  <a:cubicBezTo>
                    <a:pt x="11449" y="13063"/>
                    <a:pt x="11386" y="13458"/>
                    <a:pt x="11307" y="13828"/>
                  </a:cubicBezTo>
                  <a:cubicBezTo>
                    <a:pt x="10949" y="13711"/>
                    <a:pt x="10582" y="13569"/>
                    <a:pt x="10208" y="13418"/>
                  </a:cubicBezTo>
                  <a:cubicBezTo>
                    <a:pt x="11181" y="12898"/>
                    <a:pt x="10937" y="13009"/>
                    <a:pt x="11506" y="12657"/>
                  </a:cubicBezTo>
                  <a:close/>
                  <a:moveTo>
                    <a:pt x="14535" y="10416"/>
                  </a:moveTo>
                  <a:cubicBezTo>
                    <a:pt x="14761" y="10648"/>
                    <a:pt x="14993" y="10883"/>
                    <a:pt x="15183" y="11115"/>
                  </a:cubicBezTo>
                  <a:cubicBezTo>
                    <a:pt x="15818" y="11886"/>
                    <a:pt x="16198" y="12590"/>
                    <a:pt x="16294" y="13147"/>
                  </a:cubicBezTo>
                  <a:cubicBezTo>
                    <a:pt x="16095" y="13066"/>
                    <a:pt x="15881" y="13024"/>
                    <a:pt x="15665" y="13024"/>
                  </a:cubicBezTo>
                  <a:cubicBezTo>
                    <a:pt x="14843" y="13024"/>
                    <a:pt x="14141" y="13617"/>
                    <a:pt x="13999" y="14424"/>
                  </a:cubicBezTo>
                  <a:cubicBezTo>
                    <a:pt x="13457" y="14376"/>
                    <a:pt x="12921" y="14280"/>
                    <a:pt x="12394" y="14144"/>
                  </a:cubicBezTo>
                  <a:cubicBezTo>
                    <a:pt x="12551" y="13385"/>
                    <a:pt x="12662" y="12620"/>
                    <a:pt x="12735" y="11850"/>
                  </a:cubicBezTo>
                  <a:cubicBezTo>
                    <a:pt x="13361" y="11407"/>
                    <a:pt x="13963" y="10928"/>
                    <a:pt x="14535" y="10416"/>
                  </a:cubicBezTo>
                  <a:close/>
                  <a:moveTo>
                    <a:pt x="3243" y="10416"/>
                  </a:moveTo>
                  <a:cubicBezTo>
                    <a:pt x="3815" y="10928"/>
                    <a:pt x="4418" y="11407"/>
                    <a:pt x="5044" y="11850"/>
                  </a:cubicBezTo>
                  <a:cubicBezTo>
                    <a:pt x="5116" y="12620"/>
                    <a:pt x="5228" y="13385"/>
                    <a:pt x="5384" y="14144"/>
                  </a:cubicBezTo>
                  <a:cubicBezTo>
                    <a:pt x="4554" y="14353"/>
                    <a:pt x="3815" y="14456"/>
                    <a:pt x="3207" y="14456"/>
                  </a:cubicBezTo>
                  <a:cubicBezTo>
                    <a:pt x="2366" y="14456"/>
                    <a:pt x="1778" y="14258"/>
                    <a:pt x="1554" y="13870"/>
                  </a:cubicBezTo>
                  <a:cubicBezTo>
                    <a:pt x="1238" y="13322"/>
                    <a:pt x="1626" y="12292"/>
                    <a:pt x="2596" y="11115"/>
                  </a:cubicBezTo>
                  <a:cubicBezTo>
                    <a:pt x="2786" y="10883"/>
                    <a:pt x="3020" y="10648"/>
                    <a:pt x="3243" y="10416"/>
                  </a:cubicBezTo>
                  <a:close/>
                  <a:moveTo>
                    <a:pt x="8889" y="14081"/>
                  </a:moveTo>
                  <a:cubicBezTo>
                    <a:pt x="9588" y="14403"/>
                    <a:pt x="10308" y="14689"/>
                    <a:pt x="11039" y="14933"/>
                  </a:cubicBezTo>
                  <a:cubicBezTo>
                    <a:pt x="10482" y="16890"/>
                    <a:pt x="9660" y="18143"/>
                    <a:pt x="8889" y="18143"/>
                  </a:cubicBezTo>
                  <a:cubicBezTo>
                    <a:pt x="8118" y="18143"/>
                    <a:pt x="7296" y="16887"/>
                    <a:pt x="6739" y="14924"/>
                  </a:cubicBezTo>
                  <a:cubicBezTo>
                    <a:pt x="7471" y="14683"/>
                    <a:pt x="8188" y="14400"/>
                    <a:pt x="8889" y="14081"/>
                  </a:cubicBezTo>
                  <a:close/>
                  <a:moveTo>
                    <a:pt x="8889" y="0"/>
                  </a:moveTo>
                  <a:cubicBezTo>
                    <a:pt x="7396" y="0"/>
                    <a:pt x="6312" y="1708"/>
                    <a:pt x="5658" y="4014"/>
                  </a:cubicBezTo>
                  <a:cubicBezTo>
                    <a:pt x="4902" y="3825"/>
                    <a:pt x="4201" y="3719"/>
                    <a:pt x="3568" y="3698"/>
                  </a:cubicBezTo>
                  <a:cubicBezTo>
                    <a:pt x="3260" y="3171"/>
                    <a:pt x="2700" y="2861"/>
                    <a:pt x="2111" y="2861"/>
                  </a:cubicBezTo>
                  <a:cubicBezTo>
                    <a:pt x="1963" y="2861"/>
                    <a:pt x="1813" y="2881"/>
                    <a:pt x="1665" y="2921"/>
                  </a:cubicBezTo>
                  <a:cubicBezTo>
                    <a:pt x="928" y="3123"/>
                    <a:pt x="419" y="3792"/>
                    <a:pt x="422" y="4556"/>
                  </a:cubicBezTo>
                  <a:cubicBezTo>
                    <a:pt x="422" y="4716"/>
                    <a:pt x="449" y="4876"/>
                    <a:pt x="497" y="5026"/>
                  </a:cubicBezTo>
                  <a:cubicBezTo>
                    <a:pt x="63" y="6017"/>
                    <a:pt x="485" y="7372"/>
                    <a:pt x="1726" y="8878"/>
                  </a:cubicBezTo>
                  <a:cubicBezTo>
                    <a:pt x="1933" y="9130"/>
                    <a:pt x="2183" y="9383"/>
                    <a:pt x="2430" y="9636"/>
                  </a:cubicBezTo>
                  <a:cubicBezTo>
                    <a:pt x="2183" y="9892"/>
                    <a:pt x="1933" y="10145"/>
                    <a:pt x="1726" y="10398"/>
                  </a:cubicBezTo>
                  <a:cubicBezTo>
                    <a:pt x="407" y="12000"/>
                    <a:pt x="0" y="13434"/>
                    <a:pt x="578" y="14436"/>
                  </a:cubicBezTo>
                  <a:cubicBezTo>
                    <a:pt x="1045" y="15246"/>
                    <a:pt x="2003" y="15593"/>
                    <a:pt x="3225" y="15593"/>
                  </a:cubicBezTo>
                  <a:cubicBezTo>
                    <a:pt x="3954" y="15593"/>
                    <a:pt x="4782" y="15460"/>
                    <a:pt x="5652" y="15240"/>
                  </a:cubicBezTo>
                  <a:cubicBezTo>
                    <a:pt x="6306" y="17556"/>
                    <a:pt x="7396" y="19272"/>
                    <a:pt x="8889" y="19272"/>
                  </a:cubicBezTo>
                  <a:cubicBezTo>
                    <a:pt x="10383" y="19272"/>
                    <a:pt x="11473" y="17559"/>
                    <a:pt x="12126" y="15246"/>
                  </a:cubicBezTo>
                  <a:cubicBezTo>
                    <a:pt x="12810" y="15424"/>
                    <a:pt x="13509" y="15532"/>
                    <a:pt x="14210" y="15572"/>
                  </a:cubicBezTo>
                  <a:cubicBezTo>
                    <a:pt x="14519" y="16101"/>
                    <a:pt x="15083" y="16413"/>
                    <a:pt x="15674" y="16413"/>
                  </a:cubicBezTo>
                  <a:cubicBezTo>
                    <a:pt x="15820" y="16413"/>
                    <a:pt x="15968" y="16394"/>
                    <a:pt x="16113" y="16354"/>
                  </a:cubicBezTo>
                  <a:cubicBezTo>
                    <a:pt x="16851" y="16153"/>
                    <a:pt x="17363" y="15484"/>
                    <a:pt x="17360" y="14719"/>
                  </a:cubicBezTo>
                  <a:cubicBezTo>
                    <a:pt x="17357" y="14560"/>
                    <a:pt x="17333" y="14400"/>
                    <a:pt x="17285" y="14247"/>
                  </a:cubicBezTo>
                  <a:cubicBezTo>
                    <a:pt x="17718" y="13256"/>
                    <a:pt x="17297" y="11904"/>
                    <a:pt x="16056" y="10398"/>
                  </a:cubicBezTo>
                  <a:cubicBezTo>
                    <a:pt x="15848" y="10142"/>
                    <a:pt x="15595" y="9889"/>
                    <a:pt x="15351" y="9636"/>
                  </a:cubicBezTo>
                  <a:cubicBezTo>
                    <a:pt x="15595" y="9383"/>
                    <a:pt x="15848" y="9130"/>
                    <a:pt x="16056" y="8878"/>
                  </a:cubicBezTo>
                  <a:cubicBezTo>
                    <a:pt x="17261" y="7414"/>
                    <a:pt x="17694" y="6095"/>
                    <a:pt x="17279" y="5044"/>
                  </a:cubicBezTo>
                  <a:cubicBezTo>
                    <a:pt x="17330" y="4885"/>
                    <a:pt x="17357" y="4722"/>
                    <a:pt x="17360" y="4556"/>
                  </a:cubicBezTo>
                  <a:cubicBezTo>
                    <a:pt x="17363" y="3792"/>
                    <a:pt x="16851" y="3120"/>
                    <a:pt x="16113" y="2918"/>
                  </a:cubicBezTo>
                  <a:cubicBezTo>
                    <a:pt x="15967" y="2879"/>
                    <a:pt x="15819" y="2860"/>
                    <a:pt x="15673" y="2860"/>
                  </a:cubicBezTo>
                  <a:cubicBezTo>
                    <a:pt x="15080" y="2860"/>
                    <a:pt x="14517" y="3173"/>
                    <a:pt x="14210" y="3704"/>
                  </a:cubicBezTo>
                  <a:cubicBezTo>
                    <a:pt x="13506" y="3743"/>
                    <a:pt x="12810" y="3852"/>
                    <a:pt x="12126" y="4029"/>
                  </a:cubicBezTo>
                  <a:cubicBezTo>
                    <a:pt x="11473" y="1714"/>
                    <a:pt x="10383" y="0"/>
                    <a:pt x="88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05" name="Google Shape;7905;p77"/>
            <p:cNvSpPr/>
            <p:nvPr/>
          </p:nvSpPr>
          <p:spPr>
            <a:xfrm>
              <a:off x="2284200" y="4005050"/>
              <a:ext cx="84700" cy="84700"/>
            </a:xfrm>
            <a:custGeom>
              <a:avLst/>
              <a:gdLst/>
              <a:ahLst/>
              <a:cxnLst/>
              <a:rect l="l" t="t" r="r" b="b"/>
              <a:pathLst>
                <a:path w="3388" h="3388" extrusionOk="0">
                  <a:moveTo>
                    <a:pt x="1692" y="0"/>
                  </a:moveTo>
                  <a:cubicBezTo>
                    <a:pt x="756" y="0"/>
                    <a:pt x="0" y="756"/>
                    <a:pt x="0" y="1692"/>
                  </a:cubicBezTo>
                  <a:cubicBezTo>
                    <a:pt x="0" y="2629"/>
                    <a:pt x="756" y="3388"/>
                    <a:pt x="1692" y="3388"/>
                  </a:cubicBezTo>
                  <a:cubicBezTo>
                    <a:pt x="2629" y="3388"/>
                    <a:pt x="3388" y="2629"/>
                    <a:pt x="3388" y="1692"/>
                  </a:cubicBezTo>
                  <a:cubicBezTo>
                    <a:pt x="3388" y="756"/>
                    <a:pt x="2629" y="0"/>
                    <a:pt x="16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06" name="Google Shape;7906;p77"/>
          <p:cNvGrpSpPr/>
          <p:nvPr/>
        </p:nvGrpSpPr>
        <p:grpSpPr>
          <a:xfrm>
            <a:off x="8423218" y="4167961"/>
            <a:ext cx="391221" cy="452337"/>
            <a:chOff x="2710875" y="3806450"/>
            <a:chExt cx="416725" cy="481825"/>
          </a:xfrm>
          <a:solidFill>
            <a:srgbClr val="893BC3"/>
          </a:solidFill>
        </p:grpSpPr>
        <p:sp>
          <p:nvSpPr>
            <p:cNvPr id="7907" name="Google Shape;7907;p77"/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08" name="Google Shape;7908;p77"/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09" name="Google Shape;7909;p77"/>
          <p:cNvGrpSpPr/>
          <p:nvPr/>
        </p:nvGrpSpPr>
        <p:grpSpPr>
          <a:xfrm>
            <a:off x="8949944" y="4221883"/>
            <a:ext cx="452337" cy="344492"/>
            <a:chOff x="3271200" y="3863875"/>
            <a:chExt cx="481825" cy="366950"/>
          </a:xfrm>
          <a:solidFill>
            <a:srgbClr val="893BC3"/>
          </a:solidFill>
        </p:grpSpPr>
        <p:sp>
          <p:nvSpPr>
            <p:cNvPr id="7910" name="Google Shape;7910;p77"/>
            <p:cNvSpPr/>
            <p:nvPr/>
          </p:nvSpPr>
          <p:spPr>
            <a:xfrm>
              <a:off x="3271200" y="3920350"/>
              <a:ext cx="283225" cy="310475"/>
            </a:xfrm>
            <a:custGeom>
              <a:avLst/>
              <a:gdLst/>
              <a:ahLst/>
              <a:cxnLst/>
              <a:rect l="l" t="t" r="r" b="b"/>
              <a:pathLst>
                <a:path w="11329" h="12419" extrusionOk="0">
                  <a:moveTo>
                    <a:pt x="1693" y="0"/>
                  </a:moveTo>
                  <a:cubicBezTo>
                    <a:pt x="756" y="0"/>
                    <a:pt x="0" y="756"/>
                    <a:pt x="0" y="1693"/>
                  </a:cubicBezTo>
                  <a:lnTo>
                    <a:pt x="0" y="8468"/>
                  </a:lnTo>
                  <a:cubicBezTo>
                    <a:pt x="0" y="9405"/>
                    <a:pt x="756" y="10160"/>
                    <a:pt x="1693" y="10163"/>
                  </a:cubicBezTo>
                  <a:lnTo>
                    <a:pt x="2861" y="10163"/>
                  </a:lnTo>
                  <a:cubicBezTo>
                    <a:pt x="2861" y="11410"/>
                    <a:pt x="3870" y="12419"/>
                    <a:pt x="5120" y="12419"/>
                  </a:cubicBezTo>
                  <a:cubicBezTo>
                    <a:pt x="6366" y="12419"/>
                    <a:pt x="7378" y="11410"/>
                    <a:pt x="7378" y="10163"/>
                  </a:cubicBezTo>
                  <a:lnTo>
                    <a:pt x="9070" y="10163"/>
                  </a:lnTo>
                  <a:lnTo>
                    <a:pt x="9070" y="6679"/>
                  </a:lnTo>
                  <a:cubicBezTo>
                    <a:pt x="9070" y="6356"/>
                    <a:pt x="9350" y="6116"/>
                    <a:pt x="9645" y="6116"/>
                  </a:cubicBezTo>
                  <a:cubicBezTo>
                    <a:pt x="9705" y="6116"/>
                    <a:pt x="9765" y="6126"/>
                    <a:pt x="9823" y="6146"/>
                  </a:cubicBezTo>
                  <a:cubicBezTo>
                    <a:pt x="9938" y="6187"/>
                    <a:pt x="10055" y="6206"/>
                    <a:pt x="10172" y="6206"/>
                  </a:cubicBezTo>
                  <a:cubicBezTo>
                    <a:pt x="10766" y="6206"/>
                    <a:pt x="11329" y="5708"/>
                    <a:pt x="11329" y="5080"/>
                  </a:cubicBezTo>
                  <a:cubicBezTo>
                    <a:pt x="11329" y="4453"/>
                    <a:pt x="10766" y="3954"/>
                    <a:pt x="10172" y="3954"/>
                  </a:cubicBezTo>
                  <a:cubicBezTo>
                    <a:pt x="10055" y="3954"/>
                    <a:pt x="9938" y="3974"/>
                    <a:pt x="9823" y="4014"/>
                  </a:cubicBezTo>
                  <a:cubicBezTo>
                    <a:pt x="9759" y="4037"/>
                    <a:pt x="9695" y="4048"/>
                    <a:pt x="9632" y="4048"/>
                  </a:cubicBezTo>
                  <a:cubicBezTo>
                    <a:pt x="9333" y="4048"/>
                    <a:pt x="9070" y="3805"/>
                    <a:pt x="9070" y="3484"/>
                  </a:cubicBezTo>
                  <a:lnTo>
                    <a:pt x="9070" y="0"/>
                  </a:lnTo>
                  <a:lnTo>
                    <a:pt x="6381" y="0"/>
                  </a:lnTo>
                  <a:cubicBezTo>
                    <a:pt x="5894" y="0"/>
                    <a:pt x="5635" y="576"/>
                    <a:pt x="5960" y="940"/>
                  </a:cubicBezTo>
                  <a:cubicBezTo>
                    <a:pt x="6610" y="1669"/>
                    <a:pt x="6095" y="2822"/>
                    <a:pt x="5120" y="2822"/>
                  </a:cubicBezTo>
                  <a:cubicBezTo>
                    <a:pt x="4141" y="2822"/>
                    <a:pt x="3626" y="1669"/>
                    <a:pt x="4276" y="940"/>
                  </a:cubicBezTo>
                  <a:cubicBezTo>
                    <a:pt x="4602" y="576"/>
                    <a:pt x="4343" y="0"/>
                    <a:pt x="38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11" name="Google Shape;7911;p77"/>
            <p:cNvSpPr/>
            <p:nvPr/>
          </p:nvSpPr>
          <p:spPr>
            <a:xfrm>
              <a:off x="3526175" y="3863875"/>
              <a:ext cx="226850" cy="310575"/>
            </a:xfrm>
            <a:custGeom>
              <a:avLst/>
              <a:gdLst/>
              <a:ahLst/>
              <a:cxnLst/>
              <a:rect l="l" t="t" r="r" b="b"/>
              <a:pathLst>
                <a:path w="9074" h="12423" extrusionOk="0">
                  <a:moveTo>
                    <a:pt x="3954" y="1"/>
                  </a:moveTo>
                  <a:cubicBezTo>
                    <a:pt x="2705" y="1"/>
                    <a:pt x="1696" y="1010"/>
                    <a:pt x="1696" y="2259"/>
                  </a:cubicBezTo>
                  <a:lnTo>
                    <a:pt x="1" y="2259"/>
                  </a:lnTo>
                  <a:lnTo>
                    <a:pt x="1" y="5081"/>
                  </a:lnTo>
                  <a:cubicBezTo>
                    <a:pt x="1247" y="5081"/>
                    <a:pt x="2259" y="6093"/>
                    <a:pt x="2259" y="7339"/>
                  </a:cubicBezTo>
                  <a:cubicBezTo>
                    <a:pt x="2259" y="8586"/>
                    <a:pt x="1247" y="9598"/>
                    <a:pt x="1" y="9598"/>
                  </a:cubicBezTo>
                  <a:lnTo>
                    <a:pt x="1" y="12422"/>
                  </a:lnTo>
                  <a:lnTo>
                    <a:pt x="7378" y="12422"/>
                  </a:lnTo>
                  <a:cubicBezTo>
                    <a:pt x="8315" y="12419"/>
                    <a:pt x="9070" y="11664"/>
                    <a:pt x="9073" y="10727"/>
                  </a:cubicBezTo>
                  <a:lnTo>
                    <a:pt x="9073" y="3952"/>
                  </a:lnTo>
                  <a:cubicBezTo>
                    <a:pt x="9070" y="3015"/>
                    <a:pt x="8315" y="2259"/>
                    <a:pt x="7378" y="2259"/>
                  </a:cubicBezTo>
                  <a:lnTo>
                    <a:pt x="6213" y="2259"/>
                  </a:lnTo>
                  <a:cubicBezTo>
                    <a:pt x="6213" y="1010"/>
                    <a:pt x="5201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12" name="Google Shape;7912;p77"/>
          <p:cNvGrpSpPr/>
          <p:nvPr/>
        </p:nvGrpSpPr>
        <p:grpSpPr>
          <a:xfrm>
            <a:off x="9530603" y="4168266"/>
            <a:ext cx="394037" cy="451727"/>
            <a:chOff x="3895050" y="3806775"/>
            <a:chExt cx="419725" cy="481175"/>
          </a:xfrm>
          <a:solidFill>
            <a:srgbClr val="893BC3"/>
          </a:solidFill>
        </p:grpSpPr>
        <p:sp>
          <p:nvSpPr>
            <p:cNvPr id="7913" name="Google Shape;7913;p77"/>
            <p:cNvSpPr/>
            <p:nvPr/>
          </p:nvSpPr>
          <p:spPr>
            <a:xfrm>
              <a:off x="3895050" y="3942650"/>
              <a:ext cx="419725" cy="345300"/>
            </a:xfrm>
            <a:custGeom>
              <a:avLst/>
              <a:gdLst/>
              <a:ahLst/>
              <a:cxnLst/>
              <a:rect l="l" t="t" r="r" b="b"/>
              <a:pathLst>
                <a:path w="16789" h="13812" extrusionOk="0">
                  <a:moveTo>
                    <a:pt x="4448" y="1"/>
                  </a:moveTo>
                  <a:cubicBezTo>
                    <a:pt x="4233" y="1"/>
                    <a:pt x="4016" y="18"/>
                    <a:pt x="3801" y="54"/>
                  </a:cubicBezTo>
                  <a:cubicBezTo>
                    <a:pt x="1545" y="418"/>
                    <a:pt x="1" y="2604"/>
                    <a:pt x="356" y="4929"/>
                  </a:cubicBezTo>
                  <a:cubicBezTo>
                    <a:pt x="994" y="9100"/>
                    <a:pt x="2205" y="11942"/>
                    <a:pt x="3858" y="13147"/>
                  </a:cubicBezTo>
                  <a:cubicBezTo>
                    <a:pt x="4470" y="13592"/>
                    <a:pt x="5129" y="13811"/>
                    <a:pt x="5863" y="13811"/>
                  </a:cubicBezTo>
                  <a:cubicBezTo>
                    <a:pt x="6071" y="13811"/>
                    <a:pt x="6286" y="13793"/>
                    <a:pt x="6508" y="13758"/>
                  </a:cubicBezTo>
                  <a:cubicBezTo>
                    <a:pt x="7125" y="13659"/>
                    <a:pt x="7610" y="13406"/>
                    <a:pt x="7999" y="12987"/>
                  </a:cubicBezTo>
                  <a:lnTo>
                    <a:pt x="8396" y="12557"/>
                  </a:lnTo>
                  <a:lnTo>
                    <a:pt x="8791" y="12987"/>
                  </a:lnTo>
                  <a:cubicBezTo>
                    <a:pt x="9179" y="13406"/>
                    <a:pt x="9667" y="13659"/>
                    <a:pt x="10281" y="13758"/>
                  </a:cubicBezTo>
                  <a:cubicBezTo>
                    <a:pt x="10503" y="13793"/>
                    <a:pt x="10718" y="13811"/>
                    <a:pt x="10927" y="13811"/>
                  </a:cubicBezTo>
                  <a:cubicBezTo>
                    <a:pt x="11660" y="13811"/>
                    <a:pt x="12319" y="13592"/>
                    <a:pt x="12931" y="13147"/>
                  </a:cubicBezTo>
                  <a:cubicBezTo>
                    <a:pt x="14587" y="11942"/>
                    <a:pt x="15795" y="9100"/>
                    <a:pt x="16433" y="4929"/>
                  </a:cubicBezTo>
                  <a:cubicBezTo>
                    <a:pt x="16788" y="2604"/>
                    <a:pt x="15244" y="418"/>
                    <a:pt x="12988" y="54"/>
                  </a:cubicBezTo>
                  <a:cubicBezTo>
                    <a:pt x="12773" y="18"/>
                    <a:pt x="12556" y="1"/>
                    <a:pt x="12341" y="1"/>
                  </a:cubicBezTo>
                  <a:cubicBezTo>
                    <a:pt x="11461" y="1"/>
                    <a:pt x="10599" y="293"/>
                    <a:pt x="9893" y="840"/>
                  </a:cubicBezTo>
                  <a:cubicBezTo>
                    <a:pt x="9601" y="1063"/>
                    <a:pt x="9263" y="1216"/>
                    <a:pt x="8905" y="1292"/>
                  </a:cubicBezTo>
                  <a:cubicBezTo>
                    <a:pt x="8736" y="1326"/>
                    <a:pt x="8567" y="1343"/>
                    <a:pt x="8397" y="1343"/>
                  </a:cubicBezTo>
                  <a:cubicBezTo>
                    <a:pt x="8296" y="1343"/>
                    <a:pt x="8196" y="1337"/>
                    <a:pt x="8095" y="1325"/>
                  </a:cubicBezTo>
                  <a:cubicBezTo>
                    <a:pt x="7658" y="1273"/>
                    <a:pt x="7246" y="1105"/>
                    <a:pt x="6896" y="840"/>
                  </a:cubicBezTo>
                  <a:cubicBezTo>
                    <a:pt x="6190" y="293"/>
                    <a:pt x="5328" y="1"/>
                    <a:pt x="44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14" name="Google Shape;7914;p77"/>
            <p:cNvSpPr/>
            <p:nvPr/>
          </p:nvSpPr>
          <p:spPr>
            <a:xfrm>
              <a:off x="4016325" y="3806775"/>
              <a:ext cx="199225" cy="142475"/>
            </a:xfrm>
            <a:custGeom>
              <a:avLst/>
              <a:gdLst/>
              <a:ahLst/>
              <a:cxnLst/>
              <a:rect l="l" t="t" r="r" b="b"/>
              <a:pathLst>
                <a:path w="7969" h="5699" extrusionOk="0">
                  <a:moveTo>
                    <a:pt x="1350" y="0"/>
                  </a:moveTo>
                  <a:cubicBezTo>
                    <a:pt x="1132" y="0"/>
                    <a:pt x="925" y="129"/>
                    <a:pt x="832" y="343"/>
                  </a:cubicBezTo>
                  <a:cubicBezTo>
                    <a:pt x="799" y="424"/>
                    <a:pt x="1" y="2330"/>
                    <a:pt x="678" y="4101"/>
                  </a:cubicBezTo>
                  <a:cubicBezTo>
                    <a:pt x="736" y="4242"/>
                    <a:pt x="796" y="4381"/>
                    <a:pt x="868" y="4516"/>
                  </a:cubicBezTo>
                  <a:cubicBezTo>
                    <a:pt x="1534" y="4691"/>
                    <a:pt x="2157" y="4995"/>
                    <a:pt x="2702" y="5414"/>
                  </a:cubicBezTo>
                  <a:cubicBezTo>
                    <a:pt x="2950" y="5603"/>
                    <a:pt x="3247" y="5698"/>
                    <a:pt x="3544" y="5698"/>
                  </a:cubicBezTo>
                  <a:cubicBezTo>
                    <a:pt x="3840" y="5698"/>
                    <a:pt x="4137" y="5603"/>
                    <a:pt x="4385" y="5414"/>
                  </a:cubicBezTo>
                  <a:cubicBezTo>
                    <a:pt x="4442" y="5368"/>
                    <a:pt x="4503" y="5326"/>
                    <a:pt x="4563" y="5284"/>
                  </a:cubicBezTo>
                  <a:cubicBezTo>
                    <a:pt x="4870" y="4592"/>
                    <a:pt x="5355" y="3968"/>
                    <a:pt x="6020" y="3417"/>
                  </a:cubicBezTo>
                  <a:cubicBezTo>
                    <a:pt x="6478" y="3035"/>
                    <a:pt x="6987" y="2722"/>
                    <a:pt x="7532" y="2484"/>
                  </a:cubicBezTo>
                  <a:cubicBezTo>
                    <a:pt x="7824" y="2372"/>
                    <a:pt x="7969" y="2044"/>
                    <a:pt x="7854" y="1752"/>
                  </a:cubicBezTo>
                  <a:cubicBezTo>
                    <a:pt x="7768" y="1529"/>
                    <a:pt x="7554" y="1392"/>
                    <a:pt x="7327" y="1392"/>
                  </a:cubicBezTo>
                  <a:cubicBezTo>
                    <a:pt x="7260" y="1392"/>
                    <a:pt x="7192" y="1404"/>
                    <a:pt x="7125" y="1430"/>
                  </a:cubicBezTo>
                  <a:lnTo>
                    <a:pt x="7125" y="1433"/>
                  </a:lnTo>
                  <a:cubicBezTo>
                    <a:pt x="7089" y="1445"/>
                    <a:pt x="6243" y="1776"/>
                    <a:pt x="5334" y="2520"/>
                  </a:cubicBezTo>
                  <a:cubicBezTo>
                    <a:pt x="4997" y="2794"/>
                    <a:pt x="4689" y="3098"/>
                    <a:pt x="4412" y="3429"/>
                  </a:cubicBezTo>
                  <a:cubicBezTo>
                    <a:pt x="4367" y="3194"/>
                    <a:pt x="4301" y="2965"/>
                    <a:pt x="4217" y="2743"/>
                  </a:cubicBezTo>
                  <a:cubicBezTo>
                    <a:pt x="3536" y="972"/>
                    <a:pt x="1669" y="90"/>
                    <a:pt x="1588" y="54"/>
                  </a:cubicBezTo>
                  <a:cubicBezTo>
                    <a:pt x="1511" y="17"/>
                    <a:pt x="1430" y="0"/>
                    <a:pt x="13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15" name="Google Shape;7915;p77"/>
          <p:cNvGrpSpPr/>
          <p:nvPr/>
        </p:nvGrpSpPr>
        <p:grpSpPr>
          <a:xfrm>
            <a:off x="10068312" y="4167973"/>
            <a:ext cx="448395" cy="452313"/>
            <a:chOff x="4464775" y="3806475"/>
            <a:chExt cx="477625" cy="481800"/>
          </a:xfrm>
          <a:solidFill>
            <a:srgbClr val="893BC3"/>
          </a:solidFill>
        </p:grpSpPr>
        <p:sp>
          <p:nvSpPr>
            <p:cNvPr id="7916" name="Google Shape;7916;p77"/>
            <p:cNvSpPr/>
            <p:nvPr/>
          </p:nvSpPr>
          <p:spPr>
            <a:xfrm>
              <a:off x="4726375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3" y="1"/>
                  </a:moveTo>
                  <a:cubicBezTo>
                    <a:pt x="978" y="1"/>
                    <a:pt x="823" y="64"/>
                    <a:pt x="712" y="189"/>
                  </a:cubicBezTo>
                  <a:cubicBezTo>
                    <a:pt x="504" y="421"/>
                    <a:pt x="522" y="776"/>
                    <a:pt x="754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4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4" y="5501"/>
                  </a:cubicBezTo>
                  <a:cubicBezTo>
                    <a:pt x="861" y="5597"/>
                    <a:pt x="995" y="5644"/>
                    <a:pt x="1128" y="5644"/>
                  </a:cubicBezTo>
                  <a:cubicBezTo>
                    <a:pt x="1283" y="5644"/>
                    <a:pt x="1437" y="5580"/>
                    <a:pt x="1549" y="5456"/>
                  </a:cubicBezTo>
                  <a:cubicBezTo>
                    <a:pt x="1757" y="5224"/>
                    <a:pt x="1735" y="4869"/>
                    <a:pt x="1507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7" y="3242"/>
                  </a:cubicBezTo>
                  <a:cubicBezTo>
                    <a:pt x="1585" y="3173"/>
                    <a:pt x="2259" y="2544"/>
                    <a:pt x="2259" y="1692"/>
                  </a:cubicBezTo>
                  <a:cubicBezTo>
                    <a:pt x="2259" y="842"/>
                    <a:pt x="1585" y="213"/>
                    <a:pt x="1507" y="144"/>
                  </a:cubicBezTo>
                  <a:cubicBezTo>
                    <a:pt x="1399" y="48"/>
                    <a:pt x="1266" y="1"/>
                    <a:pt x="11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17" name="Google Shape;7917;p77"/>
            <p:cNvSpPr/>
            <p:nvPr/>
          </p:nvSpPr>
          <p:spPr>
            <a:xfrm>
              <a:off x="4641700" y="3806475"/>
              <a:ext cx="56475" cy="141125"/>
            </a:xfrm>
            <a:custGeom>
              <a:avLst/>
              <a:gdLst/>
              <a:ahLst/>
              <a:cxnLst/>
              <a:rect l="l" t="t" r="r" b="b"/>
              <a:pathLst>
                <a:path w="2259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3" y="421"/>
                    <a:pt x="521" y="776"/>
                    <a:pt x="753" y="984"/>
                  </a:cubicBezTo>
                  <a:cubicBezTo>
                    <a:pt x="831" y="1056"/>
                    <a:pt x="1130" y="1385"/>
                    <a:pt x="1130" y="1695"/>
                  </a:cubicBezTo>
                  <a:cubicBezTo>
                    <a:pt x="1130" y="1990"/>
                    <a:pt x="849" y="2315"/>
                    <a:pt x="753" y="2402"/>
                  </a:cubicBezTo>
                  <a:cubicBezTo>
                    <a:pt x="678" y="2472"/>
                    <a:pt x="0" y="3101"/>
                    <a:pt x="0" y="3953"/>
                  </a:cubicBezTo>
                  <a:cubicBezTo>
                    <a:pt x="0" y="4802"/>
                    <a:pt x="675" y="5432"/>
                    <a:pt x="753" y="5501"/>
                  </a:cubicBezTo>
                  <a:cubicBezTo>
                    <a:pt x="860" y="5597"/>
                    <a:pt x="994" y="5644"/>
                    <a:pt x="1127" y="5644"/>
                  </a:cubicBezTo>
                  <a:cubicBezTo>
                    <a:pt x="1282" y="5644"/>
                    <a:pt x="1436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1" y="3173"/>
                    <a:pt x="2259" y="2544"/>
                    <a:pt x="2259" y="1692"/>
                  </a:cubicBezTo>
                  <a:cubicBezTo>
                    <a:pt x="2259" y="842"/>
                    <a:pt x="1581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18" name="Google Shape;7918;p77"/>
            <p:cNvSpPr/>
            <p:nvPr/>
          </p:nvSpPr>
          <p:spPr>
            <a:xfrm>
              <a:off x="4557000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4" y="421"/>
                    <a:pt x="522" y="776"/>
                    <a:pt x="753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3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3" y="5501"/>
                  </a:cubicBezTo>
                  <a:cubicBezTo>
                    <a:pt x="861" y="5597"/>
                    <a:pt x="994" y="5644"/>
                    <a:pt x="1127" y="5644"/>
                  </a:cubicBezTo>
                  <a:cubicBezTo>
                    <a:pt x="1282" y="5644"/>
                    <a:pt x="1437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2" y="3173"/>
                    <a:pt x="2259" y="2544"/>
                    <a:pt x="2259" y="1692"/>
                  </a:cubicBezTo>
                  <a:cubicBezTo>
                    <a:pt x="2259" y="842"/>
                    <a:pt x="1582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19" name="Google Shape;7919;p77"/>
            <p:cNvSpPr/>
            <p:nvPr/>
          </p:nvSpPr>
          <p:spPr>
            <a:xfrm>
              <a:off x="4464775" y="4230875"/>
              <a:ext cx="395250" cy="57400"/>
            </a:xfrm>
            <a:custGeom>
              <a:avLst/>
              <a:gdLst/>
              <a:ahLst/>
              <a:cxnLst/>
              <a:rect l="l" t="t" r="r" b="b"/>
              <a:pathLst>
                <a:path w="15810" h="2296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910" y="1130"/>
                  </a:lnTo>
                  <a:lnTo>
                    <a:pt x="2006" y="1359"/>
                  </a:lnTo>
                  <a:cubicBezTo>
                    <a:pt x="2291" y="1932"/>
                    <a:pt x="2875" y="2295"/>
                    <a:pt x="3516" y="2295"/>
                  </a:cubicBezTo>
                  <a:cubicBezTo>
                    <a:pt x="3519" y="2295"/>
                    <a:pt x="3521" y="2295"/>
                    <a:pt x="3524" y="2295"/>
                  </a:cubicBezTo>
                  <a:lnTo>
                    <a:pt x="12290" y="2295"/>
                  </a:lnTo>
                  <a:cubicBezTo>
                    <a:pt x="12292" y="2295"/>
                    <a:pt x="12295" y="2295"/>
                    <a:pt x="12298" y="2295"/>
                  </a:cubicBezTo>
                  <a:cubicBezTo>
                    <a:pt x="12936" y="2295"/>
                    <a:pt x="13520" y="1932"/>
                    <a:pt x="13804" y="1359"/>
                  </a:cubicBezTo>
                  <a:lnTo>
                    <a:pt x="13901" y="1130"/>
                  </a:lnTo>
                  <a:lnTo>
                    <a:pt x="15247" y="1130"/>
                  </a:lnTo>
                  <a:cubicBezTo>
                    <a:pt x="15557" y="1130"/>
                    <a:pt x="15810" y="877"/>
                    <a:pt x="15810" y="564"/>
                  </a:cubicBezTo>
                  <a:cubicBezTo>
                    <a:pt x="15810" y="251"/>
                    <a:pt x="15557" y="1"/>
                    <a:pt x="15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20" name="Google Shape;7920;p77"/>
            <p:cNvSpPr/>
            <p:nvPr/>
          </p:nvSpPr>
          <p:spPr>
            <a:xfrm>
              <a:off x="4840675" y="4007300"/>
              <a:ext cx="101725" cy="166025"/>
            </a:xfrm>
            <a:custGeom>
              <a:avLst/>
              <a:gdLst/>
              <a:ahLst/>
              <a:cxnLst/>
              <a:rect l="l" t="t" r="r" b="b"/>
              <a:pathLst>
                <a:path w="4069" h="6641" extrusionOk="0">
                  <a:moveTo>
                    <a:pt x="1870" y="0"/>
                  </a:moveTo>
                  <a:cubicBezTo>
                    <a:pt x="1852" y="380"/>
                    <a:pt x="1837" y="759"/>
                    <a:pt x="1795" y="1130"/>
                  </a:cubicBezTo>
                  <a:cubicBezTo>
                    <a:pt x="1927" y="1181"/>
                    <a:pt x="2048" y="1256"/>
                    <a:pt x="2150" y="1355"/>
                  </a:cubicBezTo>
                  <a:cubicBezTo>
                    <a:pt x="2800" y="2006"/>
                    <a:pt x="2433" y="3469"/>
                    <a:pt x="1352" y="4550"/>
                  </a:cubicBezTo>
                  <a:cubicBezTo>
                    <a:pt x="1177" y="4722"/>
                    <a:pt x="991" y="4879"/>
                    <a:pt x="792" y="5017"/>
                  </a:cubicBezTo>
                  <a:cubicBezTo>
                    <a:pt x="566" y="5577"/>
                    <a:pt x="301" y="6119"/>
                    <a:pt x="0" y="6640"/>
                  </a:cubicBezTo>
                  <a:cubicBezTo>
                    <a:pt x="747" y="6429"/>
                    <a:pt x="1506" y="5993"/>
                    <a:pt x="2150" y="5348"/>
                  </a:cubicBezTo>
                  <a:cubicBezTo>
                    <a:pt x="3716" y="3782"/>
                    <a:pt x="4068" y="1678"/>
                    <a:pt x="2948" y="557"/>
                  </a:cubicBezTo>
                  <a:cubicBezTo>
                    <a:pt x="2656" y="268"/>
                    <a:pt x="2280" y="97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21" name="Google Shape;7921;p77"/>
            <p:cNvSpPr/>
            <p:nvPr/>
          </p:nvSpPr>
          <p:spPr>
            <a:xfrm>
              <a:off x="4464775" y="3976800"/>
              <a:ext cx="395250" cy="225875"/>
            </a:xfrm>
            <a:custGeom>
              <a:avLst/>
              <a:gdLst/>
              <a:ahLst/>
              <a:cxnLst/>
              <a:rect l="l" t="t" r="r" b="b"/>
              <a:pathLst>
                <a:path w="15810" h="9035" extrusionOk="0">
                  <a:moveTo>
                    <a:pt x="564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3930"/>
                    <a:pt x="1157" y="7026"/>
                    <a:pt x="3075" y="9035"/>
                  </a:cubicBezTo>
                  <a:lnTo>
                    <a:pt x="12735" y="9035"/>
                  </a:lnTo>
                  <a:cubicBezTo>
                    <a:pt x="14654" y="7026"/>
                    <a:pt x="15810" y="3930"/>
                    <a:pt x="15810" y="564"/>
                  </a:cubicBezTo>
                  <a:cubicBezTo>
                    <a:pt x="15810" y="251"/>
                    <a:pt x="15557" y="1"/>
                    <a:pt x="15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22" name="Google Shape;7922;p77"/>
          <p:cNvGrpSpPr/>
          <p:nvPr/>
        </p:nvGrpSpPr>
        <p:grpSpPr>
          <a:xfrm>
            <a:off x="10632906" y="4167961"/>
            <a:ext cx="452337" cy="452337"/>
            <a:chOff x="5049725" y="3806450"/>
            <a:chExt cx="481825" cy="481825"/>
          </a:xfrm>
          <a:solidFill>
            <a:srgbClr val="893BC3"/>
          </a:solidFill>
        </p:grpSpPr>
        <p:sp>
          <p:nvSpPr>
            <p:cNvPr id="7923" name="Google Shape;7923;p77"/>
            <p:cNvSpPr/>
            <p:nvPr/>
          </p:nvSpPr>
          <p:spPr>
            <a:xfrm>
              <a:off x="536115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24" name="Google Shape;7924;p77"/>
            <p:cNvSpPr/>
            <p:nvPr/>
          </p:nvSpPr>
          <p:spPr>
            <a:xfrm>
              <a:off x="519177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25" name="Google Shape;7925;p77"/>
            <p:cNvSpPr/>
            <p:nvPr/>
          </p:nvSpPr>
          <p:spPr>
            <a:xfrm>
              <a:off x="504972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0" y="8901"/>
                    <a:pt x="6686" y="9073"/>
                    <a:pt x="6246" y="9073"/>
                  </a:cubicBezTo>
                  <a:cubicBezTo>
                    <a:pt x="6028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3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0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9636" y="10196"/>
                  </a:moveTo>
                  <a:cubicBezTo>
                    <a:pt x="11955" y="10196"/>
                    <a:pt x="13981" y="11765"/>
                    <a:pt x="14557" y="14012"/>
                  </a:cubicBezTo>
                  <a:cubicBezTo>
                    <a:pt x="14635" y="14316"/>
                    <a:pt x="14454" y="14623"/>
                    <a:pt x="14153" y="14701"/>
                  </a:cubicBezTo>
                  <a:cubicBezTo>
                    <a:pt x="14107" y="14713"/>
                    <a:pt x="14060" y="14718"/>
                    <a:pt x="14014" y="14718"/>
                  </a:cubicBezTo>
                  <a:cubicBezTo>
                    <a:pt x="13760" y="14718"/>
                    <a:pt x="13530" y="14550"/>
                    <a:pt x="13464" y="14295"/>
                  </a:cubicBezTo>
                  <a:cubicBezTo>
                    <a:pt x="13015" y="12548"/>
                    <a:pt x="11440" y="11326"/>
                    <a:pt x="9636" y="11326"/>
                  </a:cubicBezTo>
                  <a:cubicBezTo>
                    <a:pt x="7833" y="11326"/>
                    <a:pt x="6258" y="12548"/>
                    <a:pt x="5809" y="14295"/>
                  </a:cubicBezTo>
                  <a:cubicBezTo>
                    <a:pt x="5743" y="14550"/>
                    <a:pt x="5512" y="14718"/>
                    <a:pt x="5260" y="14718"/>
                  </a:cubicBezTo>
                  <a:cubicBezTo>
                    <a:pt x="5215" y="14718"/>
                    <a:pt x="5169" y="14713"/>
                    <a:pt x="5122" y="14701"/>
                  </a:cubicBezTo>
                  <a:cubicBezTo>
                    <a:pt x="4818" y="14623"/>
                    <a:pt x="4638" y="14316"/>
                    <a:pt x="4716" y="14012"/>
                  </a:cubicBezTo>
                  <a:cubicBezTo>
                    <a:pt x="5291" y="11765"/>
                    <a:pt x="7318" y="10196"/>
                    <a:pt x="9636" y="10196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27" y="0"/>
                    <a:pt x="9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26" name="Google Shape;7926;p77"/>
          <p:cNvGrpSpPr/>
          <p:nvPr/>
        </p:nvGrpSpPr>
        <p:grpSpPr>
          <a:xfrm>
            <a:off x="1949312" y="5269065"/>
            <a:ext cx="452337" cy="452337"/>
            <a:chOff x="5651375" y="3806450"/>
            <a:chExt cx="481825" cy="481825"/>
          </a:xfrm>
          <a:solidFill>
            <a:srgbClr val="893BC3"/>
          </a:solidFill>
        </p:grpSpPr>
        <p:sp>
          <p:nvSpPr>
            <p:cNvPr id="7927" name="Google Shape;7927;p77"/>
            <p:cNvSpPr/>
            <p:nvPr/>
          </p:nvSpPr>
          <p:spPr>
            <a:xfrm>
              <a:off x="579342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28" name="Google Shape;7928;p77"/>
            <p:cNvSpPr/>
            <p:nvPr/>
          </p:nvSpPr>
          <p:spPr>
            <a:xfrm>
              <a:off x="5794475" y="4089725"/>
              <a:ext cx="195600" cy="84725"/>
            </a:xfrm>
            <a:custGeom>
              <a:avLst/>
              <a:gdLst/>
              <a:ahLst/>
              <a:cxnLst/>
              <a:rect l="l" t="t" r="r" b="b"/>
              <a:pathLst>
                <a:path w="7824" h="3389" extrusionOk="0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29" name="Google Shape;7929;p77"/>
            <p:cNvSpPr/>
            <p:nvPr/>
          </p:nvSpPr>
          <p:spPr>
            <a:xfrm>
              <a:off x="565137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30" name="Google Shape;7930;p77"/>
            <p:cNvSpPr/>
            <p:nvPr/>
          </p:nvSpPr>
          <p:spPr>
            <a:xfrm>
              <a:off x="596280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31" name="Google Shape;7931;p77"/>
          <p:cNvGrpSpPr/>
          <p:nvPr/>
        </p:nvGrpSpPr>
        <p:grpSpPr>
          <a:xfrm>
            <a:off x="4480885" y="5271717"/>
            <a:ext cx="398004" cy="447033"/>
            <a:chOff x="6264300" y="3809300"/>
            <a:chExt cx="423950" cy="476175"/>
          </a:xfrm>
          <a:solidFill>
            <a:srgbClr val="893BC3"/>
          </a:solidFill>
        </p:grpSpPr>
        <p:sp>
          <p:nvSpPr>
            <p:cNvPr id="7932" name="Google Shape;7932;p77"/>
            <p:cNvSpPr/>
            <p:nvPr/>
          </p:nvSpPr>
          <p:spPr>
            <a:xfrm>
              <a:off x="6346200" y="4002825"/>
              <a:ext cx="66950" cy="63225"/>
            </a:xfrm>
            <a:custGeom>
              <a:avLst/>
              <a:gdLst/>
              <a:ahLst/>
              <a:cxnLst/>
              <a:rect l="l" t="t" r="r" b="b"/>
              <a:pathLst>
                <a:path w="2678" h="2529" extrusionOk="0">
                  <a:moveTo>
                    <a:pt x="1365" y="1"/>
                  </a:moveTo>
                  <a:cubicBezTo>
                    <a:pt x="1058" y="1"/>
                    <a:pt x="751" y="118"/>
                    <a:pt x="516" y="351"/>
                  </a:cubicBezTo>
                  <a:cubicBezTo>
                    <a:pt x="272" y="598"/>
                    <a:pt x="88" y="992"/>
                    <a:pt x="46" y="1381"/>
                  </a:cubicBezTo>
                  <a:cubicBezTo>
                    <a:pt x="1" y="1757"/>
                    <a:pt x="88" y="2085"/>
                    <a:pt x="281" y="2281"/>
                  </a:cubicBezTo>
                  <a:cubicBezTo>
                    <a:pt x="454" y="2453"/>
                    <a:pt x="709" y="2528"/>
                    <a:pt x="985" y="2528"/>
                  </a:cubicBezTo>
                  <a:cubicBezTo>
                    <a:pt x="1425" y="2528"/>
                    <a:pt x="1917" y="2337"/>
                    <a:pt x="2211" y="2043"/>
                  </a:cubicBezTo>
                  <a:cubicBezTo>
                    <a:pt x="2678" y="1577"/>
                    <a:pt x="2678" y="818"/>
                    <a:pt x="2211" y="351"/>
                  </a:cubicBezTo>
                  <a:cubicBezTo>
                    <a:pt x="1978" y="118"/>
                    <a:pt x="1671" y="1"/>
                    <a:pt x="1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33" name="Google Shape;7933;p77"/>
            <p:cNvSpPr/>
            <p:nvPr/>
          </p:nvSpPr>
          <p:spPr>
            <a:xfrm>
              <a:off x="6539375" y="4002825"/>
              <a:ext cx="66950" cy="63200"/>
            </a:xfrm>
            <a:custGeom>
              <a:avLst/>
              <a:gdLst/>
              <a:ahLst/>
              <a:cxnLst/>
              <a:rect l="l" t="t" r="r" b="b"/>
              <a:pathLst>
                <a:path w="2678" h="2528" extrusionOk="0">
                  <a:moveTo>
                    <a:pt x="1314" y="1"/>
                  </a:moveTo>
                  <a:cubicBezTo>
                    <a:pt x="1007" y="1"/>
                    <a:pt x="701" y="118"/>
                    <a:pt x="468" y="351"/>
                  </a:cubicBezTo>
                  <a:cubicBezTo>
                    <a:pt x="1" y="818"/>
                    <a:pt x="1" y="1577"/>
                    <a:pt x="468" y="2043"/>
                  </a:cubicBezTo>
                  <a:cubicBezTo>
                    <a:pt x="761" y="2337"/>
                    <a:pt x="1252" y="2528"/>
                    <a:pt x="1691" y="2528"/>
                  </a:cubicBezTo>
                  <a:cubicBezTo>
                    <a:pt x="1968" y="2528"/>
                    <a:pt x="2224" y="2452"/>
                    <a:pt x="2398" y="2278"/>
                  </a:cubicBezTo>
                  <a:cubicBezTo>
                    <a:pt x="2591" y="2085"/>
                    <a:pt x="2678" y="1757"/>
                    <a:pt x="2633" y="1381"/>
                  </a:cubicBezTo>
                  <a:cubicBezTo>
                    <a:pt x="2588" y="992"/>
                    <a:pt x="2407" y="598"/>
                    <a:pt x="2160" y="351"/>
                  </a:cubicBezTo>
                  <a:cubicBezTo>
                    <a:pt x="1927" y="118"/>
                    <a:pt x="1620" y="1"/>
                    <a:pt x="13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34" name="Google Shape;7934;p77"/>
            <p:cNvSpPr/>
            <p:nvPr/>
          </p:nvSpPr>
          <p:spPr>
            <a:xfrm>
              <a:off x="6264300" y="3809300"/>
              <a:ext cx="423950" cy="476175"/>
            </a:xfrm>
            <a:custGeom>
              <a:avLst/>
              <a:gdLst/>
              <a:ahLst/>
              <a:cxnLst/>
              <a:rect l="l" t="t" r="r" b="b"/>
              <a:pathLst>
                <a:path w="16958" h="19047" extrusionOk="0">
                  <a:moveTo>
                    <a:pt x="4662" y="6571"/>
                  </a:moveTo>
                  <a:cubicBezTo>
                    <a:pt x="5263" y="6571"/>
                    <a:pt x="5864" y="6799"/>
                    <a:pt x="6324" y="7258"/>
                  </a:cubicBezTo>
                  <a:cubicBezTo>
                    <a:pt x="7249" y="8182"/>
                    <a:pt x="7240" y="9685"/>
                    <a:pt x="6303" y="10600"/>
                  </a:cubicBezTo>
                  <a:lnTo>
                    <a:pt x="6300" y="10600"/>
                  </a:lnTo>
                  <a:cubicBezTo>
                    <a:pt x="5791" y="11109"/>
                    <a:pt x="5014" y="11422"/>
                    <a:pt x="4268" y="11422"/>
                  </a:cubicBezTo>
                  <a:cubicBezTo>
                    <a:pt x="3705" y="11422"/>
                    <a:pt x="3154" y="11245"/>
                    <a:pt x="2744" y="10835"/>
                  </a:cubicBezTo>
                  <a:cubicBezTo>
                    <a:pt x="2301" y="10393"/>
                    <a:pt x="2094" y="9718"/>
                    <a:pt x="2181" y="8992"/>
                  </a:cubicBezTo>
                  <a:cubicBezTo>
                    <a:pt x="2256" y="8336"/>
                    <a:pt x="2548" y="7713"/>
                    <a:pt x="2982" y="7279"/>
                  </a:cubicBezTo>
                  <a:cubicBezTo>
                    <a:pt x="3442" y="6807"/>
                    <a:pt x="4052" y="6571"/>
                    <a:pt x="4662" y="6571"/>
                  </a:cubicBezTo>
                  <a:close/>
                  <a:moveTo>
                    <a:pt x="12317" y="6589"/>
                  </a:moveTo>
                  <a:cubicBezTo>
                    <a:pt x="12918" y="6589"/>
                    <a:pt x="13520" y="6818"/>
                    <a:pt x="13979" y="7276"/>
                  </a:cubicBezTo>
                  <a:cubicBezTo>
                    <a:pt x="14873" y="8173"/>
                    <a:pt x="15165" y="9884"/>
                    <a:pt x="14214" y="10835"/>
                  </a:cubicBezTo>
                  <a:cubicBezTo>
                    <a:pt x="13804" y="11245"/>
                    <a:pt x="13256" y="11422"/>
                    <a:pt x="12690" y="11422"/>
                  </a:cubicBezTo>
                  <a:cubicBezTo>
                    <a:pt x="11943" y="11422"/>
                    <a:pt x="11166" y="11109"/>
                    <a:pt x="10658" y="10600"/>
                  </a:cubicBezTo>
                  <a:cubicBezTo>
                    <a:pt x="9739" y="9682"/>
                    <a:pt x="9739" y="8194"/>
                    <a:pt x="10658" y="7276"/>
                  </a:cubicBezTo>
                  <a:cubicBezTo>
                    <a:pt x="11115" y="6818"/>
                    <a:pt x="11716" y="6589"/>
                    <a:pt x="12317" y="6589"/>
                  </a:cubicBezTo>
                  <a:close/>
                  <a:moveTo>
                    <a:pt x="8479" y="10841"/>
                  </a:moveTo>
                  <a:cubicBezTo>
                    <a:pt x="8669" y="10841"/>
                    <a:pt x="8858" y="10933"/>
                    <a:pt x="8971" y="11118"/>
                  </a:cubicBezTo>
                  <a:lnTo>
                    <a:pt x="10266" y="13238"/>
                  </a:lnTo>
                  <a:cubicBezTo>
                    <a:pt x="10435" y="13509"/>
                    <a:pt x="10347" y="13865"/>
                    <a:pt x="10076" y="14030"/>
                  </a:cubicBezTo>
                  <a:lnTo>
                    <a:pt x="10073" y="14030"/>
                  </a:lnTo>
                  <a:cubicBezTo>
                    <a:pt x="9980" y="14087"/>
                    <a:pt x="9877" y="14114"/>
                    <a:pt x="9775" y="14114"/>
                  </a:cubicBezTo>
                  <a:cubicBezTo>
                    <a:pt x="9582" y="14114"/>
                    <a:pt x="9393" y="14016"/>
                    <a:pt x="9284" y="13840"/>
                  </a:cubicBezTo>
                  <a:lnTo>
                    <a:pt x="8480" y="12522"/>
                  </a:lnTo>
                  <a:lnTo>
                    <a:pt x="7673" y="13840"/>
                  </a:lnTo>
                  <a:cubicBezTo>
                    <a:pt x="7565" y="14018"/>
                    <a:pt x="7376" y="14115"/>
                    <a:pt x="7182" y="14115"/>
                  </a:cubicBezTo>
                  <a:cubicBezTo>
                    <a:pt x="7079" y="14115"/>
                    <a:pt x="6975" y="14088"/>
                    <a:pt x="6881" y="14030"/>
                  </a:cubicBezTo>
                  <a:cubicBezTo>
                    <a:pt x="6610" y="13862"/>
                    <a:pt x="6526" y="13509"/>
                    <a:pt x="6692" y="13238"/>
                  </a:cubicBezTo>
                  <a:lnTo>
                    <a:pt x="7987" y="11118"/>
                  </a:lnTo>
                  <a:cubicBezTo>
                    <a:pt x="8100" y="10933"/>
                    <a:pt x="8289" y="10841"/>
                    <a:pt x="8479" y="10841"/>
                  </a:cubicBezTo>
                  <a:close/>
                  <a:moveTo>
                    <a:pt x="8474" y="1"/>
                  </a:moveTo>
                  <a:cubicBezTo>
                    <a:pt x="3801" y="1"/>
                    <a:pt x="1" y="3840"/>
                    <a:pt x="1" y="8553"/>
                  </a:cubicBezTo>
                  <a:lnTo>
                    <a:pt x="1" y="11856"/>
                  </a:lnTo>
                  <a:cubicBezTo>
                    <a:pt x="1" y="12883"/>
                    <a:pt x="449" y="13862"/>
                    <a:pt x="1229" y="14530"/>
                  </a:cubicBezTo>
                  <a:lnTo>
                    <a:pt x="2934" y="16000"/>
                  </a:lnTo>
                  <a:lnTo>
                    <a:pt x="2934" y="18472"/>
                  </a:lnTo>
                  <a:cubicBezTo>
                    <a:pt x="2934" y="18788"/>
                    <a:pt x="3193" y="19047"/>
                    <a:pt x="3512" y="19047"/>
                  </a:cubicBezTo>
                  <a:lnTo>
                    <a:pt x="5183" y="19047"/>
                  </a:lnTo>
                  <a:lnTo>
                    <a:pt x="5183" y="16536"/>
                  </a:lnTo>
                  <a:cubicBezTo>
                    <a:pt x="5192" y="16222"/>
                    <a:pt x="5448" y="15975"/>
                    <a:pt x="5761" y="15975"/>
                  </a:cubicBezTo>
                  <a:cubicBezTo>
                    <a:pt x="6071" y="15975"/>
                    <a:pt x="6327" y="16222"/>
                    <a:pt x="6336" y="16536"/>
                  </a:cubicBezTo>
                  <a:lnTo>
                    <a:pt x="6336" y="19047"/>
                  </a:lnTo>
                  <a:lnTo>
                    <a:pt x="7905" y="19047"/>
                  </a:lnTo>
                  <a:lnTo>
                    <a:pt x="7905" y="16536"/>
                  </a:lnTo>
                  <a:cubicBezTo>
                    <a:pt x="7905" y="16219"/>
                    <a:pt x="8161" y="15960"/>
                    <a:pt x="8480" y="15960"/>
                  </a:cubicBezTo>
                  <a:cubicBezTo>
                    <a:pt x="8797" y="15960"/>
                    <a:pt x="9056" y="16219"/>
                    <a:pt x="9056" y="16536"/>
                  </a:cubicBezTo>
                  <a:lnTo>
                    <a:pt x="9056" y="19047"/>
                  </a:lnTo>
                  <a:lnTo>
                    <a:pt x="10624" y="19047"/>
                  </a:lnTo>
                  <a:lnTo>
                    <a:pt x="10624" y="16536"/>
                  </a:lnTo>
                  <a:cubicBezTo>
                    <a:pt x="10630" y="16222"/>
                    <a:pt x="10886" y="15975"/>
                    <a:pt x="11200" y="15975"/>
                  </a:cubicBezTo>
                  <a:cubicBezTo>
                    <a:pt x="11513" y="15975"/>
                    <a:pt x="11766" y="16222"/>
                    <a:pt x="11775" y="16536"/>
                  </a:cubicBezTo>
                  <a:lnTo>
                    <a:pt x="11775" y="19047"/>
                  </a:lnTo>
                  <a:lnTo>
                    <a:pt x="13449" y="19047"/>
                  </a:lnTo>
                  <a:cubicBezTo>
                    <a:pt x="13765" y="19044"/>
                    <a:pt x="14024" y="18788"/>
                    <a:pt x="14024" y="18469"/>
                  </a:cubicBezTo>
                  <a:lnTo>
                    <a:pt x="14024" y="15997"/>
                  </a:lnTo>
                  <a:lnTo>
                    <a:pt x="15729" y="14530"/>
                  </a:lnTo>
                  <a:cubicBezTo>
                    <a:pt x="16508" y="13859"/>
                    <a:pt x="16957" y="12883"/>
                    <a:pt x="16957" y="11853"/>
                  </a:cubicBezTo>
                  <a:lnTo>
                    <a:pt x="16957" y="8462"/>
                  </a:lnTo>
                  <a:cubicBezTo>
                    <a:pt x="16948" y="3786"/>
                    <a:pt x="13154" y="1"/>
                    <a:pt x="84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35" name="Google Shape;7935;p77"/>
          <p:cNvGrpSpPr/>
          <p:nvPr/>
        </p:nvGrpSpPr>
        <p:grpSpPr>
          <a:xfrm>
            <a:off x="6719789" y="4718509"/>
            <a:ext cx="454097" cy="452361"/>
            <a:chOff x="898875" y="4399275"/>
            <a:chExt cx="483700" cy="481850"/>
          </a:xfrm>
          <a:solidFill>
            <a:srgbClr val="893BC3"/>
          </a:solidFill>
        </p:grpSpPr>
        <p:sp>
          <p:nvSpPr>
            <p:cNvPr id="7936" name="Google Shape;7936;p77"/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37" name="Google Shape;7937;p77"/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38" name="Google Shape;7938;p77"/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39" name="Google Shape;7939;p77"/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40" name="Google Shape;7940;p77"/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41" name="Google Shape;7941;p77"/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42" name="Google Shape;7942;p77"/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43" name="Google Shape;7943;p77"/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44" name="Google Shape;7944;p77"/>
          <p:cNvGrpSpPr/>
          <p:nvPr/>
        </p:nvGrpSpPr>
        <p:grpSpPr>
          <a:xfrm>
            <a:off x="7298101" y="4738845"/>
            <a:ext cx="452337" cy="411687"/>
            <a:chOff x="1492675" y="4420975"/>
            <a:chExt cx="481825" cy="438525"/>
          </a:xfrm>
          <a:solidFill>
            <a:srgbClr val="893BC3"/>
          </a:solidFill>
        </p:grpSpPr>
        <p:sp>
          <p:nvSpPr>
            <p:cNvPr id="7945" name="Google Shape;7945;p77"/>
            <p:cNvSpPr/>
            <p:nvPr/>
          </p:nvSpPr>
          <p:spPr>
            <a:xfrm>
              <a:off x="1841375" y="4649825"/>
              <a:ext cx="43325" cy="43300"/>
            </a:xfrm>
            <a:custGeom>
              <a:avLst/>
              <a:gdLst/>
              <a:ahLst/>
              <a:cxnLst/>
              <a:rect l="l" t="t" r="r" b="b"/>
              <a:pathLst>
                <a:path w="1733" h="1732" extrusionOk="0">
                  <a:moveTo>
                    <a:pt x="868" y="0"/>
                  </a:moveTo>
                  <a:cubicBezTo>
                    <a:pt x="389" y="0"/>
                    <a:pt x="1" y="386"/>
                    <a:pt x="1" y="865"/>
                  </a:cubicBezTo>
                  <a:cubicBezTo>
                    <a:pt x="1" y="1343"/>
                    <a:pt x="389" y="1732"/>
                    <a:pt x="868" y="1732"/>
                  </a:cubicBezTo>
                  <a:cubicBezTo>
                    <a:pt x="1347" y="1732"/>
                    <a:pt x="1732" y="1343"/>
                    <a:pt x="1732" y="865"/>
                  </a:cubicBezTo>
                  <a:cubicBezTo>
                    <a:pt x="1732" y="386"/>
                    <a:pt x="1347" y="0"/>
                    <a:pt x="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46" name="Google Shape;7946;p77"/>
            <p:cNvSpPr/>
            <p:nvPr/>
          </p:nvSpPr>
          <p:spPr>
            <a:xfrm>
              <a:off x="1582425" y="4649825"/>
              <a:ext cx="43300" cy="43300"/>
            </a:xfrm>
            <a:custGeom>
              <a:avLst/>
              <a:gdLst/>
              <a:ahLst/>
              <a:cxnLst/>
              <a:rect l="l" t="t" r="r" b="b"/>
              <a:pathLst>
                <a:path w="1732" h="1732" extrusionOk="0">
                  <a:moveTo>
                    <a:pt x="864" y="0"/>
                  </a:moveTo>
                  <a:cubicBezTo>
                    <a:pt x="386" y="0"/>
                    <a:pt x="0" y="386"/>
                    <a:pt x="0" y="865"/>
                  </a:cubicBezTo>
                  <a:cubicBezTo>
                    <a:pt x="0" y="1343"/>
                    <a:pt x="386" y="1732"/>
                    <a:pt x="864" y="1732"/>
                  </a:cubicBezTo>
                  <a:cubicBezTo>
                    <a:pt x="1343" y="1732"/>
                    <a:pt x="1732" y="1343"/>
                    <a:pt x="1732" y="865"/>
                  </a:cubicBezTo>
                  <a:cubicBezTo>
                    <a:pt x="1732" y="386"/>
                    <a:pt x="1343" y="0"/>
                    <a:pt x="8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47" name="Google Shape;7947;p77"/>
            <p:cNvSpPr/>
            <p:nvPr/>
          </p:nvSpPr>
          <p:spPr>
            <a:xfrm>
              <a:off x="1492675" y="4420975"/>
              <a:ext cx="481825" cy="356475"/>
            </a:xfrm>
            <a:custGeom>
              <a:avLst/>
              <a:gdLst/>
              <a:ahLst/>
              <a:cxnLst/>
              <a:rect l="l" t="t" r="r" b="b"/>
              <a:pathLst>
                <a:path w="19273" h="14259" extrusionOk="0">
                  <a:moveTo>
                    <a:pt x="12783" y="1126"/>
                  </a:moveTo>
                  <a:cubicBezTo>
                    <a:pt x="14322" y="1126"/>
                    <a:pt x="15629" y="2382"/>
                    <a:pt x="15822" y="4047"/>
                  </a:cubicBezTo>
                  <a:cubicBezTo>
                    <a:pt x="15825" y="4065"/>
                    <a:pt x="15828" y="4083"/>
                    <a:pt x="15831" y="4099"/>
                  </a:cubicBezTo>
                  <a:lnTo>
                    <a:pt x="16198" y="5854"/>
                  </a:lnTo>
                  <a:lnTo>
                    <a:pt x="9381" y="5854"/>
                  </a:lnTo>
                  <a:lnTo>
                    <a:pt x="11672" y="4099"/>
                  </a:lnTo>
                  <a:cubicBezTo>
                    <a:pt x="11925" y="3909"/>
                    <a:pt x="11973" y="3550"/>
                    <a:pt x="11784" y="3301"/>
                  </a:cubicBezTo>
                  <a:cubicBezTo>
                    <a:pt x="11672" y="3157"/>
                    <a:pt x="11504" y="3082"/>
                    <a:pt x="11334" y="3082"/>
                  </a:cubicBezTo>
                  <a:cubicBezTo>
                    <a:pt x="11212" y="3082"/>
                    <a:pt x="11089" y="3121"/>
                    <a:pt x="10986" y="3201"/>
                  </a:cubicBezTo>
                  <a:lnTo>
                    <a:pt x="7598" y="5800"/>
                  </a:lnTo>
                  <a:cubicBezTo>
                    <a:pt x="7577" y="5818"/>
                    <a:pt x="7556" y="5836"/>
                    <a:pt x="7535" y="5854"/>
                  </a:cubicBezTo>
                  <a:lnTo>
                    <a:pt x="3072" y="5854"/>
                  </a:lnTo>
                  <a:lnTo>
                    <a:pt x="3440" y="4099"/>
                  </a:lnTo>
                  <a:cubicBezTo>
                    <a:pt x="3446" y="4083"/>
                    <a:pt x="3446" y="4065"/>
                    <a:pt x="3449" y="4047"/>
                  </a:cubicBezTo>
                  <a:cubicBezTo>
                    <a:pt x="3641" y="2382"/>
                    <a:pt x="4948" y="1126"/>
                    <a:pt x="6490" y="1126"/>
                  </a:cubicBezTo>
                  <a:close/>
                  <a:moveTo>
                    <a:pt x="11404" y="9606"/>
                  </a:moveTo>
                  <a:cubicBezTo>
                    <a:pt x="11718" y="9606"/>
                    <a:pt x="11967" y="9856"/>
                    <a:pt x="11967" y="10169"/>
                  </a:cubicBezTo>
                  <a:cubicBezTo>
                    <a:pt x="11967" y="10482"/>
                    <a:pt x="11718" y="10735"/>
                    <a:pt x="11404" y="10735"/>
                  </a:cubicBezTo>
                  <a:lnTo>
                    <a:pt x="7755" y="10735"/>
                  </a:lnTo>
                  <a:cubicBezTo>
                    <a:pt x="7442" y="10735"/>
                    <a:pt x="7189" y="10482"/>
                    <a:pt x="7189" y="10169"/>
                  </a:cubicBezTo>
                  <a:cubicBezTo>
                    <a:pt x="7189" y="9856"/>
                    <a:pt x="7442" y="9606"/>
                    <a:pt x="7755" y="9606"/>
                  </a:cubicBezTo>
                  <a:close/>
                  <a:moveTo>
                    <a:pt x="4457" y="8025"/>
                  </a:moveTo>
                  <a:cubicBezTo>
                    <a:pt x="5264" y="8025"/>
                    <a:pt x="5990" y="8510"/>
                    <a:pt x="6300" y="9254"/>
                  </a:cubicBezTo>
                  <a:cubicBezTo>
                    <a:pt x="6607" y="10001"/>
                    <a:pt x="6439" y="10859"/>
                    <a:pt x="5867" y="11428"/>
                  </a:cubicBezTo>
                  <a:cubicBezTo>
                    <a:pt x="5486" y="11811"/>
                    <a:pt x="4976" y="12014"/>
                    <a:pt x="4456" y="12014"/>
                  </a:cubicBezTo>
                  <a:cubicBezTo>
                    <a:pt x="4199" y="12014"/>
                    <a:pt x="3940" y="11964"/>
                    <a:pt x="3693" y="11862"/>
                  </a:cubicBezTo>
                  <a:cubicBezTo>
                    <a:pt x="2949" y="11554"/>
                    <a:pt x="2461" y="10826"/>
                    <a:pt x="2461" y="10019"/>
                  </a:cubicBezTo>
                  <a:cubicBezTo>
                    <a:pt x="2464" y="8920"/>
                    <a:pt x="3355" y="8025"/>
                    <a:pt x="4454" y="8025"/>
                  </a:cubicBezTo>
                  <a:close/>
                  <a:moveTo>
                    <a:pt x="14816" y="8025"/>
                  </a:moveTo>
                  <a:cubicBezTo>
                    <a:pt x="15915" y="8025"/>
                    <a:pt x="16810" y="8917"/>
                    <a:pt x="16810" y="10019"/>
                  </a:cubicBezTo>
                  <a:cubicBezTo>
                    <a:pt x="16810" y="10826"/>
                    <a:pt x="16325" y="11554"/>
                    <a:pt x="15578" y="11862"/>
                  </a:cubicBezTo>
                  <a:cubicBezTo>
                    <a:pt x="15332" y="11964"/>
                    <a:pt x="15073" y="12014"/>
                    <a:pt x="14816" y="12014"/>
                  </a:cubicBezTo>
                  <a:cubicBezTo>
                    <a:pt x="14297" y="12014"/>
                    <a:pt x="13786" y="11811"/>
                    <a:pt x="13404" y="11428"/>
                  </a:cubicBezTo>
                  <a:cubicBezTo>
                    <a:pt x="12835" y="10859"/>
                    <a:pt x="12663" y="10001"/>
                    <a:pt x="12973" y="9254"/>
                  </a:cubicBezTo>
                  <a:cubicBezTo>
                    <a:pt x="13280" y="8510"/>
                    <a:pt x="14009" y="8025"/>
                    <a:pt x="14816" y="8025"/>
                  </a:cubicBezTo>
                  <a:close/>
                  <a:moveTo>
                    <a:pt x="6490" y="0"/>
                  </a:moveTo>
                  <a:cubicBezTo>
                    <a:pt x="4385" y="0"/>
                    <a:pt x="2599" y="1671"/>
                    <a:pt x="2331" y="3894"/>
                  </a:cubicBezTo>
                  <a:lnTo>
                    <a:pt x="1907" y="5917"/>
                  </a:lnTo>
                  <a:cubicBezTo>
                    <a:pt x="799" y="6143"/>
                    <a:pt x="1" y="7119"/>
                    <a:pt x="1" y="8251"/>
                  </a:cubicBezTo>
                  <a:lnTo>
                    <a:pt x="1" y="11877"/>
                  </a:lnTo>
                  <a:cubicBezTo>
                    <a:pt x="1" y="13192"/>
                    <a:pt x="1064" y="14255"/>
                    <a:pt x="2380" y="14258"/>
                  </a:cubicBezTo>
                  <a:lnTo>
                    <a:pt x="16894" y="14258"/>
                  </a:lnTo>
                  <a:cubicBezTo>
                    <a:pt x="18207" y="14255"/>
                    <a:pt x="19270" y="13192"/>
                    <a:pt x="19273" y="11880"/>
                  </a:cubicBezTo>
                  <a:lnTo>
                    <a:pt x="19273" y="8251"/>
                  </a:lnTo>
                  <a:cubicBezTo>
                    <a:pt x="19270" y="7119"/>
                    <a:pt x="18472" y="6143"/>
                    <a:pt x="17364" y="5917"/>
                  </a:cubicBezTo>
                  <a:lnTo>
                    <a:pt x="16939" y="3894"/>
                  </a:lnTo>
                  <a:cubicBezTo>
                    <a:pt x="16671" y="1671"/>
                    <a:pt x="14885" y="0"/>
                    <a:pt x="12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48" name="Google Shape;7948;p77"/>
            <p:cNvSpPr/>
            <p:nvPr/>
          </p:nvSpPr>
          <p:spPr>
            <a:xfrm>
              <a:off x="154687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49" name="Google Shape;7949;p77"/>
            <p:cNvSpPr/>
            <p:nvPr/>
          </p:nvSpPr>
          <p:spPr>
            <a:xfrm>
              <a:off x="180132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50" name="Google Shape;7950;p77"/>
          <p:cNvGrpSpPr/>
          <p:nvPr/>
        </p:nvGrpSpPr>
        <p:grpSpPr>
          <a:xfrm>
            <a:off x="7838075" y="4719412"/>
            <a:ext cx="456773" cy="450553"/>
            <a:chOff x="2084100" y="4400250"/>
            <a:chExt cx="486550" cy="479925"/>
          </a:xfrm>
          <a:solidFill>
            <a:srgbClr val="893BC3"/>
          </a:solidFill>
        </p:grpSpPr>
        <p:sp>
          <p:nvSpPr>
            <p:cNvPr id="7951" name="Google Shape;7951;p77"/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52" name="Google Shape;7952;p77"/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53" name="Google Shape;7953;p77"/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54" name="Google Shape;7954;p77"/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55" name="Google Shape;7955;p77"/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56" name="Google Shape;7956;p77"/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57" name="Google Shape;7957;p77"/>
          <p:cNvGrpSpPr/>
          <p:nvPr/>
        </p:nvGrpSpPr>
        <p:grpSpPr>
          <a:xfrm>
            <a:off x="8420049" y="4718543"/>
            <a:ext cx="397559" cy="452291"/>
            <a:chOff x="2707950" y="4399325"/>
            <a:chExt cx="423475" cy="481775"/>
          </a:xfrm>
          <a:solidFill>
            <a:srgbClr val="893BC3"/>
          </a:solidFill>
        </p:grpSpPr>
        <p:sp>
          <p:nvSpPr>
            <p:cNvPr id="7958" name="Google Shape;7958;p77"/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59" name="Google Shape;7959;p77"/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0" name="Google Shape;7960;p77"/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1" name="Google Shape;7961;p77"/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2" name="Google Shape;7962;p77"/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3" name="Google Shape;7963;p77"/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4" name="Google Shape;7964;p77"/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5" name="Google Shape;7965;p77"/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6" name="Google Shape;7966;p77"/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7" name="Google Shape;7967;p77"/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8" name="Google Shape;7968;p77"/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69" name="Google Shape;7969;p77"/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70" name="Google Shape;7970;p77"/>
          <p:cNvGrpSpPr/>
          <p:nvPr/>
        </p:nvGrpSpPr>
        <p:grpSpPr>
          <a:xfrm>
            <a:off x="8992741" y="4718509"/>
            <a:ext cx="366743" cy="452361"/>
            <a:chOff x="3330525" y="4399275"/>
            <a:chExt cx="390650" cy="481850"/>
          </a:xfrm>
          <a:solidFill>
            <a:srgbClr val="893BC3"/>
          </a:solidFill>
        </p:grpSpPr>
        <p:sp>
          <p:nvSpPr>
            <p:cNvPr id="7971" name="Google Shape;7971;p77"/>
            <p:cNvSpPr/>
            <p:nvPr/>
          </p:nvSpPr>
          <p:spPr>
            <a:xfrm>
              <a:off x="3543950" y="4648550"/>
              <a:ext cx="78450" cy="95775"/>
            </a:xfrm>
            <a:custGeom>
              <a:avLst/>
              <a:gdLst/>
              <a:ahLst/>
              <a:cxnLst/>
              <a:rect l="l" t="t" r="r" b="b"/>
              <a:pathLst>
                <a:path w="3138" h="3831" extrusionOk="0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72" name="Google Shape;7972;p77"/>
            <p:cNvSpPr/>
            <p:nvPr/>
          </p:nvSpPr>
          <p:spPr>
            <a:xfrm>
              <a:off x="3427250" y="4456050"/>
              <a:ext cx="197650" cy="197175"/>
            </a:xfrm>
            <a:custGeom>
              <a:avLst/>
              <a:gdLst/>
              <a:ahLst/>
              <a:cxnLst/>
              <a:rect l="l" t="t" r="r" b="b"/>
              <a:pathLst>
                <a:path w="7906" h="7887" extrusionOk="0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73" name="Google Shape;7973;p77"/>
            <p:cNvSpPr/>
            <p:nvPr/>
          </p:nvSpPr>
          <p:spPr>
            <a:xfrm>
              <a:off x="3428150" y="4399275"/>
              <a:ext cx="166925" cy="84725"/>
            </a:xfrm>
            <a:custGeom>
              <a:avLst/>
              <a:gdLst/>
              <a:ahLst/>
              <a:cxnLst/>
              <a:rect l="l" t="t" r="r" b="b"/>
              <a:pathLst>
                <a:path w="6677" h="3389" extrusionOk="0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74" name="Google Shape;7974;p77"/>
            <p:cNvSpPr/>
            <p:nvPr/>
          </p:nvSpPr>
          <p:spPr>
            <a:xfrm>
              <a:off x="3330525" y="4674000"/>
              <a:ext cx="181225" cy="207125"/>
            </a:xfrm>
            <a:custGeom>
              <a:avLst/>
              <a:gdLst/>
              <a:ahLst/>
              <a:cxnLst/>
              <a:rect l="l" t="t" r="r" b="b"/>
              <a:pathLst>
                <a:path w="7249" h="8285" extrusionOk="0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75" name="Google Shape;7975;p77"/>
            <p:cNvSpPr/>
            <p:nvPr/>
          </p:nvSpPr>
          <p:spPr>
            <a:xfrm>
              <a:off x="3540175" y="4674000"/>
              <a:ext cx="181000" cy="207100"/>
            </a:xfrm>
            <a:custGeom>
              <a:avLst/>
              <a:gdLst/>
              <a:ahLst/>
              <a:cxnLst/>
              <a:rect l="l" t="t" r="r" b="b"/>
              <a:pathLst>
                <a:path w="7240" h="8284" extrusionOk="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76" name="Google Shape;7976;p77"/>
            <p:cNvSpPr/>
            <p:nvPr/>
          </p:nvSpPr>
          <p:spPr>
            <a:xfrm>
              <a:off x="3429975" y="4648850"/>
              <a:ext cx="78225" cy="95400"/>
            </a:xfrm>
            <a:custGeom>
              <a:avLst/>
              <a:gdLst/>
              <a:ahLst/>
              <a:cxnLst/>
              <a:rect l="l" t="t" r="r" b="b"/>
              <a:pathLst>
                <a:path w="3129" h="3816" extrusionOk="0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77" name="Google Shape;7977;p77"/>
            <p:cNvSpPr/>
            <p:nvPr/>
          </p:nvSpPr>
          <p:spPr>
            <a:xfrm>
              <a:off x="3514200" y="4681000"/>
              <a:ext cx="23150" cy="17550"/>
            </a:xfrm>
            <a:custGeom>
              <a:avLst/>
              <a:gdLst/>
              <a:ahLst/>
              <a:cxnLst/>
              <a:rect l="l" t="t" r="r" b="b"/>
              <a:pathLst>
                <a:path w="926" h="702" extrusionOk="0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78" name="Google Shape;7978;p77"/>
          <p:cNvGrpSpPr/>
          <p:nvPr/>
        </p:nvGrpSpPr>
        <p:grpSpPr>
          <a:xfrm>
            <a:off x="9558779" y="4718521"/>
            <a:ext cx="337687" cy="452337"/>
            <a:chOff x="3938800" y="4399275"/>
            <a:chExt cx="359700" cy="481825"/>
          </a:xfrm>
          <a:solidFill>
            <a:srgbClr val="893BC3"/>
          </a:solidFill>
        </p:grpSpPr>
        <p:sp>
          <p:nvSpPr>
            <p:cNvPr id="7979" name="Google Shape;7979;p77"/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80" name="Google Shape;7980;p77"/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81" name="Google Shape;7981;p77"/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82" name="Google Shape;7982;p77"/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83" name="Google Shape;7983;p77"/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84" name="Google Shape;7984;p77"/>
          <p:cNvGrpSpPr/>
          <p:nvPr/>
        </p:nvGrpSpPr>
        <p:grpSpPr>
          <a:xfrm>
            <a:off x="10186483" y="4718521"/>
            <a:ext cx="212052" cy="452337"/>
            <a:chOff x="4584850" y="4399275"/>
            <a:chExt cx="225875" cy="481825"/>
          </a:xfrm>
          <a:solidFill>
            <a:srgbClr val="893BC3"/>
          </a:solidFill>
        </p:grpSpPr>
        <p:sp>
          <p:nvSpPr>
            <p:cNvPr id="7985" name="Google Shape;7985;p77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86" name="Google Shape;7986;p77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7987" name="Google Shape;7987;p77"/>
          <p:cNvSpPr/>
          <p:nvPr/>
        </p:nvSpPr>
        <p:spPr>
          <a:xfrm>
            <a:off x="10610665" y="4718427"/>
            <a:ext cx="496367" cy="452149"/>
          </a:xfrm>
          <a:custGeom>
            <a:avLst/>
            <a:gdLst/>
            <a:ahLst/>
            <a:cxnLst/>
            <a:rect l="l" t="t" r="r" b="b"/>
            <a:pathLst>
              <a:path w="21149" h="19265" extrusionOk="0">
                <a:moveTo>
                  <a:pt x="10580" y="3417"/>
                </a:moveTo>
                <a:cubicBezTo>
                  <a:pt x="12186" y="3417"/>
                  <a:pt x="13773" y="4040"/>
                  <a:pt x="14967" y="5236"/>
                </a:cubicBezTo>
                <a:cubicBezTo>
                  <a:pt x="16933" y="7199"/>
                  <a:pt x="17352" y="10231"/>
                  <a:pt x="15997" y="12655"/>
                </a:cubicBezTo>
                <a:lnTo>
                  <a:pt x="7550" y="4209"/>
                </a:lnTo>
                <a:cubicBezTo>
                  <a:pt x="8500" y="3676"/>
                  <a:pt x="9544" y="3417"/>
                  <a:pt x="10580" y="3417"/>
                </a:cubicBezTo>
                <a:close/>
                <a:moveTo>
                  <a:pt x="5156" y="6603"/>
                </a:moveTo>
                <a:lnTo>
                  <a:pt x="13600" y="15049"/>
                </a:lnTo>
                <a:cubicBezTo>
                  <a:pt x="12650" y="15584"/>
                  <a:pt x="11607" y="15844"/>
                  <a:pt x="10570" y="15844"/>
                </a:cubicBezTo>
                <a:cubicBezTo>
                  <a:pt x="8964" y="15844"/>
                  <a:pt x="7375" y="15218"/>
                  <a:pt x="6183" y="14019"/>
                </a:cubicBezTo>
                <a:cubicBezTo>
                  <a:pt x="4210" y="12059"/>
                  <a:pt x="3789" y="9024"/>
                  <a:pt x="5156" y="6603"/>
                </a:cubicBezTo>
                <a:close/>
                <a:moveTo>
                  <a:pt x="10574" y="0"/>
                </a:moveTo>
                <a:cubicBezTo>
                  <a:pt x="8127" y="0"/>
                  <a:pt x="5681" y="948"/>
                  <a:pt x="3789" y="2842"/>
                </a:cubicBezTo>
                <a:cubicBezTo>
                  <a:pt x="1" y="6630"/>
                  <a:pt x="1" y="12628"/>
                  <a:pt x="3789" y="16413"/>
                </a:cubicBezTo>
                <a:cubicBezTo>
                  <a:pt x="5662" y="18289"/>
                  <a:pt x="8113" y="19265"/>
                  <a:pt x="10576" y="19265"/>
                </a:cubicBezTo>
                <a:cubicBezTo>
                  <a:pt x="13036" y="19265"/>
                  <a:pt x="15488" y="18289"/>
                  <a:pt x="17361" y="16413"/>
                </a:cubicBezTo>
                <a:cubicBezTo>
                  <a:pt x="21149" y="12625"/>
                  <a:pt x="21149" y="6630"/>
                  <a:pt x="17361" y="2842"/>
                </a:cubicBezTo>
                <a:cubicBezTo>
                  <a:pt x="15467" y="948"/>
                  <a:pt x="13020" y="0"/>
                  <a:pt x="10574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873E8A"/>
              </a:solidFill>
            </a:endParaRPr>
          </a:p>
        </p:txBody>
      </p:sp>
      <p:grpSp>
        <p:nvGrpSpPr>
          <p:cNvPr id="7988" name="Google Shape;7988;p77"/>
          <p:cNvGrpSpPr/>
          <p:nvPr/>
        </p:nvGrpSpPr>
        <p:grpSpPr>
          <a:xfrm>
            <a:off x="1399574" y="5269061"/>
            <a:ext cx="452337" cy="452337"/>
            <a:chOff x="5642550" y="4399275"/>
            <a:chExt cx="481825" cy="481825"/>
          </a:xfrm>
          <a:solidFill>
            <a:srgbClr val="893BC3"/>
          </a:solidFill>
        </p:grpSpPr>
        <p:sp>
          <p:nvSpPr>
            <p:cNvPr id="7989" name="Google Shape;7989;p77"/>
            <p:cNvSpPr/>
            <p:nvPr/>
          </p:nvSpPr>
          <p:spPr>
            <a:xfrm>
              <a:off x="5642550" y="43992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5283" y="7945"/>
                  </a:moveTo>
                  <a:cubicBezTo>
                    <a:pt x="15593" y="7945"/>
                    <a:pt x="15846" y="8195"/>
                    <a:pt x="15846" y="8508"/>
                  </a:cubicBezTo>
                  <a:lnTo>
                    <a:pt x="15846" y="10766"/>
                  </a:lnTo>
                  <a:cubicBezTo>
                    <a:pt x="15846" y="11079"/>
                    <a:pt x="15593" y="11332"/>
                    <a:pt x="15283" y="11332"/>
                  </a:cubicBezTo>
                  <a:lnTo>
                    <a:pt x="3991" y="11332"/>
                  </a:lnTo>
                  <a:cubicBezTo>
                    <a:pt x="3678" y="11332"/>
                    <a:pt x="3425" y="11079"/>
                    <a:pt x="3425" y="10766"/>
                  </a:cubicBezTo>
                  <a:lnTo>
                    <a:pt x="3425" y="8508"/>
                  </a:lnTo>
                  <a:cubicBezTo>
                    <a:pt x="3425" y="8195"/>
                    <a:pt x="3678" y="7945"/>
                    <a:pt x="3991" y="7945"/>
                  </a:cubicBezTo>
                  <a:close/>
                  <a:moveTo>
                    <a:pt x="9637" y="1"/>
                  </a:moveTo>
                  <a:cubicBezTo>
                    <a:pt x="4331" y="1"/>
                    <a:pt x="1" y="4331"/>
                    <a:pt x="1" y="9637"/>
                  </a:cubicBezTo>
                  <a:cubicBezTo>
                    <a:pt x="1" y="14946"/>
                    <a:pt x="4328" y="19273"/>
                    <a:pt x="9637" y="19273"/>
                  </a:cubicBezTo>
                  <a:cubicBezTo>
                    <a:pt x="14943" y="19273"/>
                    <a:pt x="19273" y="14946"/>
                    <a:pt x="19273" y="9637"/>
                  </a:cubicBezTo>
                  <a:cubicBezTo>
                    <a:pt x="19273" y="4331"/>
                    <a:pt x="14943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90" name="Google Shape;7990;p77"/>
            <p:cNvSpPr/>
            <p:nvPr/>
          </p:nvSpPr>
          <p:spPr>
            <a:xfrm>
              <a:off x="5756375" y="4626100"/>
              <a:ext cx="254100" cy="28275"/>
            </a:xfrm>
            <a:custGeom>
              <a:avLst/>
              <a:gdLst/>
              <a:ahLst/>
              <a:cxnLst/>
              <a:rect l="l" t="t" r="r" b="b"/>
              <a:pathLst>
                <a:path w="10164" h="1131" extrusionOk="0">
                  <a:moveTo>
                    <a:pt x="1" y="1"/>
                  </a:moveTo>
                  <a:lnTo>
                    <a:pt x="1" y="1130"/>
                  </a:lnTo>
                  <a:lnTo>
                    <a:pt x="10164" y="1130"/>
                  </a:lnTo>
                  <a:lnTo>
                    <a:pt x="101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91" name="Google Shape;7991;p77"/>
          <p:cNvGrpSpPr/>
          <p:nvPr/>
        </p:nvGrpSpPr>
        <p:grpSpPr>
          <a:xfrm>
            <a:off x="3813087" y="5284938"/>
            <a:ext cx="484421" cy="420583"/>
            <a:chOff x="6218300" y="4416175"/>
            <a:chExt cx="516000" cy="448000"/>
          </a:xfrm>
          <a:solidFill>
            <a:srgbClr val="893BC3"/>
          </a:solidFill>
        </p:grpSpPr>
        <p:sp>
          <p:nvSpPr>
            <p:cNvPr id="7992" name="Google Shape;7992;p77"/>
            <p:cNvSpPr/>
            <p:nvPr/>
          </p:nvSpPr>
          <p:spPr>
            <a:xfrm>
              <a:off x="6462150" y="4525375"/>
              <a:ext cx="28250" cy="141250"/>
            </a:xfrm>
            <a:custGeom>
              <a:avLst/>
              <a:gdLst/>
              <a:ahLst/>
              <a:cxnLst/>
              <a:rect l="l" t="t" r="r" b="b"/>
              <a:pathLst>
                <a:path w="1130" h="565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lnTo>
                    <a:pt x="0" y="5087"/>
                  </a:lnTo>
                  <a:cubicBezTo>
                    <a:pt x="0" y="5397"/>
                    <a:pt x="253" y="5650"/>
                    <a:pt x="566" y="5650"/>
                  </a:cubicBezTo>
                  <a:cubicBezTo>
                    <a:pt x="877" y="5650"/>
                    <a:pt x="1130" y="5397"/>
                    <a:pt x="1130" y="5087"/>
                  </a:cubicBezTo>
                  <a:lnTo>
                    <a:pt x="1130" y="567"/>
                  </a:lnTo>
                  <a:cubicBezTo>
                    <a:pt x="1130" y="254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93" name="Google Shape;7993;p77"/>
            <p:cNvSpPr/>
            <p:nvPr/>
          </p:nvSpPr>
          <p:spPr>
            <a:xfrm>
              <a:off x="6218300" y="4416175"/>
              <a:ext cx="516000" cy="448000"/>
            </a:xfrm>
            <a:custGeom>
              <a:avLst/>
              <a:gdLst/>
              <a:ahLst/>
              <a:cxnLst/>
              <a:rect l="l" t="t" r="r" b="b"/>
              <a:pathLst>
                <a:path w="20640" h="17920" extrusionOk="0">
                  <a:moveTo>
                    <a:pt x="10320" y="3240"/>
                  </a:moveTo>
                  <a:cubicBezTo>
                    <a:pt x="11254" y="3240"/>
                    <a:pt x="12013" y="3998"/>
                    <a:pt x="12013" y="4935"/>
                  </a:cubicBezTo>
                  <a:lnTo>
                    <a:pt x="12013" y="9452"/>
                  </a:lnTo>
                  <a:cubicBezTo>
                    <a:pt x="12013" y="10385"/>
                    <a:pt x="11254" y="11144"/>
                    <a:pt x="10320" y="11144"/>
                  </a:cubicBezTo>
                  <a:cubicBezTo>
                    <a:pt x="9384" y="11144"/>
                    <a:pt x="8625" y="10385"/>
                    <a:pt x="8625" y="9452"/>
                  </a:cubicBezTo>
                  <a:lnTo>
                    <a:pt x="8625" y="4935"/>
                  </a:lnTo>
                  <a:cubicBezTo>
                    <a:pt x="8625" y="3998"/>
                    <a:pt x="9384" y="3240"/>
                    <a:pt x="10320" y="3240"/>
                  </a:cubicBezTo>
                  <a:close/>
                  <a:moveTo>
                    <a:pt x="10320" y="12274"/>
                  </a:moveTo>
                  <a:cubicBezTo>
                    <a:pt x="10538" y="12274"/>
                    <a:pt x="10758" y="12316"/>
                    <a:pt x="10968" y="12403"/>
                  </a:cubicBezTo>
                  <a:cubicBezTo>
                    <a:pt x="11600" y="12665"/>
                    <a:pt x="12013" y="13282"/>
                    <a:pt x="12013" y="13969"/>
                  </a:cubicBezTo>
                  <a:cubicBezTo>
                    <a:pt x="12013" y="14902"/>
                    <a:pt x="11254" y="15661"/>
                    <a:pt x="10320" y="15661"/>
                  </a:cubicBezTo>
                  <a:cubicBezTo>
                    <a:pt x="9634" y="15661"/>
                    <a:pt x="9017" y="15248"/>
                    <a:pt x="8755" y="14616"/>
                  </a:cubicBezTo>
                  <a:cubicBezTo>
                    <a:pt x="8493" y="13984"/>
                    <a:pt x="8637" y="13255"/>
                    <a:pt x="9122" y="12770"/>
                  </a:cubicBezTo>
                  <a:cubicBezTo>
                    <a:pt x="9446" y="12446"/>
                    <a:pt x="9880" y="12274"/>
                    <a:pt x="10320" y="12274"/>
                  </a:cubicBezTo>
                  <a:close/>
                  <a:moveTo>
                    <a:pt x="10319" y="1"/>
                  </a:moveTo>
                  <a:cubicBezTo>
                    <a:pt x="9352" y="1"/>
                    <a:pt x="8386" y="487"/>
                    <a:pt x="7848" y="1460"/>
                  </a:cubicBezTo>
                  <a:lnTo>
                    <a:pt x="1040" y="13731"/>
                  </a:lnTo>
                  <a:cubicBezTo>
                    <a:pt x="1" y="15613"/>
                    <a:pt x="1359" y="17919"/>
                    <a:pt x="3509" y="17919"/>
                  </a:cubicBezTo>
                  <a:lnTo>
                    <a:pt x="17129" y="17919"/>
                  </a:lnTo>
                  <a:cubicBezTo>
                    <a:pt x="19279" y="17919"/>
                    <a:pt x="20640" y="15616"/>
                    <a:pt x="19598" y="13731"/>
                  </a:cubicBezTo>
                  <a:lnTo>
                    <a:pt x="12790" y="1460"/>
                  </a:lnTo>
                  <a:cubicBezTo>
                    <a:pt x="12252" y="487"/>
                    <a:pt x="11286" y="1"/>
                    <a:pt x="103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94" name="Google Shape;7994;p77"/>
            <p:cNvSpPr/>
            <p:nvPr/>
          </p:nvSpPr>
          <p:spPr>
            <a:xfrm>
              <a:off x="6462150" y="47512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7"/>
                  </a:cubicBezTo>
                  <a:cubicBezTo>
                    <a:pt x="1130" y="253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95" name="Google Shape;7995;p77"/>
          <p:cNvGrpSpPr/>
          <p:nvPr/>
        </p:nvGrpSpPr>
        <p:grpSpPr>
          <a:xfrm>
            <a:off x="7891840" y="5269057"/>
            <a:ext cx="452337" cy="452337"/>
            <a:chOff x="899850" y="4992125"/>
            <a:chExt cx="481825" cy="481825"/>
          </a:xfrm>
          <a:solidFill>
            <a:srgbClr val="893BC3"/>
          </a:solidFill>
        </p:grpSpPr>
        <p:sp>
          <p:nvSpPr>
            <p:cNvPr id="7996" name="Google Shape;7996;p77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97" name="Google Shape;7997;p77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7998" name="Google Shape;7998;p77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7999" name="Google Shape;7999;p77"/>
          <p:cNvGrpSpPr/>
          <p:nvPr/>
        </p:nvGrpSpPr>
        <p:grpSpPr>
          <a:xfrm>
            <a:off x="7282278" y="5269057"/>
            <a:ext cx="452337" cy="452337"/>
            <a:chOff x="1492675" y="4992125"/>
            <a:chExt cx="481825" cy="481825"/>
          </a:xfrm>
          <a:solidFill>
            <a:srgbClr val="893BC3"/>
          </a:solidFill>
        </p:grpSpPr>
        <p:sp>
          <p:nvSpPr>
            <p:cNvPr id="8000" name="Google Shape;8000;p77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01" name="Google Shape;8001;p77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8002" name="Google Shape;8002;p77"/>
          <p:cNvGrpSpPr/>
          <p:nvPr/>
        </p:nvGrpSpPr>
        <p:grpSpPr>
          <a:xfrm>
            <a:off x="6672617" y="5269057"/>
            <a:ext cx="452337" cy="452337"/>
            <a:chOff x="2085525" y="4992125"/>
            <a:chExt cx="481825" cy="481825"/>
          </a:xfrm>
          <a:solidFill>
            <a:srgbClr val="893BC3"/>
          </a:solidFill>
        </p:grpSpPr>
        <p:sp>
          <p:nvSpPr>
            <p:cNvPr id="8003" name="Google Shape;8003;p77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04" name="Google Shape;8004;p77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8005" name="Google Shape;8005;p77"/>
          <p:cNvGrpSpPr/>
          <p:nvPr/>
        </p:nvGrpSpPr>
        <p:grpSpPr>
          <a:xfrm>
            <a:off x="9110962" y="5269057"/>
            <a:ext cx="452337" cy="452337"/>
            <a:chOff x="2678350" y="4992125"/>
            <a:chExt cx="481825" cy="481825"/>
          </a:xfrm>
          <a:solidFill>
            <a:srgbClr val="893BC3"/>
          </a:solidFill>
        </p:grpSpPr>
        <p:sp>
          <p:nvSpPr>
            <p:cNvPr id="8006" name="Google Shape;8006;p77"/>
            <p:cNvSpPr/>
            <p:nvPr/>
          </p:nvSpPr>
          <p:spPr>
            <a:xfrm>
              <a:off x="2975725" y="5079150"/>
              <a:ext cx="56475" cy="309125"/>
            </a:xfrm>
            <a:custGeom>
              <a:avLst/>
              <a:gdLst/>
              <a:ahLst/>
              <a:cxnLst/>
              <a:rect l="l" t="t" r="r" b="b"/>
              <a:pathLst>
                <a:path w="2259" h="12365" extrusionOk="0">
                  <a:moveTo>
                    <a:pt x="2259" y="1"/>
                  </a:moveTo>
                  <a:cubicBezTo>
                    <a:pt x="943" y="272"/>
                    <a:pt x="0" y="1428"/>
                    <a:pt x="0" y="2768"/>
                  </a:cubicBezTo>
                  <a:lnTo>
                    <a:pt x="0" y="6722"/>
                  </a:lnTo>
                  <a:lnTo>
                    <a:pt x="563" y="6722"/>
                  </a:lnTo>
                  <a:cubicBezTo>
                    <a:pt x="877" y="6722"/>
                    <a:pt x="1130" y="6972"/>
                    <a:pt x="1130" y="7285"/>
                  </a:cubicBezTo>
                  <a:lnTo>
                    <a:pt x="1130" y="11802"/>
                  </a:lnTo>
                  <a:cubicBezTo>
                    <a:pt x="1130" y="12115"/>
                    <a:pt x="1379" y="12365"/>
                    <a:pt x="1693" y="12365"/>
                  </a:cubicBezTo>
                  <a:cubicBezTo>
                    <a:pt x="2006" y="12365"/>
                    <a:pt x="2259" y="12115"/>
                    <a:pt x="2259" y="11802"/>
                  </a:cubicBezTo>
                  <a:lnTo>
                    <a:pt x="225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07" name="Google Shape;8007;p77"/>
            <p:cNvSpPr/>
            <p:nvPr/>
          </p:nvSpPr>
          <p:spPr>
            <a:xfrm>
              <a:off x="2806350" y="5162500"/>
              <a:ext cx="84700" cy="225775"/>
            </a:xfrm>
            <a:custGeom>
              <a:avLst/>
              <a:gdLst/>
              <a:ahLst/>
              <a:cxnLst/>
              <a:rect l="l" t="t" r="r" b="b"/>
              <a:pathLst>
                <a:path w="3388" h="9031" extrusionOk="0">
                  <a:moveTo>
                    <a:pt x="0" y="0"/>
                  </a:moveTo>
                  <a:lnTo>
                    <a:pt x="0" y="563"/>
                  </a:lnTo>
                  <a:cubicBezTo>
                    <a:pt x="0" y="876"/>
                    <a:pt x="250" y="1129"/>
                    <a:pt x="563" y="1129"/>
                  </a:cubicBezTo>
                  <a:cubicBezTo>
                    <a:pt x="876" y="1129"/>
                    <a:pt x="1129" y="1379"/>
                    <a:pt x="1129" y="1692"/>
                  </a:cubicBezTo>
                  <a:lnTo>
                    <a:pt x="1129" y="8468"/>
                  </a:lnTo>
                  <a:cubicBezTo>
                    <a:pt x="1129" y="8781"/>
                    <a:pt x="1379" y="9031"/>
                    <a:pt x="1692" y="9031"/>
                  </a:cubicBezTo>
                  <a:cubicBezTo>
                    <a:pt x="2006" y="9031"/>
                    <a:pt x="2258" y="8781"/>
                    <a:pt x="2258" y="8468"/>
                  </a:cubicBezTo>
                  <a:lnTo>
                    <a:pt x="2258" y="1692"/>
                  </a:lnTo>
                  <a:cubicBezTo>
                    <a:pt x="2258" y="1379"/>
                    <a:pt x="2508" y="1129"/>
                    <a:pt x="2822" y="1129"/>
                  </a:cubicBezTo>
                  <a:cubicBezTo>
                    <a:pt x="3135" y="1129"/>
                    <a:pt x="3388" y="876"/>
                    <a:pt x="3388" y="563"/>
                  </a:cubicBezTo>
                  <a:lnTo>
                    <a:pt x="33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08" name="Google Shape;8008;p77"/>
            <p:cNvSpPr/>
            <p:nvPr/>
          </p:nvSpPr>
          <p:spPr>
            <a:xfrm>
              <a:off x="26783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071" y="2298"/>
                  </a:moveTo>
                  <a:cubicBezTo>
                    <a:pt x="9384" y="2298"/>
                    <a:pt x="9637" y="2548"/>
                    <a:pt x="9637" y="2861"/>
                  </a:cubicBezTo>
                  <a:lnTo>
                    <a:pt x="9637" y="6249"/>
                  </a:lnTo>
                  <a:lnTo>
                    <a:pt x="9637" y="7378"/>
                  </a:lnTo>
                  <a:cubicBezTo>
                    <a:pt x="9634" y="8095"/>
                    <a:pt x="9182" y="8736"/>
                    <a:pt x="8508" y="8977"/>
                  </a:cubicBezTo>
                  <a:lnTo>
                    <a:pt x="8508" y="15283"/>
                  </a:lnTo>
                  <a:cubicBezTo>
                    <a:pt x="8508" y="16219"/>
                    <a:pt x="7749" y="16975"/>
                    <a:pt x="6812" y="16975"/>
                  </a:cubicBezTo>
                  <a:cubicBezTo>
                    <a:pt x="5876" y="16975"/>
                    <a:pt x="5120" y="16219"/>
                    <a:pt x="5120" y="15283"/>
                  </a:cubicBezTo>
                  <a:lnTo>
                    <a:pt x="5120" y="8977"/>
                  </a:lnTo>
                  <a:cubicBezTo>
                    <a:pt x="4443" y="8736"/>
                    <a:pt x="3991" y="8095"/>
                    <a:pt x="3991" y="7378"/>
                  </a:cubicBezTo>
                  <a:lnTo>
                    <a:pt x="3991" y="2861"/>
                  </a:lnTo>
                  <a:cubicBezTo>
                    <a:pt x="3991" y="2548"/>
                    <a:pt x="4241" y="2298"/>
                    <a:pt x="4554" y="2298"/>
                  </a:cubicBezTo>
                  <a:cubicBezTo>
                    <a:pt x="4867" y="2298"/>
                    <a:pt x="5120" y="2548"/>
                    <a:pt x="5120" y="2861"/>
                  </a:cubicBezTo>
                  <a:lnTo>
                    <a:pt x="5120" y="5686"/>
                  </a:lnTo>
                  <a:lnTo>
                    <a:pt x="6249" y="5686"/>
                  </a:lnTo>
                  <a:lnTo>
                    <a:pt x="6249" y="2861"/>
                  </a:lnTo>
                  <a:cubicBezTo>
                    <a:pt x="6249" y="2548"/>
                    <a:pt x="6499" y="2298"/>
                    <a:pt x="6812" y="2298"/>
                  </a:cubicBezTo>
                  <a:cubicBezTo>
                    <a:pt x="7126" y="2298"/>
                    <a:pt x="7378" y="2548"/>
                    <a:pt x="7378" y="2861"/>
                  </a:cubicBezTo>
                  <a:lnTo>
                    <a:pt x="7378" y="5686"/>
                  </a:lnTo>
                  <a:lnTo>
                    <a:pt x="8508" y="5686"/>
                  </a:lnTo>
                  <a:lnTo>
                    <a:pt x="8508" y="2861"/>
                  </a:lnTo>
                  <a:cubicBezTo>
                    <a:pt x="8508" y="2548"/>
                    <a:pt x="8758" y="2298"/>
                    <a:pt x="9071" y="2298"/>
                  </a:cubicBezTo>
                  <a:close/>
                  <a:moveTo>
                    <a:pt x="14717" y="2298"/>
                  </a:moveTo>
                  <a:cubicBezTo>
                    <a:pt x="15030" y="2298"/>
                    <a:pt x="15283" y="2548"/>
                    <a:pt x="15283" y="2861"/>
                  </a:cubicBezTo>
                  <a:lnTo>
                    <a:pt x="15283" y="15283"/>
                  </a:lnTo>
                  <a:cubicBezTo>
                    <a:pt x="15283" y="16219"/>
                    <a:pt x="14524" y="16975"/>
                    <a:pt x="13588" y="16975"/>
                  </a:cubicBezTo>
                  <a:cubicBezTo>
                    <a:pt x="12651" y="16975"/>
                    <a:pt x="11895" y="16219"/>
                    <a:pt x="11895" y="15283"/>
                  </a:cubicBezTo>
                  <a:lnTo>
                    <a:pt x="11895" y="11332"/>
                  </a:lnTo>
                  <a:lnTo>
                    <a:pt x="11329" y="11332"/>
                  </a:lnTo>
                  <a:cubicBezTo>
                    <a:pt x="11016" y="11332"/>
                    <a:pt x="10766" y="11079"/>
                    <a:pt x="10766" y="10766"/>
                  </a:cubicBezTo>
                  <a:lnTo>
                    <a:pt x="10766" y="6249"/>
                  </a:lnTo>
                  <a:cubicBezTo>
                    <a:pt x="10766" y="4066"/>
                    <a:pt x="12534" y="2298"/>
                    <a:pt x="14717" y="2298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7580"/>
                  </a:lnTo>
                  <a:cubicBezTo>
                    <a:pt x="1" y="18514"/>
                    <a:pt x="757" y="19273"/>
                    <a:pt x="1693" y="19273"/>
                  </a:cubicBezTo>
                  <a:lnTo>
                    <a:pt x="17578" y="19273"/>
                  </a:lnTo>
                  <a:cubicBezTo>
                    <a:pt x="18514" y="19273"/>
                    <a:pt x="19270" y="18514"/>
                    <a:pt x="19273" y="17580"/>
                  </a:cubicBezTo>
                  <a:lnTo>
                    <a:pt x="19273" y="1696"/>
                  </a:lnTo>
                  <a:cubicBezTo>
                    <a:pt x="19270" y="759"/>
                    <a:pt x="18514" y="1"/>
                    <a:pt x="17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8009" name="Google Shape;8009;p77"/>
          <p:cNvGrpSpPr/>
          <p:nvPr/>
        </p:nvGrpSpPr>
        <p:grpSpPr>
          <a:xfrm>
            <a:off x="6171756" y="5269057"/>
            <a:ext cx="452337" cy="452337"/>
            <a:chOff x="3271200" y="4992125"/>
            <a:chExt cx="481825" cy="481825"/>
          </a:xfrm>
          <a:solidFill>
            <a:srgbClr val="893BC3"/>
          </a:solidFill>
        </p:grpSpPr>
        <p:sp>
          <p:nvSpPr>
            <p:cNvPr id="8010" name="Google Shape;8010;p77"/>
            <p:cNvSpPr/>
            <p:nvPr/>
          </p:nvSpPr>
          <p:spPr>
            <a:xfrm>
              <a:off x="3497950" y="51060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11" name="Google Shape;8011;p77"/>
            <p:cNvSpPr/>
            <p:nvPr/>
          </p:nvSpPr>
          <p:spPr>
            <a:xfrm>
              <a:off x="3497950" y="5218950"/>
              <a:ext cx="28250" cy="141175"/>
            </a:xfrm>
            <a:custGeom>
              <a:avLst/>
              <a:gdLst/>
              <a:ahLst/>
              <a:cxnLst/>
              <a:rect l="l" t="t" r="r" b="b"/>
              <a:pathLst>
                <a:path w="1130" h="5647" extrusionOk="0">
                  <a:moveTo>
                    <a:pt x="0" y="0"/>
                  </a:moveTo>
                  <a:lnTo>
                    <a:pt x="0" y="5647"/>
                  </a:lnTo>
                  <a:lnTo>
                    <a:pt x="1130" y="5647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12" name="Google Shape;8012;p77"/>
            <p:cNvSpPr/>
            <p:nvPr/>
          </p:nvSpPr>
          <p:spPr>
            <a:xfrm>
              <a:off x="327120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3427"/>
                  </a:moveTo>
                  <a:cubicBezTo>
                    <a:pt x="10320" y="3427"/>
                    <a:pt x="10937" y="3840"/>
                    <a:pt x="11199" y="4472"/>
                  </a:cubicBezTo>
                  <a:cubicBezTo>
                    <a:pt x="11461" y="5105"/>
                    <a:pt x="11317" y="5833"/>
                    <a:pt x="10832" y="6318"/>
                  </a:cubicBezTo>
                  <a:cubicBezTo>
                    <a:pt x="10508" y="6642"/>
                    <a:pt x="10074" y="6814"/>
                    <a:pt x="9634" y="6814"/>
                  </a:cubicBezTo>
                  <a:cubicBezTo>
                    <a:pt x="9415" y="6814"/>
                    <a:pt x="9195" y="6772"/>
                    <a:pt x="8986" y="6686"/>
                  </a:cubicBezTo>
                  <a:cubicBezTo>
                    <a:pt x="8354" y="6424"/>
                    <a:pt x="7941" y="5806"/>
                    <a:pt x="7941" y="5120"/>
                  </a:cubicBezTo>
                  <a:cubicBezTo>
                    <a:pt x="7941" y="4183"/>
                    <a:pt x="8700" y="3427"/>
                    <a:pt x="9636" y="3427"/>
                  </a:cubicBezTo>
                  <a:close/>
                  <a:moveTo>
                    <a:pt x="10766" y="7944"/>
                  </a:moveTo>
                  <a:cubicBezTo>
                    <a:pt x="11076" y="7944"/>
                    <a:pt x="11329" y="8194"/>
                    <a:pt x="11329" y="8507"/>
                  </a:cubicBezTo>
                  <a:lnTo>
                    <a:pt x="11329" y="14720"/>
                  </a:lnTo>
                  <a:lnTo>
                    <a:pt x="11895" y="14720"/>
                  </a:lnTo>
                  <a:cubicBezTo>
                    <a:pt x="12205" y="14720"/>
                    <a:pt x="12458" y="14969"/>
                    <a:pt x="12458" y="15283"/>
                  </a:cubicBezTo>
                  <a:cubicBezTo>
                    <a:pt x="12458" y="15596"/>
                    <a:pt x="12205" y="15849"/>
                    <a:pt x="11895" y="15849"/>
                  </a:cubicBezTo>
                  <a:lnTo>
                    <a:pt x="7378" y="15849"/>
                  </a:lnTo>
                  <a:cubicBezTo>
                    <a:pt x="7065" y="15849"/>
                    <a:pt x="6812" y="15596"/>
                    <a:pt x="6812" y="15283"/>
                  </a:cubicBezTo>
                  <a:cubicBezTo>
                    <a:pt x="6812" y="14969"/>
                    <a:pt x="7065" y="14720"/>
                    <a:pt x="7378" y="14720"/>
                  </a:cubicBezTo>
                  <a:lnTo>
                    <a:pt x="7941" y="14720"/>
                  </a:lnTo>
                  <a:lnTo>
                    <a:pt x="7941" y="9073"/>
                  </a:lnTo>
                  <a:lnTo>
                    <a:pt x="7378" y="9073"/>
                  </a:lnTo>
                  <a:cubicBezTo>
                    <a:pt x="7065" y="9073"/>
                    <a:pt x="6812" y="8821"/>
                    <a:pt x="6812" y="8507"/>
                  </a:cubicBezTo>
                  <a:cubicBezTo>
                    <a:pt x="6812" y="8194"/>
                    <a:pt x="7065" y="7944"/>
                    <a:pt x="7378" y="7944"/>
                  </a:cubicBezTo>
                  <a:close/>
                  <a:moveTo>
                    <a:pt x="1693" y="1"/>
                  </a:moveTo>
                  <a:cubicBezTo>
                    <a:pt x="756" y="1"/>
                    <a:pt x="0" y="759"/>
                    <a:pt x="0" y="1696"/>
                  </a:cubicBezTo>
                  <a:lnTo>
                    <a:pt x="0" y="17580"/>
                  </a:lnTo>
                  <a:cubicBezTo>
                    <a:pt x="0" y="18514"/>
                    <a:pt x="756" y="19273"/>
                    <a:pt x="1693" y="19273"/>
                  </a:cubicBezTo>
                  <a:lnTo>
                    <a:pt x="17577" y="19273"/>
                  </a:lnTo>
                  <a:cubicBezTo>
                    <a:pt x="18514" y="19273"/>
                    <a:pt x="19269" y="18514"/>
                    <a:pt x="19272" y="17580"/>
                  </a:cubicBezTo>
                  <a:lnTo>
                    <a:pt x="19272" y="1696"/>
                  </a:lnTo>
                  <a:cubicBezTo>
                    <a:pt x="19269" y="759"/>
                    <a:pt x="18514" y="1"/>
                    <a:pt x="17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8013" name="Google Shape;8013;p77"/>
          <p:cNvGrpSpPr/>
          <p:nvPr/>
        </p:nvGrpSpPr>
        <p:grpSpPr>
          <a:xfrm>
            <a:off x="9720351" y="5270430"/>
            <a:ext cx="452548" cy="449591"/>
            <a:chOff x="3863900" y="4993625"/>
            <a:chExt cx="482050" cy="478900"/>
          </a:xfrm>
          <a:solidFill>
            <a:srgbClr val="893BC3"/>
          </a:solidFill>
        </p:grpSpPr>
        <p:sp>
          <p:nvSpPr>
            <p:cNvPr id="8014" name="Google Shape;8014;p77"/>
            <p:cNvSpPr/>
            <p:nvPr/>
          </p:nvSpPr>
          <p:spPr>
            <a:xfrm>
              <a:off x="3877525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15" name="Google Shape;8015;p77"/>
            <p:cNvSpPr/>
            <p:nvPr/>
          </p:nvSpPr>
          <p:spPr>
            <a:xfrm>
              <a:off x="4113750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4" y="1"/>
                  </a:moveTo>
                  <a:lnTo>
                    <a:pt x="4836" y="2202"/>
                  </a:lnTo>
                  <a:lnTo>
                    <a:pt x="4836" y="4680"/>
                  </a:lnTo>
                  <a:cubicBezTo>
                    <a:pt x="4836" y="4993"/>
                    <a:pt x="4584" y="5246"/>
                    <a:pt x="4270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0" y="4593"/>
                  </a:lnTo>
                  <a:lnTo>
                    <a:pt x="0" y="13566"/>
                  </a:lnTo>
                  <a:cubicBezTo>
                    <a:pt x="12" y="13560"/>
                    <a:pt x="24" y="13557"/>
                    <a:pt x="37" y="13551"/>
                  </a:cubicBezTo>
                  <a:lnTo>
                    <a:pt x="8552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16" name="Google Shape;8016;p77"/>
            <p:cNvSpPr/>
            <p:nvPr/>
          </p:nvSpPr>
          <p:spPr>
            <a:xfrm>
              <a:off x="3998800" y="4993625"/>
              <a:ext cx="334125" cy="168500"/>
            </a:xfrm>
            <a:custGeom>
              <a:avLst/>
              <a:gdLst/>
              <a:ahLst/>
              <a:cxnLst/>
              <a:rect l="l" t="t" r="r" b="b"/>
              <a:pathLst>
                <a:path w="13365" h="6740" extrusionOk="0">
                  <a:moveTo>
                    <a:pt x="4045" y="1"/>
                  </a:moveTo>
                  <a:cubicBezTo>
                    <a:pt x="3833" y="1"/>
                    <a:pt x="3623" y="51"/>
                    <a:pt x="3430" y="151"/>
                  </a:cubicBezTo>
                  <a:lnTo>
                    <a:pt x="0" y="1970"/>
                  </a:lnTo>
                  <a:lnTo>
                    <a:pt x="9013" y="6740"/>
                  </a:lnTo>
                  <a:lnTo>
                    <a:pt x="13364" y="4587"/>
                  </a:lnTo>
                  <a:cubicBezTo>
                    <a:pt x="13298" y="4536"/>
                    <a:pt x="13226" y="4491"/>
                    <a:pt x="13150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6" y="1"/>
                    <a:pt x="4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17" name="Google Shape;8017;p77"/>
            <p:cNvSpPr/>
            <p:nvPr/>
          </p:nvSpPr>
          <p:spPr>
            <a:xfrm>
              <a:off x="3863900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8018" name="Google Shape;8018;p77"/>
          <p:cNvGrpSpPr/>
          <p:nvPr/>
        </p:nvGrpSpPr>
        <p:grpSpPr>
          <a:xfrm>
            <a:off x="10329917" y="5270430"/>
            <a:ext cx="452548" cy="449591"/>
            <a:chOff x="4456725" y="4993625"/>
            <a:chExt cx="482050" cy="478900"/>
          </a:xfrm>
          <a:solidFill>
            <a:srgbClr val="893BC3"/>
          </a:solidFill>
        </p:grpSpPr>
        <p:sp>
          <p:nvSpPr>
            <p:cNvPr id="8019" name="Google Shape;8019;p77"/>
            <p:cNvSpPr/>
            <p:nvPr/>
          </p:nvSpPr>
          <p:spPr>
            <a:xfrm>
              <a:off x="4470350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2" y="1913"/>
                    <a:pt x="1" y="1952"/>
                  </a:cubicBezTo>
                  <a:lnTo>
                    <a:pt x="8893" y="6589"/>
                  </a:lnTo>
                  <a:lnTo>
                    <a:pt x="12618" y="4746"/>
                  </a:lnTo>
                  <a:lnTo>
                    <a:pt x="3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20" name="Google Shape;8020;p77"/>
            <p:cNvSpPr/>
            <p:nvPr/>
          </p:nvSpPr>
          <p:spPr>
            <a:xfrm>
              <a:off x="4706575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5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8" y="5246"/>
                    <a:pt x="3708" y="4993"/>
                    <a:pt x="3708" y="4680"/>
                  </a:cubicBezTo>
                  <a:lnTo>
                    <a:pt x="3708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5" y="9010"/>
                    <a:pt x="9288" y="8550"/>
                    <a:pt x="9288" y="8047"/>
                  </a:cubicBezTo>
                  <a:lnTo>
                    <a:pt x="9288" y="52"/>
                  </a:lnTo>
                  <a:cubicBezTo>
                    <a:pt x="9288" y="34"/>
                    <a:pt x="9288" y="19"/>
                    <a:pt x="9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21" name="Google Shape;8021;p77"/>
            <p:cNvSpPr/>
            <p:nvPr/>
          </p:nvSpPr>
          <p:spPr>
            <a:xfrm>
              <a:off x="4591625" y="4993625"/>
              <a:ext cx="334125" cy="168500"/>
            </a:xfrm>
            <a:custGeom>
              <a:avLst/>
              <a:gdLst/>
              <a:ahLst/>
              <a:cxnLst/>
              <a:rect l="l" t="t" r="r" b="b"/>
              <a:pathLst>
                <a:path w="13365" h="6740" extrusionOk="0">
                  <a:moveTo>
                    <a:pt x="4045" y="1"/>
                  </a:moveTo>
                  <a:cubicBezTo>
                    <a:pt x="3834" y="1"/>
                    <a:pt x="3623" y="51"/>
                    <a:pt x="3431" y="151"/>
                  </a:cubicBezTo>
                  <a:lnTo>
                    <a:pt x="1" y="1970"/>
                  </a:lnTo>
                  <a:lnTo>
                    <a:pt x="9013" y="6740"/>
                  </a:lnTo>
                  <a:lnTo>
                    <a:pt x="13365" y="4587"/>
                  </a:lnTo>
                  <a:cubicBezTo>
                    <a:pt x="13298" y="4536"/>
                    <a:pt x="13226" y="4491"/>
                    <a:pt x="13151" y="4454"/>
                  </a:cubicBezTo>
                  <a:lnTo>
                    <a:pt x="4638" y="139"/>
                  </a:lnTo>
                  <a:lnTo>
                    <a:pt x="4635" y="139"/>
                  </a:lnTo>
                  <a:cubicBezTo>
                    <a:pt x="4448" y="47"/>
                    <a:pt x="4247" y="1"/>
                    <a:pt x="4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22" name="Google Shape;8022;p77"/>
            <p:cNvSpPr/>
            <p:nvPr/>
          </p:nvSpPr>
          <p:spPr>
            <a:xfrm>
              <a:off x="4456725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3277" y="4449"/>
                  </a:moveTo>
                  <a:cubicBezTo>
                    <a:pt x="3465" y="4449"/>
                    <a:pt x="3649" y="4542"/>
                    <a:pt x="3756" y="4713"/>
                  </a:cubicBezTo>
                  <a:lnTo>
                    <a:pt x="4632" y="6104"/>
                  </a:lnTo>
                  <a:lnTo>
                    <a:pt x="5559" y="5719"/>
                  </a:lnTo>
                  <a:cubicBezTo>
                    <a:pt x="5634" y="5686"/>
                    <a:pt x="5712" y="5670"/>
                    <a:pt x="5788" y="5670"/>
                  </a:cubicBezTo>
                  <a:cubicBezTo>
                    <a:pt x="6008" y="5670"/>
                    <a:pt x="6217" y="5800"/>
                    <a:pt x="6306" y="6017"/>
                  </a:cubicBezTo>
                  <a:cubicBezTo>
                    <a:pt x="6430" y="6309"/>
                    <a:pt x="6288" y="6643"/>
                    <a:pt x="5993" y="6761"/>
                  </a:cubicBezTo>
                  <a:lnTo>
                    <a:pt x="5243" y="7074"/>
                  </a:lnTo>
                  <a:lnTo>
                    <a:pt x="6032" y="8324"/>
                  </a:lnTo>
                  <a:cubicBezTo>
                    <a:pt x="6198" y="8586"/>
                    <a:pt x="6116" y="8935"/>
                    <a:pt x="5855" y="9101"/>
                  </a:cubicBezTo>
                  <a:cubicBezTo>
                    <a:pt x="5761" y="9160"/>
                    <a:pt x="5656" y="9189"/>
                    <a:pt x="5553" y="9189"/>
                  </a:cubicBezTo>
                  <a:cubicBezTo>
                    <a:pt x="5365" y="9189"/>
                    <a:pt x="5181" y="9095"/>
                    <a:pt x="5075" y="8926"/>
                  </a:cubicBezTo>
                  <a:lnTo>
                    <a:pt x="4186" y="7514"/>
                  </a:lnTo>
                  <a:lnTo>
                    <a:pt x="3310" y="7881"/>
                  </a:lnTo>
                  <a:cubicBezTo>
                    <a:pt x="3241" y="7908"/>
                    <a:pt x="3168" y="7923"/>
                    <a:pt x="3093" y="7923"/>
                  </a:cubicBezTo>
                  <a:cubicBezTo>
                    <a:pt x="2825" y="7923"/>
                    <a:pt x="2593" y="7733"/>
                    <a:pt x="2539" y="7471"/>
                  </a:cubicBezTo>
                  <a:cubicBezTo>
                    <a:pt x="2488" y="7206"/>
                    <a:pt x="2626" y="6941"/>
                    <a:pt x="2876" y="6839"/>
                  </a:cubicBezTo>
                  <a:lnTo>
                    <a:pt x="3575" y="6547"/>
                  </a:lnTo>
                  <a:lnTo>
                    <a:pt x="2801" y="5315"/>
                  </a:lnTo>
                  <a:cubicBezTo>
                    <a:pt x="2632" y="5050"/>
                    <a:pt x="2714" y="4701"/>
                    <a:pt x="2976" y="4535"/>
                  </a:cubicBezTo>
                  <a:cubicBezTo>
                    <a:pt x="3070" y="4477"/>
                    <a:pt x="3174" y="4449"/>
                    <a:pt x="3277" y="4449"/>
                  </a:cubicBezTo>
                  <a:close/>
                  <a:moveTo>
                    <a:pt x="7" y="1"/>
                  </a:moveTo>
                  <a:cubicBezTo>
                    <a:pt x="4" y="25"/>
                    <a:pt x="1" y="52"/>
                    <a:pt x="1" y="76"/>
                  </a:cubicBezTo>
                  <a:lnTo>
                    <a:pt x="1" y="8095"/>
                  </a:lnTo>
                  <a:cubicBezTo>
                    <a:pt x="1" y="8589"/>
                    <a:pt x="275" y="9043"/>
                    <a:pt x="714" y="9269"/>
                  </a:cubicBezTo>
                  <a:lnTo>
                    <a:pt x="8821" y="13572"/>
                  </a:lnTo>
                  <a:lnTo>
                    <a:pt x="8827" y="13575"/>
                  </a:lnTo>
                  <a:lnTo>
                    <a:pt x="8866" y="13596"/>
                  </a:lnTo>
                  <a:lnTo>
                    <a:pt x="8866" y="4620"/>
                  </a:lnTo>
                  <a:lnTo>
                    <a:pt x="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grpSp>
        <p:nvGrpSpPr>
          <p:cNvPr id="8023" name="Google Shape;8023;p77"/>
          <p:cNvGrpSpPr/>
          <p:nvPr/>
        </p:nvGrpSpPr>
        <p:grpSpPr>
          <a:xfrm>
            <a:off x="8501374" y="5270418"/>
            <a:ext cx="452548" cy="449615"/>
            <a:chOff x="5049575" y="4993600"/>
            <a:chExt cx="482050" cy="478925"/>
          </a:xfrm>
          <a:solidFill>
            <a:srgbClr val="893BC3"/>
          </a:solidFill>
        </p:grpSpPr>
        <p:sp>
          <p:nvSpPr>
            <p:cNvPr id="8024" name="Google Shape;8024;p77"/>
            <p:cNvSpPr/>
            <p:nvPr/>
          </p:nvSpPr>
          <p:spPr>
            <a:xfrm>
              <a:off x="5063200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25" name="Google Shape;8025;p77"/>
            <p:cNvSpPr/>
            <p:nvPr/>
          </p:nvSpPr>
          <p:spPr>
            <a:xfrm>
              <a:off x="5299425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4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26" name="Google Shape;8026;p77"/>
            <p:cNvSpPr/>
            <p:nvPr/>
          </p:nvSpPr>
          <p:spPr>
            <a:xfrm>
              <a:off x="5184475" y="4993600"/>
              <a:ext cx="334125" cy="168525"/>
            </a:xfrm>
            <a:custGeom>
              <a:avLst/>
              <a:gdLst/>
              <a:ahLst/>
              <a:cxnLst/>
              <a:rect l="l" t="t" r="r" b="b"/>
              <a:pathLst>
                <a:path w="13365" h="6741" extrusionOk="0">
                  <a:moveTo>
                    <a:pt x="4040" y="0"/>
                  </a:moveTo>
                  <a:cubicBezTo>
                    <a:pt x="3830" y="0"/>
                    <a:pt x="3621" y="50"/>
                    <a:pt x="3430" y="149"/>
                  </a:cubicBezTo>
                  <a:lnTo>
                    <a:pt x="0" y="1971"/>
                  </a:lnTo>
                  <a:lnTo>
                    <a:pt x="9013" y="6741"/>
                  </a:lnTo>
                  <a:lnTo>
                    <a:pt x="13364" y="4588"/>
                  </a:lnTo>
                  <a:cubicBezTo>
                    <a:pt x="13298" y="4537"/>
                    <a:pt x="13226" y="4492"/>
                    <a:pt x="13151" y="4455"/>
                  </a:cubicBezTo>
                  <a:lnTo>
                    <a:pt x="4638" y="140"/>
                  </a:lnTo>
                  <a:lnTo>
                    <a:pt x="4635" y="140"/>
                  </a:lnTo>
                  <a:cubicBezTo>
                    <a:pt x="4446" y="47"/>
                    <a:pt x="4243" y="0"/>
                    <a:pt x="4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  <p:sp>
          <p:nvSpPr>
            <p:cNvPr id="8027" name="Google Shape;8027;p77"/>
            <p:cNvSpPr/>
            <p:nvPr/>
          </p:nvSpPr>
          <p:spPr>
            <a:xfrm>
              <a:off x="5049575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5803" y="5648"/>
                  </a:moveTo>
                  <a:cubicBezTo>
                    <a:pt x="5997" y="5648"/>
                    <a:pt x="6186" y="5748"/>
                    <a:pt x="6291" y="5927"/>
                  </a:cubicBezTo>
                  <a:cubicBezTo>
                    <a:pt x="6450" y="6195"/>
                    <a:pt x="6360" y="6541"/>
                    <a:pt x="6092" y="6701"/>
                  </a:cubicBezTo>
                  <a:lnTo>
                    <a:pt x="3843" y="8016"/>
                  </a:lnTo>
                  <a:lnTo>
                    <a:pt x="3834" y="8023"/>
                  </a:lnTo>
                  <a:lnTo>
                    <a:pt x="3831" y="8026"/>
                  </a:lnTo>
                  <a:lnTo>
                    <a:pt x="3818" y="8029"/>
                  </a:lnTo>
                  <a:cubicBezTo>
                    <a:pt x="3812" y="8032"/>
                    <a:pt x="3806" y="8035"/>
                    <a:pt x="3800" y="8038"/>
                  </a:cubicBezTo>
                  <a:lnTo>
                    <a:pt x="3785" y="8047"/>
                  </a:lnTo>
                  <a:lnTo>
                    <a:pt x="3767" y="8053"/>
                  </a:lnTo>
                  <a:lnTo>
                    <a:pt x="3752" y="8059"/>
                  </a:lnTo>
                  <a:lnTo>
                    <a:pt x="3734" y="8065"/>
                  </a:lnTo>
                  <a:lnTo>
                    <a:pt x="3716" y="8071"/>
                  </a:lnTo>
                  <a:lnTo>
                    <a:pt x="3698" y="8077"/>
                  </a:lnTo>
                  <a:cubicBezTo>
                    <a:pt x="3692" y="8077"/>
                    <a:pt x="3686" y="8080"/>
                    <a:pt x="3680" y="8080"/>
                  </a:cubicBezTo>
                  <a:cubicBezTo>
                    <a:pt x="3671" y="8083"/>
                    <a:pt x="3668" y="8083"/>
                    <a:pt x="3665" y="8083"/>
                  </a:cubicBezTo>
                  <a:lnTo>
                    <a:pt x="3641" y="8089"/>
                  </a:lnTo>
                  <a:lnTo>
                    <a:pt x="3629" y="8089"/>
                  </a:lnTo>
                  <a:cubicBezTo>
                    <a:pt x="3620" y="8089"/>
                    <a:pt x="3611" y="8092"/>
                    <a:pt x="3602" y="8092"/>
                  </a:cubicBezTo>
                  <a:lnTo>
                    <a:pt x="3484" y="8092"/>
                  </a:lnTo>
                  <a:lnTo>
                    <a:pt x="3466" y="8089"/>
                  </a:lnTo>
                  <a:cubicBezTo>
                    <a:pt x="3460" y="8089"/>
                    <a:pt x="3454" y="8086"/>
                    <a:pt x="3448" y="8086"/>
                  </a:cubicBezTo>
                  <a:cubicBezTo>
                    <a:pt x="3442" y="8083"/>
                    <a:pt x="3436" y="8083"/>
                    <a:pt x="3433" y="8080"/>
                  </a:cubicBezTo>
                  <a:lnTo>
                    <a:pt x="3412" y="8077"/>
                  </a:lnTo>
                  <a:cubicBezTo>
                    <a:pt x="3406" y="8077"/>
                    <a:pt x="3403" y="8074"/>
                    <a:pt x="3397" y="8071"/>
                  </a:cubicBezTo>
                  <a:lnTo>
                    <a:pt x="3376" y="8065"/>
                  </a:lnTo>
                  <a:lnTo>
                    <a:pt x="3361" y="8062"/>
                  </a:lnTo>
                  <a:lnTo>
                    <a:pt x="3343" y="8053"/>
                  </a:lnTo>
                  <a:lnTo>
                    <a:pt x="3328" y="8047"/>
                  </a:lnTo>
                  <a:lnTo>
                    <a:pt x="3310" y="8038"/>
                  </a:lnTo>
                  <a:lnTo>
                    <a:pt x="3295" y="8032"/>
                  </a:lnTo>
                  <a:cubicBezTo>
                    <a:pt x="3289" y="8029"/>
                    <a:pt x="3282" y="8026"/>
                    <a:pt x="3276" y="8019"/>
                  </a:cubicBezTo>
                  <a:lnTo>
                    <a:pt x="3261" y="8013"/>
                  </a:lnTo>
                  <a:lnTo>
                    <a:pt x="3246" y="8001"/>
                  </a:lnTo>
                  <a:cubicBezTo>
                    <a:pt x="3240" y="7998"/>
                    <a:pt x="3237" y="7995"/>
                    <a:pt x="3231" y="7992"/>
                  </a:cubicBezTo>
                  <a:lnTo>
                    <a:pt x="3216" y="7980"/>
                  </a:lnTo>
                  <a:cubicBezTo>
                    <a:pt x="3210" y="7977"/>
                    <a:pt x="3207" y="7974"/>
                    <a:pt x="3201" y="7968"/>
                  </a:cubicBezTo>
                  <a:cubicBezTo>
                    <a:pt x="3198" y="7965"/>
                    <a:pt x="3192" y="7962"/>
                    <a:pt x="3186" y="7956"/>
                  </a:cubicBezTo>
                  <a:lnTo>
                    <a:pt x="3174" y="7944"/>
                  </a:lnTo>
                  <a:lnTo>
                    <a:pt x="3159" y="7932"/>
                  </a:lnTo>
                  <a:lnTo>
                    <a:pt x="3147" y="7917"/>
                  </a:lnTo>
                  <a:cubicBezTo>
                    <a:pt x="3141" y="7914"/>
                    <a:pt x="3138" y="7908"/>
                    <a:pt x="3135" y="7905"/>
                  </a:cubicBezTo>
                  <a:lnTo>
                    <a:pt x="3120" y="7890"/>
                  </a:lnTo>
                  <a:lnTo>
                    <a:pt x="3111" y="7875"/>
                  </a:lnTo>
                  <a:cubicBezTo>
                    <a:pt x="3105" y="7869"/>
                    <a:pt x="3102" y="7863"/>
                    <a:pt x="3096" y="7857"/>
                  </a:cubicBezTo>
                  <a:lnTo>
                    <a:pt x="3087" y="7845"/>
                  </a:lnTo>
                  <a:lnTo>
                    <a:pt x="3075" y="7827"/>
                  </a:lnTo>
                  <a:lnTo>
                    <a:pt x="3069" y="7815"/>
                  </a:lnTo>
                  <a:lnTo>
                    <a:pt x="3069" y="7812"/>
                  </a:lnTo>
                  <a:lnTo>
                    <a:pt x="3063" y="7803"/>
                  </a:lnTo>
                  <a:lnTo>
                    <a:pt x="2415" y="6631"/>
                  </a:lnTo>
                  <a:cubicBezTo>
                    <a:pt x="2265" y="6357"/>
                    <a:pt x="2367" y="6014"/>
                    <a:pt x="2641" y="5863"/>
                  </a:cubicBezTo>
                  <a:lnTo>
                    <a:pt x="2635" y="5863"/>
                  </a:lnTo>
                  <a:cubicBezTo>
                    <a:pt x="2722" y="5816"/>
                    <a:pt x="2815" y="5793"/>
                    <a:pt x="2908" y="5793"/>
                  </a:cubicBezTo>
                  <a:cubicBezTo>
                    <a:pt x="3107" y="5793"/>
                    <a:pt x="3300" y="5899"/>
                    <a:pt x="3403" y="6086"/>
                  </a:cubicBezTo>
                  <a:lnTo>
                    <a:pt x="3770" y="6752"/>
                  </a:lnTo>
                  <a:lnTo>
                    <a:pt x="5520" y="5725"/>
                  </a:lnTo>
                  <a:cubicBezTo>
                    <a:pt x="5609" y="5673"/>
                    <a:pt x="5707" y="5648"/>
                    <a:pt x="5803" y="5648"/>
                  </a:cubicBezTo>
                  <a:close/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rgbClr val="873E8A"/>
                </a:solidFill>
              </a:endParaRPr>
            </a:p>
          </p:txBody>
        </p:sp>
      </p:grpSp>
      <p:sp>
        <p:nvSpPr>
          <p:cNvPr id="8029" name="Google Shape;8029;p77"/>
          <p:cNvSpPr txBox="1">
            <a:spLocks noGrp="1"/>
          </p:cNvSpPr>
          <p:nvPr>
            <p:ph type="title" idx="4294967295"/>
          </p:nvPr>
        </p:nvSpPr>
        <p:spPr>
          <a:xfrm>
            <a:off x="1310002" y="1599304"/>
            <a:ext cx="9394825" cy="642938"/>
          </a:xfrm>
          <a:prstGeom prst="rect">
            <a:avLst/>
          </a:prstGeom>
          <a:solidFill>
            <a:srgbClr val="893BC3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dirty="0">
                <a:solidFill>
                  <a:schemeClr val="bg1"/>
                </a:solidFill>
              </a:rPr>
              <a:t>...and our sets of editable icons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4" name="Google Shape;8034;p78"/>
          <p:cNvGrpSpPr/>
          <p:nvPr/>
        </p:nvGrpSpPr>
        <p:grpSpPr>
          <a:xfrm>
            <a:off x="1168482" y="1744073"/>
            <a:ext cx="429465" cy="494039"/>
            <a:chOff x="-42971725" y="3217825"/>
            <a:chExt cx="275675" cy="317125"/>
          </a:xfrm>
          <a:solidFill>
            <a:srgbClr val="893BC3"/>
          </a:solidFill>
        </p:grpSpPr>
        <p:sp>
          <p:nvSpPr>
            <p:cNvPr id="8035" name="Google Shape;8035;p78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6" name="Google Shape;8036;p78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7" name="Google Shape;8037;p78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38" name="Google Shape;8038;p78"/>
          <p:cNvGrpSpPr/>
          <p:nvPr/>
        </p:nvGrpSpPr>
        <p:grpSpPr>
          <a:xfrm>
            <a:off x="1131035" y="2368947"/>
            <a:ext cx="504360" cy="450068"/>
            <a:chOff x="-42996150" y="3612600"/>
            <a:chExt cx="323750" cy="288900"/>
          </a:xfrm>
          <a:solidFill>
            <a:srgbClr val="893BC3"/>
          </a:solidFill>
        </p:grpSpPr>
        <p:sp>
          <p:nvSpPr>
            <p:cNvPr id="8039" name="Google Shape;8039;p78"/>
            <p:cNvSpPr/>
            <p:nvPr/>
          </p:nvSpPr>
          <p:spPr>
            <a:xfrm>
              <a:off x="-42914225" y="3612600"/>
              <a:ext cx="241825" cy="239275"/>
            </a:xfrm>
            <a:custGeom>
              <a:avLst/>
              <a:gdLst/>
              <a:ahLst/>
              <a:cxnLst/>
              <a:rect l="l" t="t" r="r" b="b"/>
              <a:pathLst>
                <a:path w="9673" h="9571" extrusionOk="0">
                  <a:moveTo>
                    <a:pt x="5963" y="1"/>
                  </a:moveTo>
                  <a:cubicBezTo>
                    <a:pt x="5661" y="1"/>
                    <a:pt x="5365" y="127"/>
                    <a:pt x="5136" y="371"/>
                  </a:cubicBezTo>
                  <a:lnTo>
                    <a:pt x="0" y="5507"/>
                  </a:lnTo>
                  <a:lnTo>
                    <a:pt x="4064" y="9571"/>
                  </a:lnTo>
                  <a:lnTo>
                    <a:pt x="9200" y="4436"/>
                  </a:lnTo>
                  <a:cubicBezTo>
                    <a:pt x="9672" y="3963"/>
                    <a:pt x="9672" y="3207"/>
                    <a:pt x="9200" y="2734"/>
                  </a:cubicBezTo>
                  <a:lnTo>
                    <a:pt x="6868" y="434"/>
                  </a:lnTo>
                  <a:cubicBezTo>
                    <a:pt x="6609" y="143"/>
                    <a:pt x="6283" y="1"/>
                    <a:pt x="59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0" name="Google Shape;8040;p78"/>
            <p:cNvSpPr/>
            <p:nvPr/>
          </p:nvSpPr>
          <p:spPr>
            <a:xfrm>
              <a:off x="-42946525" y="3762850"/>
              <a:ext cx="118950" cy="118950"/>
            </a:xfrm>
            <a:custGeom>
              <a:avLst/>
              <a:gdLst/>
              <a:ahLst/>
              <a:cxnLst/>
              <a:rect l="l" t="t" r="r" b="b"/>
              <a:pathLst>
                <a:path w="4758" h="4758" extrusionOk="0">
                  <a:moveTo>
                    <a:pt x="725" y="1"/>
                  </a:moveTo>
                  <a:lnTo>
                    <a:pt x="473" y="284"/>
                  </a:lnTo>
                  <a:cubicBezTo>
                    <a:pt x="253" y="505"/>
                    <a:pt x="95" y="820"/>
                    <a:pt x="95" y="1198"/>
                  </a:cubicBezTo>
                  <a:cubicBezTo>
                    <a:pt x="95" y="1450"/>
                    <a:pt x="190" y="1765"/>
                    <a:pt x="442" y="1986"/>
                  </a:cubicBezTo>
                  <a:cubicBezTo>
                    <a:pt x="631" y="2112"/>
                    <a:pt x="599" y="2458"/>
                    <a:pt x="442" y="2616"/>
                  </a:cubicBezTo>
                  <a:lnTo>
                    <a:pt x="1" y="3025"/>
                  </a:lnTo>
                  <a:lnTo>
                    <a:pt x="1733" y="4758"/>
                  </a:lnTo>
                  <a:lnTo>
                    <a:pt x="2174" y="4348"/>
                  </a:lnTo>
                  <a:cubicBezTo>
                    <a:pt x="2253" y="4270"/>
                    <a:pt x="2363" y="4230"/>
                    <a:pt x="2478" y="4230"/>
                  </a:cubicBezTo>
                  <a:cubicBezTo>
                    <a:pt x="2592" y="4230"/>
                    <a:pt x="2710" y="4270"/>
                    <a:pt x="2804" y="4348"/>
                  </a:cubicBezTo>
                  <a:cubicBezTo>
                    <a:pt x="3025" y="4569"/>
                    <a:pt x="3340" y="4695"/>
                    <a:pt x="3655" y="4695"/>
                  </a:cubicBezTo>
                  <a:cubicBezTo>
                    <a:pt x="3970" y="4695"/>
                    <a:pt x="4254" y="4569"/>
                    <a:pt x="4506" y="4348"/>
                  </a:cubicBezTo>
                  <a:lnTo>
                    <a:pt x="4758" y="4065"/>
                  </a:ln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1" name="Google Shape;8041;p78"/>
            <p:cNvSpPr/>
            <p:nvPr/>
          </p:nvSpPr>
          <p:spPr>
            <a:xfrm>
              <a:off x="-42996150" y="3855800"/>
              <a:ext cx="78000" cy="45700"/>
            </a:xfrm>
            <a:custGeom>
              <a:avLst/>
              <a:gdLst/>
              <a:ahLst/>
              <a:cxnLst/>
              <a:rect l="l" t="t" r="r" b="b"/>
              <a:pathLst>
                <a:path w="3120" h="1828" extrusionOk="0">
                  <a:moveTo>
                    <a:pt x="1450" y="0"/>
                  </a:moveTo>
                  <a:lnTo>
                    <a:pt x="253" y="1166"/>
                  </a:lnTo>
                  <a:cubicBezTo>
                    <a:pt x="1" y="1355"/>
                    <a:pt x="190" y="1828"/>
                    <a:pt x="536" y="1828"/>
                  </a:cubicBezTo>
                  <a:lnTo>
                    <a:pt x="2773" y="1828"/>
                  </a:lnTo>
                  <a:cubicBezTo>
                    <a:pt x="2931" y="1828"/>
                    <a:pt x="3025" y="1765"/>
                    <a:pt x="3120" y="1670"/>
                  </a:cubicBezTo>
                  <a:lnTo>
                    <a:pt x="14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42" name="Google Shape;8042;p78"/>
          <p:cNvGrpSpPr/>
          <p:nvPr/>
        </p:nvGrpSpPr>
        <p:grpSpPr>
          <a:xfrm>
            <a:off x="1134715" y="2914774"/>
            <a:ext cx="496999" cy="494545"/>
            <a:chOff x="-42994575" y="3950300"/>
            <a:chExt cx="319025" cy="317450"/>
          </a:xfrm>
          <a:solidFill>
            <a:srgbClr val="893BC3"/>
          </a:solidFill>
        </p:grpSpPr>
        <p:sp>
          <p:nvSpPr>
            <p:cNvPr id="8043" name="Google Shape;8043;p78"/>
            <p:cNvSpPr/>
            <p:nvPr/>
          </p:nvSpPr>
          <p:spPr>
            <a:xfrm>
              <a:off x="-42930775" y="4225200"/>
              <a:ext cx="191425" cy="42550"/>
            </a:xfrm>
            <a:custGeom>
              <a:avLst/>
              <a:gdLst/>
              <a:ahLst/>
              <a:cxnLst/>
              <a:rect l="l" t="t" r="r" b="b"/>
              <a:pathLst>
                <a:path w="7657" h="1702" extrusionOk="0">
                  <a:moveTo>
                    <a:pt x="442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92"/>
                  </a:lnTo>
                  <a:cubicBezTo>
                    <a:pt x="1" y="1512"/>
                    <a:pt x="190" y="1701"/>
                    <a:pt x="442" y="1701"/>
                  </a:cubicBezTo>
                  <a:lnTo>
                    <a:pt x="7215" y="1701"/>
                  </a:lnTo>
                  <a:cubicBezTo>
                    <a:pt x="7499" y="1701"/>
                    <a:pt x="7656" y="1512"/>
                    <a:pt x="7656" y="1292"/>
                  </a:cubicBezTo>
                  <a:lnTo>
                    <a:pt x="7656" y="441"/>
                  </a:lnTo>
                  <a:cubicBezTo>
                    <a:pt x="7656" y="221"/>
                    <a:pt x="7436" y="0"/>
                    <a:pt x="7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4" name="Google Shape;8044;p78"/>
            <p:cNvSpPr/>
            <p:nvPr/>
          </p:nvSpPr>
          <p:spPr>
            <a:xfrm>
              <a:off x="-42908725" y="4163750"/>
              <a:ext cx="148900" cy="42550"/>
            </a:xfrm>
            <a:custGeom>
              <a:avLst/>
              <a:gdLst/>
              <a:ahLst/>
              <a:cxnLst/>
              <a:rect l="l" t="t" r="r" b="b"/>
              <a:pathLst>
                <a:path w="5956" h="1702" extrusionOk="0">
                  <a:moveTo>
                    <a:pt x="442" y="1"/>
                  </a:moveTo>
                  <a:cubicBezTo>
                    <a:pt x="190" y="1"/>
                    <a:pt x="1" y="190"/>
                    <a:pt x="1" y="410"/>
                  </a:cubicBezTo>
                  <a:lnTo>
                    <a:pt x="1" y="1261"/>
                  </a:lnTo>
                  <a:cubicBezTo>
                    <a:pt x="1" y="1481"/>
                    <a:pt x="190" y="1702"/>
                    <a:pt x="442" y="1702"/>
                  </a:cubicBezTo>
                  <a:lnTo>
                    <a:pt x="5514" y="1702"/>
                  </a:lnTo>
                  <a:cubicBezTo>
                    <a:pt x="5735" y="1702"/>
                    <a:pt x="5955" y="1481"/>
                    <a:pt x="5955" y="1261"/>
                  </a:cubicBezTo>
                  <a:lnTo>
                    <a:pt x="5955" y="410"/>
                  </a:lnTo>
                  <a:cubicBezTo>
                    <a:pt x="5955" y="190"/>
                    <a:pt x="5735" y="1"/>
                    <a:pt x="55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5" name="Google Shape;8045;p78"/>
            <p:cNvSpPr/>
            <p:nvPr/>
          </p:nvSpPr>
          <p:spPr>
            <a:xfrm>
              <a:off x="-42994575" y="3950300"/>
              <a:ext cx="319025" cy="211125"/>
            </a:xfrm>
            <a:custGeom>
              <a:avLst/>
              <a:gdLst/>
              <a:ahLst/>
              <a:cxnLst/>
              <a:rect l="l" t="t" r="r" b="b"/>
              <a:pathLst>
                <a:path w="12761" h="8445" extrusionOk="0">
                  <a:moveTo>
                    <a:pt x="6428" y="852"/>
                  </a:moveTo>
                  <a:cubicBezTo>
                    <a:pt x="6648" y="852"/>
                    <a:pt x="6806" y="1009"/>
                    <a:pt x="6869" y="1261"/>
                  </a:cubicBezTo>
                  <a:lnTo>
                    <a:pt x="6869" y="1324"/>
                  </a:lnTo>
                  <a:cubicBezTo>
                    <a:pt x="6806" y="1513"/>
                    <a:pt x="6648" y="1702"/>
                    <a:pt x="6428" y="1702"/>
                  </a:cubicBezTo>
                  <a:cubicBezTo>
                    <a:pt x="6176" y="1702"/>
                    <a:pt x="6018" y="1576"/>
                    <a:pt x="5987" y="1324"/>
                  </a:cubicBezTo>
                  <a:lnTo>
                    <a:pt x="5987" y="1261"/>
                  </a:lnTo>
                  <a:cubicBezTo>
                    <a:pt x="6018" y="1041"/>
                    <a:pt x="6176" y="852"/>
                    <a:pt x="6428" y="852"/>
                  </a:cubicBezTo>
                  <a:close/>
                  <a:moveTo>
                    <a:pt x="2112" y="2742"/>
                  </a:moveTo>
                  <a:lnTo>
                    <a:pt x="3340" y="6396"/>
                  </a:lnTo>
                  <a:lnTo>
                    <a:pt x="914" y="6396"/>
                  </a:lnTo>
                  <a:lnTo>
                    <a:pt x="2112" y="2742"/>
                  </a:lnTo>
                  <a:close/>
                  <a:moveTo>
                    <a:pt x="10681" y="2742"/>
                  </a:moveTo>
                  <a:lnTo>
                    <a:pt x="11878" y="6396"/>
                  </a:lnTo>
                  <a:lnTo>
                    <a:pt x="9452" y="6396"/>
                  </a:lnTo>
                  <a:lnTo>
                    <a:pt x="10681" y="2742"/>
                  </a:lnTo>
                  <a:close/>
                  <a:moveTo>
                    <a:pt x="6333" y="1"/>
                  </a:moveTo>
                  <a:cubicBezTo>
                    <a:pt x="5798" y="1"/>
                    <a:pt x="5325" y="347"/>
                    <a:pt x="5168" y="852"/>
                  </a:cubicBezTo>
                  <a:lnTo>
                    <a:pt x="1292" y="852"/>
                  </a:lnTo>
                  <a:cubicBezTo>
                    <a:pt x="1103" y="852"/>
                    <a:pt x="914" y="1009"/>
                    <a:pt x="883" y="1198"/>
                  </a:cubicBezTo>
                  <a:cubicBezTo>
                    <a:pt x="820" y="1482"/>
                    <a:pt x="1040" y="1702"/>
                    <a:pt x="1292" y="1702"/>
                  </a:cubicBezTo>
                  <a:lnTo>
                    <a:pt x="1576" y="1702"/>
                  </a:lnTo>
                  <a:cubicBezTo>
                    <a:pt x="1" y="6491"/>
                    <a:pt x="32" y="6333"/>
                    <a:pt x="32" y="6459"/>
                  </a:cubicBezTo>
                  <a:cubicBezTo>
                    <a:pt x="64" y="7562"/>
                    <a:pt x="1009" y="8444"/>
                    <a:pt x="2112" y="8444"/>
                  </a:cubicBezTo>
                  <a:cubicBezTo>
                    <a:pt x="3277" y="8444"/>
                    <a:pt x="4159" y="7562"/>
                    <a:pt x="4159" y="6459"/>
                  </a:cubicBezTo>
                  <a:cubicBezTo>
                    <a:pt x="4159" y="6333"/>
                    <a:pt x="4222" y="6491"/>
                    <a:pt x="2647" y="1702"/>
                  </a:cubicBezTo>
                  <a:lnTo>
                    <a:pt x="5105" y="1702"/>
                  </a:lnTo>
                  <a:lnTo>
                    <a:pt x="5105" y="7342"/>
                  </a:lnTo>
                  <a:cubicBezTo>
                    <a:pt x="5105" y="7594"/>
                    <a:pt x="5325" y="7783"/>
                    <a:pt x="5546" y="7783"/>
                  </a:cubicBezTo>
                  <a:lnTo>
                    <a:pt x="7247" y="7783"/>
                  </a:lnTo>
                  <a:cubicBezTo>
                    <a:pt x="7499" y="7783"/>
                    <a:pt x="7688" y="7594"/>
                    <a:pt x="7688" y="7342"/>
                  </a:cubicBezTo>
                  <a:lnTo>
                    <a:pt x="7688" y="1702"/>
                  </a:lnTo>
                  <a:lnTo>
                    <a:pt x="10177" y="1702"/>
                  </a:lnTo>
                  <a:cubicBezTo>
                    <a:pt x="8602" y="6491"/>
                    <a:pt x="8633" y="6333"/>
                    <a:pt x="8633" y="6459"/>
                  </a:cubicBezTo>
                  <a:cubicBezTo>
                    <a:pt x="8665" y="7562"/>
                    <a:pt x="9578" y="8444"/>
                    <a:pt x="10681" y="8444"/>
                  </a:cubicBezTo>
                  <a:cubicBezTo>
                    <a:pt x="11815" y="8444"/>
                    <a:pt x="12729" y="7562"/>
                    <a:pt x="12729" y="6459"/>
                  </a:cubicBezTo>
                  <a:cubicBezTo>
                    <a:pt x="12729" y="6333"/>
                    <a:pt x="12760" y="6491"/>
                    <a:pt x="11185" y="1702"/>
                  </a:cubicBezTo>
                  <a:lnTo>
                    <a:pt x="11437" y="1702"/>
                  </a:lnTo>
                  <a:cubicBezTo>
                    <a:pt x="11626" y="1702"/>
                    <a:pt x="11815" y="1576"/>
                    <a:pt x="11847" y="1356"/>
                  </a:cubicBezTo>
                  <a:cubicBezTo>
                    <a:pt x="11910" y="1104"/>
                    <a:pt x="11689" y="852"/>
                    <a:pt x="11437" y="852"/>
                  </a:cubicBezTo>
                  <a:lnTo>
                    <a:pt x="7530" y="852"/>
                  </a:lnTo>
                  <a:cubicBezTo>
                    <a:pt x="7373" y="347"/>
                    <a:pt x="6900" y="1"/>
                    <a:pt x="6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46" name="Google Shape;8046;p78"/>
          <p:cNvGrpSpPr/>
          <p:nvPr/>
        </p:nvGrpSpPr>
        <p:grpSpPr>
          <a:xfrm>
            <a:off x="4005909" y="1777217"/>
            <a:ext cx="495713" cy="494505"/>
            <a:chOff x="-41111350" y="3239100"/>
            <a:chExt cx="318200" cy="317425"/>
          </a:xfrm>
          <a:solidFill>
            <a:srgbClr val="893BC3"/>
          </a:solidFill>
        </p:grpSpPr>
        <p:sp>
          <p:nvSpPr>
            <p:cNvPr id="8047" name="Google Shape;8047;p78"/>
            <p:cNvSpPr/>
            <p:nvPr/>
          </p:nvSpPr>
          <p:spPr>
            <a:xfrm>
              <a:off x="-41111350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2930" y="1670"/>
                  </a:moveTo>
                  <a:cubicBezTo>
                    <a:pt x="3119" y="1670"/>
                    <a:pt x="3308" y="1859"/>
                    <a:pt x="3308" y="2048"/>
                  </a:cubicBezTo>
                  <a:lnTo>
                    <a:pt x="3308" y="2489"/>
                  </a:lnTo>
                  <a:lnTo>
                    <a:pt x="3749" y="2489"/>
                  </a:lnTo>
                  <a:cubicBezTo>
                    <a:pt x="4001" y="2489"/>
                    <a:pt x="4159" y="2678"/>
                    <a:pt x="4159" y="2930"/>
                  </a:cubicBezTo>
                  <a:cubicBezTo>
                    <a:pt x="4159" y="3151"/>
                    <a:pt x="3938" y="3340"/>
                    <a:pt x="3749" y="3340"/>
                  </a:cubicBezTo>
                  <a:lnTo>
                    <a:pt x="3308" y="3340"/>
                  </a:lnTo>
                  <a:lnTo>
                    <a:pt x="3308" y="3781"/>
                  </a:lnTo>
                  <a:cubicBezTo>
                    <a:pt x="3308" y="4001"/>
                    <a:pt x="3119" y="4159"/>
                    <a:pt x="2930" y="4159"/>
                  </a:cubicBezTo>
                  <a:cubicBezTo>
                    <a:pt x="2710" y="4159"/>
                    <a:pt x="2520" y="3970"/>
                    <a:pt x="2520" y="3781"/>
                  </a:cubicBezTo>
                  <a:lnTo>
                    <a:pt x="2520" y="3340"/>
                  </a:lnTo>
                  <a:lnTo>
                    <a:pt x="2079" y="3340"/>
                  </a:lnTo>
                  <a:cubicBezTo>
                    <a:pt x="1859" y="3340"/>
                    <a:pt x="1701" y="3151"/>
                    <a:pt x="1701" y="2930"/>
                  </a:cubicBezTo>
                  <a:cubicBezTo>
                    <a:pt x="1701" y="2678"/>
                    <a:pt x="1859" y="2489"/>
                    <a:pt x="2079" y="2489"/>
                  </a:cubicBezTo>
                  <a:lnTo>
                    <a:pt x="2520" y="2489"/>
                  </a:lnTo>
                  <a:lnTo>
                    <a:pt x="2520" y="2048"/>
                  </a:lnTo>
                  <a:cubicBezTo>
                    <a:pt x="2520" y="1827"/>
                    <a:pt x="2710" y="1670"/>
                    <a:pt x="2930" y="1670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441"/>
                  </a:cubicBezTo>
                  <a:lnTo>
                    <a:pt x="0" y="5387"/>
                  </a:lnTo>
                  <a:cubicBezTo>
                    <a:pt x="32" y="5639"/>
                    <a:pt x="221" y="5797"/>
                    <a:pt x="441" y="5797"/>
                  </a:cubicBezTo>
                  <a:lnTo>
                    <a:pt x="5387" y="5797"/>
                  </a:lnTo>
                  <a:cubicBezTo>
                    <a:pt x="5639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39" y="0"/>
                    <a:pt x="5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8" name="Google Shape;8048;p78"/>
            <p:cNvSpPr/>
            <p:nvPr/>
          </p:nvSpPr>
          <p:spPr>
            <a:xfrm>
              <a:off x="-41110575" y="3412375"/>
              <a:ext cx="146525" cy="144150"/>
            </a:xfrm>
            <a:custGeom>
              <a:avLst/>
              <a:gdLst/>
              <a:ahLst/>
              <a:cxnLst/>
              <a:rect l="l" t="t" r="r" b="b"/>
              <a:pathLst>
                <a:path w="5861" h="5766" extrusionOk="0">
                  <a:moveTo>
                    <a:pt x="3450" y="1859"/>
                  </a:moveTo>
                  <a:cubicBezTo>
                    <a:pt x="3561" y="1859"/>
                    <a:pt x="3671" y="1890"/>
                    <a:pt x="3750" y="1953"/>
                  </a:cubicBezTo>
                  <a:cubicBezTo>
                    <a:pt x="3907" y="2111"/>
                    <a:pt x="3907" y="2395"/>
                    <a:pt x="3750" y="2552"/>
                  </a:cubicBezTo>
                  <a:lnTo>
                    <a:pt x="3466" y="2836"/>
                  </a:lnTo>
                  <a:lnTo>
                    <a:pt x="3750" y="3119"/>
                  </a:lnTo>
                  <a:cubicBezTo>
                    <a:pt x="3907" y="3277"/>
                    <a:pt x="3907" y="3529"/>
                    <a:pt x="3750" y="3686"/>
                  </a:cubicBezTo>
                  <a:cubicBezTo>
                    <a:pt x="3671" y="3765"/>
                    <a:pt x="3561" y="3804"/>
                    <a:pt x="3450" y="3804"/>
                  </a:cubicBezTo>
                  <a:cubicBezTo>
                    <a:pt x="3340" y="3804"/>
                    <a:pt x="3230" y="3765"/>
                    <a:pt x="3151" y="3686"/>
                  </a:cubicBezTo>
                  <a:lnTo>
                    <a:pt x="2899" y="3434"/>
                  </a:lnTo>
                  <a:lnTo>
                    <a:pt x="2616" y="3686"/>
                  </a:lnTo>
                  <a:cubicBezTo>
                    <a:pt x="2537" y="3765"/>
                    <a:pt x="2426" y="3804"/>
                    <a:pt x="2316" y="3804"/>
                  </a:cubicBezTo>
                  <a:cubicBezTo>
                    <a:pt x="2206" y="3804"/>
                    <a:pt x="2096" y="3765"/>
                    <a:pt x="2017" y="3686"/>
                  </a:cubicBezTo>
                  <a:cubicBezTo>
                    <a:pt x="1859" y="3529"/>
                    <a:pt x="1859" y="3277"/>
                    <a:pt x="2017" y="3119"/>
                  </a:cubicBezTo>
                  <a:lnTo>
                    <a:pt x="2300" y="2836"/>
                  </a:lnTo>
                  <a:lnTo>
                    <a:pt x="2017" y="2552"/>
                  </a:lnTo>
                  <a:cubicBezTo>
                    <a:pt x="1859" y="2395"/>
                    <a:pt x="1859" y="2111"/>
                    <a:pt x="2017" y="1953"/>
                  </a:cubicBezTo>
                  <a:cubicBezTo>
                    <a:pt x="2096" y="1890"/>
                    <a:pt x="2206" y="1859"/>
                    <a:pt x="2316" y="1859"/>
                  </a:cubicBezTo>
                  <a:cubicBezTo>
                    <a:pt x="2426" y="1859"/>
                    <a:pt x="2537" y="1890"/>
                    <a:pt x="2616" y="1953"/>
                  </a:cubicBezTo>
                  <a:lnTo>
                    <a:pt x="2899" y="2237"/>
                  </a:lnTo>
                  <a:lnTo>
                    <a:pt x="3151" y="1953"/>
                  </a:lnTo>
                  <a:cubicBezTo>
                    <a:pt x="3230" y="1890"/>
                    <a:pt x="3340" y="1859"/>
                    <a:pt x="3450" y="1859"/>
                  </a:cubicBez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lnTo>
                    <a:pt x="1" y="5356"/>
                  </a:lnTo>
                  <a:cubicBezTo>
                    <a:pt x="1" y="5608"/>
                    <a:pt x="221" y="5766"/>
                    <a:pt x="442" y="5766"/>
                  </a:cubicBezTo>
                  <a:lnTo>
                    <a:pt x="5419" y="5766"/>
                  </a:lnTo>
                  <a:cubicBezTo>
                    <a:pt x="5640" y="5766"/>
                    <a:pt x="5861" y="5545"/>
                    <a:pt x="5861" y="5356"/>
                  </a:cubicBezTo>
                  <a:lnTo>
                    <a:pt x="5861" y="378"/>
                  </a:lnTo>
                  <a:cubicBezTo>
                    <a:pt x="5861" y="158"/>
                    <a:pt x="5640" y="0"/>
                    <a:pt x="5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9" name="Google Shape;8049;p78"/>
            <p:cNvSpPr/>
            <p:nvPr/>
          </p:nvSpPr>
          <p:spPr>
            <a:xfrm>
              <a:off x="-40938875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3750" y="2457"/>
                  </a:moveTo>
                  <a:cubicBezTo>
                    <a:pt x="3970" y="2457"/>
                    <a:pt x="4128" y="2646"/>
                    <a:pt x="4128" y="2867"/>
                  </a:cubicBezTo>
                  <a:cubicBezTo>
                    <a:pt x="4159" y="3151"/>
                    <a:pt x="3970" y="3308"/>
                    <a:pt x="3750" y="3308"/>
                  </a:cubicBezTo>
                  <a:lnTo>
                    <a:pt x="2080" y="3308"/>
                  </a:lnTo>
                  <a:cubicBezTo>
                    <a:pt x="1859" y="3308"/>
                    <a:pt x="1702" y="3119"/>
                    <a:pt x="1702" y="2867"/>
                  </a:cubicBezTo>
                  <a:cubicBezTo>
                    <a:pt x="1702" y="2646"/>
                    <a:pt x="1891" y="2457"/>
                    <a:pt x="2080" y="2457"/>
                  </a:cubicBez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387"/>
                  </a:lnTo>
                  <a:cubicBezTo>
                    <a:pt x="1" y="5639"/>
                    <a:pt x="190" y="5797"/>
                    <a:pt x="442" y="5797"/>
                  </a:cubicBezTo>
                  <a:lnTo>
                    <a:pt x="5388" y="5797"/>
                  </a:lnTo>
                  <a:cubicBezTo>
                    <a:pt x="5640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0" name="Google Shape;8050;p78"/>
            <p:cNvSpPr/>
            <p:nvPr/>
          </p:nvSpPr>
          <p:spPr>
            <a:xfrm>
              <a:off x="-40938875" y="3411575"/>
              <a:ext cx="145725" cy="144950"/>
            </a:xfrm>
            <a:custGeom>
              <a:avLst/>
              <a:gdLst/>
              <a:ahLst/>
              <a:cxnLst/>
              <a:rect l="l" t="t" r="r" b="b"/>
              <a:pathLst>
                <a:path w="5829" h="5798" extrusionOk="0">
                  <a:moveTo>
                    <a:pt x="3750" y="1639"/>
                  </a:moveTo>
                  <a:cubicBezTo>
                    <a:pt x="3970" y="1639"/>
                    <a:pt x="4128" y="1859"/>
                    <a:pt x="4128" y="2080"/>
                  </a:cubicBezTo>
                  <a:cubicBezTo>
                    <a:pt x="4159" y="2332"/>
                    <a:pt x="3970" y="2490"/>
                    <a:pt x="3750" y="2490"/>
                  </a:cubicBezTo>
                  <a:lnTo>
                    <a:pt x="2080" y="2490"/>
                  </a:lnTo>
                  <a:cubicBezTo>
                    <a:pt x="1859" y="2490"/>
                    <a:pt x="1702" y="2269"/>
                    <a:pt x="1702" y="2080"/>
                  </a:cubicBezTo>
                  <a:cubicBezTo>
                    <a:pt x="1702" y="1859"/>
                    <a:pt x="1891" y="1639"/>
                    <a:pt x="2080" y="1639"/>
                  </a:cubicBezTo>
                  <a:close/>
                  <a:moveTo>
                    <a:pt x="3750" y="3309"/>
                  </a:moveTo>
                  <a:cubicBezTo>
                    <a:pt x="3970" y="3309"/>
                    <a:pt x="4128" y="3498"/>
                    <a:pt x="4128" y="3687"/>
                  </a:cubicBezTo>
                  <a:cubicBezTo>
                    <a:pt x="4159" y="3970"/>
                    <a:pt x="3970" y="4128"/>
                    <a:pt x="3750" y="4128"/>
                  </a:cubicBezTo>
                  <a:lnTo>
                    <a:pt x="2080" y="4128"/>
                  </a:lnTo>
                  <a:cubicBezTo>
                    <a:pt x="1859" y="4128"/>
                    <a:pt x="1702" y="3939"/>
                    <a:pt x="1702" y="3687"/>
                  </a:cubicBezTo>
                  <a:cubicBezTo>
                    <a:pt x="1702" y="3466"/>
                    <a:pt x="1891" y="3309"/>
                    <a:pt x="2080" y="3309"/>
                  </a:cubicBezTo>
                  <a:close/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5388"/>
                  </a:lnTo>
                  <a:cubicBezTo>
                    <a:pt x="1" y="5640"/>
                    <a:pt x="190" y="5798"/>
                    <a:pt x="442" y="5798"/>
                  </a:cubicBezTo>
                  <a:lnTo>
                    <a:pt x="5388" y="5798"/>
                  </a:lnTo>
                  <a:cubicBezTo>
                    <a:pt x="5640" y="5798"/>
                    <a:pt x="5829" y="5577"/>
                    <a:pt x="5829" y="5388"/>
                  </a:cubicBezTo>
                  <a:lnTo>
                    <a:pt x="5829" y="410"/>
                  </a:ln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51" name="Google Shape;8051;p78"/>
          <p:cNvGrpSpPr/>
          <p:nvPr/>
        </p:nvGrpSpPr>
        <p:grpSpPr>
          <a:xfrm>
            <a:off x="4001001" y="2357926"/>
            <a:ext cx="505528" cy="494623"/>
            <a:chOff x="-41117650" y="3605525"/>
            <a:chExt cx="324500" cy="317500"/>
          </a:xfrm>
          <a:solidFill>
            <a:srgbClr val="893BC3"/>
          </a:solidFill>
        </p:grpSpPr>
        <p:sp>
          <p:nvSpPr>
            <p:cNvPr id="8052" name="Google Shape;8052;p78"/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3" name="Google Shape;8053;p78"/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4" name="Google Shape;8054;p78"/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055" name="Google Shape;8055;p78"/>
          <p:cNvSpPr/>
          <p:nvPr/>
        </p:nvSpPr>
        <p:spPr>
          <a:xfrm>
            <a:off x="4009175" y="2957372"/>
            <a:ext cx="496960" cy="482237"/>
          </a:xfrm>
          <a:custGeom>
            <a:avLst/>
            <a:gdLst/>
            <a:ahLst/>
            <a:cxnLst/>
            <a:rect l="l" t="t" r="r" b="b"/>
            <a:pathLst>
              <a:path w="12760" h="12382" extrusionOk="0">
                <a:moveTo>
                  <a:pt x="2080" y="1"/>
                </a:moveTo>
                <a:cubicBezTo>
                  <a:pt x="946" y="1"/>
                  <a:pt x="32" y="946"/>
                  <a:pt x="1" y="2080"/>
                </a:cubicBezTo>
                <a:lnTo>
                  <a:pt x="1" y="9515"/>
                </a:lnTo>
                <a:cubicBezTo>
                  <a:pt x="1" y="11090"/>
                  <a:pt x="1261" y="12382"/>
                  <a:pt x="2899" y="12382"/>
                </a:cubicBezTo>
                <a:cubicBezTo>
                  <a:pt x="4537" y="12382"/>
                  <a:pt x="5798" y="11090"/>
                  <a:pt x="5829" y="9515"/>
                </a:cubicBezTo>
                <a:cubicBezTo>
                  <a:pt x="5829" y="9295"/>
                  <a:pt x="6144" y="9137"/>
                  <a:pt x="6365" y="9074"/>
                </a:cubicBezTo>
                <a:cubicBezTo>
                  <a:pt x="6617" y="9074"/>
                  <a:pt x="6932" y="9295"/>
                  <a:pt x="6932" y="9515"/>
                </a:cubicBezTo>
                <a:cubicBezTo>
                  <a:pt x="6932" y="11122"/>
                  <a:pt x="8223" y="12382"/>
                  <a:pt x="9830" y="12382"/>
                </a:cubicBezTo>
                <a:cubicBezTo>
                  <a:pt x="11374" y="12382"/>
                  <a:pt x="12760" y="11216"/>
                  <a:pt x="12760" y="9452"/>
                </a:cubicBezTo>
                <a:lnTo>
                  <a:pt x="12760" y="2080"/>
                </a:lnTo>
                <a:cubicBezTo>
                  <a:pt x="12760" y="946"/>
                  <a:pt x="11815" y="32"/>
                  <a:pt x="10681" y="1"/>
                </a:cubicBezTo>
                <a:cubicBezTo>
                  <a:pt x="10114" y="1"/>
                  <a:pt x="9578" y="221"/>
                  <a:pt x="9200" y="568"/>
                </a:cubicBezTo>
                <a:cubicBezTo>
                  <a:pt x="9043" y="725"/>
                  <a:pt x="9043" y="1009"/>
                  <a:pt x="9200" y="1166"/>
                </a:cubicBezTo>
                <a:cubicBezTo>
                  <a:pt x="9279" y="1245"/>
                  <a:pt x="9389" y="1284"/>
                  <a:pt x="9499" y="1284"/>
                </a:cubicBezTo>
                <a:cubicBezTo>
                  <a:pt x="9610" y="1284"/>
                  <a:pt x="9720" y="1245"/>
                  <a:pt x="9799" y="1166"/>
                </a:cubicBezTo>
                <a:cubicBezTo>
                  <a:pt x="10051" y="946"/>
                  <a:pt x="10366" y="820"/>
                  <a:pt x="10681" y="820"/>
                </a:cubicBezTo>
                <a:cubicBezTo>
                  <a:pt x="11342" y="820"/>
                  <a:pt x="11878" y="1355"/>
                  <a:pt x="11878" y="2080"/>
                </a:cubicBezTo>
                <a:lnTo>
                  <a:pt x="11878" y="7499"/>
                </a:lnTo>
                <a:cubicBezTo>
                  <a:pt x="11374" y="6963"/>
                  <a:pt x="10618" y="6648"/>
                  <a:pt x="9799" y="6648"/>
                </a:cubicBezTo>
                <a:cubicBezTo>
                  <a:pt x="8570" y="6648"/>
                  <a:pt x="7562" y="7404"/>
                  <a:pt x="7121" y="8444"/>
                </a:cubicBezTo>
                <a:cubicBezTo>
                  <a:pt x="6932" y="8349"/>
                  <a:pt x="6585" y="8286"/>
                  <a:pt x="6365" y="8286"/>
                </a:cubicBezTo>
                <a:cubicBezTo>
                  <a:pt x="6144" y="8286"/>
                  <a:pt x="5798" y="8381"/>
                  <a:pt x="5640" y="8444"/>
                </a:cubicBezTo>
                <a:cubicBezTo>
                  <a:pt x="5199" y="7404"/>
                  <a:pt x="4191" y="6648"/>
                  <a:pt x="2962" y="6648"/>
                </a:cubicBezTo>
                <a:cubicBezTo>
                  <a:pt x="2111" y="6648"/>
                  <a:pt x="1418" y="6995"/>
                  <a:pt x="851" y="7499"/>
                </a:cubicBezTo>
                <a:lnTo>
                  <a:pt x="851" y="2080"/>
                </a:lnTo>
                <a:cubicBezTo>
                  <a:pt x="851" y="1418"/>
                  <a:pt x="1418" y="851"/>
                  <a:pt x="2080" y="820"/>
                </a:cubicBezTo>
                <a:cubicBezTo>
                  <a:pt x="2426" y="820"/>
                  <a:pt x="2742" y="977"/>
                  <a:pt x="2962" y="1166"/>
                </a:cubicBezTo>
                <a:cubicBezTo>
                  <a:pt x="3041" y="1245"/>
                  <a:pt x="3151" y="1284"/>
                  <a:pt x="3257" y="1284"/>
                </a:cubicBezTo>
                <a:cubicBezTo>
                  <a:pt x="3364" y="1284"/>
                  <a:pt x="3466" y="1245"/>
                  <a:pt x="3529" y="1166"/>
                </a:cubicBezTo>
                <a:cubicBezTo>
                  <a:pt x="3687" y="1009"/>
                  <a:pt x="3687" y="725"/>
                  <a:pt x="3529" y="568"/>
                </a:cubicBezTo>
                <a:cubicBezTo>
                  <a:pt x="3183" y="221"/>
                  <a:pt x="2647" y="1"/>
                  <a:pt x="2080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056" name="Google Shape;8056;p78"/>
          <p:cNvGrpSpPr/>
          <p:nvPr/>
        </p:nvGrpSpPr>
        <p:grpSpPr>
          <a:xfrm>
            <a:off x="2436008" y="3546623"/>
            <a:ext cx="288361" cy="495752"/>
            <a:chOff x="-39205300" y="3220175"/>
            <a:chExt cx="185100" cy="318225"/>
          </a:xfrm>
          <a:solidFill>
            <a:srgbClr val="893BC3"/>
          </a:solidFill>
        </p:grpSpPr>
        <p:sp>
          <p:nvSpPr>
            <p:cNvPr id="8057" name="Google Shape;8057;p78"/>
            <p:cNvSpPr/>
            <p:nvPr/>
          </p:nvSpPr>
          <p:spPr>
            <a:xfrm>
              <a:off x="-39205300" y="3220175"/>
              <a:ext cx="185100" cy="111875"/>
            </a:xfrm>
            <a:custGeom>
              <a:avLst/>
              <a:gdLst/>
              <a:ahLst/>
              <a:cxnLst/>
              <a:rect l="l" t="t" r="r" b="b"/>
              <a:pathLst>
                <a:path w="7404" h="4475" extrusionOk="0">
                  <a:moveTo>
                    <a:pt x="1229" y="1"/>
                  </a:moveTo>
                  <a:cubicBezTo>
                    <a:pt x="567" y="1"/>
                    <a:pt x="0" y="568"/>
                    <a:pt x="0" y="1261"/>
                  </a:cubicBezTo>
                  <a:cubicBezTo>
                    <a:pt x="0" y="1797"/>
                    <a:pt x="315" y="2269"/>
                    <a:pt x="819" y="2458"/>
                  </a:cubicBezTo>
                  <a:lnTo>
                    <a:pt x="819" y="4475"/>
                  </a:lnTo>
                  <a:lnTo>
                    <a:pt x="6616" y="4475"/>
                  </a:lnTo>
                  <a:lnTo>
                    <a:pt x="6616" y="2458"/>
                  </a:lnTo>
                  <a:lnTo>
                    <a:pt x="6585" y="2458"/>
                  </a:lnTo>
                  <a:cubicBezTo>
                    <a:pt x="7057" y="2301"/>
                    <a:pt x="7404" y="1828"/>
                    <a:pt x="7404" y="1261"/>
                  </a:cubicBezTo>
                  <a:cubicBezTo>
                    <a:pt x="7404" y="600"/>
                    <a:pt x="6868" y="64"/>
                    <a:pt x="6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8" name="Google Shape;8058;p78"/>
            <p:cNvSpPr/>
            <p:nvPr/>
          </p:nvSpPr>
          <p:spPr>
            <a:xfrm>
              <a:off x="-39184825" y="3353300"/>
              <a:ext cx="144950" cy="185100"/>
            </a:xfrm>
            <a:custGeom>
              <a:avLst/>
              <a:gdLst/>
              <a:ahLst/>
              <a:cxnLst/>
              <a:rect l="l" t="t" r="r" b="b"/>
              <a:pathLst>
                <a:path w="5798" h="7404" extrusionOk="0">
                  <a:moveTo>
                    <a:pt x="0" y="0"/>
                  </a:moveTo>
                  <a:lnTo>
                    <a:pt x="0" y="819"/>
                  </a:lnTo>
                  <a:lnTo>
                    <a:pt x="2111" y="819"/>
                  </a:lnTo>
                  <a:cubicBezTo>
                    <a:pt x="2332" y="819"/>
                    <a:pt x="2489" y="1040"/>
                    <a:pt x="2489" y="1260"/>
                  </a:cubicBezTo>
                  <a:cubicBezTo>
                    <a:pt x="2489" y="1513"/>
                    <a:pt x="2300" y="1702"/>
                    <a:pt x="2111" y="1702"/>
                  </a:cubicBezTo>
                  <a:lnTo>
                    <a:pt x="0" y="1702"/>
                  </a:lnTo>
                  <a:lnTo>
                    <a:pt x="0" y="2521"/>
                  </a:lnTo>
                  <a:lnTo>
                    <a:pt x="2111" y="2521"/>
                  </a:lnTo>
                  <a:cubicBezTo>
                    <a:pt x="2332" y="2521"/>
                    <a:pt x="2489" y="2710"/>
                    <a:pt x="2489" y="2930"/>
                  </a:cubicBezTo>
                  <a:cubicBezTo>
                    <a:pt x="2489" y="3151"/>
                    <a:pt x="2300" y="3340"/>
                    <a:pt x="2111" y="3340"/>
                  </a:cubicBezTo>
                  <a:lnTo>
                    <a:pt x="0" y="3340"/>
                  </a:lnTo>
                  <a:lnTo>
                    <a:pt x="0" y="4190"/>
                  </a:lnTo>
                  <a:lnTo>
                    <a:pt x="2111" y="4190"/>
                  </a:lnTo>
                  <a:cubicBezTo>
                    <a:pt x="2332" y="4190"/>
                    <a:pt x="2489" y="4379"/>
                    <a:pt x="2489" y="4600"/>
                  </a:cubicBezTo>
                  <a:cubicBezTo>
                    <a:pt x="2458" y="4726"/>
                    <a:pt x="2300" y="4915"/>
                    <a:pt x="2048" y="4915"/>
                  </a:cubicBezTo>
                  <a:lnTo>
                    <a:pt x="63" y="4915"/>
                  </a:lnTo>
                  <a:cubicBezTo>
                    <a:pt x="252" y="6427"/>
                    <a:pt x="1512" y="7404"/>
                    <a:pt x="2899" y="7404"/>
                  </a:cubicBezTo>
                  <a:cubicBezTo>
                    <a:pt x="4474" y="7404"/>
                    <a:pt x="5797" y="6112"/>
                    <a:pt x="5797" y="4537"/>
                  </a:cubicBezTo>
                  <a:lnTo>
                    <a:pt x="57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59" name="Google Shape;8059;p78"/>
          <p:cNvGrpSpPr/>
          <p:nvPr/>
        </p:nvGrpSpPr>
        <p:grpSpPr>
          <a:xfrm>
            <a:off x="2390044" y="4160051"/>
            <a:ext cx="400021" cy="492364"/>
            <a:chOff x="-39248625" y="3588600"/>
            <a:chExt cx="256775" cy="316050"/>
          </a:xfrm>
          <a:solidFill>
            <a:srgbClr val="893BC3"/>
          </a:solidFill>
        </p:grpSpPr>
        <p:sp>
          <p:nvSpPr>
            <p:cNvPr id="8060" name="Google Shape;8060;p78"/>
            <p:cNvSpPr/>
            <p:nvPr/>
          </p:nvSpPr>
          <p:spPr>
            <a:xfrm>
              <a:off x="-39248625" y="3588600"/>
              <a:ext cx="256775" cy="316050"/>
            </a:xfrm>
            <a:custGeom>
              <a:avLst/>
              <a:gdLst/>
              <a:ahLst/>
              <a:cxnLst/>
              <a:rect l="l" t="t" r="r" b="b"/>
              <a:pathLst>
                <a:path w="10271" h="12642" extrusionOk="0">
                  <a:moveTo>
                    <a:pt x="5364" y="0"/>
                  </a:moveTo>
                  <a:cubicBezTo>
                    <a:pt x="5041" y="0"/>
                    <a:pt x="4710" y="118"/>
                    <a:pt x="4443" y="355"/>
                  </a:cubicBezTo>
                  <a:lnTo>
                    <a:pt x="3277" y="1552"/>
                  </a:lnTo>
                  <a:cubicBezTo>
                    <a:pt x="2804" y="2025"/>
                    <a:pt x="2804" y="2812"/>
                    <a:pt x="3277" y="3316"/>
                  </a:cubicBezTo>
                  <a:lnTo>
                    <a:pt x="3938" y="3978"/>
                  </a:lnTo>
                  <a:lnTo>
                    <a:pt x="1702" y="6215"/>
                  </a:lnTo>
                  <a:cubicBezTo>
                    <a:pt x="1544" y="6152"/>
                    <a:pt x="1355" y="6057"/>
                    <a:pt x="1135" y="6057"/>
                  </a:cubicBezTo>
                  <a:cubicBezTo>
                    <a:pt x="1119" y="6056"/>
                    <a:pt x="1104" y="6056"/>
                    <a:pt x="1089" y="6056"/>
                  </a:cubicBezTo>
                  <a:cubicBezTo>
                    <a:pt x="538" y="6056"/>
                    <a:pt x="0" y="6611"/>
                    <a:pt x="0" y="7286"/>
                  </a:cubicBezTo>
                  <a:cubicBezTo>
                    <a:pt x="0" y="7947"/>
                    <a:pt x="567" y="8515"/>
                    <a:pt x="1229" y="8515"/>
                  </a:cubicBezTo>
                  <a:cubicBezTo>
                    <a:pt x="1418" y="8515"/>
                    <a:pt x="1576" y="8483"/>
                    <a:pt x="1733" y="8388"/>
                  </a:cubicBezTo>
                  <a:lnTo>
                    <a:pt x="3560" y="10216"/>
                  </a:lnTo>
                  <a:cubicBezTo>
                    <a:pt x="2993" y="10720"/>
                    <a:pt x="2615" y="11381"/>
                    <a:pt x="2521" y="12169"/>
                  </a:cubicBezTo>
                  <a:cubicBezTo>
                    <a:pt x="2489" y="12421"/>
                    <a:pt x="2678" y="12642"/>
                    <a:pt x="2930" y="12642"/>
                  </a:cubicBezTo>
                  <a:lnTo>
                    <a:pt x="8633" y="12642"/>
                  </a:lnTo>
                  <a:cubicBezTo>
                    <a:pt x="8853" y="12642"/>
                    <a:pt x="9074" y="12421"/>
                    <a:pt x="9011" y="12169"/>
                  </a:cubicBezTo>
                  <a:cubicBezTo>
                    <a:pt x="8790" y="10562"/>
                    <a:pt x="7404" y="9334"/>
                    <a:pt x="5766" y="9334"/>
                  </a:cubicBezTo>
                  <a:cubicBezTo>
                    <a:pt x="5199" y="9334"/>
                    <a:pt x="4695" y="9491"/>
                    <a:pt x="4222" y="9743"/>
                  </a:cubicBezTo>
                  <a:lnTo>
                    <a:pt x="2300" y="7853"/>
                  </a:lnTo>
                  <a:cubicBezTo>
                    <a:pt x="2363" y="7695"/>
                    <a:pt x="2395" y="7475"/>
                    <a:pt x="2395" y="7286"/>
                  </a:cubicBezTo>
                  <a:cubicBezTo>
                    <a:pt x="2395" y="7097"/>
                    <a:pt x="2363" y="6939"/>
                    <a:pt x="2300" y="6782"/>
                  </a:cubicBezTo>
                  <a:lnTo>
                    <a:pt x="4285" y="4797"/>
                  </a:lnTo>
                  <a:lnTo>
                    <a:pt x="4285" y="4797"/>
                  </a:lnTo>
                  <a:cubicBezTo>
                    <a:pt x="4253" y="5742"/>
                    <a:pt x="4537" y="6624"/>
                    <a:pt x="5073" y="7317"/>
                  </a:cubicBezTo>
                  <a:lnTo>
                    <a:pt x="10271" y="2119"/>
                  </a:lnTo>
                  <a:cubicBezTo>
                    <a:pt x="9636" y="1606"/>
                    <a:pt x="8888" y="1321"/>
                    <a:pt x="8026" y="1321"/>
                  </a:cubicBezTo>
                  <a:cubicBezTo>
                    <a:pt x="7776" y="1321"/>
                    <a:pt x="7516" y="1345"/>
                    <a:pt x="7246" y="1394"/>
                  </a:cubicBezTo>
                  <a:lnTo>
                    <a:pt x="6238" y="355"/>
                  </a:lnTo>
                  <a:cubicBezTo>
                    <a:pt x="6002" y="118"/>
                    <a:pt x="5687" y="0"/>
                    <a:pt x="5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1" name="Google Shape;8061;p78"/>
            <p:cNvSpPr/>
            <p:nvPr/>
          </p:nvSpPr>
          <p:spPr>
            <a:xfrm>
              <a:off x="-39076150" y="3684875"/>
              <a:ext cx="84300" cy="80300"/>
            </a:xfrm>
            <a:custGeom>
              <a:avLst/>
              <a:gdLst/>
              <a:ahLst/>
              <a:cxnLst/>
              <a:rect l="l" t="t" r="r" b="b"/>
              <a:pathLst>
                <a:path w="3372" h="3212" extrusionOk="0">
                  <a:moveTo>
                    <a:pt x="2868" y="1"/>
                  </a:moveTo>
                  <a:lnTo>
                    <a:pt x="1" y="2868"/>
                  </a:lnTo>
                  <a:cubicBezTo>
                    <a:pt x="353" y="3098"/>
                    <a:pt x="757" y="3212"/>
                    <a:pt x="1156" y="3212"/>
                  </a:cubicBezTo>
                  <a:cubicBezTo>
                    <a:pt x="1686" y="3212"/>
                    <a:pt x="2207" y="3011"/>
                    <a:pt x="2584" y="2616"/>
                  </a:cubicBezTo>
                  <a:cubicBezTo>
                    <a:pt x="3309" y="1891"/>
                    <a:pt x="3372" y="851"/>
                    <a:pt x="28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062" name="Google Shape;8062;p78"/>
          <p:cNvSpPr/>
          <p:nvPr/>
        </p:nvSpPr>
        <p:spPr>
          <a:xfrm>
            <a:off x="2351405" y="4767553"/>
            <a:ext cx="484731" cy="494545"/>
          </a:xfrm>
          <a:custGeom>
            <a:avLst/>
            <a:gdLst/>
            <a:ahLst/>
            <a:cxnLst/>
            <a:rect l="l" t="t" r="r" b="b"/>
            <a:pathLst>
              <a:path w="12446" h="12698" extrusionOk="0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063" name="Google Shape;8063;p78"/>
          <p:cNvSpPr/>
          <p:nvPr/>
        </p:nvSpPr>
        <p:spPr>
          <a:xfrm>
            <a:off x="5270801" y="3529470"/>
            <a:ext cx="493299" cy="491468"/>
          </a:xfrm>
          <a:custGeom>
            <a:avLst/>
            <a:gdLst/>
            <a:ahLst/>
            <a:cxnLst/>
            <a:rect l="l" t="t" r="r" b="b"/>
            <a:pathLst>
              <a:path w="12666" h="12619" extrusionOk="0">
                <a:moveTo>
                  <a:pt x="9294" y="1"/>
                </a:moveTo>
                <a:cubicBezTo>
                  <a:pt x="9192" y="1"/>
                  <a:pt x="9089" y="40"/>
                  <a:pt x="9011" y="119"/>
                </a:cubicBezTo>
                <a:lnTo>
                  <a:pt x="7593" y="1537"/>
                </a:lnTo>
                <a:lnTo>
                  <a:pt x="9011" y="2954"/>
                </a:lnTo>
                <a:cubicBezTo>
                  <a:pt x="9168" y="3112"/>
                  <a:pt x="9168" y="3395"/>
                  <a:pt x="9011" y="3553"/>
                </a:cubicBezTo>
                <a:cubicBezTo>
                  <a:pt x="8932" y="3632"/>
                  <a:pt x="8822" y="3671"/>
                  <a:pt x="8711" y="3671"/>
                </a:cubicBezTo>
                <a:cubicBezTo>
                  <a:pt x="8601" y="3671"/>
                  <a:pt x="8491" y="3632"/>
                  <a:pt x="8412" y="3553"/>
                </a:cubicBezTo>
                <a:lnTo>
                  <a:pt x="6994" y="2135"/>
                </a:lnTo>
                <a:lnTo>
                  <a:pt x="5923" y="3206"/>
                </a:lnTo>
                <a:lnTo>
                  <a:pt x="7341" y="4624"/>
                </a:lnTo>
                <a:cubicBezTo>
                  <a:pt x="7498" y="4782"/>
                  <a:pt x="7498" y="5034"/>
                  <a:pt x="7341" y="5191"/>
                </a:cubicBezTo>
                <a:cubicBezTo>
                  <a:pt x="7262" y="5270"/>
                  <a:pt x="7160" y="5309"/>
                  <a:pt x="7053" y="5309"/>
                </a:cubicBezTo>
                <a:cubicBezTo>
                  <a:pt x="6947" y="5309"/>
                  <a:pt x="6837" y="5270"/>
                  <a:pt x="6742" y="5191"/>
                </a:cubicBezTo>
                <a:lnTo>
                  <a:pt x="5356" y="3773"/>
                </a:lnTo>
                <a:lnTo>
                  <a:pt x="4285" y="4845"/>
                </a:lnTo>
                <a:lnTo>
                  <a:pt x="5703" y="6262"/>
                </a:lnTo>
                <a:cubicBezTo>
                  <a:pt x="5860" y="6420"/>
                  <a:pt x="5860" y="6703"/>
                  <a:pt x="5703" y="6861"/>
                </a:cubicBezTo>
                <a:cubicBezTo>
                  <a:pt x="5624" y="6940"/>
                  <a:pt x="5514" y="6979"/>
                  <a:pt x="5403" y="6979"/>
                </a:cubicBezTo>
                <a:cubicBezTo>
                  <a:pt x="5293" y="6979"/>
                  <a:pt x="5183" y="6940"/>
                  <a:pt x="5104" y="6861"/>
                </a:cubicBezTo>
                <a:lnTo>
                  <a:pt x="3686" y="5443"/>
                </a:lnTo>
                <a:lnTo>
                  <a:pt x="2615" y="6514"/>
                </a:lnTo>
                <a:lnTo>
                  <a:pt x="4096" y="7932"/>
                </a:lnTo>
                <a:cubicBezTo>
                  <a:pt x="4253" y="8090"/>
                  <a:pt x="4253" y="8373"/>
                  <a:pt x="4096" y="8499"/>
                </a:cubicBezTo>
                <a:cubicBezTo>
                  <a:pt x="4017" y="8578"/>
                  <a:pt x="3907" y="8617"/>
                  <a:pt x="3797" y="8617"/>
                </a:cubicBezTo>
                <a:cubicBezTo>
                  <a:pt x="3686" y="8617"/>
                  <a:pt x="3576" y="8578"/>
                  <a:pt x="3497" y="8499"/>
                </a:cubicBezTo>
                <a:lnTo>
                  <a:pt x="2048" y="7081"/>
                </a:lnTo>
                <a:lnTo>
                  <a:pt x="158" y="8972"/>
                </a:lnTo>
                <a:cubicBezTo>
                  <a:pt x="0" y="9129"/>
                  <a:pt x="0" y="9413"/>
                  <a:pt x="158" y="9570"/>
                </a:cubicBezTo>
                <a:lnTo>
                  <a:pt x="3056" y="12500"/>
                </a:lnTo>
                <a:cubicBezTo>
                  <a:pt x="3135" y="12579"/>
                  <a:pt x="3245" y="12618"/>
                  <a:pt x="3356" y="12618"/>
                </a:cubicBezTo>
                <a:cubicBezTo>
                  <a:pt x="3466" y="12618"/>
                  <a:pt x="3576" y="12579"/>
                  <a:pt x="3655" y="12500"/>
                </a:cubicBezTo>
                <a:lnTo>
                  <a:pt x="12508" y="3616"/>
                </a:lnTo>
                <a:cubicBezTo>
                  <a:pt x="12665" y="3458"/>
                  <a:pt x="12665" y="3206"/>
                  <a:pt x="12508" y="3049"/>
                </a:cubicBezTo>
                <a:lnTo>
                  <a:pt x="9578" y="119"/>
                </a:lnTo>
                <a:cubicBezTo>
                  <a:pt x="9499" y="40"/>
                  <a:pt x="9397" y="1"/>
                  <a:pt x="9294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064" name="Google Shape;8064;p78"/>
          <p:cNvGrpSpPr/>
          <p:nvPr/>
        </p:nvGrpSpPr>
        <p:grpSpPr>
          <a:xfrm>
            <a:off x="1657661" y="1744073"/>
            <a:ext cx="572672" cy="494505"/>
            <a:chOff x="-42651700" y="3217825"/>
            <a:chExt cx="367600" cy="317425"/>
          </a:xfrm>
          <a:solidFill>
            <a:srgbClr val="893BC3"/>
          </a:solidFill>
        </p:grpSpPr>
        <p:sp>
          <p:nvSpPr>
            <p:cNvPr id="8065" name="Google Shape;8065;p78"/>
            <p:cNvSpPr/>
            <p:nvPr/>
          </p:nvSpPr>
          <p:spPr>
            <a:xfrm>
              <a:off x="-42651700" y="3239075"/>
              <a:ext cx="367600" cy="296175"/>
            </a:xfrm>
            <a:custGeom>
              <a:avLst/>
              <a:gdLst/>
              <a:ahLst/>
              <a:cxnLst/>
              <a:rect l="l" t="t" r="r" b="b"/>
              <a:pathLst>
                <a:path w="14704" h="11847" extrusionOk="0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6" name="Google Shape;8066;p78"/>
            <p:cNvSpPr/>
            <p:nvPr/>
          </p:nvSpPr>
          <p:spPr>
            <a:xfrm>
              <a:off x="-42419600" y="3217825"/>
              <a:ext cx="106350" cy="106350"/>
            </a:xfrm>
            <a:custGeom>
              <a:avLst/>
              <a:gdLst/>
              <a:ahLst/>
              <a:cxnLst/>
              <a:rect l="l" t="t" r="r" b="b"/>
              <a:pathLst>
                <a:path w="4254" h="4254" extrusionOk="0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7" name="Google Shape;8067;p78"/>
            <p:cNvSpPr/>
            <p:nvPr/>
          </p:nvSpPr>
          <p:spPr>
            <a:xfrm>
              <a:off x="-42623600" y="3218600"/>
              <a:ext cx="106350" cy="106375"/>
            </a:xfrm>
            <a:custGeom>
              <a:avLst/>
              <a:gdLst/>
              <a:ahLst/>
              <a:cxnLst/>
              <a:rect l="l" t="t" r="r" b="b"/>
              <a:pathLst>
                <a:path w="4254" h="4255" extrusionOk="0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8" name="Google Shape;8068;p78"/>
            <p:cNvSpPr/>
            <p:nvPr/>
          </p:nvSpPr>
          <p:spPr>
            <a:xfrm>
              <a:off x="-42561375" y="3279250"/>
              <a:ext cx="185900" cy="186700"/>
            </a:xfrm>
            <a:custGeom>
              <a:avLst/>
              <a:gdLst/>
              <a:ahLst/>
              <a:cxnLst/>
              <a:rect l="l" t="t" r="r" b="b"/>
              <a:pathLst>
                <a:path w="7436" h="7468" extrusionOk="0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69" name="Google Shape;8069;p78"/>
          <p:cNvGrpSpPr/>
          <p:nvPr/>
        </p:nvGrpSpPr>
        <p:grpSpPr>
          <a:xfrm>
            <a:off x="1704904" y="2330272"/>
            <a:ext cx="478187" cy="484301"/>
            <a:chOff x="-42617300" y="3587775"/>
            <a:chExt cx="306950" cy="310875"/>
          </a:xfrm>
          <a:solidFill>
            <a:srgbClr val="893BC3"/>
          </a:solidFill>
        </p:grpSpPr>
        <p:sp>
          <p:nvSpPr>
            <p:cNvPr id="8070" name="Google Shape;8070;p78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1" name="Google Shape;8071;p78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072" name="Google Shape;8072;p78"/>
          <p:cNvSpPr/>
          <p:nvPr/>
        </p:nvSpPr>
        <p:spPr>
          <a:xfrm>
            <a:off x="1700176" y="2915663"/>
            <a:ext cx="495713" cy="493299"/>
          </a:xfrm>
          <a:custGeom>
            <a:avLst/>
            <a:gdLst/>
            <a:ahLst/>
            <a:cxnLst/>
            <a:rect l="l" t="t" r="r" b="b"/>
            <a:pathLst>
              <a:path w="12728" h="12666" extrusionOk="0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073" name="Google Shape;8073;p78"/>
          <p:cNvGrpSpPr/>
          <p:nvPr/>
        </p:nvGrpSpPr>
        <p:grpSpPr>
          <a:xfrm>
            <a:off x="4600675" y="1776594"/>
            <a:ext cx="502568" cy="493765"/>
            <a:chOff x="-40748275" y="3238700"/>
            <a:chExt cx="322600" cy="316950"/>
          </a:xfrm>
          <a:solidFill>
            <a:srgbClr val="893BC3"/>
          </a:solidFill>
        </p:grpSpPr>
        <p:sp>
          <p:nvSpPr>
            <p:cNvPr id="8074" name="Google Shape;8074;p78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5" name="Google Shape;8075;p78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6" name="Google Shape;8076;p78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7" name="Google Shape;8077;p78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8" name="Google Shape;8078;p78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9" name="Google Shape;8079;p78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80" name="Google Shape;8080;p78"/>
          <p:cNvGrpSpPr/>
          <p:nvPr/>
        </p:nvGrpSpPr>
        <p:grpSpPr>
          <a:xfrm>
            <a:off x="4604083" y="2400572"/>
            <a:ext cx="495752" cy="451587"/>
            <a:chOff x="-40745125" y="3632900"/>
            <a:chExt cx="318225" cy="289875"/>
          </a:xfrm>
          <a:solidFill>
            <a:srgbClr val="893BC3"/>
          </a:solidFill>
        </p:grpSpPr>
        <p:sp>
          <p:nvSpPr>
            <p:cNvPr id="8081" name="Google Shape;8081;p78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2" name="Google Shape;8082;p78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3" name="Google Shape;8083;p78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4" name="Google Shape;8084;p78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5" name="Google Shape;8085;p78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6" name="Google Shape;8086;p78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7" name="Google Shape;8087;p78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88" name="Google Shape;8088;p78"/>
          <p:cNvGrpSpPr/>
          <p:nvPr/>
        </p:nvGrpSpPr>
        <p:grpSpPr>
          <a:xfrm>
            <a:off x="4609612" y="2948852"/>
            <a:ext cx="484691" cy="493571"/>
            <a:chOff x="-40742750" y="3972175"/>
            <a:chExt cx="311125" cy="316825"/>
          </a:xfrm>
          <a:solidFill>
            <a:srgbClr val="893BC3"/>
          </a:solidFill>
        </p:grpSpPr>
        <p:sp>
          <p:nvSpPr>
            <p:cNvPr id="8089" name="Google Shape;8089;p78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0" name="Google Shape;8090;p78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91" name="Google Shape;8091;p78"/>
          <p:cNvGrpSpPr/>
          <p:nvPr/>
        </p:nvGrpSpPr>
        <p:grpSpPr>
          <a:xfrm>
            <a:off x="2986495" y="3549076"/>
            <a:ext cx="355856" cy="493299"/>
            <a:chOff x="-38860325" y="3221750"/>
            <a:chExt cx="228425" cy="316650"/>
          </a:xfrm>
          <a:solidFill>
            <a:srgbClr val="893BC3"/>
          </a:solidFill>
        </p:grpSpPr>
        <p:sp>
          <p:nvSpPr>
            <p:cNvPr id="8092" name="Google Shape;8092;p78"/>
            <p:cNvSpPr/>
            <p:nvPr/>
          </p:nvSpPr>
          <p:spPr>
            <a:xfrm>
              <a:off x="-38735875" y="3222550"/>
              <a:ext cx="103975" cy="123675"/>
            </a:xfrm>
            <a:custGeom>
              <a:avLst/>
              <a:gdLst/>
              <a:ahLst/>
              <a:cxnLst/>
              <a:rect l="l" t="t" r="r" b="b"/>
              <a:pathLst>
                <a:path w="4159" h="4947" extrusionOk="0">
                  <a:moveTo>
                    <a:pt x="0" y="0"/>
                  </a:moveTo>
                  <a:lnTo>
                    <a:pt x="0" y="2552"/>
                  </a:lnTo>
                  <a:cubicBezTo>
                    <a:pt x="473" y="2710"/>
                    <a:pt x="851" y="3182"/>
                    <a:pt x="851" y="3750"/>
                  </a:cubicBezTo>
                  <a:lnTo>
                    <a:pt x="851" y="4947"/>
                  </a:lnTo>
                  <a:lnTo>
                    <a:pt x="4159" y="4947"/>
                  </a:lnTo>
                  <a:lnTo>
                    <a:pt x="4159" y="3687"/>
                  </a:lnTo>
                  <a:cubicBezTo>
                    <a:pt x="4159" y="1639"/>
                    <a:pt x="2489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3" name="Google Shape;8093;p78"/>
            <p:cNvSpPr/>
            <p:nvPr/>
          </p:nvSpPr>
          <p:spPr>
            <a:xfrm>
              <a:off x="-38756375" y="3302875"/>
              <a:ext cx="22075" cy="63050"/>
            </a:xfrm>
            <a:custGeom>
              <a:avLst/>
              <a:gdLst/>
              <a:ahLst/>
              <a:cxnLst/>
              <a:rect l="l" t="t" r="r" b="b"/>
              <a:pathLst>
                <a:path w="883" h="2522" extrusionOk="0">
                  <a:moveTo>
                    <a:pt x="474" y="1"/>
                  </a:moveTo>
                  <a:cubicBezTo>
                    <a:pt x="253" y="1"/>
                    <a:pt x="95" y="222"/>
                    <a:pt x="95" y="442"/>
                  </a:cubicBezTo>
                  <a:lnTo>
                    <a:pt x="95" y="2112"/>
                  </a:lnTo>
                  <a:cubicBezTo>
                    <a:pt x="1" y="2332"/>
                    <a:pt x="190" y="2521"/>
                    <a:pt x="442" y="2521"/>
                  </a:cubicBezTo>
                  <a:cubicBezTo>
                    <a:pt x="663" y="2521"/>
                    <a:pt x="820" y="2332"/>
                    <a:pt x="883" y="2112"/>
                  </a:cubicBezTo>
                  <a:lnTo>
                    <a:pt x="883" y="442"/>
                  </a:lnTo>
                  <a:cubicBezTo>
                    <a:pt x="883" y="222"/>
                    <a:pt x="663" y="64"/>
                    <a:pt x="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4" name="Google Shape;8094;p78"/>
            <p:cNvSpPr/>
            <p:nvPr/>
          </p:nvSpPr>
          <p:spPr>
            <a:xfrm>
              <a:off x="-38859550" y="3221750"/>
              <a:ext cx="103200" cy="122900"/>
            </a:xfrm>
            <a:custGeom>
              <a:avLst/>
              <a:gdLst/>
              <a:ahLst/>
              <a:cxnLst/>
              <a:rect l="l" t="t" r="r" b="b"/>
              <a:pathLst>
                <a:path w="4128" h="4916" extrusionOk="0">
                  <a:moveTo>
                    <a:pt x="3687" y="1"/>
                  </a:moveTo>
                  <a:cubicBezTo>
                    <a:pt x="1671" y="1"/>
                    <a:pt x="1" y="1639"/>
                    <a:pt x="1" y="3687"/>
                  </a:cubicBezTo>
                  <a:lnTo>
                    <a:pt x="1" y="4916"/>
                  </a:lnTo>
                  <a:lnTo>
                    <a:pt x="3309" y="4916"/>
                  </a:lnTo>
                  <a:lnTo>
                    <a:pt x="3309" y="3687"/>
                  </a:lnTo>
                  <a:cubicBezTo>
                    <a:pt x="3309" y="3151"/>
                    <a:pt x="3655" y="2710"/>
                    <a:pt x="4128" y="2521"/>
                  </a:cubicBezTo>
                  <a:lnTo>
                    <a:pt x="41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5" name="Google Shape;8095;p78"/>
            <p:cNvSpPr/>
            <p:nvPr/>
          </p:nvSpPr>
          <p:spPr>
            <a:xfrm>
              <a:off x="-38860325" y="3367475"/>
              <a:ext cx="228425" cy="170925"/>
            </a:xfrm>
            <a:custGeom>
              <a:avLst/>
              <a:gdLst/>
              <a:ahLst/>
              <a:cxnLst/>
              <a:rect l="l" t="t" r="r" b="b"/>
              <a:pathLst>
                <a:path w="9137" h="6837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5199"/>
                    <a:pt x="1639" y="6837"/>
                    <a:pt x="3686" y="6837"/>
                  </a:cubicBezTo>
                  <a:lnTo>
                    <a:pt x="5356" y="6837"/>
                  </a:lnTo>
                  <a:cubicBezTo>
                    <a:pt x="7467" y="6837"/>
                    <a:pt x="9137" y="5199"/>
                    <a:pt x="9137" y="3151"/>
                  </a:cubicBezTo>
                  <a:lnTo>
                    <a:pt x="9137" y="0"/>
                  </a:lnTo>
                  <a:lnTo>
                    <a:pt x="5734" y="0"/>
                  </a:lnTo>
                  <a:cubicBezTo>
                    <a:pt x="5577" y="473"/>
                    <a:pt x="5104" y="819"/>
                    <a:pt x="4568" y="819"/>
                  </a:cubicBezTo>
                  <a:cubicBezTo>
                    <a:pt x="4001" y="819"/>
                    <a:pt x="3560" y="473"/>
                    <a:pt x="33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096" name="Google Shape;8096;p78"/>
          <p:cNvGrpSpPr/>
          <p:nvPr/>
        </p:nvGrpSpPr>
        <p:grpSpPr>
          <a:xfrm>
            <a:off x="2920905" y="4165153"/>
            <a:ext cx="506775" cy="489481"/>
            <a:chOff x="-38905225" y="3591875"/>
            <a:chExt cx="325300" cy="314200"/>
          </a:xfrm>
          <a:solidFill>
            <a:srgbClr val="893BC3"/>
          </a:solidFill>
        </p:grpSpPr>
        <p:sp>
          <p:nvSpPr>
            <p:cNvPr id="8097" name="Google Shape;8097;p78"/>
            <p:cNvSpPr/>
            <p:nvPr/>
          </p:nvSpPr>
          <p:spPr>
            <a:xfrm>
              <a:off x="-38716975" y="3591875"/>
              <a:ext cx="137050" cy="131625"/>
            </a:xfrm>
            <a:custGeom>
              <a:avLst/>
              <a:gdLst/>
              <a:ahLst/>
              <a:cxnLst/>
              <a:rect l="l" t="t" r="r" b="b"/>
              <a:pathLst>
                <a:path w="5482" h="5265" extrusionOk="0">
                  <a:moveTo>
                    <a:pt x="1543" y="1"/>
                  </a:moveTo>
                  <a:cubicBezTo>
                    <a:pt x="987" y="1"/>
                    <a:pt x="447" y="38"/>
                    <a:pt x="0" y="98"/>
                  </a:cubicBezTo>
                  <a:lnTo>
                    <a:pt x="5167" y="5265"/>
                  </a:lnTo>
                  <a:cubicBezTo>
                    <a:pt x="5482" y="3311"/>
                    <a:pt x="5198" y="1326"/>
                    <a:pt x="4568" y="696"/>
                  </a:cubicBezTo>
                  <a:cubicBezTo>
                    <a:pt x="4029" y="178"/>
                    <a:pt x="2751" y="1"/>
                    <a:pt x="15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8" name="Google Shape;8098;p78"/>
            <p:cNvSpPr/>
            <p:nvPr/>
          </p:nvSpPr>
          <p:spPr>
            <a:xfrm>
              <a:off x="-38905225" y="3774675"/>
              <a:ext cx="137075" cy="131400"/>
            </a:xfrm>
            <a:custGeom>
              <a:avLst/>
              <a:gdLst/>
              <a:ahLst/>
              <a:cxnLst/>
              <a:rect l="l" t="t" r="r" b="b"/>
              <a:pathLst>
                <a:path w="5483" h="5256" extrusionOk="0">
                  <a:moveTo>
                    <a:pt x="316" y="0"/>
                  </a:moveTo>
                  <a:lnTo>
                    <a:pt x="316" y="0"/>
                  </a:lnTo>
                  <a:cubicBezTo>
                    <a:pt x="0" y="1922"/>
                    <a:pt x="253" y="3907"/>
                    <a:pt x="914" y="4569"/>
                  </a:cubicBezTo>
                  <a:cubicBezTo>
                    <a:pt x="1376" y="5031"/>
                    <a:pt x="2601" y="5256"/>
                    <a:pt x="3967" y="5256"/>
                  </a:cubicBezTo>
                  <a:cubicBezTo>
                    <a:pt x="4464" y="5256"/>
                    <a:pt x="4979" y="5226"/>
                    <a:pt x="5482" y="5167"/>
                  </a:cubicBezTo>
                  <a:lnTo>
                    <a:pt x="3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9" name="Google Shape;8099;p78"/>
            <p:cNvSpPr/>
            <p:nvPr/>
          </p:nvSpPr>
          <p:spPr>
            <a:xfrm>
              <a:off x="-38891050" y="3599025"/>
              <a:ext cx="298525" cy="300900"/>
            </a:xfrm>
            <a:custGeom>
              <a:avLst/>
              <a:gdLst/>
              <a:ahLst/>
              <a:cxnLst/>
              <a:rect l="l" t="t" r="r" b="b"/>
              <a:pathLst>
                <a:path w="11941" h="12036" extrusionOk="0">
                  <a:moveTo>
                    <a:pt x="6349" y="2687"/>
                  </a:moveTo>
                  <a:cubicBezTo>
                    <a:pt x="6459" y="2687"/>
                    <a:pt x="6569" y="2726"/>
                    <a:pt x="6648" y="2805"/>
                  </a:cubicBezTo>
                  <a:lnTo>
                    <a:pt x="7593" y="3750"/>
                  </a:lnTo>
                  <a:lnTo>
                    <a:pt x="7719" y="3655"/>
                  </a:lnTo>
                  <a:cubicBezTo>
                    <a:pt x="7798" y="3577"/>
                    <a:pt x="7908" y="3537"/>
                    <a:pt x="8019" y="3537"/>
                  </a:cubicBezTo>
                  <a:cubicBezTo>
                    <a:pt x="8129" y="3537"/>
                    <a:pt x="8239" y="3577"/>
                    <a:pt x="8318" y="3655"/>
                  </a:cubicBezTo>
                  <a:cubicBezTo>
                    <a:pt x="8475" y="3813"/>
                    <a:pt x="8475" y="4065"/>
                    <a:pt x="8318" y="4222"/>
                  </a:cubicBezTo>
                  <a:lnTo>
                    <a:pt x="8192" y="4348"/>
                  </a:lnTo>
                  <a:lnTo>
                    <a:pt x="9137" y="5294"/>
                  </a:lnTo>
                  <a:cubicBezTo>
                    <a:pt x="9295" y="5451"/>
                    <a:pt x="9295" y="5735"/>
                    <a:pt x="9137" y="5892"/>
                  </a:cubicBezTo>
                  <a:cubicBezTo>
                    <a:pt x="9058" y="5971"/>
                    <a:pt x="8948" y="6010"/>
                    <a:pt x="8838" y="6010"/>
                  </a:cubicBezTo>
                  <a:cubicBezTo>
                    <a:pt x="8727" y="6010"/>
                    <a:pt x="8617" y="5971"/>
                    <a:pt x="8538" y="5892"/>
                  </a:cubicBezTo>
                  <a:lnTo>
                    <a:pt x="7593" y="4947"/>
                  </a:lnTo>
                  <a:lnTo>
                    <a:pt x="6522" y="6018"/>
                  </a:lnTo>
                  <a:lnTo>
                    <a:pt x="7467" y="6963"/>
                  </a:lnTo>
                  <a:cubicBezTo>
                    <a:pt x="7625" y="7089"/>
                    <a:pt x="7625" y="7373"/>
                    <a:pt x="7467" y="7530"/>
                  </a:cubicBezTo>
                  <a:cubicBezTo>
                    <a:pt x="7388" y="7609"/>
                    <a:pt x="7286" y="7649"/>
                    <a:pt x="7184" y="7649"/>
                  </a:cubicBezTo>
                  <a:cubicBezTo>
                    <a:pt x="7081" y="7649"/>
                    <a:pt x="6979" y="7609"/>
                    <a:pt x="6900" y="7530"/>
                  </a:cubicBezTo>
                  <a:lnTo>
                    <a:pt x="5955" y="6585"/>
                  </a:lnTo>
                  <a:lnTo>
                    <a:pt x="4884" y="7656"/>
                  </a:lnTo>
                  <a:lnTo>
                    <a:pt x="5829" y="8602"/>
                  </a:lnTo>
                  <a:cubicBezTo>
                    <a:pt x="5987" y="8759"/>
                    <a:pt x="5987" y="9043"/>
                    <a:pt x="5829" y="9200"/>
                  </a:cubicBezTo>
                  <a:cubicBezTo>
                    <a:pt x="5750" y="9279"/>
                    <a:pt x="5640" y="9318"/>
                    <a:pt x="5530" y="9318"/>
                  </a:cubicBezTo>
                  <a:cubicBezTo>
                    <a:pt x="5419" y="9318"/>
                    <a:pt x="5309" y="9279"/>
                    <a:pt x="5230" y="9200"/>
                  </a:cubicBezTo>
                  <a:lnTo>
                    <a:pt x="4285" y="8255"/>
                  </a:lnTo>
                  <a:lnTo>
                    <a:pt x="4159" y="8381"/>
                  </a:lnTo>
                  <a:cubicBezTo>
                    <a:pt x="4080" y="8460"/>
                    <a:pt x="3978" y="8499"/>
                    <a:pt x="3876" y="8499"/>
                  </a:cubicBezTo>
                  <a:cubicBezTo>
                    <a:pt x="3773" y="8499"/>
                    <a:pt x="3671" y="8460"/>
                    <a:pt x="3592" y="8381"/>
                  </a:cubicBezTo>
                  <a:cubicBezTo>
                    <a:pt x="3435" y="8224"/>
                    <a:pt x="3435" y="7940"/>
                    <a:pt x="3592" y="7782"/>
                  </a:cubicBezTo>
                  <a:lnTo>
                    <a:pt x="3687" y="7656"/>
                  </a:lnTo>
                  <a:lnTo>
                    <a:pt x="2742" y="6711"/>
                  </a:lnTo>
                  <a:cubicBezTo>
                    <a:pt x="2584" y="6554"/>
                    <a:pt x="2584" y="6270"/>
                    <a:pt x="2742" y="6113"/>
                  </a:cubicBezTo>
                  <a:cubicBezTo>
                    <a:pt x="2820" y="6034"/>
                    <a:pt x="2931" y="5995"/>
                    <a:pt x="3041" y="5995"/>
                  </a:cubicBezTo>
                  <a:cubicBezTo>
                    <a:pt x="3151" y="5995"/>
                    <a:pt x="3261" y="6034"/>
                    <a:pt x="3340" y="6113"/>
                  </a:cubicBezTo>
                  <a:lnTo>
                    <a:pt x="4285" y="7058"/>
                  </a:lnTo>
                  <a:lnTo>
                    <a:pt x="5356" y="6018"/>
                  </a:lnTo>
                  <a:lnTo>
                    <a:pt x="4411" y="5073"/>
                  </a:lnTo>
                  <a:cubicBezTo>
                    <a:pt x="4254" y="4916"/>
                    <a:pt x="4254" y="4632"/>
                    <a:pt x="4411" y="4474"/>
                  </a:cubicBezTo>
                  <a:cubicBezTo>
                    <a:pt x="4490" y="4396"/>
                    <a:pt x="4600" y="4356"/>
                    <a:pt x="4711" y="4356"/>
                  </a:cubicBezTo>
                  <a:cubicBezTo>
                    <a:pt x="4821" y="4356"/>
                    <a:pt x="4931" y="4396"/>
                    <a:pt x="5010" y="4474"/>
                  </a:cubicBezTo>
                  <a:lnTo>
                    <a:pt x="5955" y="5420"/>
                  </a:lnTo>
                  <a:lnTo>
                    <a:pt x="6995" y="4348"/>
                  </a:lnTo>
                  <a:lnTo>
                    <a:pt x="6050" y="3403"/>
                  </a:lnTo>
                  <a:cubicBezTo>
                    <a:pt x="5892" y="3246"/>
                    <a:pt x="5892" y="2962"/>
                    <a:pt x="6050" y="2805"/>
                  </a:cubicBezTo>
                  <a:cubicBezTo>
                    <a:pt x="6128" y="2726"/>
                    <a:pt x="6239" y="2687"/>
                    <a:pt x="6349" y="2687"/>
                  </a:cubicBezTo>
                  <a:close/>
                  <a:moveTo>
                    <a:pt x="5987" y="1"/>
                  </a:moveTo>
                  <a:cubicBezTo>
                    <a:pt x="2805" y="757"/>
                    <a:pt x="788" y="3025"/>
                    <a:pt x="1" y="6081"/>
                  </a:cubicBezTo>
                  <a:lnTo>
                    <a:pt x="5955" y="12036"/>
                  </a:lnTo>
                  <a:cubicBezTo>
                    <a:pt x="9106" y="11248"/>
                    <a:pt x="11153" y="9043"/>
                    <a:pt x="11941" y="5955"/>
                  </a:cubicBezTo>
                  <a:lnTo>
                    <a:pt x="59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00" name="Google Shape;8100;p78"/>
          <p:cNvSpPr/>
          <p:nvPr/>
        </p:nvSpPr>
        <p:spPr>
          <a:xfrm>
            <a:off x="2931321" y="4844857"/>
            <a:ext cx="493299" cy="417236"/>
          </a:xfrm>
          <a:custGeom>
            <a:avLst/>
            <a:gdLst/>
            <a:ahLst/>
            <a:cxnLst/>
            <a:rect l="l" t="t" r="r" b="b"/>
            <a:pathLst>
              <a:path w="12666" h="10713" extrusionOk="0">
                <a:moveTo>
                  <a:pt x="1765" y="3309"/>
                </a:moveTo>
                <a:lnTo>
                  <a:pt x="1765" y="7058"/>
                </a:lnTo>
                <a:cubicBezTo>
                  <a:pt x="1765" y="7278"/>
                  <a:pt x="1954" y="7436"/>
                  <a:pt x="2206" y="7436"/>
                </a:cubicBezTo>
                <a:lnTo>
                  <a:pt x="2615" y="7436"/>
                </a:lnTo>
                <a:lnTo>
                  <a:pt x="2615" y="9925"/>
                </a:lnTo>
                <a:lnTo>
                  <a:pt x="788" y="9925"/>
                </a:lnTo>
                <a:lnTo>
                  <a:pt x="788" y="3309"/>
                </a:lnTo>
                <a:close/>
                <a:moveTo>
                  <a:pt x="5073" y="3309"/>
                </a:moveTo>
                <a:lnTo>
                  <a:pt x="5073" y="7058"/>
                </a:lnTo>
                <a:cubicBezTo>
                  <a:pt x="5073" y="7278"/>
                  <a:pt x="5262" y="7436"/>
                  <a:pt x="5514" y="7436"/>
                </a:cubicBezTo>
                <a:lnTo>
                  <a:pt x="5892" y="7436"/>
                </a:lnTo>
                <a:lnTo>
                  <a:pt x="5892" y="9925"/>
                </a:lnTo>
                <a:lnTo>
                  <a:pt x="3403" y="9925"/>
                </a:lnTo>
                <a:lnTo>
                  <a:pt x="3403" y="7436"/>
                </a:lnTo>
                <a:lnTo>
                  <a:pt x="3813" y="7436"/>
                </a:lnTo>
                <a:cubicBezTo>
                  <a:pt x="4033" y="7436"/>
                  <a:pt x="4254" y="7247"/>
                  <a:pt x="4254" y="7058"/>
                </a:cubicBezTo>
                <a:lnTo>
                  <a:pt x="4254" y="3309"/>
                </a:lnTo>
                <a:close/>
                <a:moveTo>
                  <a:pt x="8412" y="3309"/>
                </a:moveTo>
                <a:lnTo>
                  <a:pt x="8412" y="7058"/>
                </a:lnTo>
                <a:cubicBezTo>
                  <a:pt x="8412" y="7278"/>
                  <a:pt x="8601" y="7436"/>
                  <a:pt x="8853" y="7436"/>
                </a:cubicBezTo>
                <a:lnTo>
                  <a:pt x="9294" y="7436"/>
                </a:lnTo>
                <a:lnTo>
                  <a:pt x="9294" y="9925"/>
                </a:lnTo>
                <a:lnTo>
                  <a:pt x="6711" y="9925"/>
                </a:lnTo>
                <a:lnTo>
                  <a:pt x="6711" y="7436"/>
                </a:lnTo>
                <a:lnTo>
                  <a:pt x="7152" y="7436"/>
                </a:lnTo>
                <a:cubicBezTo>
                  <a:pt x="7404" y="7436"/>
                  <a:pt x="7593" y="7247"/>
                  <a:pt x="7593" y="7058"/>
                </a:cubicBezTo>
                <a:lnTo>
                  <a:pt x="7593" y="3309"/>
                </a:lnTo>
                <a:close/>
                <a:moveTo>
                  <a:pt x="11815" y="3309"/>
                </a:moveTo>
                <a:lnTo>
                  <a:pt x="11815" y="9925"/>
                </a:lnTo>
                <a:lnTo>
                  <a:pt x="9988" y="9925"/>
                </a:lnTo>
                <a:lnTo>
                  <a:pt x="9988" y="7436"/>
                </a:lnTo>
                <a:lnTo>
                  <a:pt x="10429" y="7436"/>
                </a:lnTo>
                <a:cubicBezTo>
                  <a:pt x="10649" y="7436"/>
                  <a:pt x="10870" y="7247"/>
                  <a:pt x="10870" y="7058"/>
                </a:cubicBezTo>
                <a:lnTo>
                  <a:pt x="10870" y="3309"/>
                </a:lnTo>
                <a:close/>
                <a:moveTo>
                  <a:pt x="379" y="1"/>
                </a:moveTo>
                <a:cubicBezTo>
                  <a:pt x="158" y="1"/>
                  <a:pt x="1" y="190"/>
                  <a:pt x="1" y="379"/>
                </a:cubicBezTo>
                <a:lnTo>
                  <a:pt x="1" y="10334"/>
                </a:lnTo>
                <a:cubicBezTo>
                  <a:pt x="1" y="10555"/>
                  <a:pt x="190" y="10712"/>
                  <a:pt x="379" y="10712"/>
                </a:cubicBezTo>
                <a:lnTo>
                  <a:pt x="12224" y="10712"/>
                </a:lnTo>
                <a:cubicBezTo>
                  <a:pt x="12476" y="10712"/>
                  <a:pt x="12665" y="10523"/>
                  <a:pt x="12665" y="10334"/>
                </a:cubicBezTo>
                <a:lnTo>
                  <a:pt x="12665" y="379"/>
                </a:lnTo>
                <a:cubicBezTo>
                  <a:pt x="12634" y="190"/>
                  <a:pt x="12445" y="1"/>
                  <a:pt x="12224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101" name="Google Shape;8101;p78"/>
          <p:cNvGrpSpPr/>
          <p:nvPr/>
        </p:nvGrpSpPr>
        <p:grpSpPr>
          <a:xfrm>
            <a:off x="5329904" y="4145259"/>
            <a:ext cx="387753" cy="492987"/>
            <a:chOff x="-37370925" y="3579105"/>
            <a:chExt cx="248900" cy="316450"/>
          </a:xfrm>
          <a:solidFill>
            <a:srgbClr val="893BC3"/>
          </a:solidFill>
        </p:grpSpPr>
        <p:sp>
          <p:nvSpPr>
            <p:cNvPr id="8102" name="Google Shape;8102;p78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3" name="Google Shape;8103;p78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04" name="Google Shape;8104;p78"/>
          <p:cNvSpPr/>
          <p:nvPr/>
        </p:nvSpPr>
        <p:spPr>
          <a:xfrm>
            <a:off x="2263309" y="1744990"/>
            <a:ext cx="485937" cy="492559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05" name="Google Shape;8105;p78"/>
          <p:cNvSpPr/>
          <p:nvPr/>
        </p:nvSpPr>
        <p:spPr>
          <a:xfrm>
            <a:off x="2296432" y="2325392"/>
            <a:ext cx="419689" cy="495752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106" name="Google Shape;8106;p78"/>
          <p:cNvGrpSpPr/>
          <p:nvPr/>
        </p:nvGrpSpPr>
        <p:grpSpPr>
          <a:xfrm>
            <a:off x="2254404" y="2916020"/>
            <a:ext cx="495752" cy="493299"/>
            <a:chOff x="-42259725" y="3951100"/>
            <a:chExt cx="318225" cy="316650"/>
          </a:xfrm>
          <a:solidFill>
            <a:srgbClr val="893BC3"/>
          </a:solidFill>
        </p:grpSpPr>
        <p:sp>
          <p:nvSpPr>
            <p:cNvPr id="8107" name="Google Shape;8107;p78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8" name="Google Shape;8108;p78"/>
            <p:cNvSpPr/>
            <p:nvPr/>
          </p:nvSpPr>
          <p:spPr>
            <a:xfrm>
              <a:off x="-42259725" y="4096800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09" name="Google Shape;8109;p78"/>
          <p:cNvGrpSpPr/>
          <p:nvPr/>
        </p:nvGrpSpPr>
        <p:grpSpPr>
          <a:xfrm>
            <a:off x="5185553" y="1821382"/>
            <a:ext cx="494505" cy="450340"/>
            <a:chOff x="-40378075" y="3267450"/>
            <a:chExt cx="317425" cy="289075"/>
          </a:xfrm>
          <a:solidFill>
            <a:srgbClr val="893BC3"/>
          </a:solidFill>
        </p:grpSpPr>
        <p:sp>
          <p:nvSpPr>
            <p:cNvPr id="8110" name="Google Shape;8110;p78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1" name="Google Shape;8111;p78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2" name="Google Shape;8112;p78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3" name="Google Shape;8113;p78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14" name="Google Shape;8114;p78"/>
          <p:cNvGrpSpPr/>
          <p:nvPr/>
        </p:nvGrpSpPr>
        <p:grpSpPr>
          <a:xfrm>
            <a:off x="5190440" y="2356405"/>
            <a:ext cx="484731" cy="493299"/>
            <a:chOff x="-40372575" y="3604550"/>
            <a:chExt cx="311150" cy="316650"/>
          </a:xfrm>
          <a:solidFill>
            <a:srgbClr val="893BC3"/>
          </a:solidFill>
        </p:grpSpPr>
        <p:sp>
          <p:nvSpPr>
            <p:cNvPr id="8115" name="Google Shape;8115;p78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6" name="Google Shape;8116;p78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7" name="Google Shape;8117;p78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18" name="Google Shape;8118;p78"/>
          <p:cNvSpPr/>
          <p:nvPr/>
        </p:nvSpPr>
        <p:spPr>
          <a:xfrm>
            <a:off x="5194883" y="2947442"/>
            <a:ext cx="483484" cy="495869"/>
          </a:xfrm>
          <a:custGeom>
            <a:avLst/>
            <a:gdLst/>
            <a:ahLst/>
            <a:cxnLst/>
            <a:rect l="l" t="t" r="r" b="b"/>
            <a:pathLst>
              <a:path w="12414" h="12732" extrusionOk="0">
                <a:moveTo>
                  <a:pt x="11965" y="0"/>
                </a:moveTo>
                <a:cubicBezTo>
                  <a:pt x="11946" y="0"/>
                  <a:pt x="11928" y="1"/>
                  <a:pt x="11910" y="4"/>
                </a:cubicBezTo>
                <a:lnTo>
                  <a:pt x="4474" y="1642"/>
                </a:lnTo>
                <a:cubicBezTo>
                  <a:pt x="4254" y="1705"/>
                  <a:pt x="4128" y="1862"/>
                  <a:pt x="4128" y="2051"/>
                </a:cubicBezTo>
                <a:lnTo>
                  <a:pt x="4128" y="9108"/>
                </a:lnTo>
                <a:cubicBezTo>
                  <a:pt x="3718" y="8793"/>
                  <a:pt x="3120" y="8541"/>
                  <a:pt x="2490" y="8541"/>
                </a:cubicBezTo>
                <a:cubicBezTo>
                  <a:pt x="1103" y="8541"/>
                  <a:pt x="1" y="9486"/>
                  <a:pt x="1" y="10652"/>
                </a:cubicBezTo>
                <a:cubicBezTo>
                  <a:pt x="1" y="11786"/>
                  <a:pt x="1103" y="12731"/>
                  <a:pt x="2490" y="12731"/>
                </a:cubicBezTo>
                <a:cubicBezTo>
                  <a:pt x="3876" y="12731"/>
                  <a:pt x="4979" y="11786"/>
                  <a:pt x="4979" y="10652"/>
                </a:cubicBezTo>
                <a:lnTo>
                  <a:pt x="4979" y="4887"/>
                </a:lnTo>
                <a:lnTo>
                  <a:pt x="11595" y="3438"/>
                </a:lnTo>
                <a:lnTo>
                  <a:pt x="11595" y="7502"/>
                </a:lnTo>
                <a:cubicBezTo>
                  <a:pt x="11154" y="7187"/>
                  <a:pt x="10555" y="6935"/>
                  <a:pt x="9925" y="6935"/>
                </a:cubicBezTo>
                <a:cubicBezTo>
                  <a:pt x="8570" y="6935"/>
                  <a:pt x="7467" y="7880"/>
                  <a:pt x="7467" y="9014"/>
                </a:cubicBezTo>
                <a:cubicBezTo>
                  <a:pt x="7467" y="10180"/>
                  <a:pt x="8570" y="11125"/>
                  <a:pt x="9925" y="11125"/>
                </a:cubicBezTo>
                <a:cubicBezTo>
                  <a:pt x="11311" y="11125"/>
                  <a:pt x="12414" y="10180"/>
                  <a:pt x="12414" y="9014"/>
                </a:cubicBezTo>
                <a:lnTo>
                  <a:pt x="12414" y="445"/>
                </a:lnTo>
                <a:cubicBezTo>
                  <a:pt x="12414" y="182"/>
                  <a:pt x="12197" y="0"/>
                  <a:pt x="11965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119" name="Google Shape;8119;p78"/>
          <p:cNvGrpSpPr/>
          <p:nvPr/>
        </p:nvGrpSpPr>
        <p:grpSpPr>
          <a:xfrm>
            <a:off x="3489040" y="3546623"/>
            <a:ext cx="532051" cy="496220"/>
            <a:chOff x="-38542250" y="3220175"/>
            <a:chExt cx="341525" cy="318525"/>
          </a:xfrm>
          <a:solidFill>
            <a:srgbClr val="893BC3"/>
          </a:solidFill>
        </p:grpSpPr>
        <p:sp>
          <p:nvSpPr>
            <p:cNvPr id="8120" name="Google Shape;8120;p78"/>
            <p:cNvSpPr/>
            <p:nvPr/>
          </p:nvSpPr>
          <p:spPr>
            <a:xfrm>
              <a:off x="-38542250" y="3440725"/>
              <a:ext cx="101750" cy="97975"/>
            </a:xfrm>
            <a:custGeom>
              <a:avLst/>
              <a:gdLst/>
              <a:ahLst/>
              <a:cxnLst/>
              <a:rect l="l" t="t" r="r" b="b"/>
              <a:pathLst>
                <a:path w="4070" h="3919" extrusionOk="0">
                  <a:moveTo>
                    <a:pt x="1455" y="0"/>
                  </a:moveTo>
                  <a:lnTo>
                    <a:pt x="1013" y="2489"/>
                  </a:lnTo>
                  <a:lnTo>
                    <a:pt x="289" y="3214"/>
                  </a:lnTo>
                  <a:cubicBezTo>
                    <a:pt x="1" y="3502"/>
                    <a:pt x="280" y="3919"/>
                    <a:pt x="597" y="3919"/>
                  </a:cubicBezTo>
                  <a:cubicBezTo>
                    <a:pt x="695" y="3919"/>
                    <a:pt x="798" y="3878"/>
                    <a:pt x="887" y="3781"/>
                  </a:cubicBezTo>
                  <a:lnTo>
                    <a:pt x="1612" y="3088"/>
                  </a:lnTo>
                  <a:lnTo>
                    <a:pt x="4069" y="2647"/>
                  </a:lnTo>
                  <a:lnTo>
                    <a:pt x="14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1" name="Google Shape;8121;p78"/>
            <p:cNvSpPr/>
            <p:nvPr/>
          </p:nvSpPr>
          <p:spPr>
            <a:xfrm>
              <a:off x="-38494875" y="3354075"/>
              <a:ext cx="141800" cy="141025"/>
            </a:xfrm>
            <a:custGeom>
              <a:avLst/>
              <a:gdLst/>
              <a:ahLst/>
              <a:cxnLst/>
              <a:rect l="l" t="t" r="r" b="b"/>
              <a:pathLst>
                <a:path w="5672" h="5641" extrusionOk="0">
                  <a:moveTo>
                    <a:pt x="2742" y="1"/>
                  </a:moveTo>
                  <a:lnTo>
                    <a:pt x="1" y="2710"/>
                  </a:lnTo>
                  <a:lnTo>
                    <a:pt x="2931" y="5640"/>
                  </a:lnTo>
                  <a:lnTo>
                    <a:pt x="5671" y="2899"/>
                  </a:lnTo>
                  <a:lnTo>
                    <a:pt x="27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2" name="Google Shape;8122;p78"/>
            <p:cNvSpPr/>
            <p:nvPr/>
          </p:nvSpPr>
          <p:spPr>
            <a:xfrm>
              <a:off x="-38432050" y="3220175"/>
              <a:ext cx="231325" cy="192225"/>
            </a:xfrm>
            <a:custGeom>
              <a:avLst/>
              <a:gdLst/>
              <a:ahLst/>
              <a:cxnLst/>
              <a:rect l="l" t="t" r="r" b="b"/>
              <a:pathLst>
                <a:path w="9253" h="7689" extrusionOk="0">
                  <a:moveTo>
                    <a:pt x="3442" y="1"/>
                  </a:moveTo>
                  <a:cubicBezTo>
                    <a:pt x="3127" y="1"/>
                    <a:pt x="2812" y="127"/>
                    <a:pt x="2591" y="379"/>
                  </a:cubicBezTo>
                  <a:lnTo>
                    <a:pt x="292" y="2647"/>
                  </a:lnTo>
                  <a:cubicBezTo>
                    <a:pt x="1" y="2962"/>
                    <a:pt x="287" y="3370"/>
                    <a:pt x="607" y="3370"/>
                  </a:cubicBezTo>
                  <a:cubicBezTo>
                    <a:pt x="704" y="3370"/>
                    <a:pt x="803" y="3333"/>
                    <a:pt x="890" y="3246"/>
                  </a:cubicBezTo>
                  <a:lnTo>
                    <a:pt x="3190" y="946"/>
                  </a:lnTo>
                  <a:cubicBezTo>
                    <a:pt x="3269" y="867"/>
                    <a:pt x="3371" y="828"/>
                    <a:pt x="3474" y="828"/>
                  </a:cubicBezTo>
                  <a:cubicBezTo>
                    <a:pt x="3576" y="828"/>
                    <a:pt x="3678" y="867"/>
                    <a:pt x="3757" y="946"/>
                  </a:cubicBezTo>
                  <a:lnTo>
                    <a:pt x="4198" y="1387"/>
                  </a:lnTo>
                  <a:lnTo>
                    <a:pt x="827" y="4758"/>
                  </a:lnTo>
                  <a:lnTo>
                    <a:pt x="3726" y="7688"/>
                  </a:lnTo>
                  <a:lnTo>
                    <a:pt x="7821" y="3593"/>
                  </a:lnTo>
                  <a:cubicBezTo>
                    <a:pt x="9253" y="2161"/>
                    <a:pt x="8028" y="43"/>
                    <a:pt x="6392" y="43"/>
                  </a:cubicBezTo>
                  <a:cubicBezTo>
                    <a:pt x="5868" y="43"/>
                    <a:pt x="5301" y="261"/>
                    <a:pt x="4765" y="789"/>
                  </a:cubicBezTo>
                  <a:cubicBezTo>
                    <a:pt x="4324" y="379"/>
                    <a:pt x="4041" y="1"/>
                    <a:pt x="3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23" name="Google Shape;8123;p78"/>
          <p:cNvGrpSpPr/>
          <p:nvPr/>
        </p:nvGrpSpPr>
        <p:grpSpPr>
          <a:xfrm>
            <a:off x="3518283" y="4159116"/>
            <a:ext cx="493299" cy="492091"/>
            <a:chOff x="-38537400" y="3588000"/>
            <a:chExt cx="316650" cy="315875"/>
          </a:xfrm>
          <a:solidFill>
            <a:srgbClr val="893BC3"/>
          </a:solidFill>
        </p:grpSpPr>
        <p:sp>
          <p:nvSpPr>
            <p:cNvPr id="8124" name="Google Shape;8124;p78"/>
            <p:cNvSpPr/>
            <p:nvPr/>
          </p:nvSpPr>
          <p:spPr>
            <a:xfrm>
              <a:off x="-38327900" y="3719550"/>
              <a:ext cx="20500" cy="41750"/>
            </a:xfrm>
            <a:custGeom>
              <a:avLst/>
              <a:gdLst/>
              <a:ahLst/>
              <a:cxnLst/>
              <a:rect l="l" t="t" r="r" b="b"/>
              <a:pathLst>
                <a:path w="820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190" y="1607"/>
                    <a:pt x="442" y="1670"/>
                  </a:cubicBezTo>
                  <a:cubicBezTo>
                    <a:pt x="631" y="1607"/>
                    <a:pt x="820" y="1449"/>
                    <a:pt x="820" y="1229"/>
                  </a:cubicBezTo>
                  <a:lnTo>
                    <a:pt x="8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5" name="Google Shape;8125;p78"/>
            <p:cNvSpPr/>
            <p:nvPr/>
          </p:nvSpPr>
          <p:spPr>
            <a:xfrm>
              <a:off x="-38452350" y="3719550"/>
              <a:ext cx="21300" cy="41750"/>
            </a:xfrm>
            <a:custGeom>
              <a:avLst/>
              <a:gdLst/>
              <a:ahLst/>
              <a:cxnLst/>
              <a:rect l="l" t="t" r="r" b="b"/>
              <a:pathLst>
                <a:path w="852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221" y="1607"/>
                    <a:pt x="410" y="1670"/>
                  </a:cubicBezTo>
                  <a:cubicBezTo>
                    <a:pt x="631" y="1607"/>
                    <a:pt x="851" y="1449"/>
                    <a:pt x="851" y="1229"/>
                  </a:cubicBezTo>
                  <a:lnTo>
                    <a:pt x="8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6" name="Google Shape;8126;p78"/>
            <p:cNvSpPr/>
            <p:nvPr/>
          </p:nvSpPr>
          <p:spPr>
            <a:xfrm>
              <a:off x="-38516925" y="3759700"/>
              <a:ext cx="275700" cy="144175"/>
            </a:xfrm>
            <a:custGeom>
              <a:avLst/>
              <a:gdLst/>
              <a:ahLst/>
              <a:cxnLst/>
              <a:rect l="l" t="t" r="r" b="b"/>
              <a:pathLst>
                <a:path w="11028" h="5767" extrusionOk="0">
                  <a:moveTo>
                    <a:pt x="7152" y="1671"/>
                  </a:moveTo>
                  <a:cubicBezTo>
                    <a:pt x="7404" y="1671"/>
                    <a:pt x="7593" y="1860"/>
                    <a:pt x="7593" y="2112"/>
                  </a:cubicBezTo>
                  <a:lnTo>
                    <a:pt x="7593" y="3750"/>
                  </a:lnTo>
                  <a:cubicBezTo>
                    <a:pt x="7593" y="4002"/>
                    <a:pt x="7404" y="4159"/>
                    <a:pt x="7152" y="4159"/>
                  </a:cubicBezTo>
                  <a:lnTo>
                    <a:pt x="3844" y="4159"/>
                  </a:lnTo>
                  <a:cubicBezTo>
                    <a:pt x="3624" y="4159"/>
                    <a:pt x="3434" y="3939"/>
                    <a:pt x="3434" y="3750"/>
                  </a:cubicBezTo>
                  <a:lnTo>
                    <a:pt x="3434" y="2112"/>
                  </a:lnTo>
                  <a:cubicBezTo>
                    <a:pt x="3434" y="1860"/>
                    <a:pt x="3624" y="1671"/>
                    <a:pt x="3844" y="1671"/>
                  </a:cubicBezTo>
                  <a:close/>
                  <a:moveTo>
                    <a:pt x="0" y="1"/>
                  </a:moveTo>
                  <a:lnTo>
                    <a:pt x="0" y="4537"/>
                  </a:lnTo>
                  <a:cubicBezTo>
                    <a:pt x="0" y="5199"/>
                    <a:pt x="568" y="5766"/>
                    <a:pt x="1261" y="5766"/>
                  </a:cubicBezTo>
                  <a:lnTo>
                    <a:pt x="9798" y="5766"/>
                  </a:lnTo>
                  <a:cubicBezTo>
                    <a:pt x="10460" y="5766"/>
                    <a:pt x="11027" y="5199"/>
                    <a:pt x="11027" y="4537"/>
                  </a:cubicBezTo>
                  <a:lnTo>
                    <a:pt x="11027" y="1"/>
                  </a:lnTo>
                  <a:lnTo>
                    <a:pt x="9168" y="1"/>
                  </a:lnTo>
                  <a:cubicBezTo>
                    <a:pt x="9011" y="473"/>
                    <a:pt x="8538" y="851"/>
                    <a:pt x="8003" y="851"/>
                  </a:cubicBezTo>
                  <a:cubicBezTo>
                    <a:pt x="7436" y="851"/>
                    <a:pt x="6995" y="473"/>
                    <a:pt x="6806" y="1"/>
                  </a:cubicBezTo>
                  <a:lnTo>
                    <a:pt x="4159" y="1"/>
                  </a:lnTo>
                  <a:cubicBezTo>
                    <a:pt x="4002" y="473"/>
                    <a:pt x="3560" y="851"/>
                    <a:pt x="2993" y="851"/>
                  </a:cubicBezTo>
                  <a:cubicBezTo>
                    <a:pt x="2489" y="851"/>
                    <a:pt x="2017" y="536"/>
                    <a:pt x="1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7" name="Google Shape;8127;p78"/>
            <p:cNvSpPr/>
            <p:nvPr/>
          </p:nvSpPr>
          <p:spPr>
            <a:xfrm>
              <a:off x="-38537400" y="3588000"/>
              <a:ext cx="316650" cy="151250"/>
            </a:xfrm>
            <a:custGeom>
              <a:avLst/>
              <a:gdLst/>
              <a:ahLst/>
              <a:cxnLst/>
              <a:rect l="l" t="t" r="r" b="b"/>
              <a:pathLst>
                <a:path w="12666" h="6050" extrusionOk="0">
                  <a:moveTo>
                    <a:pt x="7971" y="820"/>
                  </a:moveTo>
                  <a:cubicBezTo>
                    <a:pt x="8223" y="820"/>
                    <a:pt x="8381" y="1009"/>
                    <a:pt x="8412" y="1229"/>
                  </a:cubicBezTo>
                  <a:lnTo>
                    <a:pt x="8412" y="1639"/>
                  </a:lnTo>
                  <a:lnTo>
                    <a:pt x="4253" y="1639"/>
                  </a:lnTo>
                  <a:lnTo>
                    <a:pt x="4253" y="1229"/>
                  </a:lnTo>
                  <a:cubicBezTo>
                    <a:pt x="4253" y="1009"/>
                    <a:pt x="4443" y="851"/>
                    <a:pt x="4663" y="820"/>
                  </a:cubicBezTo>
                  <a:close/>
                  <a:moveTo>
                    <a:pt x="4632" y="1"/>
                  </a:moveTo>
                  <a:cubicBezTo>
                    <a:pt x="3970" y="1"/>
                    <a:pt x="3403" y="536"/>
                    <a:pt x="3403" y="1229"/>
                  </a:cubicBezTo>
                  <a:lnTo>
                    <a:pt x="3403" y="1639"/>
                  </a:lnTo>
                  <a:lnTo>
                    <a:pt x="1229" y="1639"/>
                  </a:lnTo>
                  <a:cubicBezTo>
                    <a:pt x="536" y="1639"/>
                    <a:pt x="0" y="2175"/>
                    <a:pt x="0" y="2868"/>
                  </a:cubicBezTo>
                  <a:lnTo>
                    <a:pt x="0" y="5609"/>
                  </a:lnTo>
                  <a:cubicBezTo>
                    <a:pt x="0" y="5861"/>
                    <a:pt x="189" y="6050"/>
                    <a:pt x="378" y="6050"/>
                  </a:cubicBezTo>
                  <a:lnTo>
                    <a:pt x="2584" y="6050"/>
                  </a:lnTo>
                  <a:lnTo>
                    <a:pt x="2584" y="4821"/>
                  </a:lnTo>
                  <a:cubicBezTo>
                    <a:pt x="2584" y="4600"/>
                    <a:pt x="2804" y="4380"/>
                    <a:pt x="3025" y="4380"/>
                  </a:cubicBezTo>
                  <a:lnTo>
                    <a:pt x="4663" y="4380"/>
                  </a:lnTo>
                  <a:cubicBezTo>
                    <a:pt x="4915" y="4380"/>
                    <a:pt x="5104" y="4600"/>
                    <a:pt x="5104" y="4821"/>
                  </a:cubicBezTo>
                  <a:lnTo>
                    <a:pt x="5104" y="6050"/>
                  </a:lnTo>
                  <a:lnTo>
                    <a:pt x="7593" y="6050"/>
                  </a:lnTo>
                  <a:lnTo>
                    <a:pt x="7593" y="4821"/>
                  </a:lnTo>
                  <a:cubicBezTo>
                    <a:pt x="7593" y="4600"/>
                    <a:pt x="7782" y="4380"/>
                    <a:pt x="7971" y="4380"/>
                  </a:cubicBezTo>
                  <a:lnTo>
                    <a:pt x="9641" y="4380"/>
                  </a:lnTo>
                  <a:cubicBezTo>
                    <a:pt x="9861" y="4380"/>
                    <a:pt x="10019" y="4600"/>
                    <a:pt x="10019" y="4821"/>
                  </a:cubicBezTo>
                  <a:lnTo>
                    <a:pt x="10019" y="6050"/>
                  </a:lnTo>
                  <a:lnTo>
                    <a:pt x="12224" y="6050"/>
                  </a:lnTo>
                  <a:cubicBezTo>
                    <a:pt x="12476" y="6050"/>
                    <a:pt x="12665" y="5861"/>
                    <a:pt x="12665" y="5609"/>
                  </a:cubicBezTo>
                  <a:lnTo>
                    <a:pt x="12665" y="2868"/>
                  </a:lnTo>
                  <a:cubicBezTo>
                    <a:pt x="12665" y="2238"/>
                    <a:pt x="12067" y="1639"/>
                    <a:pt x="11405" y="1639"/>
                  </a:cubicBezTo>
                  <a:lnTo>
                    <a:pt x="9200" y="1639"/>
                  </a:lnTo>
                  <a:lnTo>
                    <a:pt x="9200" y="1229"/>
                  </a:lnTo>
                  <a:cubicBezTo>
                    <a:pt x="9200" y="568"/>
                    <a:pt x="8664" y="32"/>
                    <a:pt x="79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28" name="Google Shape;8128;p78"/>
          <p:cNvGrpSpPr/>
          <p:nvPr/>
        </p:nvGrpSpPr>
        <p:grpSpPr>
          <a:xfrm>
            <a:off x="3517056" y="4769155"/>
            <a:ext cx="495752" cy="493299"/>
            <a:chOff x="-38538975" y="3954250"/>
            <a:chExt cx="318225" cy="316650"/>
          </a:xfrm>
          <a:solidFill>
            <a:srgbClr val="893BC3"/>
          </a:solidFill>
        </p:grpSpPr>
        <p:sp>
          <p:nvSpPr>
            <p:cNvPr id="8129" name="Google Shape;8129;p78"/>
            <p:cNvSpPr/>
            <p:nvPr/>
          </p:nvSpPr>
          <p:spPr>
            <a:xfrm>
              <a:off x="-38538975" y="3954250"/>
              <a:ext cx="254425" cy="253625"/>
            </a:xfrm>
            <a:custGeom>
              <a:avLst/>
              <a:gdLst/>
              <a:ahLst/>
              <a:cxnLst/>
              <a:rect l="l" t="t" r="r" b="b"/>
              <a:pathLst>
                <a:path w="10177" h="10145" extrusionOk="0">
                  <a:moveTo>
                    <a:pt x="5104" y="3813"/>
                  </a:moveTo>
                  <a:cubicBezTo>
                    <a:pt x="5797" y="3813"/>
                    <a:pt x="6364" y="4348"/>
                    <a:pt x="6364" y="5073"/>
                  </a:cubicBezTo>
                  <a:cubicBezTo>
                    <a:pt x="6364" y="5766"/>
                    <a:pt x="5797" y="6333"/>
                    <a:pt x="5104" y="6333"/>
                  </a:cubicBezTo>
                  <a:cubicBezTo>
                    <a:pt x="4379" y="6333"/>
                    <a:pt x="3844" y="5766"/>
                    <a:pt x="3844" y="5073"/>
                  </a:cubicBezTo>
                  <a:cubicBezTo>
                    <a:pt x="3844" y="4411"/>
                    <a:pt x="4411" y="3813"/>
                    <a:pt x="5104" y="3813"/>
                  </a:cubicBezTo>
                  <a:close/>
                  <a:moveTo>
                    <a:pt x="5104" y="0"/>
                  </a:moveTo>
                  <a:cubicBezTo>
                    <a:pt x="2300" y="0"/>
                    <a:pt x="0" y="2269"/>
                    <a:pt x="0" y="5073"/>
                  </a:cubicBezTo>
                  <a:cubicBezTo>
                    <a:pt x="63" y="7908"/>
                    <a:pt x="2300" y="10145"/>
                    <a:pt x="5104" y="10145"/>
                  </a:cubicBezTo>
                  <a:cubicBezTo>
                    <a:pt x="7877" y="10145"/>
                    <a:pt x="10176" y="7877"/>
                    <a:pt x="10176" y="5073"/>
                  </a:cubicBezTo>
                  <a:cubicBezTo>
                    <a:pt x="10176" y="2269"/>
                    <a:pt x="7877" y="0"/>
                    <a:pt x="51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0" name="Google Shape;8130;p78"/>
            <p:cNvSpPr/>
            <p:nvPr/>
          </p:nvSpPr>
          <p:spPr>
            <a:xfrm>
              <a:off x="-38496450" y="4081725"/>
              <a:ext cx="275700" cy="189175"/>
            </a:xfrm>
            <a:custGeom>
              <a:avLst/>
              <a:gdLst/>
              <a:ahLst/>
              <a:cxnLst/>
              <a:rect l="l" t="t" r="r" b="b"/>
              <a:pathLst>
                <a:path w="11028" h="7567" extrusionOk="0">
                  <a:moveTo>
                    <a:pt x="9774" y="0"/>
                  </a:moveTo>
                  <a:cubicBezTo>
                    <a:pt x="9040" y="0"/>
                    <a:pt x="8444" y="548"/>
                    <a:pt x="8444" y="1265"/>
                  </a:cubicBezTo>
                  <a:cubicBezTo>
                    <a:pt x="8444" y="1801"/>
                    <a:pt x="8790" y="2305"/>
                    <a:pt x="9295" y="2463"/>
                  </a:cubicBezTo>
                  <a:lnTo>
                    <a:pt x="9295" y="2967"/>
                  </a:lnTo>
                  <a:cubicBezTo>
                    <a:pt x="9295" y="4416"/>
                    <a:pt x="8192" y="5645"/>
                    <a:pt x="6774" y="5834"/>
                  </a:cubicBezTo>
                  <a:lnTo>
                    <a:pt x="6774" y="4825"/>
                  </a:lnTo>
                  <a:cubicBezTo>
                    <a:pt x="5829" y="5487"/>
                    <a:pt x="4663" y="5865"/>
                    <a:pt x="3403" y="5865"/>
                  </a:cubicBezTo>
                  <a:cubicBezTo>
                    <a:pt x="2143" y="5865"/>
                    <a:pt x="977" y="5487"/>
                    <a:pt x="1" y="4825"/>
                  </a:cubicBezTo>
                  <a:lnTo>
                    <a:pt x="1" y="6306"/>
                  </a:lnTo>
                  <a:cubicBezTo>
                    <a:pt x="1" y="7031"/>
                    <a:pt x="568" y="7566"/>
                    <a:pt x="1261" y="7566"/>
                  </a:cubicBezTo>
                  <a:lnTo>
                    <a:pt x="5388" y="7566"/>
                  </a:lnTo>
                  <a:cubicBezTo>
                    <a:pt x="5955" y="7566"/>
                    <a:pt x="6459" y="7220"/>
                    <a:pt x="6617" y="6716"/>
                  </a:cubicBezTo>
                  <a:cubicBezTo>
                    <a:pt x="8601" y="6495"/>
                    <a:pt x="10082" y="4920"/>
                    <a:pt x="10114" y="2904"/>
                  </a:cubicBezTo>
                  <a:lnTo>
                    <a:pt x="10114" y="2400"/>
                  </a:lnTo>
                  <a:cubicBezTo>
                    <a:pt x="10649" y="2211"/>
                    <a:pt x="11027" y="1706"/>
                    <a:pt x="10996" y="1108"/>
                  </a:cubicBezTo>
                  <a:cubicBezTo>
                    <a:pt x="10964" y="572"/>
                    <a:pt x="10492" y="100"/>
                    <a:pt x="9893" y="5"/>
                  </a:cubicBezTo>
                  <a:cubicBezTo>
                    <a:pt x="9853" y="2"/>
                    <a:pt x="9813" y="0"/>
                    <a:pt x="97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31" name="Google Shape;8131;p78"/>
          <p:cNvGrpSpPr/>
          <p:nvPr/>
        </p:nvGrpSpPr>
        <p:grpSpPr>
          <a:xfrm>
            <a:off x="5273473" y="4762391"/>
            <a:ext cx="500620" cy="495752"/>
            <a:chOff x="-37385100" y="3949908"/>
            <a:chExt cx="321350" cy="318225"/>
          </a:xfrm>
          <a:solidFill>
            <a:srgbClr val="893BC3"/>
          </a:solidFill>
        </p:grpSpPr>
        <p:sp>
          <p:nvSpPr>
            <p:cNvPr id="8132" name="Google Shape;8132;p78"/>
            <p:cNvSpPr/>
            <p:nvPr/>
          </p:nvSpPr>
          <p:spPr>
            <a:xfrm>
              <a:off x="-37190575" y="4145233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3" name="Google Shape;8133;p78"/>
            <p:cNvSpPr/>
            <p:nvPr/>
          </p:nvSpPr>
          <p:spPr>
            <a:xfrm>
              <a:off x="-37385100" y="3949908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34" name="Google Shape;8134;p78"/>
          <p:cNvGrpSpPr/>
          <p:nvPr/>
        </p:nvGrpSpPr>
        <p:grpSpPr>
          <a:xfrm>
            <a:off x="2841018" y="1743138"/>
            <a:ext cx="494545" cy="494233"/>
            <a:chOff x="-41895050" y="3217225"/>
            <a:chExt cx="317450" cy="317250"/>
          </a:xfrm>
          <a:solidFill>
            <a:srgbClr val="893BC3"/>
          </a:solidFill>
        </p:grpSpPr>
        <p:sp>
          <p:nvSpPr>
            <p:cNvPr id="8135" name="Google Shape;8135;p78"/>
            <p:cNvSpPr/>
            <p:nvPr/>
          </p:nvSpPr>
          <p:spPr>
            <a:xfrm>
              <a:off x="-41895050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6" name="Google Shape;8136;p78"/>
            <p:cNvSpPr/>
            <p:nvPr/>
          </p:nvSpPr>
          <p:spPr>
            <a:xfrm>
              <a:off x="-41619375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7" name="Google Shape;8137;p78"/>
            <p:cNvSpPr/>
            <p:nvPr/>
          </p:nvSpPr>
          <p:spPr>
            <a:xfrm>
              <a:off x="-41832825" y="3321000"/>
              <a:ext cx="193000" cy="151250"/>
            </a:xfrm>
            <a:custGeom>
              <a:avLst/>
              <a:gdLst/>
              <a:ahLst/>
              <a:cxnLst/>
              <a:rect l="l" t="t" r="r" b="b"/>
              <a:pathLst>
                <a:path w="7720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8" name="Google Shape;8138;p78"/>
            <p:cNvSpPr/>
            <p:nvPr/>
          </p:nvSpPr>
          <p:spPr>
            <a:xfrm>
              <a:off x="-41880075" y="3493500"/>
              <a:ext cx="287500" cy="40975"/>
            </a:xfrm>
            <a:custGeom>
              <a:avLst/>
              <a:gdLst/>
              <a:ahLst/>
              <a:cxnLst/>
              <a:rect l="l" t="t" r="r" b="b"/>
              <a:pathLst>
                <a:path w="11500" h="1639" extrusionOk="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9" name="Google Shape;8139;p78"/>
            <p:cNvSpPr/>
            <p:nvPr/>
          </p:nvSpPr>
          <p:spPr>
            <a:xfrm>
              <a:off x="-41880875" y="3217225"/>
              <a:ext cx="288300" cy="83325"/>
            </a:xfrm>
            <a:custGeom>
              <a:avLst/>
              <a:gdLst/>
              <a:ahLst/>
              <a:cxnLst/>
              <a:rect l="l" t="t" r="r" b="b"/>
              <a:pathLst>
                <a:path w="11532" h="3333" extrusionOk="0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40" name="Google Shape;8140;p78"/>
          <p:cNvGrpSpPr/>
          <p:nvPr/>
        </p:nvGrpSpPr>
        <p:grpSpPr>
          <a:xfrm>
            <a:off x="2840413" y="2325716"/>
            <a:ext cx="495752" cy="493299"/>
            <a:chOff x="-41893475" y="3584850"/>
            <a:chExt cx="318225" cy="316650"/>
          </a:xfrm>
          <a:solidFill>
            <a:srgbClr val="893BC3"/>
          </a:solidFill>
        </p:grpSpPr>
        <p:sp>
          <p:nvSpPr>
            <p:cNvPr id="8141" name="Google Shape;8141;p78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42" name="Google Shape;8142;p78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43" name="Google Shape;8143;p78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44" name="Google Shape;8144;p78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45" name="Google Shape;8145;p78"/>
          <p:cNvSpPr/>
          <p:nvPr/>
        </p:nvSpPr>
        <p:spPr>
          <a:xfrm>
            <a:off x="2844377" y="2918116"/>
            <a:ext cx="495752" cy="492403"/>
          </a:xfrm>
          <a:custGeom>
            <a:avLst/>
            <a:gdLst/>
            <a:ahLst/>
            <a:cxnLst/>
            <a:rect l="l" t="t" r="r" b="b"/>
            <a:pathLst>
              <a:path w="12729" h="12643" extrusionOk="0">
                <a:moveTo>
                  <a:pt x="6365" y="2395"/>
                </a:moveTo>
                <a:cubicBezTo>
                  <a:pt x="7026" y="2395"/>
                  <a:pt x="7562" y="2962"/>
                  <a:pt x="7562" y="3655"/>
                </a:cubicBezTo>
                <a:cubicBezTo>
                  <a:pt x="7562" y="4348"/>
                  <a:pt x="7026" y="4884"/>
                  <a:pt x="6365" y="4884"/>
                </a:cubicBezTo>
                <a:cubicBezTo>
                  <a:pt x="5672" y="4884"/>
                  <a:pt x="5136" y="4348"/>
                  <a:pt x="5136" y="3655"/>
                </a:cubicBezTo>
                <a:cubicBezTo>
                  <a:pt x="5073" y="2962"/>
                  <a:pt x="5672" y="2395"/>
                  <a:pt x="6365" y="2395"/>
                </a:cubicBezTo>
                <a:close/>
                <a:moveTo>
                  <a:pt x="6806" y="5640"/>
                </a:moveTo>
                <a:lnTo>
                  <a:pt x="8349" y="8192"/>
                </a:lnTo>
                <a:lnTo>
                  <a:pt x="7530" y="8192"/>
                </a:lnTo>
                <a:cubicBezTo>
                  <a:pt x="7373" y="7719"/>
                  <a:pt x="6900" y="7373"/>
                  <a:pt x="6333" y="7373"/>
                </a:cubicBezTo>
                <a:cubicBezTo>
                  <a:pt x="5798" y="7373"/>
                  <a:pt x="5357" y="7719"/>
                  <a:pt x="5167" y="8192"/>
                </a:cubicBezTo>
                <a:lnTo>
                  <a:pt x="4285" y="8192"/>
                </a:lnTo>
                <a:lnTo>
                  <a:pt x="5829" y="5640"/>
                </a:lnTo>
                <a:cubicBezTo>
                  <a:pt x="5987" y="5671"/>
                  <a:pt x="6144" y="5734"/>
                  <a:pt x="6365" y="5734"/>
                </a:cubicBezTo>
                <a:cubicBezTo>
                  <a:pt x="6491" y="5734"/>
                  <a:pt x="6680" y="5671"/>
                  <a:pt x="6806" y="5640"/>
                </a:cubicBezTo>
                <a:close/>
                <a:moveTo>
                  <a:pt x="6365" y="8192"/>
                </a:moveTo>
                <a:cubicBezTo>
                  <a:pt x="6585" y="8192"/>
                  <a:pt x="6743" y="8412"/>
                  <a:pt x="6743" y="8633"/>
                </a:cubicBezTo>
                <a:cubicBezTo>
                  <a:pt x="6743" y="8822"/>
                  <a:pt x="6585" y="9042"/>
                  <a:pt x="6365" y="9042"/>
                </a:cubicBezTo>
                <a:cubicBezTo>
                  <a:pt x="6113" y="9042"/>
                  <a:pt x="5955" y="8822"/>
                  <a:pt x="5955" y="8633"/>
                </a:cubicBezTo>
                <a:cubicBezTo>
                  <a:pt x="5955" y="8412"/>
                  <a:pt x="6144" y="8255"/>
                  <a:pt x="6365" y="8192"/>
                </a:cubicBezTo>
                <a:close/>
                <a:moveTo>
                  <a:pt x="6428" y="0"/>
                </a:moveTo>
                <a:cubicBezTo>
                  <a:pt x="5766" y="0"/>
                  <a:pt x="5199" y="568"/>
                  <a:pt x="5199" y="1229"/>
                </a:cubicBezTo>
                <a:lnTo>
                  <a:pt x="5199" y="2080"/>
                </a:lnTo>
                <a:cubicBezTo>
                  <a:pt x="4695" y="2489"/>
                  <a:pt x="4380" y="3025"/>
                  <a:pt x="4380" y="3718"/>
                </a:cubicBezTo>
                <a:cubicBezTo>
                  <a:pt x="4380" y="4065"/>
                  <a:pt x="4443" y="4380"/>
                  <a:pt x="4600" y="4695"/>
                </a:cubicBezTo>
                <a:lnTo>
                  <a:pt x="2458" y="8286"/>
                </a:lnTo>
                <a:lnTo>
                  <a:pt x="505" y="8286"/>
                </a:lnTo>
                <a:cubicBezTo>
                  <a:pt x="284" y="8286"/>
                  <a:pt x="95" y="8475"/>
                  <a:pt x="95" y="8664"/>
                </a:cubicBezTo>
                <a:cubicBezTo>
                  <a:pt x="1" y="8822"/>
                  <a:pt x="190" y="9042"/>
                  <a:pt x="410" y="9042"/>
                </a:cubicBezTo>
                <a:lnTo>
                  <a:pt x="1859" y="9042"/>
                </a:lnTo>
                <a:cubicBezTo>
                  <a:pt x="1261" y="9987"/>
                  <a:pt x="631" y="10775"/>
                  <a:pt x="631" y="11437"/>
                </a:cubicBezTo>
                <a:cubicBezTo>
                  <a:pt x="631" y="12108"/>
                  <a:pt x="1021" y="12642"/>
                  <a:pt x="1366" y="12642"/>
                </a:cubicBezTo>
                <a:cubicBezTo>
                  <a:pt x="1491" y="12642"/>
                  <a:pt x="1610" y="12572"/>
                  <a:pt x="1702" y="12413"/>
                </a:cubicBezTo>
                <a:lnTo>
                  <a:pt x="3781" y="9074"/>
                </a:lnTo>
                <a:lnTo>
                  <a:pt x="5167" y="9074"/>
                </a:lnTo>
                <a:cubicBezTo>
                  <a:pt x="5325" y="9546"/>
                  <a:pt x="5798" y="9893"/>
                  <a:pt x="6333" y="9893"/>
                </a:cubicBezTo>
                <a:cubicBezTo>
                  <a:pt x="6900" y="9893"/>
                  <a:pt x="7341" y="9546"/>
                  <a:pt x="7530" y="9074"/>
                </a:cubicBezTo>
                <a:lnTo>
                  <a:pt x="8854" y="9074"/>
                </a:lnTo>
                <a:lnTo>
                  <a:pt x="10964" y="12413"/>
                </a:lnTo>
                <a:cubicBezTo>
                  <a:pt x="11056" y="12572"/>
                  <a:pt x="11173" y="12642"/>
                  <a:pt x="11295" y="12642"/>
                </a:cubicBezTo>
                <a:cubicBezTo>
                  <a:pt x="11630" y="12642"/>
                  <a:pt x="12004" y="12108"/>
                  <a:pt x="12004" y="11437"/>
                </a:cubicBezTo>
                <a:cubicBezTo>
                  <a:pt x="12004" y="10775"/>
                  <a:pt x="11374" y="9987"/>
                  <a:pt x="10807" y="9042"/>
                </a:cubicBezTo>
                <a:lnTo>
                  <a:pt x="12288" y="9042"/>
                </a:lnTo>
                <a:cubicBezTo>
                  <a:pt x="12540" y="9042"/>
                  <a:pt x="12729" y="8822"/>
                  <a:pt x="12729" y="8633"/>
                </a:cubicBezTo>
                <a:cubicBezTo>
                  <a:pt x="12729" y="8412"/>
                  <a:pt x="12540" y="8255"/>
                  <a:pt x="12288" y="8255"/>
                </a:cubicBezTo>
                <a:lnTo>
                  <a:pt x="10334" y="8255"/>
                </a:lnTo>
                <a:lnTo>
                  <a:pt x="8192" y="4695"/>
                </a:lnTo>
                <a:cubicBezTo>
                  <a:pt x="8349" y="4380"/>
                  <a:pt x="8475" y="4065"/>
                  <a:pt x="8475" y="3718"/>
                </a:cubicBezTo>
                <a:cubicBezTo>
                  <a:pt x="8475" y="3056"/>
                  <a:pt x="8160" y="2458"/>
                  <a:pt x="7656" y="2080"/>
                </a:cubicBezTo>
                <a:lnTo>
                  <a:pt x="7656" y="1229"/>
                </a:lnTo>
                <a:cubicBezTo>
                  <a:pt x="7656" y="568"/>
                  <a:pt x="7089" y="0"/>
                  <a:pt x="6428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46" name="Google Shape;8146;p78"/>
          <p:cNvSpPr/>
          <p:nvPr/>
        </p:nvSpPr>
        <p:spPr>
          <a:xfrm>
            <a:off x="1126722" y="3574567"/>
            <a:ext cx="585329" cy="492052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147" name="Google Shape;8147;p78"/>
          <p:cNvGrpSpPr/>
          <p:nvPr/>
        </p:nvGrpSpPr>
        <p:grpSpPr>
          <a:xfrm>
            <a:off x="1200451" y="4186106"/>
            <a:ext cx="450029" cy="494545"/>
            <a:chOff x="-39998250" y="3605325"/>
            <a:chExt cx="288875" cy="317450"/>
          </a:xfrm>
          <a:solidFill>
            <a:srgbClr val="893BC3"/>
          </a:solidFill>
        </p:grpSpPr>
        <p:sp>
          <p:nvSpPr>
            <p:cNvPr id="8148" name="Google Shape;8148;p7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49" name="Google Shape;8149;p7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50" name="Google Shape;8150;p78"/>
          <p:cNvGrpSpPr/>
          <p:nvPr/>
        </p:nvGrpSpPr>
        <p:grpSpPr>
          <a:xfrm>
            <a:off x="1178816" y="4797391"/>
            <a:ext cx="493299" cy="493260"/>
            <a:chOff x="-40011050" y="3972375"/>
            <a:chExt cx="316650" cy="316625"/>
          </a:xfrm>
          <a:solidFill>
            <a:srgbClr val="893BC3"/>
          </a:solidFill>
        </p:grpSpPr>
        <p:sp>
          <p:nvSpPr>
            <p:cNvPr id="8151" name="Google Shape;8151;p78"/>
            <p:cNvSpPr/>
            <p:nvPr/>
          </p:nvSpPr>
          <p:spPr>
            <a:xfrm>
              <a:off x="-40011050" y="3972375"/>
              <a:ext cx="316650" cy="232350"/>
            </a:xfrm>
            <a:custGeom>
              <a:avLst/>
              <a:gdLst/>
              <a:ahLst/>
              <a:cxnLst/>
              <a:rect l="l" t="t" r="r" b="b"/>
              <a:pathLst>
                <a:path w="12666" h="9294" extrusionOk="0">
                  <a:moveTo>
                    <a:pt x="11405" y="1701"/>
                  </a:moveTo>
                  <a:cubicBezTo>
                    <a:pt x="11626" y="1701"/>
                    <a:pt x="11846" y="1890"/>
                    <a:pt x="11846" y="2142"/>
                  </a:cubicBezTo>
                  <a:cubicBezTo>
                    <a:pt x="11846" y="3749"/>
                    <a:pt x="11090" y="4663"/>
                    <a:pt x="9956" y="4978"/>
                  </a:cubicBezTo>
                  <a:cubicBezTo>
                    <a:pt x="10051" y="4631"/>
                    <a:pt x="10145" y="4222"/>
                    <a:pt x="10145" y="3844"/>
                  </a:cubicBezTo>
                  <a:lnTo>
                    <a:pt x="10145" y="1701"/>
                  </a:lnTo>
                  <a:close/>
                  <a:moveTo>
                    <a:pt x="2584" y="1701"/>
                  </a:moveTo>
                  <a:lnTo>
                    <a:pt x="2584" y="3812"/>
                  </a:lnTo>
                  <a:cubicBezTo>
                    <a:pt x="2584" y="4222"/>
                    <a:pt x="2647" y="4600"/>
                    <a:pt x="2773" y="5009"/>
                  </a:cubicBezTo>
                  <a:cubicBezTo>
                    <a:pt x="1639" y="4694"/>
                    <a:pt x="851" y="3781"/>
                    <a:pt x="851" y="2142"/>
                  </a:cubicBezTo>
                  <a:cubicBezTo>
                    <a:pt x="851" y="1890"/>
                    <a:pt x="1040" y="1701"/>
                    <a:pt x="1292" y="1701"/>
                  </a:cubicBezTo>
                  <a:close/>
                  <a:moveTo>
                    <a:pt x="4065" y="3655"/>
                  </a:moveTo>
                  <a:cubicBezTo>
                    <a:pt x="4317" y="3655"/>
                    <a:pt x="4506" y="3875"/>
                    <a:pt x="4506" y="4096"/>
                  </a:cubicBezTo>
                  <a:cubicBezTo>
                    <a:pt x="4506" y="4631"/>
                    <a:pt x="4821" y="5041"/>
                    <a:pt x="5262" y="5261"/>
                  </a:cubicBezTo>
                  <a:cubicBezTo>
                    <a:pt x="5451" y="5324"/>
                    <a:pt x="5577" y="5608"/>
                    <a:pt x="5482" y="5797"/>
                  </a:cubicBezTo>
                  <a:cubicBezTo>
                    <a:pt x="5431" y="5952"/>
                    <a:pt x="5229" y="6065"/>
                    <a:pt x="5054" y="6065"/>
                  </a:cubicBezTo>
                  <a:cubicBezTo>
                    <a:pt x="5017" y="6065"/>
                    <a:pt x="4980" y="6060"/>
                    <a:pt x="4947" y="6049"/>
                  </a:cubicBezTo>
                  <a:cubicBezTo>
                    <a:pt x="4128" y="5734"/>
                    <a:pt x="3655" y="4946"/>
                    <a:pt x="3655" y="4096"/>
                  </a:cubicBezTo>
                  <a:cubicBezTo>
                    <a:pt x="3655" y="3875"/>
                    <a:pt x="3844" y="3655"/>
                    <a:pt x="4065" y="3655"/>
                  </a:cubicBezTo>
                  <a:close/>
                  <a:moveTo>
                    <a:pt x="2993" y="0"/>
                  </a:moveTo>
                  <a:cubicBezTo>
                    <a:pt x="2741" y="0"/>
                    <a:pt x="2552" y="189"/>
                    <a:pt x="2552" y="441"/>
                  </a:cubicBezTo>
                  <a:lnTo>
                    <a:pt x="2552" y="882"/>
                  </a:lnTo>
                  <a:lnTo>
                    <a:pt x="1261" y="882"/>
                  </a:lnTo>
                  <a:cubicBezTo>
                    <a:pt x="536" y="882"/>
                    <a:pt x="1" y="1418"/>
                    <a:pt x="1" y="2142"/>
                  </a:cubicBezTo>
                  <a:cubicBezTo>
                    <a:pt x="1" y="4568"/>
                    <a:pt x="1513" y="5797"/>
                    <a:pt x="3183" y="5923"/>
                  </a:cubicBezTo>
                  <a:cubicBezTo>
                    <a:pt x="4159" y="7372"/>
                    <a:pt x="5073" y="7089"/>
                    <a:pt x="5073" y="7687"/>
                  </a:cubicBezTo>
                  <a:cubicBezTo>
                    <a:pt x="5073" y="8286"/>
                    <a:pt x="4821" y="8884"/>
                    <a:pt x="4443" y="9294"/>
                  </a:cubicBezTo>
                  <a:lnTo>
                    <a:pt x="8192" y="9294"/>
                  </a:lnTo>
                  <a:cubicBezTo>
                    <a:pt x="7782" y="8884"/>
                    <a:pt x="7562" y="8286"/>
                    <a:pt x="7562" y="7687"/>
                  </a:cubicBezTo>
                  <a:cubicBezTo>
                    <a:pt x="7562" y="7089"/>
                    <a:pt x="8507" y="7372"/>
                    <a:pt x="9484" y="5923"/>
                  </a:cubicBezTo>
                  <a:cubicBezTo>
                    <a:pt x="11216" y="5797"/>
                    <a:pt x="12666" y="4537"/>
                    <a:pt x="12666" y="2142"/>
                  </a:cubicBezTo>
                  <a:cubicBezTo>
                    <a:pt x="12666" y="1418"/>
                    <a:pt x="12098" y="882"/>
                    <a:pt x="11405" y="882"/>
                  </a:cubicBezTo>
                  <a:lnTo>
                    <a:pt x="10145" y="882"/>
                  </a:lnTo>
                  <a:lnTo>
                    <a:pt x="10145" y="441"/>
                  </a:lnTo>
                  <a:cubicBezTo>
                    <a:pt x="10145" y="189"/>
                    <a:pt x="9956" y="0"/>
                    <a:pt x="97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52" name="Google Shape;8152;p78"/>
            <p:cNvSpPr/>
            <p:nvPr/>
          </p:nvSpPr>
          <p:spPr>
            <a:xfrm>
              <a:off x="-39950400" y="4225975"/>
              <a:ext cx="194575" cy="63025"/>
            </a:xfrm>
            <a:custGeom>
              <a:avLst/>
              <a:gdLst/>
              <a:ahLst/>
              <a:cxnLst/>
              <a:rect l="l" t="t" r="r" b="b"/>
              <a:pathLst>
                <a:path w="7783" h="2521" extrusionOk="0">
                  <a:moveTo>
                    <a:pt x="757" y="1"/>
                  </a:moveTo>
                  <a:lnTo>
                    <a:pt x="63" y="1954"/>
                  </a:lnTo>
                  <a:cubicBezTo>
                    <a:pt x="0" y="2237"/>
                    <a:pt x="158" y="2521"/>
                    <a:pt x="473" y="2521"/>
                  </a:cubicBezTo>
                  <a:lnTo>
                    <a:pt x="7278" y="2521"/>
                  </a:lnTo>
                  <a:cubicBezTo>
                    <a:pt x="7593" y="2521"/>
                    <a:pt x="7782" y="2237"/>
                    <a:pt x="7688" y="1954"/>
                  </a:cubicBezTo>
                  <a:lnTo>
                    <a:pt x="69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53" name="Google Shape;8153;p78"/>
          <p:cNvGrpSpPr/>
          <p:nvPr/>
        </p:nvGrpSpPr>
        <p:grpSpPr>
          <a:xfrm>
            <a:off x="4154725" y="3550323"/>
            <a:ext cx="355895" cy="492052"/>
            <a:chOff x="-38129425" y="3222550"/>
            <a:chExt cx="228450" cy="315850"/>
          </a:xfrm>
          <a:solidFill>
            <a:srgbClr val="893BC3"/>
          </a:solidFill>
        </p:grpSpPr>
        <p:sp>
          <p:nvSpPr>
            <p:cNvPr id="8154" name="Google Shape;8154;p7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55" name="Google Shape;8155;p7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56" name="Google Shape;8156;p78"/>
          <p:cNvGrpSpPr/>
          <p:nvPr/>
        </p:nvGrpSpPr>
        <p:grpSpPr>
          <a:xfrm>
            <a:off x="4094684" y="4159116"/>
            <a:ext cx="495713" cy="493299"/>
            <a:chOff x="-38172725" y="3588000"/>
            <a:chExt cx="318200" cy="316650"/>
          </a:xfrm>
          <a:solidFill>
            <a:srgbClr val="893BC3"/>
          </a:solidFill>
        </p:grpSpPr>
        <p:sp>
          <p:nvSpPr>
            <p:cNvPr id="8157" name="Google Shape;8157;p78"/>
            <p:cNvSpPr/>
            <p:nvPr/>
          </p:nvSpPr>
          <p:spPr>
            <a:xfrm>
              <a:off x="-38171150" y="3760050"/>
              <a:ext cx="98475" cy="91050"/>
            </a:xfrm>
            <a:custGeom>
              <a:avLst/>
              <a:gdLst/>
              <a:ahLst/>
              <a:cxnLst/>
              <a:rect l="l" t="t" r="r" b="b"/>
              <a:pathLst>
                <a:path w="3939" h="3642" extrusionOk="0">
                  <a:moveTo>
                    <a:pt x="739" y="1"/>
                  </a:moveTo>
                  <a:cubicBezTo>
                    <a:pt x="480" y="1"/>
                    <a:pt x="232" y="12"/>
                    <a:pt x="0" y="18"/>
                  </a:cubicBezTo>
                  <a:cubicBezTo>
                    <a:pt x="95" y="1341"/>
                    <a:pt x="630" y="2602"/>
                    <a:pt x="1512" y="3641"/>
                  </a:cubicBezTo>
                  <a:lnTo>
                    <a:pt x="3938" y="1247"/>
                  </a:lnTo>
                  <a:cubicBezTo>
                    <a:pt x="2844" y="153"/>
                    <a:pt x="1711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58" name="Google Shape;8158;p78"/>
            <p:cNvSpPr/>
            <p:nvPr/>
          </p:nvSpPr>
          <p:spPr>
            <a:xfrm>
              <a:off x="-38172725" y="3641575"/>
              <a:ext cx="144150" cy="133900"/>
            </a:xfrm>
            <a:custGeom>
              <a:avLst/>
              <a:gdLst/>
              <a:ahLst/>
              <a:cxnLst/>
              <a:rect l="l" t="t" r="r" b="b"/>
              <a:pathLst>
                <a:path w="5766" h="5356" extrusionOk="0">
                  <a:moveTo>
                    <a:pt x="1575" y="0"/>
                  </a:moveTo>
                  <a:cubicBezTo>
                    <a:pt x="599" y="1103"/>
                    <a:pt x="95" y="2520"/>
                    <a:pt x="0" y="3907"/>
                  </a:cubicBezTo>
                  <a:cubicBezTo>
                    <a:pt x="213" y="3901"/>
                    <a:pt x="452" y="3891"/>
                    <a:pt x="712" y="3891"/>
                  </a:cubicBezTo>
                  <a:cubicBezTo>
                    <a:pt x="1801" y="3891"/>
                    <a:pt x="3246" y="4059"/>
                    <a:pt x="4568" y="5356"/>
                  </a:cubicBezTo>
                  <a:lnTo>
                    <a:pt x="5766" y="4190"/>
                  </a:lnTo>
                  <a:lnTo>
                    <a:pt x="15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59" name="Google Shape;8159;p78"/>
            <p:cNvSpPr/>
            <p:nvPr/>
          </p:nvSpPr>
          <p:spPr>
            <a:xfrm>
              <a:off x="-38117600" y="3806975"/>
              <a:ext cx="77200" cy="94525"/>
            </a:xfrm>
            <a:custGeom>
              <a:avLst/>
              <a:gdLst/>
              <a:ahLst/>
              <a:cxnLst/>
              <a:rect l="l" t="t" r="r" b="b"/>
              <a:pathLst>
                <a:path w="3088" h="3781" extrusionOk="0">
                  <a:moveTo>
                    <a:pt x="2332" y="0"/>
                  </a:moveTo>
                  <a:lnTo>
                    <a:pt x="0" y="2331"/>
                  </a:lnTo>
                  <a:cubicBezTo>
                    <a:pt x="883" y="3088"/>
                    <a:pt x="1891" y="3592"/>
                    <a:pt x="2962" y="3781"/>
                  </a:cubicBezTo>
                  <a:cubicBezTo>
                    <a:pt x="3088" y="2363"/>
                    <a:pt x="3088" y="1197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0" name="Google Shape;8160;p78"/>
            <p:cNvSpPr/>
            <p:nvPr/>
          </p:nvSpPr>
          <p:spPr>
            <a:xfrm>
              <a:off x="-37997875" y="3716375"/>
              <a:ext cx="143350" cy="135500"/>
            </a:xfrm>
            <a:custGeom>
              <a:avLst/>
              <a:gdLst/>
              <a:ahLst/>
              <a:cxnLst/>
              <a:rect l="l" t="t" r="r" b="b"/>
              <a:pathLst>
                <a:path w="5734" h="5420" extrusionOk="0">
                  <a:moveTo>
                    <a:pt x="1197" y="1"/>
                  </a:moveTo>
                  <a:lnTo>
                    <a:pt x="0" y="1230"/>
                  </a:lnTo>
                  <a:lnTo>
                    <a:pt x="4159" y="5420"/>
                  </a:lnTo>
                  <a:cubicBezTo>
                    <a:pt x="5199" y="4191"/>
                    <a:pt x="5703" y="2773"/>
                    <a:pt x="5734" y="1324"/>
                  </a:cubicBezTo>
                  <a:cubicBezTo>
                    <a:pt x="5557" y="1324"/>
                    <a:pt x="5356" y="1329"/>
                    <a:pt x="5135" y="1329"/>
                  </a:cubicBezTo>
                  <a:cubicBezTo>
                    <a:pt x="4098" y="1329"/>
                    <a:pt x="2626" y="1222"/>
                    <a:pt x="1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1" name="Google Shape;8161;p78"/>
            <p:cNvSpPr/>
            <p:nvPr/>
          </p:nvSpPr>
          <p:spPr>
            <a:xfrm>
              <a:off x="-38044350" y="3761275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1261" y="1"/>
                  </a:moveTo>
                  <a:lnTo>
                    <a:pt x="0" y="1261"/>
                  </a:lnTo>
                  <a:cubicBezTo>
                    <a:pt x="1009" y="2679"/>
                    <a:pt x="1009" y="4002"/>
                    <a:pt x="851" y="5735"/>
                  </a:cubicBezTo>
                  <a:lnTo>
                    <a:pt x="1261" y="5735"/>
                  </a:lnTo>
                  <a:cubicBezTo>
                    <a:pt x="2773" y="5735"/>
                    <a:pt x="4254" y="5231"/>
                    <a:pt x="5419" y="4159"/>
                  </a:cubicBezTo>
                  <a:lnTo>
                    <a:pt x="1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2" name="Google Shape;8162;p78"/>
            <p:cNvSpPr/>
            <p:nvPr/>
          </p:nvSpPr>
          <p:spPr>
            <a:xfrm>
              <a:off x="-37997875" y="3588800"/>
              <a:ext cx="89025" cy="97675"/>
            </a:xfrm>
            <a:custGeom>
              <a:avLst/>
              <a:gdLst/>
              <a:ahLst/>
              <a:cxnLst/>
              <a:rect l="l" t="t" r="r" b="b"/>
              <a:pathLst>
                <a:path w="3561" h="390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26" y="977"/>
                    <a:pt x="0" y="2395"/>
                    <a:pt x="1260" y="3907"/>
                  </a:cubicBezTo>
                  <a:lnTo>
                    <a:pt x="3560" y="1544"/>
                  </a:lnTo>
                  <a:cubicBezTo>
                    <a:pt x="2584" y="662"/>
                    <a:pt x="1355" y="158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3" name="Google Shape;8163;p78"/>
            <p:cNvSpPr/>
            <p:nvPr/>
          </p:nvSpPr>
          <p:spPr>
            <a:xfrm>
              <a:off x="-38117600" y="3588000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4096" y="1"/>
                  </a:moveTo>
                  <a:lnTo>
                    <a:pt x="4096" y="1"/>
                  </a:lnTo>
                  <a:cubicBezTo>
                    <a:pt x="2647" y="32"/>
                    <a:pt x="1198" y="536"/>
                    <a:pt x="0" y="1576"/>
                  </a:cubicBezTo>
                  <a:lnTo>
                    <a:pt x="4191" y="5735"/>
                  </a:lnTo>
                  <a:lnTo>
                    <a:pt x="5419" y="4506"/>
                  </a:lnTo>
                  <a:cubicBezTo>
                    <a:pt x="3939" y="2805"/>
                    <a:pt x="4065" y="1135"/>
                    <a:pt x="4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4" name="Google Shape;8164;p78"/>
            <p:cNvSpPr/>
            <p:nvPr/>
          </p:nvSpPr>
          <p:spPr>
            <a:xfrm>
              <a:off x="-37953000" y="3641575"/>
              <a:ext cx="97700" cy="86350"/>
            </a:xfrm>
            <a:custGeom>
              <a:avLst/>
              <a:gdLst/>
              <a:ahLst/>
              <a:cxnLst/>
              <a:rect l="l" t="t" r="r" b="b"/>
              <a:pathLst>
                <a:path w="3908" h="3454" extrusionOk="0">
                  <a:moveTo>
                    <a:pt x="2364" y="0"/>
                  </a:moveTo>
                  <a:lnTo>
                    <a:pt x="1" y="2363"/>
                  </a:lnTo>
                  <a:cubicBezTo>
                    <a:pt x="1171" y="3313"/>
                    <a:pt x="2246" y="3453"/>
                    <a:pt x="3155" y="3453"/>
                  </a:cubicBezTo>
                  <a:cubicBezTo>
                    <a:pt x="3421" y="3453"/>
                    <a:pt x="3672" y="3441"/>
                    <a:pt x="3908" y="3434"/>
                  </a:cubicBezTo>
                  <a:cubicBezTo>
                    <a:pt x="3750" y="2205"/>
                    <a:pt x="3246" y="1008"/>
                    <a:pt x="2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65" name="Google Shape;8165;p78"/>
          <p:cNvGrpSpPr/>
          <p:nvPr/>
        </p:nvGrpSpPr>
        <p:grpSpPr>
          <a:xfrm>
            <a:off x="4195886" y="4770363"/>
            <a:ext cx="293308" cy="493299"/>
            <a:chOff x="-38109725" y="3955025"/>
            <a:chExt cx="188275" cy="316650"/>
          </a:xfrm>
          <a:solidFill>
            <a:srgbClr val="893BC3"/>
          </a:solidFill>
        </p:grpSpPr>
        <p:sp>
          <p:nvSpPr>
            <p:cNvPr id="8166" name="Google Shape;8166;p78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7" name="Google Shape;8167;p78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68" name="Google Shape;8168;p78"/>
          <p:cNvSpPr/>
          <p:nvPr/>
        </p:nvSpPr>
        <p:spPr>
          <a:xfrm>
            <a:off x="2998023" y="5383377"/>
            <a:ext cx="51172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169" name="Google Shape;8169;p78"/>
          <p:cNvGrpSpPr/>
          <p:nvPr/>
        </p:nvGrpSpPr>
        <p:grpSpPr>
          <a:xfrm>
            <a:off x="3416418" y="1745591"/>
            <a:ext cx="498205" cy="492091"/>
            <a:chOff x="-41530375" y="3218800"/>
            <a:chExt cx="319800" cy="315875"/>
          </a:xfrm>
          <a:solidFill>
            <a:srgbClr val="893BC3"/>
          </a:solidFill>
        </p:grpSpPr>
        <p:sp>
          <p:nvSpPr>
            <p:cNvPr id="8170" name="Google Shape;8170;p78"/>
            <p:cNvSpPr/>
            <p:nvPr/>
          </p:nvSpPr>
          <p:spPr>
            <a:xfrm>
              <a:off x="-41530375" y="3337550"/>
              <a:ext cx="199300" cy="197125"/>
            </a:xfrm>
            <a:custGeom>
              <a:avLst/>
              <a:gdLst/>
              <a:ahLst/>
              <a:cxnLst/>
              <a:rect l="l" t="t" r="r" b="b"/>
              <a:pathLst>
                <a:path w="7972" h="7885" extrusionOk="0">
                  <a:moveTo>
                    <a:pt x="3245" y="0"/>
                  </a:moveTo>
                  <a:lnTo>
                    <a:pt x="473" y="2804"/>
                  </a:lnTo>
                  <a:cubicBezTo>
                    <a:pt x="0" y="3277"/>
                    <a:pt x="0" y="4064"/>
                    <a:pt x="473" y="4568"/>
                  </a:cubicBezTo>
                  <a:lnTo>
                    <a:pt x="3403" y="7530"/>
                  </a:lnTo>
                  <a:cubicBezTo>
                    <a:pt x="3639" y="7766"/>
                    <a:pt x="3954" y="7884"/>
                    <a:pt x="4277" y="7884"/>
                  </a:cubicBezTo>
                  <a:cubicBezTo>
                    <a:pt x="4600" y="7884"/>
                    <a:pt x="4931" y="7766"/>
                    <a:pt x="5199" y="7530"/>
                  </a:cubicBezTo>
                  <a:lnTo>
                    <a:pt x="7971" y="4726"/>
                  </a:lnTo>
                  <a:lnTo>
                    <a:pt x="32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1" name="Google Shape;8171;p78"/>
            <p:cNvSpPr/>
            <p:nvPr/>
          </p:nvSpPr>
          <p:spPr>
            <a:xfrm>
              <a:off x="-41435075" y="3218800"/>
              <a:ext cx="224500" cy="221950"/>
            </a:xfrm>
            <a:custGeom>
              <a:avLst/>
              <a:gdLst/>
              <a:ahLst/>
              <a:cxnLst/>
              <a:rect l="l" t="t" r="r" b="b"/>
              <a:pathLst>
                <a:path w="8980" h="8878" extrusionOk="0">
                  <a:moveTo>
                    <a:pt x="4395" y="1"/>
                  </a:moveTo>
                  <a:cubicBezTo>
                    <a:pt x="4285" y="1"/>
                    <a:pt x="4175" y="40"/>
                    <a:pt x="4096" y="119"/>
                  </a:cubicBezTo>
                  <a:lnTo>
                    <a:pt x="1" y="4152"/>
                  </a:lnTo>
                  <a:lnTo>
                    <a:pt x="4726" y="8877"/>
                  </a:lnTo>
                  <a:lnTo>
                    <a:pt x="8822" y="4845"/>
                  </a:lnTo>
                  <a:cubicBezTo>
                    <a:pt x="8979" y="4687"/>
                    <a:pt x="8979" y="4404"/>
                    <a:pt x="8822" y="4246"/>
                  </a:cubicBezTo>
                  <a:lnTo>
                    <a:pt x="4695" y="119"/>
                  </a:lnTo>
                  <a:cubicBezTo>
                    <a:pt x="4616" y="40"/>
                    <a:pt x="4506" y="1"/>
                    <a:pt x="4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72" name="Google Shape;8172;p78"/>
          <p:cNvGrpSpPr/>
          <p:nvPr/>
        </p:nvGrpSpPr>
        <p:grpSpPr>
          <a:xfrm>
            <a:off x="3419476" y="2432468"/>
            <a:ext cx="492091" cy="385339"/>
            <a:chOff x="-41526450" y="3653375"/>
            <a:chExt cx="315875" cy="247350"/>
          </a:xfrm>
          <a:solidFill>
            <a:srgbClr val="893BC3"/>
          </a:solidFill>
        </p:grpSpPr>
        <p:sp>
          <p:nvSpPr>
            <p:cNvPr id="8173" name="Google Shape;8173;p78"/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4" name="Google Shape;8174;p78"/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75" name="Google Shape;8175;p78"/>
          <p:cNvGrpSpPr/>
          <p:nvPr/>
        </p:nvGrpSpPr>
        <p:grpSpPr>
          <a:xfrm>
            <a:off x="3421326" y="2916020"/>
            <a:ext cx="488391" cy="493299"/>
            <a:chOff x="-41526450" y="3951100"/>
            <a:chExt cx="313500" cy="316650"/>
          </a:xfrm>
          <a:solidFill>
            <a:srgbClr val="893BC3"/>
          </a:solidFill>
        </p:grpSpPr>
        <p:sp>
          <p:nvSpPr>
            <p:cNvPr id="8176" name="Google Shape;8176;p78"/>
            <p:cNvSpPr/>
            <p:nvPr/>
          </p:nvSpPr>
          <p:spPr>
            <a:xfrm>
              <a:off x="-41483125" y="4041675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06" y="2174"/>
                  </a:moveTo>
                  <a:cubicBezTo>
                    <a:pt x="6144" y="2174"/>
                    <a:pt x="7404" y="3466"/>
                    <a:pt x="7436" y="5041"/>
                  </a:cubicBezTo>
                  <a:cubicBezTo>
                    <a:pt x="7436" y="6648"/>
                    <a:pt x="6144" y="7908"/>
                    <a:pt x="4506" y="7908"/>
                  </a:cubicBezTo>
                  <a:cubicBezTo>
                    <a:pt x="2899" y="7908"/>
                    <a:pt x="1639" y="6616"/>
                    <a:pt x="1639" y="5041"/>
                  </a:cubicBezTo>
                  <a:cubicBezTo>
                    <a:pt x="1639" y="3466"/>
                    <a:pt x="2931" y="2174"/>
                    <a:pt x="4506" y="2174"/>
                  </a:cubicBezTo>
                  <a:close/>
                  <a:moveTo>
                    <a:pt x="4506" y="0"/>
                  </a:moveTo>
                  <a:lnTo>
                    <a:pt x="1" y="3214"/>
                  </a:lnTo>
                  <a:lnTo>
                    <a:pt x="1" y="8664"/>
                  </a:lnTo>
                  <a:cubicBezTo>
                    <a:pt x="1" y="8885"/>
                    <a:pt x="190" y="9042"/>
                    <a:pt x="379" y="9042"/>
                  </a:cubicBezTo>
                  <a:lnTo>
                    <a:pt x="8665" y="9042"/>
                  </a:lnTo>
                  <a:cubicBezTo>
                    <a:pt x="8885" y="9042"/>
                    <a:pt x="9043" y="8853"/>
                    <a:pt x="9043" y="8664"/>
                  </a:cubicBezTo>
                  <a:lnTo>
                    <a:pt x="9043" y="3214"/>
                  </a:lnTo>
                  <a:lnTo>
                    <a:pt x="45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7" name="Google Shape;8177;p78"/>
            <p:cNvSpPr/>
            <p:nvPr/>
          </p:nvSpPr>
          <p:spPr>
            <a:xfrm>
              <a:off x="-41422475" y="411492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1040"/>
                  </a:moveTo>
                  <a:cubicBezTo>
                    <a:pt x="2332" y="1040"/>
                    <a:pt x="2521" y="1229"/>
                    <a:pt x="2521" y="1450"/>
                  </a:cubicBezTo>
                  <a:lnTo>
                    <a:pt x="2521" y="1859"/>
                  </a:lnTo>
                  <a:lnTo>
                    <a:pt x="2931" y="1859"/>
                  </a:lnTo>
                  <a:cubicBezTo>
                    <a:pt x="3151" y="1859"/>
                    <a:pt x="3372" y="2080"/>
                    <a:pt x="3372" y="2269"/>
                  </a:cubicBezTo>
                  <a:cubicBezTo>
                    <a:pt x="3372" y="2489"/>
                    <a:pt x="3151" y="2710"/>
                    <a:pt x="2931" y="2710"/>
                  </a:cubicBezTo>
                  <a:lnTo>
                    <a:pt x="2080" y="2710"/>
                  </a:lnTo>
                  <a:cubicBezTo>
                    <a:pt x="1859" y="2710"/>
                    <a:pt x="1702" y="2489"/>
                    <a:pt x="1702" y="2269"/>
                  </a:cubicBezTo>
                  <a:lnTo>
                    <a:pt x="1702" y="1450"/>
                  </a:lnTo>
                  <a:cubicBezTo>
                    <a:pt x="1702" y="1198"/>
                    <a:pt x="1891" y="1040"/>
                    <a:pt x="2080" y="1040"/>
                  </a:cubicBezTo>
                  <a:close/>
                  <a:moveTo>
                    <a:pt x="2080" y="0"/>
                  </a:moveTo>
                  <a:cubicBezTo>
                    <a:pt x="946" y="0"/>
                    <a:pt x="64" y="946"/>
                    <a:pt x="1" y="2111"/>
                  </a:cubicBezTo>
                  <a:cubicBezTo>
                    <a:pt x="64" y="3277"/>
                    <a:pt x="946" y="4191"/>
                    <a:pt x="2080" y="4191"/>
                  </a:cubicBezTo>
                  <a:cubicBezTo>
                    <a:pt x="3246" y="4191"/>
                    <a:pt x="4128" y="3245"/>
                    <a:pt x="4191" y="2111"/>
                  </a:cubicBezTo>
                  <a:cubicBezTo>
                    <a:pt x="4191" y="977"/>
                    <a:pt x="3246" y="63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8" name="Google Shape;8178;p78"/>
            <p:cNvSpPr/>
            <p:nvPr/>
          </p:nvSpPr>
          <p:spPr>
            <a:xfrm>
              <a:off x="-41526450" y="3951100"/>
              <a:ext cx="313500" cy="165575"/>
            </a:xfrm>
            <a:custGeom>
              <a:avLst/>
              <a:gdLst/>
              <a:ahLst/>
              <a:cxnLst/>
              <a:rect l="l" t="t" r="r" b="b"/>
              <a:pathLst>
                <a:path w="12540" h="6623" extrusionOk="0">
                  <a:moveTo>
                    <a:pt x="6239" y="0"/>
                  </a:moveTo>
                  <a:cubicBezTo>
                    <a:pt x="6018" y="0"/>
                    <a:pt x="5861" y="189"/>
                    <a:pt x="5861" y="378"/>
                  </a:cubicBezTo>
                  <a:lnTo>
                    <a:pt x="5861" y="1859"/>
                  </a:lnTo>
                  <a:lnTo>
                    <a:pt x="1891" y="4695"/>
                  </a:lnTo>
                  <a:lnTo>
                    <a:pt x="222" y="5860"/>
                  </a:lnTo>
                  <a:cubicBezTo>
                    <a:pt x="32" y="5986"/>
                    <a:pt x="1" y="6270"/>
                    <a:pt x="159" y="6459"/>
                  </a:cubicBezTo>
                  <a:cubicBezTo>
                    <a:pt x="230" y="6566"/>
                    <a:pt x="342" y="6623"/>
                    <a:pt x="460" y="6623"/>
                  </a:cubicBezTo>
                  <a:cubicBezTo>
                    <a:pt x="550" y="6623"/>
                    <a:pt x="644" y="6590"/>
                    <a:pt x="726" y="6522"/>
                  </a:cubicBezTo>
                  <a:lnTo>
                    <a:pt x="6050" y="2741"/>
                  </a:lnTo>
                  <a:cubicBezTo>
                    <a:pt x="6129" y="2678"/>
                    <a:pt x="6215" y="2647"/>
                    <a:pt x="6298" y="2647"/>
                  </a:cubicBezTo>
                  <a:cubicBezTo>
                    <a:pt x="6381" y="2647"/>
                    <a:pt x="6459" y="2678"/>
                    <a:pt x="6523" y="2741"/>
                  </a:cubicBezTo>
                  <a:lnTo>
                    <a:pt x="11847" y="6522"/>
                  </a:lnTo>
                  <a:cubicBezTo>
                    <a:pt x="11926" y="6575"/>
                    <a:pt x="12016" y="6600"/>
                    <a:pt x="12105" y="6600"/>
                  </a:cubicBezTo>
                  <a:cubicBezTo>
                    <a:pt x="12230" y="6600"/>
                    <a:pt x="12354" y="6551"/>
                    <a:pt x="12445" y="6459"/>
                  </a:cubicBezTo>
                  <a:cubicBezTo>
                    <a:pt x="12540" y="6270"/>
                    <a:pt x="12508" y="6018"/>
                    <a:pt x="12351" y="5860"/>
                  </a:cubicBezTo>
                  <a:lnTo>
                    <a:pt x="10713" y="4695"/>
                  </a:lnTo>
                  <a:lnTo>
                    <a:pt x="6712" y="1859"/>
                  </a:lnTo>
                  <a:lnTo>
                    <a:pt x="6712" y="378"/>
                  </a:lnTo>
                  <a:cubicBezTo>
                    <a:pt x="6680" y="189"/>
                    <a:pt x="6491" y="0"/>
                    <a:pt x="6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79" name="Google Shape;8179;p78"/>
          <p:cNvGrpSpPr/>
          <p:nvPr/>
        </p:nvGrpSpPr>
        <p:grpSpPr>
          <a:xfrm>
            <a:off x="1775000" y="3574859"/>
            <a:ext cx="452793" cy="495752"/>
            <a:chOff x="-39625900" y="3238300"/>
            <a:chExt cx="290650" cy="318225"/>
          </a:xfrm>
          <a:solidFill>
            <a:srgbClr val="893BC3"/>
          </a:solidFill>
        </p:grpSpPr>
        <p:sp>
          <p:nvSpPr>
            <p:cNvPr id="8180" name="Google Shape;8180;p78"/>
            <p:cNvSpPr/>
            <p:nvPr/>
          </p:nvSpPr>
          <p:spPr>
            <a:xfrm>
              <a:off x="-39625900" y="3238300"/>
              <a:ext cx="290650" cy="318225"/>
            </a:xfrm>
            <a:custGeom>
              <a:avLst/>
              <a:gdLst/>
              <a:ahLst/>
              <a:cxnLst/>
              <a:rect l="l" t="t" r="r" b="b"/>
              <a:pathLst>
                <a:path w="11626" h="12729" extrusionOk="0">
                  <a:moveTo>
                    <a:pt x="442" y="1"/>
                  </a:moveTo>
                  <a:cubicBezTo>
                    <a:pt x="221" y="1"/>
                    <a:pt x="32" y="190"/>
                    <a:pt x="32" y="442"/>
                  </a:cubicBezTo>
                  <a:lnTo>
                    <a:pt x="32" y="4159"/>
                  </a:lnTo>
                  <a:cubicBezTo>
                    <a:pt x="32" y="4317"/>
                    <a:pt x="126" y="4474"/>
                    <a:pt x="284" y="4569"/>
                  </a:cubicBezTo>
                  <a:cubicBezTo>
                    <a:pt x="1072" y="4821"/>
                    <a:pt x="1670" y="5640"/>
                    <a:pt x="1670" y="6491"/>
                  </a:cubicBezTo>
                  <a:cubicBezTo>
                    <a:pt x="1670" y="7404"/>
                    <a:pt x="1103" y="8129"/>
                    <a:pt x="284" y="8475"/>
                  </a:cubicBezTo>
                  <a:cubicBezTo>
                    <a:pt x="126" y="8507"/>
                    <a:pt x="0" y="8664"/>
                    <a:pt x="0" y="8853"/>
                  </a:cubicBezTo>
                  <a:lnTo>
                    <a:pt x="0" y="12319"/>
                  </a:lnTo>
                  <a:cubicBezTo>
                    <a:pt x="0" y="12571"/>
                    <a:pt x="221" y="12729"/>
                    <a:pt x="442" y="12729"/>
                  </a:cubicBezTo>
                  <a:lnTo>
                    <a:pt x="3308" y="12729"/>
                  </a:lnTo>
                  <a:lnTo>
                    <a:pt x="3308" y="4852"/>
                  </a:lnTo>
                  <a:cubicBezTo>
                    <a:pt x="3308" y="3687"/>
                    <a:pt x="4254" y="2805"/>
                    <a:pt x="5419" y="2741"/>
                  </a:cubicBezTo>
                  <a:lnTo>
                    <a:pt x="6238" y="2741"/>
                  </a:lnTo>
                  <a:cubicBezTo>
                    <a:pt x="7373" y="2741"/>
                    <a:pt x="8286" y="3687"/>
                    <a:pt x="8318" y="4852"/>
                  </a:cubicBezTo>
                  <a:lnTo>
                    <a:pt x="8318" y="12729"/>
                  </a:lnTo>
                  <a:lnTo>
                    <a:pt x="11216" y="12729"/>
                  </a:lnTo>
                  <a:cubicBezTo>
                    <a:pt x="11437" y="12729"/>
                    <a:pt x="11594" y="12508"/>
                    <a:pt x="11626" y="12319"/>
                  </a:cubicBezTo>
                  <a:lnTo>
                    <a:pt x="11626" y="8853"/>
                  </a:lnTo>
                  <a:cubicBezTo>
                    <a:pt x="11626" y="8696"/>
                    <a:pt x="11500" y="8538"/>
                    <a:pt x="11374" y="8475"/>
                  </a:cubicBezTo>
                  <a:cubicBezTo>
                    <a:pt x="10586" y="8192"/>
                    <a:pt x="9988" y="7404"/>
                    <a:pt x="9988" y="6491"/>
                  </a:cubicBezTo>
                  <a:cubicBezTo>
                    <a:pt x="9988" y="5577"/>
                    <a:pt x="10586" y="4852"/>
                    <a:pt x="11374" y="4569"/>
                  </a:cubicBezTo>
                  <a:cubicBezTo>
                    <a:pt x="11531" y="4537"/>
                    <a:pt x="11626" y="4380"/>
                    <a:pt x="11626" y="4159"/>
                  </a:cubicBezTo>
                  <a:lnTo>
                    <a:pt x="11626" y="442"/>
                  </a:lnTo>
                  <a:cubicBezTo>
                    <a:pt x="11626" y="190"/>
                    <a:pt x="11437" y="1"/>
                    <a:pt x="11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1" name="Google Shape;8181;p78"/>
            <p:cNvSpPr/>
            <p:nvPr/>
          </p:nvSpPr>
          <p:spPr>
            <a:xfrm>
              <a:off x="-39521150" y="3328875"/>
              <a:ext cx="82725" cy="227650"/>
            </a:xfrm>
            <a:custGeom>
              <a:avLst/>
              <a:gdLst/>
              <a:ahLst/>
              <a:cxnLst/>
              <a:rect l="l" t="t" r="r" b="b"/>
              <a:pathLst>
                <a:path w="3309" h="9106" extrusionOk="0">
                  <a:moveTo>
                    <a:pt x="1607" y="3309"/>
                  </a:moveTo>
                  <a:cubicBezTo>
                    <a:pt x="2080" y="3309"/>
                    <a:pt x="2426" y="3655"/>
                    <a:pt x="2426" y="4128"/>
                  </a:cubicBezTo>
                  <a:cubicBezTo>
                    <a:pt x="2426" y="4600"/>
                    <a:pt x="2080" y="4947"/>
                    <a:pt x="1607" y="4947"/>
                  </a:cubicBezTo>
                  <a:cubicBezTo>
                    <a:pt x="1135" y="4947"/>
                    <a:pt x="788" y="4600"/>
                    <a:pt x="788" y="4128"/>
                  </a:cubicBezTo>
                  <a:cubicBezTo>
                    <a:pt x="788" y="3655"/>
                    <a:pt x="1135" y="3309"/>
                    <a:pt x="1607" y="3309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lnTo>
                    <a:pt x="1" y="9106"/>
                  </a:lnTo>
                  <a:lnTo>
                    <a:pt x="3309" y="9106"/>
                  </a:lnTo>
                  <a:lnTo>
                    <a:pt x="3309" y="1229"/>
                  </a:lnTo>
                  <a:cubicBezTo>
                    <a:pt x="3309" y="536"/>
                    <a:pt x="2742" y="1"/>
                    <a:pt x="20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82" name="Google Shape;8182;p78"/>
          <p:cNvSpPr/>
          <p:nvPr/>
        </p:nvSpPr>
        <p:spPr>
          <a:xfrm>
            <a:off x="1804563" y="4187027"/>
            <a:ext cx="420896" cy="493299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183" name="Google Shape;8183;p78"/>
          <p:cNvGrpSpPr/>
          <p:nvPr/>
        </p:nvGrpSpPr>
        <p:grpSpPr>
          <a:xfrm>
            <a:off x="1767067" y="4796808"/>
            <a:ext cx="488391" cy="493921"/>
            <a:chOff x="-39647175" y="3972000"/>
            <a:chExt cx="313500" cy="317050"/>
          </a:xfrm>
          <a:solidFill>
            <a:srgbClr val="893BC3"/>
          </a:solidFill>
        </p:grpSpPr>
        <p:sp>
          <p:nvSpPr>
            <p:cNvPr id="8184" name="Google Shape;8184;p7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5" name="Google Shape;8185;p7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6" name="Google Shape;8186;p7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87" name="Google Shape;8187;p78"/>
          <p:cNvGrpSpPr/>
          <p:nvPr/>
        </p:nvGrpSpPr>
        <p:grpSpPr>
          <a:xfrm>
            <a:off x="4659237" y="3548805"/>
            <a:ext cx="500660" cy="494505"/>
            <a:chOff x="-37808850" y="3221575"/>
            <a:chExt cx="321375" cy="317425"/>
          </a:xfrm>
          <a:solidFill>
            <a:srgbClr val="893BC3"/>
          </a:solidFill>
        </p:grpSpPr>
        <p:sp>
          <p:nvSpPr>
            <p:cNvPr id="8188" name="Google Shape;8188;p78"/>
            <p:cNvSpPr/>
            <p:nvPr/>
          </p:nvSpPr>
          <p:spPr>
            <a:xfrm>
              <a:off x="-37808850" y="3294050"/>
              <a:ext cx="261500" cy="244950"/>
            </a:xfrm>
            <a:custGeom>
              <a:avLst/>
              <a:gdLst/>
              <a:ahLst/>
              <a:cxnLst/>
              <a:rect l="l" t="t" r="r" b="b"/>
              <a:pathLst>
                <a:path w="10460" h="9798" extrusionOk="0">
                  <a:moveTo>
                    <a:pt x="6091" y="980"/>
                  </a:moveTo>
                  <a:cubicBezTo>
                    <a:pt x="6596" y="980"/>
                    <a:pt x="7119" y="1154"/>
                    <a:pt x="7562" y="1520"/>
                  </a:cubicBezTo>
                  <a:cubicBezTo>
                    <a:pt x="7719" y="1677"/>
                    <a:pt x="7751" y="1898"/>
                    <a:pt x="7593" y="2087"/>
                  </a:cubicBezTo>
                  <a:cubicBezTo>
                    <a:pt x="7518" y="2181"/>
                    <a:pt x="7387" y="2241"/>
                    <a:pt x="7260" y="2241"/>
                  </a:cubicBezTo>
                  <a:cubicBezTo>
                    <a:pt x="7174" y="2241"/>
                    <a:pt x="7090" y="2213"/>
                    <a:pt x="7026" y="2150"/>
                  </a:cubicBezTo>
                  <a:cubicBezTo>
                    <a:pt x="6747" y="1918"/>
                    <a:pt x="6415" y="1807"/>
                    <a:pt x="6101" y="1807"/>
                  </a:cubicBezTo>
                  <a:cubicBezTo>
                    <a:pt x="5776" y="1807"/>
                    <a:pt x="5470" y="1925"/>
                    <a:pt x="5262" y="2150"/>
                  </a:cubicBezTo>
                  <a:cubicBezTo>
                    <a:pt x="5183" y="2229"/>
                    <a:pt x="5073" y="2268"/>
                    <a:pt x="4962" y="2268"/>
                  </a:cubicBezTo>
                  <a:cubicBezTo>
                    <a:pt x="4852" y="2268"/>
                    <a:pt x="4742" y="2229"/>
                    <a:pt x="4663" y="2150"/>
                  </a:cubicBezTo>
                  <a:cubicBezTo>
                    <a:pt x="4506" y="1992"/>
                    <a:pt x="4506" y="1709"/>
                    <a:pt x="4663" y="1551"/>
                  </a:cubicBezTo>
                  <a:cubicBezTo>
                    <a:pt x="5037" y="1177"/>
                    <a:pt x="5553" y="980"/>
                    <a:pt x="6091" y="980"/>
                  </a:cubicBezTo>
                  <a:close/>
                  <a:moveTo>
                    <a:pt x="3781" y="7852"/>
                  </a:moveTo>
                  <a:lnTo>
                    <a:pt x="4348" y="8451"/>
                  </a:lnTo>
                  <a:lnTo>
                    <a:pt x="4002" y="8797"/>
                  </a:lnTo>
                  <a:cubicBezTo>
                    <a:pt x="3923" y="8876"/>
                    <a:pt x="3812" y="8915"/>
                    <a:pt x="3702" y="8915"/>
                  </a:cubicBezTo>
                  <a:cubicBezTo>
                    <a:pt x="3592" y="8915"/>
                    <a:pt x="3482" y="8876"/>
                    <a:pt x="3403" y="8797"/>
                  </a:cubicBezTo>
                  <a:cubicBezTo>
                    <a:pt x="3214" y="8640"/>
                    <a:pt x="3214" y="8356"/>
                    <a:pt x="3403" y="8199"/>
                  </a:cubicBezTo>
                  <a:lnTo>
                    <a:pt x="3781" y="7852"/>
                  </a:lnTo>
                  <a:close/>
                  <a:moveTo>
                    <a:pt x="6201" y="1"/>
                  </a:moveTo>
                  <a:cubicBezTo>
                    <a:pt x="5236" y="1"/>
                    <a:pt x="4264" y="375"/>
                    <a:pt x="3529" y="1110"/>
                  </a:cubicBezTo>
                  <a:lnTo>
                    <a:pt x="2363" y="2307"/>
                  </a:lnTo>
                  <a:cubicBezTo>
                    <a:pt x="2269" y="2370"/>
                    <a:pt x="2206" y="2402"/>
                    <a:pt x="2048" y="2402"/>
                  </a:cubicBezTo>
                  <a:cubicBezTo>
                    <a:pt x="1450" y="2465"/>
                    <a:pt x="851" y="2622"/>
                    <a:pt x="378" y="3095"/>
                  </a:cubicBezTo>
                  <a:cubicBezTo>
                    <a:pt x="0" y="3441"/>
                    <a:pt x="0" y="4040"/>
                    <a:pt x="347" y="4418"/>
                  </a:cubicBezTo>
                  <a:lnTo>
                    <a:pt x="3182" y="7254"/>
                  </a:lnTo>
                  <a:lnTo>
                    <a:pt x="2773" y="7663"/>
                  </a:lnTo>
                  <a:cubicBezTo>
                    <a:pt x="2300" y="8136"/>
                    <a:pt x="2300" y="8923"/>
                    <a:pt x="2773" y="9427"/>
                  </a:cubicBezTo>
                  <a:cubicBezTo>
                    <a:pt x="3009" y="9664"/>
                    <a:pt x="3324" y="9782"/>
                    <a:pt x="3647" y="9782"/>
                  </a:cubicBezTo>
                  <a:cubicBezTo>
                    <a:pt x="3970" y="9782"/>
                    <a:pt x="4301" y="9664"/>
                    <a:pt x="4569" y="9427"/>
                  </a:cubicBezTo>
                  <a:lnTo>
                    <a:pt x="4947" y="9018"/>
                  </a:lnTo>
                  <a:lnTo>
                    <a:pt x="5419" y="9490"/>
                  </a:lnTo>
                  <a:cubicBezTo>
                    <a:pt x="5624" y="9695"/>
                    <a:pt x="5868" y="9798"/>
                    <a:pt x="6112" y="9798"/>
                  </a:cubicBezTo>
                  <a:cubicBezTo>
                    <a:pt x="6357" y="9798"/>
                    <a:pt x="6601" y="9695"/>
                    <a:pt x="6805" y="9490"/>
                  </a:cubicBezTo>
                  <a:cubicBezTo>
                    <a:pt x="7278" y="9018"/>
                    <a:pt x="7436" y="8388"/>
                    <a:pt x="7467" y="7852"/>
                  </a:cubicBezTo>
                  <a:cubicBezTo>
                    <a:pt x="7467" y="7726"/>
                    <a:pt x="7499" y="7663"/>
                    <a:pt x="7593" y="7569"/>
                  </a:cubicBezTo>
                  <a:lnTo>
                    <a:pt x="8696" y="6466"/>
                  </a:lnTo>
                  <a:cubicBezTo>
                    <a:pt x="10460" y="4702"/>
                    <a:pt x="10145" y="1740"/>
                    <a:pt x="8066" y="511"/>
                  </a:cubicBezTo>
                  <a:cubicBezTo>
                    <a:pt x="7496" y="170"/>
                    <a:pt x="6850" y="1"/>
                    <a:pt x="6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9" name="Google Shape;8189;p78"/>
            <p:cNvSpPr/>
            <p:nvPr/>
          </p:nvSpPr>
          <p:spPr>
            <a:xfrm>
              <a:off x="-37601700" y="3221575"/>
              <a:ext cx="114225" cy="111275"/>
            </a:xfrm>
            <a:custGeom>
              <a:avLst/>
              <a:gdLst/>
              <a:ahLst/>
              <a:cxnLst/>
              <a:rect l="l" t="t" r="r" b="b"/>
              <a:pathLst>
                <a:path w="4569" h="4451" extrusionOk="0">
                  <a:moveTo>
                    <a:pt x="3226" y="0"/>
                  </a:moveTo>
                  <a:cubicBezTo>
                    <a:pt x="2907" y="0"/>
                    <a:pt x="2584" y="118"/>
                    <a:pt x="2332" y="355"/>
                  </a:cubicBezTo>
                  <a:lnTo>
                    <a:pt x="0" y="2686"/>
                  </a:lnTo>
                  <a:cubicBezTo>
                    <a:pt x="788" y="3095"/>
                    <a:pt x="1355" y="3631"/>
                    <a:pt x="1796" y="4450"/>
                  </a:cubicBezTo>
                  <a:lnTo>
                    <a:pt x="4096" y="2119"/>
                  </a:lnTo>
                  <a:cubicBezTo>
                    <a:pt x="4568" y="1646"/>
                    <a:pt x="4568" y="859"/>
                    <a:pt x="4096" y="355"/>
                  </a:cubicBezTo>
                  <a:cubicBezTo>
                    <a:pt x="3860" y="118"/>
                    <a:pt x="3545" y="0"/>
                    <a:pt x="32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90" name="Google Shape;8190;p78"/>
          <p:cNvGrpSpPr/>
          <p:nvPr/>
        </p:nvGrpSpPr>
        <p:grpSpPr>
          <a:xfrm>
            <a:off x="4670935" y="4244845"/>
            <a:ext cx="496999" cy="321544"/>
            <a:chOff x="-37806500" y="3643030"/>
            <a:chExt cx="319025" cy="206400"/>
          </a:xfrm>
          <a:solidFill>
            <a:srgbClr val="893BC3"/>
          </a:solidFill>
        </p:grpSpPr>
        <p:sp>
          <p:nvSpPr>
            <p:cNvPr id="8191" name="Google Shape;8191;p78"/>
            <p:cNvSpPr/>
            <p:nvPr/>
          </p:nvSpPr>
          <p:spPr>
            <a:xfrm>
              <a:off x="-37615100" y="3759700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29" y="1"/>
                  </a:moveTo>
                  <a:cubicBezTo>
                    <a:pt x="568" y="1"/>
                    <a:pt x="1" y="568"/>
                    <a:pt x="1" y="1261"/>
                  </a:cubicBezTo>
                  <a:cubicBezTo>
                    <a:pt x="1" y="1923"/>
                    <a:pt x="568" y="2490"/>
                    <a:pt x="1229" y="2490"/>
                  </a:cubicBezTo>
                  <a:cubicBezTo>
                    <a:pt x="1891" y="2490"/>
                    <a:pt x="2426" y="1954"/>
                    <a:pt x="2490" y="1261"/>
                  </a:cubicBezTo>
                  <a:cubicBezTo>
                    <a:pt x="2490" y="599"/>
                    <a:pt x="1922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92" name="Google Shape;8192;p78"/>
            <p:cNvSpPr/>
            <p:nvPr/>
          </p:nvSpPr>
          <p:spPr>
            <a:xfrm>
              <a:off x="-37806500" y="364303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5357" y="1702"/>
                  </a:moveTo>
                  <a:cubicBezTo>
                    <a:pt x="5609" y="1702"/>
                    <a:pt x="5798" y="1923"/>
                    <a:pt x="5798" y="2112"/>
                  </a:cubicBezTo>
                  <a:cubicBezTo>
                    <a:pt x="5766" y="2332"/>
                    <a:pt x="5609" y="2490"/>
                    <a:pt x="5357" y="2490"/>
                  </a:cubicBezTo>
                  <a:lnTo>
                    <a:pt x="2049" y="2490"/>
                  </a:lnTo>
                  <a:cubicBezTo>
                    <a:pt x="1828" y="2490"/>
                    <a:pt x="1639" y="2301"/>
                    <a:pt x="1639" y="2112"/>
                  </a:cubicBezTo>
                  <a:cubicBezTo>
                    <a:pt x="1639" y="1860"/>
                    <a:pt x="1828" y="1702"/>
                    <a:pt x="2049" y="1702"/>
                  </a:cubicBezTo>
                  <a:close/>
                  <a:moveTo>
                    <a:pt x="5357" y="3309"/>
                  </a:moveTo>
                  <a:cubicBezTo>
                    <a:pt x="5609" y="3309"/>
                    <a:pt x="5798" y="3529"/>
                    <a:pt x="5798" y="3750"/>
                  </a:cubicBezTo>
                  <a:cubicBezTo>
                    <a:pt x="5766" y="4002"/>
                    <a:pt x="5609" y="4160"/>
                    <a:pt x="5357" y="4160"/>
                  </a:cubicBezTo>
                  <a:lnTo>
                    <a:pt x="2049" y="4160"/>
                  </a:lnTo>
                  <a:cubicBezTo>
                    <a:pt x="1828" y="4160"/>
                    <a:pt x="1639" y="3939"/>
                    <a:pt x="1639" y="3750"/>
                  </a:cubicBezTo>
                  <a:cubicBezTo>
                    <a:pt x="1639" y="3529"/>
                    <a:pt x="1828" y="3309"/>
                    <a:pt x="2049" y="3309"/>
                  </a:cubicBezTo>
                  <a:close/>
                  <a:moveTo>
                    <a:pt x="5357" y="4979"/>
                  </a:moveTo>
                  <a:cubicBezTo>
                    <a:pt x="5609" y="4979"/>
                    <a:pt x="5798" y="5168"/>
                    <a:pt x="5798" y="5388"/>
                  </a:cubicBezTo>
                  <a:cubicBezTo>
                    <a:pt x="5766" y="5640"/>
                    <a:pt x="5609" y="5798"/>
                    <a:pt x="5357" y="5798"/>
                  </a:cubicBezTo>
                  <a:lnTo>
                    <a:pt x="2049" y="5798"/>
                  </a:lnTo>
                  <a:cubicBezTo>
                    <a:pt x="1828" y="5798"/>
                    <a:pt x="1639" y="5609"/>
                    <a:pt x="1639" y="5388"/>
                  </a:cubicBezTo>
                  <a:cubicBezTo>
                    <a:pt x="1639" y="5136"/>
                    <a:pt x="1828" y="4979"/>
                    <a:pt x="2049" y="4979"/>
                  </a:cubicBezTo>
                  <a:close/>
                  <a:moveTo>
                    <a:pt x="8948" y="1671"/>
                  </a:moveTo>
                  <a:cubicBezTo>
                    <a:pt x="10082" y="1671"/>
                    <a:pt x="10996" y="2584"/>
                    <a:pt x="11028" y="3750"/>
                  </a:cubicBezTo>
                  <a:cubicBezTo>
                    <a:pt x="10996" y="4916"/>
                    <a:pt x="10082" y="5798"/>
                    <a:pt x="8948" y="5798"/>
                  </a:cubicBezTo>
                  <a:cubicBezTo>
                    <a:pt x="7814" y="5798"/>
                    <a:pt x="6900" y="4853"/>
                    <a:pt x="6869" y="3750"/>
                  </a:cubicBezTo>
                  <a:cubicBezTo>
                    <a:pt x="6869" y="2616"/>
                    <a:pt x="7814" y="1702"/>
                    <a:pt x="8948" y="1671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68"/>
                    <a:pt x="1" y="1230"/>
                  </a:cubicBezTo>
                  <a:lnTo>
                    <a:pt x="1" y="6207"/>
                  </a:lnTo>
                  <a:cubicBezTo>
                    <a:pt x="1" y="6743"/>
                    <a:pt x="379" y="7184"/>
                    <a:pt x="852" y="7373"/>
                  </a:cubicBezTo>
                  <a:lnTo>
                    <a:pt x="852" y="7846"/>
                  </a:lnTo>
                  <a:cubicBezTo>
                    <a:pt x="852" y="8098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72" y="8066"/>
                    <a:pt x="3372" y="7846"/>
                  </a:cubicBezTo>
                  <a:lnTo>
                    <a:pt x="3372" y="7436"/>
                  </a:lnTo>
                  <a:lnTo>
                    <a:pt x="9421" y="7436"/>
                  </a:lnTo>
                  <a:lnTo>
                    <a:pt x="9421" y="7846"/>
                  </a:lnTo>
                  <a:cubicBezTo>
                    <a:pt x="9421" y="8098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46"/>
                  </a:cubicBezTo>
                  <a:lnTo>
                    <a:pt x="11941" y="7373"/>
                  </a:lnTo>
                  <a:cubicBezTo>
                    <a:pt x="12414" y="7215"/>
                    <a:pt x="12760" y="6743"/>
                    <a:pt x="12760" y="6207"/>
                  </a:cubicBezTo>
                  <a:lnTo>
                    <a:pt x="12760" y="1230"/>
                  </a:lnTo>
                  <a:cubicBezTo>
                    <a:pt x="12666" y="599"/>
                    <a:pt x="12099" y="1"/>
                    <a:pt x="11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93" name="Google Shape;8193;p78"/>
          <p:cNvGrpSpPr/>
          <p:nvPr/>
        </p:nvGrpSpPr>
        <p:grpSpPr>
          <a:xfrm>
            <a:off x="4674011" y="4767908"/>
            <a:ext cx="490845" cy="495752"/>
            <a:chOff x="-37804925" y="3953450"/>
            <a:chExt cx="315075" cy="318225"/>
          </a:xfrm>
          <a:solidFill>
            <a:srgbClr val="893BC3"/>
          </a:solidFill>
        </p:grpSpPr>
        <p:sp>
          <p:nvSpPr>
            <p:cNvPr id="8194" name="Google Shape;8194;p78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95" name="Google Shape;8195;p78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96" name="Google Shape;8196;p78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97" name="Google Shape;8197;p78"/>
          <p:cNvSpPr/>
          <p:nvPr/>
        </p:nvSpPr>
        <p:spPr>
          <a:xfrm>
            <a:off x="3672603" y="5387567"/>
            <a:ext cx="354648" cy="492052"/>
          </a:xfrm>
          <a:custGeom>
            <a:avLst/>
            <a:gdLst/>
            <a:ahLst/>
            <a:cxnLst/>
            <a:rect l="l" t="t" r="r" b="b"/>
            <a:pathLst>
              <a:path w="9106" h="12634" extrusionOk="0">
                <a:moveTo>
                  <a:pt x="7499" y="788"/>
                </a:moveTo>
                <a:lnTo>
                  <a:pt x="7499" y="1859"/>
                </a:lnTo>
                <a:cubicBezTo>
                  <a:pt x="7499" y="2426"/>
                  <a:pt x="7373" y="3025"/>
                  <a:pt x="7121" y="3529"/>
                </a:cubicBezTo>
                <a:cubicBezTo>
                  <a:pt x="6806" y="3466"/>
                  <a:pt x="6554" y="3434"/>
                  <a:pt x="6239" y="3434"/>
                </a:cubicBezTo>
                <a:cubicBezTo>
                  <a:pt x="5546" y="3434"/>
                  <a:pt x="4916" y="3592"/>
                  <a:pt x="4380" y="3844"/>
                </a:cubicBezTo>
                <a:cubicBezTo>
                  <a:pt x="3907" y="4096"/>
                  <a:pt x="3403" y="4222"/>
                  <a:pt x="2931" y="4222"/>
                </a:cubicBezTo>
                <a:cubicBezTo>
                  <a:pt x="2710" y="4222"/>
                  <a:pt x="2521" y="4159"/>
                  <a:pt x="2364" y="4127"/>
                </a:cubicBezTo>
                <a:cubicBezTo>
                  <a:pt x="2301" y="4001"/>
                  <a:pt x="2206" y="3938"/>
                  <a:pt x="2175" y="3812"/>
                </a:cubicBezTo>
                <a:cubicBezTo>
                  <a:pt x="1860" y="3277"/>
                  <a:pt x="1702" y="2552"/>
                  <a:pt x="1702" y="1859"/>
                </a:cubicBezTo>
                <a:lnTo>
                  <a:pt x="1702" y="788"/>
                </a:lnTo>
                <a:close/>
                <a:moveTo>
                  <a:pt x="5357" y="7278"/>
                </a:moveTo>
                <a:cubicBezTo>
                  <a:pt x="5451" y="7372"/>
                  <a:pt x="5546" y="7435"/>
                  <a:pt x="5672" y="7467"/>
                </a:cubicBezTo>
                <a:cubicBezTo>
                  <a:pt x="6869" y="8066"/>
                  <a:pt x="7436" y="9420"/>
                  <a:pt x="7436" y="10743"/>
                </a:cubicBezTo>
                <a:lnTo>
                  <a:pt x="7436" y="11279"/>
                </a:lnTo>
                <a:lnTo>
                  <a:pt x="4821" y="9294"/>
                </a:lnTo>
                <a:cubicBezTo>
                  <a:pt x="4742" y="9231"/>
                  <a:pt x="4648" y="9200"/>
                  <a:pt x="4553" y="9200"/>
                </a:cubicBezTo>
                <a:cubicBezTo>
                  <a:pt x="4459" y="9200"/>
                  <a:pt x="4364" y="9231"/>
                  <a:pt x="4285" y="9294"/>
                </a:cubicBezTo>
                <a:lnTo>
                  <a:pt x="1671" y="11279"/>
                </a:lnTo>
                <a:lnTo>
                  <a:pt x="1671" y="10743"/>
                </a:lnTo>
                <a:cubicBezTo>
                  <a:pt x="1671" y="9357"/>
                  <a:pt x="2238" y="8066"/>
                  <a:pt x="3435" y="7467"/>
                </a:cubicBezTo>
                <a:cubicBezTo>
                  <a:pt x="3561" y="7435"/>
                  <a:pt x="3624" y="7372"/>
                  <a:pt x="3750" y="7278"/>
                </a:cubicBezTo>
                <a:lnTo>
                  <a:pt x="4191" y="8160"/>
                </a:lnTo>
                <a:cubicBezTo>
                  <a:pt x="4270" y="8318"/>
                  <a:pt x="4411" y="8396"/>
                  <a:pt x="4557" y="8396"/>
                </a:cubicBezTo>
                <a:cubicBezTo>
                  <a:pt x="4703" y="8396"/>
                  <a:pt x="4853" y="8318"/>
                  <a:pt x="4947" y="8160"/>
                </a:cubicBezTo>
                <a:lnTo>
                  <a:pt x="5357" y="7278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410"/>
                </a:cubicBezTo>
                <a:cubicBezTo>
                  <a:pt x="1" y="630"/>
                  <a:pt x="190" y="788"/>
                  <a:pt x="410" y="788"/>
                </a:cubicBezTo>
                <a:lnTo>
                  <a:pt x="820" y="788"/>
                </a:lnTo>
                <a:lnTo>
                  <a:pt x="820" y="1859"/>
                </a:lnTo>
                <a:cubicBezTo>
                  <a:pt x="820" y="3749"/>
                  <a:pt x="1734" y="5199"/>
                  <a:pt x="3088" y="5860"/>
                </a:cubicBezTo>
                <a:cubicBezTo>
                  <a:pt x="3403" y="6018"/>
                  <a:pt x="3403" y="6585"/>
                  <a:pt x="3088" y="6742"/>
                </a:cubicBezTo>
                <a:cubicBezTo>
                  <a:pt x="1576" y="7467"/>
                  <a:pt x="820" y="9042"/>
                  <a:pt x="820" y="10743"/>
                </a:cubicBezTo>
                <a:lnTo>
                  <a:pt x="820" y="11815"/>
                </a:lnTo>
                <a:lnTo>
                  <a:pt x="410" y="11815"/>
                </a:lnTo>
                <a:cubicBezTo>
                  <a:pt x="158" y="11815"/>
                  <a:pt x="1" y="12004"/>
                  <a:pt x="1" y="12256"/>
                </a:cubicBezTo>
                <a:cubicBezTo>
                  <a:pt x="1" y="12476"/>
                  <a:pt x="190" y="12634"/>
                  <a:pt x="410" y="12634"/>
                </a:cubicBezTo>
                <a:lnTo>
                  <a:pt x="8665" y="12634"/>
                </a:lnTo>
                <a:cubicBezTo>
                  <a:pt x="8917" y="12634"/>
                  <a:pt x="9106" y="12445"/>
                  <a:pt x="9106" y="12256"/>
                </a:cubicBezTo>
                <a:cubicBezTo>
                  <a:pt x="9106" y="12004"/>
                  <a:pt x="8917" y="11815"/>
                  <a:pt x="8665" y="11815"/>
                </a:cubicBezTo>
                <a:lnTo>
                  <a:pt x="8287" y="11815"/>
                </a:lnTo>
                <a:lnTo>
                  <a:pt x="8287" y="10743"/>
                </a:lnTo>
                <a:cubicBezTo>
                  <a:pt x="8287" y="9042"/>
                  <a:pt x="7530" y="7467"/>
                  <a:pt x="6018" y="6742"/>
                </a:cubicBezTo>
                <a:cubicBezTo>
                  <a:pt x="5703" y="6585"/>
                  <a:pt x="5672" y="6018"/>
                  <a:pt x="6018" y="5860"/>
                </a:cubicBezTo>
                <a:cubicBezTo>
                  <a:pt x="7530" y="5136"/>
                  <a:pt x="8287" y="3560"/>
                  <a:pt x="8287" y="1859"/>
                </a:cubicBezTo>
                <a:lnTo>
                  <a:pt x="8287" y="788"/>
                </a:lnTo>
                <a:lnTo>
                  <a:pt x="8665" y="788"/>
                </a:lnTo>
                <a:cubicBezTo>
                  <a:pt x="8917" y="788"/>
                  <a:pt x="9106" y="599"/>
                  <a:pt x="9106" y="410"/>
                </a:cubicBezTo>
                <a:cubicBezTo>
                  <a:pt x="9106" y="158"/>
                  <a:pt x="8917" y="0"/>
                  <a:pt x="8665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198" name="Google Shape;8198;p78"/>
          <p:cNvGrpSpPr/>
          <p:nvPr/>
        </p:nvGrpSpPr>
        <p:grpSpPr>
          <a:xfrm>
            <a:off x="6481304" y="1771385"/>
            <a:ext cx="474217" cy="411633"/>
            <a:chOff x="-28462125" y="3199700"/>
            <a:chExt cx="298550" cy="259150"/>
          </a:xfrm>
          <a:solidFill>
            <a:srgbClr val="893BC3"/>
          </a:solidFill>
        </p:grpSpPr>
        <p:sp>
          <p:nvSpPr>
            <p:cNvPr id="8199" name="Google Shape;8199;p78"/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0" name="Google Shape;8200;p78"/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1" name="Google Shape;8201;p78"/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02" name="Google Shape;8202;p78"/>
          <p:cNvGrpSpPr/>
          <p:nvPr/>
        </p:nvGrpSpPr>
        <p:grpSpPr>
          <a:xfrm>
            <a:off x="6482574" y="2350971"/>
            <a:ext cx="471676" cy="470444"/>
            <a:chOff x="-28461325" y="3545475"/>
            <a:chExt cx="296950" cy="296175"/>
          </a:xfrm>
          <a:solidFill>
            <a:srgbClr val="893BC3"/>
          </a:solidFill>
        </p:grpSpPr>
        <p:sp>
          <p:nvSpPr>
            <p:cNvPr id="8203" name="Google Shape;8203;p78"/>
            <p:cNvSpPr/>
            <p:nvPr/>
          </p:nvSpPr>
          <p:spPr>
            <a:xfrm>
              <a:off x="-28461325" y="3666775"/>
              <a:ext cx="34675" cy="52775"/>
            </a:xfrm>
            <a:custGeom>
              <a:avLst/>
              <a:gdLst/>
              <a:ahLst/>
              <a:cxnLst/>
              <a:rect l="l" t="t" r="r" b="b"/>
              <a:pathLst>
                <a:path w="1387" h="2111" extrusionOk="0">
                  <a:moveTo>
                    <a:pt x="0" y="0"/>
                  </a:moveTo>
                  <a:lnTo>
                    <a:pt x="0" y="2111"/>
                  </a:lnTo>
                  <a:lnTo>
                    <a:pt x="1386" y="2111"/>
                  </a:lnTo>
                  <a:lnTo>
                    <a:pt x="13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4" name="Google Shape;8204;p78"/>
            <p:cNvSpPr/>
            <p:nvPr/>
          </p:nvSpPr>
          <p:spPr>
            <a:xfrm>
              <a:off x="-28461325" y="3737650"/>
              <a:ext cx="52775" cy="17350"/>
            </a:xfrm>
            <a:custGeom>
              <a:avLst/>
              <a:gdLst/>
              <a:ahLst/>
              <a:cxnLst/>
              <a:rect l="l" t="t" r="r" b="b"/>
              <a:pathLst>
                <a:path w="2111" h="694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6"/>
                    <a:pt x="2111" y="347"/>
                  </a:cubicBez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5" name="Google Shape;8205;p78"/>
            <p:cNvSpPr/>
            <p:nvPr/>
          </p:nvSpPr>
          <p:spPr>
            <a:xfrm>
              <a:off x="-28461325" y="3632100"/>
              <a:ext cx="52775" cy="17375"/>
            </a:xfrm>
            <a:custGeom>
              <a:avLst/>
              <a:gdLst/>
              <a:ahLst/>
              <a:cxnLst/>
              <a:rect l="l" t="t" r="r" b="b"/>
              <a:pathLst>
                <a:path w="2111" h="695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7"/>
                    <a:pt x="2111" y="348"/>
                  </a:cubicBez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6" name="Google Shape;8206;p78"/>
            <p:cNvSpPr/>
            <p:nvPr/>
          </p:nvSpPr>
          <p:spPr>
            <a:xfrm>
              <a:off x="-28460550" y="35454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2427" y="0"/>
                  </a:moveTo>
                  <a:cubicBezTo>
                    <a:pt x="1072" y="0"/>
                    <a:pt x="1" y="1103"/>
                    <a:pt x="1" y="2426"/>
                  </a:cubicBezTo>
                  <a:lnTo>
                    <a:pt x="1" y="2804"/>
                  </a:lnTo>
                  <a:lnTo>
                    <a:pt x="1355" y="2804"/>
                  </a:lnTo>
                  <a:lnTo>
                    <a:pt x="1355" y="2426"/>
                  </a:lnTo>
                  <a:cubicBezTo>
                    <a:pt x="1355" y="1859"/>
                    <a:pt x="1828" y="1418"/>
                    <a:pt x="2395" y="1418"/>
                  </a:cubicBezTo>
                  <a:lnTo>
                    <a:pt x="9358" y="1418"/>
                  </a:lnTo>
                  <a:cubicBezTo>
                    <a:pt x="9956" y="1418"/>
                    <a:pt x="10366" y="1891"/>
                    <a:pt x="10366" y="2426"/>
                  </a:cubicBezTo>
                  <a:lnTo>
                    <a:pt x="10366" y="9420"/>
                  </a:lnTo>
                  <a:cubicBezTo>
                    <a:pt x="10366" y="9987"/>
                    <a:pt x="9893" y="10429"/>
                    <a:pt x="9358" y="10429"/>
                  </a:cubicBezTo>
                  <a:lnTo>
                    <a:pt x="2395" y="10429"/>
                  </a:lnTo>
                  <a:cubicBezTo>
                    <a:pt x="1797" y="10429"/>
                    <a:pt x="1355" y="9956"/>
                    <a:pt x="1355" y="9420"/>
                  </a:cubicBezTo>
                  <a:lnTo>
                    <a:pt x="1355" y="9042"/>
                  </a:lnTo>
                  <a:lnTo>
                    <a:pt x="1" y="9042"/>
                  </a:lnTo>
                  <a:lnTo>
                    <a:pt x="1" y="9420"/>
                  </a:lnTo>
                  <a:cubicBezTo>
                    <a:pt x="1" y="10744"/>
                    <a:pt x="1103" y="11846"/>
                    <a:pt x="2427" y="11846"/>
                  </a:cubicBezTo>
                  <a:lnTo>
                    <a:pt x="9389" y="11846"/>
                  </a:lnTo>
                  <a:cubicBezTo>
                    <a:pt x="10744" y="11846"/>
                    <a:pt x="11847" y="10744"/>
                    <a:pt x="11847" y="9420"/>
                  </a:cubicBezTo>
                  <a:lnTo>
                    <a:pt x="11847" y="2426"/>
                  </a:lnTo>
                  <a:cubicBezTo>
                    <a:pt x="11847" y="1103"/>
                    <a:pt x="10744" y="0"/>
                    <a:pt x="93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7" name="Google Shape;8207;p78"/>
            <p:cNvSpPr/>
            <p:nvPr/>
          </p:nvSpPr>
          <p:spPr>
            <a:xfrm>
              <a:off x="-28347925" y="3649450"/>
              <a:ext cx="86675" cy="86650"/>
            </a:xfrm>
            <a:custGeom>
              <a:avLst/>
              <a:gdLst/>
              <a:ahLst/>
              <a:cxnLst/>
              <a:rect l="l" t="t" r="r" b="b"/>
              <a:pathLst>
                <a:path w="3467" h="3466" extrusionOk="0">
                  <a:moveTo>
                    <a:pt x="1387" y="0"/>
                  </a:moveTo>
                  <a:lnTo>
                    <a:pt x="1387" y="1040"/>
                  </a:lnTo>
                  <a:cubicBezTo>
                    <a:pt x="1387" y="1229"/>
                    <a:pt x="1230" y="1386"/>
                    <a:pt x="1041" y="1386"/>
                  </a:cubicBezTo>
                  <a:lnTo>
                    <a:pt x="1" y="1386"/>
                  </a:lnTo>
                  <a:lnTo>
                    <a:pt x="1" y="2111"/>
                  </a:lnTo>
                  <a:lnTo>
                    <a:pt x="1041" y="2111"/>
                  </a:lnTo>
                  <a:cubicBezTo>
                    <a:pt x="1230" y="2111"/>
                    <a:pt x="1387" y="2268"/>
                    <a:pt x="1387" y="2457"/>
                  </a:cubicBezTo>
                  <a:lnTo>
                    <a:pt x="1387" y="3466"/>
                  </a:lnTo>
                  <a:lnTo>
                    <a:pt x="2080" y="3466"/>
                  </a:lnTo>
                  <a:lnTo>
                    <a:pt x="2080" y="2457"/>
                  </a:lnTo>
                  <a:cubicBezTo>
                    <a:pt x="2080" y="2268"/>
                    <a:pt x="2238" y="2111"/>
                    <a:pt x="2458" y="2111"/>
                  </a:cubicBezTo>
                  <a:lnTo>
                    <a:pt x="3467" y="2111"/>
                  </a:lnTo>
                  <a:lnTo>
                    <a:pt x="3467" y="1386"/>
                  </a:lnTo>
                  <a:lnTo>
                    <a:pt x="2458" y="1386"/>
                  </a:lnTo>
                  <a:cubicBezTo>
                    <a:pt x="2238" y="1386"/>
                    <a:pt x="2080" y="1229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08" name="Google Shape;8208;p78"/>
            <p:cNvSpPr/>
            <p:nvPr/>
          </p:nvSpPr>
          <p:spPr>
            <a:xfrm>
              <a:off x="-28408550" y="3597450"/>
              <a:ext cx="191400" cy="192200"/>
            </a:xfrm>
            <a:custGeom>
              <a:avLst/>
              <a:gdLst/>
              <a:ahLst/>
              <a:cxnLst/>
              <a:rect l="l" t="t" r="r" b="b"/>
              <a:pathLst>
                <a:path w="7656" h="7688" extrusionOk="0">
                  <a:moveTo>
                    <a:pt x="4883" y="1418"/>
                  </a:moveTo>
                  <a:cubicBezTo>
                    <a:pt x="5072" y="1418"/>
                    <a:pt x="5230" y="1576"/>
                    <a:pt x="5230" y="1765"/>
                  </a:cubicBezTo>
                  <a:lnTo>
                    <a:pt x="5230" y="2805"/>
                  </a:lnTo>
                  <a:lnTo>
                    <a:pt x="6238" y="2805"/>
                  </a:lnTo>
                  <a:cubicBezTo>
                    <a:pt x="6459" y="2805"/>
                    <a:pt x="6616" y="2962"/>
                    <a:pt x="6616" y="3151"/>
                  </a:cubicBezTo>
                  <a:lnTo>
                    <a:pt x="6616" y="4537"/>
                  </a:lnTo>
                  <a:cubicBezTo>
                    <a:pt x="6616" y="4726"/>
                    <a:pt x="6459" y="4884"/>
                    <a:pt x="6238" y="4884"/>
                  </a:cubicBezTo>
                  <a:lnTo>
                    <a:pt x="5230" y="4884"/>
                  </a:lnTo>
                  <a:lnTo>
                    <a:pt x="5230" y="5924"/>
                  </a:lnTo>
                  <a:cubicBezTo>
                    <a:pt x="5230" y="6113"/>
                    <a:pt x="5072" y="6270"/>
                    <a:pt x="4883" y="6270"/>
                  </a:cubicBezTo>
                  <a:lnTo>
                    <a:pt x="3497" y="6270"/>
                  </a:lnTo>
                  <a:cubicBezTo>
                    <a:pt x="3308" y="6270"/>
                    <a:pt x="3151" y="6113"/>
                    <a:pt x="3151" y="5924"/>
                  </a:cubicBezTo>
                  <a:lnTo>
                    <a:pt x="3151" y="4884"/>
                  </a:lnTo>
                  <a:lnTo>
                    <a:pt x="2111" y="4884"/>
                  </a:lnTo>
                  <a:cubicBezTo>
                    <a:pt x="1922" y="4884"/>
                    <a:pt x="1764" y="4726"/>
                    <a:pt x="1764" y="4537"/>
                  </a:cubicBezTo>
                  <a:lnTo>
                    <a:pt x="1764" y="3151"/>
                  </a:lnTo>
                  <a:cubicBezTo>
                    <a:pt x="1764" y="2962"/>
                    <a:pt x="1922" y="2805"/>
                    <a:pt x="2111" y="2805"/>
                  </a:cubicBezTo>
                  <a:lnTo>
                    <a:pt x="3151" y="2805"/>
                  </a:lnTo>
                  <a:lnTo>
                    <a:pt x="3151" y="1765"/>
                  </a:lnTo>
                  <a:cubicBezTo>
                    <a:pt x="3151" y="1576"/>
                    <a:pt x="3308" y="1418"/>
                    <a:pt x="3497" y="141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757"/>
                  </a:lnTo>
                  <a:cubicBezTo>
                    <a:pt x="378" y="914"/>
                    <a:pt x="693" y="1261"/>
                    <a:pt x="693" y="1734"/>
                  </a:cubicBezTo>
                  <a:cubicBezTo>
                    <a:pt x="693" y="2175"/>
                    <a:pt x="378" y="2553"/>
                    <a:pt x="0" y="2710"/>
                  </a:cubicBezTo>
                  <a:lnTo>
                    <a:pt x="0" y="4979"/>
                  </a:lnTo>
                  <a:cubicBezTo>
                    <a:pt x="378" y="5136"/>
                    <a:pt x="693" y="5483"/>
                    <a:pt x="693" y="5955"/>
                  </a:cubicBezTo>
                  <a:cubicBezTo>
                    <a:pt x="693" y="6396"/>
                    <a:pt x="441" y="6774"/>
                    <a:pt x="0" y="6932"/>
                  </a:cubicBezTo>
                  <a:lnTo>
                    <a:pt x="0" y="7341"/>
                  </a:lnTo>
                  <a:cubicBezTo>
                    <a:pt x="0" y="7530"/>
                    <a:pt x="158" y="7688"/>
                    <a:pt x="347" y="7688"/>
                  </a:cubicBezTo>
                  <a:lnTo>
                    <a:pt x="7309" y="7688"/>
                  </a:lnTo>
                  <a:cubicBezTo>
                    <a:pt x="7498" y="7688"/>
                    <a:pt x="7656" y="7530"/>
                    <a:pt x="7656" y="7341"/>
                  </a:cubicBezTo>
                  <a:lnTo>
                    <a:pt x="7656" y="347"/>
                  </a:lnTo>
                  <a:cubicBezTo>
                    <a:pt x="7656" y="158"/>
                    <a:pt x="7498" y="1"/>
                    <a:pt x="7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09" name="Google Shape;8209;p78"/>
          <p:cNvGrpSpPr/>
          <p:nvPr/>
        </p:nvGrpSpPr>
        <p:grpSpPr>
          <a:xfrm>
            <a:off x="6477549" y="2951030"/>
            <a:ext cx="481723" cy="470404"/>
            <a:chOff x="-28463700" y="3914875"/>
            <a:chExt cx="303275" cy="296150"/>
          </a:xfrm>
          <a:solidFill>
            <a:srgbClr val="893BC3"/>
          </a:solidFill>
        </p:grpSpPr>
        <p:sp>
          <p:nvSpPr>
            <p:cNvPr id="8210" name="Google Shape;8210;p78"/>
            <p:cNvSpPr/>
            <p:nvPr/>
          </p:nvSpPr>
          <p:spPr>
            <a:xfrm>
              <a:off x="-28333725" y="4057375"/>
              <a:ext cx="86650" cy="64650"/>
            </a:xfrm>
            <a:custGeom>
              <a:avLst/>
              <a:gdLst/>
              <a:ahLst/>
              <a:cxnLst/>
              <a:rect l="l" t="t" r="r" b="b"/>
              <a:pathLst>
                <a:path w="3466" h="2586" extrusionOk="0">
                  <a:moveTo>
                    <a:pt x="614" y="0"/>
                  </a:moveTo>
                  <a:cubicBezTo>
                    <a:pt x="287" y="0"/>
                    <a:pt x="0" y="305"/>
                    <a:pt x="0" y="696"/>
                  </a:cubicBezTo>
                  <a:cubicBezTo>
                    <a:pt x="0" y="1326"/>
                    <a:pt x="1008" y="2019"/>
                    <a:pt x="1733" y="2586"/>
                  </a:cubicBezTo>
                  <a:cubicBezTo>
                    <a:pt x="2426" y="2019"/>
                    <a:pt x="3466" y="1326"/>
                    <a:pt x="3466" y="696"/>
                  </a:cubicBezTo>
                  <a:cubicBezTo>
                    <a:pt x="3466" y="349"/>
                    <a:pt x="3214" y="3"/>
                    <a:pt x="2741" y="3"/>
                  </a:cubicBezTo>
                  <a:cubicBezTo>
                    <a:pt x="2237" y="3"/>
                    <a:pt x="2048" y="570"/>
                    <a:pt x="2048" y="570"/>
                  </a:cubicBezTo>
                  <a:cubicBezTo>
                    <a:pt x="2001" y="743"/>
                    <a:pt x="1851" y="830"/>
                    <a:pt x="1701" y="830"/>
                  </a:cubicBezTo>
                  <a:cubicBezTo>
                    <a:pt x="1552" y="830"/>
                    <a:pt x="1402" y="743"/>
                    <a:pt x="1355" y="570"/>
                  </a:cubicBezTo>
                  <a:cubicBezTo>
                    <a:pt x="1355" y="538"/>
                    <a:pt x="1166" y="3"/>
                    <a:pt x="662" y="3"/>
                  </a:cubicBezTo>
                  <a:cubicBezTo>
                    <a:pt x="646" y="1"/>
                    <a:pt x="630" y="0"/>
                    <a:pt x="6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1" name="Google Shape;8211;p78"/>
            <p:cNvSpPr/>
            <p:nvPr/>
          </p:nvSpPr>
          <p:spPr>
            <a:xfrm>
              <a:off x="-28463700" y="3914875"/>
              <a:ext cx="303275" cy="296150"/>
            </a:xfrm>
            <a:custGeom>
              <a:avLst/>
              <a:gdLst/>
              <a:ahLst/>
              <a:cxnLst/>
              <a:rect l="l" t="t" r="r" b="b"/>
              <a:pathLst>
                <a:path w="12131" h="11846" extrusionOk="0">
                  <a:moveTo>
                    <a:pt x="3744" y="3555"/>
                  </a:moveTo>
                  <a:cubicBezTo>
                    <a:pt x="3907" y="3555"/>
                    <a:pt x="4040" y="3674"/>
                    <a:pt x="4096" y="3844"/>
                  </a:cubicBezTo>
                  <a:cubicBezTo>
                    <a:pt x="4128" y="4033"/>
                    <a:pt x="3970" y="4190"/>
                    <a:pt x="3813" y="4253"/>
                  </a:cubicBezTo>
                  <a:cubicBezTo>
                    <a:pt x="2931" y="4379"/>
                    <a:pt x="2427" y="5451"/>
                    <a:pt x="2899" y="6333"/>
                  </a:cubicBezTo>
                  <a:cubicBezTo>
                    <a:pt x="2994" y="6490"/>
                    <a:pt x="2931" y="6711"/>
                    <a:pt x="2773" y="6805"/>
                  </a:cubicBezTo>
                  <a:cubicBezTo>
                    <a:pt x="2723" y="6825"/>
                    <a:pt x="2667" y="6836"/>
                    <a:pt x="2611" y="6836"/>
                  </a:cubicBezTo>
                  <a:cubicBezTo>
                    <a:pt x="2489" y="6836"/>
                    <a:pt x="2365" y="6787"/>
                    <a:pt x="2301" y="6679"/>
                  </a:cubicBezTo>
                  <a:cubicBezTo>
                    <a:pt x="1608" y="5419"/>
                    <a:pt x="2364" y="3812"/>
                    <a:pt x="3687" y="3560"/>
                  </a:cubicBezTo>
                  <a:cubicBezTo>
                    <a:pt x="3706" y="3557"/>
                    <a:pt x="3726" y="3555"/>
                    <a:pt x="3744" y="3555"/>
                  </a:cubicBezTo>
                  <a:close/>
                  <a:moveTo>
                    <a:pt x="7940" y="4946"/>
                  </a:moveTo>
                  <a:cubicBezTo>
                    <a:pt x="8728" y="4946"/>
                    <a:pt x="9326" y="5577"/>
                    <a:pt x="9326" y="6364"/>
                  </a:cubicBezTo>
                  <a:cubicBezTo>
                    <a:pt x="9326" y="7341"/>
                    <a:pt x="8381" y="7939"/>
                    <a:pt x="7121" y="9011"/>
                  </a:cubicBezTo>
                  <a:cubicBezTo>
                    <a:pt x="7058" y="9074"/>
                    <a:pt x="6979" y="9105"/>
                    <a:pt x="6900" y="9105"/>
                  </a:cubicBezTo>
                  <a:cubicBezTo>
                    <a:pt x="6822" y="9105"/>
                    <a:pt x="6743" y="9074"/>
                    <a:pt x="6680" y="9011"/>
                  </a:cubicBezTo>
                  <a:cubicBezTo>
                    <a:pt x="5420" y="7971"/>
                    <a:pt x="4474" y="7341"/>
                    <a:pt x="4474" y="6364"/>
                  </a:cubicBezTo>
                  <a:cubicBezTo>
                    <a:pt x="4474" y="5577"/>
                    <a:pt x="5105" y="4946"/>
                    <a:pt x="5861" y="4946"/>
                  </a:cubicBezTo>
                  <a:cubicBezTo>
                    <a:pt x="6365" y="4946"/>
                    <a:pt x="6711" y="5230"/>
                    <a:pt x="6932" y="5451"/>
                  </a:cubicBezTo>
                  <a:cubicBezTo>
                    <a:pt x="7121" y="5198"/>
                    <a:pt x="7467" y="4946"/>
                    <a:pt x="7940" y="4946"/>
                  </a:cubicBezTo>
                  <a:close/>
                  <a:moveTo>
                    <a:pt x="7404" y="0"/>
                  </a:moveTo>
                  <a:cubicBezTo>
                    <a:pt x="6459" y="0"/>
                    <a:pt x="5703" y="788"/>
                    <a:pt x="5703" y="1733"/>
                  </a:cubicBezTo>
                  <a:lnTo>
                    <a:pt x="5703" y="2899"/>
                  </a:lnTo>
                  <a:cubicBezTo>
                    <a:pt x="5136" y="2395"/>
                    <a:pt x="4443" y="2111"/>
                    <a:pt x="3687" y="2111"/>
                  </a:cubicBezTo>
                  <a:cubicBezTo>
                    <a:pt x="1450" y="2111"/>
                    <a:pt x="1" y="4505"/>
                    <a:pt x="977" y="6616"/>
                  </a:cubicBezTo>
                  <a:lnTo>
                    <a:pt x="2899" y="10649"/>
                  </a:lnTo>
                  <a:cubicBezTo>
                    <a:pt x="3246" y="11373"/>
                    <a:pt x="3939" y="11846"/>
                    <a:pt x="4727" y="11846"/>
                  </a:cubicBezTo>
                  <a:cubicBezTo>
                    <a:pt x="5231" y="11846"/>
                    <a:pt x="5703" y="11657"/>
                    <a:pt x="6050" y="11342"/>
                  </a:cubicBezTo>
                  <a:cubicBezTo>
                    <a:pt x="6396" y="11688"/>
                    <a:pt x="6869" y="11846"/>
                    <a:pt x="7404" y="11846"/>
                  </a:cubicBezTo>
                  <a:cubicBezTo>
                    <a:pt x="8192" y="11846"/>
                    <a:pt x="8885" y="11405"/>
                    <a:pt x="9200" y="10649"/>
                  </a:cubicBezTo>
                  <a:lnTo>
                    <a:pt x="11122" y="6616"/>
                  </a:lnTo>
                  <a:cubicBezTo>
                    <a:pt x="12130" y="4505"/>
                    <a:pt x="10618" y="2111"/>
                    <a:pt x="8413" y="2111"/>
                  </a:cubicBezTo>
                  <a:cubicBezTo>
                    <a:pt x="7656" y="2111"/>
                    <a:pt x="6963" y="2395"/>
                    <a:pt x="6396" y="2899"/>
                  </a:cubicBezTo>
                  <a:lnTo>
                    <a:pt x="6396" y="1733"/>
                  </a:lnTo>
                  <a:cubicBezTo>
                    <a:pt x="6396" y="1166"/>
                    <a:pt x="6837" y="693"/>
                    <a:pt x="7404" y="693"/>
                  </a:cubicBezTo>
                  <a:cubicBezTo>
                    <a:pt x="7593" y="693"/>
                    <a:pt x="7751" y="536"/>
                    <a:pt x="7751" y="347"/>
                  </a:cubicBezTo>
                  <a:cubicBezTo>
                    <a:pt x="7751" y="158"/>
                    <a:pt x="7593" y="0"/>
                    <a:pt x="7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12" name="Google Shape;8212;p78"/>
          <p:cNvGrpSpPr/>
          <p:nvPr/>
        </p:nvGrpSpPr>
        <p:grpSpPr>
          <a:xfrm>
            <a:off x="9457263" y="1825807"/>
            <a:ext cx="469173" cy="302789"/>
            <a:chOff x="-26573400" y="3224125"/>
            <a:chExt cx="295375" cy="190625"/>
          </a:xfrm>
          <a:solidFill>
            <a:srgbClr val="893BC3"/>
          </a:solidFill>
        </p:grpSpPr>
        <p:sp>
          <p:nvSpPr>
            <p:cNvPr id="8213" name="Google Shape;8213;p78"/>
            <p:cNvSpPr/>
            <p:nvPr/>
          </p:nvSpPr>
          <p:spPr>
            <a:xfrm>
              <a:off x="-26330800" y="3327900"/>
              <a:ext cx="52775" cy="68750"/>
            </a:xfrm>
            <a:custGeom>
              <a:avLst/>
              <a:gdLst/>
              <a:ahLst/>
              <a:cxnLst/>
              <a:rect l="l" t="t" r="r" b="b"/>
              <a:pathLst>
                <a:path w="2111" h="2750" extrusionOk="0">
                  <a:moveTo>
                    <a:pt x="1067" y="0"/>
                  </a:moveTo>
                  <a:cubicBezTo>
                    <a:pt x="953" y="0"/>
                    <a:pt x="835" y="55"/>
                    <a:pt x="756" y="166"/>
                  </a:cubicBezTo>
                  <a:cubicBezTo>
                    <a:pt x="536" y="481"/>
                    <a:pt x="0" y="1300"/>
                    <a:pt x="0" y="1741"/>
                  </a:cubicBezTo>
                  <a:cubicBezTo>
                    <a:pt x="0" y="2308"/>
                    <a:pt x="473" y="2749"/>
                    <a:pt x="1040" y="2749"/>
                  </a:cubicBezTo>
                  <a:cubicBezTo>
                    <a:pt x="1638" y="2749"/>
                    <a:pt x="2048" y="2276"/>
                    <a:pt x="2048" y="1741"/>
                  </a:cubicBezTo>
                  <a:cubicBezTo>
                    <a:pt x="2111" y="1300"/>
                    <a:pt x="1575" y="481"/>
                    <a:pt x="1355" y="166"/>
                  </a:cubicBezTo>
                  <a:cubicBezTo>
                    <a:pt x="1292" y="55"/>
                    <a:pt x="1182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4" name="Google Shape;8214;p78"/>
            <p:cNvSpPr/>
            <p:nvPr/>
          </p:nvSpPr>
          <p:spPr>
            <a:xfrm>
              <a:off x="-26573400" y="3224125"/>
              <a:ext cx="293025" cy="190625"/>
            </a:xfrm>
            <a:custGeom>
              <a:avLst/>
              <a:gdLst/>
              <a:ahLst/>
              <a:cxnLst/>
              <a:rect l="l" t="t" r="r" b="b"/>
              <a:pathLst>
                <a:path w="11721" h="7625" extrusionOk="0">
                  <a:moveTo>
                    <a:pt x="10775" y="2048"/>
                  </a:moveTo>
                  <a:cubicBezTo>
                    <a:pt x="10964" y="2048"/>
                    <a:pt x="11122" y="2206"/>
                    <a:pt x="11122" y="2426"/>
                  </a:cubicBezTo>
                  <a:cubicBezTo>
                    <a:pt x="11122" y="2615"/>
                    <a:pt x="10964" y="2773"/>
                    <a:pt x="10775" y="2773"/>
                  </a:cubicBezTo>
                  <a:lnTo>
                    <a:pt x="9830" y="2773"/>
                  </a:lnTo>
                  <a:lnTo>
                    <a:pt x="9988" y="2048"/>
                  </a:lnTo>
                  <a:close/>
                  <a:moveTo>
                    <a:pt x="4474" y="2773"/>
                  </a:moveTo>
                  <a:cubicBezTo>
                    <a:pt x="4663" y="2773"/>
                    <a:pt x="4821" y="2930"/>
                    <a:pt x="4821" y="3119"/>
                  </a:cubicBezTo>
                  <a:cubicBezTo>
                    <a:pt x="4821" y="3308"/>
                    <a:pt x="4663" y="3466"/>
                    <a:pt x="4474" y="3466"/>
                  </a:cubicBezTo>
                  <a:cubicBezTo>
                    <a:pt x="4285" y="3466"/>
                    <a:pt x="4128" y="3308"/>
                    <a:pt x="4128" y="3119"/>
                  </a:cubicBezTo>
                  <a:cubicBezTo>
                    <a:pt x="4128" y="2930"/>
                    <a:pt x="4285" y="2773"/>
                    <a:pt x="4474" y="2773"/>
                  </a:cubicBezTo>
                  <a:close/>
                  <a:moveTo>
                    <a:pt x="4474" y="4159"/>
                  </a:moveTo>
                  <a:cubicBezTo>
                    <a:pt x="4663" y="4159"/>
                    <a:pt x="4821" y="4317"/>
                    <a:pt x="4821" y="4506"/>
                  </a:cubicBezTo>
                  <a:cubicBezTo>
                    <a:pt x="4821" y="4695"/>
                    <a:pt x="4663" y="4852"/>
                    <a:pt x="4474" y="4852"/>
                  </a:cubicBezTo>
                  <a:cubicBezTo>
                    <a:pt x="4285" y="4852"/>
                    <a:pt x="4128" y="4695"/>
                    <a:pt x="4128" y="4506"/>
                  </a:cubicBezTo>
                  <a:cubicBezTo>
                    <a:pt x="4128" y="4317"/>
                    <a:pt x="4285" y="4159"/>
                    <a:pt x="4474" y="4159"/>
                  </a:cubicBezTo>
                  <a:close/>
                  <a:moveTo>
                    <a:pt x="4474" y="5514"/>
                  </a:moveTo>
                  <a:cubicBezTo>
                    <a:pt x="4663" y="5514"/>
                    <a:pt x="4821" y="5671"/>
                    <a:pt x="4821" y="5892"/>
                  </a:cubicBezTo>
                  <a:cubicBezTo>
                    <a:pt x="4821" y="6081"/>
                    <a:pt x="4663" y="6238"/>
                    <a:pt x="4474" y="6238"/>
                  </a:cubicBezTo>
                  <a:cubicBezTo>
                    <a:pt x="4285" y="6238"/>
                    <a:pt x="4128" y="6081"/>
                    <a:pt x="4128" y="5892"/>
                  </a:cubicBezTo>
                  <a:cubicBezTo>
                    <a:pt x="4128" y="5671"/>
                    <a:pt x="4285" y="5514"/>
                    <a:pt x="4474" y="5514"/>
                  </a:cubicBezTo>
                  <a:close/>
                  <a:moveTo>
                    <a:pt x="3088" y="0"/>
                  </a:moveTo>
                  <a:cubicBezTo>
                    <a:pt x="1355" y="0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6238"/>
                    <a:pt x="1418" y="7625"/>
                    <a:pt x="3088" y="7625"/>
                  </a:cubicBezTo>
                  <a:lnTo>
                    <a:pt x="6554" y="7625"/>
                  </a:lnTo>
                  <a:cubicBezTo>
                    <a:pt x="7152" y="7625"/>
                    <a:pt x="7593" y="7152"/>
                    <a:pt x="7593" y="6585"/>
                  </a:cubicBezTo>
                  <a:cubicBezTo>
                    <a:pt x="7593" y="6459"/>
                    <a:pt x="7562" y="6301"/>
                    <a:pt x="7499" y="6207"/>
                  </a:cubicBezTo>
                  <a:cubicBezTo>
                    <a:pt x="7940" y="6081"/>
                    <a:pt x="8255" y="5671"/>
                    <a:pt x="8255" y="5199"/>
                  </a:cubicBezTo>
                  <a:cubicBezTo>
                    <a:pt x="8255" y="5104"/>
                    <a:pt x="8223" y="4947"/>
                    <a:pt x="8192" y="4821"/>
                  </a:cubicBezTo>
                  <a:cubicBezTo>
                    <a:pt x="8633" y="4695"/>
                    <a:pt x="8948" y="4317"/>
                    <a:pt x="8948" y="3844"/>
                  </a:cubicBezTo>
                  <a:cubicBezTo>
                    <a:pt x="8948" y="3718"/>
                    <a:pt x="8885" y="3592"/>
                    <a:pt x="8854" y="3466"/>
                  </a:cubicBezTo>
                  <a:lnTo>
                    <a:pt x="10712" y="3466"/>
                  </a:lnTo>
                  <a:cubicBezTo>
                    <a:pt x="11311" y="3466"/>
                    <a:pt x="11721" y="2993"/>
                    <a:pt x="11721" y="2458"/>
                  </a:cubicBezTo>
                  <a:cubicBezTo>
                    <a:pt x="11721" y="1891"/>
                    <a:pt x="11342" y="1387"/>
                    <a:pt x="10775" y="1387"/>
                  </a:cubicBezTo>
                  <a:lnTo>
                    <a:pt x="6554" y="1387"/>
                  </a:lnTo>
                  <a:cubicBezTo>
                    <a:pt x="6806" y="1103"/>
                    <a:pt x="6932" y="757"/>
                    <a:pt x="6932" y="379"/>
                  </a:cubicBezTo>
                  <a:cubicBezTo>
                    <a:pt x="6932" y="158"/>
                    <a:pt x="6774" y="0"/>
                    <a:pt x="65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15" name="Google Shape;8215;p78"/>
          <p:cNvGrpSpPr/>
          <p:nvPr/>
        </p:nvGrpSpPr>
        <p:grpSpPr>
          <a:xfrm>
            <a:off x="9457263" y="2351587"/>
            <a:ext cx="469173" cy="469213"/>
            <a:chOff x="-26573400" y="3546250"/>
            <a:chExt cx="295375" cy="295400"/>
          </a:xfrm>
          <a:solidFill>
            <a:srgbClr val="893BC3"/>
          </a:solidFill>
        </p:grpSpPr>
        <p:sp>
          <p:nvSpPr>
            <p:cNvPr id="8216" name="Google Shape;8216;p78"/>
            <p:cNvSpPr/>
            <p:nvPr/>
          </p:nvSpPr>
          <p:spPr>
            <a:xfrm>
              <a:off x="-26464700" y="3599225"/>
              <a:ext cx="77200" cy="38425"/>
            </a:xfrm>
            <a:custGeom>
              <a:avLst/>
              <a:gdLst/>
              <a:ahLst/>
              <a:cxnLst/>
              <a:rect l="l" t="t" r="r" b="b"/>
              <a:pathLst>
                <a:path w="3088" h="1537" extrusionOk="0">
                  <a:moveTo>
                    <a:pt x="1532" y="1"/>
                  </a:moveTo>
                  <a:cubicBezTo>
                    <a:pt x="1001" y="1"/>
                    <a:pt x="473" y="103"/>
                    <a:pt x="0" y="308"/>
                  </a:cubicBezTo>
                  <a:lnTo>
                    <a:pt x="693" y="1537"/>
                  </a:lnTo>
                  <a:cubicBezTo>
                    <a:pt x="946" y="1442"/>
                    <a:pt x="1229" y="1379"/>
                    <a:pt x="1544" y="1379"/>
                  </a:cubicBezTo>
                  <a:cubicBezTo>
                    <a:pt x="1859" y="1379"/>
                    <a:pt x="2143" y="1442"/>
                    <a:pt x="2426" y="1537"/>
                  </a:cubicBezTo>
                  <a:lnTo>
                    <a:pt x="3088" y="308"/>
                  </a:lnTo>
                  <a:cubicBezTo>
                    <a:pt x="2600" y="103"/>
                    <a:pt x="2064" y="1"/>
                    <a:pt x="1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7" name="Google Shape;8217;p78"/>
            <p:cNvSpPr/>
            <p:nvPr/>
          </p:nvSpPr>
          <p:spPr>
            <a:xfrm>
              <a:off x="-26434775" y="36864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8" name="Google Shape;8218;p78"/>
            <p:cNvSpPr/>
            <p:nvPr/>
          </p:nvSpPr>
          <p:spPr>
            <a:xfrm>
              <a:off x="-26520625" y="3703775"/>
              <a:ext cx="55950" cy="67775"/>
            </a:xfrm>
            <a:custGeom>
              <a:avLst/>
              <a:gdLst/>
              <a:ahLst/>
              <a:cxnLst/>
              <a:rect l="l" t="t" r="r" b="b"/>
              <a:pathLst>
                <a:path w="2238" h="2711" extrusionOk="0">
                  <a:moveTo>
                    <a:pt x="1387" y="1"/>
                  </a:moveTo>
                  <a:lnTo>
                    <a:pt x="1" y="32"/>
                  </a:lnTo>
                  <a:cubicBezTo>
                    <a:pt x="127" y="1104"/>
                    <a:pt x="662" y="2080"/>
                    <a:pt x="1544" y="2710"/>
                  </a:cubicBezTo>
                  <a:lnTo>
                    <a:pt x="2237" y="1545"/>
                  </a:lnTo>
                  <a:cubicBezTo>
                    <a:pt x="1765" y="1135"/>
                    <a:pt x="1450" y="600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19" name="Google Shape;8219;p78"/>
            <p:cNvSpPr/>
            <p:nvPr/>
          </p:nvSpPr>
          <p:spPr>
            <a:xfrm>
              <a:off x="-26387525" y="3703000"/>
              <a:ext cx="55950" cy="67750"/>
            </a:xfrm>
            <a:custGeom>
              <a:avLst/>
              <a:gdLst/>
              <a:ahLst/>
              <a:cxnLst/>
              <a:rect l="l" t="t" r="r" b="b"/>
              <a:pathLst>
                <a:path w="2238" h="2710" extrusionOk="0">
                  <a:moveTo>
                    <a:pt x="851" y="0"/>
                  </a:moveTo>
                  <a:cubicBezTo>
                    <a:pt x="757" y="631"/>
                    <a:pt x="473" y="1166"/>
                    <a:pt x="1" y="1544"/>
                  </a:cubicBezTo>
                  <a:lnTo>
                    <a:pt x="694" y="2710"/>
                  </a:lnTo>
                  <a:cubicBezTo>
                    <a:pt x="1576" y="2080"/>
                    <a:pt x="2112" y="1103"/>
                    <a:pt x="2238" y="32"/>
                  </a:cubicBezTo>
                  <a:lnTo>
                    <a:pt x="8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0" name="Google Shape;8220;p78"/>
            <p:cNvSpPr/>
            <p:nvPr/>
          </p:nvSpPr>
          <p:spPr>
            <a:xfrm>
              <a:off x="-26573400" y="3546250"/>
              <a:ext cx="295375" cy="295400"/>
            </a:xfrm>
            <a:custGeom>
              <a:avLst/>
              <a:gdLst/>
              <a:ahLst/>
              <a:cxnLst/>
              <a:rect l="l" t="t" r="r" b="b"/>
              <a:pathLst>
                <a:path w="11815" h="11816" extrusionOk="0">
                  <a:moveTo>
                    <a:pt x="5876" y="1419"/>
                  </a:moveTo>
                  <a:cubicBezTo>
                    <a:pt x="6632" y="1419"/>
                    <a:pt x="7389" y="1608"/>
                    <a:pt x="8066" y="1986"/>
                  </a:cubicBezTo>
                  <a:cubicBezTo>
                    <a:pt x="8223" y="2049"/>
                    <a:pt x="8286" y="2301"/>
                    <a:pt x="8192" y="2458"/>
                  </a:cubicBezTo>
                  <a:lnTo>
                    <a:pt x="7152" y="4254"/>
                  </a:lnTo>
                  <a:cubicBezTo>
                    <a:pt x="7110" y="4361"/>
                    <a:pt x="6980" y="4439"/>
                    <a:pt x="6852" y="4439"/>
                  </a:cubicBezTo>
                  <a:cubicBezTo>
                    <a:pt x="6791" y="4439"/>
                    <a:pt x="6731" y="4421"/>
                    <a:pt x="6680" y="4380"/>
                  </a:cubicBezTo>
                  <a:cubicBezTo>
                    <a:pt x="6428" y="4238"/>
                    <a:pt x="6136" y="4167"/>
                    <a:pt x="5841" y="4167"/>
                  </a:cubicBezTo>
                  <a:cubicBezTo>
                    <a:pt x="5546" y="4167"/>
                    <a:pt x="5246" y="4238"/>
                    <a:pt x="4978" y="4380"/>
                  </a:cubicBezTo>
                  <a:cubicBezTo>
                    <a:pt x="4929" y="4400"/>
                    <a:pt x="4872" y="4411"/>
                    <a:pt x="4816" y="4411"/>
                  </a:cubicBezTo>
                  <a:cubicBezTo>
                    <a:pt x="4694" y="4411"/>
                    <a:pt x="4570" y="4362"/>
                    <a:pt x="4506" y="4254"/>
                  </a:cubicBezTo>
                  <a:lnTo>
                    <a:pt x="3498" y="2458"/>
                  </a:lnTo>
                  <a:cubicBezTo>
                    <a:pt x="3466" y="2301"/>
                    <a:pt x="3529" y="2080"/>
                    <a:pt x="3687" y="1986"/>
                  </a:cubicBezTo>
                  <a:cubicBezTo>
                    <a:pt x="4364" y="1608"/>
                    <a:pt x="5120" y="1419"/>
                    <a:pt x="5876" y="1419"/>
                  </a:cubicBezTo>
                  <a:close/>
                  <a:moveTo>
                    <a:pt x="5861" y="4916"/>
                  </a:moveTo>
                  <a:cubicBezTo>
                    <a:pt x="6459" y="4916"/>
                    <a:pt x="6869" y="5388"/>
                    <a:pt x="6869" y="5955"/>
                  </a:cubicBezTo>
                  <a:cubicBezTo>
                    <a:pt x="6869" y="6554"/>
                    <a:pt x="6396" y="6964"/>
                    <a:pt x="5861" y="6964"/>
                  </a:cubicBezTo>
                  <a:cubicBezTo>
                    <a:pt x="5294" y="6964"/>
                    <a:pt x="4821" y="6491"/>
                    <a:pt x="4821" y="5955"/>
                  </a:cubicBezTo>
                  <a:cubicBezTo>
                    <a:pt x="4821" y="5357"/>
                    <a:pt x="5294" y="4916"/>
                    <a:pt x="5861" y="4916"/>
                  </a:cubicBezTo>
                  <a:close/>
                  <a:moveTo>
                    <a:pt x="3813" y="5609"/>
                  </a:moveTo>
                  <a:cubicBezTo>
                    <a:pt x="4065" y="5640"/>
                    <a:pt x="4159" y="5735"/>
                    <a:pt x="4159" y="5955"/>
                  </a:cubicBezTo>
                  <a:cubicBezTo>
                    <a:pt x="4159" y="6522"/>
                    <a:pt x="4474" y="7090"/>
                    <a:pt x="5010" y="7405"/>
                  </a:cubicBezTo>
                  <a:cubicBezTo>
                    <a:pt x="5136" y="7531"/>
                    <a:pt x="5230" y="7720"/>
                    <a:pt x="5104" y="7877"/>
                  </a:cubicBezTo>
                  <a:lnTo>
                    <a:pt x="4033" y="9641"/>
                  </a:lnTo>
                  <a:cubicBezTo>
                    <a:pt x="3991" y="9748"/>
                    <a:pt x="3861" y="9826"/>
                    <a:pt x="3733" y="9826"/>
                  </a:cubicBezTo>
                  <a:cubicBezTo>
                    <a:pt x="3672" y="9826"/>
                    <a:pt x="3612" y="9808"/>
                    <a:pt x="3561" y="9767"/>
                  </a:cubicBezTo>
                  <a:cubicBezTo>
                    <a:pt x="2238" y="8948"/>
                    <a:pt x="1418" y="7531"/>
                    <a:pt x="1355" y="5987"/>
                  </a:cubicBezTo>
                  <a:cubicBezTo>
                    <a:pt x="1355" y="5798"/>
                    <a:pt x="1544" y="5640"/>
                    <a:pt x="1733" y="5640"/>
                  </a:cubicBezTo>
                  <a:lnTo>
                    <a:pt x="3813" y="5609"/>
                  </a:lnTo>
                  <a:close/>
                  <a:moveTo>
                    <a:pt x="8003" y="5640"/>
                  </a:moveTo>
                  <a:lnTo>
                    <a:pt x="10082" y="5672"/>
                  </a:lnTo>
                  <a:cubicBezTo>
                    <a:pt x="10271" y="5672"/>
                    <a:pt x="10429" y="5829"/>
                    <a:pt x="10429" y="6018"/>
                  </a:cubicBezTo>
                  <a:cubicBezTo>
                    <a:pt x="10397" y="7562"/>
                    <a:pt x="9547" y="8980"/>
                    <a:pt x="8223" y="9799"/>
                  </a:cubicBezTo>
                  <a:cubicBezTo>
                    <a:pt x="8168" y="9844"/>
                    <a:pt x="8100" y="9865"/>
                    <a:pt x="8033" y="9865"/>
                  </a:cubicBezTo>
                  <a:cubicBezTo>
                    <a:pt x="7911" y="9865"/>
                    <a:pt x="7792" y="9795"/>
                    <a:pt x="7751" y="9673"/>
                  </a:cubicBezTo>
                  <a:lnTo>
                    <a:pt x="6680" y="7909"/>
                  </a:lnTo>
                  <a:cubicBezTo>
                    <a:pt x="6554" y="7751"/>
                    <a:pt x="6648" y="7531"/>
                    <a:pt x="6806" y="7436"/>
                  </a:cubicBezTo>
                  <a:cubicBezTo>
                    <a:pt x="7310" y="7121"/>
                    <a:pt x="7625" y="6585"/>
                    <a:pt x="7625" y="5987"/>
                  </a:cubicBezTo>
                  <a:cubicBezTo>
                    <a:pt x="7625" y="5829"/>
                    <a:pt x="7751" y="5672"/>
                    <a:pt x="8003" y="5640"/>
                  </a:cubicBezTo>
                  <a:close/>
                  <a:moveTo>
                    <a:pt x="5892" y="1"/>
                  </a:moveTo>
                  <a:cubicBezTo>
                    <a:pt x="2616" y="1"/>
                    <a:pt x="1" y="2679"/>
                    <a:pt x="1" y="5924"/>
                  </a:cubicBezTo>
                  <a:cubicBezTo>
                    <a:pt x="1" y="9137"/>
                    <a:pt x="2679" y="11815"/>
                    <a:pt x="5892" y="11815"/>
                  </a:cubicBezTo>
                  <a:cubicBezTo>
                    <a:pt x="9169" y="11815"/>
                    <a:pt x="11815" y="9137"/>
                    <a:pt x="11815" y="5924"/>
                  </a:cubicBezTo>
                  <a:cubicBezTo>
                    <a:pt x="11815" y="2679"/>
                    <a:pt x="9137" y="1"/>
                    <a:pt x="58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21" name="Google Shape;8221;p78"/>
          <p:cNvGrpSpPr/>
          <p:nvPr/>
        </p:nvGrpSpPr>
        <p:grpSpPr>
          <a:xfrm>
            <a:off x="9441638" y="2951465"/>
            <a:ext cx="500425" cy="469531"/>
            <a:chOff x="-26583625" y="3917025"/>
            <a:chExt cx="315050" cy="295600"/>
          </a:xfrm>
          <a:solidFill>
            <a:srgbClr val="893BC3"/>
          </a:solidFill>
        </p:grpSpPr>
        <p:sp>
          <p:nvSpPr>
            <p:cNvPr id="8222" name="Google Shape;8222;p78"/>
            <p:cNvSpPr/>
            <p:nvPr/>
          </p:nvSpPr>
          <p:spPr>
            <a:xfrm>
              <a:off x="-26413500" y="3918400"/>
              <a:ext cx="144925" cy="135125"/>
            </a:xfrm>
            <a:custGeom>
              <a:avLst/>
              <a:gdLst/>
              <a:ahLst/>
              <a:cxnLst/>
              <a:rect l="l" t="t" r="r" b="b"/>
              <a:pathLst>
                <a:path w="5797" h="5405" extrusionOk="0">
                  <a:moveTo>
                    <a:pt x="2317" y="1"/>
                  </a:moveTo>
                  <a:cubicBezTo>
                    <a:pt x="1515" y="1"/>
                    <a:pt x="685" y="309"/>
                    <a:pt x="0" y="993"/>
                  </a:cubicBezTo>
                  <a:lnTo>
                    <a:pt x="1008" y="1970"/>
                  </a:lnTo>
                  <a:cubicBezTo>
                    <a:pt x="1398" y="1581"/>
                    <a:pt x="1864" y="1407"/>
                    <a:pt x="2313" y="1407"/>
                  </a:cubicBezTo>
                  <a:cubicBezTo>
                    <a:pt x="2771" y="1407"/>
                    <a:pt x="3210" y="1588"/>
                    <a:pt x="3529" y="1907"/>
                  </a:cubicBezTo>
                  <a:cubicBezTo>
                    <a:pt x="3623" y="2002"/>
                    <a:pt x="3623" y="2254"/>
                    <a:pt x="3529" y="2380"/>
                  </a:cubicBezTo>
                  <a:cubicBezTo>
                    <a:pt x="3450" y="2427"/>
                    <a:pt x="3348" y="2450"/>
                    <a:pt x="3249" y="2450"/>
                  </a:cubicBezTo>
                  <a:cubicBezTo>
                    <a:pt x="3151" y="2450"/>
                    <a:pt x="3056" y="2427"/>
                    <a:pt x="2993" y="2380"/>
                  </a:cubicBezTo>
                  <a:cubicBezTo>
                    <a:pt x="2804" y="2175"/>
                    <a:pt x="2552" y="2057"/>
                    <a:pt x="2284" y="2057"/>
                  </a:cubicBezTo>
                  <a:cubicBezTo>
                    <a:pt x="2016" y="2057"/>
                    <a:pt x="1733" y="2175"/>
                    <a:pt x="1481" y="2443"/>
                  </a:cubicBezTo>
                  <a:lnTo>
                    <a:pt x="4411" y="5404"/>
                  </a:lnTo>
                  <a:cubicBezTo>
                    <a:pt x="5797" y="4018"/>
                    <a:pt x="5640" y="2065"/>
                    <a:pt x="4505" y="899"/>
                  </a:cubicBezTo>
                  <a:cubicBezTo>
                    <a:pt x="3931" y="325"/>
                    <a:pt x="3139" y="1"/>
                    <a:pt x="2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3" name="Google Shape;8223;p78"/>
            <p:cNvSpPr/>
            <p:nvPr/>
          </p:nvSpPr>
          <p:spPr>
            <a:xfrm>
              <a:off x="-26466275" y="4026700"/>
              <a:ext cx="78775" cy="77225"/>
            </a:xfrm>
            <a:custGeom>
              <a:avLst/>
              <a:gdLst/>
              <a:ahLst/>
              <a:cxnLst/>
              <a:rect l="l" t="t" r="r" b="b"/>
              <a:pathLst>
                <a:path w="3151" h="3089" extrusionOk="0">
                  <a:moveTo>
                    <a:pt x="1339" y="1"/>
                  </a:moveTo>
                  <a:cubicBezTo>
                    <a:pt x="1253" y="1"/>
                    <a:pt x="1166" y="32"/>
                    <a:pt x="1103" y="95"/>
                  </a:cubicBezTo>
                  <a:lnTo>
                    <a:pt x="126" y="1072"/>
                  </a:lnTo>
                  <a:cubicBezTo>
                    <a:pt x="0" y="1198"/>
                    <a:pt x="0" y="1387"/>
                    <a:pt x="126" y="1545"/>
                  </a:cubicBezTo>
                  <a:lnTo>
                    <a:pt x="1576" y="2994"/>
                  </a:lnTo>
                  <a:cubicBezTo>
                    <a:pt x="1639" y="3057"/>
                    <a:pt x="1725" y="3088"/>
                    <a:pt x="1812" y="3088"/>
                  </a:cubicBezTo>
                  <a:cubicBezTo>
                    <a:pt x="1899" y="3088"/>
                    <a:pt x="1985" y="3057"/>
                    <a:pt x="2048" y="2994"/>
                  </a:cubicBezTo>
                  <a:lnTo>
                    <a:pt x="3025" y="2017"/>
                  </a:lnTo>
                  <a:cubicBezTo>
                    <a:pt x="3151" y="1891"/>
                    <a:pt x="3151" y="1671"/>
                    <a:pt x="3025" y="1545"/>
                  </a:cubicBezTo>
                  <a:lnTo>
                    <a:pt x="1576" y="95"/>
                  </a:lnTo>
                  <a:cubicBezTo>
                    <a:pt x="1513" y="32"/>
                    <a:pt x="1426" y="1"/>
                    <a:pt x="1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4" name="Google Shape;8224;p78"/>
            <p:cNvSpPr/>
            <p:nvPr/>
          </p:nvSpPr>
          <p:spPr>
            <a:xfrm>
              <a:off x="-26583625" y="4077125"/>
              <a:ext cx="144925" cy="134700"/>
            </a:xfrm>
            <a:custGeom>
              <a:avLst/>
              <a:gdLst/>
              <a:ahLst/>
              <a:cxnLst/>
              <a:rect l="l" t="t" r="r" b="b"/>
              <a:pathLst>
                <a:path w="5797" h="5388" extrusionOk="0">
                  <a:moveTo>
                    <a:pt x="1355" y="0"/>
                  </a:moveTo>
                  <a:cubicBezTo>
                    <a:pt x="0" y="1386"/>
                    <a:pt x="158" y="3340"/>
                    <a:pt x="1292" y="4474"/>
                  </a:cubicBezTo>
                  <a:cubicBezTo>
                    <a:pt x="1890" y="5072"/>
                    <a:pt x="2710" y="5388"/>
                    <a:pt x="3497" y="5388"/>
                  </a:cubicBezTo>
                  <a:cubicBezTo>
                    <a:pt x="4348" y="5388"/>
                    <a:pt x="5135" y="5072"/>
                    <a:pt x="5797" y="4411"/>
                  </a:cubicBezTo>
                  <a:lnTo>
                    <a:pt x="4820" y="3434"/>
                  </a:lnTo>
                  <a:cubicBezTo>
                    <a:pt x="4431" y="3824"/>
                    <a:pt x="3964" y="3997"/>
                    <a:pt x="3516" y="3997"/>
                  </a:cubicBezTo>
                  <a:cubicBezTo>
                    <a:pt x="3058" y="3997"/>
                    <a:pt x="2619" y="3816"/>
                    <a:pt x="2300" y="3497"/>
                  </a:cubicBezTo>
                  <a:cubicBezTo>
                    <a:pt x="2174" y="3371"/>
                    <a:pt x="2174" y="3151"/>
                    <a:pt x="2300" y="3025"/>
                  </a:cubicBezTo>
                  <a:cubicBezTo>
                    <a:pt x="2347" y="2962"/>
                    <a:pt x="2434" y="2930"/>
                    <a:pt x="2524" y="2930"/>
                  </a:cubicBezTo>
                  <a:cubicBezTo>
                    <a:pt x="2615" y="2930"/>
                    <a:pt x="2710" y="2962"/>
                    <a:pt x="2773" y="3025"/>
                  </a:cubicBezTo>
                  <a:cubicBezTo>
                    <a:pt x="2962" y="3229"/>
                    <a:pt x="3214" y="3348"/>
                    <a:pt x="3481" y="3348"/>
                  </a:cubicBezTo>
                  <a:cubicBezTo>
                    <a:pt x="3749" y="3348"/>
                    <a:pt x="4033" y="3229"/>
                    <a:pt x="4285" y="2962"/>
                  </a:cubicBezTo>
                  <a:lnTo>
                    <a:pt x="13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5" name="Google Shape;8225;p78"/>
            <p:cNvSpPr/>
            <p:nvPr/>
          </p:nvSpPr>
          <p:spPr>
            <a:xfrm>
              <a:off x="-26581275" y="3917025"/>
              <a:ext cx="311125" cy="295600"/>
            </a:xfrm>
            <a:custGeom>
              <a:avLst/>
              <a:gdLst/>
              <a:ahLst/>
              <a:cxnLst/>
              <a:rect l="l" t="t" r="r" b="b"/>
              <a:pathLst>
                <a:path w="12445" h="11824" extrusionOk="0">
                  <a:moveTo>
                    <a:pt x="3419" y="1356"/>
                  </a:moveTo>
                  <a:cubicBezTo>
                    <a:pt x="3506" y="1356"/>
                    <a:pt x="3592" y="1379"/>
                    <a:pt x="3655" y="1426"/>
                  </a:cubicBezTo>
                  <a:cubicBezTo>
                    <a:pt x="3781" y="1552"/>
                    <a:pt x="3781" y="1741"/>
                    <a:pt x="3655" y="1899"/>
                  </a:cubicBezTo>
                  <a:cubicBezTo>
                    <a:pt x="3592" y="1962"/>
                    <a:pt x="3506" y="1994"/>
                    <a:pt x="3419" y="1994"/>
                  </a:cubicBezTo>
                  <a:cubicBezTo>
                    <a:pt x="3332" y="1994"/>
                    <a:pt x="3246" y="1962"/>
                    <a:pt x="3183" y="1899"/>
                  </a:cubicBezTo>
                  <a:cubicBezTo>
                    <a:pt x="3057" y="1804"/>
                    <a:pt x="3057" y="1552"/>
                    <a:pt x="3183" y="1426"/>
                  </a:cubicBezTo>
                  <a:cubicBezTo>
                    <a:pt x="3246" y="1379"/>
                    <a:pt x="3332" y="1356"/>
                    <a:pt x="3419" y="1356"/>
                  </a:cubicBezTo>
                  <a:close/>
                  <a:moveTo>
                    <a:pt x="4364" y="2277"/>
                  </a:moveTo>
                  <a:cubicBezTo>
                    <a:pt x="4451" y="2277"/>
                    <a:pt x="4537" y="2309"/>
                    <a:pt x="4600" y="2372"/>
                  </a:cubicBezTo>
                  <a:cubicBezTo>
                    <a:pt x="4726" y="2498"/>
                    <a:pt x="4726" y="2718"/>
                    <a:pt x="4600" y="2844"/>
                  </a:cubicBezTo>
                  <a:cubicBezTo>
                    <a:pt x="4537" y="2907"/>
                    <a:pt x="4451" y="2939"/>
                    <a:pt x="4364" y="2939"/>
                  </a:cubicBezTo>
                  <a:cubicBezTo>
                    <a:pt x="4277" y="2939"/>
                    <a:pt x="4191" y="2907"/>
                    <a:pt x="4128" y="2844"/>
                  </a:cubicBezTo>
                  <a:cubicBezTo>
                    <a:pt x="4002" y="2750"/>
                    <a:pt x="4002" y="2529"/>
                    <a:pt x="4128" y="2372"/>
                  </a:cubicBezTo>
                  <a:cubicBezTo>
                    <a:pt x="4191" y="2309"/>
                    <a:pt x="4277" y="2277"/>
                    <a:pt x="4364" y="2277"/>
                  </a:cubicBezTo>
                  <a:close/>
                  <a:moveTo>
                    <a:pt x="3179" y="2561"/>
                  </a:moveTo>
                  <a:cubicBezTo>
                    <a:pt x="3269" y="2561"/>
                    <a:pt x="3356" y="2592"/>
                    <a:pt x="3403" y="2655"/>
                  </a:cubicBezTo>
                  <a:cubicBezTo>
                    <a:pt x="3529" y="2781"/>
                    <a:pt x="3529" y="2970"/>
                    <a:pt x="3403" y="3128"/>
                  </a:cubicBezTo>
                  <a:cubicBezTo>
                    <a:pt x="3356" y="3191"/>
                    <a:pt x="3269" y="3222"/>
                    <a:pt x="3179" y="3222"/>
                  </a:cubicBezTo>
                  <a:cubicBezTo>
                    <a:pt x="3088" y="3222"/>
                    <a:pt x="2994" y="3191"/>
                    <a:pt x="2931" y="3128"/>
                  </a:cubicBezTo>
                  <a:cubicBezTo>
                    <a:pt x="2836" y="3002"/>
                    <a:pt x="2836" y="2781"/>
                    <a:pt x="2931" y="2655"/>
                  </a:cubicBezTo>
                  <a:cubicBezTo>
                    <a:pt x="2994" y="2592"/>
                    <a:pt x="3088" y="2561"/>
                    <a:pt x="3179" y="2561"/>
                  </a:cubicBezTo>
                  <a:close/>
                  <a:moveTo>
                    <a:pt x="1970" y="2813"/>
                  </a:moveTo>
                  <a:cubicBezTo>
                    <a:pt x="2056" y="2813"/>
                    <a:pt x="2143" y="2844"/>
                    <a:pt x="2206" y="2907"/>
                  </a:cubicBezTo>
                  <a:cubicBezTo>
                    <a:pt x="2300" y="3002"/>
                    <a:pt x="2300" y="3254"/>
                    <a:pt x="2206" y="3380"/>
                  </a:cubicBezTo>
                  <a:cubicBezTo>
                    <a:pt x="2143" y="3427"/>
                    <a:pt x="2048" y="3451"/>
                    <a:pt x="1958" y="3451"/>
                  </a:cubicBezTo>
                  <a:cubicBezTo>
                    <a:pt x="1867" y="3451"/>
                    <a:pt x="1781" y="3427"/>
                    <a:pt x="1733" y="3380"/>
                  </a:cubicBezTo>
                  <a:cubicBezTo>
                    <a:pt x="1607" y="3254"/>
                    <a:pt x="1607" y="3002"/>
                    <a:pt x="1733" y="2907"/>
                  </a:cubicBezTo>
                  <a:cubicBezTo>
                    <a:pt x="1796" y="2844"/>
                    <a:pt x="1883" y="2813"/>
                    <a:pt x="1970" y="2813"/>
                  </a:cubicBezTo>
                  <a:close/>
                  <a:moveTo>
                    <a:pt x="2946" y="3789"/>
                  </a:moveTo>
                  <a:cubicBezTo>
                    <a:pt x="3033" y="3789"/>
                    <a:pt x="3120" y="3821"/>
                    <a:pt x="3183" y="3884"/>
                  </a:cubicBezTo>
                  <a:cubicBezTo>
                    <a:pt x="3309" y="4010"/>
                    <a:pt x="3309" y="4199"/>
                    <a:pt x="3183" y="4356"/>
                  </a:cubicBezTo>
                  <a:cubicBezTo>
                    <a:pt x="3120" y="4419"/>
                    <a:pt x="3033" y="4451"/>
                    <a:pt x="2946" y="4451"/>
                  </a:cubicBezTo>
                  <a:cubicBezTo>
                    <a:pt x="2860" y="4451"/>
                    <a:pt x="2773" y="4419"/>
                    <a:pt x="2710" y="4356"/>
                  </a:cubicBezTo>
                  <a:cubicBezTo>
                    <a:pt x="2584" y="4230"/>
                    <a:pt x="2584" y="4010"/>
                    <a:pt x="2710" y="3884"/>
                  </a:cubicBezTo>
                  <a:cubicBezTo>
                    <a:pt x="2773" y="3821"/>
                    <a:pt x="2860" y="3789"/>
                    <a:pt x="2946" y="3789"/>
                  </a:cubicBezTo>
                  <a:close/>
                  <a:moveTo>
                    <a:pt x="9480" y="7381"/>
                  </a:moveTo>
                  <a:cubicBezTo>
                    <a:pt x="9570" y="7381"/>
                    <a:pt x="9657" y="7412"/>
                    <a:pt x="9704" y="7475"/>
                  </a:cubicBezTo>
                  <a:cubicBezTo>
                    <a:pt x="9830" y="7570"/>
                    <a:pt x="9830" y="7822"/>
                    <a:pt x="9704" y="7948"/>
                  </a:cubicBezTo>
                  <a:cubicBezTo>
                    <a:pt x="9657" y="7995"/>
                    <a:pt x="9570" y="8019"/>
                    <a:pt x="9480" y="8019"/>
                  </a:cubicBezTo>
                  <a:cubicBezTo>
                    <a:pt x="9389" y="8019"/>
                    <a:pt x="9295" y="7995"/>
                    <a:pt x="9232" y="7948"/>
                  </a:cubicBezTo>
                  <a:cubicBezTo>
                    <a:pt x="9074" y="7822"/>
                    <a:pt x="9074" y="7633"/>
                    <a:pt x="9232" y="7475"/>
                  </a:cubicBezTo>
                  <a:cubicBezTo>
                    <a:pt x="9295" y="7412"/>
                    <a:pt x="9389" y="7381"/>
                    <a:pt x="9480" y="7381"/>
                  </a:cubicBezTo>
                  <a:close/>
                  <a:moveTo>
                    <a:pt x="5955" y="3640"/>
                  </a:moveTo>
                  <a:cubicBezTo>
                    <a:pt x="6223" y="3640"/>
                    <a:pt x="6491" y="3742"/>
                    <a:pt x="6680" y="3947"/>
                  </a:cubicBezTo>
                  <a:lnTo>
                    <a:pt x="8129" y="5396"/>
                  </a:lnTo>
                  <a:cubicBezTo>
                    <a:pt x="8538" y="5806"/>
                    <a:pt x="8538" y="6467"/>
                    <a:pt x="8129" y="6877"/>
                  </a:cubicBezTo>
                  <a:lnTo>
                    <a:pt x="7152" y="7853"/>
                  </a:lnTo>
                  <a:cubicBezTo>
                    <a:pt x="6963" y="8058"/>
                    <a:pt x="6695" y="8161"/>
                    <a:pt x="6428" y="8161"/>
                  </a:cubicBezTo>
                  <a:cubicBezTo>
                    <a:pt x="6160" y="8161"/>
                    <a:pt x="5892" y="8058"/>
                    <a:pt x="5703" y="7853"/>
                  </a:cubicBezTo>
                  <a:lnTo>
                    <a:pt x="4254" y="6404"/>
                  </a:lnTo>
                  <a:cubicBezTo>
                    <a:pt x="3844" y="5995"/>
                    <a:pt x="3844" y="5333"/>
                    <a:pt x="4254" y="4955"/>
                  </a:cubicBezTo>
                  <a:lnTo>
                    <a:pt x="5230" y="3947"/>
                  </a:lnTo>
                  <a:cubicBezTo>
                    <a:pt x="5419" y="3742"/>
                    <a:pt x="5687" y="3640"/>
                    <a:pt x="5955" y="3640"/>
                  </a:cubicBezTo>
                  <a:close/>
                  <a:moveTo>
                    <a:pt x="10464" y="8357"/>
                  </a:moveTo>
                  <a:cubicBezTo>
                    <a:pt x="10555" y="8357"/>
                    <a:pt x="10649" y="8389"/>
                    <a:pt x="10712" y="8452"/>
                  </a:cubicBezTo>
                  <a:cubicBezTo>
                    <a:pt x="10807" y="8578"/>
                    <a:pt x="10807" y="8799"/>
                    <a:pt x="10712" y="8925"/>
                  </a:cubicBezTo>
                  <a:cubicBezTo>
                    <a:pt x="10649" y="8988"/>
                    <a:pt x="10555" y="9019"/>
                    <a:pt x="10464" y="9019"/>
                  </a:cubicBezTo>
                  <a:cubicBezTo>
                    <a:pt x="10374" y="9019"/>
                    <a:pt x="10287" y="8988"/>
                    <a:pt x="10240" y="8925"/>
                  </a:cubicBezTo>
                  <a:cubicBezTo>
                    <a:pt x="10082" y="8799"/>
                    <a:pt x="10082" y="8610"/>
                    <a:pt x="10240" y="8452"/>
                  </a:cubicBezTo>
                  <a:cubicBezTo>
                    <a:pt x="10287" y="8389"/>
                    <a:pt x="10374" y="8357"/>
                    <a:pt x="10464" y="8357"/>
                  </a:cubicBezTo>
                  <a:close/>
                  <a:moveTo>
                    <a:pt x="9247" y="8602"/>
                  </a:moveTo>
                  <a:cubicBezTo>
                    <a:pt x="9334" y="8602"/>
                    <a:pt x="9421" y="8625"/>
                    <a:pt x="9484" y="8673"/>
                  </a:cubicBezTo>
                  <a:cubicBezTo>
                    <a:pt x="9610" y="8799"/>
                    <a:pt x="9610" y="9051"/>
                    <a:pt x="9484" y="9145"/>
                  </a:cubicBezTo>
                  <a:cubicBezTo>
                    <a:pt x="9421" y="9208"/>
                    <a:pt x="9334" y="9240"/>
                    <a:pt x="9247" y="9240"/>
                  </a:cubicBezTo>
                  <a:cubicBezTo>
                    <a:pt x="9161" y="9240"/>
                    <a:pt x="9074" y="9208"/>
                    <a:pt x="9011" y="9145"/>
                  </a:cubicBezTo>
                  <a:cubicBezTo>
                    <a:pt x="8854" y="9051"/>
                    <a:pt x="8854" y="8830"/>
                    <a:pt x="9011" y="8673"/>
                  </a:cubicBezTo>
                  <a:cubicBezTo>
                    <a:pt x="9074" y="8625"/>
                    <a:pt x="9161" y="8602"/>
                    <a:pt x="9247" y="8602"/>
                  </a:cubicBezTo>
                  <a:close/>
                  <a:moveTo>
                    <a:pt x="8030" y="8862"/>
                  </a:moveTo>
                  <a:cubicBezTo>
                    <a:pt x="8121" y="8862"/>
                    <a:pt x="8208" y="8893"/>
                    <a:pt x="8255" y="8956"/>
                  </a:cubicBezTo>
                  <a:cubicBezTo>
                    <a:pt x="8381" y="9082"/>
                    <a:pt x="8381" y="9303"/>
                    <a:pt x="8255" y="9429"/>
                  </a:cubicBezTo>
                  <a:cubicBezTo>
                    <a:pt x="8192" y="9492"/>
                    <a:pt x="8105" y="9523"/>
                    <a:pt x="8019" y="9523"/>
                  </a:cubicBezTo>
                  <a:cubicBezTo>
                    <a:pt x="7932" y="9523"/>
                    <a:pt x="7845" y="9492"/>
                    <a:pt x="7782" y="9429"/>
                  </a:cubicBezTo>
                  <a:cubicBezTo>
                    <a:pt x="7656" y="9303"/>
                    <a:pt x="7656" y="9082"/>
                    <a:pt x="7782" y="8956"/>
                  </a:cubicBezTo>
                  <a:cubicBezTo>
                    <a:pt x="7845" y="8893"/>
                    <a:pt x="7940" y="8862"/>
                    <a:pt x="8030" y="8862"/>
                  </a:cubicBezTo>
                  <a:close/>
                  <a:moveTo>
                    <a:pt x="8964" y="9862"/>
                  </a:moveTo>
                  <a:cubicBezTo>
                    <a:pt x="9050" y="9862"/>
                    <a:pt x="9137" y="9885"/>
                    <a:pt x="9200" y="9933"/>
                  </a:cubicBezTo>
                  <a:cubicBezTo>
                    <a:pt x="9326" y="10059"/>
                    <a:pt x="9326" y="10279"/>
                    <a:pt x="9200" y="10405"/>
                  </a:cubicBezTo>
                  <a:cubicBezTo>
                    <a:pt x="9137" y="10468"/>
                    <a:pt x="9050" y="10500"/>
                    <a:pt x="8964" y="10500"/>
                  </a:cubicBezTo>
                  <a:cubicBezTo>
                    <a:pt x="8877" y="10500"/>
                    <a:pt x="8791" y="10468"/>
                    <a:pt x="8727" y="10405"/>
                  </a:cubicBezTo>
                  <a:cubicBezTo>
                    <a:pt x="8601" y="10311"/>
                    <a:pt x="8601" y="10059"/>
                    <a:pt x="8727" y="9933"/>
                  </a:cubicBezTo>
                  <a:cubicBezTo>
                    <a:pt x="8791" y="9885"/>
                    <a:pt x="8877" y="9862"/>
                    <a:pt x="8964" y="9862"/>
                  </a:cubicBezTo>
                  <a:close/>
                  <a:moveTo>
                    <a:pt x="3415" y="1"/>
                  </a:moveTo>
                  <a:cubicBezTo>
                    <a:pt x="2616" y="1"/>
                    <a:pt x="1812" y="308"/>
                    <a:pt x="1198" y="922"/>
                  </a:cubicBezTo>
                  <a:cubicBezTo>
                    <a:pt x="1" y="2151"/>
                    <a:pt x="1" y="4104"/>
                    <a:pt x="1198" y="5333"/>
                  </a:cubicBezTo>
                  <a:lnTo>
                    <a:pt x="6806" y="10941"/>
                  </a:lnTo>
                  <a:cubicBezTo>
                    <a:pt x="7404" y="11508"/>
                    <a:pt x="8223" y="11823"/>
                    <a:pt x="9011" y="11823"/>
                  </a:cubicBezTo>
                  <a:cubicBezTo>
                    <a:pt x="9799" y="11823"/>
                    <a:pt x="10618" y="11508"/>
                    <a:pt x="11216" y="10941"/>
                  </a:cubicBezTo>
                  <a:cubicBezTo>
                    <a:pt x="12445" y="9712"/>
                    <a:pt x="12445" y="7727"/>
                    <a:pt x="11216" y="6530"/>
                  </a:cubicBezTo>
                  <a:lnTo>
                    <a:pt x="5609" y="922"/>
                  </a:lnTo>
                  <a:cubicBezTo>
                    <a:pt x="5010" y="308"/>
                    <a:pt x="4214" y="1"/>
                    <a:pt x="34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226" name="Google Shape;8226;p78"/>
          <p:cNvSpPr/>
          <p:nvPr/>
        </p:nvSpPr>
        <p:spPr>
          <a:xfrm>
            <a:off x="7664421" y="3592152"/>
            <a:ext cx="470444" cy="469173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4915" y="662"/>
                </a:moveTo>
                <a:cubicBezTo>
                  <a:pt x="5671" y="662"/>
                  <a:pt x="6301" y="1292"/>
                  <a:pt x="6301" y="2048"/>
                </a:cubicBezTo>
                <a:cubicBezTo>
                  <a:pt x="6301" y="2520"/>
                  <a:pt x="6081" y="2961"/>
                  <a:pt x="5577" y="3245"/>
                </a:cubicBezTo>
                <a:cubicBezTo>
                  <a:pt x="5577" y="2489"/>
                  <a:pt x="5104" y="2079"/>
                  <a:pt x="4568" y="2079"/>
                </a:cubicBezTo>
                <a:lnTo>
                  <a:pt x="1418" y="2079"/>
                </a:lnTo>
                <a:cubicBezTo>
                  <a:pt x="1008" y="2079"/>
                  <a:pt x="693" y="1764"/>
                  <a:pt x="693" y="1386"/>
                </a:cubicBezTo>
                <a:cubicBezTo>
                  <a:pt x="693" y="977"/>
                  <a:pt x="1008" y="662"/>
                  <a:pt x="1418" y="662"/>
                </a:cubicBezTo>
                <a:close/>
                <a:moveTo>
                  <a:pt x="3198" y="4915"/>
                </a:moveTo>
                <a:cubicBezTo>
                  <a:pt x="3285" y="4915"/>
                  <a:pt x="3371" y="4946"/>
                  <a:pt x="3434" y="5009"/>
                </a:cubicBezTo>
                <a:cubicBezTo>
                  <a:pt x="3529" y="5135"/>
                  <a:pt x="3529" y="5324"/>
                  <a:pt x="3434" y="5482"/>
                </a:cubicBezTo>
                <a:cubicBezTo>
                  <a:pt x="3371" y="5545"/>
                  <a:pt x="3277" y="5576"/>
                  <a:pt x="3186" y="5576"/>
                </a:cubicBezTo>
                <a:cubicBezTo>
                  <a:pt x="3096" y="5576"/>
                  <a:pt x="3009" y="5545"/>
                  <a:pt x="2962" y="5482"/>
                </a:cubicBezTo>
                <a:cubicBezTo>
                  <a:pt x="2836" y="5356"/>
                  <a:pt x="2836" y="5135"/>
                  <a:pt x="2962" y="5009"/>
                </a:cubicBezTo>
                <a:cubicBezTo>
                  <a:pt x="3025" y="4946"/>
                  <a:pt x="3111" y="4915"/>
                  <a:pt x="3198" y="4915"/>
                </a:cubicBezTo>
                <a:close/>
                <a:moveTo>
                  <a:pt x="1386" y="0"/>
                </a:moveTo>
                <a:cubicBezTo>
                  <a:pt x="630" y="0"/>
                  <a:pt x="0" y="630"/>
                  <a:pt x="0" y="1386"/>
                </a:cubicBezTo>
                <a:lnTo>
                  <a:pt x="0" y="5230"/>
                </a:lnTo>
                <a:cubicBezTo>
                  <a:pt x="0" y="5797"/>
                  <a:pt x="284" y="6301"/>
                  <a:pt x="693" y="6616"/>
                </a:cubicBezTo>
                <a:lnTo>
                  <a:pt x="693" y="4474"/>
                </a:lnTo>
                <a:cubicBezTo>
                  <a:pt x="693" y="3529"/>
                  <a:pt x="1481" y="2741"/>
                  <a:pt x="2426" y="2741"/>
                </a:cubicBezTo>
                <a:lnTo>
                  <a:pt x="4568" y="2741"/>
                </a:lnTo>
                <a:cubicBezTo>
                  <a:pt x="4758" y="2741"/>
                  <a:pt x="4915" y="2898"/>
                  <a:pt x="4915" y="3119"/>
                </a:cubicBezTo>
                <a:lnTo>
                  <a:pt x="4915" y="3466"/>
                </a:lnTo>
                <a:lnTo>
                  <a:pt x="2426" y="3466"/>
                </a:lnTo>
                <a:cubicBezTo>
                  <a:pt x="1859" y="3466"/>
                  <a:pt x="1418" y="3938"/>
                  <a:pt x="1418" y="4474"/>
                </a:cubicBezTo>
                <a:lnTo>
                  <a:pt x="1418" y="7309"/>
                </a:lnTo>
                <a:cubicBezTo>
                  <a:pt x="1418" y="7908"/>
                  <a:pt x="1922" y="8349"/>
                  <a:pt x="2521" y="8349"/>
                </a:cubicBezTo>
                <a:lnTo>
                  <a:pt x="3592" y="8349"/>
                </a:lnTo>
                <a:cubicBezTo>
                  <a:pt x="3655" y="10271"/>
                  <a:pt x="5293" y="11814"/>
                  <a:pt x="7215" y="11814"/>
                </a:cubicBezTo>
                <a:cubicBezTo>
                  <a:pt x="9263" y="11814"/>
                  <a:pt x="10838" y="9483"/>
                  <a:pt x="10838" y="7467"/>
                </a:cubicBezTo>
                <a:lnTo>
                  <a:pt x="10838" y="6931"/>
                </a:lnTo>
                <a:cubicBezTo>
                  <a:pt x="11405" y="6774"/>
                  <a:pt x="11846" y="6206"/>
                  <a:pt x="11846" y="5576"/>
                </a:cubicBezTo>
                <a:cubicBezTo>
                  <a:pt x="11846" y="4852"/>
                  <a:pt x="11216" y="4222"/>
                  <a:pt x="10460" y="4222"/>
                </a:cubicBezTo>
                <a:cubicBezTo>
                  <a:pt x="9735" y="4222"/>
                  <a:pt x="9105" y="4852"/>
                  <a:pt x="9105" y="5576"/>
                </a:cubicBezTo>
                <a:cubicBezTo>
                  <a:pt x="9105" y="6206"/>
                  <a:pt x="9515" y="6774"/>
                  <a:pt x="10113" y="6931"/>
                </a:cubicBezTo>
                <a:lnTo>
                  <a:pt x="10113" y="7467"/>
                </a:lnTo>
                <a:cubicBezTo>
                  <a:pt x="10113" y="9136"/>
                  <a:pt x="8727" y="11090"/>
                  <a:pt x="7152" y="11090"/>
                </a:cubicBezTo>
                <a:cubicBezTo>
                  <a:pt x="5577" y="11090"/>
                  <a:pt x="4316" y="9893"/>
                  <a:pt x="4253" y="8349"/>
                </a:cubicBezTo>
                <a:lnTo>
                  <a:pt x="4947" y="8349"/>
                </a:lnTo>
                <a:cubicBezTo>
                  <a:pt x="5143" y="9193"/>
                  <a:pt x="5842" y="9760"/>
                  <a:pt x="6640" y="9760"/>
                </a:cubicBezTo>
                <a:cubicBezTo>
                  <a:pt x="6736" y="9760"/>
                  <a:pt x="6833" y="9752"/>
                  <a:pt x="6931" y="9735"/>
                </a:cubicBezTo>
                <a:cubicBezTo>
                  <a:pt x="7750" y="9609"/>
                  <a:pt x="8381" y="8821"/>
                  <a:pt x="8381" y="7971"/>
                </a:cubicBezTo>
                <a:lnTo>
                  <a:pt x="8381" y="3182"/>
                </a:lnTo>
                <a:cubicBezTo>
                  <a:pt x="8381" y="3024"/>
                  <a:pt x="8412" y="2867"/>
                  <a:pt x="8507" y="2709"/>
                </a:cubicBezTo>
                <a:cubicBezTo>
                  <a:pt x="8727" y="3182"/>
                  <a:pt x="9231" y="3560"/>
                  <a:pt x="9767" y="3560"/>
                </a:cubicBezTo>
                <a:cubicBezTo>
                  <a:pt x="10460" y="3560"/>
                  <a:pt x="11846" y="2993"/>
                  <a:pt x="11846" y="2174"/>
                </a:cubicBezTo>
                <a:cubicBezTo>
                  <a:pt x="11846" y="1292"/>
                  <a:pt x="10460" y="788"/>
                  <a:pt x="9767" y="788"/>
                </a:cubicBezTo>
                <a:cubicBezTo>
                  <a:pt x="9137" y="788"/>
                  <a:pt x="8570" y="1229"/>
                  <a:pt x="8412" y="1827"/>
                </a:cubicBezTo>
                <a:cubicBezTo>
                  <a:pt x="7940" y="2142"/>
                  <a:pt x="7687" y="2646"/>
                  <a:pt x="7687" y="3245"/>
                </a:cubicBezTo>
                <a:lnTo>
                  <a:pt x="7687" y="8002"/>
                </a:lnTo>
                <a:cubicBezTo>
                  <a:pt x="7687" y="8538"/>
                  <a:pt x="7309" y="9010"/>
                  <a:pt x="6805" y="9105"/>
                </a:cubicBezTo>
                <a:cubicBezTo>
                  <a:pt x="6755" y="9111"/>
                  <a:pt x="6705" y="9114"/>
                  <a:pt x="6654" y="9114"/>
                </a:cubicBezTo>
                <a:cubicBezTo>
                  <a:pt x="6204" y="9114"/>
                  <a:pt x="5781" y="8859"/>
                  <a:pt x="5640" y="8349"/>
                </a:cubicBezTo>
                <a:cubicBezTo>
                  <a:pt x="6364" y="8160"/>
                  <a:pt x="6963" y="7498"/>
                  <a:pt x="6963" y="6648"/>
                </a:cubicBezTo>
                <a:lnTo>
                  <a:pt x="6963" y="2079"/>
                </a:lnTo>
                <a:cubicBezTo>
                  <a:pt x="6963" y="945"/>
                  <a:pt x="6018" y="0"/>
                  <a:pt x="4884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227" name="Google Shape;8227;p78"/>
          <p:cNvGrpSpPr/>
          <p:nvPr/>
        </p:nvGrpSpPr>
        <p:grpSpPr>
          <a:xfrm>
            <a:off x="7706324" y="4230173"/>
            <a:ext cx="385385" cy="470444"/>
            <a:chOff x="-24694925" y="3518700"/>
            <a:chExt cx="242625" cy="296175"/>
          </a:xfrm>
          <a:solidFill>
            <a:srgbClr val="893BC3"/>
          </a:solidFill>
        </p:grpSpPr>
        <p:sp>
          <p:nvSpPr>
            <p:cNvPr id="8228" name="Google Shape;8228;p78"/>
            <p:cNvSpPr/>
            <p:nvPr/>
          </p:nvSpPr>
          <p:spPr>
            <a:xfrm>
              <a:off x="-24694925" y="3572250"/>
              <a:ext cx="104000" cy="112650"/>
            </a:xfrm>
            <a:custGeom>
              <a:avLst/>
              <a:gdLst/>
              <a:ahLst/>
              <a:cxnLst/>
              <a:rect l="l" t="t" r="r" b="b"/>
              <a:pathLst>
                <a:path w="4160" h="4506" extrusionOk="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9" name="Google Shape;8229;p78"/>
            <p:cNvSpPr/>
            <p:nvPr/>
          </p:nvSpPr>
          <p:spPr>
            <a:xfrm>
              <a:off x="-24556300" y="3648650"/>
              <a:ext cx="104000" cy="113450"/>
            </a:xfrm>
            <a:custGeom>
              <a:avLst/>
              <a:gdLst/>
              <a:ahLst/>
              <a:cxnLst/>
              <a:rect l="l" t="t" r="r" b="b"/>
              <a:pathLst>
                <a:path w="4160" h="4538" extrusionOk="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0" name="Google Shape;8230;p78"/>
            <p:cNvSpPr/>
            <p:nvPr/>
          </p:nvSpPr>
          <p:spPr>
            <a:xfrm>
              <a:off x="-24694925" y="3702200"/>
              <a:ext cx="104000" cy="112675"/>
            </a:xfrm>
            <a:custGeom>
              <a:avLst/>
              <a:gdLst/>
              <a:ahLst/>
              <a:cxnLst/>
              <a:rect l="l" t="t" r="r" b="b"/>
              <a:pathLst>
                <a:path w="4160" h="4507" extrusionOk="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1" name="Google Shape;8231;p78"/>
            <p:cNvSpPr/>
            <p:nvPr/>
          </p:nvSpPr>
          <p:spPr>
            <a:xfrm>
              <a:off x="-24556300" y="3518700"/>
              <a:ext cx="104000" cy="113425"/>
            </a:xfrm>
            <a:custGeom>
              <a:avLst/>
              <a:gdLst/>
              <a:ahLst/>
              <a:cxnLst/>
              <a:rect l="l" t="t" r="r" b="b"/>
              <a:pathLst>
                <a:path w="4160" h="4537" extrusionOk="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32" name="Google Shape;8232;p78"/>
          <p:cNvGrpSpPr/>
          <p:nvPr/>
        </p:nvGrpSpPr>
        <p:grpSpPr>
          <a:xfrm>
            <a:off x="7705707" y="4830210"/>
            <a:ext cx="386616" cy="470444"/>
            <a:chOff x="-24709100" y="3888875"/>
            <a:chExt cx="243400" cy="296175"/>
          </a:xfrm>
          <a:solidFill>
            <a:srgbClr val="893BC3"/>
          </a:solidFill>
        </p:grpSpPr>
        <p:sp>
          <p:nvSpPr>
            <p:cNvPr id="8233" name="Google Shape;8233;p78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4" name="Google Shape;8234;p78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5" name="Google Shape;8235;p78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36" name="Google Shape;8236;p78"/>
          <p:cNvGrpSpPr/>
          <p:nvPr/>
        </p:nvGrpSpPr>
        <p:grpSpPr>
          <a:xfrm>
            <a:off x="10639040" y="3593761"/>
            <a:ext cx="475408" cy="466076"/>
            <a:chOff x="-22863675" y="3131775"/>
            <a:chExt cx="299300" cy="293425"/>
          </a:xfrm>
          <a:solidFill>
            <a:srgbClr val="893BC3"/>
          </a:solidFill>
        </p:grpSpPr>
        <p:sp>
          <p:nvSpPr>
            <p:cNvPr id="8237" name="Google Shape;8237;p78"/>
            <p:cNvSpPr/>
            <p:nvPr/>
          </p:nvSpPr>
          <p:spPr>
            <a:xfrm>
              <a:off x="-22863675" y="3131775"/>
              <a:ext cx="299300" cy="293425"/>
            </a:xfrm>
            <a:custGeom>
              <a:avLst/>
              <a:gdLst/>
              <a:ahLst/>
              <a:cxnLst/>
              <a:rect l="l" t="t" r="r" b="b"/>
              <a:pathLst>
                <a:path w="11972" h="11737" extrusionOk="0">
                  <a:moveTo>
                    <a:pt x="3214" y="5522"/>
                  </a:moveTo>
                  <a:cubicBezTo>
                    <a:pt x="3403" y="5522"/>
                    <a:pt x="3560" y="5679"/>
                    <a:pt x="3560" y="5868"/>
                  </a:cubicBezTo>
                  <a:cubicBezTo>
                    <a:pt x="3560" y="6057"/>
                    <a:pt x="3403" y="6215"/>
                    <a:pt x="3214" y="6215"/>
                  </a:cubicBezTo>
                  <a:cubicBezTo>
                    <a:pt x="3024" y="6215"/>
                    <a:pt x="2867" y="6057"/>
                    <a:pt x="2867" y="5868"/>
                  </a:cubicBezTo>
                  <a:cubicBezTo>
                    <a:pt x="2867" y="5679"/>
                    <a:pt x="3024" y="5522"/>
                    <a:pt x="3214" y="5522"/>
                  </a:cubicBezTo>
                  <a:close/>
                  <a:moveTo>
                    <a:pt x="5986" y="2749"/>
                  </a:moveTo>
                  <a:cubicBezTo>
                    <a:pt x="6931" y="2749"/>
                    <a:pt x="7719" y="3537"/>
                    <a:pt x="7719" y="4482"/>
                  </a:cubicBezTo>
                  <a:cubicBezTo>
                    <a:pt x="7719" y="5427"/>
                    <a:pt x="6963" y="6215"/>
                    <a:pt x="5986" y="6215"/>
                  </a:cubicBezTo>
                  <a:cubicBezTo>
                    <a:pt x="5041" y="6215"/>
                    <a:pt x="4253" y="5427"/>
                    <a:pt x="4253" y="4482"/>
                  </a:cubicBezTo>
                  <a:cubicBezTo>
                    <a:pt x="4253" y="3537"/>
                    <a:pt x="5041" y="2749"/>
                    <a:pt x="5986" y="2749"/>
                  </a:cubicBezTo>
                  <a:close/>
                  <a:moveTo>
                    <a:pt x="8790" y="5522"/>
                  </a:moveTo>
                  <a:cubicBezTo>
                    <a:pt x="8979" y="5522"/>
                    <a:pt x="9136" y="5679"/>
                    <a:pt x="9136" y="5868"/>
                  </a:cubicBezTo>
                  <a:cubicBezTo>
                    <a:pt x="9136" y="6057"/>
                    <a:pt x="8979" y="6215"/>
                    <a:pt x="8790" y="6215"/>
                  </a:cubicBezTo>
                  <a:cubicBezTo>
                    <a:pt x="8569" y="6215"/>
                    <a:pt x="8412" y="6057"/>
                    <a:pt x="8412" y="5868"/>
                  </a:cubicBezTo>
                  <a:cubicBezTo>
                    <a:pt x="8412" y="5679"/>
                    <a:pt x="8569" y="5522"/>
                    <a:pt x="8790" y="5522"/>
                  </a:cubicBezTo>
                  <a:close/>
                  <a:moveTo>
                    <a:pt x="4600" y="7601"/>
                  </a:moveTo>
                  <a:cubicBezTo>
                    <a:pt x="4789" y="7601"/>
                    <a:pt x="4946" y="7759"/>
                    <a:pt x="4946" y="7948"/>
                  </a:cubicBezTo>
                  <a:cubicBezTo>
                    <a:pt x="4946" y="8168"/>
                    <a:pt x="4789" y="8326"/>
                    <a:pt x="4600" y="8326"/>
                  </a:cubicBezTo>
                  <a:cubicBezTo>
                    <a:pt x="4411" y="8326"/>
                    <a:pt x="4253" y="8168"/>
                    <a:pt x="4253" y="7948"/>
                  </a:cubicBezTo>
                  <a:cubicBezTo>
                    <a:pt x="4253" y="7759"/>
                    <a:pt x="4411" y="7601"/>
                    <a:pt x="4600" y="7601"/>
                  </a:cubicBezTo>
                  <a:close/>
                  <a:moveTo>
                    <a:pt x="6679" y="6939"/>
                  </a:moveTo>
                  <a:cubicBezTo>
                    <a:pt x="7278" y="6939"/>
                    <a:pt x="7719" y="7412"/>
                    <a:pt x="7719" y="7948"/>
                  </a:cubicBezTo>
                  <a:cubicBezTo>
                    <a:pt x="7719" y="8515"/>
                    <a:pt x="7246" y="8987"/>
                    <a:pt x="6679" y="8987"/>
                  </a:cubicBezTo>
                  <a:cubicBezTo>
                    <a:pt x="6080" y="8987"/>
                    <a:pt x="5671" y="8515"/>
                    <a:pt x="5671" y="7948"/>
                  </a:cubicBezTo>
                  <a:cubicBezTo>
                    <a:pt x="5671" y="7412"/>
                    <a:pt x="6143" y="6939"/>
                    <a:pt x="6679" y="6939"/>
                  </a:cubicBezTo>
                  <a:close/>
                  <a:moveTo>
                    <a:pt x="5309" y="1"/>
                  </a:moveTo>
                  <a:cubicBezTo>
                    <a:pt x="5222" y="1"/>
                    <a:pt x="5135" y="24"/>
                    <a:pt x="5072" y="71"/>
                  </a:cubicBezTo>
                  <a:cubicBezTo>
                    <a:pt x="4946" y="197"/>
                    <a:pt x="4946" y="449"/>
                    <a:pt x="5072" y="544"/>
                  </a:cubicBezTo>
                  <a:cubicBezTo>
                    <a:pt x="5356" y="828"/>
                    <a:pt x="5545" y="1080"/>
                    <a:pt x="5639" y="1363"/>
                  </a:cubicBezTo>
                  <a:cubicBezTo>
                    <a:pt x="5356" y="1426"/>
                    <a:pt x="5041" y="1458"/>
                    <a:pt x="4757" y="1552"/>
                  </a:cubicBezTo>
                  <a:cubicBezTo>
                    <a:pt x="4474" y="1017"/>
                    <a:pt x="4096" y="796"/>
                    <a:pt x="3592" y="576"/>
                  </a:cubicBezTo>
                  <a:cubicBezTo>
                    <a:pt x="3552" y="560"/>
                    <a:pt x="3507" y="552"/>
                    <a:pt x="3460" y="552"/>
                  </a:cubicBezTo>
                  <a:cubicBezTo>
                    <a:pt x="3320" y="552"/>
                    <a:pt x="3166" y="623"/>
                    <a:pt x="3119" y="765"/>
                  </a:cubicBezTo>
                  <a:cubicBezTo>
                    <a:pt x="3024" y="922"/>
                    <a:pt x="3119" y="1143"/>
                    <a:pt x="3277" y="1206"/>
                  </a:cubicBezTo>
                  <a:cubicBezTo>
                    <a:pt x="3623" y="1363"/>
                    <a:pt x="3907" y="1552"/>
                    <a:pt x="4064" y="1804"/>
                  </a:cubicBezTo>
                  <a:cubicBezTo>
                    <a:pt x="3781" y="1930"/>
                    <a:pt x="3529" y="2088"/>
                    <a:pt x="3308" y="2245"/>
                  </a:cubicBezTo>
                  <a:cubicBezTo>
                    <a:pt x="2867" y="1836"/>
                    <a:pt x="2394" y="1773"/>
                    <a:pt x="1890" y="1741"/>
                  </a:cubicBezTo>
                  <a:cubicBezTo>
                    <a:pt x="1701" y="1741"/>
                    <a:pt x="1544" y="1836"/>
                    <a:pt x="1481" y="2056"/>
                  </a:cubicBezTo>
                  <a:cubicBezTo>
                    <a:pt x="1481" y="2245"/>
                    <a:pt x="1607" y="2403"/>
                    <a:pt x="1796" y="2434"/>
                  </a:cubicBezTo>
                  <a:cubicBezTo>
                    <a:pt x="2205" y="2466"/>
                    <a:pt x="2489" y="2529"/>
                    <a:pt x="2741" y="2718"/>
                  </a:cubicBezTo>
                  <a:cubicBezTo>
                    <a:pt x="2552" y="2907"/>
                    <a:pt x="2363" y="3159"/>
                    <a:pt x="2205" y="3379"/>
                  </a:cubicBezTo>
                  <a:cubicBezTo>
                    <a:pt x="1949" y="3294"/>
                    <a:pt x="1725" y="3260"/>
                    <a:pt x="1508" y="3260"/>
                  </a:cubicBezTo>
                  <a:cubicBezTo>
                    <a:pt x="1243" y="3260"/>
                    <a:pt x="987" y="3310"/>
                    <a:pt x="693" y="3379"/>
                  </a:cubicBezTo>
                  <a:cubicBezTo>
                    <a:pt x="504" y="3411"/>
                    <a:pt x="441" y="3631"/>
                    <a:pt x="473" y="3821"/>
                  </a:cubicBezTo>
                  <a:cubicBezTo>
                    <a:pt x="498" y="3970"/>
                    <a:pt x="621" y="4060"/>
                    <a:pt x="781" y="4060"/>
                  </a:cubicBezTo>
                  <a:cubicBezTo>
                    <a:pt x="823" y="4060"/>
                    <a:pt x="868" y="4054"/>
                    <a:pt x="914" y="4041"/>
                  </a:cubicBezTo>
                  <a:cubicBezTo>
                    <a:pt x="1160" y="3979"/>
                    <a:pt x="1366" y="3931"/>
                    <a:pt x="1567" y="3931"/>
                  </a:cubicBezTo>
                  <a:cubicBezTo>
                    <a:pt x="1674" y="3931"/>
                    <a:pt x="1780" y="3945"/>
                    <a:pt x="1890" y="3978"/>
                  </a:cubicBezTo>
                  <a:cubicBezTo>
                    <a:pt x="1764" y="4262"/>
                    <a:pt x="1638" y="4514"/>
                    <a:pt x="1607" y="4797"/>
                  </a:cubicBezTo>
                  <a:cubicBezTo>
                    <a:pt x="1071" y="4797"/>
                    <a:pt x="630" y="4986"/>
                    <a:pt x="189" y="5301"/>
                  </a:cubicBezTo>
                  <a:cubicBezTo>
                    <a:pt x="32" y="5427"/>
                    <a:pt x="0" y="5616"/>
                    <a:pt x="126" y="5774"/>
                  </a:cubicBezTo>
                  <a:cubicBezTo>
                    <a:pt x="186" y="5874"/>
                    <a:pt x="296" y="5935"/>
                    <a:pt x="409" y="5935"/>
                  </a:cubicBezTo>
                  <a:cubicBezTo>
                    <a:pt x="474" y="5935"/>
                    <a:pt x="541" y="5915"/>
                    <a:pt x="599" y="5868"/>
                  </a:cubicBezTo>
                  <a:cubicBezTo>
                    <a:pt x="914" y="5616"/>
                    <a:pt x="1166" y="5459"/>
                    <a:pt x="1481" y="5459"/>
                  </a:cubicBezTo>
                  <a:cubicBezTo>
                    <a:pt x="1481" y="5585"/>
                    <a:pt x="1449" y="5742"/>
                    <a:pt x="1449" y="5868"/>
                  </a:cubicBezTo>
                  <a:cubicBezTo>
                    <a:pt x="1449" y="6026"/>
                    <a:pt x="1449" y="6183"/>
                    <a:pt x="1481" y="6341"/>
                  </a:cubicBezTo>
                  <a:cubicBezTo>
                    <a:pt x="945" y="6530"/>
                    <a:pt x="662" y="6876"/>
                    <a:pt x="347" y="7318"/>
                  </a:cubicBezTo>
                  <a:cubicBezTo>
                    <a:pt x="221" y="7475"/>
                    <a:pt x="284" y="7664"/>
                    <a:pt x="441" y="7790"/>
                  </a:cubicBezTo>
                  <a:cubicBezTo>
                    <a:pt x="507" y="7843"/>
                    <a:pt x="584" y="7868"/>
                    <a:pt x="658" y="7868"/>
                  </a:cubicBezTo>
                  <a:cubicBezTo>
                    <a:pt x="761" y="7868"/>
                    <a:pt x="859" y="7819"/>
                    <a:pt x="914" y="7727"/>
                  </a:cubicBezTo>
                  <a:cubicBezTo>
                    <a:pt x="1134" y="7349"/>
                    <a:pt x="1323" y="7129"/>
                    <a:pt x="1607" y="7002"/>
                  </a:cubicBezTo>
                  <a:cubicBezTo>
                    <a:pt x="1701" y="7286"/>
                    <a:pt x="1764" y="7570"/>
                    <a:pt x="1922" y="7822"/>
                  </a:cubicBezTo>
                  <a:cubicBezTo>
                    <a:pt x="1481" y="8200"/>
                    <a:pt x="1323" y="8609"/>
                    <a:pt x="1166" y="9145"/>
                  </a:cubicBezTo>
                  <a:cubicBezTo>
                    <a:pt x="1134" y="9334"/>
                    <a:pt x="1260" y="9523"/>
                    <a:pt x="1418" y="9554"/>
                  </a:cubicBezTo>
                  <a:cubicBezTo>
                    <a:pt x="1452" y="9566"/>
                    <a:pt x="1486" y="9571"/>
                    <a:pt x="1519" y="9571"/>
                  </a:cubicBezTo>
                  <a:cubicBezTo>
                    <a:pt x="1671" y="9571"/>
                    <a:pt x="1807" y="9463"/>
                    <a:pt x="1859" y="9334"/>
                  </a:cubicBezTo>
                  <a:cubicBezTo>
                    <a:pt x="1953" y="8924"/>
                    <a:pt x="2048" y="8672"/>
                    <a:pt x="2268" y="8420"/>
                  </a:cubicBezTo>
                  <a:cubicBezTo>
                    <a:pt x="2426" y="8672"/>
                    <a:pt x="2646" y="8893"/>
                    <a:pt x="2835" y="9082"/>
                  </a:cubicBezTo>
                  <a:cubicBezTo>
                    <a:pt x="2520" y="9554"/>
                    <a:pt x="2552" y="10027"/>
                    <a:pt x="2583" y="10594"/>
                  </a:cubicBezTo>
                  <a:cubicBezTo>
                    <a:pt x="2583" y="10783"/>
                    <a:pt x="2741" y="10909"/>
                    <a:pt x="2961" y="10909"/>
                  </a:cubicBezTo>
                  <a:lnTo>
                    <a:pt x="2993" y="10909"/>
                  </a:lnTo>
                  <a:cubicBezTo>
                    <a:pt x="3182" y="10909"/>
                    <a:pt x="3308" y="10720"/>
                    <a:pt x="3308" y="10500"/>
                  </a:cubicBezTo>
                  <a:cubicBezTo>
                    <a:pt x="3277" y="10090"/>
                    <a:pt x="3277" y="9806"/>
                    <a:pt x="3371" y="9523"/>
                  </a:cubicBezTo>
                  <a:cubicBezTo>
                    <a:pt x="3623" y="9680"/>
                    <a:pt x="3844" y="9838"/>
                    <a:pt x="4127" y="9964"/>
                  </a:cubicBezTo>
                  <a:cubicBezTo>
                    <a:pt x="4001" y="10500"/>
                    <a:pt x="4159" y="10941"/>
                    <a:pt x="4411" y="11445"/>
                  </a:cubicBezTo>
                  <a:cubicBezTo>
                    <a:pt x="4452" y="11589"/>
                    <a:pt x="4561" y="11652"/>
                    <a:pt x="4684" y="11652"/>
                  </a:cubicBezTo>
                  <a:cubicBezTo>
                    <a:pt x="4749" y="11652"/>
                    <a:pt x="4818" y="11635"/>
                    <a:pt x="4883" y="11602"/>
                  </a:cubicBezTo>
                  <a:cubicBezTo>
                    <a:pt x="5041" y="11539"/>
                    <a:pt x="5104" y="11350"/>
                    <a:pt x="5041" y="11130"/>
                  </a:cubicBezTo>
                  <a:cubicBezTo>
                    <a:pt x="4883" y="10783"/>
                    <a:pt x="4757" y="10500"/>
                    <a:pt x="4789" y="10184"/>
                  </a:cubicBezTo>
                  <a:lnTo>
                    <a:pt x="4789" y="10184"/>
                  </a:lnTo>
                  <a:cubicBezTo>
                    <a:pt x="5072" y="10279"/>
                    <a:pt x="5356" y="10311"/>
                    <a:pt x="5671" y="10342"/>
                  </a:cubicBezTo>
                  <a:cubicBezTo>
                    <a:pt x="5734" y="10909"/>
                    <a:pt x="6049" y="11256"/>
                    <a:pt x="6427" y="11665"/>
                  </a:cubicBezTo>
                  <a:cubicBezTo>
                    <a:pt x="6474" y="11712"/>
                    <a:pt x="6561" y="11736"/>
                    <a:pt x="6651" y="11736"/>
                  </a:cubicBezTo>
                  <a:cubicBezTo>
                    <a:pt x="6742" y="11736"/>
                    <a:pt x="6837" y="11712"/>
                    <a:pt x="6900" y="11665"/>
                  </a:cubicBezTo>
                  <a:cubicBezTo>
                    <a:pt x="6994" y="11539"/>
                    <a:pt x="6994" y="11287"/>
                    <a:pt x="6900" y="11193"/>
                  </a:cubicBezTo>
                  <a:cubicBezTo>
                    <a:pt x="6616" y="10909"/>
                    <a:pt x="6427" y="10657"/>
                    <a:pt x="6333" y="10342"/>
                  </a:cubicBezTo>
                  <a:cubicBezTo>
                    <a:pt x="6616" y="10311"/>
                    <a:pt x="6931" y="10279"/>
                    <a:pt x="7215" y="10184"/>
                  </a:cubicBezTo>
                  <a:cubicBezTo>
                    <a:pt x="7467" y="10720"/>
                    <a:pt x="7876" y="10941"/>
                    <a:pt x="8380" y="11130"/>
                  </a:cubicBezTo>
                  <a:cubicBezTo>
                    <a:pt x="8424" y="11156"/>
                    <a:pt x="8474" y="11167"/>
                    <a:pt x="8526" y="11167"/>
                  </a:cubicBezTo>
                  <a:cubicBezTo>
                    <a:pt x="8662" y="11167"/>
                    <a:pt x="8807" y="11086"/>
                    <a:pt x="8853" y="10972"/>
                  </a:cubicBezTo>
                  <a:cubicBezTo>
                    <a:pt x="8947" y="10815"/>
                    <a:pt x="8853" y="10594"/>
                    <a:pt x="8695" y="10500"/>
                  </a:cubicBezTo>
                  <a:cubicBezTo>
                    <a:pt x="8349" y="10374"/>
                    <a:pt x="8065" y="10184"/>
                    <a:pt x="7908" y="9932"/>
                  </a:cubicBezTo>
                  <a:cubicBezTo>
                    <a:pt x="8191" y="9806"/>
                    <a:pt x="8412" y="9649"/>
                    <a:pt x="8664" y="9491"/>
                  </a:cubicBezTo>
                  <a:cubicBezTo>
                    <a:pt x="9105" y="9901"/>
                    <a:pt x="9578" y="9964"/>
                    <a:pt x="10082" y="9995"/>
                  </a:cubicBezTo>
                  <a:lnTo>
                    <a:pt x="10113" y="9995"/>
                  </a:lnTo>
                  <a:cubicBezTo>
                    <a:pt x="10302" y="9995"/>
                    <a:pt x="10428" y="9869"/>
                    <a:pt x="10460" y="9680"/>
                  </a:cubicBezTo>
                  <a:cubicBezTo>
                    <a:pt x="10460" y="9491"/>
                    <a:pt x="10365" y="9334"/>
                    <a:pt x="10145" y="9302"/>
                  </a:cubicBezTo>
                  <a:cubicBezTo>
                    <a:pt x="9767" y="9239"/>
                    <a:pt x="9483" y="9208"/>
                    <a:pt x="9199" y="9019"/>
                  </a:cubicBezTo>
                  <a:cubicBezTo>
                    <a:pt x="9388" y="8830"/>
                    <a:pt x="9609" y="8578"/>
                    <a:pt x="9767" y="8357"/>
                  </a:cubicBezTo>
                  <a:cubicBezTo>
                    <a:pt x="9980" y="8437"/>
                    <a:pt x="10181" y="8466"/>
                    <a:pt x="10384" y="8466"/>
                  </a:cubicBezTo>
                  <a:cubicBezTo>
                    <a:pt x="10660" y="8466"/>
                    <a:pt x="10938" y="8412"/>
                    <a:pt x="11247" y="8357"/>
                  </a:cubicBezTo>
                  <a:cubicBezTo>
                    <a:pt x="11468" y="8294"/>
                    <a:pt x="11531" y="8105"/>
                    <a:pt x="11499" y="7916"/>
                  </a:cubicBezTo>
                  <a:cubicBezTo>
                    <a:pt x="11472" y="7751"/>
                    <a:pt x="11300" y="7658"/>
                    <a:pt x="11131" y="7658"/>
                  </a:cubicBezTo>
                  <a:cubicBezTo>
                    <a:pt x="11107" y="7658"/>
                    <a:pt x="11082" y="7660"/>
                    <a:pt x="11058" y="7664"/>
                  </a:cubicBezTo>
                  <a:cubicBezTo>
                    <a:pt x="10806" y="7748"/>
                    <a:pt x="10596" y="7804"/>
                    <a:pt x="10391" y="7804"/>
                  </a:cubicBezTo>
                  <a:cubicBezTo>
                    <a:pt x="10288" y="7804"/>
                    <a:pt x="10187" y="7790"/>
                    <a:pt x="10082" y="7759"/>
                  </a:cubicBezTo>
                  <a:cubicBezTo>
                    <a:pt x="10208" y="7475"/>
                    <a:pt x="10302" y="7192"/>
                    <a:pt x="10365" y="6939"/>
                  </a:cubicBezTo>
                  <a:lnTo>
                    <a:pt x="10397" y="6939"/>
                  </a:lnTo>
                  <a:cubicBezTo>
                    <a:pt x="10932" y="6939"/>
                    <a:pt x="11342" y="6687"/>
                    <a:pt x="11751" y="6372"/>
                  </a:cubicBezTo>
                  <a:cubicBezTo>
                    <a:pt x="11940" y="6246"/>
                    <a:pt x="11972" y="6057"/>
                    <a:pt x="11846" y="5900"/>
                  </a:cubicBezTo>
                  <a:cubicBezTo>
                    <a:pt x="11789" y="5843"/>
                    <a:pt x="11687" y="5798"/>
                    <a:pt x="11580" y="5798"/>
                  </a:cubicBezTo>
                  <a:cubicBezTo>
                    <a:pt x="11509" y="5798"/>
                    <a:pt x="11436" y="5818"/>
                    <a:pt x="11373" y="5868"/>
                  </a:cubicBezTo>
                  <a:cubicBezTo>
                    <a:pt x="11058" y="6120"/>
                    <a:pt x="10775" y="6278"/>
                    <a:pt x="10460" y="6278"/>
                  </a:cubicBezTo>
                  <a:cubicBezTo>
                    <a:pt x="10460" y="6152"/>
                    <a:pt x="10491" y="5994"/>
                    <a:pt x="10491" y="5868"/>
                  </a:cubicBezTo>
                  <a:cubicBezTo>
                    <a:pt x="10491" y="5711"/>
                    <a:pt x="10491" y="5553"/>
                    <a:pt x="10460" y="5396"/>
                  </a:cubicBezTo>
                  <a:cubicBezTo>
                    <a:pt x="11027" y="5207"/>
                    <a:pt x="11279" y="4860"/>
                    <a:pt x="11594" y="4419"/>
                  </a:cubicBezTo>
                  <a:cubicBezTo>
                    <a:pt x="11720" y="4262"/>
                    <a:pt x="11688" y="4073"/>
                    <a:pt x="11531" y="3947"/>
                  </a:cubicBezTo>
                  <a:cubicBezTo>
                    <a:pt x="11465" y="3894"/>
                    <a:pt x="11394" y="3869"/>
                    <a:pt x="11324" y="3869"/>
                  </a:cubicBezTo>
                  <a:cubicBezTo>
                    <a:pt x="11226" y="3869"/>
                    <a:pt x="11132" y="3918"/>
                    <a:pt x="11058" y="4010"/>
                  </a:cubicBezTo>
                  <a:cubicBezTo>
                    <a:pt x="10838" y="4388"/>
                    <a:pt x="10617" y="4608"/>
                    <a:pt x="10365" y="4734"/>
                  </a:cubicBezTo>
                  <a:cubicBezTo>
                    <a:pt x="10271" y="4451"/>
                    <a:pt x="10176" y="4167"/>
                    <a:pt x="10019" y="3915"/>
                  </a:cubicBezTo>
                  <a:cubicBezTo>
                    <a:pt x="10460" y="3537"/>
                    <a:pt x="10617" y="3127"/>
                    <a:pt x="10775" y="2592"/>
                  </a:cubicBezTo>
                  <a:cubicBezTo>
                    <a:pt x="10806" y="2403"/>
                    <a:pt x="10712" y="2214"/>
                    <a:pt x="10554" y="2182"/>
                  </a:cubicBezTo>
                  <a:cubicBezTo>
                    <a:pt x="10520" y="2171"/>
                    <a:pt x="10485" y="2166"/>
                    <a:pt x="10450" y="2166"/>
                  </a:cubicBezTo>
                  <a:cubicBezTo>
                    <a:pt x="10292" y="2166"/>
                    <a:pt x="10139" y="2274"/>
                    <a:pt x="10113" y="2403"/>
                  </a:cubicBezTo>
                  <a:cubicBezTo>
                    <a:pt x="9987" y="2812"/>
                    <a:pt x="9924" y="3064"/>
                    <a:pt x="9672" y="3316"/>
                  </a:cubicBezTo>
                  <a:cubicBezTo>
                    <a:pt x="9515" y="3064"/>
                    <a:pt x="9325" y="2844"/>
                    <a:pt x="9136" y="2655"/>
                  </a:cubicBezTo>
                  <a:cubicBezTo>
                    <a:pt x="9451" y="2182"/>
                    <a:pt x="9388" y="1710"/>
                    <a:pt x="9357" y="1143"/>
                  </a:cubicBezTo>
                  <a:cubicBezTo>
                    <a:pt x="9357" y="954"/>
                    <a:pt x="9168" y="828"/>
                    <a:pt x="8979" y="828"/>
                  </a:cubicBezTo>
                  <a:cubicBezTo>
                    <a:pt x="8790" y="828"/>
                    <a:pt x="8664" y="1017"/>
                    <a:pt x="8664" y="1237"/>
                  </a:cubicBezTo>
                  <a:cubicBezTo>
                    <a:pt x="8695" y="1647"/>
                    <a:pt x="8695" y="1930"/>
                    <a:pt x="8569" y="2214"/>
                  </a:cubicBezTo>
                  <a:cubicBezTo>
                    <a:pt x="8349" y="2056"/>
                    <a:pt x="8097" y="1899"/>
                    <a:pt x="7813" y="1773"/>
                  </a:cubicBezTo>
                  <a:cubicBezTo>
                    <a:pt x="7939" y="1237"/>
                    <a:pt x="7782" y="796"/>
                    <a:pt x="7561" y="292"/>
                  </a:cubicBezTo>
                  <a:cubicBezTo>
                    <a:pt x="7493" y="178"/>
                    <a:pt x="7375" y="97"/>
                    <a:pt x="7243" y="97"/>
                  </a:cubicBezTo>
                  <a:cubicBezTo>
                    <a:pt x="7193" y="97"/>
                    <a:pt x="7141" y="108"/>
                    <a:pt x="7089" y="134"/>
                  </a:cubicBezTo>
                  <a:cubicBezTo>
                    <a:pt x="6931" y="197"/>
                    <a:pt x="6837" y="386"/>
                    <a:pt x="6931" y="607"/>
                  </a:cubicBezTo>
                  <a:cubicBezTo>
                    <a:pt x="7089" y="954"/>
                    <a:pt x="7215" y="1237"/>
                    <a:pt x="7152" y="1552"/>
                  </a:cubicBezTo>
                  <a:cubicBezTo>
                    <a:pt x="6900" y="1458"/>
                    <a:pt x="6616" y="1426"/>
                    <a:pt x="6301" y="1395"/>
                  </a:cubicBezTo>
                  <a:cubicBezTo>
                    <a:pt x="6206" y="828"/>
                    <a:pt x="5891" y="481"/>
                    <a:pt x="5545" y="71"/>
                  </a:cubicBezTo>
                  <a:cubicBezTo>
                    <a:pt x="5482" y="24"/>
                    <a:pt x="5395" y="1"/>
                    <a:pt x="5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8" name="Google Shape;8238;p78"/>
            <p:cNvSpPr/>
            <p:nvPr/>
          </p:nvSpPr>
          <p:spPr>
            <a:xfrm>
              <a:off x="-22740025" y="321782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09"/>
                  </a:cubicBezTo>
                  <a:cubicBezTo>
                    <a:pt x="0" y="1607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09"/>
                  </a:cubicBezTo>
                  <a:cubicBezTo>
                    <a:pt x="2080" y="473"/>
                    <a:pt x="1607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9" name="Google Shape;8239;p78"/>
            <p:cNvSpPr/>
            <p:nvPr/>
          </p:nvSpPr>
          <p:spPr>
            <a:xfrm>
              <a:off x="-22705375" y="33218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40" name="Google Shape;8240;p78"/>
          <p:cNvGrpSpPr/>
          <p:nvPr/>
        </p:nvGrpSpPr>
        <p:grpSpPr>
          <a:xfrm>
            <a:off x="7096192" y="1741999"/>
            <a:ext cx="414136" cy="470404"/>
            <a:chOff x="-28069875" y="3175300"/>
            <a:chExt cx="260725" cy="296150"/>
          </a:xfrm>
          <a:solidFill>
            <a:srgbClr val="893BC3"/>
          </a:solidFill>
        </p:grpSpPr>
        <p:sp>
          <p:nvSpPr>
            <p:cNvPr id="8241" name="Google Shape;8241;p78"/>
            <p:cNvSpPr/>
            <p:nvPr/>
          </p:nvSpPr>
          <p:spPr>
            <a:xfrm>
              <a:off x="-28059650" y="3192625"/>
              <a:ext cx="26025" cy="70125"/>
            </a:xfrm>
            <a:custGeom>
              <a:avLst/>
              <a:gdLst/>
              <a:ahLst/>
              <a:cxnLst/>
              <a:rect l="l" t="t" r="r" b="b"/>
              <a:pathLst>
                <a:path w="1041" h="2805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2" name="Google Shape;8242;p78"/>
            <p:cNvSpPr/>
            <p:nvPr/>
          </p:nvSpPr>
          <p:spPr>
            <a:xfrm>
              <a:off x="-27843050" y="3192625"/>
              <a:ext cx="26025" cy="69325"/>
            </a:xfrm>
            <a:custGeom>
              <a:avLst/>
              <a:gdLst/>
              <a:ahLst/>
              <a:cxnLst/>
              <a:rect l="l" t="t" r="r" b="b"/>
              <a:pathLst>
                <a:path w="1041" h="2773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3" name="Google Shape;8243;p78"/>
            <p:cNvSpPr/>
            <p:nvPr/>
          </p:nvSpPr>
          <p:spPr>
            <a:xfrm>
              <a:off x="-27973000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4" name="Google Shape;8244;p78"/>
            <p:cNvSpPr/>
            <p:nvPr/>
          </p:nvSpPr>
          <p:spPr>
            <a:xfrm>
              <a:off x="-27929675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5" name="Google Shape;8245;p78"/>
            <p:cNvSpPr/>
            <p:nvPr/>
          </p:nvSpPr>
          <p:spPr>
            <a:xfrm>
              <a:off x="-28016325" y="3175300"/>
              <a:ext cx="26025" cy="91375"/>
            </a:xfrm>
            <a:custGeom>
              <a:avLst/>
              <a:gdLst/>
              <a:ahLst/>
              <a:cxnLst/>
              <a:rect l="l" t="t" r="r" b="b"/>
              <a:pathLst>
                <a:path w="1041" h="3655" extrusionOk="0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6" name="Google Shape;8246;p78"/>
            <p:cNvSpPr/>
            <p:nvPr/>
          </p:nvSpPr>
          <p:spPr>
            <a:xfrm>
              <a:off x="-27886375" y="3176075"/>
              <a:ext cx="26025" cy="91400"/>
            </a:xfrm>
            <a:custGeom>
              <a:avLst/>
              <a:gdLst/>
              <a:ahLst/>
              <a:cxnLst/>
              <a:rect l="l" t="t" r="r" b="b"/>
              <a:pathLst>
                <a:path w="1041" h="3656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7" name="Google Shape;8247;p78"/>
            <p:cNvSpPr/>
            <p:nvPr/>
          </p:nvSpPr>
          <p:spPr>
            <a:xfrm>
              <a:off x="-28017900" y="3269025"/>
              <a:ext cx="161475" cy="133125"/>
            </a:xfrm>
            <a:custGeom>
              <a:avLst/>
              <a:gdLst/>
              <a:ahLst/>
              <a:cxnLst/>
              <a:rect l="l" t="t" r="r" b="b"/>
              <a:pathLst>
                <a:path w="6459" h="5325" extrusionOk="0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8" name="Google Shape;8248;p78"/>
            <p:cNvSpPr/>
            <p:nvPr/>
          </p:nvSpPr>
          <p:spPr>
            <a:xfrm>
              <a:off x="-27930475" y="3269800"/>
              <a:ext cx="121325" cy="201650"/>
            </a:xfrm>
            <a:custGeom>
              <a:avLst/>
              <a:gdLst/>
              <a:ahLst/>
              <a:cxnLst/>
              <a:rect l="l" t="t" r="r" b="b"/>
              <a:pathLst>
                <a:path w="4853" h="8066" extrusionOk="0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49" name="Google Shape;8249;p78"/>
            <p:cNvSpPr/>
            <p:nvPr/>
          </p:nvSpPr>
          <p:spPr>
            <a:xfrm>
              <a:off x="-28069875" y="3271375"/>
              <a:ext cx="122875" cy="200075"/>
            </a:xfrm>
            <a:custGeom>
              <a:avLst/>
              <a:gdLst/>
              <a:ahLst/>
              <a:cxnLst/>
              <a:rect l="l" t="t" r="r" b="b"/>
              <a:pathLst>
                <a:path w="4915" h="8003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250" name="Google Shape;8250;p78"/>
          <p:cNvSpPr/>
          <p:nvPr/>
        </p:nvSpPr>
        <p:spPr>
          <a:xfrm>
            <a:off x="7068771" y="2352314"/>
            <a:ext cx="470404" cy="467625"/>
          </a:xfrm>
          <a:custGeom>
            <a:avLst/>
            <a:gdLst/>
            <a:ahLst/>
            <a:cxnLst/>
            <a:rect l="l" t="t" r="r" b="b"/>
            <a:pathLst>
              <a:path w="11846" h="11776" extrusionOk="0">
                <a:moveTo>
                  <a:pt x="9074" y="2261"/>
                </a:moveTo>
                <a:lnTo>
                  <a:pt x="9546" y="2733"/>
                </a:lnTo>
                <a:lnTo>
                  <a:pt x="9011" y="3300"/>
                </a:lnTo>
                <a:lnTo>
                  <a:pt x="8538" y="2828"/>
                </a:lnTo>
                <a:lnTo>
                  <a:pt x="9074" y="2261"/>
                </a:lnTo>
                <a:close/>
                <a:moveTo>
                  <a:pt x="6333" y="3489"/>
                </a:moveTo>
                <a:lnTo>
                  <a:pt x="8286" y="5474"/>
                </a:lnTo>
                <a:lnTo>
                  <a:pt x="7782" y="5978"/>
                </a:lnTo>
                <a:lnTo>
                  <a:pt x="7026" y="5222"/>
                </a:lnTo>
                <a:cubicBezTo>
                  <a:pt x="6963" y="5159"/>
                  <a:pt x="6876" y="5128"/>
                  <a:pt x="6789" y="5128"/>
                </a:cubicBezTo>
                <a:cubicBezTo>
                  <a:pt x="6703" y="5128"/>
                  <a:pt x="6616" y="5159"/>
                  <a:pt x="6553" y="5222"/>
                </a:cubicBezTo>
                <a:cubicBezTo>
                  <a:pt x="6427" y="5348"/>
                  <a:pt x="6427" y="5569"/>
                  <a:pt x="6553" y="5695"/>
                </a:cubicBezTo>
                <a:lnTo>
                  <a:pt x="7309" y="6451"/>
                </a:lnTo>
                <a:lnTo>
                  <a:pt x="6837" y="6924"/>
                </a:lnTo>
                <a:lnTo>
                  <a:pt x="4883" y="4939"/>
                </a:lnTo>
                <a:lnTo>
                  <a:pt x="6333" y="3489"/>
                </a:lnTo>
                <a:close/>
                <a:moveTo>
                  <a:pt x="2647" y="8688"/>
                </a:moveTo>
                <a:lnTo>
                  <a:pt x="3119" y="9160"/>
                </a:lnTo>
                <a:lnTo>
                  <a:pt x="2899" y="9412"/>
                </a:lnTo>
                <a:cubicBezTo>
                  <a:pt x="2836" y="9460"/>
                  <a:pt x="2749" y="9483"/>
                  <a:pt x="2662" y="9483"/>
                </a:cubicBezTo>
                <a:cubicBezTo>
                  <a:pt x="2576" y="9483"/>
                  <a:pt x="2489" y="9460"/>
                  <a:pt x="2426" y="9412"/>
                </a:cubicBezTo>
                <a:cubicBezTo>
                  <a:pt x="2300" y="9286"/>
                  <a:pt x="2300" y="9034"/>
                  <a:pt x="2426" y="8940"/>
                </a:cubicBezTo>
                <a:lnTo>
                  <a:pt x="2647" y="8688"/>
                </a:lnTo>
                <a:close/>
                <a:moveTo>
                  <a:pt x="9294" y="0"/>
                </a:moveTo>
                <a:cubicBezTo>
                  <a:pt x="9026" y="0"/>
                  <a:pt x="8758" y="103"/>
                  <a:pt x="8569" y="308"/>
                </a:cubicBezTo>
                <a:cubicBezTo>
                  <a:pt x="8160" y="686"/>
                  <a:pt x="8097" y="1410"/>
                  <a:pt x="8538" y="1820"/>
                </a:cubicBezTo>
                <a:lnTo>
                  <a:pt x="8065" y="2292"/>
                </a:lnTo>
                <a:lnTo>
                  <a:pt x="7089" y="1316"/>
                </a:lnTo>
                <a:cubicBezTo>
                  <a:pt x="6884" y="1127"/>
                  <a:pt x="6616" y="1032"/>
                  <a:pt x="6348" y="1032"/>
                </a:cubicBezTo>
                <a:cubicBezTo>
                  <a:pt x="6081" y="1032"/>
                  <a:pt x="5813" y="1127"/>
                  <a:pt x="5608" y="1316"/>
                </a:cubicBezTo>
                <a:cubicBezTo>
                  <a:pt x="5230" y="1725"/>
                  <a:pt x="5230" y="2387"/>
                  <a:pt x="5608" y="2765"/>
                </a:cubicBezTo>
                <a:lnTo>
                  <a:pt x="5860" y="3017"/>
                </a:lnTo>
                <a:lnTo>
                  <a:pt x="2678" y="6199"/>
                </a:lnTo>
                <a:cubicBezTo>
                  <a:pt x="2142" y="6734"/>
                  <a:pt x="2048" y="7428"/>
                  <a:pt x="2268" y="8058"/>
                </a:cubicBezTo>
                <a:lnTo>
                  <a:pt x="1922" y="8404"/>
                </a:lnTo>
                <a:cubicBezTo>
                  <a:pt x="1607" y="8719"/>
                  <a:pt x="1512" y="9192"/>
                  <a:pt x="1733" y="9601"/>
                </a:cubicBezTo>
                <a:lnTo>
                  <a:pt x="95" y="11208"/>
                </a:lnTo>
                <a:cubicBezTo>
                  <a:pt x="0" y="11334"/>
                  <a:pt x="0" y="11555"/>
                  <a:pt x="95" y="11681"/>
                </a:cubicBezTo>
                <a:cubicBezTo>
                  <a:pt x="158" y="11744"/>
                  <a:pt x="252" y="11775"/>
                  <a:pt x="343" y="11775"/>
                </a:cubicBezTo>
                <a:cubicBezTo>
                  <a:pt x="433" y="11775"/>
                  <a:pt x="520" y="11744"/>
                  <a:pt x="567" y="11681"/>
                </a:cubicBezTo>
                <a:lnTo>
                  <a:pt x="2174" y="10074"/>
                </a:lnTo>
                <a:cubicBezTo>
                  <a:pt x="2318" y="10136"/>
                  <a:pt x="2465" y="10164"/>
                  <a:pt x="2609" y="10164"/>
                </a:cubicBezTo>
                <a:cubicBezTo>
                  <a:pt x="2904" y="10164"/>
                  <a:pt x="3180" y="10044"/>
                  <a:pt x="3371" y="9853"/>
                </a:cubicBezTo>
                <a:lnTo>
                  <a:pt x="3718" y="9507"/>
                </a:lnTo>
                <a:cubicBezTo>
                  <a:pt x="3930" y="9598"/>
                  <a:pt x="4148" y="9640"/>
                  <a:pt x="4363" y="9640"/>
                </a:cubicBezTo>
                <a:cubicBezTo>
                  <a:pt x="4818" y="9640"/>
                  <a:pt x="5255" y="9450"/>
                  <a:pt x="5576" y="9129"/>
                </a:cubicBezTo>
                <a:lnTo>
                  <a:pt x="5797" y="8877"/>
                </a:lnTo>
                <a:lnTo>
                  <a:pt x="4820" y="7900"/>
                </a:lnTo>
                <a:cubicBezTo>
                  <a:pt x="4694" y="7774"/>
                  <a:pt x="4694" y="7554"/>
                  <a:pt x="4820" y="7428"/>
                </a:cubicBezTo>
                <a:cubicBezTo>
                  <a:pt x="4883" y="7365"/>
                  <a:pt x="4970" y="7333"/>
                  <a:pt x="5057" y="7333"/>
                </a:cubicBezTo>
                <a:cubicBezTo>
                  <a:pt x="5143" y="7333"/>
                  <a:pt x="5230" y="7365"/>
                  <a:pt x="5293" y="7428"/>
                </a:cubicBezTo>
                <a:lnTo>
                  <a:pt x="6270" y="8404"/>
                </a:lnTo>
                <a:lnTo>
                  <a:pt x="8727" y="5978"/>
                </a:lnTo>
                <a:lnTo>
                  <a:pt x="8948" y="6199"/>
                </a:lnTo>
                <a:cubicBezTo>
                  <a:pt x="9152" y="6404"/>
                  <a:pt x="9420" y="6506"/>
                  <a:pt x="9688" y="6506"/>
                </a:cubicBezTo>
                <a:cubicBezTo>
                  <a:pt x="9956" y="6506"/>
                  <a:pt x="10223" y="6404"/>
                  <a:pt x="10428" y="6199"/>
                </a:cubicBezTo>
                <a:cubicBezTo>
                  <a:pt x="10806" y="5821"/>
                  <a:pt x="10806" y="5159"/>
                  <a:pt x="10428" y="4750"/>
                </a:cubicBezTo>
                <a:lnTo>
                  <a:pt x="9420" y="3773"/>
                </a:lnTo>
                <a:lnTo>
                  <a:pt x="9987" y="3206"/>
                </a:lnTo>
                <a:cubicBezTo>
                  <a:pt x="10176" y="3411"/>
                  <a:pt x="10444" y="3513"/>
                  <a:pt x="10712" y="3513"/>
                </a:cubicBezTo>
                <a:cubicBezTo>
                  <a:pt x="10980" y="3513"/>
                  <a:pt x="11247" y="3411"/>
                  <a:pt x="11436" y="3206"/>
                </a:cubicBezTo>
                <a:cubicBezTo>
                  <a:pt x="11846" y="2828"/>
                  <a:pt x="11846" y="2166"/>
                  <a:pt x="11436" y="1757"/>
                </a:cubicBezTo>
                <a:lnTo>
                  <a:pt x="10019" y="308"/>
                </a:lnTo>
                <a:cubicBezTo>
                  <a:pt x="9830" y="103"/>
                  <a:pt x="9562" y="0"/>
                  <a:pt x="9294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251" name="Google Shape;8251;p78"/>
          <p:cNvGrpSpPr/>
          <p:nvPr/>
        </p:nvGrpSpPr>
        <p:grpSpPr>
          <a:xfrm>
            <a:off x="7151231" y="2951644"/>
            <a:ext cx="304060" cy="469173"/>
            <a:chOff x="-28032075" y="3916450"/>
            <a:chExt cx="191425" cy="295375"/>
          </a:xfrm>
          <a:solidFill>
            <a:srgbClr val="893BC3"/>
          </a:solidFill>
        </p:grpSpPr>
        <p:sp>
          <p:nvSpPr>
            <p:cNvPr id="8252" name="Google Shape;8252;p78"/>
            <p:cNvSpPr/>
            <p:nvPr/>
          </p:nvSpPr>
          <p:spPr>
            <a:xfrm>
              <a:off x="-27996625" y="3916450"/>
              <a:ext cx="120525" cy="51225"/>
            </a:xfrm>
            <a:custGeom>
              <a:avLst/>
              <a:gdLst/>
              <a:ahLst/>
              <a:cxnLst/>
              <a:rect l="l" t="t" r="r" b="b"/>
              <a:pathLst>
                <a:path w="4821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53" name="Google Shape;8253;p78"/>
            <p:cNvSpPr/>
            <p:nvPr/>
          </p:nvSpPr>
          <p:spPr>
            <a:xfrm>
              <a:off x="-28032075" y="4089975"/>
              <a:ext cx="191425" cy="121850"/>
            </a:xfrm>
            <a:custGeom>
              <a:avLst/>
              <a:gdLst/>
              <a:ahLst/>
              <a:cxnLst/>
              <a:rect l="l" t="t" r="r" b="b"/>
              <a:pathLst>
                <a:path w="7657" h="4874" extrusionOk="0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54" name="Google Shape;8254;p78"/>
            <p:cNvSpPr/>
            <p:nvPr/>
          </p:nvSpPr>
          <p:spPr>
            <a:xfrm>
              <a:off x="-28024975" y="3985750"/>
              <a:ext cx="181950" cy="121975"/>
            </a:xfrm>
            <a:custGeom>
              <a:avLst/>
              <a:gdLst/>
              <a:ahLst/>
              <a:cxnLst/>
              <a:rect l="l" t="t" r="r" b="b"/>
              <a:pathLst>
                <a:path w="7278" h="4879" extrusionOk="0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55" name="Google Shape;8255;p78"/>
          <p:cNvGrpSpPr/>
          <p:nvPr/>
        </p:nvGrpSpPr>
        <p:grpSpPr>
          <a:xfrm>
            <a:off x="10038359" y="1741979"/>
            <a:ext cx="470444" cy="470444"/>
            <a:chOff x="-26201650" y="3176075"/>
            <a:chExt cx="296175" cy="296175"/>
          </a:xfrm>
          <a:solidFill>
            <a:srgbClr val="893BC3"/>
          </a:solidFill>
        </p:grpSpPr>
        <p:sp>
          <p:nvSpPr>
            <p:cNvPr id="8256" name="Google Shape;8256;p78"/>
            <p:cNvSpPr/>
            <p:nvPr/>
          </p:nvSpPr>
          <p:spPr>
            <a:xfrm>
              <a:off x="-26082700" y="3176075"/>
              <a:ext cx="51200" cy="226875"/>
            </a:xfrm>
            <a:custGeom>
              <a:avLst/>
              <a:gdLst/>
              <a:ahLst/>
              <a:cxnLst/>
              <a:rect l="l" t="t" r="r" b="b"/>
              <a:pathLst>
                <a:path w="2048" h="9075" extrusionOk="0">
                  <a:moveTo>
                    <a:pt x="1071" y="1"/>
                  </a:moveTo>
                  <a:cubicBezTo>
                    <a:pt x="882" y="1"/>
                    <a:pt x="725" y="158"/>
                    <a:pt x="725" y="347"/>
                  </a:cubicBezTo>
                  <a:lnTo>
                    <a:pt x="725" y="6554"/>
                  </a:lnTo>
                  <a:cubicBezTo>
                    <a:pt x="473" y="6900"/>
                    <a:pt x="0" y="7656"/>
                    <a:pt x="0" y="8034"/>
                  </a:cubicBezTo>
                  <a:cubicBezTo>
                    <a:pt x="0" y="8633"/>
                    <a:pt x="473" y="9074"/>
                    <a:pt x="1040" y="9074"/>
                  </a:cubicBezTo>
                  <a:cubicBezTo>
                    <a:pt x="1638" y="9074"/>
                    <a:pt x="2048" y="8602"/>
                    <a:pt x="2048" y="8034"/>
                  </a:cubicBezTo>
                  <a:cubicBezTo>
                    <a:pt x="2048" y="7656"/>
                    <a:pt x="1638" y="6900"/>
                    <a:pt x="1355" y="6554"/>
                  </a:cubicBezTo>
                  <a:lnTo>
                    <a:pt x="1355" y="347"/>
                  </a:lnTo>
                  <a:cubicBezTo>
                    <a:pt x="1386" y="158"/>
                    <a:pt x="1260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57" name="Google Shape;8257;p78"/>
            <p:cNvSpPr/>
            <p:nvPr/>
          </p:nvSpPr>
          <p:spPr>
            <a:xfrm>
              <a:off x="-26201650" y="3317075"/>
              <a:ext cx="296175" cy="155175"/>
            </a:xfrm>
            <a:custGeom>
              <a:avLst/>
              <a:gdLst/>
              <a:ahLst/>
              <a:cxnLst/>
              <a:rect l="l" t="t" r="r" b="b"/>
              <a:pathLst>
                <a:path w="11847" h="6207" extrusionOk="0">
                  <a:moveTo>
                    <a:pt x="3939" y="662"/>
                  </a:moveTo>
                  <a:cubicBezTo>
                    <a:pt x="3876" y="914"/>
                    <a:pt x="3750" y="1134"/>
                    <a:pt x="3624" y="1323"/>
                  </a:cubicBezTo>
                  <a:cubicBezTo>
                    <a:pt x="3624" y="1386"/>
                    <a:pt x="3593" y="1418"/>
                    <a:pt x="3593" y="1481"/>
                  </a:cubicBezTo>
                  <a:cubicBezTo>
                    <a:pt x="3277" y="1292"/>
                    <a:pt x="2836" y="1229"/>
                    <a:pt x="2490" y="1229"/>
                  </a:cubicBezTo>
                  <a:cubicBezTo>
                    <a:pt x="1986" y="1229"/>
                    <a:pt x="1293" y="1386"/>
                    <a:pt x="1041" y="1859"/>
                  </a:cubicBezTo>
                  <a:cubicBezTo>
                    <a:pt x="915" y="2048"/>
                    <a:pt x="757" y="2111"/>
                    <a:pt x="568" y="2111"/>
                  </a:cubicBezTo>
                  <a:lnTo>
                    <a:pt x="568" y="1008"/>
                  </a:lnTo>
                  <a:cubicBezTo>
                    <a:pt x="568" y="819"/>
                    <a:pt x="726" y="662"/>
                    <a:pt x="915" y="662"/>
                  </a:cubicBezTo>
                  <a:close/>
                  <a:moveTo>
                    <a:pt x="10681" y="662"/>
                  </a:moveTo>
                  <a:cubicBezTo>
                    <a:pt x="10870" y="662"/>
                    <a:pt x="11028" y="819"/>
                    <a:pt x="11028" y="1008"/>
                  </a:cubicBezTo>
                  <a:lnTo>
                    <a:pt x="11028" y="2111"/>
                  </a:lnTo>
                  <a:cubicBezTo>
                    <a:pt x="10870" y="2111"/>
                    <a:pt x="10681" y="2048"/>
                    <a:pt x="10555" y="1859"/>
                  </a:cubicBezTo>
                  <a:cubicBezTo>
                    <a:pt x="10335" y="1449"/>
                    <a:pt x="9894" y="1229"/>
                    <a:pt x="9452" y="1229"/>
                  </a:cubicBezTo>
                  <a:cubicBezTo>
                    <a:pt x="9011" y="1229"/>
                    <a:pt x="8602" y="1449"/>
                    <a:pt x="8350" y="1859"/>
                  </a:cubicBezTo>
                  <a:cubicBezTo>
                    <a:pt x="8318" y="1922"/>
                    <a:pt x="8224" y="2016"/>
                    <a:pt x="8192" y="2048"/>
                  </a:cubicBezTo>
                  <a:cubicBezTo>
                    <a:pt x="8161" y="1733"/>
                    <a:pt x="8003" y="1292"/>
                    <a:pt x="7657" y="662"/>
                  </a:cubicBezTo>
                  <a:close/>
                  <a:moveTo>
                    <a:pt x="2332" y="2741"/>
                  </a:moveTo>
                  <a:cubicBezTo>
                    <a:pt x="2521" y="2741"/>
                    <a:pt x="2679" y="2899"/>
                    <a:pt x="2679" y="3119"/>
                  </a:cubicBezTo>
                  <a:cubicBezTo>
                    <a:pt x="2679" y="3308"/>
                    <a:pt x="2521" y="3466"/>
                    <a:pt x="2332" y="3466"/>
                  </a:cubicBezTo>
                  <a:cubicBezTo>
                    <a:pt x="2143" y="3466"/>
                    <a:pt x="1986" y="3308"/>
                    <a:pt x="1986" y="3119"/>
                  </a:cubicBezTo>
                  <a:cubicBezTo>
                    <a:pt x="1986" y="2899"/>
                    <a:pt x="2143" y="2741"/>
                    <a:pt x="2332" y="2741"/>
                  </a:cubicBezTo>
                  <a:close/>
                  <a:moveTo>
                    <a:pt x="9295" y="2741"/>
                  </a:moveTo>
                  <a:cubicBezTo>
                    <a:pt x="9484" y="2741"/>
                    <a:pt x="9641" y="2899"/>
                    <a:pt x="9641" y="3119"/>
                  </a:cubicBezTo>
                  <a:cubicBezTo>
                    <a:pt x="9641" y="3308"/>
                    <a:pt x="9484" y="3466"/>
                    <a:pt x="9295" y="3466"/>
                  </a:cubicBezTo>
                  <a:cubicBezTo>
                    <a:pt x="9106" y="3466"/>
                    <a:pt x="8948" y="3308"/>
                    <a:pt x="8948" y="3119"/>
                  </a:cubicBezTo>
                  <a:cubicBezTo>
                    <a:pt x="8948" y="2899"/>
                    <a:pt x="9106" y="2741"/>
                    <a:pt x="9295" y="2741"/>
                  </a:cubicBezTo>
                  <a:close/>
                  <a:moveTo>
                    <a:pt x="1608" y="4127"/>
                  </a:moveTo>
                  <a:cubicBezTo>
                    <a:pt x="1828" y="4127"/>
                    <a:pt x="1986" y="4285"/>
                    <a:pt x="1986" y="4474"/>
                  </a:cubicBezTo>
                  <a:cubicBezTo>
                    <a:pt x="1986" y="4694"/>
                    <a:pt x="1828" y="4852"/>
                    <a:pt x="1608" y="4852"/>
                  </a:cubicBezTo>
                  <a:cubicBezTo>
                    <a:pt x="1419" y="4852"/>
                    <a:pt x="1261" y="4694"/>
                    <a:pt x="1261" y="4474"/>
                  </a:cubicBezTo>
                  <a:cubicBezTo>
                    <a:pt x="1261" y="4285"/>
                    <a:pt x="1419" y="4127"/>
                    <a:pt x="1608" y="4127"/>
                  </a:cubicBezTo>
                  <a:close/>
                  <a:moveTo>
                    <a:pt x="3025" y="4127"/>
                  </a:moveTo>
                  <a:cubicBezTo>
                    <a:pt x="3246" y="4127"/>
                    <a:pt x="3404" y="4285"/>
                    <a:pt x="3404" y="4474"/>
                  </a:cubicBezTo>
                  <a:cubicBezTo>
                    <a:pt x="3404" y="4694"/>
                    <a:pt x="3183" y="4852"/>
                    <a:pt x="3025" y="4852"/>
                  </a:cubicBezTo>
                  <a:cubicBezTo>
                    <a:pt x="2836" y="4852"/>
                    <a:pt x="2679" y="4694"/>
                    <a:pt x="2679" y="4474"/>
                  </a:cubicBezTo>
                  <a:cubicBezTo>
                    <a:pt x="2679" y="4285"/>
                    <a:pt x="2836" y="4127"/>
                    <a:pt x="3025" y="4127"/>
                  </a:cubicBezTo>
                  <a:close/>
                  <a:moveTo>
                    <a:pt x="8602" y="4127"/>
                  </a:moveTo>
                  <a:cubicBezTo>
                    <a:pt x="8791" y="4127"/>
                    <a:pt x="8948" y="4285"/>
                    <a:pt x="8948" y="4474"/>
                  </a:cubicBezTo>
                  <a:cubicBezTo>
                    <a:pt x="8948" y="4694"/>
                    <a:pt x="8791" y="4852"/>
                    <a:pt x="8602" y="4852"/>
                  </a:cubicBezTo>
                  <a:cubicBezTo>
                    <a:pt x="8381" y="4852"/>
                    <a:pt x="8224" y="4694"/>
                    <a:pt x="8224" y="4474"/>
                  </a:cubicBezTo>
                  <a:cubicBezTo>
                    <a:pt x="8224" y="4285"/>
                    <a:pt x="8381" y="4127"/>
                    <a:pt x="8602" y="4127"/>
                  </a:cubicBezTo>
                  <a:close/>
                  <a:moveTo>
                    <a:pt x="9957" y="4127"/>
                  </a:moveTo>
                  <a:cubicBezTo>
                    <a:pt x="10177" y="4127"/>
                    <a:pt x="10335" y="4285"/>
                    <a:pt x="10335" y="4474"/>
                  </a:cubicBezTo>
                  <a:cubicBezTo>
                    <a:pt x="10335" y="4694"/>
                    <a:pt x="10177" y="4852"/>
                    <a:pt x="9957" y="4852"/>
                  </a:cubicBezTo>
                  <a:cubicBezTo>
                    <a:pt x="9768" y="4852"/>
                    <a:pt x="9610" y="4694"/>
                    <a:pt x="9610" y="4474"/>
                  </a:cubicBezTo>
                  <a:cubicBezTo>
                    <a:pt x="9610" y="4285"/>
                    <a:pt x="9768" y="4127"/>
                    <a:pt x="9957" y="4127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08"/>
                  </a:cubicBezTo>
                  <a:lnTo>
                    <a:pt x="1" y="5860"/>
                  </a:lnTo>
                  <a:cubicBezTo>
                    <a:pt x="1" y="6049"/>
                    <a:pt x="159" y="6207"/>
                    <a:pt x="348" y="6207"/>
                  </a:cubicBezTo>
                  <a:lnTo>
                    <a:pt x="11500" y="6207"/>
                  </a:lnTo>
                  <a:cubicBezTo>
                    <a:pt x="11689" y="6207"/>
                    <a:pt x="11847" y="6049"/>
                    <a:pt x="11847" y="5860"/>
                  </a:cubicBezTo>
                  <a:lnTo>
                    <a:pt x="11847" y="1008"/>
                  </a:lnTo>
                  <a:cubicBezTo>
                    <a:pt x="11752" y="441"/>
                    <a:pt x="11280" y="0"/>
                    <a:pt x="10713" y="0"/>
                  </a:cubicBezTo>
                  <a:lnTo>
                    <a:pt x="7058" y="0"/>
                  </a:lnTo>
                  <a:cubicBezTo>
                    <a:pt x="6775" y="0"/>
                    <a:pt x="6617" y="315"/>
                    <a:pt x="6775" y="536"/>
                  </a:cubicBezTo>
                  <a:cubicBezTo>
                    <a:pt x="7342" y="1323"/>
                    <a:pt x="7594" y="1953"/>
                    <a:pt x="7594" y="2426"/>
                  </a:cubicBezTo>
                  <a:cubicBezTo>
                    <a:pt x="7594" y="2899"/>
                    <a:pt x="7405" y="3371"/>
                    <a:pt x="7027" y="3749"/>
                  </a:cubicBezTo>
                  <a:cubicBezTo>
                    <a:pt x="6686" y="4033"/>
                    <a:pt x="6243" y="4163"/>
                    <a:pt x="5813" y="4163"/>
                  </a:cubicBezTo>
                  <a:cubicBezTo>
                    <a:pt x="5766" y="4163"/>
                    <a:pt x="5719" y="4162"/>
                    <a:pt x="5672" y="4159"/>
                  </a:cubicBezTo>
                  <a:cubicBezTo>
                    <a:pt x="5168" y="4127"/>
                    <a:pt x="4695" y="3812"/>
                    <a:pt x="4443" y="3340"/>
                  </a:cubicBezTo>
                  <a:cubicBezTo>
                    <a:pt x="4128" y="2835"/>
                    <a:pt x="4097" y="2205"/>
                    <a:pt x="4349" y="1638"/>
                  </a:cubicBezTo>
                  <a:cubicBezTo>
                    <a:pt x="4506" y="1323"/>
                    <a:pt x="4695" y="945"/>
                    <a:pt x="4979" y="536"/>
                  </a:cubicBezTo>
                  <a:cubicBezTo>
                    <a:pt x="5136" y="315"/>
                    <a:pt x="4979" y="0"/>
                    <a:pt x="46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58" name="Google Shape;8258;p78"/>
          <p:cNvGrpSpPr/>
          <p:nvPr/>
        </p:nvGrpSpPr>
        <p:grpSpPr>
          <a:xfrm>
            <a:off x="10037724" y="2351607"/>
            <a:ext cx="471715" cy="469173"/>
            <a:chOff x="-26204800" y="3547050"/>
            <a:chExt cx="296975" cy="295375"/>
          </a:xfrm>
          <a:solidFill>
            <a:srgbClr val="893BC3"/>
          </a:solidFill>
        </p:grpSpPr>
        <p:sp>
          <p:nvSpPr>
            <p:cNvPr id="8259" name="Google Shape;8259;p78"/>
            <p:cNvSpPr/>
            <p:nvPr/>
          </p:nvSpPr>
          <p:spPr>
            <a:xfrm>
              <a:off x="-26204000" y="3669125"/>
              <a:ext cx="296175" cy="173300"/>
            </a:xfrm>
            <a:custGeom>
              <a:avLst/>
              <a:gdLst/>
              <a:ahLst/>
              <a:cxnLst/>
              <a:rect l="l" t="t" r="r" b="b"/>
              <a:pathLst>
                <a:path w="11847" h="6932" extrusionOk="0">
                  <a:moveTo>
                    <a:pt x="7656" y="3466"/>
                  </a:moveTo>
                  <a:lnTo>
                    <a:pt x="7656" y="4852"/>
                  </a:lnTo>
                  <a:lnTo>
                    <a:pt x="6963" y="4852"/>
                  </a:lnTo>
                  <a:lnTo>
                    <a:pt x="6963" y="3466"/>
                  </a:lnTo>
                  <a:close/>
                  <a:moveTo>
                    <a:pt x="9074" y="3466"/>
                  </a:moveTo>
                  <a:lnTo>
                    <a:pt x="9074" y="4852"/>
                  </a:lnTo>
                  <a:lnTo>
                    <a:pt x="8381" y="4852"/>
                  </a:lnTo>
                  <a:lnTo>
                    <a:pt x="8381" y="3466"/>
                  </a:lnTo>
                  <a:close/>
                  <a:moveTo>
                    <a:pt x="10460" y="3435"/>
                  </a:moveTo>
                  <a:lnTo>
                    <a:pt x="10460" y="4852"/>
                  </a:lnTo>
                  <a:lnTo>
                    <a:pt x="9735" y="4852"/>
                  </a:lnTo>
                  <a:lnTo>
                    <a:pt x="9735" y="3466"/>
                  </a:lnTo>
                  <a:lnTo>
                    <a:pt x="10114" y="3466"/>
                  </a:lnTo>
                  <a:cubicBezTo>
                    <a:pt x="10208" y="3466"/>
                    <a:pt x="10334" y="3466"/>
                    <a:pt x="10460" y="3435"/>
                  </a:cubicBezTo>
                  <a:close/>
                  <a:moveTo>
                    <a:pt x="10114" y="1"/>
                  </a:moveTo>
                  <a:cubicBezTo>
                    <a:pt x="9515" y="1"/>
                    <a:pt x="9042" y="442"/>
                    <a:pt x="8633" y="788"/>
                  </a:cubicBezTo>
                  <a:cubicBezTo>
                    <a:pt x="8318" y="1103"/>
                    <a:pt x="8034" y="1387"/>
                    <a:pt x="7656" y="1387"/>
                  </a:cubicBezTo>
                  <a:cubicBezTo>
                    <a:pt x="7404" y="1387"/>
                    <a:pt x="7121" y="1229"/>
                    <a:pt x="7026" y="946"/>
                  </a:cubicBezTo>
                  <a:cubicBezTo>
                    <a:pt x="6974" y="815"/>
                    <a:pt x="6855" y="749"/>
                    <a:pt x="6708" y="749"/>
                  </a:cubicBezTo>
                  <a:cubicBezTo>
                    <a:pt x="6679" y="749"/>
                    <a:pt x="6648" y="752"/>
                    <a:pt x="6617" y="757"/>
                  </a:cubicBezTo>
                  <a:cubicBezTo>
                    <a:pt x="6018" y="914"/>
                    <a:pt x="5577" y="1481"/>
                    <a:pt x="5577" y="2080"/>
                  </a:cubicBezTo>
                  <a:cubicBezTo>
                    <a:pt x="5577" y="2616"/>
                    <a:pt x="5860" y="3025"/>
                    <a:pt x="6301" y="3277"/>
                  </a:cubicBezTo>
                  <a:lnTo>
                    <a:pt x="6301" y="4758"/>
                  </a:lnTo>
                  <a:cubicBezTo>
                    <a:pt x="6238" y="4758"/>
                    <a:pt x="6207" y="4726"/>
                    <a:pt x="6144" y="4726"/>
                  </a:cubicBezTo>
                  <a:lnTo>
                    <a:pt x="4443" y="3813"/>
                  </a:lnTo>
                  <a:cubicBezTo>
                    <a:pt x="4002" y="3592"/>
                    <a:pt x="3498" y="3466"/>
                    <a:pt x="2993" y="3466"/>
                  </a:cubicBezTo>
                  <a:lnTo>
                    <a:pt x="347" y="3466"/>
                  </a:lnTo>
                  <a:cubicBezTo>
                    <a:pt x="158" y="3466"/>
                    <a:pt x="0" y="3624"/>
                    <a:pt x="0" y="3813"/>
                  </a:cubicBezTo>
                  <a:lnTo>
                    <a:pt x="0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2993" y="5546"/>
                  </a:lnTo>
                  <a:cubicBezTo>
                    <a:pt x="3371" y="5546"/>
                    <a:pt x="3781" y="5672"/>
                    <a:pt x="4128" y="5829"/>
                  </a:cubicBezTo>
                  <a:lnTo>
                    <a:pt x="5829" y="6743"/>
                  </a:lnTo>
                  <a:cubicBezTo>
                    <a:pt x="6049" y="6869"/>
                    <a:pt x="6364" y="6932"/>
                    <a:pt x="6648" y="6932"/>
                  </a:cubicBezTo>
                  <a:lnTo>
                    <a:pt x="10807" y="6932"/>
                  </a:lnTo>
                  <a:cubicBezTo>
                    <a:pt x="11405" y="6932"/>
                    <a:pt x="11846" y="6459"/>
                    <a:pt x="11846" y="5924"/>
                  </a:cubicBezTo>
                  <a:cubicBezTo>
                    <a:pt x="11846" y="5483"/>
                    <a:pt x="11563" y="5073"/>
                    <a:pt x="11122" y="4915"/>
                  </a:cubicBezTo>
                  <a:lnTo>
                    <a:pt x="11122" y="3120"/>
                  </a:lnTo>
                  <a:cubicBezTo>
                    <a:pt x="11563" y="2805"/>
                    <a:pt x="11846" y="2301"/>
                    <a:pt x="11846" y="1733"/>
                  </a:cubicBezTo>
                  <a:cubicBezTo>
                    <a:pt x="11846" y="788"/>
                    <a:pt x="11059" y="1"/>
                    <a:pt x="10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60" name="Google Shape;8260;p78"/>
            <p:cNvSpPr/>
            <p:nvPr/>
          </p:nvSpPr>
          <p:spPr>
            <a:xfrm>
              <a:off x="-26204800" y="3547050"/>
              <a:ext cx="296975" cy="122100"/>
            </a:xfrm>
            <a:custGeom>
              <a:avLst/>
              <a:gdLst/>
              <a:ahLst/>
              <a:cxnLst/>
              <a:rect l="l" t="t" r="r" b="b"/>
              <a:pathLst>
                <a:path w="11879" h="4884" extrusionOk="0">
                  <a:moveTo>
                    <a:pt x="10839" y="1702"/>
                  </a:moveTo>
                  <a:cubicBezTo>
                    <a:pt x="11028" y="1702"/>
                    <a:pt x="11185" y="1859"/>
                    <a:pt x="11185" y="2048"/>
                  </a:cubicBezTo>
                  <a:cubicBezTo>
                    <a:pt x="11154" y="2269"/>
                    <a:pt x="10996" y="2426"/>
                    <a:pt x="10839" y="2426"/>
                  </a:cubicBezTo>
                  <a:lnTo>
                    <a:pt x="10492" y="2426"/>
                  </a:lnTo>
                  <a:lnTo>
                    <a:pt x="10492" y="1702"/>
                  </a:lnTo>
                  <a:close/>
                  <a:moveTo>
                    <a:pt x="726" y="725"/>
                  </a:moveTo>
                  <a:lnTo>
                    <a:pt x="1419" y="757"/>
                  </a:lnTo>
                  <a:lnTo>
                    <a:pt x="1419" y="4002"/>
                  </a:lnTo>
                  <a:lnTo>
                    <a:pt x="726" y="4096"/>
                  </a:lnTo>
                  <a:lnTo>
                    <a:pt x="726" y="725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37"/>
                  </a:lnTo>
                  <a:cubicBezTo>
                    <a:pt x="1" y="4726"/>
                    <a:pt x="221" y="4884"/>
                    <a:pt x="411" y="4884"/>
                  </a:cubicBezTo>
                  <a:lnTo>
                    <a:pt x="9578" y="3592"/>
                  </a:lnTo>
                  <a:cubicBezTo>
                    <a:pt x="9862" y="3561"/>
                    <a:pt x="10083" y="3403"/>
                    <a:pt x="10240" y="3151"/>
                  </a:cubicBezTo>
                  <a:lnTo>
                    <a:pt x="10807" y="3151"/>
                  </a:lnTo>
                  <a:cubicBezTo>
                    <a:pt x="11406" y="3151"/>
                    <a:pt x="11815" y="2678"/>
                    <a:pt x="11815" y="2143"/>
                  </a:cubicBezTo>
                  <a:cubicBezTo>
                    <a:pt x="11878" y="1513"/>
                    <a:pt x="11406" y="1040"/>
                    <a:pt x="10839" y="1040"/>
                  </a:cubicBezTo>
                  <a:lnTo>
                    <a:pt x="10240" y="1040"/>
                  </a:lnTo>
                  <a:cubicBezTo>
                    <a:pt x="10083" y="788"/>
                    <a:pt x="9831" y="694"/>
                    <a:pt x="9515" y="631"/>
                  </a:cubicBezTo>
                  <a:lnTo>
                    <a:pt x="3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261" name="Google Shape;8261;p78"/>
          <p:cNvSpPr/>
          <p:nvPr/>
        </p:nvSpPr>
        <p:spPr>
          <a:xfrm>
            <a:off x="10081573" y="2950934"/>
            <a:ext cx="385345" cy="470444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262" name="Google Shape;8262;p78"/>
          <p:cNvGrpSpPr/>
          <p:nvPr/>
        </p:nvGrpSpPr>
        <p:grpSpPr>
          <a:xfrm>
            <a:off x="8266064" y="3591578"/>
            <a:ext cx="460437" cy="470444"/>
            <a:chOff x="-24353875" y="3147725"/>
            <a:chExt cx="289875" cy="296175"/>
          </a:xfrm>
          <a:solidFill>
            <a:srgbClr val="893BC3"/>
          </a:solidFill>
        </p:grpSpPr>
        <p:sp>
          <p:nvSpPr>
            <p:cNvPr id="8263" name="Google Shape;8263;p78"/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64" name="Google Shape;8264;p78"/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65" name="Google Shape;8265;p78"/>
          <p:cNvGrpSpPr/>
          <p:nvPr/>
        </p:nvGrpSpPr>
        <p:grpSpPr>
          <a:xfrm>
            <a:off x="8276708" y="4230787"/>
            <a:ext cx="439153" cy="469213"/>
            <a:chOff x="-24344425" y="3519475"/>
            <a:chExt cx="276475" cy="295400"/>
          </a:xfrm>
          <a:solidFill>
            <a:srgbClr val="893BC3"/>
          </a:solidFill>
        </p:grpSpPr>
        <p:sp>
          <p:nvSpPr>
            <p:cNvPr id="8266" name="Google Shape;8266;p78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67" name="Google Shape;8267;p78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68" name="Google Shape;8268;p78"/>
          <p:cNvGrpSpPr/>
          <p:nvPr/>
        </p:nvGrpSpPr>
        <p:grpSpPr>
          <a:xfrm>
            <a:off x="8262947" y="4833347"/>
            <a:ext cx="466672" cy="464171"/>
            <a:chOff x="-24353075" y="3891250"/>
            <a:chExt cx="293800" cy="292225"/>
          </a:xfrm>
          <a:solidFill>
            <a:srgbClr val="893BC3"/>
          </a:solidFill>
        </p:grpSpPr>
        <p:sp>
          <p:nvSpPr>
            <p:cNvPr id="8269" name="Google Shape;8269;p78"/>
            <p:cNvSpPr/>
            <p:nvPr/>
          </p:nvSpPr>
          <p:spPr>
            <a:xfrm>
              <a:off x="-24251475" y="4012525"/>
              <a:ext cx="88225" cy="65400"/>
            </a:xfrm>
            <a:custGeom>
              <a:avLst/>
              <a:gdLst/>
              <a:ahLst/>
              <a:cxnLst/>
              <a:rect l="l" t="t" r="r" b="b"/>
              <a:pathLst>
                <a:path w="3529" h="2616" extrusionOk="0">
                  <a:moveTo>
                    <a:pt x="725" y="1"/>
                  </a:moveTo>
                  <a:cubicBezTo>
                    <a:pt x="315" y="1"/>
                    <a:pt x="0" y="347"/>
                    <a:pt x="0" y="725"/>
                  </a:cubicBezTo>
                  <a:cubicBezTo>
                    <a:pt x="0" y="1356"/>
                    <a:pt x="1040" y="2049"/>
                    <a:pt x="1733" y="2616"/>
                  </a:cubicBezTo>
                  <a:cubicBezTo>
                    <a:pt x="2458" y="2017"/>
                    <a:pt x="3466" y="1356"/>
                    <a:pt x="3466" y="725"/>
                  </a:cubicBezTo>
                  <a:cubicBezTo>
                    <a:pt x="3529" y="410"/>
                    <a:pt x="3277" y="1"/>
                    <a:pt x="2804" y="1"/>
                  </a:cubicBezTo>
                  <a:cubicBezTo>
                    <a:pt x="2300" y="1"/>
                    <a:pt x="2111" y="599"/>
                    <a:pt x="2111" y="599"/>
                  </a:cubicBezTo>
                  <a:cubicBezTo>
                    <a:pt x="2063" y="745"/>
                    <a:pt x="1906" y="824"/>
                    <a:pt x="1753" y="824"/>
                  </a:cubicBezTo>
                  <a:cubicBezTo>
                    <a:pt x="1607" y="824"/>
                    <a:pt x="1464" y="753"/>
                    <a:pt x="1418" y="599"/>
                  </a:cubicBezTo>
                  <a:cubicBezTo>
                    <a:pt x="1418" y="568"/>
                    <a:pt x="1229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0" name="Google Shape;8270;p78"/>
            <p:cNvSpPr/>
            <p:nvPr/>
          </p:nvSpPr>
          <p:spPr>
            <a:xfrm>
              <a:off x="-24353075" y="3891250"/>
              <a:ext cx="293800" cy="292225"/>
            </a:xfrm>
            <a:custGeom>
              <a:avLst/>
              <a:gdLst/>
              <a:ahLst/>
              <a:cxnLst/>
              <a:rect l="l" t="t" r="r" b="b"/>
              <a:pathLst>
                <a:path w="11752" h="11689" extrusionOk="0">
                  <a:moveTo>
                    <a:pt x="6837" y="4159"/>
                  </a:moveTo>
                  <a:cubicBezTo>
                    <a:pt x="7624" y="4159"/>
                    <a:pt x="8223" y="4789"/>
                    <a:pt x="8223" y="5576"/>
                  </a:cubicBezTo>
                  <a:cubicBezTo>
                    <a:pt x="8254" y="6616"/>
                    <a:pt x="7309" y="7183"/>
                    <a:pt x="6049" y="8223"/>
                  </a:cubicBezTo>
                  <a:cubicBezTo>
                    <a:pt x="5986" y="8286"/>
                    <a:pt x="5907" y="8317"/>
                    <a:pt x="5829" y="8317"/>
                  </a:cubicBezTo>
                  <a:cubicBezTo>
                    <a:pt x="5750" y="8317"/>
                    <a:pt x="5671" y="8286"/>
                    <a:pt x="5608" y="8223"/>
                  </a:cubicBezTo>
                  <a:cubicBezTo>
                    <a:pt x="4348" y="7183"/>
                    <a:pt x="3403" y="6585"/>
                    <a:pt x="3403" y="5576"/>
                  </a:cubicBezTo>
                  <a:cubicBezTo>
                    <a:pt x="3403" y="4789"/>
                    <a:pt x="4033" y="4159"/>
                    <a:pt x="4789" y="4159"/>
                  </a:cubicBezTo>
                  <a:cubicBezTo>
                    <a:pt x="5293" y="4159"/>
                    <a:pt x="5608" y="4411"/>
                    <a:pt x="5797" y="4663"/>
                  </a:cubicBezTo>
                  <a:cubicBezTo>
                    <a:pt x="6018" y="4411"/>
                    <a:pt x="6364" y="4159"/>
                    <a:pt x="6837" y="4159"/>
                  </a:cubicBezTo>
                  <a:close/>
                  <a:moveTo>
                    <a:pt x="4474" y="0"/>
                  </a:moveTo>
                  <a:cubicBezTo>
                    <a:pt x="3875" y="0"/>
                    <a:pt x="3466" y="473"/>
                    <a:pt x="3466" y="1008"/>
                  </a:cubicBezTo>
                  <a:lnTo>
                    <a:pt x="3466" y="3466"/>
                  </a:lnTo>
                  <a:lnTo>
                    <a:pt x="1008" y="3466"/>
                  </a:lnTo>
                  <a:cubicBezTo>
                    <a:pt x="410" y="3466"/>
                    <a:pt x="0" y="3938"/>
                    <a:pt x="0" y="4474"/>
                  </a:cubicBezTo>
                  <a:lnTo>
                    <a:pt x="0" y="7246"/>
                  </a:lnTo>
                  <a:cubicBezTo>
                    <a:pt x="0" y="7813"/>
                    <a:pt x="473" y="8254"/>
                    <a:pt x="1008" y="8254"/>
                  </a:cubicBezTo>
                  <a:lnTo>
                    <a:pt x="3466" y="8254"/>
                  </a:lnTo>
                  <a:lnTo>
                    <a:pt x="3466" y="10649"/>
                  </a:lnTo>
                  <a:cubicBezTo>
                    <a:pt x="3466" y="11247"/>
                    <a:pt x="3938" y="11688"/>
                    <a:pt x="4474" y="11688"/>
                  </a:cubicBezTo>
                  <a:lnTo>
                    <a:pt x="7246" y="11688"/>
                  </a:lnTo>
                  <a:cubicBezTo>
                    <a:pt x="7813" y="11688"/>
                    <a:pt x="8254" y="11216"/>
                    <a:pt x="8254" y="10649"/>
                  </a:cubicBezTo>
                  <a:lnTo>
                    <a:pt x="8254" y="8254"/>
                  </a:lnTo>
                  <a:lnTo>
                    <a:pt x="10680" y="8254"/>
                  </a:lnTo>
                  <a:cubicBezTo>
                    <a:pt x="11279" y="8254"/>
                    <a:pt x="11720" y="7782"/>
                    <a:pt x="11720" y="7246"/>
                  </a:cubicBezTo>
                  <a:lnTo>
                    <a:pt x="11720" y="4474"/>
                  </a:lnTo>
                  <a:cubicBezTo>
                    <a:pt x="11751" y="3938"/>
                    <a:pt x="11279" y="3466"/>
                    <a:pt x="10680" y="3466"/>
                  </a:cubicBezTo>
                  <a:lnTo>
                    <a:pt x="8254" y="3466"/>
                  </a:lnTo>
                  <a:lnTo>
                    <a:pt x="8254" y="1008"/>
                  </a:lnTo>
                  <a:cubicBezTo>
                    <a:pt x="8254" y="410"/>
                    <a:pt x="7782" y="0"/>
                    <a:pt x="7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71" name="Google Shape;8271;p78"/>
          <p:cNvGrpSpPr/>
          <p:nvPr/>
        </p:nvGrpSpPr>
        <p:grpSpPr>
          <a:xfrm>
            <a:off x="10640909" y="4231085"/>
            <a:ext cx="471676" cy="468617"/>
            <a:chOff x="-22845575" y="3504075"/>
            <a:chExt cx="296950" cy="295025"/>
          </a:xfrm>
          <a:solidFill>
            <a:srgbClr val="893BC3"/>
          </a:solidFill>
        </p:grpSpPr>
        <p:sp>
          <p:nvSpPr>
            <p:cNvPr id="8272" name="Google Shape;8272;p78"/>
            <p:cNvSpPr/>
            <p:nvPr/>
          </p:nvSpPr>
          <p:spPr>
            <a:xfrm>
              <a:off x="-22688825" y="3504100"/>
              <a:ext cx="140200" cy="295000"/>
            </a:xfrm>
            <a:custGeom>
              <a:avLst/>
              <a:gdLst/>
              <a:ahLst/>
              <a:cxnLst/>
              <a:rect l="l" t="t" r="r" b="b"/>
              <a:pathLst>
                <a:path w="5608" h="11800" extrusionOk="0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3" name="Google Shape;8273;p78"/>
            <p:cNvSpPr/>
            <p:nvPr/>
          </p:nvSpPr>
          <p:spPr>
            <a:xfrm>
              <a:off x="-22845575" y="3504075"/>
              <a:ext cx="139425" cy="294250"/>
            </a:xfrm>
            <a:custGeom>
              <a:avLst/>
              <a:gdLst/>
              <a:ahLst/>
              <a:cxnLst/>
              <a:rect l="l" t="t" r="r" b="b"/>
              <a:pathLst>
                <a:path w="5577" h="11770" extrusionOk="0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74" name="Google Shape;8274;p78"/>
          <p:cNvGrpSpPr/>
          <p:nvPr/>
        </p:nvGrpSpPr>
        <p:grpSpPr>
          <a:xfrm>
            <a:off x="7698483" y="1742615"/>
            <a:ext cx="399125" cy="469173"/>
            <a:chOff x="-27691025" y="3175300"/>
            <a:chExt cx="251275" cy="295375"/>
          </a:xfrm>
          <a:solidFill>
            <a:srgbClr val="893BC3"/>
          </a:solidFill>
        </p:grpSpPr>
        <p:sp>
          <p:nvSpPr>
            <p:cNvPr id="8275" name="Google Shape;8275;p78"/>
            <p:cNvSpPr/>
            <p:nvPr/>
          </p:nvSpPr>
          <p:spPr>
            <a:xfrm>
              <a:off x="-27492550" y="3298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6" name="Google Shape;8276;p78"/>
            <p:cNvSpPr/>
            <p:nvPr/>
          </p:nvSpPr>
          <p:spPr>
            <a:xfrm>
              <a:off x="-27613050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7" name="Google Shape;8277;p78"/>
            <p:cNvSpPr/>
            <p:nvPr/>
          </p:nvSpPr>
          <p:spPr>
            <a:xfrm>
              <a:off x="-27691025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78" name="Google Shape;8278;p78"/>
            <p:cNvSpPr/>
            <p:nvPr/>
          </p:nvSpPr>
          <p:spPr>
            <a:xfrm>
              <a:off x="-27691025" y="3263500"/>
              <a:ext cx="251275" cy="207175"/>
            </a:xfrm>
            <a:custGeom>
              <a:avLst/>
              <a:gdLst/>
              <a:ahLst/>
              <a:cxnLst/>
              <a:rect l="l" t="t" r="r" b="b"/>
              <a:pathLst>
                <a:path w="10051" h="8287" extrusionOk="0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79" name="Google Shape;8279;p78"/>
          <p:cNvGrpSpPr/>
          <p:nvPr/>
        </p:nvGrpSpPr>
        <p:grpSpPr>
          <a:xfrm>
            <a:off x="7661572" y="2434183"/>
            <a:ext cx="472947" cy="304020"/>
            <a:chOff x="-27721750" y="3598250"/>
            <a:chExt cx="297750" cy="191400"/>
          </a:xfrm>
          <a:solidFill>
            <a:srgbClr val="893BC3"/>
          </a:solidFill>
        </p:grpSpPr>
        <p:sp>
          <p:nvSpPr>
            <p:cNvPr id="8280" name="Google Shape;8280;p78"/>
            <p:cNvSpPr/>
            <p:nvPr/>
          </p:nvSpPr>
          <p:spPr>
            <a:xfrm>
              <a:off x="-27616200" y="36518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1" name="Google Shape;8281;p78"/>
            <p:cNvSpPr/>
            <p:nvPr/>
          </p:nvSpPr>
          <p:spPr>
            <a:xfrm>
              <a:off x="-27721750" y="3598250"/>
              <a:ext cx="297750" cy="191400"/>
            </a:xfrm>
            <a:custGeom>
              <a:avLst/>
              <a:gdLst/>
              <a:ahLst/>
              <a:cxnLst/>
              <a:rect l="l" t="t" r="r" b="b"/>
              <a:pathLst>
                <a:path w="11910" h="7656" extrusionOk="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82" name="Google Shape;8282;p78"/>
          <p:cNvGrpSpPr/>
          <p:nvPr/>
        </p:nvGrpSpPr>
        <p:grpSpPr>
          <a:xfrm>
            <a:off x="7663439" y="2958911"/>
            <a:ext cx="469213" cy="454640"/>
            <a:chOff x="-27719400" y="3925600"/>
            <a:chExt cx="295400" cy="286225"/>
          </a:xfrm>
          <a:solidFill>
            <a:srgbClr val="893BC3"/>
          </a:solidFill>
        </p:grpSpPr>
        <p:sp>
          <p:nvSpPr>
            <p:cNvPr id="8283" name="Google Shape;8283;p78"/>
            <p:cNvSpPr/>
            <p:nvPr/>
          </p:nvSpPr>
          <p:spPr>
            <a:xfrm>
              <a:off x="-27596525" y="3925600"/>
              <a:ext cx="172525" cy="162575"/>
            </a:xfrm>
            <a:custGeom>
              <a:avLst/>
              <a:gdLst/>
              <a:ahLst/>
              <a:cxnLst/>
              <a:rect l="l" t="t" r="r" b="b"/>
              <a:pathLst>
                <a:path w="6901" h="6503" extrusionOk="0">
                  <a:moveTo>
                    <a:pt x="5042" y="0"/>
                  </a:moveTo>
                  <a:cubicBezTo>
                    <a:pt x="4425" y="0"/>
                    <a:pt x="3809" y="237"/>
                    <a:pt x="3340" y="705"/>
                  </a:cubicBezTo>
                  <a:lnTo>
                    <a:pt x="1765" y="2281"/>
                  </a:lnTo>
                  <a:cubicBezTo>
                    <a:pt x="1639" y="2407"/>
                    <a:pt x="1639" y="2627"/>
                    <a:pt x="1765" y="2785"/>
                  </a:cubicBezTo>
                  <a:cubicBezTo>
                    <a:pt x="1860" y="2879"/>
                    <a:pt x="1891" y="2942"/>
                    <a:pt x="1891" y="3037"/>
                  </a:cubicBezTo>
                  <a:cubicBezTo>
                    <a:pt x="1891" y="3100"/>
                    <a:pt x="1860" y="3226"/>
                    <a:pt x="1765" y="3257"/>
                  </a:cubicBezTo>
                  <a:lnTo>
                    <a:pt x="1229" y="3824"/>
                  </a:lnTo>
                  <a:cubicBezTo>
                    <a:pt x="1009" y="3856"/>
                    <a:pt x="820" y="3919"/>
                    <a:pt x="662" y="4045"/>
                  </a:cubicBezTo>
                  <a:lnTo>
                    <a:pt x="1" y="4643"/>
                  </a:lnTo>
                  <a:lnTo>
                    <a:pt x="1860" y="6502"/>
                  </a:lnTo>
                  <a:lnTo>
                    <a:pt x="2427" y="5809"/>
                  </a:lnTo>
                  <a:cubicBezTo>
                    <a:pt x="2553" y="5652"/>
                    <a:pt x="2647" y="5494"/>
                    <a:pt x="2679" y="5305"/>
                  </a:cubicBezTo>
                  <a:lnTo>
                    <a:pt x="6774" y="1209"/>
                  </a:lnTo>
                  <a:cubicBezTo>
                    <a:pt x="6900" y="1083"/>
                    <a:pt x="6900" y="863"/>
                    <a:pt x="6774" y="737"/>
                  </a:cubicBezTo>
                  <a:cubicBezTo>
                    <a:pt x="6298" y="245"/>
                    <a:pt x="5669" y="0"/>
                    <a:pt x="5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4" name="Google Shape;8284;p78"/>
            <p:cNvSpPr/>
            <p:nvPr/>
          </p:nvSpPr>
          <p:spPr>
            <a:xfrm>
              <a:off x="-27719400" y="4054275"/>
              <a:ext cx="157550" cy="157550"/>
            </a:xfrm>
            <a:custGeom>
              <a:avLst/>
              <a:gdLst/>
              <a:ahLst/>
              <a:cxnLst/>
              <a:rect l="l" t="t" r="r" b="b"/>
              <a:pathLst>
                <a:path w="6302" h="6302" extrusionOk="0">
                  <a:moveTo>
                    <a:pt x="4412" y="1"/>
                  </a:moveTo>
                  <a:lnTo>
                    <a:pt x="537" y="3466"/>
                  </a:lnTo>
                  <a:cubicBezTo>
                    <a:pt x="190" y="3781"/>
                    <a:pt x="1" y="4222"/>
                    <a:pt x="1" y="4695"/>
                  </a:cubicBezTo>
                  <a:cubicBezTo>
                    <a:pt x="1" y="5136"/>
                    <a:pt x="158" y="5545"/>
                    <a:pt x="474" y="5829"/>
                  </a:cubicBezTo>
                  <a:cubicBezTo>
                    <a:pt x="789" y="6144"/>
                    <a:pt x="1167" y="6302"/>
                    <a:pt x="1608" y="6302"/>
                  </a:cubicBezTo>
                  <a:lnTo>
                    <a:pt x="1639" y="6302"/>
                  </a:lnTo>
                  <a:cubicBezTo>
                    <a:pt x="1954" y="6302"/>
                    <a:pt x="2269" y="6175"/>
                    <a:pt x="2553" y="5986"/>
                  </a:cubicBezTo>
                  <a:lnTo>
                    <a:pt x="1482" y="4915"/>
                  </a:lnTo>
                  <a:cubicBezTo>
                    <a:pt x="1356" y="4789"/>
                    <a:pt x="1356" y="4569"/>
                    <a:pt x="1482" y="4443"/>
                  </a:cubicBezTo>
                  <a:cubicBezTo>
                    <a:pt x="1545" y="4395"/>
                    <a:pt x="1631" y="4372"/>
                    <a:pt x="1718" y="4372"/>
                  </a:cubicBezTo>
                  <a:cubicBezTo>
                    <a:pt x="1805" y="4372"/>
                    <a:pt x="1891" y="4395"/>
                    <a:pt x="1954" y="4443"/>
                  </a:cubicBezTo>
                  <a:lnTo>
                    <a:pt x="3025" y="5514"/>
                  </a:lnTo>
                  <a:lnTo>
                    <a:pt x="3498" y="5010"/>
                  </a:lnTo>
                  <a:lnTo>
                    <a:pt x="2521" y="4002"/>
                  </a:lnTo>
                  <a:cubicBezTo>
                    <a:pt x="2395" y="3907"/>
                    <a:pt x="2395" y="3655"/>
                    <a:pt x="2521" y="3561"/>
                  </a:cubicBezTo>
                  <a:cubicBezTo>
                    <a:pt x="2569" y="3498"/>
                    <a:pt x="2655" y="3466"/>
                    <a:pt x="2746" y="3466"/>
                  </a:cubicBezTo>
                  <a:cubicBezTo>
                    <a:pt x="2836" y="3466"/>
                    <a:pt x="2931" y="3498"/>
                    <a:pt x="2994" y="3561"/>
                  </a:cubicBezTo>
                  <a:lnTo>
                    <a:pt x="3939" y="4474"/>
                  </a:lnTo>
                  <a:lnTo>
                    <a:pt x="4412" y="3970"/>
                  </a:lnTo>
                  <a:lnTo>
                    <a:pt x="3530" y="3120"/>
                  </a:lnTo>
                  <a:cubicBezTo>
                    <a:pt x="3403" y="2994"/>
                    <a:pt x="3403" y="2773"/>
                    <a:pt x="3530" y="2647"/>
                  </a:cubicBezTo>
                  <a:cubicBezTo>
                    <a:pt x="3593" y="2584"/>
                    <a:pt x="3679" y="2552"/>
                    <a:pt x="3766" y="2552"/>
                  </a:cubicBezTo>
                  <a:cubicBezTo>
                    <a:pt x="3852" y="2552"/>
                    <a:pt x="3939" y="2584"/>
                    <a:pt x="4002" y="2647"/>
                  </a:cubicBezTo>
                  <a:lnTo>
                    <a:pt x="4884" y="3498"/>
                  </a:lnTo>
                  <a:lnTo>
                    <a:pt x="5357" y="2994"/>
                  </a:lnTo>
                  <a:lnTo>
                    <a:pt x="4601" y="2237"/>
                  </a:lnTo>
                  <a:cubicBezTo>
                    <a:pt x="4475" y="2111"/>
                    <a:pt x="4475" y="1891"/>
                    <a:pt x="4601" y="1765"/>
                  </a:cubicBezTo>
                  <a:cubicBezTo>
                    <a:pt x="4671" y="1624"/>
                    <a:pt x="4771" y="1562"/>
                    <a:pt x="4867" y="1562"/>
                  </a:cubicBezTo>
                  <a:cubicBezTo>
                    <a:pt x="4944" y="1562"/>
                    <a:pt x="5018" y="1601"/>
                    <a:pt x="5073" y="1670"/>
                  </a:cubicBezTo>
                  <a:lnTo>
                    <a:pt x="5829" y="2395"/>
                  </a:lnTo>
                  <a:lnTo>
                    <a:pt x="6302" y="1891"/>
                  </a:lnTo>
                  <a:lnTo>
                    <a:pt x="44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85" name="Google Shape;8285;p78"/>
          <p:cNvGrpSpPr/>
          <p:nvPr/>
        </p:nvGrpSpPr>
        <p:grpSpPr>
          <a:xfrm>
            <a:off x="10625135" y="1741365"/>
            <a:ext cx="471676" cy="471676"/>
            <a:chOff x="-25834600" y="3176875"/>
            <a:chExt cx="296950" cy="296950"/>
          </a:xfrm>
          <a:solidFill>
            <a:srgbClr val="893BC3"/>
          </a:solidFill>
        </p:grpSpPr>
        <p:sp>
          <p:nvSpPr>
            <p:cNvPr id="8286" name="Google Shape;8286;p78"/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7" name="Google Shape;8287;p78"/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8" name="Google Shape;8288;p78"/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9" name="Google Shape;8289;p78"/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0" name="Google Shape;8290;p78"/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91" name="Google Shape;8291;p78"/>
          <p:cNvGrpSpPr/>
          <p:nvPr/>
        </p:nvGrpSpPr>
        <p:grpSpPr>
          <a:xfrm>
            <a:off x="10625135" y="2365366"/>
            <a:ext cx="471676" cy="441655"/>
            <a:chOff x="-25834600" y="3564375"/>
            <a:chExt cx="296950" cy="278050"/>
          </a:xfrm>
          <a:solidFill>
            <a:srgbClr val="893BC3"/>
          </a:solidFill>
        </p:grpSpPr>
        <p:sp>
          <p:nvSpPr>
            <p:cNvPr id="8292" name="Google Shape;8292;p78"/>
            <p:cNvSpPr/>
            <p:nvPr/>
          </p:nvSpPr>
          <p:spPr>
            <a:xfrm>
              <a:off x="-25694400" y="37037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3" name="Google Shape;8293;p78"/>
            <p:cNvSpPr/>
            <p:nvPr/>
          </p:nvSpPr>
          <p:spPr>
            <a:xfrm>
              <a:off x="-25591225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4" name="Google Shape;8294;p78"/>
            <p:cNvSpPr/>
            <p:nvPr/>
          </p:nvSpPr>
          <p:spPr>
            <a:xfrm>
              <a:off x="-25834600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5" name="Google Shape;8295;p78"/>
            <p:cNvSpPr/>
            <p:nvPr/>
          </p:nvSpPr>
          <p:spPr>
            <a:xfrm>
              <a:off x="-25695200" y="356437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6" name="Google Shape;8296;p78"/>
            <p:cNvSpPr/>
            <p:nvPr/>
          </p:nvSpPr>
          <p:spPr>
            <a:xfrm>
              <a:off x="-25792850" y="3606125"/>
              <a:ext cx="42550" cy="40975"/>
            </a:xfrm>
            <a:custGeom>
              <a:avLst/>
              <a:gdLst/>
              <a:ahLst/>
              <a:cxnLst/>
              <a:rect l="l" t="t" r="r" b="b"/>
              <a:pathLst>
                <a:path w="1702" h="1639" extrusionOk="0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7" name="Google Shape;8297;p78"/>
            <p:cNvSpPr/>
            <p:nvPr/>
          </p:nvSpPr>
          <p:spPr>
            <a:xfrm>
              <a:off x="-25621950" y="3606125"/>
              <a:ext cx="43350" cy="40975"/>
            </a:xfrm>
            <a:custGeom>
              <a:avLst/>
              <a:gdLst/>
              <a:ahLst/>
              <a:cxnLst/>
              <a:rect l="l" t="t" r="r" b="b"/>
              <a:pathLst>
                <a:path w="1734" h="1639" extrusionOk="0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8" name="Google Shape;8298;p78"/>
            <p:cNvSpPr/>
            <p:nvPr/>
          </p:nvSpPr>
          <p:spPr>
            <a:xfrm>
              <a:off x="-25783400" y="3806975"/>
              <a:ext cx="192200" cy="35450"/>
            </a:xfrm>
            <a:custGeom>
              <a:avLst/>
              <a:gdLst/>
              <a:ahLst/>
              <a:cxnLst/>
              <a:rect l="l" t="t" r="r" b="b"/>
              <a:pathLst>
                <a:path w="7688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9" name="Google Shape;8299;p78"/>
            <p:cNvSpPr/>
            <p:nvPr/>
          </p:nvSpPr>
          <p:spPr>
            <a:xfrm>
              <a:off x="-25764500" y="3635275"/>
              <a:ext cx="153600" cy="155175"/>
            </a:xfrm>
            <a:custGeom>
              <a:avLst/>
              <a:gdLst/>
              <a:ahLst/>
              <a:cxnLst/>
              <a:rect l="l" t="t" r="r" b="b"/>
              <a:pathLst>
                <a:path w="6144" h="6207" extrusionOk="0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00" name="Google Shape;8300;p78"/>
          <p:cNvGrpSpPr/>
          <p:nvPr/>
        </p:nvGrpSpPr>
        <p:grpSpPr>
          <a:xfrm>
            <a:off x="10622633" y="2951169"/>
            <a:ext cx="476679" cy="470127"/>
            <a:chOff x="-25834600" y="3915850"/>
            <a:chExt cx="300100" cy="295975"/>
          </a:xfrm>
          <a:solidFill>
            <a:srgbClr val="893BC3"/>
          </a:solidFill>
        </p:grpSpPr>
        <p:sp>
          <p:nvSpPr>
            <p:cNvPr id="8301" name="Google Shape;8301;p78"/>
            <p:cNvSpPr/>
            <p:nvPr/>
          </p:nvSpPr>
          <p:spPr>
            <a:xfrm>
              <a:off x="-25677875" y="3915850"/>
              <a:ext cx="143375" cy="137675"/>
            </a:xfrm>
            <a:custGeom>
              <a:avLst/>
              <a:gdLst/>
              <a:ahLst/>
              <a:cxnLst/>
              <a:rect l="l" t="t" r="r" b="b"/>
              <a:pathLst>
                <a:path w="5735" h="5507" extrusionOk="0">
                  <a:moveTo>
                    <a:pt x="1123" y="1"/>
                  </a:moveTo>
                  <a:cubicBezTo>
                    <a:pt x="859" y="1"/>
                    <a:pt x="599" y="103"/>
                    <a:pt x="410" y="308"/>
                  </a:cubicBezTo>
                  <a:cubicBezTo>
                    <a:pt x="1" y="686"/>
                    <a:pt x="1" y="1379"/>
                    <a:pt x="410" y="1757"/>
                  </a:cubicBezTo>
                  <a:lnTo>
                    <a:pt x="3813" y="5191"/>
                  </a:lnTo>
                  <a:cubicBezTo>
                    <a:pt x="4033" y="5380"/>
                    <a:pt x="4285" y="5506"/>
                    <a:pt x="4569" y="5506"/>
                  </a:cubicBezTo>
                  <a:cubicBezTo>
                    <a:pt x="4853" y="5506"/>
                    <a:pt x="5136" y="5380"/>
                    <a:pt x="5325" y="5191"/>
                  </a:cubicBezTo>
                  <a:cubicBezTo>
                    <a:pt x="5735" y="4781"/>
                    <a:pt x="5735" y="4120"/>
                    <a:pt x="5325" y="3742"/>
                  </a:cubicBezTo>
                  <a:lnTo>
                    <a:pt x="1860" y="308"/>
                  </a:lnTo>
                  <a:cubicBezTo>
                    <a:pt x="1655" y="103"/>
                    <a:pt x="1387" y="1"/>
                    <a:pt x="1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2" name="Google Shape;8302;p78"/>
            <p:cNvSpPr/>
            <p:nvPr/>
          </p:nvSpPr>
          <p:spPr>
            <a:xfrm>
              <a:off x="-25834600" y="4167700"/>
              <a:ext cx="43350" cy="44125"/>
            </a:xfrm>
            <a:custGeom>
              <a:avLst/>
              <a:gdLst/>
              <a:ahLst/>
              <a:cxnLst/>
              <a:rect l="l" t="t" r="r" b="b"/>
              <a:pathLst>
                <a:path w="1734" h="1765" extrusionOk="0">
                  <a:moveTo>
                    <a:pt x="756" y="0"/>
                  </a:moveTo>
                  <a:lnTo>
                    <a:pt x="221" y="630"/>
                  </a:lnTo>
                  <a:cubicBezTo>
                    <a:pt x="95" y="756"/>
                    <a:pt x="0" y="945"/>
                    <a:pt x="0" y="1103"/>
                  </a:cubicBezTo>
                  <a:cubicBezTo>
                    <a:pt x="0" y="1292"/>
                    <a:pt x="95" y="1449"/>
                    <a:pt x="221" y="1575"/>
                  </a:cubicBezTo>
                  <a:cubicBezTo>
                    <a:pt x="347" y="1702"/>
                    <a:pt x="536" y="1765"/>
                    <a:pt x="693" y="1765"/>
                  </a:cubicBezTo>
                  <a:cubicBezTo>
                    <a:pt x="882" y="1765"/>
                    <a:pt x="1040" y="1702"/>
                    <a:pt x="1166" y="1575"/>
                  </a:cubicBezTo>
                  <a:lnTo>
                    <a:pt x="1733" y="977"/>
                  </a:ln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3" name="Google Shape;8303;p78"/>
            <p:cNvSpPr/>
            <p:nvPr/>
          </p:nvSpPr>
          <p:spPr>
            <a:xfrm>
              <a:off x="-25800725" y="3972375"/>
              <a:ext cx="206375" cy="207950"/>
            </a:xfrm>
            <a:custGeom>
              <a:avLst/>
              <a:gdLst/>
              <a:ahLst/>
              <a:cxnLst/>
              <a:rect l="l" t="t" r="r" b="b"/>
              <a:pathLst>
                <a:path w="8255" h="8318" extrusionOk="0">
                  <a:moveTo>
                    <a:pt x="4285" y="2457"/>
                  </a:moveTo>
                  <a:lnTo>
                    <a:pt x="5797" y="3938"/>
                  </a:lnTo>
                  <a:lnTo>
                    <a:pt x="5261" y="4474"/>
                  </a:lnTo>
                  <a:cubicBezTo>
                    <a:pt x="4868" y="4868"/>
                    <a:pt x="4342" y="5064"/>
                    <a:pt x="3814" y="5064"/>
                  </a:cubicBezTo>
                  <a:cubicBezTo>
                    <a:pt x="3708" y="5064"/>
                    <a:pt x="3602" y="5057"/>
                    <a:pt x="3497" y="5041"/>
                  </a:cubicBezTo>
                  <a:lnTo>
                    <a:pt x="3214" y="5009"/>
                  </a:lnTo>
                  <a:lnTo>
                    <a:pt x="3182" y="4726"/>
                  </a:lnTo>
                  <a:cubicBezTo>
                    <a:pt x="3119" y="4096"/>
                    <a:pt x="3308" y="3434"/>
                    <a:pt x="3781" y="2962"/>
                  </a:cubicBezTo>
                  <a:lnTo>
                    <a:pt x="4285" y="2457"/>
                  </a:lnTo>
                  <a:close/>
                  <a:moveTo>
                    <a:pt x="4789" y="0"/>
                  </a:moveTo>
                  <a:lnTo>
                    <a:pt x="3056" y="1796"/>
                  </a:lnTo>
                  <a:cubicBezTo>
                    <a:pt x="2174" y="2678"/>
                    <a:pt x="1733" y="4001"/>
                    <a:pt x="1890" y="5261"/>
                  </a:cubicBezTo>
                  <a:lnTo>
                    <a:pt x="1922" y="5419"/>
                  </a:lnTo>
                  <a:lnTo>
                    <a:pt x="0" y="7341"/>
                  </a:lnTo>
                  <a:lnTo>
                    <a:pt x="977" y="8317"/>
                  </a:lnTo>
                  <a:lnTo>
                    <a:pt x="2898" y="6396"/>
                  </a:lnTo>
                  <a:lnTo>
                    <a:pt x="3056" y="6427"/>
                  </a:lnTo>
                  <a:cubicBezTo>
                    <a:pt x="3214" y="6459"/>
                    <a:pt x="3371" y="6459"/>
                    <a:pt x="3592" y="6459"/>
                  </a:cubicBezTo>
                  <a:cubicBezTo>
                    <a:pt x="4694" y="6459"/>
                    <a:pt x="5734" y="6049"/>
                    <a:pt x="6522" y="5261"/>
                  </a:cubicBezTo>
                  <a:lnTo>
                    <a:pt x="8254" y="3466"/>
                  </a:lnTo>
                  <a:lnTo>
                    <a:pt x="7278" y="2489"/>
                  </a:lnTo>
                  <a:lnTo>
                    <a:pt x="6301" y="3466"/>
                  </a:lnTo>
                  <a:lnTo>
                    <a:pt x="4852" y="2016"/>
                  </a:lnTo>
                  <a:lnTo>
                    <a:pt x="5828" y="1040"/>
                  </a:lnTo>
                  <a:lnTo>
                    <a:pt x="47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04" name="Google Shape;8304;p78"/>
          <p:cNvGrpSpPr/>
          <p:nvPr/>
        </p:nvGrpSpPr>
        <p:grpSpPr>
          <a:xfrm>
            <a:off x="8936536" y="3592809"/>
            <a:ext cx="305291" cy="467983"/>
            <a:chOff x="-23930925" y="3149300"/>
            <a:chExt cx="192200" cy="294625"/>
          </a:xfrm>
          <a:solidFill>
            <a:srgbClr val="893BC3"/>
          </a:solidFill>
        </p:grpSpPr>
        <p:sp>
          <p:nvSpPr>
            <p:cNvPr id="8305" name="Google Shape;8305;p78"/>
            <p:cNvSpPr/>
            <p:nvPr/>
          </p:nvSpPr>
          <p:spPr>
            <a:xfrm>
              <a:off x="-23930125" y="3149300"/>
              <a:ext cx="191400" cy="35475"/>
            </a:xfrm>
            <a:custGeom>
              <a:avLst/>
              <a:gdLst/>
              <a:ahLst/>
              <a:cxnLst/>
              <a:rect l="l" t="t" r="r" b="b"/>
              <a:pathLst>
                <a:path w="7656" h="1419" extrusionOk="0">
                  <a:moveTo>
                    <a:pt x="1040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1418"/>
                  </a:lnTo>
                  <a:lnTo>
                    <a:pt x="7656" y="1418"/>
                  </a:lnTo>
                  <a:lnTo>
                    <a:pt x="7656" y="1040"/>
                  </a:lnTo>
                  <a:lnTo>
                    <a:pt x="7593" y="1040"/>
                  </a:lnTo>
                  <a:cubicBezTo>
                    <a:pt x="7593" y="442"/>
                    <a:pt x="7120" y="1"/>
                    <a:pt x="65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6" name="Google Shape;8306;p78"/>
            <p:cNvSpPr/>
            <p:nvPr/>
          </p:nvSpPr>
          <p:spPr>
            <a:xfrm>
              <a:off x="-23878925" y="323752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386" y="0"/>
                  </a:moveTo>
                  <a:lnTo>
                    <a:pt x="1386" y="1008"/>
                  </a:lnTo>
                  <a:cubicBezTo>
                    <a:pt x="1386" y="1197"/>
                    <a:pt x="1229" y="1355"/>
                    <a:pt x="1008" y="1355"/>
                  </a:cubicBezTo>
                  <a:lnTo>
                    <a:pt x="0" y="1355"/>
                  </a:lnTo>
                  <a:lnTo>
                    <a:pt x="0" y="2079"/>
                  </a:lnTo>
                  <a:lnTo>
                    <a:pt x="1008" y="2079"/>
                  </a:lnTo>
                  <a:cubicBezTo>
                    <a:pt x="1229" y="2079"/>
                    <a:pt x="1386" y="2237"/>
                    <a:pt x="1386" y="2426"/>
                  </a:cubicBezTo>
                  <a:lnTo>
                    <a:pt x="1386" y="3466"/>
                  </a:lnTo>
                  <a:lnTo>
                    <a:pt x="2079" y="3466"/>
                  </a:lnTo>
                  <a:lnTo>
                    <a:pt x="2079" y="2426"/>
                  </a:lnTo>
                  <a:cubicBezTo>
                    <a:pt x="2079" y="2237"/>
                    <a:pt x="2237" y="2079"/>
                    <a:pt x="2426" y="2079"/>
                  </a:cubicBezTo>
                  <a:lnTo>
                    <a:pt x="3466" y="2079"/>
                  </a:lnTo>
                  <a:lnTo>
                    <a:pt x="3466" y="1355"/>
                  </a:lnTo>
                  <a:lnTo>
                    <a:pt x="2426" y="1355"/>
                  </a:lnTo>
                  <a:cubicBezTo>
                    <a:pt x="2237" y="1355"/>
                    <a:pt x="2079" y="1197"/>
                    <a:pt x="2079" y="1008"/>
                  </a:cubicBezTo>
                  <a:lnTo>
                    <a:pt x="20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7" name="Google Shape;8307;p78"/>
            <p:cNvSpPr/>
            <p:nvPr/>
          </p:nvSpPr>
          <p:spPr>
            <a:xfrm>
              <a:off x="-23930925" y="3375350"/>
              <a:ext cx="190625" cy="68575"/>
            </a:xfrm>
            <a:custGeom>
              <a:avLst/>
              <a:gdLst/>
              <a:ahLst/>
              <a:cxnLst/>
              <a:rect l="l" t="t" r="r" b="b"/>
              <a:pathLst>
                <a:path w="7625" h="2743" extrusionOk="0">
                  <a:moveTo>
                    <a:pt x="4159" y="694"/>
                  </a:moveTo>
                  <a:cubicBezTo>
                    <a:pt x="4348" y="694"/>
                    <a:pt x="4506" y="851"/>
                    <a:pt x="4506" y="1040"/>
                  </a:cubicBezTo>
                  <a:cubicBezTo>
                    <a:pt x="4506" y="1261"/>
                    <a:pt x="4348" y="1418"/>
                    <a:pt x="4159" y="1418"/>
                  </a:cubicBezTo>
                  <a:lnTo>
                    <a:pt x="3466" y="1418"/>
                  </a:lnTo>
                  <a:cubicBezTo>
                    <a:pt x="3246" y="1418"/>
                    <a:pt x="3088" y="1261"/>
                    <a:pt x="3088" y="1040"/>
                  </a:cubicBezTo>
                  <a:cubicBezTo>
                    <a:pt x="3088" y="851"/>
                    <a:pt x="3246" y="694"/>
                    <a:pt x="3466" y="694"/>
                  </a:cubicBezTo>
                  <a:close/>
                  <a:moveTo>
                    <a:pt x="1" y="0"/>
                  </a:moveTo>
                  <a:lnTo>
                    <a:pt x="1" y="1733"/>
                  </a:lnTo>
                  <a:cubicBezTo>
                    <a:pt x="1" y="2300"/>
                    <a:pt x="473" y="2741"/>
                    <a:pt x="1009" y="2741"/>
                  </a:cubicBezTo>
                  <a:lnTo>
                    <a:pt x="6554" y="2741"/>
                  </a:lnTo>
                  <a:cubicBezTo>
                    <a:pt x="6573" y="2742"/>
                    <a:pt x="6592" y="2743"/>
                    <a:pt x="6610" y="2743"/>
                  </a:cubicBezTo>
                  <a:cubicBezTo>
                    <a:pt x="7182" y="2743"/>
                    <a:pt x="7625" y="2282"/>
                    <a:pt x="7625" y="1733"/>
                  </a:cubicBezTo>
                  <a:lnTo>
                    <a:pt x="76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8" name="Google Shape;8308;p78"/>
            <p:cNvSpPr/>
            <p:nvPr/>
          </p:nvSpPr>
          <p:spPr>
            <a:xfrm>
              <a:off x="-23930925" y="3202075"/>
              <a:ext cx="190625" cy="155975"/>
            </a:xfrm>
            <a:custGeom>
              <a:avLst/>
              <a:gdLst/>
              <a:ahLst/>
              <a:cxnLst/>
              <a:rect l="l" t="t" r="r" b="b"/>
              <a:pathLst>
                <a:path w="7625" h="6239" extrusionOk="0">
                  <a:moveTo>
                    <a:pt x="4506" y="693"/>
                  </a:moveTo>
                  <a:cubicBezTo>
                    <a:pt x="4727" y="693"/>
                    <a:pt x="4884" y="851"/>
                    <a:pt x="4884" y="1040"/>
                  </a:cubicBezTo>
                  <a:lnTo>
                    <a:pt x="4884" y="2080"/>
                  </a:lnTo>
                  <a:lnTo>
                    <a:pt x="5892" y="2080"/>
                  </a:lnTo>
                  <a:cubicBezTo>
                    <a:pt x="6081" y="2080"/>
                    <a:pt x="6239" y="2237"/>
                    <a:pt x="6239" y="2426"/>
                  </a:cubicBezTo>
                  <a:lnTo>
                    <a:pt x="6239" y="3812"/>
                  </a:lnTo>
                  <a:cubicBezTo>
                    <a:pt x="6239" y="4001"/>
                    <a:pt x="6081" y="4159"/>
                    <a:pt x="5892" y="4159"/>
                  </a:cubicBezTo>
                  <a:lnTo>
                    <a:pt x="4884" y="4159"/>
                  </a:lnTo>
                  <a:lnTo>
                    <a:pt x="4884" y="5199"/>
                  </a:lnTo>
                  <a:cubicBezTo>
                    <a:pt x="4884" y="5388"/>
                    <a:pt x="4727" y="5545"/>
                    <a:pt x="4506" y="5545"/>
                  </a:cubicBezTo>
                  <a:lnTo>
                    <a:pt x="3151" y="5545"/>
                  </a:lnTo>
                  <a:cubicBezTo>
                    <a:pt x="2931" y="5545"/>
                    <a:pt x="2773" y="5388"/>
                    <a:pt x="2773" y="5199"/>
                  </a:cubicBezTo>
                  <a:lnTo>
                    <a:pt x="2773" y="4159"/>
                  </a:lnTo>
                  <a:lnTo>
                    <a:pt x="1765" y="4159"/>
                  </a:lnTo>
                  <a:cubicBezTo>
                    <a:pt x="1576" y="4159"/>
                    <a:pt x="1419" y="4001"/>
                    <a:pt x="1419" y="3812"/>
                  </a:cubicBezTo>
                  <a:lnTo>
                    <a:pt x="1419" y="2426"/>
                  </a:lnTo>
                  <a:cubicBezTo>
                    <a:pt x="1419" y="2237"/>
                    <a:pt x="1576" y="2080"/>
                    <a:pt x="1765" y="2080"/>
                  </a:cubicBezTo>
                  <a:lnTo>
                    <a:pt x="2773" y="2080"/>
                  </a:lnTo>
                  <a:lnTo>
                    <a:pt x="2773" y="1040"/>
                  </a:lnTo>
                  <a:cubicBezTo>
                    <a:pt x="2773" y="851"/>
                    <a:pt x="2931" y="693"/>
                    <a:pt x="3151" y="693"/>
                  </a:cubicBezTo>
                  <a:close/>
                  <a:moveTo>
                    <a:pt x="1" y="0"/>
                  </a:moveTo>
                  <a:lnTo>
                    <a:pt x="1" y="6238"/>
                  </a:lnTo>
                  <a:lnTo>
                    <a:pt x="7625" y="6238"/>
                  </a:lnTo>
                  <a:lnTo>
                    <a:pt x="76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09" name="Google Shape;8309;p78"/>
          <p:cNvGrpSpPr/>
          <p:nvPr/>
        </p:nvGrpSpPr>
        <p:grpSpPr>
          <a:xfrm>
            <a:off x="8878977" y="4230787"/>
            <a:ext cx="420409" cy="469213"/>
            <a:chOff x="-23962425" y="3519475"/>
            <a:chExt cx="264675" cy="295400"/>
          </a:xfrm>
          <a:solidFill>
            <a:srgbClr val="893BC3"/>
          </a:solidFill>
        </p:grpSpPr>
        <p:sp>
          <p:nvSpPr>
            <p:cNvPr id="8310" name="Google Shape;8310;p78"/>
            <p:cNvSpPr/>
            <p:nvPr/>
          </p:nvSpPr>
          <p:spPr>
            <a:xfrm>
              <a:off x="-23961625" y="3580925"/>
              <a:ext cx="263875" cy="233950"/>
            </a:xfrm>
            <a:custGeom>
              <a:avLst/>
              <a:gdLst/>
              <a:ahLst/>
              <a:cxnLst/>
              <a:rect l="l" t="t" r="r" b="b"/>
              <a:pathLst>
                <a:path w="10555" h="9358" extrusionOk="0">
                  <a:moveTo>
                    <a:pt x="1701" y="3119"/>
                  </a:moveTo>
                  <a:cubicBezTo>
                    <a:pt x="1890" y="3119"/>
                    <a:pt x="2048" y="3277"/>
                    <a:pt x="2048" y="3466"/>
                  </a:cubicBezTo>
                  <a:lnTo>
                    <a:pt x="2048" y="4159"/>
                  </a:lnTo>
                  <a:cubicBezTo>
                    <a:pt x="2048" y="4379"/>
                    <a:pt x="2205" y="4537"/>
                    <a:pt x="2394" y="4537"/>
                  </a:cubicBezTo>
                  <a:lnTo>
                    <a:pt x="3119" y="4537"/>
                  </a:lnTo>
                  <a:cubicBezTo>
                    <a:pt x="3308" y="4537"/>
                    <a:pt x="3466" y="4663"/>
                    <a:pt x="3466" y="4883"/>
                  </a:cubicBezTo>
                  <a:cubicBezTo>
                    <a:pt x="3466" y="5072"/>
                    <a:pt x="3308" y="5230"/>
                    <a:pt x="3119" y="5230"/>
                  </a:cubicBezTo>
                  <a:lnTo>
                    <a:pt x="2394" y="5230"/>
                  </a:lnTo>
                  <a:cubicBezTo>
                    <a:pt x="1796" y="5198"/>
                    <a:pt x="1323" y="4726"/>
                    <a:pt x="1323" y="4159"/>
                  </a:cubicBezTo>
                  <a:lnTo>
                    <a:pt x="1323" y="3466"/>
                  </a:lnTo>
                  <a:cubicBezTo>
                    <a:pt x="1323" y="3277"/>
                    <a:pt x="1512" y="3119"/>
                    <a:pt x="1701" y="3119"/>
                  </a:cubicBezTo>
                  <a:close/>
                  <a:moveTo>
                    <a:pt x="3781" y="6585"/>
                  </a:moveTo>
                  <a:lnTo>
                    <a:pt x="3781" y="6931"/>
                  </a:lnTo>
                  <a:cubicBezTo>
                    <a:pt x="3781" y="7120"/>
                    <a:pt x="3623" y="7278"/>
                    <a:pt x="3434" y="7278"/>
                  </a:cubicBezTo>
                  <a:cubicBezTo>
                    <a:pt x="3214" y="7278"/>
                    <a:pt x="3056" y="7120"/>
                    <a:pt x="3056" y="6931"/>
                  </a:cubicBezTo>
                  <a:lnTo>
                    <a:pt x="3056" y="6585"/>
                  </a:lnTo>
                  <a:close/>
                  <a:moveTo>
                    <a:pt x="6900" y="0"/>
                  </a:moveTo>
                  <a:cubicBezTo>
                    <a:pt x="5986" y="0"/>
                    <a:pt x="5293" y="693"/>
                    <a:pt x="5293" y="1607"/>
                  </a:cubicBezTo>
                  <a:cubicBezTo>
                    <a:pt x="5293" y="2363"/>
                    <a:pt x="5765" y="2741"/>
                    <a:pt x="6238" y="3182"/>
                  </a:cubicBezTo>
                  <a:lnTo>
                    <a:pt x="7561" y="4379"/>
                  </a:lnTo>
                  <a:lnTo>
                    <a:pt x="7561" y="7624"/>
                  </a:lnTo>
                  <a:cubicBezTo>
                    <a:pt x="7561" y="8223"/>
                    <a:pt x="7089" y="8664"/>
                    <a:pt x="6553" y="8664"/>
                  </a:cubicBezTo>
                  <a:lnTo>
                    <a:pt x="4820" y="8664"/>
                  </a:lnTo>
                  <a:cubicBezTo>
                    <a:pt x="4348" y="8664"/>
                    <a:pt x="3938" y="8349"/>
                    <a:pt x="3812" y="7876"/>
                  </a:cubicBezTo>
                  <a:cubicBezTo>
                    <a:pt x="4222" y="7719"/>
                    <a:pt x="4505" y="7372"/>
                    <a:pt x="4505" y="6931"/>
                  </a:cubicBezTo>
                  <a:lnTo>
                    <a:pt x="4505" y="6585"/>
                  </a:lnTo>
                  <a:lnTo>
                    <a:pt x="5198" y="6585"/>
                  </a:lnTo>
                  <a:cubicBezTo>
                    <a:pt x="6144" y="6585"/>
                    <a:pt x="6931" y="5797"/>
                    <a:pt x="6931" y="4852"/>
                  </a:cubicBezTo>
                  <a:lnTo>
                    <a:pt x="6931" y="4631"/>
                  </a:lnTo>
                  <a:lnTo>
                    <a:pt x="5829" y="3686"/>
                  </a:lnTo>
                  <a:cubicBezTo>
                    <a:pt x="5671" y="3529"/>
                    <a:pt x="5482" y="3371"/>
                    <a:pt x="5293" y="3182"/>
                  </a:cubicBezTo>
                  <a:cubicBezTo>
                    <a:pt x="4568" y="3151"/>
                    <a:pt x="3875" y="2899"/>
                    <a:pt x="3182" y="2332"/>
                  </a:cubicBezTo>
                  <a:cubicBezTo>
                    <a:pt x="2720" y="1911"/>
                    <a:pt x="1880" y="1701"/>
                    <a:pt x="1091" y="1701"/>
                  </a:cubicBezTo>
                  <a:cubicBezTo>
                    <a:pt x="697" y="1701"/>
                    <a:pt x="315" y="1754"/>
                    <a:pt x="0" y="1859"/>
                  </a:cubicBezTo>
                  <a:lnTo>
                    <a:pt x="0" y="4883"/>
                  </a:lnTo>
                  <a:cubicBezTo>
                    <a:pt x="0" y="5829"/>
                    <a:pt x="788" y="6616"/>
                    <a:pt x="1733" y="6616"/>
                  </a:cubicBezTo>
                  <a:lnTo>
                    <a:pt x="2457" y="6616"/>
                  </a:lnTo>
                  <a:lnTo>
                    <a:pt x="2457" y="6963"/>
                  </a:lnTo>
                  <a:cubicBezTo>
                    <a:pt x="2394" y="7404"/>
                    <a:pt x="2678" y="7782"/>
                    <a:pt x="3119" y="7908"/>
                  </a:cubicBezTo>
                  <a:cubicBezTo>
                    <a:pt x="3277" y="8727"/>
                    <a:pt x="3970" y="9357"/>
                    <a:pt x="4820" y="9357"/>
                  </a:cubicBezTo>
                  <a:lnTo>
                    <a:pt x="6553" y="9357"/>
                  </a:lnTo>
                  <a:cubicBezTo>
                    <a:pt x="7498" y="9357"/>
                    <a:pt x="8286" y="8569"/>
                    <a:pt x="8286" y="7624"/>
                  </a:cubicBezTo>
                  <a:lnTo>
                    <a:pt x="8286" y="4379"/>
                  </a:lnTo>
                  <a:cubicBezTo>
                    <a:pt x="9294" y="3497"/>
                    <a:pt x="9546" y="3277"/>
                    <a:pt x="9546" y="3277"/>
                  </a:cubicBezTo>
                  <a:cubicBezTo>
                    <a:pt x="9987" y="2867"/>
                    <a:pt x="10554" y="2395"/>
                    <a:pt x="10554" y="1607"/>
                  </a:cubicBezTo>
                  <a:cubicBezTo>
                    <a:pt x="10554" y="693"/>
                    <a:pt x="9830" y="0"/>
                    <a:pt x="8948" y="0"/>
                  </a:cubicBezTo>
                  <a:cubicBezTo>
                    <a:pt x="8538" y="0"/>
                    <a:pt x="8191" y="126"/>
                    <a:pt x="7908" y="347"/>
                  </a:cubicBezTo>
                  <a:cubicBezTo>
                    <a:pt x="7656" y="95"/>
                    <a:pt x="7278" y="0"/>
                    <a:pt x="69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1" name="Google Shape;8311;p78"/>
            <p:cNvSpPr/>
            <p:nvPr/>
          </p:nvSpPr>
          <p:spPr>
            <a:xfrm>
              <a:off x="-23962425" y="3519475"/>
              <a:ext cx="158350" cy="122125"/>
            </a:xfrm>
            <a:custGeom>
              <a:avLst/>
              <a:gdLst/>
              <a:ahLst/>
              <a:cxnLst/>
              <a:rect l="l" t="t" r="r" b="b"/>
              <a:pathLst>
                <a:path w="6334" h="4885" extrusionOk="0">
                  <a:moveTo>
                    <a:pt x="3844" y="631"/>
                  </a:moveTo>
                  <a:cubicBezTo>
                    <a:pt x="4065" y="631"/>
                    <a:pt x="4222" y="788"/>
                    <a:pt x="4222" y="1009"/>
                  </a:cubicBezTo>
                  <a:lnTo>
                    <a:pt x="4222" y="1387"/>
                  </a:lnTo>
                  <a:lnTo>
                    <a:pt x="2773" y="1387"/>
                  </a:lnTo>
                  <a:lnTo>
                    <a:pt x="2773" y="1009"/>
                  </a:lnTo>
                  <a:cubicBezTo>
                    <a:pt x="2773" y="788"/>
                    <a:pt x="2931" y="631"/>
                    <a:pt x="3151" y="631"/>
                  </a:cubicBezTo>
                  <a:close/>
                  <a:moveTo>
                    <a:pt x="3088" y="1"/>
                  </a:moveTo>
                  <a:cubicBezTo>
                    <a:pt x="2521" y="1"/>
                    <a:pt x="2080" y="473"/>
                    <a:pt x="2080" y="1040"/>
                  </a:cubicBezTo>
                  <a:lnTo>
                    <a:pt x="2080" y="1419"/>
                  </a:lnTo>
                  <a:lnTo>
                    <a:pt x="1733" y="1419"/>
                  </a:lnTo>
                  <a:cubicBezTo>
                    <a:pt x="788" y="1419"/>
                    <a:pt x="1" y="2206"/>
                    <a:pt x="1" y="3151"/>
                  </a:cubicBezTo>
                  <a:lnTo>
                    <a:pt x="1" y="3592"/>
                  </a:lnTo>
                  <a:cubicBezTo>
                    <a:pt x="332" y="3503"/>
                    <a:pt x="705" y="3459"/>
                    <a:pt x="1087" y="3459"/>
                  </a:cubicBezTo>
                  <a:cubicBezTo>
                    <a:pt x="2048" y="3459"/>
                    <a:pt x="3069" y="3736"/>
                    <a:pt x="3655" y="4254"/>
                  </a:cubicBezTo>
                  <a:cubicBezTo>
                    <a:pt x="4002" y="4569"/>
                    <a:pt x="4411" y="4758"/>
                    <a:pt x="4789" y="4884"/>
                  </a:cubicBezTo>
                  <a:cubicBezTo>
                    <a:pt x="4726" y="4664"/>
                    <a:pt x="4632" y="4380"/>
                    <a:pt x="4632" y="4096"/>
                  </a:cubicBezTo>
                  <a:cubicBezTo>
                    <a:pt x="4632" y="2994"/>
                    <a:pt x="5356" y="2112"/>
                    <a:pt x="6333" y="1860"/>
                  </a:cubicBezTo>
                  <a:cubicBezTo>
                    <a:pt x="6018" y="1576"/>
                    <a:pt x="5608" y="1419"/>
                    <a:pt x="5199" y="1419"/>
                  </a:cubicBezTo>
                  <a:lnTo>
                    <a:pt x="4821" y="1419"/>
                  </a:lnTo>
                  <a:lnTo>
                    <a:pt x="4821" y="1040"/>
                  </a:lnTo>
                  <a:cubicBezTo>
                    <a:pt x="4821" y="442"/>
                    <a:pt x="4348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12" name="Google Shape;8312;p78"/>
          <p:cNvSpPr/>
          <p:nvPr/>
        </p:nvSpPr>
        <p:spPr>
          <a:xfrm>
            <a:off x="8839558" y="4835735"/>
            <a:ext cx="500465" cy="459247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313" name="Google Shape;8313;p78"/>
          <p:cNvGrpSpPr/>
          <p:nvPr/>
        </p:nvGrpSpPr>
        <p:grpSpPr>
          <a:xfrm>
            <a:off x="10717211" y="4830846"/>
            <a:ext cx="319069" cy="469173"/>
            <a:chOff x="-22788075" y="3904625"/>
            <a:chExt cx="200875" cy="295375"/>
          </a:xfrm>
          <a:solidFill>
            <a:srgbClr val="893BC3"/>
          </a:solidFill>
        </p:grpSpPr>
        <p:sp>
          <p:nvSpPr>
            <p:cNvPr id="8314" name="Google Shape;8314;p78"/>
            <p:cNvSpPr/>
            <p:nvPr/>
          </p:nvSpPr>
          <p:spPr>
            <a:xfrm>
              <a:off x="-22775475" y="4165325"/>
              <a:ext cx="65400" cy="34675"/>
            </a:xfrm>
            <a:custGeom>
              <a:avLst/>
              <a:gdLst/>
              <a:ahLst/>
              <a:cxnLst/>
              <a:rect l="l" t="t" r="r" b="b"/>
              <a:pathLst>
                <a:path w="2616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85" y="1387"/>
                    <a:pt x="2615" y="851"/>
                    <a:pt x="25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5" name="Google Shape;8315;p78"/>
            <p:cNvSpPr/>
            <p:nvPr/>
          </p:nvSpPr>
          <p:spPr>
            <a:xfrm>
              <a:off x="-22669150" y="3904725"/>
              <a:ext cx="81950" cy="244100"/>
            </a:xfrm>
            <a:custGeom>
              <a:avLst/>
              <a:gdLst/>
              <a:ahLst/>
              <a:cxnLst/>
              <a:rect l="l" t="t" r="r" b="b"/>
              <a:pathLst>
                <a:path w="3278" h="9764" extrusionOk="0">
                  <a:moveTo>
                    <a:pt x="1198" y="5541"/>
                  </a:moveTo>
                  <a:cubicBezTo>
                    <a:pt x="1387" y="5604"/>
                    <a:pt x="1544" y="5699"/>
                    <a:pt x="1544" y="5888"/>
                  </a:cubicBezTo>
                  <a:lnTo>
                    <a:pt x="1576" y="6266"/>
                  </a:lnTo>
                  <a:lnTo>
                    <a:pt x="788" y="6266"/>
                  </a:lnTo>
                  <a:lnTo>
                    <a:pt x="788" y="5888"/>
                  </a:lnTo>
                  <a:cubicBezTo>
                    <a:pt x="788" y="5699"/>
                    <a:pt x="946" y="5541"/>
                    <a:pt x="1198" y="5541"/>
                  </a:cubicBezTo>
                  <a:close/>
                  <a:moveTo>
                    <a:pt x="2885" y="0"/>
                  </a:moveTo>
                  <a:cubicBezTo>
                    <a:pt x="2798" y="0"/>
                    <a:pt x="2714" y="40"/>
                    <a:pt x="2647" y="123"/>
                  </a:cubicBezTo>
                  <a:lnTo>
                    <a:pt x="914" y="2202"/>
                  </a:lnTo>
                  <a:cubicBezTo>
                    <a:pt x="883" y="2296"/>
                    <a:pt x="820" y="2360"/>
                    <a:pt x="820" y="2454"/>
                  </a:cubicBezTo>
                  <a:lnTo>
                    <a:pt x="820" y="4974"/>
                  </a:lnTo>
                  <a:cubicBezTo>
                    <a:pt x="442" y="5069"/>
                    <a:pt x="127" y="5478"/>
                    <a:pt x="127" y="5920"/>
                  </a:cubicBezTo>
                  <a:lnTo>
                    <a:pt x="1" y="9763"/>
                  </a:lnTo>
                  <a:lnTo>
                    <a:pt x="2458" y="9763"/>
                  </a:lnTo>
                  <a:lnTo>
                    <a:pt x="2238" y="5857"/>
                  </a:lnTo>
                  <a:cubicBezTo>
                    <a:pt x="2206" y="5447"/>
                    <a:pt x="1923" y="5069"/>
                    <a:pt x="1513" y="4974"/>
                  </a:cubicBezTo>
                  <a:lnTo>
                    <a:pt x="1513" y="2549"/>
                  </a:lnTo>
                  <a:lnTo>
                    <a:pt x="3151" y="595"/>
                  </a:lnTo>
                  <a:cubicBezTo>
                    <a:pt x="3277" y="375"/>
                    <a:pt x="3277" y="186"/>
                    <a:pt x="3120" y="91"/>
                  </a:cubicBezTo>
                  <a:cubicBezTo>
                    <a:pt x="3045" y="32"/>
                    <a:pt x="2964" y="0"/>
                    <a:pt x="28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6" name="Google Shape;8316;p78"/>
            <p:cNvSpPr/>
            <p:nvPr/>
          </p:nvSpPr>
          <p:spPr>
            <a:xfrm>
              <a:off x="-22788075" y="3904625"/>
              <a:ext cx="87450" cy="244200"/>
            </a:xfrm>
            <a:custGeom>
              <a:avLst/>
              <a:gdLst/>
              <a:ahLst/>
              <a:cxnLst/>
              <a:rect l="l" t="t" r="r" b="b"/>
              <a:pathLst>
                <a:path w="3498" h="9768" extrusionOk="0">
                  <a:moveTo>
                    <a:pt x="1733" y="1355"/>
                  </a:moveTo>
                  <a:cubicBezTo>
                    <a:pt x="1922" y="1355"/>
                    <a:pt x="2080" y="1513"/>
                    <a:pt x="2080" y="1702"/>
                  </a:cubicBezTo>
                  <a:cubicBezTo>
                    <a:pt x="2080" y="1922"/>
                    <a:pt x="1922" y="2048"/>
                    <a:pt x="1733" y="2048"/>
                  </a:cubicBezTo>
                  <a:cubicBezTo>
                    <a:pt x="1544" y="2048"/>
                    <a:pt x="1387" y="1891"/>
                    <a:pt x="1387" y="1702"/>
                  </a:cubicBezTo>
                  <a:cubicBezTo>
                    <a:pt x="1387" y="1513"/>
                    <a:pt x="1544" y="1355"/>
                    <a:pt x="1733" y="1355"/>
                  </a:cubicBezTo>
                  <a:close/>
                  <a:moveTo>
                    <a:pt x="1765" y="5545"/>
                  </a:moveTo>
                  <a:cubicBezTo>
                    <a:pt x="1954" y="5608"/>
                    <a:pt x="2111" y="5703"/>
                    <a:pt x="2111" y="5892"/>
                  </a:cubicBezTo>
                  <a:lnTo>
                    <a:pt x="2174" y="6270"/>
                  </a:lnTo>
                  <a:lnTo>
                    <a:pt x="1387" y="6270"/>
                  </a:lnTo>
                  <a:lnTo>
                    <a:pt x="1387" y="5892"/>
                  </a:lnTo>
                  <a:cubicBezTo>
                    <a:pt x="1387" y="5703"/>
                    <a:pt x="1544" y="5545"/>
                    <a:pt x="1765" y="554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553"/>
                    <a:pt x="599" y="3277"/>
                    <a:pt x="1387" y="3435"/>
                  </a:cubicBezTo>
                  <a:lnTo>
                    <a:pt x="1387" y="4947"/>
                  </a:lnTo>
                  <a:cubicBezTo>
                    <a:pt x="977" y="5073"/>
                    <a:pt x="662" y="5482"/>
                    <a:pt x="662" y="5892"/>
                  </a:cubicBezTo>
                  <a:lnTo>
                    <a:pt x="536" y="9767"/>
                  </a:lnTo>
                  <a:lnTo>
                    <a:pt x="2993" y="9767"/>
                  </a:lnTo>
                  <a:lnTo>
                    <a:pt x="2804" y="5861"/>
                  </a:lnTo>
                  <a:cubicBezTo>
                    <a:pt x="2741" y="5419"/>
                    <a:pt x="2489" y="5073"/>
                    <a:pt x="2048" y="4947"/>
                  </a:cubicBezTo>
                  <a:lnTo>
                    <a:pt x="2048" y="3435"/>
                  </a:lnTo>
                  <a:cubicBezTo>
                    <a:pt x="2836" y="3277"/>
                    <a:pt x="3435" y="2553"/>
                    <a:pt x="3435" y="1733"/>
                  </a:cubicBezTo>
                  <a:cubicBezTo>
                    <a:pt x="3498" y="757"/>
                    <a:pt x="2710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7" name="Google Shape;8317;p78"/>
            <p:cNvSpPr/>
            <p:nvPr/>
          </p:nvSpPr>
          <p:spPr>
            <a:xfrm>
              <a:off x="-22670725" y="4165325"/>
              <a:ext cx="64625" cy="34675"/>
            </a:xfrm>
            <a:custGeom>
              <a:avLst/>
              <a:gdLst/>
              <a:ahLst/>
              <a:cxnLst/>
              <a:rect l="l" t="t" r="r" b="b"/>
              <a:pathLst>
                <a:path w="2585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54" y="1387"/>
                    <a:pt x="2584" y="851"/>
                    <a:pt x="25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18" name="Google Shape;8318;p78"/>
          <p:cNvGrpSpPr/>
          <p:nvPr/>
        </p:nvGrpSpPr>
        <p:grpSpPr>
          <a:xfrm>
            <a:off x="8257608" y="1741999"/>
            <a:ext cx="472947" cy="470404"/>
            <a:chOff x="-27351575" y="3175300"/>
            <a:chExt cx="297750" cy="296150"/>
          </a:xfrm>
          <a:solidFill>
            <a:srgbClr val="893BC3"/>
          </a:solidFill>
        </p:grpSpPr>
        <p:sp>
          <p:nvSpPr>
            <p:cNvPr id="8319" name="Google Shape;8319;p78"/>
            <p:cNvSpPr/>
            <p:nvPr/>
          </p:nvSpPr>
          <p:spPr>
            <a:xfrm>
              <a:off x="-27351575" y="3175300"/>
              <a:ext cx="296975" cy="157550"/>
            </a:xfrm>
            <a:custGeom>
              <a:avLst/>
              <a:gdLst/>
              <a:ahLst/>
              <a:cxnLst/>
              <a:rect l="l" t="t" r="r" b="b"/>
              <a:pathLst>
                <a:path w="11879" h="6302" extrusionOk="0">
                  <a:moveTo>
                    <a:pt x="7688" y="2080"/>
                  </a:moveTo>
                  <a:lnTo>
                    <a:pt x="7688" y="2836"/>
                  </a:lnTo>
                  <a:lnTo>
                    <a:pt x="4191" y="2836"/>
                  </a:lnTo>
                  <a:lnTo>
                    <a:pt x="4191" y="2080"/>
                  </a:lnTo>
                  <a:close/>
                  <a:moveTo>
                    <a:pt x="10177" y="3497"/>
                  </a:moveTo>
                  <a:cubicBezTo>
                    <a:pt x="10586" y="3497"/>
                    <a:pt x="10996" y="3781"/>
                    <a:pt x="11154" y="4222"/>
                  </a:cubicBezTo>
                  <a:lnTo>
                    <a:pt x="820" y="4222"/>
                  </a:lnTo>
                  <a:cubicBezTo>
                    <a:pt x="914" y="3812"/>
                    <a:pt x="1292" y="3497"/>
                    <a:pt x="1765" y="3497"/>
                  </a:cubicBezTo>
                  <a:close/>
                  <a:moveTo>
                    <a:pt x="3844" y="0"/>
                  </a:moveTo>
                  <a:cubicBezTo>
                    <a:pt x="2899" y="0"/>
                    <a:pt x="2112" y="788"/>
                    <a:pt x="2112" y="1733"/>
                  </a:cubicBezTo>
                  <a:lnTo>
                    <a:pt x="2112" y="2836"/>
                  </a:lnTo>
                  <a:lnTo>
                    <a:pt x="1734" y="2836"/>
                  </a:lnTo>
                  <a:cubicBezTo>
                    <a:pt x="788" y="2836"/>
                    <a:pt x="1" y="3623"/>
                    <a:pt x="1" y="4568"/>
                  </a:cubicBezTo>
                  <a:lnTo>
                    <a:pt x="1" y="6301"/>
                  </a:lnTo>
                  <a:lnTo>
                    <a:pt x="1387" y="6301"/>
                  </a:lnTo>
                  <a:lnTo>
                    <a:pt x="1387" y="5955"/>
                  </a:lnTo>
                  <a:lnTo>
                    <a:pt x="1418" y="5955"/>
                  </a:lnTo>
                  <a:cubicBezTo>
                    <a:pt x="1418" y="5734"/>
                    <a:pt x="1576" y="5577"/>
                    <a:pt x="1765" y="5577"/>
                  </a:cubicBezTo>
                  <a:lnTo>
                    <a:pt x="3151" y="5577"/>
                  </a:lnTo>
                  <a:cubicBezTo>
                    <a:pt x="3340" y="5577"/>
                    <a:pt x="3529" y="5734"/>
                    <a:pt x="3529" y="5955"/>
                  </a:cubicBezTo>
                  <a:lnTo>
                    <a:pt x="3529" y="6301"/>
                  </a:lnTo>
                  <a:lnTo>
                    <a:pt x="8413" y="6301"/>
                  </a:lnTo>
                  <a:lnTo>
                    <a:pt x="8413" y="5955"/>
                  </a:lnTo>
                  <a:cubicBezTo>
                    <a:pt x="8413" y="5734"/>
                    <a:pt x="8570" y="5577"/>
                    <a:pt x="8759" y="5577"/>
                  </a:cubicBezTo>
                  <a:lnTo>
                    <a:pt x="10145" y="5577"/>
                  </a:lnTo>
                  <a:cubicBezTo>
                    <a:pt x="10334" y="5577"/>
                    <a:pt x="10492" y="5734"/>
                    <a:pt x="10492" y="5955"/>
                  </a:cubicBezTo>
                  <a:lnTo>
                    <a:pt x="10492" y="6301"/>
                  </a:lnTo>
                  <a:lnTo>
                    <a:pt x="11878" y="6301"/>
                  </a:lnTo>
                  <a:lnTo>
                    <a:pt x="11878" y="4568"/>
                  </a:lnTo>
                  <a:cubicBezTo>
                    <a:pt x="11878" y="3623"/>
                    <a:pt x="11091" y="2836"/>
                    <a:pt x="10145" y="2836"/>
                  </a:cubicBezTo>
                  <a:lnTo>
                    <a:pt x="9767" y="2836"/>
                  </a:lnTo>
                  <a:lnTo>
                    <a:pt x="9767" y="1733"/>
                  </a:lnTo>
                  <a:cubicBezTo>
                    <a:pt x="9767" y="788"/>
                    <a:pt x="8980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0" name="Google Shape;8320;p78"/>
            <p:cNvSpPr/>
            <p:nvPr/>
          </p:nvSpPr>
          <p:spPr>
            <a:xfrm>
              <a:off x="-27123950" y="333282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36" y="2079"/>
                    <a:pt x="694" y="1922"/>
                    <a:pt x="694" y="1733"/>
                  </a:cubicBez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1" name="Google Shape;8321;p78"/>
            <p:cNvSpPr/>
            <p:nvPr/>
          </p:nvSpPr>
          <p:spPr>
            <a:xfrm>
              <a:off x="-27350775" y="3350150"/>
              <a:ext cx="296950" cy="121300"/>
            </a:xfrm>
            <a:custGeom>
              <a:avLst/>
              <a:gdLst/>
              <a:ahLst/>
              <a:cxnLst/>
              <a:rect l="l" t="t" r="r" b="b"/>
              <a:pathLst>
                <a:path w="11878" h="4852" extrusionOk="0">
                  <a:moveTo>
                    <a:pt x="5923" y="693"/>
                  </a:moveTo>
                  <a:cubicBezTo>
                    <a:pt x="6112" y="693"/>
                    <a:pt x="6270" y="851"/>
                    <a:pt x="6270" y="1040"/>
                  </a:cubicBezTo>
                  <a:lnTo>
                    <a:pt x="6270" y="1733"/>
                  </a:lnTo>
                  <a:lnTo>
                    <a:pt x="6994" y="1733"/>
                  </a:lnTo>
                  <a:cubicBezTo>
                    <a:pt x="7183" y="1733"/>
                    <a:pt x="7341" y="1891"/>
                    <a:pt x="7341" y="2080"/>
                  </a:cubicBezTo>
                  <a:cubicBezTo>
                    <a:pt x="7341" y="2300"/>
                    <a:pt x="7183" y="2458"/>
                    <a:pt x="6994" y="2458"/>
                  </a:cubicBezTo>
                  <a:lnTo>
                    <a:pt x="6270" y="2458"/>
                  </a:lnTo>
                  <a:lnTo>
                    <a:pt x="6270" y="3151"/>
                  </a:lnTo>
                  <a:cubicBezTo>
                    <a:pt x="6270" y="3340"/>
                    <a:pt x="6112" y="3497"/>
                    <a:pt x="5923" y="3497"/>
                  </a:cubicBezTo>
                  <a:cubicBezTo>
                    <a:pt x="5734" y="3497"/>
                    <a:pt x="5577" y="3340"/>
                    <a:pt x="5577" y="3151"/>
                  </a:cubicBezTo>
                  <a:lnTo>
                    <a:pt x="5577" y="2458"/>
                  </a:lnTo>
                  <a:lnTo>
                    <a:pt x="4852" y="2458"/>
                  </a:lnTo>
                  <a:cubicBezTo>
                    <a:pt x="4663" y="2458"/>
                    <a:pt x="4505" y="2300"/>
                    <a:pt x="4505" y="2080"/>
                  </a:cubicBezTo>
                  <a:cubicBezTo>
                    <a:pt x="4537" y="1891"/>
                    <a:pt x="4695" y="1733"/>
                    <a:pt x="4852" y="1733"/>
                  </a:cubicBezTo>
                  <a:lnTo>
                    <a:pt x="5577" y="1733"/>
                  </a:lnTo>
                  <a:lnTo>
                    <a:pt x="5577" y="1040"/>
                  </a:lnTo>
                  <a:cubicBezTo>
                    <a:pt x="5577" y="851"/>
                    <a:pt x="5734" y="693"/>
                    <a:pt x="5923" y="693"/>
                  </a:cubicBezTo>
                  <a:close/>
                  <a:moveTo>
                    <a:pt x="126" y="0"/>
                  </a:moveTo>
                  <a:lnTo>
                    <a:pt x="126" y="3119"/>
                  </a:lnTo>
                  <a:cubicBezTo>
                    <a:pt x="0" y="4064"/>
                    <a:pt x="756" y="4852"/>
                    <a:pt x="1733" y="4852"/>
                  </a:cubicBezTo>
                  <a:lnTo>
                    <a:pt x="10145" y="4852"/>
                  </a:lnTo>
                  <a:cubicBezTo>
                    <a:pt x="11090" y="4852"/>
                    <a:pt x="11878" y="4064"/>
                    <a:pt x="11878" y="3119"/>
                  </a:cubicBezTo>
                  <a:lnTo>
                    <a:pt x="11878" y="0"/>
                  </a:lnTo>
                  <a:lnTo>
                    <a:pt x="10491" y="0"/>
                  </a:lnTo>
                  <a:lnTo>
                    <a:pt x="10491" y="1040"/>
                  </a:lnTo>
                  <a:cubicBezTo>
                    <a:pt x="10491" y="1639"/>
                    <a:pt x="10019" y="2048"/>
                    <a:pt x="9452" y="2048"/>
                  </a:cubicBezTo>
                  <a:cubicBezTo>
                    <a:pt x="8885" y="2048"/>
                    <a:pt x="8444" y="1576"/>
                    <a:pt x="8444" y="1040"/>
                  </a:cubicBezTo>
                  <a:lnTo>
                    <a:pt x="8444" y="0"/>
                  </a:lnTo>
                  <a:lnTo>
                    <a:pt x="3560" y="0"/>
                  </a:lnTo>
                  <a:lnTo>
                    <a:pt x="3560" y="1040"/>
                  </a:lnTo>
                  <a:cubicBezTo>
                    <a:pt x="3560" y="1639"/>
                    <a:pt x="3088" y="2048"/>
                    <a:pt x="2521" y="2048"/>
                  </a:cubicBezTo>
                  <a:cubicBezTo>
                    <a:pt x="1954" y="2048"/>
                    <a:pt x="1513" y="1576"/>
                    <a:pt x="1513" y="1040"/>
                  </a:cubicBezTo>
                  <a:lnTo>
                    <a:pt x="15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2" name="Google Shape;8322;p78"/>
            <p:cNvSpPr/>
            <p:nvPr/>
          </p:nvSpPr>
          <p:spPr>
            <a:xfrm>
              <a:off x="-27299575" y="3332825"/>
              <a:ext cx="18125" cy="52000"/>
            </a:xfrm>
            <a:custGeom>
              <a:avLst/>
              <a:gdLst/>
              <a:ahLst/>
              <a:cxnLst/>
              <a:rect l="l" t="t" r="r" b="b"/>
              <a:pathLst>
                <a:path w="725" h="2080" extrusionOk="0">
                  <a:moveTo>
                    <a:pt x="0" y="0"/>
                  </a:moveTo>
                  <a:lnTo>
                    <a:pt x="0" y="1733"/>
                  </a:lnTo>
                  <a:cubicBezTo>
                    <a:pt x="0" y="1922"/>
                    <a:pt x="158" y="2079"/>
                    <a:pt x="378" y="2079"/>
                  </a:cubicBezTo>
                  <a:cubicBezTo>
                    <a:pt x="567" y="2079"/>
                    <a:pt x="725" y="1922"/>
                    <a:pt x="725" y="1733"/>
                  </a:cubicBez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23" name="Google Shape;8323;p78"/>
          <p:cNvGrpSpPr/>
          <p:nvPr/>
        </p:nvGrpSpPr>
        <p:grpSpPr>
          <a:xfrm>
            <a:off x="8314553" y="2350812"/>
            <a:ext cx="359057" cy="470763"/>
            <a:chOff x="-27313750" y="3545275"/>
            <a:chExt cx="226050" cy="296375"/>
          </a:xfrm>
          <a:solidFill>
            <a:srgbClr val="893BC3"/>
          </a:solidFill>
        </p:grpSpPr>
        <p:sp>
          <p:nvSpPr>
            <p:cNvPr id="8324" name="Google Shape;8324;p78"/>
            <p:cNvSpPr/>
            <p:nvPr/>
          </p:nvSpPr>
          <p:spPr>
            <a:xfrm>
              <a:off x="-27305100" y="3598450"/>
              <a:ext cx="208750" cy="173100"/>
            </a:xfrm>
            <a:custGeom>
              <a:avLst/>
              <a:gdLst/>
              <a:ahLst/>
              <a:cxnLst/>
              <a:rect l="l" t="t" r="r" b="b"/>
              <a:pathLst>
                <a:path w="8350" h="6924" extrusionOk="0">
                  <a:moveTo>
                    <a:pt x="4128" y="2733"/>
                  </a:moveTo>
                  <a:cubicBezTo>
                    <a:pt x="4380" y="3048"/>
                    <a:pt x="4726" y="3269"/>
                    <a:pt x="5167" y="3552"/>
                  </a:cubicBezTo>
                  <a:lnTo>
                    <a:pt x="5167" y="4497"/>
                  </a:lnTo>
                  <a:cubicBezTo>
                    <a:pt x="5167" y="4844"/>
                    <a:pt x="5010" y="5159"/>
                    <a:pt x="4695" y="5348"/>
                  </a:cubicBezTo>
                  <a:cubicBezTo>
                    <a:pt x="4537" y="5474"/>
                    <a:pt x="4325" y="5537"/>
                    <a:pt x="4112" y="5537"/>
                  </a:cubicBezTo>
                  <a:cubicBezTo>
                    <a:pt x="3899" y="5537"/>
                    <a:pt x="3687" y="5474"/>
                    <a:pt x="3529" y="5348"/>
                  </a:cubicBezTo>
                  <a:cubicBezTo>
                    <a:pt x="3277" y="5159"/>
                    <a:pt x="3057" y="4844"/>
                    <a:pt x="3057" y="4497"/>
                  </a:cubicBezTo>
                  <a:lnTo>
                    <a:pt x="3057" y="3552"/>
                  </a:lnTo>
                  <a:lnTo>
                    <a:pt x="3120" y="3552"/>
                  </a:lnTo>
                  <a:cubicBezTo>
                    <a:pt x="3529" y="3269"/>
                    <a:pt x="3907" y="2985"/>
                    <a:pt x="4128" y="2733"/>
                  </a:cubicBezTo>
                  <a:close/>
                  <a:moveTo>
                    <a:pt x="4222" y="0"/>
                  </a:moveTo>
                  <a:cubicBezTo>
                    <a:pt x="3568" y="0"/>
                    <a:pt x="2915" y="166"/>
                    <a:pt x="2363" y="496"/>
                  </a:cubicBezTo>
                  <a:cubicBezTo>
                    <a:pt x="1702" y="906"/>
                    <a:pt x="1229" y="1473"/>
                    <a:pt x="946" y="2166"/>
                  </a:cubicBezTo>
                  <a:lnTo>
                    <a:pt x="190" y="4560"/>
                  </a:lnTo>
                  <a:cubicBezTo>
                    <a:pt x="1" y="5002"/>
                    <a:pt x="64" y="5474"/>
                    <a:pt x="316" y="5915"/>
                  </a:cubicBezTo>
                  <a:cubicBezTo>
                    <a:pt x="662" y="6514"/>
                    <a:pt x="1324" y="6892"/>
                    <a:pt x="2080" y="6923"/>
                  </a:cubicBezTo>
                  <a:cubicBezTo>
                    <a:pt x="2363" y="6923"/>
                    <a:pt x="2615" y="6892"/>
                    <a:pt x="2805" y="6766"/>
                  </a:cubicBezTo>
                  <a:cubicBezTo>
                    <a:pt x="3120" y="6608"/>
                    <a:pt x="3403" y="6419"/>
                    <a:pt x="3561" y="6104"/>
                  </a:cubicBezTo>
                  <a:cubicBezTo>
                    <a:pt x="3750" y="6199"/>
                    <a:pt x="3939" y="6230"/>
                    <a:pt x="4191" y="6230"/>
                  </a:cubicBezTo>
                  <a:cubicBezTo>
                    <a:pt x="4380" y="6230"/>
                    <a:pt x="4600" y="6199"/>
                    <a:pt x="4821" y="6104"/>
                  </a:cubicBezTo>
                  <a:cubicBezTo>
                    <a:pt x="5010" y="6388"/>
                    <a:pt x="5230" y="6608"/>
                    <a:pt x="5545" y="6766"/>
                  </a:cubicBezTo>
                  <a:cubicBezTo>
                    <a:pt x="5797" y="6892"/>
                    <a:pt x="6018" y="6923"/>
                    <a:pt x="6270" y="6923"/>
                  </a:cubicBezTo>
                  <a:lnTo>
                    <a:pt x="6302" y="6923"/>
                  </a:lnTo>
                  <a:cubicBezTo>
                    <a:pt x="7026" y="6892"/>
                    <a:pt x="7688" y="6451"/>
                    <a:pt x="8034" y="5915"/>
                  </a:cubicBezTo>
                  <a:cubicBezTo>
                    <a:pt x="8318" y="5474"/>
                    <a:pt x="8349" y="5002"/>
                    <a:pt x="8192" y="4623"/>
                  </a:cubicBezTo>
                  <a:lnTo>
                    <a:pt x="7436" y="2135"/>
                  </a:lnTo>
                  <a:cubicBezTo>
                    <a:pt x="7184" y="1473"/>
                    <a:pt x="6711" y="906"/>
                    <a:pt x="6081" y="496"/>
                  </a:cubicBezTo>
                  <a:cubicBezTo>
                    <a:pt x="5530" y="166"/>
                    <a:pt x="4876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5" name="Google Shape;8325;p78"/>
            <p:cNvSpPr/>
            <p:nvPr/>
          </p:nvSpPr>
          <p:spPr>
            <a:xfrm>
              <a:off x="-27313750" y="3770725"/>
              <a:ext cx="226050" cy="70925"/>
            </a:xfrm>
            <a:custGeom>
              <a:avLst/>
              <a:gdLst/>
              <a:ahLst/>
              <a:cxnLst/>
              <a:rect l="l" t="t" r="r" b="b"/>
              <a:pathLst>
                <a:path w="9042" h="2837" extrusionOk="0">
                  <a:moveTo>
                    <a:pt x="4159" y="1"/>
                  </a:moveTo>
                  <a:cubicBezTo>
                    <a:pt x="3970" y="190"/>
                    <a:pt x="3686" y="379"/>
                    <a:pt x="3403" y="505"/>
                  </a:cubicBezTo>
                  <a:cubicBezTo>
                    <a:pt x="3151" y="631"/>
                    <a:pt x="2772" y="694"/>
                    <a:pt x="2426" y="694"/>
                  </a:cubicBezTo>
                  <a:cubicBezTo>
                    <a:pt x="1764" y="662"/>
                    <a:pt x="1166" y="442"/>
                    <a:pt x="693" y="32"/>
                  </a:cubicBezTo>
                  <a:cubicBezTo>
                    <a:pt x="252" y="473"/>
                    <a:pt x="0" y="1072"/>
                    <a:pt x="0" y="1734"/>
                  </a:cubicBezTo>
                  <a:lnTo>
                    <a:pt x="0" y="2490"/>
                  </a:lnTo>
                  <a:cubicBezTo>
                    <a:pt x="0" y="2679"/>
                    <a:pt x="158" y="2836"/>
                    <a:pt x="347" y="2836"/>
                  </a:cubicBezTo>
                  <a:lnTo>
                    <a:pt x="8695" y="2836"/>
                  </a:lnTo>
                  <a:cubicBezTo>
                    <a:pt x="8884" y="2836"/>
                    <a:pt x="9042" y="2679"/>
                    <a:pt x="9042" y="2490"/>
                  </a:cubicBezTo>
                  <a:lnTo>
                    <a:pt x="9042" y="1765"/>
                  </a:lnTo>
                  <a:cubicBezTo>
                    <a:pt x="9042" y="1135"/>
                    <a:pt x="8821" y="505"/>
                    <a:pt x="8349" y="95"/>
                  </a:cubicBezTo>
                  <a:cubicBezTo>
                    <a:pt x="7876" y="473"/>
                    <a:pt x="7309" y="725"/>
                    <a:pt x="6679" y="757"/>
                  </a:cubicBezTo>
                  <a:lnTo>
                    <a:pt x="6616" y="757"/>
                  </a:lnTo>
                  <a:cubicBezTo>
                    <a:pt x="6238" y="757"/>
                    <a:pt x="5891" y="662"/>
                    <a:pt x="5576" y="505"/>
                  </a:cubicBezTo>
                  <a:cubicBezTo>
                    <a:pt x="5324" y="379"/>
                    <a:pt x="5072" y="221"/>
                    <a:pt x="4883" y="1"/>
                  </a:cubicBezTo>
                  <a:cubicBezTo>
                    <a:pt x="4757" y="32"/>
                    <a:pt x="4631" y="32"/>
                    <a:pt x="4505" y="32"/>
                  </a:cubicBezTo>
                  <a:cubicBezTo>
                    <a:pt x="4411" y="32"/>
                    <a:pt x="4285" y="32"/>
                    <a:pt x="4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6" name="Google Shape;8326;p78"/>
            <p:cNvSpPr/>
            <p:nvPr/>
          </p:nvSpPr>
          <p:spPr>
            <a:xfrm>
              <a:off x="-27261000" y="3545275"/>
              <a:ext cx="122100" cy="51425"/>
            </a:xfrm>
            <a:custGeom>
              <a:avLst/>
              <a:gdLst/>
              <a:ahLst/>
              <a:cxnLst/>
              <a:rect l="l" t="t" r="r" b="b"/>
              <a:pathLst>
                <a:path w="4884" h="2057" extrusionOk="0">
                  <a:moveTo>
                    <a:pt x="2454" y="1"/>
                  </a:moveTo>
                  <a:cubicBezTo>
                    <a:pt x="1639" y="1"/>
                    <a:pt x="820" y="339"/>
                    <a:pt x="127" y="1017"/>
                  </a:cubicBezTo>
                  <a:cubicBezTo>
                    <a:pt x="32" y="1111"/>
                    <a:pt x="1" y="1237"/>
                    <a:pt x="32" y="1332"/>
                  </a:cubicBezTo>
                  <a:lnTo>
                    <a:pt x="190" y="2056"/>
                  </a:lnTo>
                  <a:cubicBezTo>
                    <a:pt x="820" y="1647"/>
                    <a:pt x="1608" y="1458"/>
                    <a:pt x="2395" y="1458"/>
                  </a:cubicBezTo>
                  <a:cubicBezTo>
                    <a:pt x="3183" y="1458"/>
                    <a:pt x="3970" y="1647"/>
                    <a:pt x="4601" y="2056"/>
                  </a:cubicBezTo>
                  <a:lnTo>
                    <a:pt x="4664" y="2056"/>
                  </a:lnTo>
                  <a:lnTo>
                    <a:pt x="4853" y="1332"/>
                  </a:lnTo>
                  <a:cubicBezTo>
                    <a:pt x="4884" y="1237"/>
                    <a:pt x="4853" y="1111"/>
                    <a:pt x="4758" y="1017"/>
                  </a:cubicBezTo>
                  <a:cubicBezTo>
                    <a:pt x="4081" y="339"/>
                    <a:pt x="3269" y="1"/>
                    <a:pt x="2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27" name="Google Shape;8327;p78"/>
          <p:cNvGrpSpPr/>
          <p:nvPr/>
        </p:nvGrpSpPr>
        <p:grpSpPr>
          <a:xfrm>
            <a:off x="8257608" y="2948507"/>
            <a:ext cx="472947" cy="475448"/>
            <a:chOff x="-27351575" y="3915650"/>
            <a:chExt cx="297750" cy="299325"/>
          </a:xfrm>
          <a:solidFill>
            <a:srgbClr val="893BC3"/>
          </a:solidFill>
        </p:grpSpPr>
        <p:sp>
          <p:nvSpPr>
            <p:cNvPr id="8328" name="Google Shape;8328;p78"/>
            <p:cNvSpPr/>
            <p:nvPr/>
          </p:nvSpPr>
          <p:spPr>
            <a:xfrm>
              <a:off x="-27351575" y="4059000"/>
              <a:ext cx="153625" cy="155975"/>
            </a:xfrm>
            <a:custGeom>
              <a:avLst/>
              <a:gdLst/>
              <a:ahLst/>
              <a:cxnLst/>
              <a:rect l="l" t="t" r="r" b="b"/>
              <a:pathLst>
                <a:path w="6145" h="6239" extrusionOk="0">
                  <a:moveTo>
                    <a:pt x="3183" y="1"/>
                  </a:moveTo>
                  <a:lnTo>
                    <a:pt x="2490" y="725"/>
                  </a:lnTo>
                  <a:cubicBezTo>
                    <a:pt x="2206" y="1009"/>
                    <a:pt x="1986" y="1387"/>
                    <a:pt x="1860" y="1828"/>
                  </a:cubicBezTo>
                  <a:cubicBezTo>
                    <a:pt x="1608" y="2742"/>
                    <a:pt x="1229" y="3435"/>
                    <a:pt x="725" y="4002"/>
                  </a:cubicBezTo>
                  <a:lnTo>
                    <a:pt x="316" y="4411"/>
                  </a:lnTo>
                  <a:cubicBezTo>
                    <a:pt x="127" y="4632"/>
                    <a:pt x="1" y="4884"/>
                    <a:pt x="1" y="5167"/>
                  </a:cubicBezTo>
                  <a:cubicBezTo>
                    <a:pt x="1" y="5451"/>
                    <a:pt x="127" y="5734"/>
                    <a:pt x="316" y="5923"/>
                  </a:cubicBezTo>
                  <a:cubicBezTo>
                    <a:pt x="505" y="6113"/>
                    <a:pt x="788" y="6239"/>
                    <a:pt x="1072" y="6239"/>
                  </a:cubicBezTo>
                  <a:cubicBezTo>
                    <a:pt x="1355" y="6113"/>
                    <a:pt x="1608" y="5986"/>
                    <a:pt x="1765" y="5797"/>
                  </a:cubicBezTo>
                  <a:lnTo>
                    <a:pt x="2206" y="5419"/>
                  </a:lnTo>
                  <a:cubicBezTo>
                    <a:pt x="2710" y="4884"/>
                    <a:pt x="3435" y="4506"/>
                    <a:pt x="4380" y="4254"/>
                  </a:cubicBezTo>
                  <a:cubicBezTo>
                    <a:pt x="4664" y="4191"/>
                    <a:pt x="4916" y="4033"/>
                    <a:pt x="5168" y="3876"/>
                  </a:cubicBezTo>
                  <a:lnTo>
                    <a:pt x="4664" y="3372"/>
                  </a:lnTo>
                  <a:cubicBezTo>
                    <a:pt x="4537" y="3246"/>
                    <a:pt x="4537" y="2994"/>
                    <a:pt x="4664" y="2899"/>
                  </a:cubicBezTo>
                  <a:cubicBezTo>
                    <a:pt x="4711" y="2836"/>
                    <a:pt x="4797" y="2805"/>
                    <a:pt x="4888" y="2805"/>
                  </a:cubicBezTo>
                  <a:cubicBezTo>
                    <a:pt x="4979" y="2805"/>
                    <a:pt x="5073" y="2836"/>
                    <a:pt x="5136" y="2899"/>
                  </a:cubicBezTo>
                  <a:lnTo>
                    <a:pt x="5672" y="3435"/>
                  </a:lnTo>
                  <a:lnTo>
                    <a:pt x="6144" y="2962"/>
                  </a:lnTo>
                  <a:lnTo>
                    <a:pt x="31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9" name="Google Shape;8329;p78"/>
            <p:cNvSpPr/>
            <p:nvPr/>
          </p:nvSpPr>
          <p:spPr>
            <a:xfrm>
              <a:off x="-27257050" y="3915650"/>
              <a:ext cx="203225" cy="202450"/>
            </a:xfrm>
            <a:custGeom>
              <a:avLst/>
              <a:gdLst/>
              <a:ahLst/>
              <a:cxnLst/>
              <a:rect l="l" t="t" r="r" b="b"/>
              <a:pathLst>
                <a:path w="8129" h="8098" extrusionOk="0">
                  <a:moveTo>
                    <a:pt x="1891" y="2364"/>
                  </a:moveTo>
                  <a:cubicBezTo>
                    <a:pt x="1985" y="2364"/>
                    <a:pt x="2048" y="2395"/>
                    <a:pt x="2143" y="2490"/>
                  </a:cubicBezTo>
                  <a:lnTo>
                    <a:pt x="5545" y="5892"/>
                  </a:lnTo>
                  <a:cubicBezTo>
                    <a:pt x="5671" y="6018"/>
                    <a:pt x="5671" y="6239"/>
                    <a:pt x="5545" y="6365"/>
                  </a:cubicBezTo>
                  <a:cubicBezTo>
                    <a:pt x="5498" y="6428"/>
                    <a:pt x="5411" y="6459"/>
                    <a:pt x="5321" y="6459"/>
                  </a:cubicBezTo>
                  <a:cubicBezTo>
                    <a:pt x="5230" y="6459"/>
                    <a:pt x="5136" y="6428"/>
                    <a:pt x="5073" y="6365"/>
                  </a:cubicBezTo>
                  <a:lnTo>
                    <a:pt x="1670" y="2962"/>
                  </a:lnTo>
                  <a:cubicBezTo>
                    <a:pt x="1544" y="2836"/>
                    <a:pt x="1544" y="2647"/>
                    <a:pt x="1670" y="2490"/>
                  </a:cubicBezTo>
                  <a:cubicBezTo>
                    <a:pt x="1733" y="2395"/>
                    <a:pt x="1828" y="2364"/>
                    <a:pt x="1891" y="2364"/>
                  </a:cubicBezTo>
                  <a:close/>
                  <a:moveTo>
                    <a:pt x="6742" y="1"/>
                  </a:moveTo>
                  <a:cubicBezTo>
                    <a:pt x="6333" y="1"/>
                    <a:pt x="6018" y="158"/>
                    <a:pt x="5766" y="379"/>
                  </a:cubicBezTo>
                  <a:lnTo>
                    <a:pt x="4128" y="2017"/>
                  </a:lnTo>
                  <a:cubicBezTo>
                    <a:pt x="3938" y="2206"/>
                    <a:pt x="3679" y="2301"/>
                    <a:pt x="3415" y="2301"/>
                  </a:cubicBezTo>
                  <a:cubicBezTo>
                    <a:pt x="3151" y="2301"/>
                    <a:pt x="2883" y="2206"/>
                    <a:pt x="2678" y="2017"/>
                  </a:cubicBezTo>
                  <a:cubicBezTo>
                    <a:pt x="2489" y="1812"/>
                    <a:pt x="2229" y="1710"/>
                    <a:pt x="1965" y="1710"/>
                  </a:cubicBezTo>
                  <a:cubicBezTo>
                    <a:pt x="1702" y="1710"/>
                    <a:pt x="1434" y="1812"/>
                    <a:pt x="1229" y="2017"/>
                  </a:cubicBezTo>
                  <a:cubicBezTo>
                    <a:pt x="851" y="2395"/>
                    <a:pt x="851" y="3057"/>
                    <a:pt x="1229" y="3466"/>
                  </a:cubicBezTo>
                  <a:lnTo>
                    <a:pt x="1481" y="3687"/>
                  </a:lnTo>
                  <a:lnTo>
                    <a:pt x="0" y="5167"/>
                  </a:lnTo>
                  <a:lnTo>
                    <a:pt x="2962" y="8097"/>
                  </a:lnTo>
                  <a:lnTo>
                    <a:pt x="3403" y="7625"/>
                  </a:lnTo>
                  <a:lnTo>
                    <a:pt x="2836" y="7089"/>
                  </a:lnTo>
                  <a:cubicBezTo>
                    <a:pt x="2710" y="6963"/>
                    <a:pt x="2710" y="6743"/>
                    <a:pt x="2836" y="6617"/>
                  </a:cubicBezTo>
                  <a:cubicBezTo>
                    <a:pt x="2899" y="6554"/>
                    <a:pt x="2985" y="6522"/>
                    <a:pt x="3072" y="6522"/>
                  </a:cubicBezTo>
                  <a:cubicBezTo>
                    <a:pt x="3159" y="6522"/>
                    <a:pt x="3245" y="6554"/>
                    <a:pt x="3308" y="6617"/>
                  </a:cubicBezTo>
                  <a:lnTo>
                    <a:pt x="3875" y="7152"/>
                  </a:lnTo>
                  <a:lnTo>
                    <a:pt x="4380" y="6648"/>
                  </a:lnTo>
                  <a:lnTo>
                    <a:pt x="4600" y="6900"/>
                  </a:lnTo>
                  <a:cubicBezTo>
                    <a:pt x="4821" y="7089"/>
                    <a:pt x="5073" y="7215"/>
                    <a:pt x="5356" y="7215"/>
                  </a:cubicBezTo>
                  <a:cubicBezTo>
                    <a:pt x="5640" y="7215"/>
                    <a:pt x="5923" y="7089"/>
                    <a:pt x="6112" y="6900"/>
                  </a:cubicBezTo>
                  <a:cubicBezTo>
                    <a:pt x="6490" y="6491"/>
                    <a:pt x="6490" y="5829"/>
                    <a:pt x="6112" y="5420"/>
                  </a:cubicBezTo>
                  <a:cubicBezTo>
                    <a:pt x="5703" y="5041"/>
                    <a:pt x="5703" y="4380"/>
                    <a:pt x="6112" y="3970"/>
                  </a:cubicBezTo>
                  <a:lnTo>
                    <a:pt x="7719" y="2364"/>
                  </a:lnTo>
                  <a:cubicBezTo>
                    <a:pt x="8003" y="2080"/>
                    <a:pt x="8129" y="1733"/>
                    <a:pt x="8129" y="1387"/>
                  </a:cubicBezTo>
                  <a:cubicBezTo>
                    <a:pt x="8129" y="1009"/>
                    <a:pt x="7971" y="662"/>
                    <a:pt x="7719" y="379"/>
                  </a:cubicBezTo>
                  <a:cubicBezTo>
                    <a:pt x="7436" y="127"/>
                    <a:pt x="7120" y="1"/>
                    <a:pt x="67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30" name="Google Shape;8330;p78"/>
          <p:cNvGrpSpPr/>
          <p:nvPr/>
        </p:nvGrpSpPr>
        <p:grpSpPr>
          <a:xfrm>
            <a:off x="6507595" y="3591439"/>
            <a:ext cx="425413" cy="470723"/>
            <a:chOff x="-25445525" y="3175900"/>
            <a:chExt cx="267825" cy="296350"/>
          </a:xfrm>
          <a:solidFill>
            <a:srgbClr val="893BC3"/>
          </a:solidFill>
        </p:grpSpPr>
        <p:sp>
          <p:nvSpPr>
            <p:cNvPr id="8331" name="Google Shape;8331;p78"/>
            <p:cNvSpPr/>
            <p:nvPr/>
          </p:nvSpPr>
          <p:spPr>
            <a:xfrm>
              <a:off x="-25445525" y="3367475"/>
              <a:ext cx="123675" cy="104775"/>
            </a:xfrm>
            <a:custGeom>
              <a:avLst/>
              <a:gdLst/>
              <a:ahLst/>
              <a:cxnLst/>
              <a:rect l="l" t="t" r="r" b="b"/>
              <a:pathLst>
                <a:path w="4947" h="4191" extrusionOk="0">
                  <a:moveTo>
                    <a:pt x="3088" y="0"/>
                  </a:moveTo>
                  <a:cubicBezTo>
                    <a:pt x="2364" y="883"/>
                    <a:pt x="1387" y="2080"/>
                    <a:pt x="127" y="3655"/>
                  </a:cubicBezTo>
                  <a:cubicBezTo>
                    <a:pt x="1" y="3718"/>
                    <a:pt x="1" y="3875"/>
                    <a:pt x="32" y="4001"/>
                  </a:cubicBezTo>
                  <a:cubicBezTo>
                    <a:pt x="95" y="4127"/>
                    <a:pt x="253" y="4191"/>
                    <a:pt x="379" y="4191"/>
                  </a:cubicBezTo>
                  <a:lnTo>
                    <a:pt x="3246" y="4191"/>
                  </a:lnTo>
                  <a:cubicBezTo>
                    <a:pt x="3372" y="4191"/>
                    <a:pt x="3435" y="4159"/>
                    <a:pt x="3529" y="4096"/>
                  </a:cubicBezTo>
                  <a:lnTo>
                    <a:pt x="4947" y="2363"/>
                  </a:lnTo>
                  <a:lnTo>
                    <a:pt x="3466" y="536"/>
                  </a:lnTo>
                  <a:lnTo>
                    <a:pt x="3120" y="63"/>
                  </a:lnTo>
                  <a:cubicBezTo>
                    <a:pt x="3120" y="32"/>
                    <a:pt x="3088" y="32"/>
                    <a:pt x="3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2" name="Google Shape;8332;p78"/>
            <p:cNvSpPr/>
            <p:nvPr/>
          </p:nvSpPr>
          <p:spPr>
            <a:xfrm>
              <a:off x="-25398250" y="3175900"/>
              <a:ext cx="220550" cy="296350"/>
            </a:xfrm>
            <a:custGeom>
              <a:avLst/>
              <a:gdLst/>
              <a:ahLst/>
              <a:cxnLst/>
              <a:rect l="l" t="t" r="r" b="b"/>
              <a:pathLst>
                <a:path w="8822" h="11854" extrusionOk="0">
                  <a:moveTo>
                    <a:pt x="3491" y="1"/>
                  </a:moveTo>
                  <a:cubicBezTo>
                    <a:pt x="3420" y="1"/>
                    <a:pt x="3348" y="3"/>
                    <a:pt x="3277" y="8"/>
                  </a:cubicBezTo>
                  <a:cubicBezTo>
                    <a:pt x="1481" y="134"/>
                    <a:pt x="0" y="1709"/>
                    <a:pt x="0" y="3568"/>
                  </a:cubicBezTo>
                  <a:cubicBezTo>
                    <a:pt x="0" y="4733"/>
                    <a:pt x="945" y="6246"/>
                    <a:pt x="1764" y="7285"/>
                  </a:cubicBezTo>
                  <a:lnTo>
                    <a:pt x="2142" y="7758"/>
                  </a:lnTo>
                  <a:lnTo>
                    <a:pt x="5324" y="11759"/>
                  </a:lnTo>
                  <a:cubicBezTo>
                    <a:pt x="5387" y="11822"/>
                    <a:pt x="5482" y="11854"/>
                    <a:pt x="5608" y="11854"/>
                  </a:cubicBezTo>
                  <a:lnTo>
                    <a:pt x="8475" y="11854"/>
                  </a:lnTo>
                  <a:cubicBezTo>
                    <a:pt x="8601" y="11854"/>
                    <a:pt x="8695" y="11790"/>
                    <a:pt x="8790" y="11664"/>
                  </a:cubicBezTo>
                  <a:cubicBezTo>
                    <a:pt x="8821" y="11538"/>
                    <a:pt x="8821" y="11381"/>
                    <a:pt x="8758" y="11318"/>
                  </a:cubicBezTo>
                  <a:cubicBezTo>
                    <a:pt x="7939" y="10278"/>
                    <a:pt x="7183" y="9302"/>
                    <a:pt x="6459" y="8482"/>
                  </a:cubicBezTo>
                  <a:cubicBezTo>
                    <a:pt x="6144" y="8073"/>
                    <a:pt x="5828" y="7695"/>
                    <a:pt x="5513" y="7348"/>
                  </a:cubicBezTo>
                  <a:cubicBezTo>
                    <a:pt x="5387" y="7191"/>
                    <a:pt x="5293" y="7065"/>
                    <a:pt x="5167" y="6907"/>
                  </a:cubicBezTo>
                  <a:cubicBezTo>
                    <a:pt x="4600" y="6246"/>
                    <a:pt x="4127" y="5647"/>
                    <a:pt x="3749" y="5080"/>
                  </a:cubicBezTo>
                  <a:cubicBezTo>
                    <a:pt x="3088" y="4198"/>
                    <a:pt x="2646" y="3568"/>
                    <a:pt x="2363" y="3032"/>
                  </a:cubicBezTo>
                  <a:cubicBezTo>
                    <a:pt x="2174" y="2686"/>
                    <a:pt x="2079" y="2371"/>
                    <a:pt x="2079" y="2182"/>
                  </a:cubicBezTo>
                  <a:cubicBezTo>
                    <a:pt x="2079" y="1425"/>
                    <a:pt x="2678" y="764"/>
                    <a:pt x="3466" y="764"/>
                  </a:cubicBezTo>
                  <a:cubicBezTo>
                    <a:pt x="4253" y="764"/>
                    <a:pt x="4852" y="1425"/>
                    <a:pt x="4852" y="2182"/>
                  </a:cubicBezTo>
                  <a:cubicBezTo>
                    <a:pt x="4852" y="2308"/>
                    <a:pt x="4820" y="2528"/>
                    <a:pt x="4568" y="3001"/>
                  </a:cubicBezTo>
                  <a:cubicBezTo>
                    <a:pt x="4379" y="3347"/>
                    <a:pt x="4159" y="3757"/>
                    <a:pt x="3907" y="4103"/>
                  </a:cubicBezTo>
                  <a:cubicBezTo>
                    <a:pt x="4064" y="4292"/>
                    <a:pt x="4190" y="4513"/>
                    <a:pt x="4316" y="4670"/>
                  </a:cubicBezTo>
                  <a:cubicBezTo>
                    <a:pt x="4694" y="5206"/>
                    <a:pt x="5167" y="5805"/>
                    <a:pt x="5734" y="6435"/>
                  </a:cubicBezTo>
                  <a:lnTo>
                    <a:pt x="5765" y="6466"/>
                  </a:lnTo>
                  <a:cubicBezTo>
                    <a:pt x="6396" y="5521"/>
                    <a:pt x="6931" y="4418"/>
                    <a:pt x="6931" y="3505"/>
                  </a:cubicBezTo>
                  <a:cubicBezTo>
                    <a:pt x="6931" y="1621"/>
                    <a:pt x="5408" y="1"/>
                    <a:pt x="34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3" name="Google Shape;8333;p78"/>
            <p:cNvSpPr/>
            <p:nvPr/>
          </p:nvSpPr>
          <p:spPr>
            <a:xfrm>
              <a:off x="-25328950" y="3211525"/>
              <a:ext cx="35475" cy="36250"/>
            </a:xfrm>
            <a:custGeom>
              <a:avLst/>
              <a:gdLst/>
              <a:ahLst/>
              <a:cxnLst/>
              <a:rect l="l" t="t" r="r" b="b"/>
              <a:pathLst>
                <a:path w="1419" h="1450" extrusionOk="0">
                  <a:moveTo>
                    <a:pt x="694" y="0"/>
                  </a:moveTo>
                  <a:cubicBezTo>
                    <a:pt x="316" y="0"/>
                    <a:pt x="0" y="347"/>
                    <a:pt x="0" y="757"/>
                  </a:cubicBezTo>
                  <a:cubicBezTo>
                    <a:pt x="0" y="757"/>
                    <a:pt x="0" y="914"/>
                    <a:pt x="190" y="1292"/>
                  </a:cubicBezTo>
                  <a:cubicBezTo>
                    <a:pt x="221" y="1355"/>
                    <a:pt x="221" y="1418"/>
                    <a:pt x="253" y="1450"/>
                  </a:cubicBezTo>
                  <a:cubicBezTo>
                    <a:pt x="379" y="1418"/>
                    <a:pt x="536" y="1387"/>
                    <a:pt x="662" y="1387"/>
                  </a:cubicBezTo>
                  <a:cubicBezTo>
                    <a:pt x="788" y="1387"/>
                    <a:pt x="946" y="1418"/>
                    <a:pt x="1040" y="1450"/>
                  </a:cubicBezTo>
                  <a:cubicBezTo>
                    <a:pt x="1103" y="1418"/>
                    <a:pt x="1135" y="1355"/>
                    <a:pt x="1135" y="1292"/>
                  </a:cubicBezTo>
                  <a:cubicBezTo>
                    <a:pt x="1324" y="914"/>
                    <a:pt x="1324" y="757"/>
                    <a:pt x="1324" y="757"/>
                  </a:cubicBezTo>
                  <a:cubicBezTo>
                    <a:pt x="1418" y="347"/>
                    <a:pt x="1103" y="0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34" name="Google Shape;8334;p78"/>
          <p:cNvGrpSpPr/>
          <p:nvPr/>
        </p:nvGrpSpPr>
        <p:grpSpPr>
          <a:xfrm>
            <a:off x="6483214" y="4245203"/>
            <a:ext cx="474177" cy="440384"/>
            <a:chOff x="-25465200" y="3565175"/>
            <a:chExt cx="298525" cy="277250"/>
          </a:xfrm>
          <a:solidFill>
            <a:srgbClr val="893BC3"/>
          </a:solidFill>
        </p:grpSpPr>
        <p:sp>
          <p:nvSpPr>
            <p:cNvPr id="8335" name="Google Shape;8335;p78"/>
            <p:cNvSpPr/>
            <p:nvPr/>
          </p:nvSpPr>
          <p:spPr>
            <a:xfrm>
              <a:off x="-25413225" y="3565175"/>
              <a:ext cx="172500" cy="103975"/>
            </a:xfrm>
            <a:custGeom>
              <a:avLst/>
              <a:gdLst/>
              <a:ahLst/>
              <a:cxnLst/>
              <a:rect l="l" t="t" r="r" b="b"/>
              <a:pathLst>
                <a:path w="6900" h="4159" extrusionOk="0">
                  <a:moveTo>
                    <a:pt x="4884" y="1166"/>
                  </a:moveTo>
                  <a:lnTo>
                    <a:pt x="5797" y="2079"/>
                  </a:lnTo>
                  <a:lnTo>
                    <a:pt x="4884" y="2079"/>
                  </a:lnTo>
                  <a:lnTo>
                    <a:pt x="4884" y="1166"/>
                  </a:lnTo>
                  <a:close/>
                  <a:moveTo>
                    <a:pt x="379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3151"/>
                  </a:lnTo>
                  <a:cubicBezTo>
                    <a:pt x="284" y="2899"/>
                    <a:pt x="631" y="2804"/>
                    <a:pt x="1040" y="2804"/>
                  </a:cubicBezTo>
                  <a:lnTo>
                    <a:pt x="4065" y="2804"/>
                  </a:lnTo>
                  <a:cubicBezTo>
                    <a:pt x="4726" y="2804"/>
                    <a:pt x="5325" y="3151"/>
                    <a:pt x="5608" y="3718"/>
                  </a:cubicBezTo>
                  <a:lnTo>
                    <a:pt x="5797" y="4159"/>
                  </a:lnTo>
                  <a:lnTo>
                    <a:pt x="6900" y="4159"/>
                  </a:lnTo>
                  <a:lnTo>
                    <a:pt x="6900" y="2426"/>
                  </a:lnTo>
                  <a:cubicBezTo>
                    <a:pt x="6900" y="2394"/>
                    <a:pt x="6869" y="2237"/>
                    <a:pt x="6774" y="2205"/>
                  </a:cubicBezTo>
                  <a:lnTo>
                    <a:pt x="4695" y="126"/>
                  </a:lnTo>
                  <a:cubicBezTo>
                    <a:pt x="4726" y="32"/>
                    <a:pt x="4632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6" name="Google Shape;8336;p78"/>
            <p:cNvSpPr/>
            <p:nvPr/>
          </p:nvSpPr>
          <p:spPr>
            <a:xfrm>
              <a:off x="-25465200" y="3650225"/>
              <a:ext cx="298525" cy="192200"/>
            </a:xfrm>
            <a:custGeom>
              <a:avLst/>
              <a:gdLst/>
              <a:ahLst/>
              <a:cxnLst/>
              <a:rect l="l" t="t" r="r" b="b"/>
              <a:pathLst>
                <a:path w="11941" h="7688" extrusionOk="0">
                  <a:moveTo>
                    <a:pt x="10838" y="3529"/>
                  </a:moveTo>
                  <a:cubicBezTo>
                    <a:pt x="10964" y="3529"/>
                    <a:pt x="11027" y="3561"/>
                    <a:pt x="11121" y="3655"/>
                  </a:cubicBezTo>
                  <a:cubicBezTo>
                    <a:pt x="11184" y="3718"/>
                    <a:pt x="11184" y="3813"/>
                    <a:pt x="11184" y="3907"/>
                  </a:cubicBezTo>
                  <a:lnTo>
                    <a:pt x="10901" y="5703"/>
                  </a:lnTo>
                  <a:lnTo>
                    <a:pt x="10365" y="3529"/>
                  </a:lnTo>
                  <a:close/>
                  <a:moveTo>
                    <a:pt x="5227" y="2768"/>
                  </a:moveTo>
                  <a:cubicBezTo>
                    <a:pt x="5400" y="2768"/>
                    <a:pt x="5580" y="2884"/>
                    <a:pt x="5608" y="3025"/>
                  </a:cubicBezTo>
                  <a:lnTo>
                    <a:pt x="5892" y="4159"/>
                  </a:lnTo>
                  <a:lnTo>
                    <a:pt x="7341" y="4159"/>
                  </a:lnTo>
                  <a:cubicBezTo>
                    <a:pt x="7530" y="4159"/>
                    <a:pt x="7687" y="4317"/>
                    <a:pt x="7687" y="4506"/>
                  </a:cubicBezTo>
                  <a:cubicBezTo>
                    <a:pt x="7687" y="4758"/>
                    <a:pt x="7530" y="4915"/>
                    <a:pt x="7341" y="4915"/>
                  </a:cubicBezTo>
                  <a:lnTo>
                    <a:pt x="6018" y="4915"/>
                  </a:lnTo>
                  <a:lnTo>
                    <a:pt x="6270" y="5829"/>
                  </a:lnTo>
                  <a:cubicBezTo>
                    <a:pt x="6301" y="6050"/>
                    <a:pt x="6175" y="6207"/>
                    <a:pt x="6018" y="6270"/>
                  </a:cubicBezTo>
                  <a:lnTo>
                    <a:pt x="5955" y="6270"/>
                  </a:lnTo>
                  <a:cubicBezTo>
                    <a:pt x="5797" y="6270"/>
                    <a:pt x="5640" y="6176"/>
                    <a:pt x="5608" y="6018"/>
                  </a:cubicBezTo>
                  <a:lnTo>
                    <a:pt x="5324" y="4852"/>
                  </a:lnTo>
                  <a:lnTo>
                    <a:pt x="3875" y="4852"/>
                  </a:lnTo>
                  <a:cubicBezTo>
                    <a:pt x="3686" y="4852"/>
                    <a:pt x="3529" y="4695"/>
                    <a:pt x="3529" y="4506"/>
                  </a:cubicBezTo>
                  <a:cubicBezTo>
                    <a:pt x="3529" y="4317"/>
                    <a:pt x="3686" y="4159"/>
                    <a:pt x="3875" y="4159"/>
                  </a:cubicBezTo>
                  <a:lnTo>
                    <a:pt x="5167" y="4159"/>
                  </a:lnTo>
                  <a:lnTo>
                    <a:pt x="4946" y="3214"/>
                  </a:lnTo>
                  <a:cubicBezTo>
                    <a:pt x="4883" y="3025"/>
                    <a:pt x="5009" y="2868"/>
                    <a:pt x="5167" y="2773"/>
                  </a:cubicBezTo>
                  <a:cubicBezTo>
                    <a:pt x="5187" y="2770"/>
                    <a:pt x="5207" y="2768"/>
                    <a:pt x="5227" y="2768"/>
                  </a:cubicBezTo>
                  <a:close/>
                  <a:moveTo>
                    <a:pt x="3151" y="1"/>
                  </a:moveTo>
                  <a:cubicBezTo>
                    <a:pt x="2584" y="1"/>
                    <a:pt x="2142" y="473"/>
                    <a:pt x="2142" y="1040"/>
                  </a:cubicBezTo>
                  <a:lnTo>
                    <a:pt x="2142" y="1387"/>
                  </a:lnTo>
                  <a:lnTo>
                    <a:pt x="1103" y="1387"/>
                  </a:lnTo>
                  <a:cubicBezTo>
                    <a:pt x="788" y="1387"/>
                    <a:pt x="473" y="1544"/>
                    <a:pt x="284" y="1796"/>
                  </a:cubicBezTo>
                  <a:cubicBezTo>
                    <a:pt x="95" y="2017"/>
                    <a:pt x="0" y="2332"/>
                    <a:pt x="95" y="2679"/>
                  </a:cubicBezTo>
                  <a:lnTo>
                    <a:pt x="1166" y="6869"/>
                  </a:lnTo>
                  <a:cubicBezTo>
                    <a:pt x="1260" y="7341"/>
                    <a:pt x="1701" y="7656"/>
                    <a:pt x="2174" y="7656"/>
                  </a:cubicBezTo>
                  <a:lnTo>
                    <a:pt x="10995" y="7688"/>
                  </a:lnTo>
                  <a:cubicBezTo>
                    <a:pt x="11153" y="7688"/>
                    <a:pt x="11310" y="7593"/>
                    <a:pt x="11342" y="7436"/>
                  </a:cubicBezTo>
                  <a:lnTo>
                    <a:pt x="11909" y="4033"/>
                  </a:lnTo>
                  <a:cubicBezTo>
                    <a:pt x="11941" y="3718"/>
                    <a:pt x="11846" y="3435"/>
                    <a:pt x="11657" y="3214"/>
                  </a:cubicBezTo>
                  <a:cubicBezTo>
                    <a:pt x="11468" y="2962"/>
                    <a:pt x="11184" y="2868"/>
                    <a:pt x="10869" y="2868"/>
                  </a:cubicBezTo>
                  <a:lnTo>
                    <a:pt x="10208" y="2868"/>
                  </a:lnTo>
                  <a:lnTo>
                    <a:pt x="10050" y="2269"/>
                  </a:lnTo>
                  <a:cubicBezTo>
                    <a:pt x="9924" y="1796"/>
                    <a:pt x="9546" y="1450"/>
                    <a:pt x="9042" y="1450"/>
                  </a:cubicBezTo>
                  <a:lnTo>
                    <a:pt x="7530" y="1450"/>
                  </a:lnTo>
                  <a:lnTo>
                    <a:pt x="7120" y="599"/>
                  </a:lnTo>
                  <a:cubicBezTo>
                    <a:pt x="6963" y="253"/>
                    <a:pt x="6585" y="1"/>
                    <a:pt x="6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37" name="Google Shape;8337;p78"/>
          <p:cNvGrpSpPr/>
          <p:nvPr/>
        </p:nvGrpSpPr>
        <p:grpSpPr>
          <a:xfrm>
            <a:off x="6482597" y="4831243"/>
            <a:ext cx="475408" cy="468380"/>
            <a:chOff x="-25465200" y="3916150"/>
            <a:chExt cx="299300" cy="294875"/>
          </a:xfrm>
          <a:solidFill>
            <a:srgbClr val="893BC3"/>
          </a:solidFill>
        </p:grpSpPr>
        <p:sp>
          <p:nvSpPr>
            <p:cNvPr id="8338" name="Google Shape;8338;p78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9" name="Google Shape;8339;p78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40" name="Google Shape;8340;p78"/>
          <p:cNvGrpSpPr/>
          <p:nvPr/>
        </p:nvGrpSpPr>
        <p:grpSpPr>
          <a:xfrm>
            <a:off x="9452518" y="3591598"/>
            <a:ext cx="469173" cy="470404"/>
            <a:chOff x="-23615075" y="3148525"/>
            <a:chExt cx="295375" cy="296150"/>
          </a:xfrm>
          <a:solidFill>
            <a:srgbClr val="893BC3"/>
          </a:solidFill>
        </p:grpSpPr>
        <p:sp>
          <p:nvSpPr>
            <p:cNvPr id="8341" name="Google Shape;8341;p78"/>
            <p:cNvSpPr/>
            <p:nvPr/>
          </p:nvSpPr>
          <p:spPr>
            <a:xfrm>
              <a:off x="-23493775" y="3183950"/>
              <a:ext cx="52775" cy="53600"/>
            </a:xfrm>
            <a:custGeom>
              <a:avLst/>
              <a:gdLst/>
              <a:ahLst/>
              <a:cxnLst/>
              <a:rect l="l" t="t" r="r" b="b"/>
              <a:pathLst>
                <a:path w="2111" h="2144" extrusionOk="0">
                  <a:moveTo>
                    <a:pt x="1040" y="1"/>
                  </a:moveTo>
                  <a:cubicBezTo>
                    <a:pt x="851" y="1"/>
                    <a:pt x="693" y="158"/>
                    <a:pt x="693" y="347"/>
                  </a:cubicBezTo>
                  <a:lnTo>
                    <a:pt x="693" y="725"/>
                  </a:lnTo>
                  <a:lnTo>
                    <a:pt x="347" y="725"/>
                  </a:lnTo>
                  <a:cubicBezTo>
                    <a:pt x="158" y="725"/>
                    <a:pt x="0" y="883"/>
                    <a:pt x="0" y="1072"/>
                  </a:cubicBezTo>
                  <a:cubicBezTo>
                    <a:pt x="0" y="1261"/>
                    <a:pt x="158" y="1418"/>
                    <a:pt x="347" y="1418"/>
                  </a:cubicBezTo>
                  <a:lnTo>
                    <a:pt x="693" y="1418"/>
                  </a:lnTo>
                  <a:lnTo>
                    <a:pt x="693" y="1765"/>
                  </a:lnTo>
                  <a:cubicBezTo>
                    <a:pt x="693" y="1986"/>
                    <a:pt x="851" y="2143"/>
                    <a:pt x="1040" y="2143"/>
                  </a:cubicBezTo>
                  <a:cubicBezTo>
                    <a:pt x="1260" y="2143"/>
                    <a:pt x="1418" y="1986"/>
                    <a:pt x="1418" y="1765"/>
                  </a:cubicBezTo>
                  <a:lnTo>
                    <a:pt x="1418" y="1418"/>
                  </a:lnTo>
                  <a:lnTo>
                    <a:pt x="1764" y="1418"/>
                  </a:lnTo>
                  <a:cubicBezTo>
                    <a:pt x="1953" y="1418"/>
                    <a:pt x="2111" y="1261"/>
                    <a:pt x="2111" y="1072"/>
                  </a:cubicBezTo>
                  <a:cubicBezTo>
                    <a:pt x="2111" y="883"/>
                    <a:pt x="1953" y="725"/>
                    <a:pt x="1764" y="725"/>
                  </a:cubicBezTo>
                  <a:lnTo>
                    <a:pt x="1418" y="725"/>
                  </a:lnTo>
                  <a:lnTo>
                    <a:pt x="1418" y="347"/>
                  </a:ln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2" name="Google Shape;8342;p78"/>
            <p:cNvSpPr/>
            <p:nvPr/>
          </p:nvSpPr>
          <p:spPr>
            <a:xfrm>
              <a:off x="-23615075" y="3268225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1008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6585"/>
                  </a:lnTo>
                  <a:cubicBezTo>
                    <a:pt x="0" y="6774"/>
                    <a:pt x="158" y="6932"/>
                    <a:pt x="347" y="6932"/>
                  </a:cubicBezTo>
                  <a:lnTo>
                    <a:pt x="1386" y="6932"/>
                  </a:lnTo>
                  <a:lnTo>
                    <a:pt x="1386" y="4285"/>
                  </a:lnTo>
                  <a:lnTo>
                    <a:pt x="662" y="4285"/>
                  </a:lnTo>
                  <a:lnTo>
                    <a:pt x="662" y="3561"/>
                  </a:lnTo>
                  <a:lnTo>
                    <a:pt x="1386" y="3561"/>
                  </a:lnTo>
                  <a:lnTo>
                    <a:pt x="1386" y="2868"/>
                  </a:lnTo>
                  <a:lnTo>
                    <a:pt x="662" y="2868"/>
                  </a:lnTo>
                  <a:lnTo>
                    <a:pt x="662" y="2143"/>
                  </a:lnTo>
                  <a:lnTo>
                    <a:pt x="1386" y="2143"/>
                  </a:lnTo>
                  <a:lnTo>
                    <a:pt x="1386" y="1418"/>
                  </a:lnTo>
                  <a:lnTo>
                    <a:pt x="662" y="1418"/>
                  </a:lnTo>
                  <a:lnTo>
                    <a:pt x="662" y="1072"/>
                  </a:lnTo>
                  <a:cubicBezTo>
                    <a:pt x="662" y="883"/>
                    <a:pt x="819" y="725"/>
                    <a:pt x="1008" y="725"/>
                  </a:cubicBezTo>
                  <a:lnTo>
                    <a:pt x="1386" y="725"/>
                  </a:lnTo>
                  <a:lnTo>
                    <a:pt x="13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3" name="Google Shape;8343;p78"/>
            <p:cNvSpPr/>
            <p:nvPr/>
          </p:nvSpPr>
          <p:spPr>
            <a:xfrm>
              <a:off x="-23354375" y="3270600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0" y="0"/>
                  </a:moveTo>
                  <a:lnTo>
                    <a:pt x="0" y="725"/>
                  </a:lnTo>
                  <a:lnTo>
                    <a:pt x="347" y="725"/>
                  </a:lnTo>
                  <a:cubicBezTo>
                    <a:pt x="568" y="725"/>
                    <a:pt x="725" y="882"/>
                    <a:pt x="725" y="1071"/>
                  </a:cubicBezTo>
                  <a:lnTo>
                    <a:pt x="725" y="1418"/>
                  </a:lnTo>
                  <a:lnTo>
                    <a:pt x="0" y="1418"/>
                  </a:lnTo>
                  <a:lnTo>
                    <a:pt x="0" y="2143"/>
                  </a:lnTo>
                  <a:lnTo>
                    <a:pt x="725" y="2143"/>
                  </a:lnTo>
                  <a:lnTo>
                    <a:pt x="725" y="2836"/>
                  </a:lnTo>
                  <a:lnTo>
                    <a:pt x="0" y="2836"/>
                  </a:lnTo>
                  <a:lnTo>
                    <a:pt x="0" y="3560"/>
                  </a:lnTo>
                  <a:lnTo>
                    <a:pt x="725" y="3560"/>
                  </a:lnTo>
                  <a:lnTo>
                    <a:pt x="725" y="4253"/>
                  </a:lnTo>
                  <a:lnTo>
                    <a:pt x="0" y="4253"/>
                  </a:lnTo>
                  <a:lnTo>
                    <a:pt x="0" y="6931"/>
                  </a:lnTo>
                  <a:lnTo>
                    <a:pt x="1040" y="6931"/>
                  </a:lnTo>
                  <a:cubicBezTo>
                    <a:pt x="1229" y="6931"/>
                    <a:pt x="1387" y="6774"/>
                    <a:pt x="1387" y="6585"/>
                  </a:cubicBezTo>
                  <a:lnTo>
                    <a:pt x="1387" y="1040"/>
                  </a:lnTo>
                  <a:cubicBezTo>
                    <a:pt x="1387" y="441"/>
                    <a:pt x="91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4" name="Google Shape;8344;p78"/>
            <p:cNvSpPr/>
            <p:nvPr/>
          </p:nvSpPr>
          <p:spPr>
            <a:xfrm>
              <a:off x="-23562300" y="3148525"/>
              <a:ext cx="191400" cy="296150"/>
            </a:xfrm>
            <a:custGeom>
              <a:avLst/>
              <a:gdLst/>
              <a:ahLst/>
              <a:cxnLst/>
              <a:rect l="l" t="t" r="r" b="b"/>
              <a:pathLst>
                <a:path w="7656" h="11846" extrusionOk="0">
                  <a:moveTo>
                    <a:pt x="5545" y="662"/>
                  </a:moveTo>
                  <a:lnTo>
                    <a:pt x="5545" y="1764"/>
                  </a:lnTo>
                  <a:lnTo>
                    <a:pt x="5545" y="4222"/>
                  </a:lnTo>
                  <a:lnTo>
                    <a:pt x="2079" y="4222"/>
                  </a:lnTo>
                  <a:lnTo>
                    <a:pt x="2079" y="1764"/>
                  </a:lnTo>
                  <a:lnTo>
                    <a:pt x="2079" y="662"/>
                  </a:lnTo>
                  <a:close/>
                  <a:moveTo>
                    <a:pt x="3434" y="4883"/>
                  </a:moveTo>
                  <a:lnTo>
                    <a:pt x="3434" y="5608"/>
                  </a:lnTo>
                  <a:lnTo>
                    <a:pt x="2079" y="5608"/>
                  </a:lnTo>
                  <a:lnTo>
                    <a:pt x="2079" y="4883"/>
                  </a:lnTo>
                  <a:close/>
                  <a:moveTo>
                    <a:pt x="5513" y="4883"/>
                  </a:moveTo>
                  <a:lnTo>
                    <a:pt x="5513" y="5608"/>
                  </a:lnTo>
                  <a:lnTo>
                    <a:pt x="4159" y="5608"/>
                  </a:lnTo>
                  <a:lnTo>
                    <a:pt x="4159" y="4883"/>
                  </a:lnTo>
                  <a:close/>
                  <a:moveTo>
                    <a:pt x="3434" y="6301"/>
                  </a:moveTo>
                  <a:lnTo>
                    <a:pt x="3434" y="7026"/>
                  </a:lnTo>
                  <a:lnTo>
                    <a:pt x="2079" y="7026"/>
                  </a:lnTo>
                  <a:lnTo>
                    <a:pt x="2079" y="6301"/>
                  </a:lnTo>
                  <a:close/>
                  <a:moveTo>
                    <a:pt x="5513" y="6301"/>
                  </a:moveTo>
                  <a:lnTo>
                    <a:pt x="5513" y="7026"/>
                  </a:lnTo>
                  <a:lnTo>
                    <a:pt x="4159" y="7026"/>
                  </a:lnTo>
                  <a:lnTo>
                    <a:pt x="4159" y="6301"/>
                  </a:lnTo>
                  <a:close/>
                  <a:moveTo>
                    <a:pt x="3434" y="7687"/>
                  </a:moveTo>
                  <a:lnTo>
                    <a:pt x="3434" y="8380"/>
                  </a:lnTo>
                  <a:lnTo>
                    <a:pt x="2079" y="8380"/>
                  </a:lnTo>
                  <a:lnTo>
                    <a:pt x="2079" y="7687"/>
                  </a:lnTo>
                  <a:close/>
                  <a:moveTo>
                    <a:pt x="5513" y="7687"/>
                  </a:moveTo>
                  <a:lnTo>
                    <a:pt x="5513" y="8380"/>
                  </a:lnTo>
                  <a:lnTo>
                    <a:pt x="4159" y="8380"/>
                  </a:lnTo>
                  <a:lnTo>
                    <a:pt x="4159" y="7687"/>
                  </a:lnTo>
                  <a:close/>
                  <a:moveTo>
                    <a:pt x="1733" y="0"/>
                  </a:moveTo>
                  <a:cubicBezTo>
                    <a:pt x="1544" y="0"/>
                    <a:pt x="1386" y="158"/>
                    <a:pt x="1386" y="347"/>
                  </a:cubicBezTo>
                  <a:lnTo>
                    <a:pt x="1386" y="1449"/>
                  </a:lnTo>
                  <a:lnTo>
                    <a:pt x="1040" y="1449"/>
                  </a:lnTo>
                  <a:cubicBezTo>
                    <a:pt x="441" y="1449"/>
                    <a:pt x="0" y="1922"/>
                    <a:pt x="0" y="2489"/>
                  </a:cubicBezTo>
                  <a:lnTo>
                    <a:pt x="0" y="11846"/>
                  </a:lnTo>
                  <a:lnTo>
                    <a:pt x="2804" y="11846"/>
                  </a:lnTo>
                  <a:lnTo>
                    <a:pt x="2804" y="10491"/>
                  </a:lnTo>
                  <a:lnTo>
                    <a:pt x="4883" y="10491"/>
                  </a:lnTo>
                  <a:cubicBezTo>
                    <a:pt x="4852" y="10586"/>
                    <a:pt x="4852" y="11688"/>
                    <a:pt x="4852" y="11846"/>
                  </a:cubicBezTo>
                  <a:lnTo>
                    <a:pt x="7656" y="11846"/>
                  </a:lnTo>
                  <a:lnTo>
                    <a:pt x="7656" y="2489"/>
                  </a:lnTo>
                  <a:cubicBezTo>
                    <a:pt x="7656" y="1890"/>
                    <a:pt x="7183" y="1449"/>
                    <a:pt x="6616" y="1449"/>
                  </a:cubicBezTo>
                  <a:lnTo>
                    <a:pt x="6270" y="1449"/>
                  </a:lnTo>
                  <a:lnTo>
                    <a:pt x="6270" y="347"/>
                  </a:lnTo>
                  <a:cubicBezTo>
                    <a:pt x="6270" y="158"/>
                    <a:pt x="6112" y="0"/>
                    <a:pt x="59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45" name="Google Shape;8345;p78"/>
          <p:cNvSpPr/>
          <p:nvPr/>
        </p:nvSpPr>
        <p:spPr>
          <a:xfrm>
            <a:off x="9449979" y="4229409"/>
            <a:ext cx="475448" cy="471835"/>
          </a:xfrm>
          <a:custGeom>
            <a:avLst/>
            <a:gdLst/>
            <a:ahLst/>
            <a:cxnLst/>
            <a:rect l="l" t="t" r="r" b="b"/>
            <a:pathLst>
              <a:path w="11973" h="11882" extrusionOk="0">
                <a:moveTo>
                  <a:pt x="6302" y="725"/>
                </a:moveTo>
                <a:lnTo>
                  <a:pt x="6302" y="1639"/>
                </a:lnTo>
                <a:cubicBezTo>
                  <a:pt x="6302" y="2111"/>
                  <a:pt x="6522" y="2552"/>
                  <a:pt x="6837" y="2867"/>
                </a:cubicBezTo>
                <a:lnTo>
                  <a:pt x="7152" y="3182"/>
                </a:lnTo>
                <a:cubicBezTo>
                  <a:pt x="6900" y="3340"/>
                  <a:pt x="6774" y="3560"/>
                  <a:pt x="6711" y="3749"/>
                </a:cubicBezTo>
                <a:cubicBezTo>
                  <a:pt x="6479" y="3517"/>
                  <a:pt x="6209" y="3407"/>
                  <a:pt x="5942" y="3407"/>
                </a:cubicBezTo>
                <a:cubicBezTo>
                  <a:pt x="5665" y="3407"/>
                  <a:pt x="5392" y="3525"/>
                  <a:pt x="5168" y="3749"/>
                </a:cubicBezTo>
                <a:cubicBezTo>
                  <a:pt x="5042" y="3497"/>
                  <a:pt x="4979" y="3340"/>
                  <a:pt x="4758" y="3151"/>
                </a:cubicBezTo>
                <a:lnTo>
                  <a:pt x="5105" y="2836"/>
                </a:lnTo>
                <a:cubicBezTo>
                  <a:pt x="5420" y="2521"/>
                  <a:pt x="5609" y="2080"/>
                  <a:pt x="5609" y="1607"/>
                </a:cubicBezTo>
                <a:lnTo>
                  <a:pt x="5609" y="725"/>
                </a:lnTo>
                <a:close/>
                <a:moveTo>
                  <a:pt x="5231" y="0"/>
                </a:moveTo>
                <a:cubicBezTo>
                  <a:pt x="5042" y="0"/>
                  <a:pt x="4884" y="158"/>
                  <a:pt x="4884" y="347"/>
                </a:cubicBezTo>
                <a:lnTo>
                  <a:pt x="4884" y="725"/>
                </a:lnTo>
                <a:lnTo>
                  <a:pt x="4884" y="1639"/>
                </a:lnTo>
                <a:cubicBezTo>
                  <a:pt x="4884" y="1922"/>
                  <a:pt x="4758" y="2206"/>
                  <a:pt x="4569" y="2395"/>
                </a:cubicBezTo>
                <a:lnTo>
                  <a:pt x="4096" y="2867"/>
                </a:lnTo>
                <a:lnTo>
                  <a:pt x="4033" y="2867"/>
                </a:lnTo>
                <a:cubicBezTo>
                  <a:pt x="2206" y="2867"/>
                  <a:pt x="127" y="7404"/>
                  <a:pt x="32" y="9830"/>
                </a:cubicBezTo>
                <a:cubicBezTo>
                  <a:pt x="1" y="11311"/>
                  <a:pt x="631" y="11846"/>
                  <a:pt x="1292" y="11846"/>
                </a:cubicBezTo>
                <a:cubicBezTo>
                  <a:pt x="1346" y="11852"/>
                  <a:pt x="1398" y="11855"/>
                  <a:pt x="1450" y="11855"/>
                </a:cubicBezTo>
                <a:cubicBezTo>
                  <a:pt x="2222" y="11855"/>
                  <a:pt x="2817" y="11224"/>
                  <a:pt x="3466" y="10869"/>
                </a:cubicBezTo>
                <a:cubicBezTo>
                  <a:pt x="4033" y="10554"/>
                  <a:pt x="4537" y="10271"/>
                  <a:pt x="4884" y="9767"/>
                </a:cubicBezTo>
                <a:cubicBezTo>
                  <a:pt x="5357" y="9137"/>
                  <a:pt x="5640" y="7593"/>
                  <a:pt x="5640" y="6144"/>
                </a:cubicBezTo>
                <a:lnTo>
                  <a:pt x="5640" y="6144"/>
                </a:lnTo>
                <a:lnTo>
                  <a:pt x="4222" y="7561"/>
                </a:lnTo>
                <a:cubicBezTo>
                  <a:pt x="4222" y="7593"/>
                  <a:pt x="4191" y="7593"/>
                  <a:pt x="4191" y="7624"/>
                </a:cubicBezTo>
                <a:cubicBezTo>
                  <a:pt x="4159" y="7687"/>
                  <a:pt x="4159" y="7687"/>
                  <a:pt x="4096" y="7687"/>
                </a:cubicBezTo>
                <a:lnTo>
                  <a:pt x="2773" y="9011"/>
                </a:lnTo>
                <a:cubicBezTo>
                  <a:pt x="2710" y="9074"/>
                  <a:pt x="2616" y="9105"/>
                  <a:pt x="2525" y="9105"/>
                </a:cubicBezTo>
                <a:cubicBezTo>
                  <a:pt x="2435" y="9105"/>
                  <a:pt x="2348" y="9074"/>
                  <a:pt x="2301" y="9011"/>
                </a:cubicBezTo>
                <a:cubicBezTo>
                  <a:pt x="2175" y="8885"/>
                  <a:pt x="2175" y="8664"/>
                  <a:pt x="2301" y="8538"/>
                </a:cubicBezTo>
                <a:lnTo>
                  <a:pt x="3435" y="7404"/>
                </a:lnTo>
                <a:lnTo>
                  <a:pt x="2994" y="6963"/>
                </a:lnTo>
                <a:cubicBezTo>
                  <a:pt x="2931" y="6900"/>
                  <a:pt x="2899" y="6805"/>
                  <a:pt x="2899" y="6742"/>
                </a:cubicBezTo>
                <a:cubicBezTo>
                  <a:pt x="2899" y="6648"/>
                  <a:pt x="2931" y="6585"/>
                  <a:pt x="2962" y="6490"/>
                </a:cubicBezTo>
                <a:cubicBezTo>
                  <a:pt x="3029" y="6424"/>
                  <a:pt x="3122" y="6384"/>
                  <a:pt x="3213" y="6384"/>
                </a:cubicBezTo>
                <a:cubicBezTo>
                  <a:pt x="3295" y="6384"/>
                  <a:pt x="3375" y="6416"/>
                  <a:pt x="3435" y="6490"/>
                </a:cubicBezTo>
                <a:lnTo>
                  <a:pt x="3907" y="6931"/>
                </a:lnTo>
                <a:lnTo>
                  <a:pt x="5546" y="5262"/>
                </a:lnTo>
                <a:lnTo>
                  <a:pt x="5451" y="4568"/>
                </a:lnTo>
                <a:lnTo>
                  <a:pt x="5703" y="4285"/>
                </a:lnTo>
                <a:cubicBezTo>
                  <a:pt x="5766" y="4222"/>
                  <a:pt x="5861" y="4190"/>
                  <a:pt x="5951" y="4190"/>
                </a:cubicBezTo>
                <a:cubicBezTo>
                  <a:pt x="6042" y="4190"/>
                  <a:pt x="6128" y="4222"/>
                  <a:pt x="6176" y="4285"/>
                </a:cubicBezTo>
                <a:lnTo>
                  <a:pt x="6459" y="4568"/>
                </a:lnTo>
                <a:cubicBezTo>
                  <a:pt x="6428" y="4789"/>
                  <a:pt x="6396" y="5010"/>
                  <a:pt x="6333" y="5262"/>
                </a:cubicBezTo>
                <a:lnTo>
                  <a:pt x="8035" y="6963"/>
                </a:lnTo>
                <a:lnTo>
                  <a:pt x="8476" y="6522"/>
                </a:lnTo>
                <a:cubicBezTo>
                  <a:pt x="8539" y="6475"/>
                  <a:pt x="8625" y="6451"/>
                  <a:pt x="8712" y="6451"/>
                </a:cubicBezTo>
                <a:cubicBezTo>
                  <a:pt x="8799" y="6451"/>
                  <a:pt x="8885" y="6475"/>
                  <a:pt x="8948" y="6522"/>
                </a:cubicBezTo>
                <a:cubicBezTo>
                  <a:pt x="9074" y="6648"/>
                  <a:pt x="9074" y="6900"/>
                  <a:pt x="8948" y="6994"/>
                </a:cubicBezTo>
                <a:lnTo>
                  <a:pt x="8507" y="7435"/>
                </a:lnTo>
                <a:lnTo>
                  <a:pt x="9641" y="8570"/>
                </a:lnTo>
                <a:cubicBezTo>
                  <a:pt x="9767" y="8696"/>
                  <a:pt x="9767" y="8948"/>
                  <a:pt x="9641" y="9042"/>
                </a:cubicBezTo>
                <a:cubicBezTo>
                  <a:pt x="9594" y="9105"/>
                  <a:pt x="9507" y="9137"/>
                  <a:pt x="9417" y="9137"/>
                </a:cubicBezTo>
                <a:cubicBezTo>
                  <a:pt x="9326" y="9137"/>
                  <a:pt x="9232" y="9105"/>
                  <a:pt x="9169" y="9042"/>
                </a:cubicBezTo>
                <a:lnTo>
                  <a:pt x="6302" y="6175"/>
                </a:lnTo>
                <a:lnTo>
                  <a:pt x="6302" y="6175"/>
                </a:lnTo>
                <a:cubicBezTo>
                  <a:pt x="6270" y="7624"/>
                  <a:pt x="6585" y="9168"/>
                  <a:pt x="7058" y="9798"/>
                </a:cubicBezTo>
                <a:cubicBezTo>
                  <a:pt x="7404" y="10302"/>
                  <a:pt x="7909" y="10617"/>
                  <a:pt x="8476" y="10901"/>
                </a:cubicBezTo>
                <a:cubicBezTo>
                  <a:pt x="9136" y="11291"/>
                  <a:pt x="9711" y="11882"/>
                  <a:pt x="10527" y="11882"/>
                </a:cubicBezTo>
                <a:cubicBezTo>
                  <a:pt x="10567" y="11882"/>
                  <a:pt x="10608" y="11881"/>
                  <a:pt x="10649" y="11878"/>
                </a:cubicBezTo>
                <a:cubicBezTo>
                  <a:pt x="11028" y="11846"/>
                  <a:pt x="11973" y="11626"/>
                  <a:pt x="11910" y="9893"/>
                </a:cubicBezTo>
                <a:cubicBezTo>
                  <a:pt x="11752" y="7372"/>
                  <a:pt x="9673" y="2836"/>
                  <a:pt x="7846" y="2836"/>
                </a:cubicBezTo>
                <a:lnTo>
                  <a:pt x="7751" y="2836"/>
                </a:lnTo>
                <a:lnTo>
                  <a:pt x="7310" y="2363"/>
                </a:lnTo>
                <a:cubicBezTo>
                  <a:pt x="7089" y="2174"/>
                  <a:pt x="6963" y="1891"/>
                  <a:pt x="6963" y="1607"/>
                </a:cubicBezTo>
                <a:lnTo>
                  <a:pt x="6963" y="725"/>
                </a:lnTo>
                <a:lnTo>
                  <a:pt x="6963" y="347"/>
                </a:lnTo>
                <a:cubicBezTo>
                  <a:pt x="6963" y="158"/>
                  <a:pt x="6806" y="0"/>
                  <a:pt x="6617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346" name="Google Shape;8346;p78"/>
          <p:cNvGrpSpPr/>
          <p:nvPr/>
        </p:nvGrpSpPr>
        <p:grpSpPr>
          <a:xfrm>
            <a:off x="9451882" y="4843970"/>
            <a:ext cx="470444" cy="442925"/>
            <a:chOff x="-23615075" y="3906200"/>
            <a:chExt cx="296175" cy="278850"/>
          </a:xfrm>
          <a:solidFill>
            <a:srgbClr val="893BC3"/>
          </a:solidFill>
        </p:grpSpPr>
        <p:sp>
          <p:nvSpPr>
            <p:cNvPr id="8347" name="Google Shape;8347;p78"/>
            <p:cNvSpPr/>
            <p:nvPr/>
          </p:nvSpPr>
          <p:spPr>
            <a:xfrm>
              <a:off x="-23615075" y="3954250"/>
              <a:ext cx="296175" cy="193775"/>
            </a:xfrm>
            <a:custGeom>
              <a:avLst/>
              <a:gdLst/>
              <a:ahLst/>
              <a:cxnLst/>
              <a:rect l="l" t="t" r="r" b="b"/>
              <a:pathLst>
                <a:path w="11847" h="7751" extrusionOk="0">
                  <a:moveTo>
                    <a:pt x="10838" y="2993"/>
                  </a:moveTo>
                  <a:cubicBezTo>
                    <a:pt x="11027" y="2993"/>
                    <a:pt x="11185" y="3119"/>
                    <a:pt x="11185" y="3340"/>
                  </a:cubicBezTo>
                  <a:cubicBezTo>
                    <a:pt x="11153" y="3403"/>
                    <a:pt x="11153" y="3497"/>
                    <a:pt x="11059" y="3529"/>
                  </a:cubicBezTo>
                  <a:cubicBezTo>
                    <a:pt x="10996" y="3592"/>
                    <a:pt x="10901" y="3687"/>
                    <a:pt x="10806" y="3687"/>
                  </a:cubicBezTo>
                  <a:lnTo>
                    <a:pt x="1040" y="3687"/>
                  </a:lnTo>
                  <a:cubicBezTo>
                    <a:pt x="914" y="3687"/>
                    <a:pt x="819" y="3655"/>
                    <a:pt x="756" y="3529"/>
                  </a:cubicBezTo>
                  <a:cubicBezTo>
                    <a:pt x="725" y="3497"/>
                    <a:pt x="662" y="3403"/>
                    <a:pt x="662" y="3340"/>
                  </a:cubicBezTo>
                  <a:cubicBezTo>
                    <a:pt x="662" y="3119"/>
                    <a:pt x="819" y="2993"/>
                    <a:pt x="1040" y="2993"/>
                  </a:cubicBezTo>
                  <a:close/>
                  <a:moveTo>
                    <a:pt x="9735" y="4411"/>
                  </a:moveTo>
                  <a:cubicBezTo>
                    <a:pt x="9641" y="4947"/>
                    <a:pt x="9357" y="5671"/>
                    <a:pt x="8507" y="6364"/>
                  </a:cubicBezTo>
                  <a:cubicBezTo>
                    <a:pt x="8444" y="6396"/>
                    <a:pt x="8349" y="6459"/>
                    <a:pt x="8318" y="6459"/>
                  </a:cubicBezTo>
                  <a:cubicBezTo>
                    <a:pt x="8192" y="6459"/>
                    <a:pt x="8129" y="6396"/>
                    <a:pt x="8034" y="6333"/>
                  </a:cubicBezTo>
                  <a:cubicBezTo>
                    <a:pt x="7908" y="6175"/>
                    <a:pt x="7971" y="5986"/>
                    <a:pt x="8066" y="5860"/>
                  </a:cubicBezTo>
                  <a:cubicBezTo>
                    <a:pt x="8696" y="5356"/>
                    <a:pt x="8948" y="4821"/>
                    <a:pt x="9011" y="4411"/>
                  </a:cubicBezTo>
                  <a:close/>
                  <a:moveTo>
                    <a:pt x="3497" y="0"/>
                  </a:moveTo>
                  <a:cubicBezTo>
                    <a:pt x="3434" y="95"/>
                    <a:pt x="3340" y="221"/>
                    <a:pt x="3214" y="347"/>
                  </a:cubicBezTo>
                  <a:lnTo>
                    <a:pt x="2237" y="1324"/>
                  </a:lnTo>
                  <a:cubicBezTo>
                    <a:pt x="2111" y="1450"/>
                    <a:pt x="1985" y="1576"/>
                    <a:pt x="1765" y="1639"/>
                  </a:cubicBezTo>
                  <a:lnTo>
                    <a:pt x="2174" y="2237"/>
                  </a:lnTo>
                  <a:lnTo>
                    <a:pt x="1040" y="2237"/>
                  </a:lnTo>
                  <a:cubicBezTo>
                    <a:pt x="441" y="2237"/>
                    <a:pt x="0" y="2710"/>
                    <a:pt x="0" y="3245"/>
                  </a:cubicBezTo>
                  <a:cubicBezTo>
                    <a:pt x="0" y="3497"/>
                    <a:pt x="63" y="3687"/>
                    <a:pt x="189" y="3876"/>
                  </a:cubicBezTo>
                  <a:cubicBezTo>
                    <a:pt x="315" y="4096"/>
                    <a:pt x="504" y="4191"/>
                    <a:pt x="756" y="4254"/>
                  </a:cubicBezTo>
                  <a:cubicBezTo>
                    <a:pt x="945" y="6018"/>
                    <a:pt x="1765" y="6932"/>
                    <a:pt x="2930" y="7719"/>
                  </a:cubicBezTo>
                  <a:cubicBezTo>
                    <a:pt x="2962" y="7751"/>
                    <a:pt x="3025" y="7751"/>
                    <a:pt x="3119" y="7751"/>
                  </a:cubicBezTo>
                  <a:lnTo>
                    <a:pt x="8696" y="7751"/>
                  </a:lnTo>
                  <a:cubicBezTo>
                    <a:pt x="8790" y="7751"/>
                    <a:pt x="8822" y="7719"/>
                    <a:pt x="8916" y="7719"/>
                  </a:cubicBezTo>
                  <a:cubicBezTo>
                    <a:pt x="10239" y="6805"/>
                    <a:pt x="10932" y="5671"/>
                    <a:pt x="11090" y="4254"/>
                  </a:cubicBezTo>
                  <a:cubicBezTo>
                    <a:pt x="11311" y="4159"/>
                    <a:pt x="11500" y="4033"/>
                    <a:pt x="11626" y="3876"/>
                  </a:cubicBezTo>
                  <a:cubicBezTo>
                    <a:pt x="11752" y="3687"/>
                    <a:pt x="11815" y="3497"/>
                    <a:pt x="11815" y="3245"/>
                  </a:cubicBezTo>
                  <a:cubicBezTo>
                    <a:pt x="11846" y="2741"/>
                    <a:pt x="11374" y="2269"/>
                    <a:pt x="10775" y="2269"/>
                  </a:cubicBezTo>
                  <a:lnTo>
                    <a:pt x="10712" y="2269"/>
                  </a:lnTo>
                  <a:cubicBezTo>
                    <a:pt x="10996" y="1733"/>
                    <a:pt x="11153" y="1135"/>
                    <a:pt x="11153" y="536"/>
                  </a:cubicBezTo>
                  <a:cubicBezTo>
                    <a:pt x="11153" y="347"/>
                    <a:pt x="10996" y="189"/>
                    <a:pt x="10775" y="189"/>
                  </a:cubicBezTo>
                  <a:cubicBezTo>
                    <a:pt x="9326" y="189"/>
                    <a:pt x="8034" y="1009"/>
                    <a:pt x="7404" y="2269"/>
                  </a:cubicBezTo>
                  <a:lnTo>
                    <a:pt x="6301" y="2269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8" name="Google Shape;8348;p78"/>
            <p:cNvSpPr/>
            <p:nvPr/>
          </p:nvSpPr>
          <p:spPr>
            <a:xfrm>
              <a:off x="-23615075" y="3906200"/>
              <a:ext cx="77200" cy="77225"/>
            </a:xfrm>
            <a:custGeom>
              <a:avLst/>
              <a:gdLst/>
              <a:ahLst/>
              <a:cxnLst/>
              <a:rect l="l" t="t" r="r" b="b"/>
              <a:pathLst>
                <a:path w="3088" h="3089" extrusionOk="0">
                  <a:moveTo>
                    <a:pt x="2009" y="1"/>
                  </a:moveTo>
                  <a:cubicBezTo>
                    <a:pt x="1733" y="1"/>
                    <a:pt x="1465" y="95"/>
                    <a:pt x="1292" y="284"/>
                  </a:cubicBezTo>
                  <a:lnTo>
                    <a:pt x="315" y="1292"/>
                  </a:lnTo>
                  <a:cubicBezTo>
                    <a:pt x="126" y="1481"/>
                    <a:pt x="0" y="1765"/>
                    <a:pt x="0" y="2017"/>
                  </a:cubicBezTo>
                  <a:cubicBezTo>
                    <a:pt x="0" y="2301"/>
                    <a:pt x="126" y="2584"/>
                    <a:pt x="315" y="2773"/>
                  </a:cubicBezTo>
                  <a:cubicBezTo>
                    <a:pt x="504" y="2962"/>
                    <a:pt x="756" y="3088"/>
                    <a:pt x="1040" y="3088"/>
                  </a:cubicBezTo>
                  <a:cubicBezTo>
                    <a:pt x="1292" y="3088"/>
                    <a:pt x="1576" y="2962"/>
                    <a:pt x="1765" y="2773"/>
                  </a:cubicBezTo>
                  <a:lnTo>
                    <a:pt x="2773" y="1796"/>
                  </a:lnTo>
                  <a:cubicBezTo>
                    <a:pt x="2962" y="1576"/>
                    <a:pt x="3088" y="1324"/>
                    <a:pt x="3088" y="1040"/>
                  </a:cubicBezTo>
                  <a:cubicBezTo>
                    <a:pt x="3088" y="757"/>
                    <a:pt x="2962" y="505"/>
                    <a:pt x="2773" y="284"/>
                  </a:cubicBezTo>
                  <a:cubicBezTo>
                    <a:pt x="2568" y="95"/>
                    <a:pt x="2284" y="1"/>
                    <a:pt x="2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9" name="Google Shape;8349;p78"/>
            <p:cNvSpPr/>
            <p:nvPr/>
          </p:nvSpPr>
          <p:spPr>
            <a:xfrm>
              <a:off x="-23543400" y="4167700"/>
              <a:ext cx="153600" cy="17350"/>
            </a:xfrm>
            <a:custGeom>
              <a:avLst/>
              <a:gdLst/>
              <a:ahLst/>
              <a:cxnLst/>
              <a:rect l="l" t="t" r="r" b="b"/>
              <a:pathLst>
                <a:path w="6144" h="694" extrusionOk="0">
                  <a:moveTo>
                    <a:pt x="0" y="0"/>
                  </a:moveTo>
                  <a:cubicBezTo>
                    <a:pt x="158" y="378"/>
                    <a:pt x="536" y="693"/>
                    <a:pt x="1008" y="693"/>
                  </a:cubicBezTo>
                  <a:lnTo>
                    <a:pt x="5167" y="693"/>
                  </a:lnTo>
                  <a:cubicBezTo>
                    <a:pt x="5608" y="693"/>
                    <a:pt x="5986" y="441"/>
                    <a:pt x="6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50" name="Google Shape;8350;p78"/>
          <p:cNvSpPr/>
          <p:nvPr/>
        </p:nvSpPr>
        <p:spPr>
          <a:xfrm>
            <a:off x="8276991" y="5419927"/>
            <a:ext cx="469173" cy="467943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6616" y="3434"/>
                </a:moveTo>
                <a:cubicBezTo>
                  <a:pt x="7215" y="3434"/>
                  <a:pt x="7625" y="3907"/>
                  <a:pt x="7625" y="4474"/>
                </a:cubicBezTo>
                <a:lnTo>
                  <a:pt x="7625" y="5514"/>
                </a:lnTo>
                <a:lnTo>
                  <a:pt x="6742" y="5514"/>
                </a:lnTo>
                <a:cubicBezTo>
                  <a:pt x="6648" y="5451"/>
                  <a:pt x="6585" y="5325"/>
                  <a:pt x="6490" y="5262"/>
                </a:cubicBezTo>
                <a:cubicBezTo>
                  <a:pt x="5986" y="4789"/>
                  <a:pt x="5388" y="4411"/>
                  <a:pt x="4695" y="4222"/>
                </a:cubicBezTo>
                <a:lnTo>
                  <a:pt x="4569" y="3434"/>
                </a:lnTo>
                <a:close/>
                <a:moveTo>
                  <a:pt x="3466" y="4884"/>
                </a:moveTo>
                <a:lnTo>
                  <a:pt x="3466" y="5577"/>
                </a:lnTo>
                <a:cubicBezTo>
                  <a:pt x="3056" y="5640"/>
                  <a:pt x="2678" y="5797"/>
                  <a:pt x="2363" y="6018"/>
                </a:cubicBezTo>
                <a:lnTo>
                  <a:pt x="1891" y="5577"/>
                </a:lnTo>
                <a:cubicBezTo>
                  <a:pt x="2332" y="5199"/>
                  <a:pt x="2867" y="4978"/>
                  <a:pt x="3466" y="4884"/>
                </a:cubicBezTo>
                <a:close/>
                <a:moveTo>
                  <a:pt x="4128" y="4852"/>
                </a:moveTo>
                <a:cubicBezTo>
                  <a:pt x="4726" y="4947"/>
                  <a:pt x="5262" y="5167"/>
                  <a:pt x="5703" y="5514"/>
                </a:cubicBezTo>
                <a:lnTo>
                  <a:pt x="5230" y="6049"/>
                </a:lnTo>
                <a:cubicBezTo>
                  <a:pt x="4915" y="5797"/>
                  <a:pt x="4537" y="5640"/>
                  <a:pt x="4128" y="5577"/>
                </a:cubicBezTo>
                <a:lnTo>
                  <a:pt x="4128" y="4852"/>
                </a:lnTo>
                <a:close/>
                <a:moveTo>
                  <a:pt x="1387" y="6049"/>
                </a:moveTo>
                <a:lnTo>
                  <a:pt x="1859" y="6522"/>
                </a:lnTo>
                <a:cubicBezTo>
                  <a:pt x="1607" y="6837"/>
                  <a:pt x="1450" y="7215"/>
                  <a:pt x="1387" y="7625"/>
                </a:cubicBezTo>
                <a:lnTo>
                  <a:pt x="662" y="7625"/>
                </a:lnTo>
                <a:cubicBezTo>
                  <a:pt x="788" y="7026"/>
                  <a:pt x="1009" y="6459"/>
                  <a:pt x="1387" y="6049"/>
                </a:cubicBezTo>
                <a:close/>
                <a:moveTo>
                  <a:pt x="6175" y="6049"/>
                </a:moveTo>
                <a:cubicBezTo>
                  <a:pt x="6553" y="6459"/>
                  <a:pt x="6774" y="7026"/>
                  <a:pt x="6837" y="7625"/>
                </a:cubicBezTo>
                <a:lnTo>
                  <a:pt x="6175" y="7625"/>
                </a:lnTo>
                <a:cubicBezTo>
                  <a:pt x="6112" y="7215"/>
                  <a:pt x="5955" y="6837"/>
                  <a:pt x="5703" y="6522"/>
                </a:cubicBezTo>
                <a:lnTo>
                  <a:pt x="6175" y="6049"/>
                </a:lnTo>
                <a:close/>
                <a:moveTo>
                  <a:pt x="1418" y="8318"/>
                </a:moveTo>
                <a:cubicBezTo>
                  <a:pt x="1481" y="8727"/>
                  <a:pt x="1670" y="9105"/>
                  <a:pt x="1891" y="9420"/>
                </a:cubicBezTo>
                <a:lnTo>
                  <a:pt x="1418" y="9893"/>
                </a:lnTo>
                <a:cubicBezTo>
                  <a:pt x="1009" y="9452"/>
                  <a:pt x="788" y="8916"/>
                  <a:pt x="693" y="8318"/>
                </a:cubicBezTo>
                <a:close/>
                <a:moveTo>
                  <a:pt x="6931" y="8318"/>
                </a:moveTo>
                <a:cubicBezTo>
                  <a:pt x="6805" y="8916"/>
                  <a:pt x="6585" y="9452"/>
                  <a:pt x="6207" y="9893"/>
                </a:cubicBezTo>
                <a:lnTo>
                  <a:pt x="5766" y="9420"/>
                </a:lnTo>
                <a:cubicBezTo>
                  <a:pt x="5986" y="9105"/>
                  <a:pt x="6144" y="8727"/>
                  <a:pt x="6207" y="8318"/>
                </a:cubicBezTo>
                <a:close/>
                <a:moveTo>
                  <a:pt x="2363" y="9893"/>
                </a:moveTo>
                <a:cubicBezTo>
                  <a:pt x="2678" y="10145"/>
                  <a:pt x="3056" y="10303"/>
                  <a:pt x="3466" y="10366"/>
                </a:cubicBezTo>
                <a:lnTo>
                  <a:pt x="3466" y="11027"/>
                </a:lnTo>
                <a:cubicBezTo>
                  <a:pt x="2867" y="10964"/>
                  <a:pt x="2332" y="10712"/>
                  <a:pt x="1891" y="10366"/>
                </a:cubicBezTo>
                <a:lnTo>
                  <a:pt x="2363" y="9893"/>
                </a:lnTo>
                <a:close/>
                <a:moveTo>
                  <a:pt x="5230" y="9861"/>
                </a:moveTo>
                <a:lnTo>
                  <a:pt x="5703" y="10334"/>
                </a:lnTo>
                <a:cubicBezTo>
                  <a:pt x="5262" y="10744"/>
                  <a:pt x="4726" y="10996"/>
                  <a:pt x="4128" y="11027"/>
                </a:cubicBezTo>
                <a:lnTo>
                  <a:pt x="4128" y="10334"/>
                </a:lnTo>
                <a:cubicBezTo>
                  <a:pt x="4537" y="10240"/>
                  <a:pt x="4915" y="10082"/>
                  <a:pt x="5230" y="9861"/>
                </a:cubicBezTo>
                <a:close/>
                <a:moveTo>
                  <a:pt x="9326" y="10366"/>
                </a:moveTo>
                <a:cubicBezTo>
                  <a:pt x="9546" y="10366"/>
                  <a:pt x="9704" y="10523"/>
                  <a:pt x="9704" y="10712"/>
                </a:cubicBezTo>
                <a:cubicBezTo>
                  <a:pt x="9672" y="10933"/>
                  <a:pt x="9546" y="11090"/>
                  <a:pt x="9326" y="11090"/>
                </a:cubicBezTo>
                <a:cubicBezTo>
                  <a:pt x="9137" y="11090"/>
                  <a:pt x="8979" y="10933"/>
                  <a:pt x="8979" y="10712"/>
                </a:cubicBezTo>
                <a:cubicBezTo>
                  <a:pt x="8979" y="10523"/>
                  <a:pt x="9137" y="10366"/>
                  <a:pt x="9326" y="10366"/>
                </a:cubicBezTo>
                <a:close/>
                <a:moveTo>
                  <a:pt x="1103" y="0"/>
                </a:moveTo>
                <a:cubicBezTo>
                  <a:pt x="504" y="0"/>
                  <a:pt x="63" y="473"/>
                  <a:pt x="63" y="1040"/>
                </a:cubicBezTo>
                <a:cubicBezTo>
                  <a:pt x="63" y="1576"/>
                  <a:pt x="536" y="2048"/>
                  <a:pt x="1103" y="2048"/>
                </a:cubicBezTo>
                <a:cubicBezTo>
                  <a:pt x="2048" y="2048"/>
                  <a:pt x="2363" y="2836"/>
                  <a:pt x="2489" y="3497"/>
                </a:cubicBezTo>
                <a:lnTo>
                  <a:pt x="2584" y="4348"/>
                </a:lnTo>
                <a:cubicBezTo>
                  <a:pt x="1072" y="4852"/>
                  <a:pt x="0" y="6301"/>
                  <a:pt x="0" y="7971"/>
                </a:cubicBezTo>
                <a:cubicBezTo>
                  <a:pt x="0" y="10050"/>
                  <a:pt x="1702" y="11783"/>
                  <a:pt x="3812" y="11783"/>
                </a:cubicBezTo>
                <a:cubicBezTo>
                  <a:pt x="5797" y="11783"/>
                  <a:pt x="7436" y="10240"/>
                  <a:pt x="7593" y="8318"/>
                </a:cubicBezTo>
                <a:lnTo>
                  <a:pt x="9011" y="8318"/>
                </a:lnTo>
                <a:lnTo>
                  <a:pt x="9011" y="9767"/>
                </a:lnTo>
                <a:cubicBezTo>
                  <a:pt x="8633" y="9924"/>
                  <a:pt x="8318" y="10271"/>
                  <a:pt x="8318" y="10744"/>
                </a:cubicBezTo>
                <a:cubicBezTo>
                  <a:pt x="8318" y="11342"/>
                  <a:pt x="8790" y="11783"/>
                  <a:pt x="9326" y="11783"/>
                </a:cubicBezTo>
                <a:cubicBezTo>
                  <a:pt x="9767" y="11783"/>
                  <a:pt x="10145" y="11500"/>
                  <a:pt x="10302" y="11059"/>
                </a:cubicBezTo>
                <a:lnTo>
                  <a:pt x="11468" y="11059"/>
                </a:lnTo>
                <a:cubicBezTo>
                  <a:pt x="11657" y="11059"/>
                  <a:pt x="11815" y="10901"/>
                  <a:pt x="11815" y="10712"/>
                </a:cubicBezTo>
                <a:cubicBezTo>
                  <a:pt x="11815" y="10555"/>
                  <a:pt x="11657" y="10397"/>
                  <a:pt x="11468" y="10397"/>
                </a:cubicBezTo>
                <a:lnTo>
                  <a:pt x="10302" y="10397"/>
                </a:lnTo>
                <a:cubicBezTo>
                  <a:pt x="10208" y="10145"/>
                  <a:pt x="9956" y="9893"/>
                  <a:pt x="9672" y="9767"/>
                </a:cubicBezTo>
                <a:lnTo>
                  <a:pt x="9672" y="8318"/>
                </a:lnTo>
                <a:lnTo>
                  <a:pt x="10744" y="8318"/>
                </a:lnTo>
                <a:cubicBezTo>
                  <a:pt x="10933" y="8318"/>
                  <a:pt x="11122" y="8160"/>
                  <a:pt x="11122" y="7971"/>
                </a:cubicBezTo>
                <a:cubicBezTo>
                  <a:pt x="11122" y="7782"/>
                  <a:pt x="10933" y="7593"/>
                  <a:pt x="10744" y="7593"/>
                </a:cubicBezTo>
                <a:lnTo>
                  <a:pt x="10397" y="7593"/>
                </a:lnTo>
                <a:lnTo>
                  <a:pt x="10397" y="7247"/>
                </a:lnTo>
                <a:cubicBezTo>
                  <a:pt x="10397" y="6301"/>
                  <a:pt x="9609" y="5514"/>
                  <a:pt x="8664" y="5514"/>
                </a:cubicBezTo>
                <a:lnTo>
                  <a:pt x="8318" y="5514"/>
                </a:lnTo>
                <a:lnTo>
                  <a:pt x="8318" y="4506"/>
                </a:lnTo>
                <a:cubicBezTo>
                  <a:pt x="8318" y="3560"/>
                  <a:pt x="7530" y="2773"/>
                  <a:pt x="6585" y="2773"/>
                </a:cubicBezTo>
                <a:lnTo>
                  <a:pt x="4411" y="2773"/>
                </a:lnTo>
                <a:cubicBezTo>
                  <a:pt x="3970" y="1040"/>
                  <a:pt x="2741" y="0"/>
                  <a:pt x="1103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351" name="Google Shape;8351;p78"/>
          <p:cNvGrpSpPr/>
          <p:nvPr/>
        </p:nvGrpSpPr>
        <p:grpSpPr>
          <a:xfrm>
            <a:off x="8850507" y="1742158"/>
            <a:ext cx="471676" cy="470087"/>
            <a:chOff x="-26980600" y="3175500"/>
            <a:chExt cx="296950" cy="295950"/>
          </a:xfrm>
          <a:solidFill>
            <a:srgbClr val="893BC3"/>
          </a:solidFill>
        </p:grpSpPr>
        <p:sp>
          <p:nvSpPr>
            <p:cNvPr id="8352" name="Google Shape;8352;p78"/>
            <p:cNvSpPr/>
            <p:nvPr/>
          </p:nvSpPr>
          <p:spPr>
            <a:xfrm>
              <a:off x="-26798650" y="3175500"/>
              <a:ext cx="115000" cy="114025"/>
            </a:xfrm>
            <a:custGeom>
              <a:avLst/>
              <a:gdLst/>
              <a:ahLst/>
              <a:cxnLst/>
              <a:rect l="l" t="t" r="r" b="b"/>
              <a:pathLst>
                <a:path w="4600" h="4561" extrusionOk="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3" name="Google Shape;8353;p78"/>
            <p:cNvSpPr/>
            <p:nvPr/>
          </p:nvSpPr>
          <p:spPr>
            <a:xfrm>
              <a:off x="-26980600" y="3325725"/>
              <a:ext cx="168575" cy="145725"/>
            </a:xfrm>
            <a:custGeom>
              <a:avLst/>
              <a:gdLst/>
              <a:ahLst/>
              <a:cxnLst/>
              <a:rect l="l" t="t" r="r" b="b"/>
              <a:pathLst>
                <a:path w="6743" h="5829" extrusionOk="0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4" name="Google Shape;8354;p78"/>
            <p:cNvSpPr/>
            <p:nvPr/>
          </p:nvSpPr>
          <p:spPr>
            <a:xfrm>
              <a:off x="-26893950" y="3226500"/>
              <a:ext cx="159125" cy="137850"/>
            </a:xfrm>
            <a:custGeom>
              <a:avLst/>
              <a:gdLst/>
              <a:ahLst/>
              <a:cxnLst/>
              <a:rect l="l" t="t" r="r" b="b"/>
              <a:pathLst>
                <a:path w="6365" h="5514" extrusionOk="0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55" name="Google Shape;8355;p78"/>
          <p:cNvSpPr/>
          <p:nvPr/>
        </p:nvSpPr>
        <p:spPr>
          <a:xfrm>
            <a:off x="8880597" y="2351519"/>
            <a:ext cx="412865" cy="469213"/>
          </a:xfrm>
          <a:custGeom>
            <a:avLst/>
            <a:gdLst/>
            <a:ahLst/>
            <a:cxnLst/>
            <a:rect l="l" t="t" r="r" b="b"/>
            <a:pathLst>
              <a:path w="10397" h="11816" extrusionOk="0">
                <a:moveTo>
                  <a:pt x="6939" y="1373"/>
                </a:moveTo>
                <a:cubicBezTo>
                  <a:pt x="7177" y="1373"/>
                  <a:pt x="7419" y="1418"/>
                  <a:pt x="7656" y="1513"/>
                </a:cubicBezTo>
                <a:cubicBezTo>
                  <a:pt x="8255" y="1734"/>
                  <a:pt x="8696" y="2206"/>
                  <a:pt x="8853" y="2836"/>
                </a:cubicBezTo>
                <a:cubicBezTo>
                  <a:pt x="8916" y="3435"/>
                  <a:pt x="8822" y="4065"/>
                  <a:pt x="8412" y="4538"/>
                </a:cubicBezTo>
                <a:cubicBezTo>
                  <a:pt x="8349" y="4601"/>
                  <a:pt x="8255" y="4664"/>
                  <a:pt x="8129" y="4664"/>
                </a:cubicBezTo>
                <a:cubicBezTo>
                  <a:pt x="8066" y="4664"/>
                  <a:pt x="7971" y="4601"/>
                  <a:pt x="7939" y="4569"/>
                </a:cubicBezTo>
                <a:cubicBezTo>
                  <a:pt x="7782" y="4443"/>
                  <a:pt x="7782" y="4223"/>
                  <a:pt x="7908" y="4097"/>
                </a:cubicBezTo>
                <a:cubicBezTo>
                  <a:pt x="8129" y="3782"/>
                  <a:pt x="8223" y="3403"/>
                  <a:pt x="8129" y="2962"/>
                </a:cubicBezTo>
                <a:cubicBezTo>
                  <a:pt x="8066" y="2553"/>
                  <a:pt x="7750" y="2238"/>
                  <a:pt x="7404" y="2143"/>
                </a:cubicBezTo>
                <a:cubicBezTo>
                  <a:pt x="7254" y="2086"/>
                  <a:pt x="7095" y="2057"/>
                  <a:pt x="6939" y="2057"/>
                </a:cubicBezTo>
                <a:cubicBezTo>
                  <a:pt x="6669" y="2057"/>
                  <a:pt x="6406" y="2141"/>
                  <a:pt x="6207" y="2301"/>
                </a:cubicBezTo>
                <a:cubicBezTo>
                  <a:pt x="6148" y="2336"/>
                  <a:pt x="6084" y="2354"/>
                  <a:pt x="6021" y="2354"/>
                </a:cubicBezTo>
                <a:cubicBezTo>
                  <a:pt x="5916" y="2354"/>
                  <a:pt x="5813" y="2305"/>
                  <a:pt x="5734" y="2206"/>
                </a:cubicBezTo>
                <a:cubicBezTo>
                  <a:pt x="5608" y="2049"/>
                  <a:pt x="5671" y="1860"/>
                  <a:pt x="5829" y="1734"/>
                </a:cubicBezTo>
                <a:cubicBezTo>
                  <a:pt x="6163" y="1498"/>
                  <a:pt x="6545" y="1373"/>
                  <a:pt x="6939" y="1373"/>
                </a:cubicBezTo>
                <a:close/>
                <a:moveTo>
                  <a:pt x="3466" y="1"/>
                </a:moveTo>
                <a:cubicBezTo>
                  <a:pt x="3182" y="1"/>
                  <a:pt x="2899" y="32"/>
                  <a:pt x="2678" y="95"/>
                </a:cubicBezTo>
                <a:cubicBezTo>
                  <a:pt x="1481" y="348"/>
                  <a:pt x="504" y="1293"/>
                  <a:pt x="221" y="2490"/>
                </a:cubicBezTo>
                <a:cubicBezTo>
                  <a:pt x="0" y="3498"/>
                  <a:pt x="189" y="4569"/>
                  <a:pt x="851" y="5388"/>
                </a:cubicBezTo>
                <a:cubicBezTo>
                  <a:pt x="1292" y="5955"/>
                  <a:pt x="1512" y="6711"/>
                  <a:pt x="1512" y="7499"/>
                </a:cubicBezTo>
                <a:lnTo>
                  <a:pt x="1512" y="10209"/>
                </a:lnTo>
                <a:cubicBezTo>
                  <a:pt x="1512" y="11122"/>
                  <a:pt x="2237" y="11815"/>
                  <a:pt x="3151" y="11815"/>
                </a:cubicBezTo>
                <a:cubicBezTo>
                  <a:pt x="4033" y="11815"/>
                  <a:pt x="4757" y="11122"/>
                  <a:pt x="4757" y="10209"/>
                </a:cubicBezTo>
                <a:lnTo>
                  <a:pt x="4757" y="8539"/>
                </a:lnTo>
                <a:cubicBezTo>
                  <a:pt x="4757" y="8318"/>
                  <a:pt x="4947" y="8066"/>
                  <a:pt x="5230" y="8066"/>
                </a:cubicBezTo>
                <a:cubicBezTo>
                  <a:pt x="5451" y="8066"/>
                  <a:pt x="5703" y="8287"/>
                  <a:pt x="5703" y="8539"/>
                </a:cubicBezTo>
                <a:lnTo>
                  <a:pt x="5703" y="10209"/>
                </a:lnTo>
                <a:cubicBezTo>
                  <a:pt x="5703" y="11122"/>
                  <a:pt x="6396" y="11815"/>
                  <a:pt x="7309" y="11815"/>
                </a:cubicBezTo>
                <a:cubicBezTo>
                  <a:pt x="8223" y="11815"/>
                  <a:pt x="8916" y="11122"/>
                  <a:pt x="8916" y="10209"/>
                </a:cubicBezTo>
                <a:lnTo>
                  <a:pt x="8916" y="7499"/>
                </a:lnTo>
                <a:cubicBezTo>
                  <a:pt x="8916" y="6711"/>
                  <a:pt x="9168" y="5955"/>
                  <a:pt x="9609" y="5388"/>
                </a:cubicBezTo>
                <a:cubicBezTo>
                  <a:pt x="10145" y="4569"/>
                  <a:pt x="10397" y="3498"/>
                  <a:pt x="10145" y="2490"/>
                </a:cubicBezTo>
                <a:cubicBezTo>
                  <a:pt x="9893" y="1293"/>
                  <a:pt x="8885" y="348"/>
                  <a:pt x="7719" y="95"/>
                </a:cubicBezTo>
                <a:cubicBezTo>
                  <a:pt x="7435" y="1"/>
                  <a:pt x="7152" y="1"/>
                  <a:pt x="6931" y="1"/>
                </a:cubicBezTo>
                <a:cubicBezTo>
                  <a:pt x="6333" y="1"/>
                  <a:pt x="5703" y="158"/>
                  <a:pt x="5199" y="474"/>
                </a:cubicBezTo>
                <a:cubicBezTo>
                  <a:pt x="4663" y="158"/>
                  <a:pt x="4033" y="1"/>
                  <a:pt x="3466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356" name="Google Shape;8356;p78"/>
          <p:cNvGrpSpPr/>
          <p:nvPr/>
        </p:nvGrpSpPr>
        <p:grpSpPr>
          <a:xfrm>
            <a:off x="8851143" y="2993540"/>
            <a:ext cx="470404" cy="385385"/>
            <a:chOff x="-26981375" y="3951875"/>
            <a:chExt cx="296150" cy="242625"/>
          </a:xfrm>
          <a:solidFill>
            <a:srgbClr val="893BC3"/>
          </a:solidFill>
        </p:grpSpPr>
        <p:sp>
          <p:nvSpPr>
            <p:cNvPr id="8357" name="Google Shape;8357;p78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8" name="Google Shape;8358;p78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9" name="Google Shape;8359;p78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60" name="Google Shape;8360;p78"/>
          <p:cNvGrpSpPr/>
          <p:nvPr/>
        </p:nvGrpSpPr>
        <p:grpSpPr>
          <a:xfrm>
            <a:off x="7071199" y="3590327"/>
            <a:ext cx="469213" cy="472947"/>
            <a:chOff x="-25094250" y="3176075"/>
            <a:chExt cx="295400" cy="297750"/>
          </a:xfrm>
          <a:solidFill>
            <a:srgbClr val="893BC3"/>
          </a:solidFill>
        </p:grpSpPr>
        <p:sp>
          <p:nvSpPr>
            <p:cNvPr id="8361" name="Google Shape;8361;p78"/>
            <p:cNvSpPr/>
            <p:nvPr/>
          </p:nvSpPr>
          <p:spPr>
            <a:xfrm>
              <a:off x="-24989225" y="3176075"/>
              <a:ext cx="87200" cy="122500"/>
            </a:xfrm>
            <a:custGeom>
              <a:avLst/>
              <a:gdLst/>
              <a:ahLst/>
              <a:cxnLst/>
              <a:rect l="l" t="t" r="r" b="b"/>
              <a:pathLst>
                <a:path w="3488" h="4900" extrusionOk="0">
                  <a:moveTo>
                    <a:pt x="1408" y="1"/>
                  </a:moveTo>
                  <a:lnTo>
                    <a:pt x="1408" y="1922"/>
                  </a:lnTo>
                  <a:cubicBezTo>
                    <a:pt x="1408" y="2647"/>
                    <a:pt x="998" y="3277"/>
                    <a:pt x="463" y="3561"/>
                  </a:cubicBezTo>
                  <a:cubicBezTo>
                    <a:pt x="211" y="3655"/>
                    <a:pt x="53" y="3907"/>
                    <a:pt x="22" y="4128"/>
                  </a:cubicBezTo>
                  <a:cubicBezTo>
                    <a:pt x="1" y="4609"/>
                    <a:pt x="369" y="4896"/>
                    <a:pt x="738" y="4896"/>
                  </a:cubicBezTo>
                  <a:cubicBezTo>
                    <a:pt x="925" y="4896"/>
                    <a:pt x="1113" y="4822"/>
                    <a:pt x="1250" y="4663"/>
                  </a:cubicBezTo>
                  <a:cubicBezTo>
                    <a:pt x="1361" y="4506"/>
                    <a:pt x="1557" y="4427"/>
                    <a:pt x="1754" y="4427"/>
                  </a:cubicBezTo>
                  <a:cubicBezTo>
                    <a:pt x="1951" y="4427"/>
                    <a:pt x="2148" y="4506"/>
                    <a:pt x="2258" y="4663"/>
                  </a:cubicBezTo>
                  <a:cubicBezTo>
                    <a:pt x="2411" y="4826"/>
                    <a:pt x="2604" y="4899"/>
                    <a:pt x="2792" y="4899"/>
                  </a:cubicBezTo>
                  <a:cubicBezTo>
                    <a:pt x="3149" y="4899"/>
                    <a:pt x="3487" y="4635"/>
                    <a:pt x="3487" y="4222"/>
                  </a:cubicBezTo>
                  <a:cubicBezTo>
                    <a:pt x="3487" y="3939"/>
                    <a:pt x="3330" y="3718"/>
                    <a:pt x="3109" y="3592"/>
                  </a:cubicBezTo>
                  <a:cubicBezTo>
                    <a:pt x="2479" y="3277"/>
                    <a:pt x="2101" y="2710"/>
                    <a:pt x="2101" y="2143"/>
                  </a:cubicBezTo>
                  <a:lnTo>
                    <a:pt x="2101" y="32"/>
                  </a:lnTo>
                  <a:cubicBezTo>
                    <a:pt x="2006" y="32"/>
                    <a:pt x="1880" y="1"/>
                    <a:pt x="1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2" name="Google Shape;8362;p78"/>
            <p:cNvSpPr/>
            <p:nvPr/>
          </p:nvSpPr>
          <p:spPr>
            <a:xfrm>
              <a:off x="-25094250" y="3179225"/>
              <a:ext cx="295400" cy="291450"/>
            </a:xfrm>
            <a:custGeom>
              <a:avLst/>
              <a:gdLst/>
              <a:ahLst/>
              <a:cxnLst/>
              <a:rect l="l" t="t" r="r" b="b"/>
              <a:pathLst>
                <a:path w="11816" h="11658" extrusionOk="0">
                  <a:moveTo>
                    <a:pt x="4884" y="1"/>
                  </a:moveTo>
                  <a:cubicBezTo>
                    <a:pt x="2143" y="505"/>
                    <a:pt x="1" y="2899"/>
                    <a:pt x="1" y="5829"/>
                  </a:cubicBezTo>
                  <a:cubicBezTo>
                    <a:pt x="1" y="8696"/>
                    <a:pt x="2143" y="11153"/>
                    <a:pt x="4884" y="11657"/>
                  </a:cubicBezTo>
                  <a:lnTo>
                    <a:pt x="4884" y="9799"/>
                  </a:lnTo>
                  <a:cubicBezTo>
                    <a:pt x="4884" y="9358"/>
                    <a:pt x="4664" y="8980"/>
                    <a:pt x="4349" y="8822"/>
                  </a:cubicBezTo>
                  <a:cubicBezTo>
                    <a:pt x="3876" y="8633"/>
                    <a:pt x="3561" y="8160"/>
                    <a:pt x="3530" y="7625"/>
                  </a:cubicBezTo>
                  <a:cubicBezTo>
                    <a:pt x="3446" y="6731"/>
                    <a:pt x="4186" y="6180"/>
                    <a:pt x="4925" y="6180"/>
                  </a:cubicBezTo>
                  <a:cubicBezTo>
                    <a:pt x="5306" y="6180"/>
                    <a:pt x="5687" y="6327"/>
                    <a:pt x="5955" y="6648"/>
                  </a:cubicBezTo>
                  <a:cubicBezTo>
                    <a:pt x="6188" y="6316"/>
                    <a:pt x="6553" y="6163"/>
                    <a:pt x="6929" y="6163"/>
                  </a:cubicBezTo>
                  <a:cubicBezTo>
                    <a:pt x="7621" y="6163"/>
                    <a:pt x="8350" y="6684"/>
                    <a:pt x="8350" y="7562"/>
                  </a:cubicBezTo>
                  <a:cubicBezTo>
                    <a:pt x="8350" y="8066"/>
                    <a:pt x="8035" y="8570"/>
                    <a:pt x="7562" y="8822"/>
                  </a:cubicBezTo>
                  <a:cubicBezTo>
                    <a:pt x="7184" y="9011"/>
                    <a:pt x="6995" y="9326"/>
                    <a:pt x="6995" y="9641"/>
                  </a:cubicBezTo>
                  <a:lnTo>
                    <a:pt x="6995" y="11657"/>
                  </a:lnTo>
                  <a:cubicBezTo>
                    <a:pt x="9736" y="11153"/>
                    <a:pt x="11815" y="8728"/>
                    <a:pt x="11815" y="5829"/>
                  </a:cubicBezTo>
                  <a:cubicBezTo>
                    <a:pt x="11815" y="2899"/>
                    <a:pt x="9736" y="505"/>
                    <a:pt x="6995" y="1"/>
                  </a:cubicBezTo>
                  <a:lnTo>
                    <a:pt x="6995" y="2017"/>
                  </a:lnTo>
                  <a:cubicBezTo>
                    <a:pt x="6995" y="2364"/>
                    <a:pt x="7216" y="2679"/>
                    <a:pt x="7562" y="2836"/>
                  </a:cubicBezTo>
                  <a:cubicBezTo>
                    <a:pt x="8035" y="3057"/>
                    <a:pt x="8350" y="3529"/>
                    <a:pt x="8350" y="4096"/>
                  </a:cubicBezTo>
                  <a:cubicBezTo>
                    <a:pt x="8350" y="4945"/>
                    <a:pt x="7656" y="5495"/>
                    <a:pt x="6948" y="5495"/>
                  </a:cubicBezTo>
                  <a:cubicBezTo>
                    <a:pt x="6578" y="5495"/>
                    <a:pt x="6205" y="5345"/>
                    <a:pt x="5924" y="5010"/>
                  </a:cubicBezTo>
                  <a:cubicBezTo>
                    <a:pt x="5691" y="5321"/>
                    <a:pt x="5310" y="5471"/>
                    <a:pt x="4919" y="5471"/>
                  </a:cubicBezTo>
                  <a:cubicBezTo>
                    <a:pt x="4200" y="5471"/>
                    <a:pt x="3448" y="4961"/>
                    <a:pt x="3530" y="4002"/>
                  </a:cubicBezTo>
                  <a:cubicBezTo>
                    <a:pt x="3561" y="3498"/>
                    <a:pt x="3876" y="3057"/>
                    <a:pt x="4349" y="2836"/>
                  </a:cubicBezTo>
                  <a:cubicBezTo>
                    <a:pt x="4664" y="2679"/>
                    <a:pt x="4884" y="2269"/>
                    <a:pt x="4884" y="1859"/>
                  </a:cubicBezTo>
                  <a:lnTo>
                    <a:pt x="48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3" name="Google Shape;8363;p78"/>
            <p:cNvSpPr/>
            <p:nvPr/>
          </p:nvSpPr>
          <p:spPr>
            <a:xfrm>
              <a:off x="-24989225" y="3350975"/>
              <a:ext cx="87200" cy="122850"/>
            </a:xfrm>
            <a:custGeom>
              <a:avLst/>
              <a:gdLst/>
              <a:ahLst/>
              <a:cxnLst/>
              <a:rect l="l" t="t" r="r" b="b"/>
              <a:pathLst>
                <a:path w="3488" h="4914" extrusionOk="0">
                  <a:moveTo>
                    <a:pt x="2777" y="1"/>
                  </a:moveTo>
                  <a:cubicBezTo>
                    <a:pt x="2589" y="1"/>
                    <a:pt x="2399" y="77"/>
                    <a:pt x="2258" y="251"/>
                  </a:cubicBezTo>
                  <a:cubicBezTo>
                    <a:pt x="2148" y="408"/>
                    <a:pt x="1951" y="487"/>
                    <a:pt x="1754" y="487"/>
                  </a:cubicBezTo>
                  <a:cubicBezTo>
                    <a:pt x="1557" y="487"/>
                    <a:pt x="1361" y="408"/>
                    <a:pt x="1250" y="251"/>
                  </a:cubicBezTo>
                  <a:cubicBezTo>
                    <a:pt x="1122" y="91"/>
                    <a:pt x="936" y="17"/>
                    <a:pt x="748" y="17"/>
                  </a:cubicBezTo>
                  <a:cubicBezTo>
                    <a:pt x="379" y="17"/>
                    <a:pt x="1" y="297"/>
                    <a:pt x="22" y="755"/>
                  </a:cubicBezTo>
                  <a:cubicBezTo>
                    <a:pt x="22" y="1007"/>
                    <a:pt x="242" y="1227"/>
                    <a:pt x="463" y="1353"/>
                  </a:cubicBezTo>
                  <a:cubicBezTo>
                    <a:pt x="1061" y="1637"/>
                    <a:pt x="1408" y="2267"/>
                    <a:pt x="1408" y="2960"/>
                  </a:cubicBezTo>
                  <a:lnTo>
                    <a:pt x="1408" y="4914"/>
                  </a:lnTo>
                  <a:cubicBezTo>
                    <a:pt x="1534" y="4851"/>
                    <a:pt x="1660" y="4851"/>
                    <a:pt x="1754" y="4851"/>
                  </a:cubicBezTo>
                  <a:lnTo>
                    <a:pt x="2101" y="4851"/>
                  </a:lnTo>
                  <a:lnTo>
                    <a:pt x="2101" y="2771"/>
                  </a:lnTo>
                  <a:cubicBezTo>
                    <a:pt x="2101" y="2141"/>
                    <a:pt x="2479" y="1606"/>
                    <a:pt x="3109" y="1322"/>
                  </a:cubicBezTo>
                  <a:cubicBezTo>
                    <a:pt x="3330" y="1196"/>
                    <a:pt x="3487" y="975"/>
                    <a:pt x="3487" y="692"/>
                  </a:cubicBezTo>
                  <a:cubicBezTo>
                    <a:pt x="3487" y="279"/>
                    <a:pt x="3135" y="1"/>
                    <a:pt x="27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64" name="Google Shape;8364;p78"/>
          <p:cNvGrpSpPr/>
          <p:nvPr/>
        </p:nvGrpSpPr>
        <p:grpSpPr>
          <a:xfrm>
            <a:off x="7071199" y="4230808"/>
            <a:ext cx="469213" cy="469173"/>
            <a:chOff x="-25094250" y="3547050"/>
            <a:chExt cx="295400" cy="295375"/>
          </a:xfrm>
          <a:solidFill>
            <a:srgbClr val="893BC3"/>
          </a:solidFill>
        </p:grpSpPr>
        <p:sp>
          <p:nvSpPr>
            <p:cNvPr id="8365" name="Google Shape;8365;p78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6" name="Google Shape;8366;p78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7" name="Google Shape;8367;p78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8" name="Google Shape;8368;p78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69" name="Google Shape;8369;p78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70" name="Google Shape;8370;p78"/>
          <p:cNvSpPr/>
          <p:nvPr/>
        </p:nvSpPr>
        <p:spPr>
          <a:xfrm>
            <a:off x="7071221" y="4904115"/>
            <a:ext cx="470444" cy="322485"/>
          </a:xfrm>
          <a:custGeom>
            <a:avLst/>
            <a:gdLst/>
            <a:ahLst/>
            <a:cxnLst/>
            <a:rect l="l" t="t" r="r" b="b"/>
            <a:pathLst>
              <a:path w="11847" h="8121" extrusionOk="0">
                <a:moveTo>
                  <a:pt x="5640" y="1221"/>
                </a:moveTo>
                <a:lnTo>
                  <a:pt x="5640" y="1914"/>
                </a:lnTo>
                <a:lnTo>
                  <a:pt x="4916" y="1914"/>
                </a:lnTo>
                <a:lnTo>
                  <a:pt x="4916" y="1568"/>
                </a:lnTo>
                <a:cubicBezTo>
                  <a:pt x="4916" y="1379"/>
                  <a:pt x="5073" y="1221"/>
                  <a:pt x="5294" y="1221"/>
                </a:cubicBezTo>
                <a:close/>
                <a:moveTo>
                  <a:pt x="8066" y="1253"/>
                </a:moveTo>
                <a:cubicBezTo>
                  <a:pt x="8287" y="1253"/>
                  <a:pt x="8444" y="1410"/>
                  <a:pt x="8444" y="1599"/>
                </a:cubicBezTo>
                <a:lnTo>
                  <a:pt x="8444" y="1946"/>
                </a:lnTo>
                <a:lnTo>
                  <a:pt x="7720" y="1946"/>
                </a:lnTo>
                <a:lnTo>
                  <a:pt x="7720" y="1253"/>
                </a:lnTo>
                <a:close/>
                <a:moveTo>
                  <a:pt x="7027" y="1253"/>
                </a:moveTo>
                <a:lnTo>
                  <a:pt x="7027" y="1977"/>
                </a:lnTo>
                <a:lnTo>
                  <a:pt x="6302" y="1977"/>
                </a:lnTo>
                <a:lnTo>
                  <a:pt x="6302" y="1253"/>
                </a:lnTo>
                <a:close/>
                <a:moveTo>
                  <a:pt x="8098" y="3994"/>
                </a:moveTo>
                <a:lnTo>
                  <a:pt x="6648" y="4844"/>
                </a:lnTo>
                <a:lnTo>
                  <a:pt x="5199" y="3994"/>
                </a:lnTo>
                <a:close/>
                <a:moveTo>
                  <a:pt x="6648" y="5663"/>
                </a:moveTo>
                <a:lnTo>
                  <a:pt x="8665" y="6797"/>
                </a:lnTo>
                <a:lnTo>
                  <a:pt x="4664" y="6797"/>
                </a:lnTo>
                <a:lnTo>
                  <a:pt x="6648" y="5663"/>
                </a:lnTo>
                <a:close/>
                <a:moveTo>
                  <a:pt x="3183" y="6766"/>
                </a:moveTo>
                <a:cubicBezTo>
                  <a:pt x="3372" y="6766"/>
                  <a:pt x="3561" y="6924"/>
                  <a:pt x="3561" y="7113"/>
                </a:cubicBezTo>
                <a:cubicBezTo>
                  <a:pt x="3561" y="7333"/>
                  <a:pt x="3372" y="7491"/>
                  <a:pt x="3183" y="7491"/>
                </a:cubicBezTo>
                <a:cubicBezTo>
                  <a:pt x="2994" y="7491"/>
                  <a:pt x="2836" y="7333"/>
                  <a:pt x="2836" y="7113"/>
                </a:cubicBezTo>
                <a:cubicBezTo>
                  <a:pt x="2836" y="6924"/>
                  <a:pt x="2994" y="6766"/>
                  <a:pt x="3183" y="6766"/>
                </a:cubicBezTo>
                <a:close/>
                <a:moveTo>
                  <a:pt x="10114" y="6797"/>
                </a:moveTo>
                <a:cubicBezTo>
                  <a:pt x="10303" y="6797"/>
                  <a:pt x="10461" y="6955"/>
                  <a:pt x="10461" y="7144"/>
                </a:cubicBezTo>
                <a:cubicBezTo>
                  <a:pt x="10461" y="7365"/>
                  <a:pt x="10303" y="7522"/>
                  <a:pt x="10114" y="7522"/>
                </a:cubicBezTo>
                <a:cubicBezTo>
                  <a:pt x="9925" y="7522"/>
                  <a:pt x="9767" y="7365"/>
                  <a:pt x="9767" y="7144"/>
                </a:cubicBezTo>
                <a:cubicBezTo>
                  <a:pt x="9767" y="6955"/>
                  <a:pt x="9925" y="6797"/>
                  <a:pt x="10114" y="6797"/>
                </a:cubicBezTo>
                <a:close/>
                <a:moveTo>
                  <a:pt x="1123" y="0"/>
                </a:moveTo>
                <a:cubicBezTo>
                  <a:pt x="859" y="0"/>
                  <a:pt x="600" y="103"/>
                  <a:pt x="411" y="308"/>
                </a:cubicBezTo>
                <a:cubicBezTo>
                  <a:pt x="1" y="686"/>
                  <a:pt x="1" y="1379"/>
                  <a:pt x="411" y="1757"/>
                </a:cubicBezTo>
                <a:lnTo>
                  <a:pt x="2017" y="3426"/>
                </a:lnTo>
                <a:cubicBezTo>
                  <a:pt x="2395" y="3805"/>
                  <a:pt x="2931" y="4025"/>
                  <a:pt x="3466" y="4025"/>
                </a:cubicBezTo>
                <a:lnTo>
                  <a:pt x="3782" y="4025"/>
                </a:lnTo>
                <a:lnTo>
                  <a:pt x="5955" y="5222"/>
                </a:lnTo>
                <a:lnTo>
                  <a:pt x="3908" y="6388"/>
                </a:lnTo>
                <a:cubicBezTo>
                  <a:pt x="3719" y="6167"/>
                  <a:pt x="3466" y="6073"/>
                  <a:pt x="3151" y="6073"/>
                </a:cubicBezTo>
                <a:cubicBezTo>
                  <a:pt x="2553" y="6073"/>
                  <a:pt x="2143" y="6545"/>
                  <a:pt x="2143" y="7081"/>
                </a:cubicBezTo>
                <a:cubicBezTo>
                  <a:pt x="2143" y="7680"/>
                  <a:pt x="2584" y="8121"/>
                  <a:pt x="3151" y="8121"/>
                </a:cubicBezTo>
                <a:cubicBezTo>
                  <a:pt x="3593" y="8121"/>
                  <a:pt x="3971" y="7837"/>
                  <a:pt x="4128" y="7396"/>
                </a:cubicBezTo>
                <a:lnTo>
                  <a:pt x="9137" y="7396"/>
                </a:lnTo>
                <a:cubicBezTo>
                  <a:pt x="9295" y="7806"/>
                  <a:pt x="9641" y="8121"/>
                  <a:pt x="10114" y="8121"/>
                </a:cubicBezTo>
                <a:cubicBezTo>
                  <a:pt x="10713" y="8121"/>
                  <a:pt x="11154" y="7648"/>
                  <a:pt x="11154" y="7081"/>
                </a:cubicBezTo>
                <a:cubicBezTo>
                  <a:pt x="11154" y="6482"/>
                  <a:pt x="10681" y="6073"/>
                  <a:pt x="10114" y="6073"/>
                </a:cubicBezTo>
                <a:cubicBezTo>
                  <a:pt x="9862" y="6073"/>
                  <a:pt x="9578" y="6167"/>
                  <a:pt x="9358" y="6388"/>
                </a:cubicBezTo>
                <a:lnTo>
                  <a:pt x="7310" y="5222"/>
                </a:lnTo>
                <a:lnTo>
                  <a:pt x="9484" y="4025"/>
                </a:lnTo>
                <a:lnTo>
                  <a:pt x="10839" y="4025"/>
                </a:lnTo>
                <a:cubicBezTo>
                  <a:pt x="11437" y="4025"/>
                  <a:pt x="11847" y="3552"/>
                  <a:pt x="11847" y="2985"/>
                </a:cubicBezTo>
                <a:cubicBezTo>
                  <a:pt x="11847" y="2387"/>
                  <a:pt x="11374" y="1946"/>
                  <a:pt x="10839" y="1946"/>
                </a:cubicBezTo>
                <a:lnTo>
                  <a:pt x="9074" y="1946"/>
                </a:lnTo>
                <a:lnTo>
                  <a:pt x="9074" y="1599"/>
                </a:lnTo>
                <a:cubicBezTo>
                  <a:pt x="9074" y="1032"/>
                  <a:pt x="8602" y="591"/>
                  <a:pt x="8035" y="591"/>
                </a:cubicBezTo>
                <a:lnTo>
                  <a:pt x="5294" y="591"/>
                </a:lnTo>
                <a:cubicBezTo>
                  <a:pt x="4695" y="591"/>
                  <a:pt x="4254" y="1064"/>
                  <a:pt x="4254" y="1599"/>
                </a:cubicBezTo>
                <a:lnTo>
                  <a:pt x="4254" y="1946"/>
                </a:lnTo>
                <a:lnTo>
                  <a:pt x="4097" y="1946"/>
                </a:lnTo>
                <a:cubicBezTo>
                  <a:pt x="3750" y="1946"/>
                  <a:pt x="3372" y="1820"/>
                  <a:pt x="3120" y="1568"/>
                </a:cubicBezTo>
                <a:lnTo>
                  <a:pt x="1860" y="308"/>
                </a:lnTo>
                <a:cubicBezTo>
                  <a:pt x="1655" y="103"/>
                  <a:pt x="1387" y="0"/>
                  <a:pt x="1123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371" name="Google Shape;8371;p78"/>
          <p:cNvGrpSpPr/>
          <p:nvPr/>
        </p:nvGrpSpPr>
        <p:grpSpPr>
          <a:xfrm>
            <a:off x="10047302" y="3591598"/>
            <a:ext cx="470404" cy="470404"/>
            <a:chOff x="-23245675" y="3148525"/>
            <a:chExt cx="296150" cy="296150"/>
          </a:xfrm>
          <a:solidFill>
            <a:srgbClr val="893BC3"/>
          </a:solidFill>
        </p:grpSpPr>
        <p:sp>
          <p:nvSpPr>
            <p:cNvPr id="8372" name="Google Shape;8372;p78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73" name="Google Shape;8373;p78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74" name="Google Shape;8374;p78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75" name="Google Shape;8375;p78"/>
          <p:cNvSpPr/>
          <p:nvPr/>
        </p:nvSpPr>
        <p:spPr>
          <a:xfrm>
            <a:off x="10103545" y="4230720"/>
            <a:ext cx="359097" cy="469213"/>
          </a:xfrm>
          <a:custGeom>
            <a:avLst/>
            <a:gdLst/>
            <a:ahLst/>
            <a:cxnLst/>
            <a:rect l="l" t="t" r="r" b="b"/>
            <a:pathLst>
              <a:path w="9043" h="11816" extrusionOk="0">
                <a:moveTo>
                  <a:pt x="6392" y="3395"/>
                </a:moveTo>
                <a:cubicBezTo>
                  <a:pt x="6483" y="3395"/>
                  <a:pt x="6569" y="3419"/>
                  <a:pt x="6616" y="3466"/>
                </a:cubicBezTo>
                <a:cubicBezTo>
                  <a:pt x="7310" y="4159"/>
                  <a:pt x="7656" y="5010"/>
                  <a:pt x="7656" y="5924"/>
                </a:cubicBezTo>
                <a:cubicBezTo>
                  <a:pt x="7656" y="6837"/>
                  <a:pt x="7310" y="7719"/>
                  <a:pt x="6616" y="8350"/>
                </a:cubicBezTo>
                <a:cubicBezTo>
                  <a:pt x="5955" y="9043"/>
                  <a:pt x="5104" y="9389"/>
                  <a:pt x="4191" y="9389"/>
                </a:cubicBezTo>
                <a:cubicBezTo>
                  <a:pt x="4002" y="9389"/>
                  <a:pt x="3844" y="9232"/>
                  <a:pt x="3844" y="9043"/>
                </a:cubicBezTo>
                <a:cubicBezTo>
                  <a:pt x="3844" y="8822"/>
                  <a:pt x="4002" y="8665"/>
                  <a:pt x="4191" y="8665"/>
                </a:cubicBezTo>
                <a:cubicBezTo>
                  <a:pt x="4947" y="8665"/>
                  <a:pt x="5608" y="8413"/>
                  <a:pt x="6144" y="7845"/>
                </a:cubicBezTo>
                <a:cubicBezTo>
                  <a:pt x="6679" y="7341"/>
                  <a:pt x="6994" y="6617"/>
                  <a:pt x="6994" y="5892"/>
                </a:cubicBezTo>
                <a:cubicBezTo>
                  <a:pt x="6931" y="5168"/>
                  <a:pt x="6679" y="4474"/>
                  <a:pt x="6144" y="3939"/>
                </a:cubicBezTo>
                <a:cubicBezTo>
                  <a:pt x="6049" y="3844"/>
                  <a:pt x="6049" y="3592"/>
                  <a:pt x="6144" y="3466"/>
                </a:cubicBezTo>
                <a:cubicBezTo>
                  <a:pt x="6207" y="3419"/>
                  <a:pt x="6301" y="3395"/>
                  <a:pt x="6392" y="3395"/>
                </a:cubicBezTo>
                <a:close/>
                <a:moveTo>
                  <a:pt x="378" y="1"/>
                </a:moveTo>
                <a:cubicBezTo>
                  <a:pt x="189" y="1"/>
                  <a:pt x="0" y="158"/>
                  <a:pt x="0" y="379"/>
                </a:cubicBezTo>
                <a:lnTo>
                  <a:pt x="0" y="1482"/>
                </a:lnTo>
                <a:cubicBezTo>
                  <a:pt x="0" y="2742"/>
                  <a:pt x="977" y="3750"/>
                  <a:pt x="2206" y="3876"/>
                </a:cubicBezTo>
                <a:cubicBezTo>
                  <a:pt x="2489" y="4695"/>
                  <a:pt x="3277" y="5294"/>
                  <a:pt x="4191" y="5294"/>
                </a:cubicBezTo>
                <a:cubicBezTo>
                  <a:pt x="4569" y="5294"/>
                  <a:pt x="4915" y="5609"/>
                  <a:pt x="4915" y="5987"/>
                </a:cubicBezTo>
                <a:cubicBezTo>
                  <a:pt x="4852" y="6302"/>
                  <a:pt x="4537" y="6617"/>
                  <a:pt x="4191" y="6617"/>
                </a:cubicBezTo>
                <a:cubicBezTo>
                  <a:pt x="3277" y="6617"/>
                  <a:pt x="2489" y="7215"/>
                  <a:pt x="2206" y="8035"/>
                </a:cubicBezTo>
                <a:cubicBezTo>
                  <a:pt x="1009" y="8161"/>
                  <a:pt x="0" y="9200"/>
                  <a:pt x="0" y="10460"/>
                </a:cubicBezTo>
                <a:lnTo>
                  <a:pt x="0" y="11469"/>
                </a:lnTo>
                <a:cubicBezTo>
                  <a:pt x="0" y="11658"/>
                  <a:pt x="189" y="11815"/>
                  <a:pt x="378" y="11815"/>
                </a:cubicBezTo>
                <a:lnTo>
                  <a:pt x="1765" y="11815"/>
                </a:lnTo>
                <a:cubicBezTo>
                  <a:pt x="1954" y="11815"/>
                  <a:pt x="2111" y="11658"/>
                  <a:pt x="2111" y="11469"/>
                </a:cubicBezTo>
                <a:lnTo>
                  <a:pt x="2111" y="10460"/>
                </a:lnTo>
                <a:cubicBezTo>
                  <a:pt x="2111" y="10240"/>
                  <a:pt x="2269" y="10082"/>
                  <a:pt x="2458" y="10082"/>
                </a:cubicBezTo>
                <a:lnTo>
                  <a:pt x="2647" y="10082"/>
                </a:lnTo>
                <a:cubicBezTo>
                  <a:pt x="3056" y="10523"/>
                  <a:pt x="3592" y="10807"/>
                  <a:pt x="4191" y="10807"/>
                </a:cubicBezTo>
                <a:cubicBezTo>
                  <a:pt x="6868" y="10807"/>
                  <a:pt x="9042" y="8633"/>
                  <a:pt x="9042" y="5955"/>
                </a:cubicBezTo>
                <a:cubicBezTo>
                  <a:pt x="9042" y="3277"/>
                  <a:pt x="6868" y="1103"/>
                  <a:pt x="4191" y="1103"/>
                </a:cubicBezTo>
                <a:cubicBezTo>
                  <a:pt x="3592" y="1103"/>
                  <a:pt x="3056" y="1356"/>
                  <a:pt x="2647" y="1828"/>
                </a:cubicBezTo>
                <a:lnTo>
                  <a:pt x="2458" y="1828"/>
                </a:lnTo>
                <a:cubicBezTo>
                  <a:pt x="2269" y="1828"/>
                  <a:pt x="2111" y="1671"/>
                  <a:pt x="2111" y="1482"/>
                </a:cubicBezTo>
                <a:lnTo>
                  <a:pt x="2111" y="379"/>
                </a:lnTo>
                <a:cubicBezTo>
                  <a:pt x="2111" y="158"/>
                  <a:pt x="1954" y="1"/>
                  <a:pt x="1765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376" name="Google Shape;8376;p78"/>
          <p:cNvGrpSpPr/>
          <p:nvPr/>
        </p:nvGrpSpPr>
        <p:grpSpPr>
          <a:xfrm>
            <a:off x="10047918" y="4830230"/>
            <a:ext cx="469173" cy="470404"/>
            <a:chOff x="-23244900" y="3888100"/>
            <a:chExt cx="295375" cy="296150"/>
          </a:xfrm>
          <a:solidFill>
            <a:srgbClr val="893BC3"/>
          </a:solidFill>
        </p:grpSpPr>
        <p:sp>
          <p:nvSpPr>
            <p:cNvPr id="8377" name="Google Shape;8377;p78"/>
            <p:cNvSpPr/>
            <p:nvPr/>
          </p:nvSpPr>
          <p:spPr>
            <a:xfrm>
              <a:off x="-23106275" y="39589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0" y="0"/>
                  </a:moveTo>
                  <a:lnTo>
                    <a:pt x="0" y="694"/>
                  </a:lnTo>
                  <a:lnTo>
                    <a:pt x="725" y="694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78" name="Google Shape;8378;p78"/>
            <p:cNvSpPr/>
            <p:nvPr/>
          </p:nvSpPr>
          <p:spPr>
            <a:xfrm>
              <a:off x="-23106275" y="39928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79" name="Google Shape;8379;p78"/>
            <p:cNvSpPr/>
            <p:nvPr/>
          </p:nvSpPr>
          <p:spPr>
            <a:xfrm>
              <a:off x="-23106275" y="4062950"/>
              <a:ext cx="18150" cy="34675"/>
            </a:xfrm>
            <a:custGeom>
              <a:avLst/>
              <a:gdLst/>
              <a:ahLst/>
              <a:cxnLst/>
              <a:rect l="l" t="t" r="r" b="b"/>
              <a:pathLst>
                <a:path w="726" h="1387" extrusionOk="0">
                  <a:moveTo>
                    <a:pt x="0" y="0"/>
                  </a:moveTo>
                  <a:lnTo>
                    <a:pt x="0" y="1040"/>
                  </a:lnTo>
                  <a:cubicBezTo>
                    <a:pt x="0" y="1229"/>
                    <a:pt x="158" y="1386"/>
                    <a:pt x="379" y="1386"/>
                  </a:cubicBezTo>
                  <a:cubicBezTo>
                    <a:pt x="568" y="1386"/>
                    <a:pt x="725" y="1229"/>
                    <a:pt x="725" y="1040"/>
                  </a:cubicBez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0" name="Google Shape;8380;p78"/>
            <p:cNvSpPr/>
            <p:nvPr/>
          </p:nvSpPr>
          <p:spPr>
            <a:xfrm>
              <a:off x="-23070825" y="3940850"/>
              <a:ext cx="52775" cy="26825"/>
            </a:xfrm>
            <a:custGeom>
              <a:avLst/>
              <a:gdLst/>
              <a:ahLst/>
              <a:cxnLst/>
              <a:rect l="l" t="t" r="r" b="b"/>
              <a:pathLst>
                <a:path w="2111" h="1073" extrusionOk="0">
                  <a:moveTo>
                    <a:pt x="0" y="1"/>
                  </a:moveTo>
                  <a:lnTo>
                    <a:pt x="0" y="725"/>
                  </a:lnTo>
                  <a:lnTo>
                    <a:pt x="1040" y="725"/>
                  </a:lnTo>
                  <a:cubicBezTo>
                    <a:pt x="1386" y="725"/>
                    <a:pt x="1701" y="883"/>
                    <a:pt x="1985" y="1072"/>
                  </a:cubicBezTo>
                  <a:cubicBezTo>
                    <a:pt x="2048" y="946"/>
                    <a:pt x="2111" y="851"/>
                    <a:pt x="2111" y="725"/>
                  </a:cubicBezTo>
                  <a:cubicBezTo>
                    <a:pt x="2111" y="316"/>
                    <a:pt x="1764" y="1"/>
                    <a:pt x="13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1" name="Google Shape;8381;p78"/>
            <p:cNvSpPr/>
            <p:nvPr/>
          </p:nvSpPr>
          <p:spPr>
            <a:xfrm>
              <a:off x="-23106275" y="3923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694"/>
                  </a:ln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2" name="Google Shape;8382;p78"/>
            <p:cNvSpPr/>
            <p:nvPr/>
          </p:nvSpPr>
          <p:spPr>
            <a:xfrm>
              <a:off x="-23106275" y="40275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3" name="Google Shape;8383;p78"/>
            <p:cNvSpPr/>
            <p:nvPr/>
          </p:nvSpPr>
          <p:spPr>
            <a:xfrm>
              <a:off x="-23244900" y="3888100"/>
              <a:ext cx="295375" cy="296150"/>
            </a:xfrm>
            <a:custGeom>
              <a:avLst/>
              <a:gdLst/>
              <a:ahLst/>
              <a:cxnLst/>
              <a:rect l="l" t="t" r="r" b="b"/>
              <a:pathLst>
                <a:path w="11815" h="11846" extrusionOk="0">
                  <a:moveTo>
                    <a:pt x="5892" y="725"/>
                  </a:moveTo>
                  <a:cubicBezTo>
                    <a:pt x="6333" y="725"/>
                    <a:pt x="6743" y="1008"/>
                    <a:pt x="6900" y="1449"/>
                  </a:cubicBezTo>
                  <a:lnTo>
                    <a:pt x="8349" y="1449"/>
                  </a:lnTo>
                  <a:cubicBezTo>
                    <a:pt x="9106" y="1449"/>
                    <a:pt x="9736" y="2079"/>
                    <a:pt x="9736" y="2835"/>
                  </a:cubicBezTo>
                  <a:cubicBezTo>
                    <a:pt x="9736" y="3214"/>
                    <a:pt x="9578" y="3529"/>
                    <a:pt x="9295" y="3812"/>
                  </a:cubicBezTo>
                  <a:cubicBezTo>
                    <a:pt x="9326" y="3938"/>
                    <a:pt x="9358" y="4096"/>
                    <a:pt x="9358" y="4190"/>
                  </a:cubicBezTo>
                  <a:cubicBezTo>
                    <a:pt x="9358" y="4600"/>
                    <a:pt x="9200" y="4915"/>
                    <a:pt x="8948" y="5198"/>
                  </a:cubicBezTo>
                  <a:cubicBezTo>
                    <a:pt x="8980" y="5324"/>
                    <a:pt x="9011" y="5450"/>
                    <a:pt x="9011" y="5576"/>
                  </a:cubicBezTo>
                  <a:cubicBezTo>
                    <a:pt x="9011" y="6333"/>
                    <a:pt x="8381" y="6963"/>
                    <a:pt x="7625" y="6963"/>
                  </a:cubicBezTo>
                  <a:cubicBezTo>
                    <a:pt x="7436" y="6963"/>
                    <a:pt x="7278" y="6805"/>
                    <a:pt x="7278" y="6616"/>
                  </a:cubicBezTo>
                  <a:cubicBezTo>
                    <a:pt x="7278" y="6427"/>
                    <a:pt x="7436" y="6269"/>
                    <a:pt x="7625" y="6269"/>
                  </a:cubicBezTo>
                  <a:cubicBezTo>
                    <a:pt x="8034" y="6269"/>
                    <a:pt x="8349" y="5954"/>
                    <a:pt x="8349" y="5545"/>
                  </a:cubicBezTo>
                  <a:cubicBezTo>
                    <a:pt x="8349" y="5167"/>
                    <a:pt x="8034" y="4852"/>
                    <a:pt x="7625" y="4852"/>
                  </a:cubicBezTo>
                  <a:lnTo>
                    <a:pt x="6932" y="4852"/>
                  </a:lnTo>
                  <a:lnTo>
                    <a:pt x="6932" y="7593"/>
                  </a:lnTo>
                  <a:lnTo>
                    <a:pt x="7940" y="7593"/>
                  </a:lnTo>
                  <a:cubicBezTo>
                    <a:pt x="8538" y="7593"/>
                    <a:pt x="8980" y="8065"/>
                    <a:pt x="8980" y="8632"/>
                  </a:cubicBezTo>
                  <a:cubicBezTo>
                    <a:pt x="8980" y="9105"/>
                    <a:pt x="8664" y="9514"/>
                    <a:pt x="8192" y="9609"/>
                  </a:cubicBezTo>
                  <a:cubicBezTo>
                    <a:pt x="7562" y="9767"/>
                    <a:pt x="7058" y="10145"/>
                    <a:pt x="6680" y="10586"/>
                  </a:cubicBezTo>
                  <a:cubicBezTo>
                    <a:pt x="6459" y="10869"/>
                    <a:pt x="6176" y="11027"/>
                    <a:pt x="5861" y="11027"/>
                  </a:cubicBezTo>
                  <a:cubicBezTo>
                    <a:pt x="5545" y="11027"/>
                    <a:pt x="5230" y="10869"/>
                    <a:pt x="5041" y="10586"/>
                  </a:cubicBezTo>
                  <a:cubicBezTo>
                    <a:pt x="4695" y="10113"/>
                    <a:pt x="4128" y="9767"/>
                    <a:pt x="3529" y="9609"/>
                  </a:cubicBezTo>
                  <a:cubicBezTo>
                    <a:pt x="3057" y="9483"/>
                    <a:pt x="2742" y="9042"/>
                    <a:pt x="2742" y="8569"/>
                  </a:cubicBezTo>
                  <a:cubicBezTo>
                    <a:pt x="2742" y="8002"/>
                    <a:pt x="3214" y="7561"/>
                    <a:pt x="3781" y="7561"/>
                  </a:cubicBezTo>
                  <a:lnTo>
                    <a:pt x="4789" y="7561"/>
                  </a:lnTo>
                  <a:lnTo>
                    <a:pt x="4789" y="4789"/>
                  </a:lnTo>
                  <a:lnTo>
                    <a:pt x="4096" y="4789"/>
                  </a:lnTo>
                  <a:cubicBezTo>
                    <a:pt x="3687" y="4789"/>
                    <a:pt x="3372" y="5104"/>
                    <a:pt x="3372" y="5513"/>
                  </a:cubicBezTo>
                  <a:cubicBezTo>
                    <a:pt x="3372" y="5891"/>
                    <a:pt x="3687" y="6206"/>
                    <a:pt x="4096" y="6206"/>
                  </a:cubicBezTo>
                  <a:cubicBezTo>
                    <a:pt x="4285" y="6206"/>
                    <a:pt x="4443" y="6364"/>
                    <a:pt x="4443" y="6553"/>
                  </a:cubicBezTo>
                  <a:cubicBezTo>
                    <a:pt x="4443" y="6774"/>
                    <a:pt x="4285" y="6931"/>
                    <a:pt x="4096" y="6931"/>
                  </a:cubicBezTo>
                  <a:cubicBezTo>
                    <a:pt x="3340" y="6931"/>
                    <a:pt x="2710" y="6301"/>
                    <a:pt x="2710" y="5545"/>
                  </a:cubicBezTo>
                  <a:cubicBezTo>
                    <a:pt x="2710" y="5387"/>
                    <a:pt x="2742" y="5261"/>
                    <a:pt x="2805" y="5135"/>
                  </a:cubicBezTo>
                  <a:cubicBezTo>
                    <a:pt x="2521" y="4883"/>
                    <a:pt x="2363" y="4568"/>
                    <a:pt x="2363" y="4159"/>
                  </a:cubicBezTo>
                  <a:cubicBezTo>
                    <a:pt x="2363" y="4001"/>
                    <a:pt x="2395" y="3875"/>
                    <a:pt x="2426" y="3781"/>
                  </a:cubicBezTo>
                  <a:cubicBezTo>
                    <a:pt x="2174" y="3497"/>
                    <a:pt x="2017" y="3182"/>
                    <a:pt x="2017" y="2772"/>
                  </a:cubicBezTo>
                  <a:cubicBezTo>
                    <a:pt x="2080" y="2048"/>
                    <a:pt x="2710" y="1449"/>
                    <a:pt x="3466" y="1449"/>
                  </a:cubicBezTo>
                  <a:lnTo>
                    <a:pt x="4915" y="1449"/>
                  </a:lnTo>
                  <a:cubicBezTo>
                    <a:pt x="5073" y="1040"/>
                    <a:pt x="5419" y="725"/>
                    <a:pt x="5892" y="725"/>
                  </a:cubicBezTo>
                  <a:close/>
                  <a:moveTo>
                    <a:pt x="1009" y="0"/>
                  </a:moveTo>
                  <a:cubicBezTo>
                    <a:pt x="473" y="32"/>
                    <a:pt x="1" y="504"/>
                    <a:pt x="1" y="1040"/>
                  </a:cubicBezTo>
                  <a:lnTo>
                    <a:pt x="1" y="10838"/>
                  </a:lnTo>
                  <a:cubicBezTo>
                    <a:pt x="1" y="11405"/>
                    <a:pt x="473" y="11846"/>
                    <a:pt x="1009" y="11846"/>
                  </a:cubicBezTo>
                  <a:lnTo>
                    <a:pt x="10807" y="11846"/>
                  </a:lnTo>
                  <a:cubicBezTo>
                    <a:pt x="11374" y="11846"/>
                    <a:pt x="11815" y="11373"/>
                    <a:pt x="11815" y="10775"/>
                  </a:cubicBezTo>
                  <a:lnTo>
                    <a:pt x="11815" y="1071"/>
                  </a:lnTo>
                  <a:cubicBezTo>
                    <a:pt x="11815" y="504"/>
                    <a:pt x="11342" y="32"/>
                    <a:pt x="10807" y="32"/>
                  </a:cubicBez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4" name="Google Shape;8384;p78"/>
            <p:cNvSpPr/>
            <p:nvPr/>
          </p:nvSpPr>
          <p:spPr>
            <a:xfrm>
              <a:off x="-23070825" y="3975525"/>
              <a:ext cx="43325" cy="26800"/>
            </a:xfrm>
            <a:custGeom>
              <a:avLst/>
              <a:gdLst/>
              <a:ahLst/>
              <a:cxnLst/>
              <a:rect l="l" t="t" r="r" b="b"/>
              <a:pathLst>
                <a:path w="1733" h="1072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cubicBezTo>
                    <a:pt x="748" y="722"/>
                    <a:pt x="772" y="721"/>
                    <a:pt x="795" y="721"/>
                  </a:cubicBezTo>
                  <a:cubicBezTo>
                    <a:pt x="1086" y="721"/>
                    <a:pt x="1374" y="896"/>
                    <a:pt x="1607" y="1071"/>
                  </a:cubicBezTo>
                  <a:cubicBezTo>
                    <a:pt x="1701" y="945"/>
                    <a:pt x="1733" y="819"/>
                    <a:pt x="1733" y="725"/>
                  </a:cubicBezTo>
                  <a:cubicBezTo>
                    <a:pt x="1733" y="315"/>
                    <a:pt x="1418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5" name="Google Shape;8385;p78"/>
            <p:cNvSpPr/>
            <p:nvPr/>
          </p:nvSpPr>
          <p:spPr>
            <a:xfrm>
              <a:off x="-23158250" y="4097600"/>
              <a:ext cx="121300" cy="52000"/>
            </a:xfrm>
            <a:custGeom>
              <a:avLst/>
              <a:gdLst/>
              <a:ahLst/>
              <a:cxnLst/>
              <a:rect l="l" t="t" r="r" b="b"/>
              <a:pathLst>
                <a:path w="4852" h="2080" extrusionOk="0">
                  <a:moveTo>
                    <a:pt x="315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62"/>
                    <a:pt x="284" y="693"/>
                  </a:cubicBezTo>
                  <a:cubicBezTo>
                    <a:pt x="1008" y="914"/>
                    <a:pt x="1701" y="1355"/>
                    <a:pt x="2174" y="1922"/>
                  </a:cubicBezTo>
                  <a:cubicBezTo>
                    <a:pt x="2205" y="2017"/>
                    <a:pt x="2269" y="2080"/>
                    <a:pt x="2426" y="2080"/>
                  </a:cubicBezTo>
                  <a:cubicBezTo>
                    <a:pt x="2584" y="2080"/>
                    <a:pt x="2678" y="2017"/>
                    <a:pt x="2710" y="1922"/>
                  </a:cubicBezTo>
                  <a:cubicBezTo>
                    <a:pt x="3151" y="1355"/>
                    <a:pt x="3812" y="882"/>
                    <a:pt x="4568" y="662"/>
                  </a:cubicBezTo>
                  <a:cubicBezTo>
                    <a:pt x="4726" y="630"/>
                    <a:pt x="4852" y="504"/>
                    <a:pt x="4852" y="347"/>
                  </a:cubicBezTo>
                  <a:cubicBezTo>
                    <a:pt x="4852" y="158"/>
                    <a:pt x="4694" y="0"/>
                    <a:pt x="4474" y="0"/>
                  </a:cubicBezTo>
                  <a:lnTo>
                    <a:pt x="3371" y="0"/>
                  </a:lnTo>
                  <a:cubicBezTo>
                    <a:pt x="3214" y="410"/>
                    <a:pt x="2867" y="725"/>
                    <a:pt x="2395" y="725"/>
                  </a:cubicBezTo>
                  <a:cubicBezTo>
                    <a:pt x="1922" y="725"/>
                    <a:pt x="1575" y="441"/>
                    <a:pt x="1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6" name="Google Shape;8386;p78"/>
            <p:cNvSpPr/>
            <p:nvPr/>
          </p:nvSpPr>
          <p:spPr>
            <a:xfrm>
              <a:off x="-23176375" y="3940850"/>
              <a:ext cx="52800" cy="26825"/>
            </a:xfrm>
            <a:custGeom>
              <a:avLst/>
              <a:gdLst/>
              <a:ahLst/>
              <a:cxnLst/>
              <a:rect l="l" t="t" r="r" b="b"/>
              <a:pathLst>
                <a:path w="2112" h="1073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851"/>
                    <a:pt x="64" y="978"/>
                    <a:pt x="127" y="1072"/>
                  </a:cubicBezTo>
                  <a:cubicBezTo>
                    <a:pt x="410" y="883"/>
                    <a:pt x="725" y="725"/>
                    <a:pt x="1072" y="725"/>
                  </a:cubicBezTo>
                  <a:lnTo>
                    <a:pt x="2111" y="725"/>
                  </a:lnTo>
                  <a:lnTo>
                    <a:pt x="21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87" name="Google Shape;8387;p78"/>
            <p:cNvSpPr/>
            <p:nvPr/>
          </p:nvSpPr>
          <p:spPr>
            <a:xfrm>
              <a:off x="-23166125" y="3976300"/>
              <a:ext cx="44125" cy="26800"/>
            </a:xfrm>
            <a:custGeom>
              <a:avLst/>
              <a:gdLst/>
              <a:ahLst/>
              <a:cxnLst/>
              <a:rect l="l" t="t" r="r" b="b"/>
              <a:pathLst>
                <a:path w="1765" h="1072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851"/>
                    <a:pt x="32" y="1009"/>
                    <a:pt x="126" y="1072"/>
                  </a:cubicBezTo>
                  <a:cubicBezTo>
                    <a:pt x="347" y="820"/>
                    <a:pt x="693" y="725"/>
                    <a:pt x="1071" y="725"/>
                  </a:cubicBezTo>
                  <a:lnTo>
                    <a:pt x="1764" y="725"/>
                  </a:lnTo>
                  <a:lnTo>
                    <a:pt x="17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388" name="Google Shape;8388;p78"/>
          <p:cNvSpPr/>
          <p:nvPr/>
        </p:nvSpPr>
        <p:spPr>
          <a:xfrm>
            <a:off x="8816269" y="5418051"/>
            <a:ext cx="471715" cy="471676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389" name="Google Shape;8389;p78"/>
          <p:cNvSpPr txBox="1"/>
          <p:nvPr/>
        </p:nvSpPr>
        <p:spPr>
          <a:xfrm>
            <a:off x="1132900" y="962789"/>
            <a:ext cx="46428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Educational Icons</a:t>
            </a:r>
            <a:endParaRPr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390" name="Google Shape;8390;p78"/>
          <p:cNvSpPr txBox="1"/>
          <p:nvPr/>
        </p:nvSpPr>
        <p:spPr>
          <a:xfrm>
            <a:off x="6477867" y="962789"/>
            <a:ext cx="46428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>
                <a:solidFill>
                  <a:schemeClr val="tx1">
                    <a:lumMod val="95000"/>
                    <a:lumOff val="5000"/>
                  </a:schemeClr>
                </a:solidFill>
              </a:rPr>
              <a:t>Medical Icons</a:t>
            </a:r>
            <a:endParaRPr sz="3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5" name="Google Shape;8395;p79"/>
          <p:cNvSpPr/>
          <p:nvPr/>
        </p:nvSpPr>
        <p:spPr>
          <a:xfrm>
            <a:off x="1133173" y="1840599"/>
            <a:ext cx="489681" cy="488485"/>
          </a:xfrm>
          <a:custGeom>
            <a:avLst/>
            <a:gdLst/>
            <a:ahLst/>
            <a:cxnLst/>
            <a:rect l="l" t="t" r="r" b="b"/>
            <a:pathLst>
              <a:path w="12697" h="12666" extrusionOk="0">
                <a:moveTo>
                  <a:pt x="6301" y="1356"/>
                </a:moveTo>
                <a:cubicBezTo>
                  <a:pt x="6522" y="1356"/>
                  <a:pt x="6711" y="1576"/>
                  <a:pt x="6711" y="1797"/>
                </a:cubicBezTo>
                <a:lnTo>
                  <a:pt x="6711" y="2269"/>
                </a:lnTo>
                <a:cubicBezTo>
                  <a:pt x="7656" y="2458"/>
                  <a:pt x="8349" y="3309"/>
                  <a:pt x="8349" y="4285"/>
                </a:cubicBezTo>
                <a:cubicBezTo>
                  <a:pt x="8349" y="4538"/>
                  <a:pt x="8160" y="4727"/>
                  <a:pt x="7971" y="4727"/>
                </a:cubicBezTo>
                <a:cubicBezTo>
                  <a:pt x="7719" y="4727"/>
                  <a:pt x="7530" y="4538"/>
                  <a:pt x="7530" y="4285"/>
                </a:cubicBezTo>
                <a:cubicBezTo>
                  <a:pt x="7530" y="3624"/>
                  <a:pt x="6994" y="3057"/>
                  <a:pt x="6301" y="3057"/>
                </a:cubicBezTo>
                <a:cubicBezTo>
                  <a:pt x="5640" y="3057"/>
                  <a:pt x="5073" y="3624"/>
                  <a:pt x="5073" y="4285"/>
                </a:cubicBezTo>
                <a:cubicBezTo>
                  <a:pt x="5073" y="4947"/>
                  <a:pt x="5829" y="5483"/>
                  <a:pt x="6585" y="6018"/>
                </a:cubicBezTo>
                <a:cubicBezTo>
                  <a:pt x="7435" y="6648"/>
                  <a:pt x="8412" y="7310"/>
                  <a:pt x="8412" y="8413"/>
                </a:cubicBezTo>
                <a:cubicBezTo>
                  <a:pt x="8412" y="9421"/>
                  <a:pt x="7687" y="10271"/>
                  <a:pt x="6742" y="10429"/>
                </a:cubicBezTo>
                <a:lnTo>
                  <a:pt x="6742" y="10901"/>
                </a:lnTo>
                <a:cubicBezTo>
                  <a:pt x="6742" y="11154"/>
                  <a:pt x="6553" y="11311"/>
                  <a:pt x="6364" y="11311"/>
                </a:cubicBezTo>
                <a:cubicBezTo>
                  <a:pt x="6144" y="11311"/>
                  <a:pt x="5955" y="11091"/>
                  <a:pt x="5955" y="10901"/>
                </a:cubicBezTo>
                <a:lnTo>
                  <a:pt x="5955" y="10429"/>
                </a:lnTo>
                <a:cubicBezTo>
                  <a:pt x="5010" y="10240"/>
                  <a:pt x="4316" y="9421"/>
                  <a:pt x="4316" y="8413"/>
                </a:cubicBezTo>
                <a:cubicBezTo>
                  <a:pt x="4316" y="8192"/>
                  <a:pt x="4505" y="8035"/>
                  <a:pt x="4694" y="8035"/>
                </a:cubicBezTo>
                <a:cubicBezTo>
                  <a:pt x="4884" y="8035"/>
                  <a:pt x="5136" y="8224"/>
                  <a:pt x="5136" y="8413"/>
                </a:cubicBezTo>
                <a:cubicBezTo>
                  <a:pt x="5136" y="9106"/>
                  <a:pt x="5671" y="9641"/>
                  <a:pt x="6364" y="9641"/>
                </a:cubicBezTo>
                <a:cubicBezTo>
                  <a:pt x="7026" y="9641"/>
                  <a:pt x="7561" y="9106"/>
                  <a:pt x="7561" y="8413"/>
                </a:cubicBezTo>
                <a:cubicBezTo>
                  <a:pt x="7561" y="7751"/>
                  <a:pt x="6868" y="7247"/>
                  <a:pt x="6081" y="6680"/>
                </a:cubicBezTo>
                <a:cubicBezTo>
                  <a:pt x="5199" y="6050"/>
                  <a:pt x="4253" y="5388"/>
                  <a:pt x="4253" y="4285"/>
                </a:cubicBezTo>
                <a:cubicBezTo>
                  <a:pt x="4253" y="3309"/>
                  <a:pt x="4978" y="2427"/>
                  <a:pt x="5923" y="2269"/>
                </a:cubicBezTo>
                <a:lnTo>
                  <a:pt x="5923" y="1797"/>
                </a:lnTo>
                <a:cubicBezTo>
                  <a:pt x="5923" y="1576"/>
                  <a:pt x="6112" y="1356"/>
                  <a:pt x="6301" y="1356"/>
                </a:cubicBezTo>
                <a:close/>
                <a:moveTo>
                  <a:pt x="6333" y="1"/>
                </a:moveTo>
                <a:cubicBezTo>
                  <a:pt x="2836" y="1"/>
                  <a:pt x="0" y="2836"/>
                  <a:pt x="0" y="6333"/>
                </a:cubicBezTo>
                <a:cubicBezTo>
                  <a:pt x="0" y="9830"/>
                  <a:pt x="2836" y="12666"/>
                  <a:pt x="6333" y="12666"/>
                </a:cubicBezTo>
                <a:cubicBezTo>
                  <a:pt x="9861" y="12666"/>
                  <a:pt x="12697" y="9830"/>
                  <a:pt x="12697" y="6333"/>
                </a:cubicBezTo>
                <a:cubicBezTo>
                  <a:pt x="12697" y="2836"/>
                  <a:pt x="9861" y="1"/>
                  <a:pt x="6333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396" name="Google Shape;8396;p79"/>
          <p:cNvGrpSpPr/>
          <p:nvPr/>
        </p:nvGrpSpPr>
        <p:grpSpPr>
          <a:xfrm>
            <a:off x="1133340" y="2430692"/>
            <a:ext cx="489681" cy="489681"/>
            <a:chOff x="-65145700" y="3727425"/>
            <a:chExt cx="317425" cy="317425"/>
          </a:xfrm>
          <a:solidFill>
            <a:srgbClr val="893BC3"/>
          </a:solidFill>
        </p:grpSpPr>
        <p:sp>
          <p:nvSpPr>
            <p:cNvPr id="8397" name="Google Shape;8397;p79"/>
            <p:cNvSpPr/>
            <p:nvPr/>
          </p:nvSpPr>
          <p:spPr>
            <a:xfrm>
              <a:off x="-65145700" y="376915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98" name="Google Shape;8398;p79"/>
            <p:cNvSpPr/>
            <p:nvPr/>
          </p:nvSpPr>
          <p:spPr>
            <a:xfrm>
              <a:off x="-64977150" y="3727425"/>
              <a:ext cx="148875" cy="147300"/>
            </a:xfrm>
            <a:custGeom>
              <a:avLst/>
              <a:gdLst/>
              <a:ahLst/>
              <a:cxnLst/>
              <a:rect l="l" t="t" r="r" b="b"/>
              <a:pathLst>
                <a:path w="5955" h="5892" extrusionOk="0">
                  <a:moveTo>
                    <a:pt x="441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5513"/>
                  </a:lnTo>
                  <a:cubicBezTo>
                    <a:pt x="0" y="5702"/>
                    <a:pt x="189" y="5891"/>
                    <a:pt x="441" y="5891"/>
                  </a:cubicBezTo>
                  <a:lnTo>
                    <a:pt x="5514" y="5891"/>
                  </a:lnTo>
                  <a:cubicBezTo>
                    <a:pt x="5734" y="5891"/>
                    <a:pt x="5955" y="5702"/>
                    <a:pt x="5955" y="5513"/>
                  </a:cubicBezTo>
                  <a:cubicBezTo>
                    <a:pt x="5955" y="2489"/>
                    <a:pt x="3466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99" name="Google Shape;8399;p79"/>
          <p:cNvGrpSpPr/>
          <p:nvPr/>
        </p:nvGrpSpPr>
        <p:grpSpPr>
          <a:xfrm>
            <a:off x="1137602" y="3002578"/>
            <a:ext cx="481157" cy="489681"/>
            <a:chOff x="-65144125" y="4094450"/>
            <a:chExt cx="311900" cy="317425"/>
          </a:xfrm>
          <a:solidFill>
            <a:srgbClr val="893BC3"/>
          </a:solidFill>
        </p:grpSpPr>
        <p:sp>
          <p:nvSpPr>
            <p:cNvPr id="8400" name="Google Shape;8400;p79"/>
            <p:cNvSpPr/>
            <p:nvPr/>
          </p:nvSpPr>
          <p:spPr>
            <a:xfrm>
              <a:off x="-65079550" y="4183450"/>
              <a:ext cx="185900" cy="185900"/>
            </a:xfrm>
            <a:custGeom>
              <a:avLst/>
              <a:gdLst/>
              <a:ahLst/>
              <a:cxnLst/>
              <a:rect l="l" t="t" r="r" b="b"/>
              <a:pathLst>
                <a:path w="7436" h="7436" extrusionOk="0">
                  <a:moveTo>
                    <a:pt x="3687" y="0"/>
                  </a:moveTo>
                  <a:cubicBezTo>
                    <a:pt x="1639" y="0"/>
                    <a:pt x="1" y="1639"/>
                    <a:pt x="1" y="3686"/>
                  </a:cubicBezTo>
                  <a:cubicBezTo>
                    <a:pt x="1" y="5734"/>
                    <a:pt x="1639" y="7435"/>
                    <a:pt x="3687" y="7435"/>
                  </a:cubicBezTo>
                  <a:cubicBezTo>
                    <a:pt x="5735" y="7435"/>
                    <a:pt x="7436" y="5797"/>
                    <a:pt x="7436" y="3686"/>
                  </a:cubicBezTo>
                  <a:cubicBezTo>
                    <a:pt x="7436" y="3466"/>
                    <a:pt x="7247" y="3308"/>
                    <a:pt x="7058" y="3308"/>
                  </a:cubicBezTo>
                  <a:lnTo>
                    <a:pt x="4096" y="3308"/>
                  </a:lnTo>
                  <a:lnTo>
                    <a:pt x="4096" y="378"/>
                  </a:lnTo>
                  <a:cubicBezTo>
                    <a:pt x="4096" y="158"/>
                    <a:pt x="3907" y="0"/>
                    <a:pt x="3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01" name="Google Shape;8401;p79"/>
            <p:cNvSpPr/>
            <p:nvPr/>
          </p:nvSpPr>
          <p:spPr>
            <a:xfrm>
              <a:off x="-65039375" y="4094450"/>
              <a:ext cx="104775" cy="19700"/>
            </a:xfrm>
            <a:custGeom>
              <a:avLst/>
              <a:gdLst/>
              <a:ahLst/>
              <a:cxnLst/>
              <a:rect l="l" t="t" r="r" b="b"/>
              <a:pathLst>
                <a:path w="4191" h="788" extrusionOk="0">
                  <a:moveTo>
                    <a:pt x="473" y="0"/>
                  </a:moveTo>
                  <a:cubicBezTo>
                    <a:pt x="252" y="0"/>
                    <a:pt x="32" y="221"/>
                    <a:pt x="32" y="410"/>
                  </a:cubicBezTo>
                  <a:cubicBezTo>
                    <a:pt x="0" y="599"/>
                    <a:pt x="158" y="756"/>
                    <a:pt x="347" y="788"/>
                  </a:cubicBezTo>
                  <a:lnTo>
                    <a:pt x="3813" y="788"/>
                  </a:lnTo>
                  <a:cubicBezTo>
                    <a:pt x="4033" y="756"/>
                    <a:pt x="4191" y="599"/>
                    <a:pt x="4191" y="410"/>
                  </a:cubicBezTo>
                  <a:cubicBezTo>
                    <a:pt x="4191" y="158"/>
                    <a:pt x="3970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02" name="Google Shape;8402;p79"/>
            <p:cNvSpPr/>
            <p:nvPr/>
          </p:nvSpPr>
          <p:spPr>
            <a:xfrm>
              <a:off x="-65144125" y="4121025"/>
              <a:ext cx="311900" cy="290850"/>
            </a:xfrm>
            <a:custGeom>
              <a:avLst/>
              <a:gdLst/>
              <a:ahLst/>
              <a:cxnLst/>
              <a:rect l="l" t="t" r="r" b="b"/>
              <a:pathLst>
                <a:path w="12476" h="11634" extrusionOk="0">
                  <a:moveTo>
                    <a:pt x="6321" y="1678"/>
                  </a:moveTo>
                  <a:cubicBezTo>
                    <a:pt x="7437" y="1678"/>
                    <a:pt x="8570" y="2088"/>
                    <a:pt x="9483" y="3001"/>
                  </a:cubicBezTo>
                  <a:cubicBezTo>
                    <a:pt x="10334" y="3884"/>
                    <a:pt x="10806" y="5018"/>
                    <a:pt x="10806" y="6246"/>
                  </a:cubicBezTo>
                  <a:cubicBezTo>
                    <a:pt x="10806" y="8767"/>
                    <a:pt x="8759" y="10815"/>
                    <a:pt x="6238" y="10815"/>
                  </a:cubicBezTo>
                  <a:cubicBezTo>
                    <a:pt x="3718" y="10815"/>
                    <a:pt x="1702" y="8767"/>
                    <a:pt x="1702" y="6246"/>
                  </a:cubicBezTo>
                  <a:cubicBezTo>
                    <a:pt x="1702" y="3492"/>
                    <a:pt x="3974" y="1678"/>
                    <a:pt x="6321" y="1678"/>
                  </a:cubicBezTo>
                  <a:close/>
                  <a:moveTo>
                    <a:pt x="1367" y="1"/>
                  </a:moveTo>
                  <a:cubicBezTo>
                    <a:pt x="1048" y="1"/>
                    <a:pt x="725" y="119"/>
                    <a:pt x="473" y="355"/>
                  </a:cubicBezTo>
                  <a:cubicBezTo>
                    <a:pt x="0" y="828"/>
                    <a:pt x="0" y="1615"/>
                    <a:pt x="473" y="2119"/>
                  </a:cubicBezTo>
                  <a:cubicBezTo>
                    <a:pt x="696" y="2363"/>
                    <a:pt x="997" y="2488"/>
                    <a:pt x="1327" y="2488"/>
                  </a:cubicBezTo>
                  <a:cubicBezTo>
                    <a:pt x="1509" y="2488"/>
                    <a:pt x="1700" y="2450"/>
                    <a:pt x="1891" y="2371"/>
                  </a:cubicBezTo>
                  <a:lnTo>
                    <a:pt x="2237" y="2718"/>
                  </a:lnTo>
                  <a:cubicBezTo>
                    <a:pt x="1386" y="3695"/>
                    <a:pt x="914" y="4923"/>
                    <a:pt x="914" y="6215"/>
                  </a:cubicBezTo>
                  <a:cubicBezTo>
                    <a:pt x="914" y="9176"/>
                    <a:pt x="3340" y="11634"/>
                    <a:pt x="6301" y="11634"/>
                  </a:cubicBezTo>
                  <a:cubicBezTo>
                    <a:pt x="9231" y="11634"/>
                    <a:pt x="11689" y="9208"/>
                    <a:pt x="11689" y="6215"/>
                  </a:cubicBezTo>
                  <a:cubicBezTo>
                    <a:pt x="11689" y="4923"/>
                    <a:pt x="11216" y="3695"/>
                    <a:pt x="10365" y="2718"/>
                  </a:cubicBezTo>
                  <a:lnTo>
                    <a:pt x="10743" y="2371"/>
                  </a:lnTo>
                  <a:cubicBezTo>
                    <a:pt x="10901" y="2466"/>
                    <a:pt x="11059" y="2497"/>
                    <a:pt x="11248" y="2497"/>
                  </a:cubicBezTo>
                  <a:cubicBezTo>
                    <a:pt x="11909" y="2497"/>
                    <a:pt x="12476" y="1930"/>
                    <a:pt x="12476" y="1269"/>
                  </a:cubicBezTo>
                  <a:cubicBezTo>
                    <a:pt x="12476" y="607"/>
                    <a:pt x="11909" y="8"/>
                    <a:pt x="11248" y="8"/>
                  </a:cubicBezTo>
                  <a:cubicBezTo>
                    <a:pt x="10586" y="8"/>
                    <a:pt x="10019" y="544"/>
                    <a:pt x="10019" y="1269"/>
                  </a:cubicBezTo>
                  <a:cubicBezTo>
                    <a:pt x="10019" y="1458"/>
                    <a:pt x="10050" y="1615"/>
                    <a:pt x="10145" y="1773"/>
                  </a:cubicBezTo>
                  <a:lnTo>
                    <a:pt x="9798" y="2119"/>
                  </a:lnTo>
                  <a:cubicBezTo>
                    <a:pt x="9137" y="1584"/>
                    <a:pt x="8381" y="1206"/>
                    <a:pt x="7561" y="985"/>
                  </a:cubicBezTo>
                  <a:lnTo>
                    <a:pt x="7561" y="544"/>
                  </a:lnTo>
                  <a:lnTo>
                    <a:pt x="5073" y="544"/>
                  </a:lnTo>
                  <a:lnTo>
                    <a:pt x="5073" y="985"/>
                  </a:lnTo>
                  <a:cubicBezTo>
                    <a:pt x="4222" y="1206"/>
                    <a:pt x="3434" y="1584"/>
                    <a:pt x="2836" y="2119"/>
                  </a:cubicBezTo>
                  <a:lnTo>
                    <a:pt x="2458" y="1773"/>
                  </a:lnTo>
                  <a:cubicBezTo>
                    <a:pt x="2710" y="1269"/>
                    <a:pt x="2584" y="733"/>
                    <a:pt x="2237" y="355"/>
                  </a:cubicBezTo>
                  <a:cubicBezTo>
                    <a:pt x="2001" y="119"/>
                    <a:pt x="1686" y="1"/>
                    <a:pt x="1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03" name="Google Shape;8403;p79"/>
          <p:cNvSpPr/>
          <p:nvPr/>
        </p:nvSpPr>
        <p:spPr>
          <a:xfrm>
            <a:off x="4076573" y="1838768"/>
            <a:ext cx="492111" cy="492149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404" name="Google Shape;8404;p79"/>
          <p:cNvGrpSpPr/>
          <p:nvPr/>
        </p:nvGrpSpPr>
        <p:grpSpPr>
          <a:xfrm>
            <a:off x="4075694" y="2430171"/>
            <a:ext cx="494193" cy="490723"/>
            <a:chOff x="-63250675" y="3744075"/>
            <a:chExt cx="320350" cy="318100"/>
          </a:xfrm>
          <a:solidFill>
            <a:srgbClr val="893BC3"/>
          </a:solidFill>
        </p:grpSpPr>
        <p:sp>
          <p:nvSpPr>
            <p:cNvPr id="8405" name="Google Shape;8405;p79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06" name="Google Shape;8406;p79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07" name="Google Shape;8407;p79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08" name="Google Shape;8408;p79"/>
          <p:cNvGrpSpPr/>
          <p:nvPr/>
        </p:nvGrpSpPr>
        <p:grpSpPr>
          <a:xfrm>
            <a:off x="4077950" y="3002578"/>
            <a:ext cx="489681" cy="489681"/>
            <a:chOff x="-63250675" y="4110200"/>
            <a:chExt cx="317425" cy="317425"/>
          </a:xfrm>
          <a:solidFill>
            <a:srgbClr val="893BC3"/>
          </a:solidFill>
        </p:grpSpPr>
        <p:sp>
          <p:nvSpPr>
            <p:cNvPr id="8409" name="Google Shape;8409;p79"/>
            <p:cNvSpPr/>
            <p:nvPr/>
          </p:nvSpPr>
          <p:spPr>
            <a:xfrm>
              <a:off x="-6300730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772" y="0"/>
                  </a:moveTo>
                  <a:cubicBezTo>
                    <a:pt x="662" y="0"/>
                    <a:pt x="552" y="39"/>
                    <a:pt x="473" y="118"/>
                  </a:cubicBezTo>
                  <a:lnTo>
                    <a:pt x="0" y="591"/>
                  </a:lnTo>
                  <a:cubicBezTo>
                    <a:pt x="252" y="780"/>
                    <a:pt x="441" y="1000"/>
                    <a:pt x="599" y="1189"/>
                  </a:cubicBezTo>
                  <a:lnTo>
                    <a:pt x="1071" y="717"/>
                  </a:lnTo>
                  <a:cubicBezTo>
                    <a:pt x="1229" y="559"/>
                    <a:pt x="1229" y="276"/>
                    <a:pt x="1071" y="118"/>
                  </a:cubicBezTo>
                  <a:cubicBezTo>
                    <a:pt x="993" y="39"/>
                    <a:pt x="882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0" name="Google Shape;8410;p79"/>
            <p:cNvSpPr/>
            <p:nvPr/>
          </p:nvSpPr>
          <p:spPr>
            <a:xfrm>
              <a:off x="-63203425" y="4159025"/>
              <a:ext cx="222925" cy="222150"/>
            </a:xfrm>
            <a:custGeom>
              <a:avLst/>
              <a:gdLst/>
              <a:ahLst/>
              <a:cxnLst/>
              <a:rect l="l" t="t" r="r" b="b"/>
              <a:pathLst>
                <a:path w="8917" h="8886" extrusionOk="0">
                  <a:moveTo>
                    <a:pt x="4033" y="1418"/>
                  </a:moveTo>
                  <a:lnTo>
                    <a:pt x="4033" y="3088"/>
                  </a:lnTo>
                  <a:cubicBezTo>
                    <a:pt x="3939" y="3151"/>
                    <a:pt x="3876" y="3151"/>
                    <a:pt x="3781" y="3183"/>
                  </a:cubicBezTo>
                  <a:lnTo>
                    <a:pt x="2615" y="1985"/>
                  </a:lnTo>
                  <a:cubicBezTo>
                    <a:pt x="2993" y="1670"/>
                    <a:pt x="3529" y="1481"/>
                    <a:pt x="4033" y="1418"/>
                  </a:cubicBezTo>
                  <a:close/>
                  <a:moveTo>
                    <a:pt x="4852" y="1418"/>
                  </a:moveTo>
                  <a:cubicBezTo>
                    <a:pt x="5356" y="1481"/>
                    <a:pt x="5892" y="1670"/>
                    <a:pt x="6270" y="1985"/>
                  </a:cubicBezTo>
                  <a:lnTo>
                    <a:pt x="5104" y="3183"/>
                  </a:lnTo>
                  <a:cubicBezTo>
                    <a:pt x="5010" y="3151"/>
                    <a:pt x="4947" y="3088"/>
                    <a:pt x="4852" y="3088"/>
                  </a:cubicBezTo>
                  <a:lnTo>
                    <a:pt x="4852" y="1418"/>
                  </a:lnTo>
                  <a:close/>
                  <a:moveTo>
                    <a:pt x="2017" y="2553"/>
                  </a:moveTo>
                  <a:lnTo>
                    <a:pt x="3214" y="3718"/>
                  </a:lnTo>
                  <a:cubicBezTo>
                    <a:pt x="3151" y="3813"/>
                    <a:pt x="3119" y="3876"/>
                    <a:pt x="3119" y="3970"/>
                  </a:cubicBezTo>
                  <a:lnTo>
                    <a:pt x="1418" y="3970"/>
                  </a:lnTo>
                  <a:cubicBezTo>
                    <a:pt x="1513" y="3466"/>
                    <a:pt x="1733" y="2994"/>
                    <a:pt x="2017" y="2553"/>
                  </a:cubicBezTo>
                  <a:close/>
                  <a:moveTo>
                    <a:pt x="6869" y="2553"/>
                  </a:moveTo>
                  <a:cubicBezTo>
                    <a:pt x="7184" y="2994"/>
                    <a:pt x="7373" y="3466"/>
                    <a:pt x="7467" y="3970"/>
                  </a:cubicBezTo>
                  <a:lnTo>
                    <a:pt x="5766" y="3970"/>
                  </a:lnTo>
                  <a:cubicBezTo>
                    <a:pt x="5734" y="3876"/>
                    <a:pt x="5734" y="3813"/>
                    <a:pt x="5671" y="3718"/>
                  </a:cubicBezTo>
                  <a:lnTo>
                    <a:pt x="6869" y="2553"/>
                  </a:lnTo>
                  <a:close/>
                  <a:moveTo>
                    <a:pt x="3119" y="4789"/>
                  </a:moveTo>
                  <a:cubicBezTo>
                    <a:pt x="3182" y="4884"/>
                    <a:pt x="3182" y="4947"/>
                    <a:pt x="3214" y="5041"/>
                  </a:cubicBezTo>
                  <a:lnTo>
                    <a:pt x="2017" y="6207"/>
                  </a:lnTo>
                  <a:cubicBezTo>
                    <a:pt x="1733" y="5829"/>
                    <a:pt x="1513" y="5357"/>
                    <a:pt x="1418" y="4789"/>
                  </a:cubicBezTo>
                  <a:close/>
                  <a:moveTo>
                    <a:pt x="7467" y="4789"/>
                  </a:moveTo>
                  <a:cubicBezTo>
                    <a:pt x="7373" y="5357"/>
                    <a:pt x="7184" y="5829"/>
                    <a:pt x="6869" y="6207"/>
                  </a:cubicBezTo>
                  <a:lnTo>
                    <a:pt x="5671" y="5041"/>
                  </a:lnTo>
                  <a:cubicBezTo>
                    <a:pt x="5734" y="4947"/>
                    <a:pt x="5766" y="4884"/>
                    <a:pt x="5766" y="4789"/>
                  </a:cubicBezTo>
                  <a:close/>
                  <a:moveTo>
                    <a:pt x="3781" y="5609"/>
                  </a:moveTo>
                  <a:cubicBezTo>
                    <a:pt x="3876" y="5672"/>
                    <a:pt x="3939" y="5703"/>
                    <a:pt x="4033" y="5703"/>
                  </a:cubicBezTo>
                  <a:lnTo>
                    <a:pt x="4033" y="7404"/>
                  </a:lnTo>
                  <a:cubicBezTo>
                    <a:pt x="3529" y="7310"/>
                    <a:pt x="2993" y="7121"/>
                    <a:pt x="2615" y="6806"/>
                  </a:cubicBezTo>
                  <a:lnTo>
                    <a:pt x="3781" y="5609"/>
                  </a:lnTo>
                  <a:close/>
                  <a:moveTo>
                    <a:pt x="5104" y="5609"/>
                  </a:moveTo>
                  <a:lnTo>
                    <a:pt x="6270" y="6806"/>
                  </a:lnTo>
                  <a:cubicBezTo>
                    <a:pt x="5892" y="7121"/>
                    <a:pt x="5419" y="7310"/>
                    <a:pt x="4852" y="7404"/>
                  </a:cubicBezTo>
                  <a:lnTo>
                    <a:pt x="4852" y="5703"/>
                  </a:lnTo>
                  <a:cubicBezTo>
                    <a:pt x="4947" y="5672"/>
                    <a:pt x="5010" y="5672"/>
                    <a:pt x="5104" y="5609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1985"/>
                    <a:pt x="0" y="4443"/>
                  </a:cubicBezTo>
                  <a:cubicBezTo>
                    <a:pt x="0" y="6869"/>
                    <a:pt x="2017" y="8885"/>
                    <a:pt x="4474" y="8885"/>
                  </a:cubicBezTo>
                  <a:cubicBezTo>
                    <a:pt x="6900" y="8885"/>
                    <a:pt x="8916" y="6869"/>
                    <a:pt x="8916" y="4443"/>
                  </a:cubicBezTo>
                  <a:cubicBezTo>
                    <a:pt x="8916" y="1954"/>
                    <a:pt x="6900" y="1"/>
                    <a:pt x="4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1" name="Google Shape;8411;p79"/>
            <p:cNvSpPr/>
            <p:nvPr/>
          </p:nvSpPr>
          <p:spPr>
            <a:xfrm>
              <a:off x="-63102600" y="4401625"/>
              <a:ext cx="20500" cy="26000"/>
            </a:xfrm>
            <a:custGeom>
              <a:avLst/>
              <a:gdLst/>
              <a:ahLst/>
              <a:cxnLst/>
              <a:rect l="l" t="t" r="r" b="b"/>
              <a:pathLst>
                <a:path w="820" h="1040" extrusionOk="0">
                  <a:moveTo>
                    <a:pt x="0" y="0"/>
                  </a:moveTo>
                  <a:lnTo>
                    <a:pt x="0" y="630"/>
                  </a:lnTo>
                  <a:cubicBezTo>
                    <a:pt x="0" y="882"/>
                    <a:pt x="189" y="1040"/>
                    <a:pt x="441" y="1040"/>
                  </a:cubicBezTo>
                  <a:cubicBezTo>
                    <a:pt x="662" y="1040"/>
                    <a:pt x="819" y="851"/>
                    <a:pt x="819" y="630"/>
                  </a:cubicBezTo>
                  <a:lnTo>
                    <a:pt x="8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2" name="Google Shape;8412;p79"/>
            <p:cNvSpPr/>
            <p:nvPr/>
          </p:nvSpPr>
          <p:spPr>
            <a:xfrm>
              <a:off x="-63006525" y="4354350"/>
              <a:ext cx="29950" cy="29975"/>
            </a:xfrm>
            <a:custGeom>
              <a:avLst/>
              <a:gdLst/>
              <a:ahLst/>
              <a:cxnLst/>
              <a:rect l="l" t="t" r="r" b="b"/>
              <a:pathLst>
                <a:path w="1198" h="1199" extrusionOk="0">
                  <a:moveTo>
                    <a:pt x="599" y="1"/>
                  </a:moveTo>
                  <a:cubicBezTo>
                    <a:pt x="410" y="221"/>
                    <a:pt x="253" y="410"/>
                    <a:pt x="1" y="599"/>
                  </a:cubicBezTo>
                  <a:lnTo>
                    <a:pt x="473" y="1072"/>
                  </a:lnTo>
                  <a:cubicBezTo>
                    <a:pt x="568" y="1167"/>
                    <a:pt x="694" y="1198"/>
                    <a:pt x="757" y="1198"/>
                  </a:cubicBezTo>
                  <a:cubicBezTo>
                    <a:pt x="851" y="1198"/>
                    <a:pt x="946" y="1167"/>
                    <a:pt x="1040" y="1072"/>
                  </a:cubicBezTo>
                  <a:cubicBezTo>
                    <a:pt x="1198" y="915"/>
                    <a:pt x="1198" y="631"/>
                    <a:pt x="1040" y="473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3" name="Google Shape;8413;p79"/>
            <p:cNvSpPr/>
            <p:nvPr/>
          </p:nvSpPr>
          <p:spPr>
            <a:xfrm>
              <a:off x="-62960825" y="4258275"/>
              <a:ext cx="27575" cy="20500"/>
            </a:xfrm>
            <a:custGeom>
              <a:avLst/>
              <a:gdLst/>
              <a:ahLst/>
              <a:cxnLst/>
              <a:rect l="l" t="t" r="r" b="b"/>
              <a:pathLst>
                <a:path w="1103" h="820" extrusionOk="0">
                  <a:moveTo>
                    <a:pt x="0" y="0"/>
                  </a:moveTo>
                  <a:lnTo>
                    <a:pt x="0" y="441"/>
                  </a:lnTo>
                  <a:lnTo>
                    <a:pt x="0" y="819"/>
                  </a:lnTo>
                  <a:lnTo>
                    <a:pt x="662" y="819"/>
                  </a:lnTo>
                  <a:cubicBezTo>
                    <a:pt x="914" y="819"/>
                    <a:pt x="1071" y="630"/>
                    <a:pt x="1071" y="378"/>
                  </a:cubicBezTo>
                  <a:cubicBezTo>
                    <a:pt x="1103" y="189"/>
                    <a:pt x="914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4" name="Google Shape;8414;p79"/>
            <p:cNvSpPr/>
            <p:nvPr/>
          </p:nvSpPr>
          <p:spPr>
            <a:xfrm>
              <a:off x="-63250675" y="4259050"/>
              <a:ext cx="26800" cy="20500"/>
            </a:xfrm>
            <a:custGeom>
              <a:avLst/>
              <a:gdLst/>
              <a:ahLst/>
              <a:cxnLst/>
              <a:rect l="l" t="t" r="r" b="b"/>
              <a:pathLst>
                <a:path w="1072" h="820" extrusionOk="0">
                  <a:moveTo>
                    <a:pt x="410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31"/>
                    <a:pt x="221" y="820"/>
                    <a:pt x="410" y="820"/>
                  </a:cubicBezTo>
                  <a:lnTo>
                    <a:pt x="1071" y="820"/>
                  </a:lnTo>
                  <a:lnTo>
                    <a:pt x="1071" y="442"/>
                  </a:lnTo>
                  <a:lnTo>
                    <a:pt x="10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5" name="Google Shape;8415;p79"/>
            <p:cNvSpPr/>
            <p:nvPr/>
          </p:nvSpPr>
          <p:spPr>
            <a:xfrm>
              <a:off x="-63208950" y="4354350"/>
              <a:ext cx="29175" cy="29975"/>
            </a:xfrm>
            <a:custGeom>
              <a:avLst/>
              <a:gdLst/>
              <a:ahLst/>
              <a:cxnLst/>
              <a:rect l="l" t="t" r="r" b="b"/>
              <a:pathLst>
                <a:path w="1167" h="1199" extrusionOk="0">
                  <a:moveTo>
                    <a:pt x="631" y="1"/>
                  </a:moveTo>
                  <a:lnTo>
                    <a:pt x="158" y="473"/>
                  </a:lnTo>
                  <a:cubicBezTo>
                    <a:pt x="1" y="631"/>
                    <a:pt x="1" y="915"/>
                    <a:pt x="158" y="1072"/>
                  </a:cubicBezTo>
                  <a:cubicBezTo>
                    <a:pt x="221" y="1167"/>
                    <a:pt x="348" y="1198"/>
                    <a:pt x="442" y="1198"/>
                  </a:cubicBezTo>
                  <a:cubicBezTo>
                    <a:pt x="505" y="1198"/>
                    <a:pt x="631" y="1167"/>
                    <a:pt x="694" y="1072"/>
                  </a:cubicBezTo>
                  <a:lnTo>
                    <a:pt x="1167" y="599"/>
                  </a:lnTo>
                  <a:cubicBezTo>
                    <a:pt x="1009" y="442"/>
                    <a:pt x="820" y="253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6" name="Google Shape;8416;p79"/>
            <p:cNvSpPr/>
            <p:nvPr/>
          </p:nvSpPr>
          <p:spPr>
            <a:xfrm>
              <a:off x="-6320815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457" y="0"/>
                  </a:moveTo>
                  <a:cubicBezTo>
                    <a:pt x="347" y="0"/>
                    <a:pt x="237" y="39"/>
                    <a:pt x="158" y="118"/>
                  </a:cubicBezTo>
                  <a:cubicBezTo>
                    <a:pt x="0" y="276"/>
                    <a:pt x="0" y="559"/>
                    <a:pt x="158" y="717"/>
                  </a:cubicBezTo>
                  <a:lnTo>
                    <a:pt x="631" y="1189"/>
                  </a:lnTo>
                  <a:lnTo>
                    <a:pt x="1229" y="591"/>
                  </a:lnTo>
                  <a:lnTo>
                    <a:pt x="757" y="118"/>
                  </a:lnTo>
                  <a:cubicBezTo>
                    <a:pt x="678" y="39"/>
                    <a:pt x="568" y="0"/>
                    <a:pt x="4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17" name="Google Shape;8417;p79"/>
            <p:cNvSpPr/>
            <p:nvPr/>
          </p:nvSpPr>
          <p:spPr>
            <a:xfrm>
              <a:off x="-63102600" y="4110200"/>
              <a:ext cx="20500" cy="27600"/>
            </a:xfrm>
            <a:custGeom>
              <a:avLst/>
              <a:gdLst/>
              <a:ahLst/>
              <a:cxnLst/>
              <a:rect l="l" t="t" r="r" b="b"/>
              <a:pathLst>
                <a:path w="820" h="1104" extrusionOk="0">
                  <a:moveTo>
                    <a:pt x="441" y="0"/>
                  </a:moveTo>
                  <a:cubicBezTo>
                    <a:pt x="221" y="0"/>
                    <a:pt x="0" y="221"/>
                    <a:pt x="0" y="410"/>
                  </a:cubicBezTo>
                  <a:lnTo>
                    <a:pt x="0" y="1103"/>
                  </a:lnTo>
                  <a:lnTo>
                    <a:pt x="819" y="1103"/>
                  </a:lnTo>
                  <a:lnTo>
                    <a:pt x="819" y="410"/>
                  </a:lnTo>
                  <a:cubicBezTo>
                    <a:pt x="819" y="158"/>
                    <a:pt x="630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18" name="Google Shape;8418;p79"/>
          <p:cNvGrpSpPr/>
          <p:nvPr/>
        </p:nvGrpSpPr>
        <p:grpSpPr>
          <a:xfrm>
            <a:off x="2316679" y="3665371"/>
            <a:ext cx="478767" cy="478459"/>
            <a:chOff x="-61351725" y="3372400"/>
            <a:chExt cx="310350" cy="310150"/>
          </a:xfrm>
          <a:solidFill>
            <a:srgbClr val="893BC3"/>
          </a:solidFill>
        </p:grpSpPr>
        <p:sp>
          <p:nvSpPr>
            <p:cNvPr id="8419" name="Google Shape;8419;p79"/>
            <p:cNvSpPr/>
            <p:nvPr/>
          </p:nvSpPr>
          <p:spPr>
            <a:xfrm>
              <a:off x="-61165050" y="35588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0" name="Google Shape;8420;p79"/>
            <p:cNvSpPr/>
            <p:nvPr/>
          </p:nvSpPr>
          <p:spPr>
            <a:xfrm>
              <a:off x="-61247750" y="34761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1" name="Google Shape;8421;p79"/>
            <p:cNvSpPr/>
            <p:nvPr/>
          </p:nvSpPr>
          <p:spPr>
            <a:xfrm>
              <a:off x="-61351725" y="3372400"/>
              <a:ext cx="310350" cy="310150"/>
            </a:xfrm>
            <a:custGeom>
              <a:avLst/>
              <a:gdLst/>
              <a:ahLst/>
              <a:cxnLst/>
              <a:rect l="l" t="t" r="r" b="b"/>
              <a:pathLst>
                <a:path w="12414" h="12406" extrusionOk="0">
                  <a:moveTo>
                    <a:pt x="4506" y="3332"/>
                  </a:moveTo>
                  <a:cubicBezTo>
                    <a:pt x="5167" y="3332"/>
                    <a:pt x="5735" y="3867"/>
                    <a:pt x="5735" y="4561"/>
                  </a:cubicBezTo>
                  <a:cubicBezTo>
                    <a:pt x="5735" y="5222"/>
                    <a:pt x="5199" y="5821"/>
                    <a:pt x="4506" y="5821"/>
                  </a:cubicBezTo>
                  <a:cubicBezTo>
                    <a:pt x="3844" y="5821"/>
                    <a:pt x="3277" y="5254"/>
                    <a:pt x="3277" y="4561"/>
                  </a:cubicBezTo>
                  <a:cubicBezTo>
                    <a:pt x="3277" y="3899"/>
                    <a:pt x="3844" y="3332"/>
                    <a:pt x="4506" y="3332"/>
                  </a:cubicBezTo>
                  <a:close/>
                  <a:moveTo>
                    <a:pt x="7830" y="4159"/>
                  </a:moveTo>
                  <a:cubicBezTo>
                    <a:pt x="7940" y="4159"/>
                    <a:pt x="8050" y="4198"/>
                    <a:pt x="8129" y="4277"/>
                  </a:cubicBezTo>
                  <a:cubicBezTo>
                    <a:pt x="8286" y="4435"/>
                    <a:pt x="8286" y="4718"/>
                    <a:pt x="8129" y="4876"/>
                  </a:cubicBezTo>
                  <a:lnTo>
                    <a:pt x="4821" y="8184"/>
                  </a:lnTo>
                  <a:cubicBezTo>
                    <a:pt x="4742" y="8262"/>
                    <a:pt x="4632" y="8302"/>
                    <a:pt x="4522" y="8302"/>
                  </a:cubicBezTo>
                  <a:cubicBezTo>
                    <a:pt x="4411" y="8302"/>
                    <a:pt x="4301" y="8262"/>
                    <a:pt x="4222" y="8184"/>
                  </a:cubicBezTo>
                  <a:cubicBezTo>
                    <a:pt x="4065" y="8026"/>
                    <a:pt x="4065" y="7743"/>
                    <a:pt x="4222" y="7585"/>
                  </a:cubicBezTo>
                  <a:lnTo>
                    <a:pt x="7530" y="4277"/>
                  </a:lnTo>
                  <a:cubicBezTo>
                    <a:pt x="7609" y="4198"/>
                    <a:pt x="7719" y="4159"/>
                    <a:pt x="7830" y="4159"/>
                  </a:cubicBezTo>
                  <a:close/>
                  <a:moveTo>
                    <a:pt x="7845" y="6640"/>
                  </a:moveTo>
                  <a:cubicBezTo>
                    <a:pt x="8539" y="6640"/>
                    <a:pt x="9074" y="7175"/>
                    <a:pt x="9074" y="7900"/>
                  </a:cubicBezTo>
                  <a:cubicBezTo>
                    <a:pt x="9074" y="8562"/>
                    <a:pt x="8539" y="9129"/>
                    <a:pt x="7845" y="9129"/>
                  </a:cubicBezTo>
                  <a:cubicBezTo>
                    <a:pt x="7184" y="9129"/>
                    <a:pt x="6648" y="8562"/>
                    <a:pt x="6648" y="7900"/>
                  </a:cubicBezTo>
                  <a:cubicBezTo>
                    <a:pt x="6648" y="7239"/>
                    <a:pt x="7184" y="6640"/>
                    <a:pt x="7845" y="6640"/>
                  </a:cubicBezTo>
                  <a:close/>
                  <a:moveTo>
                    <a:pt x="6223" y="0"/>
                  </a:moveTo>
                  <a:cubicBezTo>
                    <a:pt x="6113" y="0"/>
                    <a:pt x="6002" y="40"/>
                    <a:pt x="5924" y="118"/>
                  </a:cubicBezTo>
                  <a:lnTo>
                    <a:pt x="4348" y="1694"/>
                  </a:lnTo>
                  <a:lnTo>
                    <a:pt x="2111" y="1694"/>
                  </a:lnTo>
                  <a:cubicBezTo>
                    <a:pt x="1859" y="1694"/>
                    <a:pt x="1702" y="1883"/>
                    <a:pt x="1702" y="2072"/>
                  </a:cubicBezTo>
                  <a:lnTo>
                    <a:pt x="1702" y="4309"/>
                  </a:lnTo>
                  <a:lnTo>
                    <a:pt x="127" y="5884"/>
                  </a:lnTo>
                  <a:cubicBezTo>
                    <a:pt x="1" y="6041"/>
                    <a:pt x="1" y="6325"/>
                    <a:pt x="127" y="6482"/>
                  </a:cubicBezTo>
                  <a:lnTo>
                    <a:pt x="1702" y="8058"/>
                  </a:lnTo>
                  <a:lnTo>
                    <a:pt x="1702" y="10294"/>
                  </a:lnTo>
                  <a:cubicBezTo>
                    <a:pt x="1702" y="10547"/>
                    <a:pt x="1922" y="10704"/>
                    <a:pt x="2111" y="10704"/>
                  </a:cubicBezTo>
                  <a:lnTo>
                    <a:pt x="4348" y="10704"/>
                  </a:lnTo>
                  <a:lnTo>
                    <a:pt x="5924" y="12279"/>
                  </a:lnTo>
                  <a:cubicBezTo>
                    <a:pt x="6018" y="12342"/>
                    <a:pt x="6113" y="12405"/>
                    <a:pt x="6207" y="12405"/>
                  </a:cubicBezTo>
                  <a:cubicBezTo>
                    <a:pt x="6333" y="12405"/>
                    <a:pt x="6396" y="12342"/>
                    <a:pt x="6491" y="12279"/>
                  </a:cubicBezTo>
                  <a:lnTo>
                    <a:pt x="8066" y="10704"/>
                  </a:lnTo>
                  <a:lnTo>
                    <a:pt x="10303" y="10704"/>
                  </a:lnTo>
                  <a:cubicBezTo>
                    <a:pt x="10523" y="10704"/>
                    <a:pt x="10744" y="10515"/>
                    <a:pt x="10744" y="10294"/>
                  </a:cubicBezTo>
                  <a:lnTo>
                    <a:pt x="10744" y="8058"/>
                  </a:lnTo>
                  <a:lnTo>
                    <a:pt x="12319" y="6482"/>
                  </a:lnTo>
                  <a:cubicBezTo>
                    <a:pt x="12382" y="6419"/>
                    <a:pt x="12414" y="6293"/>
                    <a:pt x="12414" y="6199"/>
                  </a:cubicBezTo>
                  <a:cubicBezTo>
                    <a:pt x="12414" y="6104"/>
                    <a:pt x="12382" y="6010"/>
                    <a:pt x="12319" y="5947"/>
                  </a:cubicBezTo>
                  <a:lnTo>
                    <a:pt x="10744" y="4372"/>
                  </a:lnTo>
                  <a:lnTo>
                    <a:pt x="10744" y="2103"/>
                  </a:lnTo>
                  <a:cubicBezTo>
                    <a:pt x="10744" y="1851"/>
                    <a:pt x="10523" y="1694"/>
                    <a:pt x="10334" y="1694"/>
                  </a:cubicBezTo>
                  <a:lnTo>
                    <a:pt x="8097" y="1694"/>
                  </a:lnTo>
                  <a:lnTo>
                    <a:pt x="6522" y="118"/>
                  </a:lnTo>
                  <a:cubicBezTo>
                    <a:pt x="6443" y="40"/>
                    <a:pt x="6333" y="0"/>
                    <a:pt x="62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22" name="Google Shape;8422;p79"/>
          <p:cNvGrpSpPr/>
          <p:nvPr/>
        </p:nvGrpSpPr>
        <p:grpSpPr>
          <a:xfrm>
            <a:off x="2311819" y="4282779"/>
            <a:ext cx="488485" cy="444712"/>
            <a:chOff x="-61354875" y="3751050"/>
            <a:chExt cx="316650" cy="288275"/>
          </a:xfrm>
          <a:solidFill>
            <a:srgbClr val="893BC3"/>
          </a:solidFill>
        </p:grpSpPr>
        <p:sp>
          <p:nvSpPr>
            <p:cNvPr id="8423" name="Google Shape;8423;p79"/>
            <p:cNvSpPr/>
            <p:nvPr/>
          </p:nvSpPr>
          <p:spPr>
            <a:xfrm>
              <a:off x="-61200500" y="3875475"/>
              <a:ext cx="41775" cy="41000"/>
            </a:xfrm>
            <a:custGeom>
              <a:avLst/>
              <a:gdLst/>
              <a:ahLst/>
              <a:cxnLst/>
              <a:rect l="l" t="t" r="r" b="b"/>
              <a:pathLst>
                <a:path w="1671" h="1640" extrusionOk="0">
                  <a:moveTo>
                    <a:pt x="820" y="1"/>
                  </a:moveTo>
                  <a:cubicBezTo>
                    <a:pt x="379" y="1"/>
                    <a:pt x="1" y="348"/>
                    <a:pt x="1" y="820"/>
                  </a:cubicBezTo>
                  <a:cubicBezTo>
                    <a:pt x="1" y="1261"/>
                    <a:pt x="379" y="1639"/>
                    <a:pt x="820" y="1639"/>
                  </a:cubicBezTo>
                  <a:cubicBezTo>
                    <a:pt x="1292" y="1639"/>
                    <a:pt x="1670" y="1261"/>
                    <a:pt x="1670" y="820"/>
                  </a:cubicBezTo>
                  <a:cubicBezTo>
                    <a:pt x="1670" y="348"/>
                    <a:pt x="1292" y="1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4" name="Google Shape;8424;p79"/>
            <p:cNvSpPr/>
            <p:nvPr/>
          </p:nvSpPr>
          <p:spPr>
            <a:xfrm>
              <a:off x="-61293425" y="3813275"/>
              <a:ext cx="192975" cy="165425"/>
            </a:xfrm>
            <a:custGeom>
              <a:avLst/>
              <a:gdLst/>
              <a:ahLst/>
              <a:cxnLst/>
              <a:rect l="l" t="t" r="r" b="b"/>
              <a:pathLst>
                <a:path w="7719" h="6617" extrusionOk="0">
                  <a:moveTo>
                    <a:pt x="6191" y="1260"/>
                  </a:moveTo>
                  <a:cubicBezTo>
                    <a:pt x="6301" y="1260"/>
                    <a:pt x="6411" y="1292"/>
                    <a:pt x="6490" y="1355"/>
                  </a:cubicBezTo>
                  <a:cubicBezTo>
                    <a:pt x="6648" y="1512"/>
                    <a:pt x="6648" y="1796"/>
                    <a:pt x="6490" y="1953"/>
                  </a:cubicBezTo>
                  <a:lnTo>
                    <a:pt x="5954" y="2457"/>
                  </a:lnTo>
                  <a:cubicBezTo>
                    <a:pt x="6112" y="2709"/>
                    <a:pt x="6207" y="3025"/>
                    <a:pt x="6207" y="3308"/>
                  </a:cubicBezTo>
                  <a:cubicBezTo>
                    <a:pt x="6207" y="3592"/>
                    <a:pt x="6112" y="3907"/>
                    <a:pt x="5954" y="4127"/>
                  </a:cubicBezTo>
                  <a:lnTo>
                    <a:pt x="6490" y="4631"/>
                  </a:lnTo>
                  <a:cubicBezTo>
                    <a:pt x="6648" y="4789"/>
                    <a:pt x="6648" y="5072"/>
                    <a:pt x="6490" y="5230"/>
                  </a:cubicBezTo>
                  <a:cubicBezTo>
                    <a:pt x="6396" y="5324"/>
                    <a:pt x="6270" y="5356"/>
                    <a:pt x="6207" y="5356"/>
                  </a:cubicBezTo>
                  <a:cubicBezTo>
                    <a:pt x="6080" y="5356"/>
                    <a:pt x="6017" y="5324"/>
                    <a:pt x="5923" y="5230"/>
                  </a:cubicBezTo>
                  <a:lnTo>
                    <a:pt x="5419" y="4726"/>
                  </a:lnTo>
                  <a:cubicBezTo>
                    <a:pt x="5167" y="4883"/>
                    <a:pt x="4852" y="4946"/>
                    <a:pt x="4600" y="4946"/>
                  </a:cubicBezTo>
                  <a:cubicBezTo>
                    <a:pt x="4316" y="4946"/>
                    <a:pt x="4001" y="4883"/>
                    <a:pt x="3749" y="4726"/>
                  </a:cubicBezTo>
                  <a:lnTo>
                    <a:pt x="3245" y="5230"/>
                  </a:lnTo>
                  <a:cubicBezTo>
                    <a:pt x="3182" y="5324"/>
                    <a:pt x="3056" y="5356"/>
                    <a:pt x="2961" y="5356"/>
                  </a:cubicBezTo>
                  <a:cubicBezTo>
                    <a:pt x="2835" y="5356"/>
                    <a:pt x="2772" y="5324"/>
                    <a:pt x="2709" y="5230"/>
                  </a:cubicBezTo>
                  <a:cubicBezTo>
                    <a:pt x="2552" y="5072"/>
                    <a:pt x="2552" y="4789"/>
                    <a:pt x="2709" y="4631"/>
                  </a:cubicBezTo>
                  <a:lnTo>
                    <a:pt x="3214" y="4127"/>
                  </a:lnTo>
                  <a:cubicBezTo>
                    <a:pt x="2961" y="3907"/>
                    <a:pt x="2898" y="3623"/>
                    <a:pt x="2898" y="3308"/>
                  </a:cubicBezTo>
                  <a:cubicBezTo>
                    <a:pt x="2898" y="2993"/>
                    <a:pt x="2961" y="2709"/>
                    <a:pt x="3119" y="2457"/>
                  </a:cubicBezTo>
                  <a:lnTo>
                    <a:pt x="2615" y="1953"/>
                  </a:lnTo>
                  <a:cubicBezTo>
                    <a:pt x="2457" y="1796"/>
                    <a:pt x="2457" y="1512"/>
                    <a:pt x="2615" y="1355"/>
                  </a:cubicBezTo>
                  <a:cubicBezTo>
                    <a:pt x="2694" y="1292"/>
                    <a:pt x="2804" y="1260"/>
                    <a:pt x="2914" y="1260"/>
                  </a:cubicBezTo>
                  <a:cubicBezTo>
                    <a:pt x="3025" y="1260"/>
                    <a:pt x="3135" y="1292"/>
                    <a:pt x="3214" y="1355"/>
                  </a:cubicBezTo>
                  <a:lnTo>
                    <a:pt x="3718" y="1890"/>
                  </a:lnTo>
                  <a:cubicBezTo>
                    <a:pt x="3970" y="1733"/>
                    <a:pt x="4253" y="1638"/>
                    <a:pt x="4537" y="1638"/>
                  </a:cubicBezTo>
                  <a:cubicBezTo>
                    <a:pt x="4820" y="1638"/>
                    <a:pt x="5135" y="1733"/>
                    <a:pt x="5387" y="1890"/>
                  </a:cubicBezTo>
                  <a:lnTo>
                    <a:pt x="5891" y="1355"/>
                  </a:lnTo>
                  <a:cubicBezTo>
                    <a:pt x="5970" y="1292"/>
                    <a:pt x="6080" y="1260"/>
                    <a:pt x="6191" y="1260"/>
                  </a:cubicBezTo>
                  <a:close/>
                  <a:moveTo>
                    <a:pt x="0" y="0"/>
                  </a:moveTo>
                  <a:lnTo>
                    <a:pt x="0" y="1260"/>
                  </a:lnTo>
                  <a:lnTo>
                    <a:pt x="851" y="1260"/>
                  </a:lnTo>
                  <a:cubicBezTo>
                    <a:pt x="1071" y="1260"/>
                    <a:pt x="1260" y="1449"/>
                    <a:pt x="1260" y="1638"/>
                  </a:cubicBezTo>
                  <a:cubicBezTo>
                    <a:pt x="1260" y="1859"/>
                    <a:pt x="1071" y="2079"/>
                    <a:pt x="851" y="2079"/>
                  </a:cubicBezTo>
                  <a:lnTo>
                    <a:pt x="0" y="2079"/>
                  </a:lnTo>
                  <a:lnTo>
                    <a:pt x="0" y="4568"/>
                  </a:lnTo>
                  <a:lnTo>
                    <a:pt x="851" y="4568"/>
                  </a:lnTo>
                  <a:cubicBezTo>
                    <a:pt x="1071" y="4568"/>
                    <a:pt x="1260" y="4757"/>
                    <a:pt x="1260" y="4946"/>
                  </a:cubicBezTo>
                  <a:cubicBezTo>
                    <a:pt x="1260" y="5198"/>
                    <a:pt x="1071" y="5387"/>
                    <a:pt x="851" y="5387"/>
                  </a:cubicBezTo>
                  <a:lnTo>
                    <a:pt x="0" y="5387"/>
                  </a:lnTo>
                  <a:lnTo>
                    <a:pt x="0" y="6616"/>
                  </a:lnTo>
                  <a:lnTo>
                    <a:pt x="7719" y="6616"/>
                  </a:lnTo>
                  <a:lnTo>
                    <a:pt x="77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5" name="Google Shape;8425;p79"/>
            <p:cNvSpPr/>
            <p:nvPr/>
          </p:nvSpPr>
          <p:spPr>
            <a:xfrm>
              <a:off x="-61354875" y="3751050"/>
              <a:ext cx="316650" cy="288275"/>
            </a:xfrm>
            <a:custGeom>
              <a:avLst/>
              <a:gdLst/>
              <a:ahLst/>
              <a:cxnLst/>
              <a:rect l="l" t="t" r="r" b="b"/>
              <a:pathLst>
                <a:path w="12666" h="11531" extrusionOk="0">
                  <a:moveTo>
                    <a:pt x="10618" y="1701"/>
                  </a:moveTo>
                  <a:cubicBezTo>
                    <a:pt x="10870" y="1701"/>
                    <a:pt x="11027" y="1890"/>
                    <a:pt x="11027" y="2080"/>
                  </a:cubicBezTo>
                  <a:lnTo>
                    <a:pt x="11027" y="9546"/>
                  </a:lnTo>
                  <a:cubicBezTo>
                    <a:pt x="11027" y="9767"/>
                    <a:pt x="10807" y="9956"/>
                    <a:pt x="10618" y="9956"/>
                  </a:cubicBezTo>
                  <a:lnTo>
                    <a:pt x="2080" y="9956"/>
                  </a:lnTo>
                  <a:cubicBezTo>
                    <a:pt x="1828" y="9956"/>
                    <a:pt x="1670" y="9767"/>
                    <a:pt x="1670" y="9546"/>
                  </a:cubicBezTo>
                  <a:lnTo>
                    <a:pt x="1670" y="2080"/>
                  </a:lnTo>
                  <a:cubicBezTo>
                    <a:pt x="1670" y="1859"/>
                    <a:pt x="1891" y="1701"/>
                    <a:pt x="2080" y="1701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10334"/>
                  </a:lnTo>
                  <a:cubicBezTo>
                    <a:pt x="1" y="10995"/>
                    <a:pt x="536" y="11531"/>
                    <a:pt x="1198" y="11531"/>
                  </a:cubicBezTo>
                  <a:lnTo>
                    <a:pt x="11405" y="11531"/>
                  </a:lnTo>
                  <a:cubicBezTo>
                    <a:pt x="12067" y="11531"/>
                    <a:pt x="12666" y="10995"/>
                    <a:pt x="12666" y="10334"/>
                  </a:cubicBezTo>
                  <a:lnTo>
                    <a:pt x="12666" y="1260"/>
                  </a:lnTo>
                  <a:cubicBezTo>
                    <a:pt x="12666" y="567"/>
                    <a:pt x="12130" y="0"/>
                    <a:pt x="1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26" name="Google Shape;8426;p79"/>
          <p:cNvGrpSpPr/>
          <p:nvPr/>
        </p:nvGrpSpPr>
        <p:grpSpPr>
          <a:xfrm>
            <a:off x="2311819" y="4871632"/>
            <a:ext cx="488485" cy="489720"/>
            <a:chOff x="-61354875" y="4101525"/>
            <a:chExt cx="316650" cy="317450"/>
          </a:xfrm>
          <a:solidFill>
            <a:srgbClr val="893BC3"/>
          </a:solidFill>
        </p:grpSpPr>
        <p:sp>
          <p:nvSpPr>
            <p:cNvPr id="8427" name="Google Shape;8427;p79"/>
            <p:cNvSpPr/>
            <p:nvPr/>
          </p:nvSpPr>
          <p:spPr>
            <a:xfrm>
              <a:off x="-61172925" y="4240150"/>
              <a:ext cx="62225" cy="145750"/>
            </a:xfrm>
            <a:custGeom>
              <a:avLst/>
              <a:gdLst/>
              <a:ahLst/>
              <a:cxnLst/>
              <a:rect l="l" t="t" r="r" b="b"/>
              <a:pathLst>
                <a:path w="2489" h="5830" extrusionOk="0">
                  <a:moveTo>
                    <a:pt x="1260" y="1"/>
                  </a:moveTo>
                  <a:cubicBezTo>
                    <a:pt x="1071" y="1"/>
                    <a:pt x="819" y="221"/>
                    <a:pt x="819" y="442"/>
                  </a:cubicBezTo>
                  <a:lnTo>
                    <a:pt x="819" y="725"/>
                  </a:lnTo>
                  <a:cubicBezTo>
                    <a:pt x="347" y="883"/>
                    <a:pt x="0" y="1355"/>
                    <a:pt x="0" y="1891"/>
                  </a:cubicBezTo>
                  <a:cubicBezTo>
                    <a:pt x="0" y="2584"/>
                    <a:pt x="536" y="2962"/>
                    <a:pt x="977" y="3277"/>
                  </a:cubicBezTo>
                  <a:cubicBezTo>
                    <a:pt x="1292" y="3529"/>
                    <a:pt x="1639" y="3750"/>
                    <a:pt x="1639" y="4002"/>
                  </a:cubicBezTo>
                  <a:cubicBezTo>
                    <a:pt x="1639" y="4222"/>
                    <a:pt x="1450" y="4411"/>
                    <a:pt x="1260" y="4411"/>
                  </a:cubicBezTo>
                  <a:cubicBezTo>
                    <a:pt x="1008" y="4411"/>
                    <a:pt x="819" y="4222"/>
                    <a:pt x="819" y="4002"/>
                  </a:cubicBezTo>
                  <a:cubicBezTo>
                    <a:pt x="819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51"/>
                  </a:lnTo>
                  <a:cubicBezTo>
                    <a:pt x="819" y="5672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4002"/>
                  </a:cubicBezTo>
                  <a:cubicBezTo>
                    <a:pt x="2489" y="3309"/>
                    <a:pt x="1922" y="2931"/>
                    <a:pt x="1481" y="2616"/>
                  </a:cubicBezTo>
                  <a:cubicBezTo>
                    <a:pt x="1166" y="2364"/>
                    <a:pt x="819" y="2143"/>
                    <a:pt x="819" y="1891"/>
                  </a:cubicBezTo>
                  <a:cubicBezTo>
                    <a:pt x="819" y="1702"/>
                    <a:pt x="1008" y="1513"/>
                    <a:pt x="1260" y="1513"/>
                  </a:cubicBezTo>
                  <a:cubicBezTo>
                    <a:pt x="1513" y="1513"/>
                    <a:pt x="1639" y="1702"/>
                    <a:pt x="1639" y="1891"/>
                  </a:cubicBezTo>
                  <a:cubicBezTo>
                    <a:pt x="1639" y="2143"/>
                    <a:pt x="1859" y="2332"/>
                    <a:pt x="2048" y="2332"/>
                  </a:cubicBezTo>
                  <a:cubicBezTo>
                    <a:pt x="2300" y="2332"/>
                    <a:pt x="2489" y="2143"/>
                    <a:pt x="2489" y="1891"/>
                  </a:cubicBezTo>
                  <a:cubicBezTo>
                    <a:pt x="2489" y="1355"/>
                    <a:pt x="2143" y="914"/>
                    <a:pt x="1639" y="725"/>
                  </a:cubicBezTo>
                  <a:lnTo>
                    <a:pt x="1639" y="442"/>
                  </a:lnTo>
                  <a:cubicBezTo>
                    <a:pt x="1639" y="221"/>
                    <a:pt x="1450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28" name="Google Shape;8428;p79"/>
            <p:cNvSpPr/>
            <p:nvPr/>
          </p:nvSpPr>
          <p:spPr>
            <a:xfrm>
              <a:off x="-61354875" y="4101525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11405" y="1608"/>
                  </a:moveTo>
                  <a:cubicBezTo>
                    <a:pt x="11657" y="1608"/>
                    <a:pt x="11847" y="1797"/>
                    <a:pt x="11847" y="2049"/>
                  </a:cubicBezTo>
                  <a:lnTo>
                    <a:pt x="11847" y="3277"/>
                  </a:lnTo>
                  <a:lnTo>
                    <a:pt x="820" y="3277"/>
                  </a:lnTo>
                  <a:lnTo>
                    <a:pt x="820" y="2049"/>
                  </a:lnTo>
                  <a:cubicBezTo>
                    <a:pt x="820" y="1797"/>
                    <a:pt x="1009" y="1608"/>
                    <a:pt x="1198" y="1608"/>
                  </a:cubicBezTo>
                  <a:lnTo>
                    <a:pt x="1639" y="1608"/>
                  </a:lnTo>
                  <a:lnTo>
                    <a:pt x="1639" y="2049"/>
                  </a:lnTo>
                  <a:cubicBezTo>
                    <a:pt x="1639" y="2301"/>
                    <a:pt x="1828" y="2458"/>
                    <a:pt x="2048" y="2458"/>
                  </a:cubicBezTo>
                  <a:cubicBezTo>
                    <a:pt x="2237" y="2458"/>
                    <a:pt x="2427" y="2238"/>
                    <a:pt x="2427" y="2049"/>
                  </a:cubicBezTo>
                  <a:lnTo>
                    <a:pt x="2427" y="1608"/>
                  </a:lnTo>
                  <a:lnTo>
                    <a:pt x="5892" y="1608"/>
                  </a:lnTo>
                  <a:lnTo>
                    <a:pt x="5892" y="2049"/>
                  </a:lnTo>
                  <a:cubicBezTo>
                    <a:pt x="5892" y="2301"/>
                    <a:pt x="6081" y="2458"/>
                    <a:pt x="6333" y="2458"/>
                  </a:cubicBezTo>
                  <a:cubicBezTo>
                    <a:pt x="6585" y="2458"/>
                    <a:pt x="6743" y="2238"/>
                    <a:pt x="6743" y="2049"/>
                  </a:cubicBezTo>
                  <a:lnTo>
                    <a:pt x="6743" y="1608"/>
                  </a:lnTo>
                  <a:lnTo>
                    <a:pt x="10208" y="1608"/>
                  </a:lnTo>
                  <a:lnTo>
                    <a:pt x="10208" y="2049"/>
                  </a:lnTo>
                  <a:cubicBezTo>
                    <a:pt x="10208" y="2301"/>
                    <a:pt x="10397" y="2458"/>
                    <a:pt x="10618" y="2458"/>
                  </a:cubicBezTo>
                  <a:cubicBezTo>
                    <a:pt x="10870" y="2458"/>
                    <a:pt x="11027" y="2238"/>
                    <a:pt x="11027" y="2049"/>
                  </a:cubicBezTo>
                  <a:lnTo>
                    <a:pt x="11027" y="1608"/>
                  </a:lnTo>
                  <a:close/>
                  <a:moveTo>
                    <a:pt x="2868" y="4916"/>
                  </a:moveTo>
                  <a:cubicBezTo>
                    <a:pt x="3088" y="4916"/>
                    <a:pt x="3246" y="5136"/>
                    <a:pt x="3246" y="5357"/>
                  </a:cubicBezTo>
                  <a:cubicBezTo>
                    <a:pt x="3309" y="5546"/>
                    <a:pt x="3088" y="5766"/>
                    <a:pt x="2868" y="5766"/>
                  </a:cubicBezTo>
                  <a:lnTo>
                    <a:pt x="2048" y="5766"/>
                  </a:lnTo>
                  <a:cubicBezTo>
                    <a:pt x="1796" y="5766"/>
                    <a:pt x="1639" y="5546"/>
                    <a:pt x="1639" y="5357"/>
                  </a:cubicBezTo>
                  <a:cubicBezTo>
                    <a:pt x="1639" y="5136"/>
                    <a:pt x="1828" y="4916"/>
                    <a:pt x="2048" y="4916"/>
                  </a:cubicBezTo>
                  <a:close/>
                  <a:moveTo>
                    <a:pt x="2868" y="6585"/>
                  </a:moveTo>
                  <a:cubicBezTo>
                    <a:pt x="3088" y="6585"/>
                    <a:pt x="3246" y="6774"/>
                    <a:pt x="3246" y="6963"/>
                  </a:cubicBezTo>
                  <a:cubicBezTo>
                    <a:pt x="3309" y="7215"/>
                    <a:pt x="3088" y="7404"/>
                    <a:pt x="2868" y="7404"/>
                  </a:cubicBezTo>
                  <a:lnTo>
                    <a:pt x="2048" y="7404"/>
                  </a:lnTo>
                  <a:cubicBezTo>
                    <a:pt x="1796" y="7404"/>
                    <a:pt x="1639" y="7215"/>
                    <a:pt x="1639" y="6963"/>
                  </a:cubicBezTo>
                  <a:cubicBezTo>
                    <a:pt x="1639" y="6743"/>
                    <a:pt x="1828" y="6585"/>
                    <a:pt x="2048" y="6585"/>
                  </a:cubicBezTo>
                  <a:close/>
                  <a:moveTo>
                    <a:pt x="2868" y="8287"/>
                  </a:moveTo>
                  <a:cubicBezTo>
                    <a:pt x="3088" y="8287"/>
                    <a:pt x="3246" y="8476"/>
                    <a:pt x="3246" y="8665"/>
                  </a:cubicBezTo>
                  <a:cubicBezTo>
                    <a:pt x="3309" y="8854"/>
                    <a:pt x="3088" y="9074"/>
                    <a:pt x="2868" y="9074"/>
                  </a:cubicBezTo>
                  <a:lnTo>
                    <a:pt x="2048" y="9074"/>
                  </a:lnTo>
                  <a:cubicBezTo>
                    <a:pt x="1796" y="9074"/>
                    <a:pt x="1639" y="8854"/>
                    <a:pt x="1639" y="8665"/>
                  </a:cubicBezTo>
                  <a:cubicBezTo>
                    <a:pt x="1639" y="8413"/>
                    <a:pt x="1828" y="8287"/>
                    <a:pt x="2048" y="8287"/>
                  </a:cubicBezTo>
                  <a:close/>
                  <a:moveTo>
                    <a:pt x="8538" y="5199"/>
                  </a:moveTo>
                  <a:cubicBezTo>
                    <a:pt x="10366" y="5199"/>
                    <a:pt x="11847" y="6711"/>
                    <a:pt x="11847" y="8507"/>
                  </a:cubicBezTo>
                  <a:cubicBezTo>
                    <a:pt x="11847" y="10334"/>
                    <a:pt x="10334" y="11815"/>
                    <a:pt x="8538" y="11815"/>
                  </a:cubicBezTo>
                  <a:cubicBezTo>
                    <a:pt x="6711" y="11815"/>
                    <a:pt x="5230" y="10334"/>
                    <a:pt x="5230" y="8507"/>
                  </a:cubicBezTo>
                  <a:cubicBezTo>
                    <a:pt x="5230" y="6711"/>
                    <a:pt x="6743" y="5199"/>
                    <a:pt x="8538" y="5199"/>
                  </a:cubicBezTo>
                  <a:close/>
                  <a:moveTo>
                    <a:pt x="2048" y="1"/>
                  </a:moveTo>
                  <a:cubicBezTo>
                    <a:pt x="1828" y="1"/>
                    <a:pt x="1639" y="190"/>
                    <a:pt x="1639" y="410"/>
                  </a:cubicBezTo>
                  <a:lnTo>
                    <a:pt x="1639" y="788"/>
                  </a:lnTo>
                  <a:lnTo>
                    <a:pt x="1198" y="788"/>
                  </a:lnTo>
                  <a:cubicBezTo>
                    <a:pt x="536" y="788"/>
                    <a:pt x="1" y="1324"/>
                    <a:pt x="1" y="2049"/>
                  </a:cubicBezTo>
                  <a:lnTo>
                    <a:pt x="1" y="9767"/>
                  </a:lnTo>
                  <a:cubicBezTo>
                    <a:pt x="1" y="10429"/>
                    <a:pt x="536" y="11028"/>
                    <a:pt x="1198" y="11028"/>
                  </a:cubicBezTo>
                  <a:lnTo>
                    <a:pt x="5230" y="11028"/>
                  </a:lnTo>
                  <a:cubicBezTo>
                    <a:pt x="5987" y="12004"/>
                    <a:pt x="7184" y="12697"/>
                    <a:pt x="8538" y="12697"/>
                  </a:cubicBezTo>
                  <a:cubicBezTo>
                    <a:pt x="10807" y="12697"/>
                    <a:pt x="12666" y="10838"/>
                    <a:pt x="12666" y="8539"/>
                  </a:cubicBezTo>
                  <a:lnTo>
                    <a:pt x="12666" y="2080"/>
                  </a:lnTo>
                  <a:cubicBezTo>
                    <a:pt x="12666" y="1356"/>
                    <a:pt x="12130" y="788"/>
                    <a:pt x="11405" y="788"/>
                  </a:cubicBezTo>
                  <a:lnTo>
                    <a:pt x="11027" y="788"/>
                  </a:lnTo>
                  <a:lnTo>
                    <a:pt x="11027" y="410"/>
                  </a:lnTo>
                  <a:cubicBezTo>
                    <a:pt x="11027" y="158"/>
                    <a:pt x="10807" y="1"/>
                    <a:pt x="10618" y="1"/>
                  </a:cubicBezTo>
                  <a:cubicBezTo>
                    <a:pt x="10429" y="1"/>
                    <a:pt x="10177" y="190"/>
                    <a:pt x="10177" y="410"/>
                  </a:cubicBezTo>
                  <a:lnTo>
                    <a:pt x="10177" y="788"/>
                  </a:lnTo>
                  <a:lnTo>
                    <a:pt x="6711" y="788"/>
                  </a:lnTo>
                  <a:lnTo>
                    <a:pt x="6711" y="410"/>
                  </a:lnTo>
                  <a:cubicBezTo>
                    <a:pt x="6711" y="158"/>
                    <a:pt x="6522" y="1"/>
                    <a:pt x="6333" y="1"/>
                  </a:cubicBezTo>
                  <a:cubicBezTo>
                    <a:pt x="6144" y="1"/>
                    <a:pt x="5892" y="190"/>
                    <a:pt x="5892" y="410"/>
                  </a:cubicBezTo>
                  <a:lnTo>
                    <a:pt x="5892" y="788"/>
                  </a:lnTo>
                  <a:lnTo>
                    <a:pt x="2427" y="788"/>
                  </a:lnTo>
                  <a:lnTo>
                    <a:pt x="2427" y="410"/>
                  </a:lnTo>
                  <a:cubicBezTo>
                    <a:pt x="2427" y="158"/>
                    <a:pt x="2237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29" name="Google Shape;8429;p79"/>
          <p:cNvGrpSpPr/>
          <p:nvPr/>
        </p:nvGrpSpPr>
        <p:grpSpPr>
          <a:xfrm>
            <a:off x="5267066" y="3660801"/>
            <a:ext cx="490876" cy="487599"/>
            <a:chOff x="-59470075" y="3308975"/>
            <a:chExt cx="318200" cy="316075"/>
          </a:xfrm>
          <a:solidFill>
            <a:srgbClr val="893BC3"/>
          </a:solidFill>
        </p:grpSpPr>
        <p:sp>
          <p:nvSpPr>
            <p:cNvPr id="8430" name="Google Shape;8430;p79"/>
            <p:cNvSpPr/>
            <p:nvPr/>
          </p:nvSpPr>
          <p:spPr>
            <a:xfrm>
              <a:off x="-59403925" y="3522625"/>
              <a:ext cx="21275" cy="20500"/>
            </a:xfrm>
            <a:custGeom>
              <a:avLst/>
              <a:gdLst/>
              <a:ahLst/>
              <a:cxnLst/>
              <a:rect l="l" t="t" r="r" b="b"/>
              <a:pathLst>
                <a:path w="851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51" y="820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1" name="Google Shape;8431;p79"/>
            <p:cNvSpPr/>
            <p:nvPr/>
          </p:nvSpPr>
          <p:spPr>
            <a:xfrm>
              <a:off x="-593621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2" name="Google Shape;8432;p79"/>
            <p:cNvSpPr/>
            <p:nvPr/>
          </p:nvSpPr>
          <p:spPr>
            <a:xfrm>
              <a:off x="-593212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3" name="Google Shape;8433;p79"/>
            <p:cNvSpPr/>
            <p:nvPr/>
          </p:nvSpPr>
          <p:spPr>
            <a:xfrm>
              <a:off x="-592794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4" name="Google Shape;8434;p79"/>
            <p:cNvSpPr/>
            <p:nvPr/>
          </p:nvSpPr>
          <p:spPr>
            <a:xfrm>
              <a:off x="-59470075" y="3418825"/>
              <a:ext cx="317425" cy="206225"/>
            </a:xfrm>
            <a:custGeom>
              <a:avLst/>
              <a:gdLst/>
              <a:ahLst/>
              <a:cxnLst/>
              <a:rect l="l" t="t" r="r" b="b"/>
              <a:pathLst>
                <a:path w="12697" h="8249" extrusionOk="0">
                  <a:moveTo>
                    <a:pt x="10523" y="3334"/>
                  </a:moveTo>
                  <a:cubicBezTo>
                    <a:pt x="10775" y="3334"/>
                    <a:pt x="10932" y="3523"/>
                    <a:pt x="10932" y="3775"/>
                  </a:cubicBezTo>
                  <a:lnTo>
                    <a:pt x="10932" y="5413"/>
                  </a:lnTo>
                  <a:cubicBezTo>
                    <a:pt x="10932" y="5665"/>
                    <a:pt x="10712" y="5854"/>
                    <a:pt x="10523" y="5854"/>
                  </a:cubicBezTo>
                  <a:lnTo>
                    <a:pt x="2268" y="5854"/>
                  </a:lnTo>
                  <a:cubicBezTo>
                    <a:pt x="2016" y="5854"/>
                    <a:pt x="1827" y="5665"/>
                    <a:pt x="1827" y="5413"/>
                  </a:cubicBezTo>
                  <a:lnTo>
                    <a:pt x="1827" y="3775"/>
                  </a:lnTo>
                  <a:cubicBezTo>
                    <a:pt x="1827" y="3523"/>
                    <a:pt x="2016" y="3334"/>
                    <a:pt x="2268" y="3334"/>
                  </a:cubicBezTo>
                  <a:close/>
                  <a:moveTo>
                    <a:pt x="2893" y="1"/>
                  </a:moveTo>
                  <a:cubicBezTo>
                    <a:pt x="2822" y="1"/>
                    <a:pt x="2748" y="18"/>
                    <a:pt x="2678" y="57"/>
                  </a:cubicBezTo>
                  <a:lnTo>
                    <a:pt x="221" y="1727"/>
                  </a:lnTo>
                  <a:cubicBezTo>
                    <a:pt x="95" y="1790"/>
                    <a:pt x="0" y="1916"/>
                    <a:pt x="0" y="2073"/>
                  </a:cubicBezTo>
                  <a:lnTo>
                    <a:pt x="0" y="7870"/>
                  </a:lnTo>
                  <a:cubicBezTo>
                    <a:pt x="0" y="8091"/>
                    <a:pt x="221" y="8248"/>
                    <a:pt x="410" y="8248"/>
                  </a:cubicBezTo>
                  <a:lnTo>
                    <a:pt x="12255" y="8248"/>
                  </a:lnTo>
                  <a:cubicBezTo>
                    <a:pt x="12507" y="8248"/>
                    <a:pt x="12665" y="8059"/>
                    <a:pt x="12665" y="7870"/>
                  </a:cubicBezTo>
                  <a:lnTo>
                    <a:pt x="12665" y="2073"/>
                  </a:lnTo>
                  <a:cubicBezTo>
                    <a:pt x="12697" y="1884"/>
                    <a:pt x="12507" y="1664"/>
                    <a:pt x="12287" y="1664"/>
                  </a:cubicBezTo>
                  <a:lnTo>
                    <a:pt x="5797" y="1664"/>
                  </a:lnTo>
                  <a:lnTo>
                    <a:pt x="5797" y="404"/>
                  </a:lnTo>
                  <a:cubicBezTo>
                    <a:pt x="5797" y="166"/>
                    <a:pt x="5600" y="1"/>
                    <a:pt x="5382" y="1"/>
                  </a:cubicBezTo>
                  <a:cubicBezTo>
                    <a:pt x="5311" y="1"/>
                    <a:pt x="5237" y="18"/>
                    <a:pt x="5167" y="57"/>
                  </a:cubicBezTo>
                  <a:lnTo>
                    <a:pt x="3308" y="1286"/>
                  </a:lnTo>
                  <a:lnTo>
                    <a:pt x="3308" y="404"/>
                  </a:lnTo>
                  <a:cubicBezTo>
                    <a:pt x="3308" y="166"/>
                    <a:pt x="3111" y="1"/>
                    <a:pt x="28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5" name="Google Shape;8435;p79"/>
            <p:cNvSpPr/>
            <p:nvPr/>
          </p:nvSpPr>
          <p:spPr>
            <a:xfrm>
              <a:off x="-592385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6" name="Google Shape;8436;p79"/>
            <p:cNvSpPr/>
            <p:nvPr/>
          </p:nvSpPr>
          <p:spPr>
            <a:xfrm>
              <a:off x="-59292875" y="3308975"/>
              <a:ext cx="106350" cy="41400"/>
            </a:xfrm>
            <a:custGeom>
              <a:avLst/>
              <a:gdLst/>
              <a:ahLst/>
              <a:cxnLst/>
              <a:rect l="l" t="t" r="r" b="b"/>
              <a:pathLst>
                <a:path w="4254" h="1656" extrusionOk="0">
                  <a:moveTo>
                    <a:pt x="1305" y="1"/>
                  </a:moveTo>
                  <a:cubicBezTo>
                    <a:pt x="904" y="1"/>
                    <a:pt x="497" y="175"/>
                    <a:pt x="158" y="545"/>
                  </a:cubicBezTo>
                  <a:cubicBezTo>
                    <a:pt x="1" y="702"/>
                    <a:pt x="64" y="986"/>
                    <a:pt x="221" y="1143"/>
                  </a:cubicBezTo>
                  <a:cubicBezTo>
                    <a:pt x="311" y="1218"/>
                    <a:pt x="409" y="1258"/>
                    <a:pt x="503" y="1258"/>
                  </a:cubicBezTo>
                  <a:cubicBezTo>
                    <a:pt x="606" y="1258"/>
                    <a:pt x="706" y="1210"/>
                    <a:pt x="788" y="1112"/>
                  </a:cubicBezTo>
                  <a:cubicBezTo>
                    <a:pt x="946" y="938"/>
                    <a:pt x="1127" y="852"/>
                    <a:pt x="1308" y="852"/>
                  </a:cubicBezTo>
                  <a:cubicBezTo>
                    <a:pt x="1489" y="852"/>
                    <a:pt x="1670" y="938"/>
                    <a:pt x="1828" y="1112"/>
                  </a:cubicBezTo>
                  <a:cubicBezTo>
                    <a:pt x="2150" y="1466"/>
                    <a:pt x="2562" y="1655"/>
                    <a:pt x="2977" y="1655"/>
                  </a:cubicBezTo>
                  <a:cubicBezTo>
                    <a:pt x="3374" y="1655"/>
                    <a:pt x="3773" y="1482"/>
                    <a:pt x="4096" y="1112"/>
                  </a:cubicBezTo>
                  <a:cubicBezTo>
                    <a:pt x="4254" y="954"/>
                    <a:pt x="4222" y="671"/>
                    <a:pt x="4065" y="513"/>
                  </a:cubicBezTo>
                  <a:cubicBezTo>
                    <a:pt x="3990" y="438"/>
                    <a:pt x="3886" y="399"/>
                    <a:pt x="3781" y="399"/>
                  </a:cubicBezTo>
                  <a:cubicBezTo>
                    <a:pt x="3665" y="399"/>
                    <a:pt x="3549" y="446"/>
                    <a:pt x="3466" y="545"/>
                  </a:cubicBezTo>
                  <a:cubicBezTo>
                    <a:pt x="3309" y="734"/>
                    <a:pt x="3135" y="828"/>
                    <a:pt x="2962" y="828"/>
                  </a:cubicBezTo>
                  <a:cubicBezTo>
                    <a:pt x="2789" y="828"/>
                    <a:pt x="2616" y="734"/>
                    <a:pt x="2458" y="545"/>
                  </a:cubicBezTo>
                  <a:cubicBezTo>
                    <a:pt x="2136" y="191"/>
                    <a:pt x="1724" y="1"/>
                    <a:pt x="13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7" name="Google Shape;8437;p79"/>
            <p:cNvSpPr/>
            <p:nvPr/>
          </p:nvSpPr>
          <p:spPr>
            <a:xfrm>
              <a:off x="-59214100" y="3371400"/>
              <a:ext cx="62225" cy="68550"/>
            </a:xfrm>
            <a:custGeom>
              <a:avLst/>
              <a:gdLst/>
              <a:ahLst/>
              <a:cxnLst/>
              <a:rect l="l" t="t" r="r" b="b"/>
              <a:pathLst>
                <a:path w="2489" h="2742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742"/>
                  </a:lnTo>
                  <a:lnTo>
                    <a:pt x="2489" y="2742"/>
                  </a:lnTo>
                  <a:lnTo>
                    <a:pt x="2489" y="379"/>
                  </a:lnTo>
                  <a:cubicBezTo>
                    <a:pt x="2458" y="190"/>
                    <a:pt x="2268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38" name="Google Shape;8438;p79"/>
            <p:cNvSpPr/>
            <p:nvPr/>
          </p:nvSpPr>
          <p:spPr>
            <a:xfrm>
              <a:off x="-59297600" y="3392600"/>
              <a:ext cx="62250" cy="48150"/>
            </a:xfrm>
            <a:custGeom>
              <a:avLst/>
              <a:gdLst/>
              <a:ahLst/>
              <a:cxnLst/>
              <a:rect l="l" t="t" r="r" b="b"/>
              <a:pathLst>
                <a:path w="2490" h="1926" extrusionOk="0">
                  <a:moveTo>
                    <a:pt x="387" y="0"/>
                  </a:moveTo>
                  <a:cubicBezTo>
                    <a:pt x="163" y="0"/>
                    <a:pt x="1" y="177"/>
                    <a:pt x="1" y="382"/>
                  </a:cubicBezTo>
                  <a:lnTo>
                    <a:pt x="1" y="1925"/>
                  </a:lnTo>
                  <a:lnTo>
                    <a:pt x="2489" y="1925"/>
                  </a:lnTo>
                  <a:lnTo>
                    <a:pt x="2489" y="382"/>
                  </a:lnTo>
                  <a:cubicBezTo>
                    <a:pt x="2489" y="161"/>
                    <a:pt x="2300" y="4"/>
                    <a:pt x="2080" y="4"/>
                  </a:cubicBezTo>
                  <a:lnTo>
                    <a:pt x="442" y="4"/>
                  </a:lnTo>
                  <a:cubicBezTo>
                    <a:pt x="423" y="1"/>
                    <a:pt x="405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39" name="Google Shape;8439;p79"/>
          <p:cNvGrpSpPr/>
          <p:nvPr/>
        </p:nvGrpSpPr>
        <p:grpSpPr>
          <a:xfrm>
            <a:off x="1727640" y="1841740"/>
            <a:ext cx="489681" cy="486248"/>
            <a:chOff x="-64781025" y="3361050"/>
            <a:chExt cx="317425" cy="315200"/>
          </a:xfrm>
          <a:solidFill>
            <a:srgbClr val="893BC3"/>
          </a:solidFill>
        </p:grpSpPr>
        <p:sp>
          <p:nvSpPr>
            <p:cNvPr id="8440" name="Google Shape;8440;p79"/>
            <p:cNvSpPr/>
            <p:nvPr/>
          </p:nvSpPr>
          <p:spPr>
            <a:xfrm>
              <a:off x="-64764500" y="3388725"/>
              <a:ext cx="272550" cy="272550"/>
            </a:xfrm>
            <a:custGeom>
              <a:avLst/>
              <a:gdLst/>
              <a:ahLst/>
              <a:cxnLst/>
              <a:rect l="l" t="t" r="r" b="b"/>
              <a:pathLst>
                <a:path w="10902" h="10902" extrusionOk="0">
                  <a:moveTo>
                    <a:pt x="6554" y="2647"/>
                  </a:moveTo>
                  <a:cubicBezTo>
                    <a:pt x="6979" y="2647"/>
                    <a:pt x="7404" y="2805"/>
                    <a:pt x="7719" y="3120"/>
                  </a:cubicBezTo>
                  <a:cubicBezTo>
                    <a:pt x="8381" y="3782"/>
                    <a:pt x="8381" y="4821"/>
                    <a:pt x="7751" y="5483"/>
                  </a:cubicBezTo>
                  <a:cubicBezTo>
                    <a:pt x="7436" y="5798"/>
                    <a:pt x="7058" y="5955"/>
                    <a:pt x="6585" y="5955"/>
                  </a:cubicBezTo>
                  <a:cubicBezTo>
                    <a:pt x="6144" y="5955"/>
                    <a:pt x="5703" y="5798"/>
                    <a:pt x="5388" y="5483"/>
                  </a:cubicBezTo>
                  <a:cubicBezTo>
                    <a:pt x="5073" y="5168"/>
                    <a:pt x="4915" y="4758"/>
                    <a:pt x="4915" y="4286"/>
                  </a:cubicBezTo>
                  <a:cubicBezTo>
                    <a:pt x="4915" y="3813"/>
                    <a:pt x="5073" y="3435"/>
                    <a:pt x="5388" y="3120"/>
                  </a:cubicBezTo>
                  <a:cubicBezTo>
                    <a:pt x="5703" y="2805"/>
                    <a:pt x="6128" y="2647"/>
                    <a:pt x="6554" y="2647"/>
                  </a:cubicBezTo>
                  <a:close/>
                  <a:moveTo>
                    <a:pt x="2175" y="6901"/>
                  </a:moveTo>
                  <a:lnTo>
                    <a:pt x="4065" y="8791"/>
                  </a:lnTo>
                  <a:lnTo>
                    <a:pt x="3592" y="9484"/>
                  </a:lnTo>
                  <a:lnTo>
                    <a:pt x="1418" y="7342"/>
                  </a:lnTo>
                  <a:lnTo>
                    <a:pt x="2175" y="6901"/>
                  </a:lnTo>
                  <a:close/>
                  <a:moveTo>
                    <a:pt x="6907" y="1"/>
                  </a:moveTo>
                  <a:cubicBezTo>
                    <a:pt x="6851" y="1"/>
                    <a:pt x="6795" y="11"/>
                    <a:pt x="6743" y="33"/>
                  </a:cubicBezTo>
                  <a:cubicBezTo>
                    <a:pt x="5546" y="663"/>
                    <a:pt x="4474" y="1576"/>
                    <a:pt x="3655" y="2616"/>
                  </a:cubicBezTo>
                  <a:cubicBezTo>
                    <a:pt x="3025" y="3341"/>
                    <a:pt x="2553" y="4223"/>
                    <a:pt x="2175" y="5136"/>
                  </a:cubicBezTo>
                  <a:cubicBezTo>
                    <a:pt x="2048" y="5451"/>
                    <a:pt x="1922" y="5766"/>
                    <a:pt x="1859" y="6050"/>
                  </a:cubicBezTo>
                  <a:lnTo>
                    <a:pt x="505" y="6838"/>
                  </a:lnTo>
                  <a:cubicBezTo>
                    <a:pt x="379" y="6932"/>
                    <a:pt x="316" y="7058"/>
                    <a:pt x="316" y="7184"/>
                  </a:cubicBezTo>
                  <a:cubicBezTo>
                    <a:pt x="316" y="7279"/>
                    <a:pt x="347" y="7405"/>
                    <a:pt x="442" y="7531"/>
                  </a:cubicBezTo>
                  <a:lnTo>
                    <a:pt x="1072" y="8161"/>
                  </a:lnTo>
                  <a:cubicBezTo>
                    <a:pt x="631" y="8696"/>
                    <a:pt x="1" y="9673"/>
                    <a:pt x="1" y="10272"/>
                  </a:cubicBezTo>
                  <a:cubicBezTo>
                    <a:pt x="1" y="10524"/>
                    <a:pt x="64" y="10681"/>
                    <a:pt x="158" y="10744"/>
                  </a:cubicBezTo>
                  <a:cubicBezTo>
                    <a:pt x="221" y="10839"/>
                    <a:pt x="379" y="10902"/>
                    <a:pt x="631" y="10902"/>
                  </a:cubicBezTo>
                  <a:cubicBezTo>
                    <a:pt x="1229" y="10902"/>
                    <a:pt x="2238" y="10240"/>
                    <a:pt x="2742" y="9830"/>
                  </a:cubicBezTo>
                  <a:lnTo>
                    <a:pt x="3372" y="10461"/>
                  </a:lnTo>
                  <a:cubicBezTo>
                    <a:pt x="3466" y="10555"/>
                    <a:pt x="3592" y="10587"/>
                    <a:pt x="3655" y="10587"/>
                  </a:cubicBezTo>
                  <a:lnTo>
                    <a:pt x="3687" y="10587"/>
                  </a:lnTo>
                  <a:cubicBezTo>
                    <a:pt x="3813" y="10587"/>
                    <a:pt x="3939" y="10524"/>
                    <a:pt x="4002" y="10398"/>
                  </a:cubicBezTo>
                  <a:lnTo>
                    <a:pt x="4789" y="9074"/>
                  </a:lnTo>
                  <a:cubicBezTo>
                    <a:pt x="5104" y="8980"/>
                    <a:pt x="5420" y="8854"/>
                    <a:pt x="5735" y="8759"/>
                  </a:cubicBezTo>
                  <a:cubicBezTo>
                    <a:pt x="6648" y="8381"/>
                    <a:pt x="7530" y="7877"/>
                    <a:pt x="8255" y="7279"/>
                  </a:cubicBezTo>
                  <a:cubicBezTo>
                    <a:pt x="9295" y="6459"/>
                    <a:pt x="10208" y="5388"/>
                    <a:pt x="10838" y="4223"/>
                  </a:cubicBezTo>
                  <a:cubicBezTo>
                    <a:pt x="10901" y="4065"/>
                    <a:pt x="10870" y="3876"/>
                    <a:pt x="10744" y="3750"/>
                  </a:cubicBezTo>
                  <a:lnTo>
                    <a:pt x="7215" y="127"/>
                  </a:lnTo>
                  <a:cubicBezTo>
                    <a:pt x="7131" y="43"/>
                    <a:pt x="7019" y="1"/>
                    <a:pt x="69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41" name="Google Shape;8441;p79"/>
            <p:cNvSpPr/>
            <p:nvPr/>
          </p:nvSpPr>
          <p:spPr>
            <a:xfrm>
              <a:off x="-64568375" y="3361050"/>
              <a:ext cx="104775" cy="105675"/>
            </a:xfrm>
            <a:custGeom>
              <a:avLst/>
              <a:gdLst/>
              <a:ahLst/>
              <a:cxnLst/>
              <a:rect l="l" t="t" r="r" b="b"/>
              <a:pathLst>
                <a:path w="4191" h="4227" extrusionOk="0">
                  <a:moveTo>
                    <a:pt x="2941" y="1"/>
                  </a:moveTo>
                  <a:cubicBezTo>
                    <a:pt x="2906" y="1"/>
                    <a:pt x="2871" y="2"/>
                    <a:pt x="2836" y="5"/>
                  </a:cubicBezTo>
                  <a:cubicBezTo>
                    <a:pt x="1828" y="100"/>
                    <a:pt x="883" y="320"/>
                    <a:pt x="0" y="667"/>
                  </a:cubicBezTo>
                  <a:lnTo>
                    <a:pt x="3529" y="4227"/>
                  </a:lnTo>
                  <a:cubicBezTo>
                    <a:pt x="3876" y="3313"/>
                    <a:pt x="4128" y="2368"/>
                    <a:pt x="4191" y="1392"/>
                  </a:cubicBezTo>
                  <a:cubicBezTo>
                    <a:pt x="4191" y="982"/>
                    <a:pt x="4033" y="635"/>
                    <a:pt x="3812" y="352"/>
                  </a:cubicBezTo>
                  <a:cubicBezTo>
                    <a:pt x="3558" y="125"/>
                    <a:pt x="3252" y="1"/>
                    <a:pt x="2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42" name="Google Shape;8442;p79"/>
            <p:cNvSpPr/>
            <p:nvPr/>
          </p:nvSpPr>
          <p:spPr>
            <a:xfrm>
              <a:off x="-64645575" y="3596675"/>
              <a:ext cx="85100" cy="79575"/>
            </a:xfrm>
            <a:custGeom>
              <a:avLst/>
              <a:gdLst/>
              <a:ahLst/>
              <a:cxnLst/>
              <a:rect l="l" t="t" r="r" b="b"/>
              <a:pathLst>
                <a:path w="3404" h="3183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2710" y="473"/>
                    <a:pt x="2017" y="819"/>
                    <a:pt x="1261" y="1134"/>
                  </a:cubicBezTo>
                  <a:cubicBezTo>
                    <a:pt x="1041" y="1292"/>
                    <a:pt x="726" y="1386"/>
                    <a:pt x="442" y="1449"/>
                  </a:cubicBezTo>
                  <a:cubicBezTo>
                    <a:pt x="347" y="1859"/>
                    <a:pt x="253" y="2237"/>
                    <a:pt x="95" y="2584"/>
                  </a:cubicBezTo>
                  <a:cubicBezTo>
                    <a:pt x="1" y="2741"/>
                    <a:pt x="32" y="2930"/>
                    <a:pt x="158" y="3056"/>
                  </a:cubicBezTo>
                  <a:cubicBezTo>
                    <a:pt x="253" y="3151"/>
                    <a:pt x="347" y="3182"/>
                    <a:pt x="442" y="3182"/>
                  </a:cubicBezTo>
                  <a:cubicBezTo>
                    <a:pt x="505" y="3182"/>
                    <a:pt x="568" y="3182"/>
                    <a:pt x="600" y="3151"/>
                  </a:cubicBezTo>
                  <a:cubicBezTo>
                    <a:pt x="1135" y="2867"/>
                    <a:pt x="1671" y="2521"/>
                    <a:pt x="2080" y="2080"/>
                  </a:cubicBezTo>
                  <a:cubicBezTo>
                    <a:pt x="2679" y="1481"/>
                    <a:pt x="3151" y="756"/>
                    <a:pt x="3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43" name="Google Shape;8443;p79"/>
            <p:cNvSpPr/>
            <p:nvPr/>
          </p:nvSpPr>
          <p:spPr>
            <a:xfrm>
              <a:off x="-64781025" y="3456475"/>
              <a:ext cx="80350" cy="85075"/>
            </a:xfrm>
            <a:custGeom>
              <a:avLst/>
              <a:gdLst/>
              <a:ahLst/>
              <a:cxnLst/>
              <a:rect l="l" t="t" r="r" b="b"/>
              <a:pathLst>
                <a:path w="3214" h="3403" extrusionOk="0">
                  <a:moveTo>
                    <a:pt x="3214" y="0"/>
                  </a:moveTo>
                  <a:cubicBezTo>
                    <a:pt x="2426" y="252"/>
                    <a:pt x="1733" y="725"/>
                    <a:pt x="1134" y="1324"/>
                  </a:cubicBezTo>
                  <a:cubicBezTo>
                    <a:pt x="693" y="1733"/>
                    <a:pt x="347" y="2269"/>
                    <a:pt x="63" y="2804"/>
                  </a:cubicBezTo>
                  <a:cubicBezTo>
                    <a:pt x="0" y="2962"/>
                    <a:pt x="32" y="3151"/>
                    <a:pt x="158" y="3277"/>
                  </a:cubicBezTo>
                  <a:cubicBezTo>
                    <a:pt x="221" y="3371"/>
                    <a:pt x="347" y="3403"/>
                    <a:pt x="410" y="3403"/>
                  </a:cubicBezTo>
                  <a:cubicBezTo>
                    <a:pt x="504" y="3403"/>
                    <a:pt x="536" y="3403"/>
                    <a:pt x="630" y="3371"/>
                  </a:cubicBezTo>
                  <a:cubicBezTo>
                    <a:pt x="977" y="3214"/>
                    <a:pt x="1355" y="3088"/>
                    <a:pt x="1764" y="2993"/>
                  </a:cubicBezTo>
                  <a:cubicBezTo>
                    <a:pt x="1827" y="2678"/>
                    <a:pt x="1953" y="2426"/>
                    <a:pt x="2079" y="2143"/>
                  </a:cubicBezTo>
                  <a:cubicBezTo>
                    <a:pt x="2394" y="1387"/>
                    <a:pt x="2741" y="694"/>
                    <a:pt x="3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44" name="Google Shape;8444;p79"/>
          <p:cNvSpPr/>
          <p:nvPr/>
        </p:nvSpPr>
        <p:spPr>
          <a:xfrm>
            <a:off x="1727473" y="2431881"/>
            <a:ext cx="489681" cy="487251"/>
          </a:xfrm>
          <a:custGeom>
            <a:avLst/>
            <a:gdLst/>
            <a:ahLst/>
            <a:cxnLst/>
            <a:rect l="l" t="t" r="r" b="b"/>
            <a:pathLst>
              <a:path w="12697" h="12634" extrusionOk="0">
                <a:moveTo>
                  <a:pt x="11437" y="819"/>
                </a:moveTo>
                <a:cubicBezTo>
                  <a:pt x="11657" y="819"/>
                  <a:pt x="11815" y="1040"/>
                  <a:pt x="11815" y="1260"/>
                </a:cubicBezTo>
                <a:cubicBezTo>
                  <a:pt x="11815" y="1512"/>
                  <a:pt x="11657" y="1670"/>
                  <a:pt x="11437" y="1670"/>
                </a:cubicBezTo>
                <a:lnTo>
                  <a:pt x="1229" y="1670"/>
                </a:lnTo>
                <a:cubicBezTo>
                  <a:pt x="1009" y="1670"/>
                  <a:pt x="788" y="1449"/>
                  <a:pt x="788" y="1260"/>
                </a:cubicBezTo>
                <a:cubicBezTo>
                  <a:pt x="788" y="1071"/>
                  <a:pt x="1009" y="819"/>
                  <a:pt x="1229" y="819"/>
                </a:cubicBezTo>
                <a:close/>
                <a:moveTo>
                  <a:pt x="8790" y="3277"/>
                </a:moveTo>
                <a:cubicBezTo>
                  <a:pt x="9042" y="3277"/>
                  <a:pt x="9200" y="3466"/>
                  <a:pt x="9200" y="3655"/>
                </a:cubicBezTo>
                <a:lnTo>
                  <a:pt x="9200" y="5356"/>
                </a:lnTo>
                <a:lnTo>
                  <a:pt x="9232" y="5356"/>
                </a:lnTo>
                <a:cubicBezTo>
                  <a:pt x="9232" y="5608"/>
                  <a:pt x="9042" y="5765"/>
                  <a:pt x="8822" y="5765"/>
                </a:cubicBezTo>
                <a:cubicBezTo>
                  <a:pt x="8633" y="5765"/>
                  <a:pt x="8412" y="5545"/>
                  <a:pt x="8412" y="5356"/>
                </a:cubicBezTo>
                <a:lnTo>
                  <a:pt x="8412" y="4694"/>
                </a:lnTo>
                <a:lnTo>
                  <a:pt x="6617" y="6459"/>
                </a:lnTo>
                <a:cubicBezTo>
                  <a:pt x="6538" y="6537"/>
                  <a:pt x="6435" y="6577"/>
                  <a:pt x="6333" y="6577"/>
                </a:cubicBezTo>
                <a:cubicBezTo>
                  <a:pt x="6231" y="6577"/>
                  <a:pt x="6128" y="6537"/>
                  <a:pt x="6050" y="6459"/>
                </a:cubicBezTo>
                <a:lnTo>
                  <a:pt x="5482" y="5923"/>
                </a:lnTo>
                <a:lnTo>
                  <a:pt x="4096" y="7278"/>
                </a:lnTo>
                <a:cubicBezTo>
                  <a:pt x="4033" y="7356"/>
                  <a:pt x="3931" y="7396"/>
                  <a:pt x="3824" y="7396"/>
                </a:cubicBezTo>
                <a:cubicBezTo>
                  <a:pt x="3718" y="7396"/>
                  <a:pt x="3608" y="7356"/>
                  <a:pt x="3529" y="7278"/>
                </a:cubicBezTo>
                <a:cubicBezTo>
                  <a:pt x="3372" y="7120"/>
                  <a:pt x="3372" y="6868"/>
                  <a:pt x="3529" y="6711"/>
                </a:cubicBezTo>
                <a:lnTo>
                  <a:pt x="5167" y="5041"/>
                </a:lnTo>
                <a:cubicBezTo>
                  <a:pt x="5246" y="4962"/>
                  <a:pt x="5356" y="4923"/>
                  <a:pt x="5467" y="4923"/>
                </a:cubicBezTo>
                <a:cubicBezTo>
                  <a:pt x="5577" y="4923"/>
                  <a:pt x="5687" y="4962"/>
                  <a:pt x="5766" y="5041"/>
                </a:cubicBezTo>
                <a:lnTo>
                  <a:pt x="6302" y="5608"/>
                </a:lnTo>
                <a:lnTo>
                  <a:pt x="7814" y="4096"/>
                </a:lnTo>
                <a:lnTo>
                  <a:pt x="7152" y="4096"/>
                </a:lnTo>
                <a:cubicBezTo>
                  <a:pt x="6900" y="4096"/>
                  <a:pt x="6743" y="3907"/>
                  <a:pt x="6743" y="3655"/>
                </a:cubicBezTo>
                <a:cubicBezTo>
                  <a:pt x="6743" y="3434"/>
                  <a:pt x="6932" y="3277"/>
                  <a:pt x="7152" y="3277"/>
                </a:cubicBezTo>
                <a:close/>
                <a:moveTo>
                  <a:pt x="6302" y="11058"/>
                </a:moveTo>
                <a:cubicBezTo>
                  <a:pt x="6554" y="11058"/>
                  <a:pt x="6743" y="11279"/>
                  <a:pt x="6743" y="11468"/>
                </a:cubicBezTo>
                <a:cubicBezTo>
                  <a:pt x="6743" y="11657"/>
                  <a:pt x="6554" y="11846"/>
                  <a:pt x="6302" y="11846"/>
                </a:cubicBezTo>
                <a:cubicBezTo>
                  <a:pt x="6081" y="11846"/>
                  <a:pt x="5924" y="11657"/>
                  <a:pt x="5924" y="11468"/>
                </a:cubicBezTo>
                <a:cubicBezTo>
                  <a:pt x="5924" y="11279"/>
                  <a:pt x="6113" y="11058"/>
                  <a:pt x="6302" y="11058"/>
                </a:cubicBezTo>
                <a:close/>
                <a:moveTo>
                  <a:pt x="1229" y="0"/>
                </a:moveTo>
                <a:cubicBezTo>
                  <a:pt x="568" y="0"/>
                  <a:pt x="1" y="536"/>
                  <a:pt x="1" y="1229"/>
                </a:cubicBezTo>
                <a:cubicBezTo>
                  <a:pt x="1" y="1764"/>
                  <a:pt x="379" y="2205"/>
                  <a:pt x="851" y="2394"/>
                </a:cubicBezTo>
                <a:lnTo>
                  <a:pt x="851" y="8254"/>
                </a:lnTo>
                <a:lnTo>
                  <a:pt x="442" y="8254"/>
                </a:lnTo>
                <a:cubicBezTo>
                  <a:pt x="221" y="8254"/>
                  <a:pt x="64" y="8475"/>
                  <a:pt x="64" y="8664"/>
                </a:cubicBezTo>
                <a:cubicBezTo>
                  <a:pt x="64" y="8916"/>
                  <a:pt x="253" y="9042"/>
                  <a:pt x="442" y="9042"/>
                </a:cubicBezTo>
                <a:lnTo>
                  <a:pt x="5955" y="9042"/>
                </a:lnTo>
                <a:lnTo>
                  <a:pt x="5955" y="10239"/>
                </a:lnTo>
                <a:cubicBezTo>
                  <a:pt x="5482" y="10397"/>
                  <a:pt x="5136" y="10869"/>
                  <a:pt x="5136" y="11405"/>
                </a:cubicBezTo>
                <a:cubicBezTo>
                  <a:pt x="5136" y="12098"/>
                  <a:pt x="5671" y="12633"/>
                  <a:pt x="6365" y="12633"/>
                </a:cubicBezTo>
                <a:cubicBezTo>
                  <a:pt x="7026" y="12633"/>
                  <a:pt x="7625" y="12098"/>
                  <a:pt x="7625" y="11405"/>
                </a:cubicBezTo>
                <a:cubicBezTo>
                  <a:pt x="7625" y="10869"/>
                  <a:pt x="7247" y="10428"/>
                  <a:pt x="6774" y="10239"/>
                </a:cubicBezTo>
                <a:lnTo>
                  <a:pt x="6774" y="9042"/>
                </a:lnTo>
                <a:lnTo>
                  <a:pt x="12288" y="9042"/>
                </a:lnTo>
                <a:cubicBezTo>
                  <a:pt x="12540" y="9042"/>
                  <a:pt x="12697" y="8853"/>
                  <a:pt x="12697" y="8664"/>
                </a:cubicBezTo>
                <a:cubicBezTo>
                  <a:pt x="12666" y="8443"/>
                  <a:pt x="12508" y="8254"/>
                  <a:pt x="12256" y="8254"/>
                </a:cubicBezTo>
                <a:lnTo>
                  <a:pt x="11815" y="8254"/>
                </a:lnTo>
                <a:lnTo>
                  <a:pt x="11815" y="2394"/>
                </a:lnTo>
                <a:cubicBezTo>
                  <a:pt x="12288" y="2237"/>
                  <a:pt x="12666" y="1764"/>
                  <a:pt x="12666" y="1229"/>
                </a:cubicBezTo>
                <a:cubicBezTo>
                  <a:pt x="12666" y="567"/>
                  <a:pt x="12098" y="0"/>
                  <a:pt x="11437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45" name="Google Shape;8445;p79"/>
          <p:cNvSpPr/>
          <p:nvPr/>
        </p:nvSpPr>
        <p:spPr>
          <a:xfrm>
            <a:off x="1763918" y="3002552"/>
            <a:ext cx="416789" cy="489681"/>
          </a:xfrm>
          <a:custGeom>
            <a:avLst/>
            <a:gdLst/>
            <a:ahLst/>
            <a:cxnLst/>
            <a:rect l="l" t="t" r="r" b="b"/>
            <a:pathLst>
              <a:path w="10807" h="12697" extrusionOk="0">
                <a:moveTo>
                  <a:pt x="6617" y="9924"/>
                </a:moveTo>
                <a:lnTo>
                  <a:pt x="6617" y="10775"/>
                </a:lnTo>
                <a:lnTo>
                  <a:pt x="4159" y="10775"/>
                </a:lnTo>
                <a:lnTo>
                  <a:pt x="4159" y="9924"/>
                </a:lnTo>
                <a:close/>
                <a:moveTo>
                  <a:pt x="4159" y="0"/>
                </a:moveTo>
                <a:cubicBezTo>
                  <a:pt x="3561" y="0"/>
                  <a:pt x="2994" y="315"/>
                  <a:pt x="2742" y="851"/>
                </a:cubicBezTo>
                <a:lnTo>
                  <a:pt x="2490" y="851"/>
                </a:lnTo>
                <a:cubicBezTo>
                  <a:pt x="1797" y="851"/>
                  <a:pt x="1166" y="1324"/>
                  <a:pt x="914" y="1954"/>
                </a:cubicBezTo>
                <a:cubicBezTo>
                  <a:pt x="1324" y="1985"/>
                  <a:pt x="1702" y="2143"/>
                  <a:pt x="1986" y="2426"/>
                </a:cubicBezTo>
                <a:cubicBezTo>
                  <a:pt x="2143" y="2584"/>
                  <a:pt x="2143" y="2836"/>
                  <a:pt x="1986" y="2993"/>
                </a:cubicBezTo>
                <a:cubicBezTo>
                  <a:pt x="1907" y="3072"/>
                  <a:pt x="1797" y="3111"/>
                  <a:pt x="1686" y="3111"/>
                </a:cubicBezTo>
                <a:cubicBezTo>
                  <a:pt x="1576" y="3111"/>
                  <a:pt x="1466" y="3072"/>
                  <a:pt x="1387" y="2993"/>
                </a:cubicBezTo>
                <a:cubicBezTo>
                  <a:pt x="1198" y="2804"/>
                  <a:pt x="946" y="2773"/>
                  <a:pt x="725" y="2773"/>
                </a:cubicBezTo>
                <a:cubicBezTo>
                  <a:pt x="284" y="3088"/>
                  <a:pt x="1" y="3560"/>
                  <a:pt x="1" y="4159"/>
                </a:cubicBezTo>
                <a:cubicBezTo>
                  <a:pt x="1" y="4411"/>
                  <a:pt x="95" y="4726"/>
                  <a:pt x="253" y="4978"/>
                </a:cubicBezTo>
                <a:cubicBezTo>
                  <a:pt x="95" y="5199"/>
                  <a:pt x="1" y="5514"/>
                  <a:pt x="1" y="5797"/>
                </a:cubicBezTo>
                <a:cubicBezTo>
                  <a:pt x="1" y="6144"/>
                  <a:pt x="127" y="6459"/>
                  <a:pt x="316" y="6742"/>
                </a:cubicBezTo>
                <a:cubicBezTo>
                  <a:pt x="599" y="6522"/>
                  <a:pt x="1009" y="6364"/>
                  <a:pt x="1387" y="6364"/>
                </a:cubicBezTo>
                <a:cubicBezTo>
                  <a:pt x="1639" y="6364"/>
                  <a:pt x="1797" y="6553"/>
                  <a:pt x="1797" y="6742"/>
                </a:cubicBezTo>
                <a:cubicBezTo>
                  <a:pt x="1797" y="6994"/>
                  <a:pt x="1576" y="7152"/>
                  <a:pt x="1387" y="7152"/>
                </a:cubicBezTo>
                <a:cubicBezTo>
                  <a:pt x="1198" y="7152"/>
                  <a:pt x="1009" y="7215"/>
                  <a:pt x="851" y="7341"/>
                </a:cubicBezTo>
                <a:lnTo>
                  <a:pt x="851" y="7404"/>
                </a:lnTo>
                <a:cubicBezTo>
                  <a:pt x="851" y="8318"/>
                  <a:pt x="1576" y="9074"/>
                  <a:pt x="2490" y="9074"/>
                </a:cubicBezTo>
                <a:lnTo>
                  <a:pt x="2742" y="9074"/>
                </a:lnTo>
                <a:cubicBezTo>
                  <a:pt x="2899" y="9357"/>
                  <a:pt x="3088" y="9546"/>
                  <a:pt x="3309" y="9704"/>
                </a:cubicBezTo>
                <a:lnTo>
                  <a:pt x="3309" y="10617"/>
                </a:lnTo>
                <a:cubicBezTo>
                  <a:pt x="3309" y="11752"/>
                  <a:pt x="4254" y="12697"/>
                  <a:pt x="5420" y="12697"/>
                </a:cubicBezTo>
                <a:cubicBezTo>
                  <a:pt x="6554" y="12697"/>
                  <a:pt x="7499" y="11752"/>
                  <a:pt x="7499" y="10617"/>
                </a:cubicBezTo>
                <a:lnTo>
                  <a:pt x="7499" y="9704"/>
                </a:lnTo>
                <a:cubicBezTo>
                  <a:pt x="7719" y="9546"/>
                  <a:pt x="7971" y="9357"/>
                  <a:pt x="8097" y="9074"/>
                </a:cubicBezTo>
                <a:lnTo>
                  <a:pt x="8318" y="9074"/>
                </a:lnTo>
                <a:cubicBezTo>
                  <a:pt x="9232" y="9074"/>
                  <a:pt x="9988" y="8318"/>
                  <a:pt x="9988" y="7404"/>
                </a:cubicBezTo>
                <a:lnTo>
                  <a:pt x="9988" y="7341"/>
                </a:lnTo>
                <a:cubicBezTo>
                  <a:pt x="9830" y="7215"/>
                  <a:pt x="9610" y="7152"/>
                  <a:pt x="9421" y="7152"/>
                </a:cubicBezTo>
                <a:cubicBezTo>
                  <a:pt x="9200" y="7152"/>
                  <a:pt x="9043" y="6931"/>
                  <a:pt x="9043" y="6742"/>
                </a:cubicBezTo>
                <a:cubicBezTo>
                  <a:pt x="9043" y="6522"/>
                  <a:pt x="9232" y="6364"/>
                  <a:pt x="9421" y="6364"/>
                </a:cubicBezTo>
                <a:cubicBezTo>
                  <a:pt x="9830" y="6364"/>
                  <a:pt x="10208" y="6522"/>
                  <a:pt x="10492" y="6742"/>
                </a:cubicBezTo>
                <a:cubicBezTo>
                  <a:pt x="10681" y="6459"/>
                  <a:pt x="10807" y="6144"/>
                  <a:pt x="10807" y="5797"/>
                </a:cubicBezTo>
                <a:cubicBezTo>
                  <a:pt x="10807" y="5514"/>
                  <a:pt x="10712" y="5199"/>
                  <a:pt x="10555" y="4978"/>
                </a:cubicBezTo>
                <a:cubicBezTo>
                  <a:pt x="10681" y="4726"/>
                  <a:pt x="10775" y="4411"/>
                  <a:pt x="10775" y="4159"/>
                </a:cubicBezTo>
                <a:cubicBezTo>
                  <a:pt x="10775" y="3592"/>
                  <a:pt x="10492" y="3088"/>
                  <a:pt x="10051" y="2773"/>
                </a:cubicBezTo>
                <a:cubicBezTo>
                  <a:pt x="10015" y="2768"/>
                  <a:pt x="9978" y="2765"/>
                  <a:pt x="9939" y="2765"/>
                </a:cubicBezTo>
                <a:cubicBezTo>
                  <a:pt x="9742" y="2765"/>
                  <a:pt x="9521" y="2835"/>
                  <a:pt x="9389" y="2993"/>
                </a:cubicBezTo>
                <a:cubicBezTo>
                  <a:pt x="9310" y="3072"/>
                  <a:pt x="9200" y="3111"/>
                  <a:pt x="9090" y="3111"/>
                </a:cubicBezTo>
                <a:cubicBezTo>
                  <a:pt x="8980" y="3111"/>
                  <a:pt x="8869" y="3072"/>
                  <a:pt x="8791" y="2993"/>
                </a:cubicBezTo>
                <a:cubicBezTo>
                  <a:pt x="8633" y="2836"/>
                  <a:pt x="8633" y="2584"/>
                  <a:pt x="8791" y="2426"/>
                </a:cubicBezTo>
                <a:cubicBezTo>
                  <a:pt x="9074" y="2143"/>
                  <a:pt x="9452" y="1954"/>
                  <a:pt x="9862" y="1954"/>
                </a:cubicBezTo>
                <a:cubicBezTo>
                  <a:pt x="9610" y="1324"/>
                  <a:pt x="9043" y="851"/>
                  <a:pt x="8287" y="851"/>
                </a:cubicBezTo>
                <a:lnTo>
                  <a:pt x="8034" y="851"/>
                </a:lnTo>
                <a:cubicBezTo>
                  <a:pt x="7782" y="315"/>
                  <a:pt x="7215" y="0"/>
                  <a:pt x="6617" y="0"/>
                </a:cubicBezTo>
                <a:cubicBezTo>
                  <a:pt x="6302" y="0"/>
                  <a:pt x="6050" y="95"/>
                  <a:pt x="5798" y="252"/>
                </a:cubicBezTo>
                <a:lnTo>
                  <a:pt x="5798" y="4190"/>
                </a:lnTo>
                <a:cubicBezTo>
                  <a:pt x="6743" y="4379"/>
                  <a:pt x="7467" y="5199"/>
                  <a:pt x="7467" y="6207"/>
                </a:cubicBezTo>
                <a:cubicBezTo>
                  <a:pt x="7467" y="6427"/>
                  <a:pt x="7247" y="6585"/>
                  <a:pt x="7058" y="6585"/>
                </a:cubicBezTo>
                <a:cubicBezTo>
                  <a:pt x="6869" y="6585"/>
                  <a:pt x="6617" y="6396"/>
                  <a:pt x="6617" y="6207"/>
                </a:cubicBezTo>
                <a:cubicBezTo>
                  <a:pt x="6617" y="5640"/>
                  <a:pt x="6270" y="5199"/>
                  <a:pt x="5798" y="5010"/>
                </a:cubicBezTo>
                <a:lnTo>
                  <a:pt x="5798" y="9074"/>
                </a:lnTo>
                <a:lnTo>
                  <a:pt x="4979" y="9074"/>
                </a:lnTo>
                <a:lnTo>
                  <a:pt x="4979" y="5010"/>
                </a:lnTo>
                <a:cubicBezTo>
                  <a:pt x="4506" y="5167"/>
                  <a:pt x="4159" y="5640"/>
                  <a:pt x="4159" y="6207"/>
                </a:cubicBezTo>
                <a:cubicBezTo>
                  <a:pt x="4159" y="6427"/>
                  <a:pt x="3939" y="6585"/>
                  <a:pt x="3718" y="6585"/>
                </a:cubicBezTo>
                <a:cubicBezTo>
                  <a:pt x="3466" y="6585"/>
                  <a:pt x="3309" y="6396"/>
                  <a:pt x="3309" y="6207"/>
                </a:cubicBezTo>
                <a:cubicBezTo>
                  <a:pt x="3309" y="5199"/>
                  <a:pt x="4033" y="4348"/>
                  <a:pt x="4979" y="4190"/>
                </a:cubicBezTo>
                <a:lnTo>
                  <a:pt x="4979" y="252"/>
                </a:lnTo>
                <a:cubicBezTo>
                  <a:pt x="4726" y="95"/>
                  <a:pt x="4474" y="0"/>
                  <a:pt x="4159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446" name="Google Shape;8446;p79"/>
          <p:cNvSpPr/>
          <p:nvPr/>
        </p:nvSpPr>
        <p:spPr>
          <a:xfrm>
            <a:off x="4677631" y="1894073"/>
            <a:ext cx="488447" cy="381540"/>
          </a:xfrm>
          <a:custGeom>
            <a:avLst/>
            <a:gdLst/>
            <a:ahLst/>
            <a:cxnLst/>
            <a:rect l="l" t="t" r="r" b="b"/>
            <a:pathLst>
              <a:path w="12665" h="9893" extrusionOk="0">
                <a:moveTo>
                  <a:pt x="8538" y="2458"/>
                </a:moveTo>
                <a:cubicBezTo>
                  <a:pt x="8758" y="2458"/>
                  <a:pt x="8916" y="2678"/>
                  <a:pt x="8916" y="2899"/>
                </a:cubicBezTo>
                <a:lnTo>
                  <a:pt x="8916" y="4569"/>
                </a:lnTo>
                <a:cubicBezTo>
                  <a:pt x="8916" y="4789"/>
                  <a:pt x="8727" y="4978"/>
                  <a:pt x="8538" y="4978"/>
                </a:cubicBezTo>
                <a:cubicBezTo>
                  <a:pt x="8349" y="4978"/>
                  <a:pt x="8128" y="4789"/>
                  <a:pt x="8128" y="4569"/>
                </a:cubicBezTo>
                <a:lnTo>
                  <a:pt x="8128" y="3875"/>
                </a:lnTo>
                <a:lnTo>
                  <a:pt x="6364" y="5671"/>
                </a:lnTo>
                <a:cubicBezTo>
                  <a:pt x="6285" y="5750"/>
                  <a:pt x="6175" y="5789"/>
                  <a:pt x="6065" y="5789"/>
                </a:cubicBezTo>
                <a:cubicBezTo>
                  <a:pt x="5954" y="5789"/>
                  <a:pt x="5844" y="5750"/>
                  <a:pt x="5765" y="5671"/>
                </a:cubicBezTo>
                <a:lnTo>
                  <a:pt x="5230" y="5104"/>
                </a:lnTo>
                <a:lnTo>
                  <a:pt x="3844" y="6490"/>
                </a:lnTo>
                <a:cubicBezTo>
                  <a:pt x="3765" y="6569"/>
                  <a:pt x="3655" y="6608"/>
                  <a:pt x="3544" y="6608"/>
                </a:cubicBezTo>
                <a:cubicBezTo>
                  <a:pt x="3434" y="6608"/>
                  <a:pt x="3324" y="6569"/>
                  <a:pt x="3245" y="6490"/>
                </a:cubicBezTo>
                <a:cubicBezTo>
                  <a:pt x="3087" y="6333"/>
                  <a:pt x="3087" y="6049"/>
                  <a:pt x="3245" y="5892"/>
                </a:cubicBezTo>
                <a:lnTo>
                  <a:pt x="4915" y="4254"/>
                </a:lnTo>
                <a:cubicBezTo>
                  <a:pt x="4994" y="4175"/>
                  <a:pt x="5104" y="4135"/>
                  <a:pt x="5214" y="4135"/>
                </a:cubicBezTo>
                <a:cubicBezTo>
                  <a:pt x="5324" y="4135"/>
                  <a:pt x="5435" y="4175"/>
                  <a:pt x="5513" y="4254"/>
                </a:cubicBezTo>
                <a:lnTo>
                  <a:pt x="6049" y="4789"/>
                </a:lnTo>
                <a:lnTo>
                  <a:pt x="7561" y="3308"/>
                </a:lnTo>
                <a:lnTo>
                  <a:pt x="6868" y="3308"/>
                </a:lnTo>
                <a:cubicBezTo>
                  <a:pt x="6648" y="3308"/>
                  <a:pt x="6490" y="3088"/>
                  <a:pt x="6490" y="2899"/>
                </a:cubicBezTo>
                <a:cubicBezTo>
                  <a:pt x="6490" y="2678"/>
                  <a:pt x="6679" y="2458"/>
                  <a:pt x="6868" y="2458"/>
                </a:cubicBezTo>
                <a:close/>
                <a:moveTo>
                  <a:pt x="11814" y="8255"/>
                </a:moveTo>
                <a:cubicBezTo>
                  <a:pt x="11814" y="8538"/>
                  <a:pt x="11877" y="9105"/>
                  <a:pt x="11405" y="9105"/>
                </a:cubicBezTo>
                <a:lnTo>
                  <a:pt x="1197" y="9105"/>
                </a:lnTo>
                <a:cubicBezTo>
                  <a:pt x="977" y="9105"/>
                  <a:pt x="788" y="8885"/>
                  <a:pt x="788" y="8664"/>
                </a:cubicBezTo>
                <a:lnTo>
                  <a:pt x="788" y="8255"/>
                </a:lnTo>
                <a:close/>
                <a:moveTo>
                  <a:pt x="2048" y="0"/>
                </a:moveTo>
                <a:cubicBezTo>
                  <a:pt x="1355" y="0"/>
                  <a:pt x="819" y="536"/>
                  <a:pt x="819" y="1229"/>
                </a:cubicBezTo>
                <a:lnTo>
                  <a:pt x="819" y="7435"/>
                </a:lnTo>
                <a:lnTo>
                  <a:pt x="410" y="7435"/>
                </a:lnTo>
                <a:cubicBezTo>
                  <a:pt x="189" y="7435"/>
                  <a:pt x="0" y="7625"/>
                  <a:pt x="0" y="7845"/>
                </a:cubicBezTo>
                <a:lnTo>
                  <a:pt x="0" y="8664"/>
                </a:lnTo>
                <a:cubicBezTo>
                  <a:pt x="0" y="9326"/>
                  <a:pt x="536" y="9893"/>
                  <a:pt x="1260" y="9893"/>
                </a:cubicBezTo>
                <a:lnTo>
                  <a:pt x="11436" y="9893"/>
                </a:lnTo>
                <a:cubicBezTo>
                  <a:pt x="12129" y="9893"/>
                  <a:pt x="12665" y="9326"/>
                  <a:pt x="12665" y="8664"/>
                </a:cubicBezTo>
                <a:lnTo>
                  <a:pt x="12665" y="7845"/>
                </a:lnTo>
                <a:cubicBezTo>
                  <a:pt x="12634" y="7593"/>
                  <a:pt x="12444" y="7435"/>
                  <a:pt x="12224" y="7435"/>
                </a:cubicBezTo>
                <a:lnTo>
                  <a:pt x="11814" y="7435"/>
                </a:lnTo>
                <a:lnTo>
                  <a:pt x="11814" y="1229"/>
                </a:lnTo>
                <a:cubicBezTo>
                  <a:pt x="11814" y="536"/>
                  <a:pt x="11247" y="0"/>
                  <a:pt x="10586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447" name="Google Shape;8447;p79"/>
          <p:cNvGrpSpPr/>
          <p:nvPr/>
        </p:nvGrpSpPr>
        <p:grpSpPr>
          <a:xfrm>
            <a:off x="4666840" y="2430326"/>
            <a:ext cx="510353" cy="490413"/>
            <a:chOff x="-62890750" y="3747425"/>
            <a:chExt cx="330825" cy="317900"/>
          </a:xfrm>
          <a:solidFill>
            <a:srgbClr val="893BC3"/>
          </a:solidFill>
        </p:grpSpPr>
        <p:sp>
          <p:nvSpPr>
            <p:cNvPr id="8448" name="Google Shape;8448;p79"/>
            <p:cNvSpPr/>
            <p:nvPr/>
          </p:nvSpPr>
          <p:spPr>
            <a:xfrm>
              <a:off x="-62890750" y="3747425"/>
              <a:ext cx="313500" cy="195825"/>
            </a:xfrm>
            <a:custGeom>
              <a:avLst/>
              <a:gdLst/>
              <a:ahLst/>
              <a:cxnLst/>
              <a:rect l="l" t="t" r="r" b="b"/>
              <a:pathLst>
                <a:path w="12540" h="7833" extrusionOk="0">
                  <a:moveTo>
                    <a:pt x="6591" y="0"/>
                  </a:moveTo>
                  <a:cubicBezTo>
                    <a:pt x="4966" y="0"/>
                    <a:pt x="3342" y="616"/>
                    <a:pt x="2112" y="1846"/>
                  </a:cubicBezTo>
                  <a:cubicBezTo>
                    <a:pt x="663" y="3296"/>
                    <a:pt x="1" y="5438"/>
                    <a:pt x="379" y="7454"/>
                  </a:cubicBezTo>
                  <a:cubicBezTo>
                    <a:pt x="442" y="7675"/>
                    <a:pt x="568" y="7832"/>
                    <a:pt x="789" y="7832"/>
                  </a:cubicBezTo>
                  <a:lnTo>
                    <a:pt x="852" y="7832"/>
                  </a:lnTo>
                  <a:cubicBezTo>
                    <a:pt x="1104" y="7801"/>
                    <a:pt x="1198" y="7549"/>
                    <a:pt x="1167" y="7360"/>
                  </a:cubicBezTo>
                  <a:cubicBezTo>
                    <a:pt x="852" y="5596"/>
                    <a:pt x="1419" y="3737"/>
                    <a:pt x="2710" y="2477"/>
                  </a:cubicBezTo>
                  <a:cubicBezTo>
                    <a:pt x="3719" y="1437"/>
                    <a:pt x="5136" y="870"/>
                    <a:pt x="6617" y="870"/>
                  </a:cubicBezTo>
                  <a:cubicBezTo>
                    <a:pt x="7940" y="870"/>
                    <a:pt x="9200" y="1342"/>
                    <a:pt x="10177" y="2193"/>
                  </a:cubicBezTo>
                  <a:lnTo>
                    <a:pt x="9610" y="2792"/>
                  </a:lnTo>
                  <a:cubicBezTo>
                    <a:pt x="9484" y="2918"/>
                    <a:pt x="9452" y="3075"/>
                    <a:pt x="9484" y="3170"/>
                  </a:cubicBezTo>
                  <a:cubicBezTo>
                    <a:pt x="9515" y="3327"/>
                    <a:pt x="9641" y="3422"/>
                    <a:pt x="9799" y="3453"/>
                  </a:cubicBezTo>
                  <a:lnTo>
                    <a:pt x="12036" y="3926"/>
                  </a:lnTo>
                  <a:lnTo>
                    <a:pt x="12130" y="3926"/>
                  </a:lnTo>
                  <a:cubicBezTo>
                    <a:pt x="12225" y="3926"/>
                    <a:pt x="12319" y="3894"/>
                    <a:pt x="12382" y="3800"/>
                  </a:cubicBezTo>
                  <a:cubicBezTo>
                    <a:pt x="12508" y="3674"/>
                    <a:pt x="12540" y="3579"/>
                    <a:pt x="12508" y="3422"/>
                  </a:cubicBezTo>
                  <a:lnTo>
                    <a:pt x="12036" y="1153"/>
                  </a:lnTo>
                  <a:cubicBezTo>
                    <a:pt x="12004" y="1027"/>
                    <a:pt x="11878" y="901"/>
                    <a:pt x="11752" y="838"/>
                  </a:cubicBezTo>
                  <a:cubicBezTo>
                    <a:pt x="11715" y="831"/>
                    <a:pt x="11678" y="827"/>
                    <a:pt x="11642" y="827"/>
                  </a:cubicBezTo>
                  <a:cubicBezTo>
                    <a:pt x="11526" y="827"/>
                    <a:pt x="11422" y="868"/>
                    <a:pt x="11374" y="964"/>
                  </a:cubicBezTo>
                  <a:lnTo>
                    <a:pt x="10776" y="1563"/>
                  </a:lnTo>
                  <a:cubicBezTo>
                    <a:pt x="9583" y="521"/>
                    <a:pt x="8087" y="0"/>
                    <a:pt x="65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49" name="Google Shape;8449;p79"/>
            <p:cNvSpPr/>
            <p:nvPr/>
          </p:nvSpPr>
          <p:spPr>
            <a:xfrm>
              <a:off x="-62874975" y="3869075"/>
              <a:ext cx="315050" cy="196250"/>
            </a:xfrm>
            <a:custGeom>
              <a:avLst/>
              <a:gdLst/>
              <a:ahLst/>
              <a:cxnLst/>
              <a:rect l="l" t="t" r="r" b="b"/>
              <a:pathLst>
                <a:path w="12602" h="7850" extrusionOk="0">
                  <a:moveTo>
                    <a:pt x="11779" y="0"/>
                  </a:moveTo>
                  <a:cubicBezTo>
                    <a:pt x="11759" y="0"/>
                    <a:pt x="11739" y="2"/>
                    <a:pt x="11720" y="5"/>
                  </a:cubicBezTo>
                  <a:cubicBezTo>
                    <a:pt x="11499" y="36"/>
                    <a:pt x="11373" y="288"/>
                    <a:pt x="11405" y="477"/>
                  </a:cubicBezTo>
                  <a:cubicBezTo>
                    <a:pt x="11720" y="2242"/>
                    <a:pt x="11184" y="4101"/>
                    <a:pt x="9861" y="5361"/>
                  </a:cubicBezTo>
                  <a:cubicBezTo>
                    <a:pt x="8853" y="6400"/>
                    <a:pt x="7435" y="6967"/>
                    <a:pt x="5986" y="6967"/>
                  </a:cubicBezTo>
                  <a:cubicBezTo>
                    <a:pt x="4631" y="6967"/>
                    <a:pt x="3371" y="6495"/>
                    <a:pt x="2394" y="5644"/>
                  </a:cubicBezTo>
                  <a:lnTo>
                    <a:pt x="2993" y="5046"/>
                  </a:lnTo>
                  <a:cubicBezTo>
                    <a:pt x="3088" y="4920"/>
                    <a:pt x="3151" y="4762"/>
                    <a:pt x="3088" y="4668"/>
                  </a:cubicBezTo>
                  <a:cubicBezTo>
                    <a:pt x="3056" y="4510"/>
                    <a:pt x="2962" y="4416"/>
                    <a:pt x="2772" y="4384"/>
                  </a:cubicBezTo>
                  <a:lnTo>
                    <a:pt x="536" y="3912"/>
                  </a:lnTo>
                  <a:cubicBezTo>
                    <a:pt x="498" y="3904"/>
                    <a:pt x="465" y="3900"/>
                    <a:pt x="433" y="3900"/>
                  </a:cubicBezTo>
                  <a:cubicBezTo>
                    <a:pt x="332" y="3900"/>
                    <a:pt x="254" y="3941"/>
                    <a:pt x="158" y="4038"/>
                  </a:cubicBezTo>
                  <a:cubicBezTo>
                    <a:pt x="32" y="4132"/>
                    <a:pt x="0" y="4258"/>
                    <a:pt x="32" y="4416"/>
                  </a:cubicBezTo>
                  <a:lnTo>
                    <a:pt x="504" y="6652"/>
                  </a:lnTo>
                  <a:cubicBezTo>
                    <a:pt x="536" y="6810"/>
                    <a:pt x="662" y="6936"/>
                    <a:pt x="788" y="6967"/>
                  </a:cubicBezTo>
                  <a:lnTo>
                    <a:pt x="882" y="6967"/>
                  </a:lnTo>
                  <a:cubicBezTo>
                    <a:pt x="1008" y="6967"/>
                    <a:pt x="1103" y="6936"/>
                    <a:pt x="1166" y="6873"/>
                  </a:cubicBezTo>
                  <a:lnTo>
                    <a:pt x="1764" y="6274"/>
                  </a:lnTo>
                  <a:cubicBezTo>
                    <a:pt x="2930" y="7346"/>
                    <a:pt x="4442" y="7850"/>
                    <a:pt x="5923" y="7850"/>
                  </a:cubicBezTo>
                  <a:cubicBezTo>
                    <a:pt x="7561" y="7850"/>
                    <a:pt x="9168" y="7220"/>
                    <a:pt x="10428" y="5991"/>
                  </a:cubicBezTo>
                  <a:cubicBezTo>
                    <a:pt x="11909" y="4510"/>
                    <a:pt x="12602" y="2368"/>
                    <a:pt x="12192" y="320"/>
                  </a:cubicBezTo>
                  <a:cubicBezTo>
                    <a:pt x="12164" y="122"/>
                    <a:pt x="11958" y="0"/>
                    <a:pt x="117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0" name="Google Shape;8450;p79"/>
            <p:cNvSpPr/>
            <p:nvPr/>
          </p:nvSpPr>
          <p:spPr>
            <a:xfrm>
              <a:off x="-62751325" y="3834525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630" y="1"/>
                  </a:moveTo>
                  <a:cubicBezTo>
                    <a:pt x="410" y="221"/>
                    <a:pt x="158" y="599"/>
                    <a:pt x="0" y="1072"/>
                  </a:cubicBezTo>
                  <a:lnTo>
                    <a:pt x="630" y="1072"/>
                  </a:lnTo>
                  <a:lnTo>
                    <a:pt x="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1" name="Google Shape;8451;p79"/>
            <p:cNvSpPr/>
            <p:nvPr/>
          </p:nvSpPr>
          <p:spPr>
            <a:xfrm>
              <a:off x="-62715100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1" y="1"/>
                  </a:moveTo>
                  <a:lnTo>
                    <a:pt x="1" y="1041"/>
                  </a:lnTo>
                  <a:cubicBezTo>
                    <a:pt x="253" y="852"/>
                    <a:pt x="473" y="473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2" name="Google Shape;8452;p79"/>
            <p:cNvSpPr/>
            <p:nvPr/>
          </p:nvSpPr>
          <p:spPr>
            <a:xfrm>
              <a:off x="-62751325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158" y="473"/>
                    <a:pt x="410" y="852"/>
                    <a:pt x="630" y="1041"/>
                  </a:cubicBezTo>
                  <a:lnTo>
                    <a:pt x="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3" name="Google Shape;8453;p79"/>
            <p:cNvSpPr/>
            <p:nvPr/>
          </p:nvSpPr>
          <p:spPr>
            <a:xfrm>
              <a:off x="-62822225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127" y="0"/>
                  </a:moveTo>
                  <a:cubicBezTo>
                    <a:pt x="32" y="316"/>
                    <a:pt x="1" y="631"/>
                    <a:pt x="1" y="977"/>
                  </a:cubicBezTo>
                  <a:cubicBezTo>
                    <a:pt x="1" y="1324"/>
                    <a:pt x="32" y="1670"/>
                    <a:pt x="127" y="1922"/>
                  </a:cubicBezTo>
                  <a:lnTo>
                    <a:pt x="1765" y="1922"/>
                  </a:lnTo>
                  <a:cubicBezTo>
                    <a:pt x="1734" y="1607"/>
                    <a:pt x="1702" y="1292"/>
                    <a:pt x="1702" y="977"/>
                  </a:cubicBezTo>
                  <a:cubicBezTo>
                    <a:pt x="1702" y="662"/>
                    <a:pt x="1734" y="316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4" name="Google Shape;8454;p79"/>
            <p:cNvSpPr/>
            <p:nvPr/>
          </p:nvSpPr>
          <p:spPr>
            <a:xfrm>
              <a:off x="-62715100" y="3833750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1" y="0"/>
                  </a:moveTo>
                  <a:lnTo>
                    <a:pt x="1" y="1071"/>
                  </a:lnTo>
                  <a:lnTo>
                    <a:pt x="631" y="1071"/>
                  </a:lnTo>
                  <a:cubicBezTo>
                    <a:pt x="505" y="599"/>
                    <a:pt x="253" y="18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5" name="Google Shape;8455;p79"/>
            <p:cNvSpPr/>
            <p:nvPr/>
          </p:nvSpPr>
          <p:spPr>
            <a:xfrm>
              <a:off x="-62758425" y="3881000"/>
              <a:ext cx="22875" cy="48075"/>
            </a:xfrm>
            <a:custGeom>
              <a:avLst/>
              <a:gdLst/>
              <a:ahLst/>
              <a:cxnLst/>
              <a:rect l="l" t="t" r="r" b="b"/>
              <a:pathLst>
                <a:path w="915" h="1923" extrusionOk="0">
                  <a:moveTo>
                    <a:pt x="95" y="0"/>
                  </a:moveTo>
                  <a:cubicBezTo>
                    <a:pt x="64" y="316"/>
                    <a:pt x="1" y="631"/>
                    <a:pt x="1" y="977"/>
                  </a:cubicBezTo>
                  <a:cubicBezTo>
                    <a:pt x="1" y="1324"/>
                    <a:pt x="64" y="1670"/>
                    <a:pt x="95" y="1922"/>
                  </a:cubicBezTo>
                  <a:lnTo>
                    <a:pt x="914" y="1922"/>
                  </a:lnTo>
                  <a:lnTo>
                    <a:pt x="9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6" name="Google Shape;8456;p79"/>
            <p:cNvSpPr/>
            <p:nvPr/>
          </p:nvSpPr>
          <p:spPr>
            <a:xfrm>
              <a:off x="-62715100" y="3809325"/>
              <a:ext cx="74850" cy="51225"/>
            </a:xfrm>
            <a:custGeom>
              <a:avLst/>
              <a:gdLst/>
              <a:ahLst/>
              <a:cxnLst/>
              <a:rect l="l" t="t" r="r" b="b"/>
              <a:pathLst>
                <a:path w="2994" h="2049" extrusionOk="0">
                  <a:moveTo>
                    <a:pt x="1" y="1"/>
                  </a:moveTo>
                  <a:lnTo>
                    <a:pt x="1" y="32"/>
                  </a:lnTo>
                  <a:cubicBezTo>
                    <a:pt x="631" y="253"/>
                    <a:pt x="1198" y="1009"/>
                    <a:pt x="1481" y="2048"/>
                  </a:cubicBezTo>
                  <a:lnTo>
                    <a:pt x="2994" y="2048"/>
                  </a:lnTo>
                  <a:cubicBezTo>
                    <a:pt x="2426" y="946"/>
                    <a:pt x="1324" y="158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7" name="Google Shape;8457;p79"/>
            <p:cNvSpPr/>
            <p:nvPr/>
          </p:nvSpPr>
          <p:spPr>
            <a:xfrm>
              <a:off x="-62715875" y="3950300"/>
              <a:ext cx="75625" cy="51225"/>
            </a:xfrm>
            <a:custGeom>
              <a:avLst/>
              <a:gdLst/>
              <a:ahLst/>
              <a:cxnLst/>
              <a:rect l="l" t="t" r="r" b="b"/>
              <a:pathLst>
                <a:path w="3025" h="2049" extrusionOk="0">
                  <a:moveTo>
                    <a:pt x="1512" y="1"/>
                  </a:moveTo>
                  <a:cubicBezTo>
                    <a:pt x="1229" y="1009"/>
                    <a:pt x="662" y="1765"/>
                    <a:pt x="0" y="1986"/>
                  </a:cubicBezTo>
                  <a:lnTo>
                    <a:pt x="0" y="2049"/>
                  </a:lnTo>
                  <a:lnTo>
                    <a:pt x="32" y="2049"/>
                  </a:lnTo>
                  <a:cubicBezTo>
                    <a:pt x="1355" y="1891"/>
                    <a:pt x="2457" y="1104"/>
                    <a:pt x="3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8" name="Google Shape;8458;p79"/>
            <p:cNvSpPr/>
            <p:nvPr/>
          </p:nvSpPr>
          <p:spPr>
            <a:xfrm>
              <a:off x="-62811200" y="3949525"/>
              <a:ext cx="75650" cy="52000"/>
            </a:xfrm>
            <a:custGeom>
              <a:avLst/>
              <a:gdLst/>
              <a:ahLst/>
              <a:cxnLst/>
              <a:rect l="l" t="t" r="r" b="b"/>
              <a:pathLst>
                <a:path w="3026" h="2080" extrusionOk="0">
                  <a:moveTo>
                    <a:pt x="1" y="0"/>
                  </a:moveTo>
                  <a:cubicBezTo>
                    <a:pt x="600" y="1166"/>
                    <a:pt x="1702" y="1954"/>
                    <a:pt x="3025" y="2080"/>
                  </a:cubicBezTo>
                  <a:lnTo>
                    <a:pt x="3025" y="2017"/>
                  </a:lnTo>
                  <a:cubicBezTo>
                    <a:pt x="2364" y="1796"/>
                    <a:pt x="1860" y="1040"/>
                    <a:pt x="1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9" name="Google Shape;8459;p79"/>
            <p:cNvSpPr/>
            <p:nvPr/>
          </p:nvSpPr>
          <p:spPr>
            <a:xfrm>
              <a:off x="-62673350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0" y="0"/>
                  </a:moveTo>
                  <a:cubicBezTo>
                    <a:pt x="32" y="316"/>
                    <a:pt x="63" y="631"/>
                    <a:pt x="63" y="977"/>
                  </a:cubicBezTo>
                  <a:cubicBezTo>
                    <a:pt x="63" y="1324"/>
                    <a:pt x="32" y="1670"/>
                    <a:pt x="0" y="1922"/>
                  </a:cubicBezTo>
                  <a:lnTo>
                    <a:pt x="1639" y="1922"/>
                  </a:lnTo>
                  <a:cubicBezTo>
                    <a:pt x="1733" y="1670"/>
                    <a:pt x="1765" y="1292"/>
                    <a:pt x="1765" y="977"/>
                  </a:cubicBezTo>
                  <a:cubicBezTo>
                    <a:pt x="1765" y="662"/>
                    <a:pt x="1733" y="316"/>
                    <a:pt x="16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60" name="Google Shape;8460;p79"/>
            <p:cNvSpPr/>
            <p:nvPr/>
          </p:nvSpPr>
          <p:spPr>
            <a:xfrm>
              <a:off x="-62810400" y="3810125"/>
              <a:ext cx="75625" cy="51200"/>
            </a:xfrm>
            <a:custGeom>
              <a:avLst/>
              <a:gdLst/>
              <a:ahLst/>
              <a:cxnLst/>
              <a:rect l="l" t="t" r="r" b="b"/>
              <a:pathLst>
                <a:path w="3025" h="2048" extrusionOk="0">
                  <a:moveTo>
                    <a:pt x="2993" y="0"/>
                  </a:moveTo>
                  <a:cubicBezTo>
                    <a:pt x="1702" y="158"/>
                    <a:pt x="599" y="945"/>
                    <a:pt x="0" y="2048"/>
                  </a:cubicBezTo>
                  <a:lnTo>
                    <a:pt x="1544" y="2048"/>
                  </a:lnTo>
                  <a:cubicBezTo>
                    <a:pt x="1828" y="1008"/>
                    <a:pt x="2363" y="284"/>
                    <a:pt x="3025" y="32"/>
                  </a:cubicBezTo>
                  <a:lnTo>
                    <a:pt x="30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61" name="Google Shape;8461;p79"/>
            <p:cNvSpPr/>
            <p:nvPr/>
          </p:nvSpPr>
          <p:spPr>
            <a:xfrm>
              <a:off x="-62715100" y="3881000"/>
              <a:ext cx="22850" cy="48075"/>
            </a:xfrm>
            <a:custGeom>
              <a:avLst/>
              <a:gdLst/>
              <a:ahLst/>
              <a:cxnLst/>
              <a:rect l="l" t="t" r="r" b="b"/>
              <a:pathLst>
                <a:path w="914" h="1923" extrusionOk="0">
                  <a:moveTo>
                    <a:pt x="1" y="0"/>
                  </a:moveTo>
                  <a:lnTo>
                    <a:pt x="1" y="1922"/>
                  </a:lnTo>
                  <a:lnTo>
                    <a:pt x="851" y="1922"/>
                  </a:lnTo>
                  <a:cubicBezTo>
                    <a:pt x="883" y="1607"/>
                    <a:pt x="914" y="1292"/>
                    <a:pt x="914" y="977"/>
                  </a:cubicBezTo>
                  <a:cubicBezTo>
                    <a:pt x="914" y="662"/>
                    <a:pt x="883" y="316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62" name="Google Shape;8462;p79"/>
          <p:cNvGrpSpPr/>
          <p:nvPr/>
        </p:nvGrpSpPr>
        <p:grpSpPr>
          <a:xfrm>
            <a:off x="4677176" y="3003175"/>
            <a:ext cx="489681" cy="488485"/>
            <a:chOff x="-62884425" y="4111775"/>
            <a:chExt cx="317425" cy="316650"/>
          </a:xfrm>
          <a:solidFill>
            <a:srgbClr val="893BC3"/>
          </a:solidFill>
        </p:grpSpPr>
        <p:sp>
          <p:nvSpPr>
            <p:cNvPr id="8463" name="Google Shape;8463;p79"/>
            <p:cNvSpPr/>
            <p:nvPr/>
          </p:nvSpPr>
          <p:spPr>
            <a:xfrm>
              <a:off x="-62884425" y="4325225"/>
              <a:ext cx="317425" cy="103200"/>
            </a:xfrm>
            <a:custGeom>
              <a:avLst/>
              <a:gdLst/>
              <a:ahLst/>
              <a:cxnLst/>
              <a:rect l="l" t="t" r="r" b="b"/>
              <a:pathLst>
                <a:path w="12697" h="4128" extrusionOk="0">
                  <a:moveTo>
                    <a:pt x="0" y="0"/>
                  </a:moveTo>
                  <a:lnTo>
                    <a:pt x="0" y="378"/>
                  </a:lnTo>
                  <a:cubicBezTo>
                    <a:pt x="0" y="1071"/>
                    <a:pt x="567" y="1638"/>
                    <a:pt x="1260" y="1638"/>
                  </a:cubicBezTo>
                  <a:lnTo>
                    <a:pt x="4001" y="1638"/>
                  </a:lnTo>
                  <a:lnTo>
                    <a:pt x="3434" y="3308"/>
                  </a:lnTo>
                  <a:lnTo>
                    <a:pt x="2930" y="3308"/>
                  </a:lnTo>
                  <a:cubicBezTo>
                    <a:pt x="2678" y="3308"/>
                    <a:pt x="2520" y="3497"/>
                    <a:pt x="2520" y="3749"/>
                  </a:cubicBezTo>
                  <a:cubicBezTo>
                    <a:pt x="2520" y="3970"/>
                    <a:pt x="2741" y="4127"/>
                    <a:pt x="2930" y="4127"/>
                  </a:cubicBezTo>
                  <a:lnTo>
                    <a:pt x="9830" y="4127"/>
                  </a:lnTo>
                  <a:cubicBezTo>
                    <a:pt x="10050" y="4127"/>
                    <a:pt x="10239" y="3938"/>
                    <a:pt x="10239" y="3749"/>
                  </a:cubicBezTo>
                  <a:cubicBezTo>
                    <a:pt x="10239" y="3497"/>
                    <a:pt x="10050" y="3308"/>
                    <a:pt x="9830" y="3308"/>
                  </a:cubicBezTo>
                  <a:lnTo>
                    <a:pt x="9294" y="3308"/>
                  </a:lnTo>
                  <a:lnTo>
                    <a:pt x="8758" y="1638"/>
                  </a:lnTo>
                  <a:lnTo>
                    <a:pt x="11468" y="1638"/>
                  </a:lnTo>
                  <a:cubicBezTo>
                    <a:pt x="12129" y="1638"/>
                    <a:pt x="12697" y="1103"/>
                    <a:pt x="12697" y="378"/>
                  </a:cubicBezTo>
                  <a:lnTo>
                    <a:pt x="126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64" name="Google Shape;8464;p79"/>
            <p:cNvSpPr/>
            <p:nvPr/>
          </p:nvSpPr>
          <p:spPr>
            <a:xfrm>
              <a:off x="-62884425" y="4111775"/>
              <a:ext cx="317425" cy="193000"/>
            </a:xfrm>
            <a:custGeom>
              <a:avLst/>
              <a:gdLst/>
              <a:ahLst/>
              <a:cxnLst/>
              <a:rect l="l" t="t" r="r" b="b"/>
              <a:pathLst>
                <a:path w="12697" h="7720" extrusionOk="0">
                  <a:moveTo>
                    <a:pt x="6301" y="946"/>
                  </a:moveTo>
                  <a:cubicBezTo>
                    <a:pt x="6522" y="946"/>
                    <a:pt x="6742" y="1135"/>
                    <a:pt x="6742" y="1324"/>
                  </a:cubicBezTo>
                  <a:lnTo>
                    <a:pt x="6742" y="1607"/>
                  </a:lnTo>
                  <a:cubicBezTo>
                    <a:pt x="7215" y="1765"/>
                    <a:pt x="7593" y="2237"/>
                    <a:pt x="7593" y="2773"/>
                  </a:cubicBezTo>
                  <a:cubicBezTo>
                    <a:pt x="7593" y="3025"/>
                    <a:pt x="7372" y="3182"/>
                    <a:pt x="7183" y="3182"/>
                  </a:cubicBezTo>
                  <a:cubicBezTo>
                    <a:pt x="6994" y="3182"/>
                    <a:pt x="6805" y="2993"/>
                    <a:pt x="6805" y="2773"/>
                  </a:cubicBezTo>
                  <a:cubicBezTo>
                    <a:pt x="6805" y="2552"/>
                    <a:pt x="6585" y="2363"/>
                    <a:pt x="6364" y="2363"/>
                  </a:cubicBezTo>
                  <a:cubicBezTo>
                    <a:pt x="6112" y="2363"/>
                    <a:pt x="5954" y="2552"/>
                    <a:pt x="5954" y="2773"/>
                  </a:cubicBezTo>
                  <a:cubicBezTo>
                    <a:pt x="5954" y="3025"/>
                    <a:pt x="6269" y="3245"/>
                    <a:pt x="6585" y="3497"/>
                  </a:cubicBezTo>
                  <a:cubicBezTo>
                    <a:pt x="7026" y="3812"/>
                    <a:pt x="7561" y="4191"/>
                    <a:pt x="7561" y="4884"/>
                  </a:cubicBezTo>
                  <a:cubicBezTo>
                    <a:pt x="7561" y="5419"/>
                    <a:pt x="7215" y="5860"/>
                    <a:pt x="6742" y="6049"/>
                  </a:cubicBezTo>
                  <a:lnTo>
                    <a:pt x="6742" y="6333"/>
                  </a:lnTo>
                  <a:cubicBezTo>
                    <a:pt x="6742" y="6553"/>
                    <a:pt x="6553" y="6774"/>
                    <a:pt x="6301" y="6774"/>
                  </a:cubicBezTo>
                  <a:cubicBezTo>
                    <a:pt x="6080" y="6774"/>
                    <a:pt x="5923" y="6553"/>
                    <a:pt x="5923" y="6333"/>
                  </a:cubicBezTo>
                  <a:lnTo>
                    <a:pt x="5923" y="6049"/>
                  </a:lnTo>
                  <a:cubicBezTo>
                    <a:pt x="5450" y="5892"/>
                    <a:pt x="5104" y="5419"/>
                    <a:pt x="5104" y="4884"/>
                  </a:cubicBezTo>
                  <a:cubicBezTo>
                    <a:pt x="5104" y="4632"/>
                    <a:pt x="5293" y="4443"/>
                    <a:pt x="5482" y="4443"/>
                  </a:cubicBezTo>
                  <a:cubicBezTo>
                    <a:pt x="5734" y="4443"/>
                    <a:pt x="5923" y="4632"/>
                    <a:pt x="5923" y="4884"/>
                  </a:cubicBezTo>
                  <a:cubicBezTo>
                    <a:pt x="5923" y="5104"/>
                    <a:pt x="6112" y="5262"/>
                    <a:pt x="6301" y="5262"/>
                  </a:cubicBezTo>
                  <a:cubicBezTo>
                    <a:pt x="6522" y="5262"/>
                    <a:pt x="6742" y="5073"/>
                    <a:pt x="6742" y="4884"/>
                  </a:cubicBezTo>
                  <a:cubicBezTo>
                    <a:pt x="6742" y="4632"/>
                    <a:pt x="6427" y="4411"/>
                    <a:pt x="6080" y="4159"/>
                  </a:cubicBezTo>
                  <a:cubicBezTo>
                    <a:pt x="5639" y="3844"/>
                    <a:pt x="5104" y="3466"/>
                    <a:pt x="5104" y="2773"/>
                  </a:cubicBezTo>
                  <a:cubicBezTo>
                    <a:pt x="5104" y="2237"/>
                    <a:pt x="5450" y="1796"/>
                    <a:pt x="5923" y="1607"/>
                  </a:cubicBezTo>
                  <a:lnTo>
                    <a:pt x="5923" y="1324"/>
                  </a:lnTo>
                  <a:cubicBezTo>
                    <a:pt x="5923" y="1103"/>
                    <a:pt x="6112" y="946"/>
                    <a:pt x="6301" y="946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61"/>
                  </a:cubicBezTo>
                  <a:lnTo>
                    <a:pt x="0" y="7719"/>
                  </a:lnTo>
                  <a:lnTo>
                    <a:pt x="12697" y="7719"/>
                  </a:lnTo>
                  <a:lnTo>
                    <a:pt x="12697" y="1261"/>
                  </a:lnTo>
                  <a:cubicBezTo>
                    <a:pt x="12697" y="536"/>
                    <a:pt x="12129" y="0"/>
                    <a:pt x="114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65" name="Google Shape;8465;p79"/>
          <p:cNvGrpSpPr/>
          <p:nvPr/>
        </p:nvGrpSpPr>
        <p:grpSpPr>
          <a:xfrm>
            <a:off x="2907353" y="3664601"/>
            <a:ext cx="487251" cy="480001"/>
            <a:chOff x="-60991775" y="3376900"/>
            <a:chExt cx="315850" cy="311150"/>
          </a:xfrm>
          <a:solidFill>
            <a:srgbClr val="893BC3"/>
          </a:solidFill>
        </p:grpSpPr>
        <p:sp>
          <p:nvSpPr>
            <p:cNvPr id="8466" name="Google Shape;8466;p79"/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67" name="Google Shape;8467;p79"/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68" name="Google Shape;8468;p79"/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69" name="Google Shape;8469;p79"/>
          <p:cNvGrpSpPr/>
          <p:nvPr/>
        </p:nvGrpSpPr>
        <p:grpSpPr>
          <a:xfrm>
            <a:off x="2906736" y="4265753"/>
            <a:ext cx="488485" cy="478767"/>
            <a:chOff x="-60988625" y="3740800"/>
            <a:chExt cx="316650" cy="310350"/>
          </a:xfrm>
          <a:solidFill>
            <a:srgbClr val="893BC3"/>
          </a:solidFill>
        </p:grpSpPr>
        <p:sp>
          <p:nvSpPr>
            <p:cNvPr id="8470" name="Google Shape;8470;p79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71" name="Google Shape;8471;p79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72" name="Google Shape;8472;p79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73" name="Google Shape;8473;p79"/>
          <p:cNvGrpSpPr/>
          <p:nvPr/>
        </p:nvGrpSpPr>
        <p:grpSpPr>
          <a:xfrm>
            <a:off x="2906736" y="4873021"/>
            <a:ext cx="488485" cy="486943"/>
            <a:chOff x="-60987850" y="4100950"/>
            <a:chExt cx="316650" cy="315650"/>
          </a:xfrm>
          <a:solidFill>
            <a:srgbClr val="893BC3"/>
          </a:solidFill>
        </p:grpSpPr>
        <p:sp>
          <p:nvSpPr>
            <p:cNvPr id="8474" name="Google Shape;8474;p79"/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75" name="Google Shape;8475;p79"/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76" name="Google Shape;8476;p79"/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77" name="Google Shape;8477;p79"/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78" name="Google Shape;8478;p79"/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79" name="Google Shape;8479;p79"/>
          <p:cNvGrpSpPr/>
          <p:nvPr/>
        </p:nvGrpSpPr>
        <p:grpSpPr>
          <a:xfrm>
            <a:off x="5266449" y="4266968"/>
            <a:ext cx="492111" cy="476337"/>
            <a:chOff x="-59447250" y="3706150"/>
            <a:chExt cx="319000" cy="308775"/>
          </a:xfrm>
          <a:solidFill>
            <a:srgbClr val="893BC3"/>
          </a:solidFill>
        </p:grpSpPr>
        <p:sp>
          <p:nvSpPr>
            <p:cNvPr id="8480" name="Google Shape;8480;p79"/>
            <p:cNvSpPr/>
            <p:nvPr/>
          </p:nvSpPr>
          <p:spPr>
            <a:xfrm>
              <a:off x="-59381875" y="3922750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36"/>
                    <a:pt x="2363" y="0"/>
                    <a:pt x="1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1" name="Google Shape;8481;p79"/>
            <p:cNvSpPr/>
            <p:nvPr/>
          </p:nvSpPr>
          <p:spPr>
            <a:xfrm>
              <a:off x="-59364550" y="3861525"/>
              <a:ext cx="43350" cy="40900"/>
            </a:xfrm>
            <a:custGeom>
              <a:avLst/>
              <a:gdLst/>
              <a:ahLst/>
              <a:cxnLst/>
              <a:rect l="l" t="t" r="r" b="b"/>
              <a:pathLst>
                <a:path w="1734" h="1636" extrusionOk="0">
                  <a:moveTo>
                    <a:pt x="858" y="0"/>
                  </a:moveTo>
                  <a:cubicBezTo>
                    <a:pt x="784" y="0"/>
                    <a:pt x="707" y="8"/>
                    <a:pt x="631" y="23"/>
                  </a:cubicBezTo>
                  <a:cubicBezTo>
                    <a:pt x="347" y="118"/>
                    <a:pt x="127" y="307"/>
                    <a:pt x="95" y="590"/>
                  </a:cubicBezTo>
                  <a:cubicBezTo>
                    <a:pt x="1" y="906"/>
                    <a:pt x="95" y="1189"/>
                    <a:pt x="284" y="1410"/>
                  </a:cubicBezTo>
                  <a:cubicBezTo>
                    <a:pt x="446" y="1548"/>
                    <a:pt x="658" y="1636"/>
                    <a:pt x="871" y="1636"/>
                  </a:cubicBezTo>
                  <a:cubicBezTo>
                    <a:pt x="949" y="1636"/>
                    <a:pt x="1027" y="1624"/>
                    <a:pt x="1103" y="1599"/>
                  </a:cubicBezTo>
                  <a:cubicBezTo>
                    <a:pt x="1387" y="1536"/>
                    <a:pt x="1607" y="1347"/>
                    <a:pt x="1670" y="1063"/>
                  </a:cubicBezTo>
                  <a:cubicBezTo>
                    <a:pt x="1733" y="748"/>
                    <a:pt x="1670" y="464"/>
                    <a:pt x="1450" y="244"/>
                  </a:cubicBezTo>
                  <a:cubicBezTo>
                    <a:pt x="1307" y="77"/>
                    <a:pt x="1091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2" name="Google Shape;8482;p79"/>
            <p:cNvSpPr/>
            <p:nvPr/>
          </p:nvSpPr>
          <p:spPr>
            <a:xfrm>
              <a:off x="-59447250" y="3706150"/>
              <a:ext cx="319000" cy="308775"/>
            </a:xfrm>
            <a:custGeom>
              <a:avLst/>
              <a:gdLst/>
              <a:ahLst/>
              <a:cxnLst/>
              <a:rect l="l" t="t" r="r" b="b"/>
              <a:pathLst>
                <a:path w="12760" h="12351" extrusionOk="0">
                  <a:moveTo>
                    <a:pt x="6428" y="820"/>
                  </a:moveTo>
                  <a:cubicBezTo>
                    <a:pt x="6900" y="820"/>
                    <a:pt x="7247" y="1166"/>
                    <a:pt x="7247" y="1639"/>
                  </a:cubicBezTo>
                  <a:lnTo>
                    <a:pt x="7247" y="4128"/>
                  </a:lnTo>
                  <a:lnTo>
                    <a:pt x="5609" y="4128"/>
                  </a:lnTo>
                  <a:lnTo>
                    <a:pt x="5609" y="1639"/>
                  </a:lnTo>
                  <a:cubicBezTo>
                    <a:pt x="5609" y="1166"/>
                    <a:pt x="5955" y="820"/>
                    <a:pt x="6428" y="820"/>
                  </a:cubicBezTo>
                  <a:close/>
                  <a:moveTo>
                    <a:pt x="10681" y="6616"/>
                  </a:moveTo>
                  <a:cubicBezTo>
                    <a:pt x="10901" y="6616"/>
                    <a:pt x="11059" y="6805"/>
                    <a:pt x="11059" y="6994"/>
                  </a:cubicBezTo>
                  <a:cubicBezTo>
                    <a:pt x="11122" y="7247"/>
                    <a:pt x="10901" y="7436"/>
                    <a:pt x="10681" y="7436"/>
                  </a:cubicBezTo>
                  <a:lnTo>
                    <a:pt x="8192" y="7436"/>
                  </a:lnTo>
                  <a:cubicBezTo>
                    <a:pt x="7971" y="7436"/>
                    <a:pt x="7751" y="7247"/>
                    <a:pt x="7751" y="6994"/>
                  </a:cubicBezTo>
                  <a:cubicBezTo>
                    <a:pt x="7751" y="6742"/>
                    <a:pt x="7971" y="6616"/>
                    <a:pt x="8192" y="6616"/>
                  </a:cubicBezTo>
                  <a:close/>
                  <a:moveTo>
                    <a:pt x="10681" y="8255"/>
                  </a:moveTo>
                  <a:cubicBezTo>
                    <a:pt x="10901" y="8255"/>
                    <a:pt x="11059" y="8444"/>
                    <a:pt x="11059" y="8696"/>
                  </a:cubicBezTo>
                  <a:cubicBezTo>
                    <a:pt x="11122" y="8885"/>
                    <a:pt x="10901" y="9074"/>
                    <a:pt x="10681" y="9074"/>
                  </a:cubicBezTo>
                  <a:lnTo>
                    <a:pt x="8192" y="9074"/>
                  </a:lnTo>
                  <a:cubicBezTo>
                    <a:pt x="7971" y="9074"/>
                    <a:pt x="7751" y="8885"/>
                    <a:pt x="7751" y="8696"/>
                  </a:cubicBezTo>
                  <a:cubicBezTo>
                    <a:pt x="7751" y="8444"/>
                    <a:pt x="7971" y="8255"/>
                    <a:pt x="8192" y="8255"/>
                  </a:cubicBezTo>
                  <a:close/>
                  <a:moveTo>
                    <a:pt x="4233" y="5360"/>
                  </a:moveTo>
                  <a:cubicBezTo>
                    <a:pt x="4671" y="5360"/>
                    <a:pt x="5082" y="5531"/>
                    <a:pt x="5388" y="5860"/>
                  </a:cubicBezTo>
                  <a:cubicBezTo>
                    <a:pt x="5829" y="6301"/>
                    <a:pt x="5987" y="6868"/>
                    <a:pt x="5829" y="7467"/>
                  </a:cubicBezTo>
                  <a:cubicBezTo>
                    <a:pt x="5766" y="7751"/>
                    <a:pt x="5640" y="7971"/>
                    <a:pt x="5451" y="8192"/>
                  </a:cubicBezTo>
                  <a:cubicBezTo>
                    <a:pt x="6176" y="8601"/>
                    <a:pt x="6711" y="9389"/>
                    <a:pt x="6711" y="10334"/>
                  </a:cubicBezTo>
                  <a:cubicBezTo>
                    <a:pt x="6711" y="10555"/>
                    <a:pt x="6491" y="10744"/>
                    <a:pt x="6270" y="10744"/>
                  </a:cubicBezTo>
                  <a:lnTo>
                    <a:pt x="2143" y="10744"/>
                  </a:lnTo>
                  <a:cubicBezTo>
                    <a:pt x="1891" y="10744"/>
                    <a:pt x="1733" y="10555"/>
                    <a:pt x="1733" y="10303"/>
                  </a:cubicBezTo>
                  <a:cubicBezTo>
                    <a:pt x="1733" y="9357"/>
                    <a:pt x="2238" y="8570"/>
                    <a:pt x="3025" y="8129"/>
                  </a:cubicBezTo>
                  <a:cubicBezTo>
                    <a:pt x="2647" y="7688"/>
                    <a:pt x="2490" y="7121"/>
                    <a:pt x="2647" y="6553"/>
                  </a:cubicBezTo>
                  <a:cubicBezTo>
                    <a:pt x="2805" y="6018"/>
                    <a:pt x="3246" y="5577"/>
                    <a:pt x="3781" y="5419"/>
                  </a:cubicBezTo>
                  <a:cubicBezTo>
                    <a:pt x="3933" y="5379"/>
                    <a:pt x="4084" y="5360"/>
                    <a:pt x="4233" y="5360"/>
                  </a:cubicBezTo>
                  <a:close/>
                  <a:moveTo>
                    <a:pt x="10681" y="9893"/>
                  </a:moveTo>
                  <a:cubicBezTo>
                    <a:pt x="10901" y="9893"/>
                    <a:pt x="11059" y="10113"/>
                    <a:pt x="11059" y="10303"/>
                  </a:cubicBezTo>
                  <a:cubicBezTo>
                    <a:pt x="11122" y="10555"/>
                    <a:pt x="10901" y="10744"/>
                    <a:pt x="10681" y="10744"/>
                  </a:cubicBezTo>
                  <a:lnTo>
                    <a:pt x="8192" y="10744"/>
                  </a:lnTo>
                  <a:cubicBezTo>
                    <a:pt x="7971" y="10744"/>
                    <a:pt x="7751" y="10555"/>
                    <a:pt x="7751" y="10303"/>
                  </a:cubicBezTo>
                  <a:cubicBezTo>
                    <a:pt x="7751" y="10050"/>
                    <a:pt x="7971" y="9893"/>
                    <a:pt x="8192" y="9893"/>
                  </a:cubicBezTo>
                  <a:close/>
                  <a:moveTo>
                    <a:pt x="6396" y="0"/>
                  </a:moveTo>
                  <a:cubicBezTo>
                    <a:pt x="5483" y="0"/>
                    <a:pt x="4726" y="725"/>
                    <a:pt x="4726" y="1639"/>
                  </a:cubicBezTo>
                  <a:lnTo>
                    <a:pt x="4726" y="2458"/>
                  </a:lnTo>
                  <a:lnTo>
                    <a:pt x="1261" y="2458"/>
                  </a:lnTo>
                  <a:cubicBezTo>
                    <a:pt x="599" y="2458"/>
                    <a:pt x="1" y="3025"/>
                    <a:pt x="1" y="3686"/>
                  </a:cubicBezTo>
                  <a:lnTo>
                    <a:pt x="1" y="11122"/>
                  </a:lnTo>
                  <a:cubicBezTo>
                    <a:pt x="1" y="11815"/>
                    <a:pt x="568" y="12350"/>
                    <a:pt x="1261" y="12350"/>
                  </a:cubicBezTo>
                  <a:lnTo>
                    <a:pt x="11468" y="12350"/>
                  </a:lnTo>
                  <a:cubicBezTo>
                    <a:pt x="12130" y="12350"/>
                    <a:pt x="12697" y="11815"/>
                    <a:pt x="12697" y="11122"/>
                  </a:cubicBezTo>
                  <a:lnTo>
                    <a:pt x="12697" y="3686"/>
                  </a:lnTo>
                  <a:cubicBezTo>
                    <a:pt x="12760" y="3025"/>
                    <a:pt x="12162" y="2458"/>
                    <a:pt x="11500" y="2458"/>
                  </a:cubicBezTo>
                  <a:lnTo>
                    <a:pt x="8034" y="2458"/>
                  </a:lnTo>
                  <a:lnTo>
                    <a:pt x="8034" y="1639"/>
                  </a:lnTo>
                  <a:cubicBezTo>
                    <a:pt x="8034" y="725"/>
                    <a:pt x="7278" y="0"/>
                    <a:pt x="6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3" name="Google Shape;8483;p79"/>
            <p:cNvSpPr/>
            <p:nvPr/>
          </p:nvSpPr>
          <p:spPr>
            <a:xfrm>
              <a:off x="-59293650" y="3740025"/>
              <a:ext cx="14175" cy="14200"/>
            </a:xfrm>
            <a:custGeom>
              <a:avLst/>
              <a:gdLst/>
              <a:ahLst/>
              <a:cxnLst/>
              <a:rect l="l" t="t" r="r" b="b"/>
              <a:pathLst>
                <a:path w="567" h="568" extrusionOk="0">
                  <a:moveTo>
                    <a:pt x="284" y="0"/>
                  </a:moveTo>
                  <a:cubicBezTo>
                    <a:pt x="126" y="0"/>
                    <a:pt x="0" y="126"/>
                    <a:pt x="0" y="284"/>
                  </a:cubicBezTo>
                  <a:cubicBezTo>
                    <a:pt x="0" y="441"/>
                    <a:pt x="126" y="567"/>
                    <a:pt x="284" y="567"/>
                  </a:cubicBezTo>
                  <a:cubicBezTo>
                    <a:pt x="441" y="567"/>
                    <a:pt x="567" y="441"/>
                    <a:pt x="567" y="284"/>
                  </a:cubicBezTo>
                  <a:cubicBezTo>
                    <a:pt x="567" y="126"/>
                    <a:pt x="441" y="0"/>
                    <a:pt x="2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84" name="Google Shape;8484;p79"/>
          <p:cNvGrpSpPr/>
          <p:nvPr/>
        </p:nvGrpSpPr>
        <p:grpSpPr>
          <a:xfrm>
            <a:off x="2318085" y="1842048"/>
            <a:ext cx="490915" cy="485632"/>
            <a:chOff x="-64406125" y="3362225"/>
            <a:chExt cx="318225" cy="314800"/>
          </a:xfrm>
          <a:solidFill>
            <a:srgbClr val="893BC3"/>
          </a:solidFill>
        </p:grpSpPr>
        <p:sp>
          <p:nvSpPr>
            <p:cNvPr id="8485" name="Google Shape;8485;p79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86" name="Google Shape;8486;p79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87" name="Google Shape;8487;p79"/>
          <p:cNvSpPr/>
          <p:nvPr/>
        </p:nvSpPr>
        <p:spPr>
          <a:xfrm>
            <a:off x="2402361" y="2430668"/>
            <a:ext cx="322032" cy="489681"/>
          </a:xfrm>
          <a:custGeom>
            <a:avLst/>
            <a:gdLst/>
            <a:ahLst/>
            <a:cxnLst/>
            <a:rect l="l" t="t" r="r" b="b"/>
            <a:pathLst>
              <a:path w="8350" h="12697" extrusionOk="0">
                <a:moveTo>
                  <a:pt x="4222" y="1166"/>
                </a:moveTo>
                <a:cubicBezTo>
                  <a:pt x="4443" y="1166"/>
                  <a:pt x="4600" y="1386"/>
                  <a:pt x="4600" y="1607"/>
                </a:cubicBezTo>
                <a:lnTo>
                  <a:pt x="4600" y="1890"/>
                </a:lnTo>
                <a:cubicBezTo>
                  <a:pt x="5073" y="2048"/>
                  <a:pt x="5451" y="2520"/>
                  <a:pt x="5451" y="3088"/>
                </a:cubicBezTo>
                <a:cubicBezTo>
                  <a:pt x="5451" y="3308"/>
                  <a:pt x="5231" y="3497"/>
                  <a:pt x="5010" y="3497"/>
                </a:cubicBezTo>
                <a:cubicBezTo>
                  <a:pt x="4758" y="3497"/>
                  <a:pt x="4600" y="3308"/>
                  <a:pt x="4600" y="3088"/>
                </a:cubicBezTo>
                <a:cubicBezTo>
                  <a:pt x="4600" y="2835"/>
                  <a:pt x="4411" y="2678"/>
                  <a:pt x="4222" y="2678"/>
                </a:cubicBezTo>
                <a:cubicBezTo>
                  <a:pt x="3970" y="2678"/>
                  <a:pt x="3781" y="2867"/>
                  <a:pt x="3781" y="3088"/>
                </a:cubicBezTo>
                <a:cubicBezTo>
                  <a:pt x="3781" y="3308"/>
                  <a:pt x="4096" y="3529"/>
                  <a:pt x="4443" y="3781"/>
                </a:cubicBezTo>
                <a:cubicBezTo>
                  <a:pt x="4884" y="4096"/>
                  <a:pt x="5451" y="4505"/>
                  <a:pt x="5451" y="5167"/>
                </a:cubicBezTo>
                <a:cubicBezTo>
                  <a:pt x="5451" y="5702"/>
                  <a:pt x="5073" y="6143"/>
                  <a:pt x="4600" y="6333"/>
                </a:cubicBezTo>
                <a:lnTo>
                  <a:pt x="4600" y="6616"/>
                </a:lnTo>
                <a:cubicBezTo>
                  <a:pt x="4600" y="6868"/>
                  <a:pt x="4411" y="7026"/>
                  <a:pt x="4222" y="7026"/>
                </a:cubicBezTo>
                <a:cubicBezTo>
                  <a:pt x="3970" y="7026"/>
                  <a:pt x="3781" y="6805"/>
                  <a:pt x="3781" y="6616"/>
                </a:cubicBezTo>
                <a:lnTo>
                  <a:pt x="3781" y="6333"/>
                </a:lnTo>
                <a:cubicBezTo>
                  <a:pt x="3309" y="6143"/>
                  <a:pt x="2962" y="5702"/>
                  <a:pt x="2962" y="5167"/>
                </a:cubicBezTo>
                <a:cubicBezTo>
                  <a:pt x="2962" y="4915"/>
                  <a:pt x="3151" y="4757"/>
                  <a:pt x="3372" y="4757"/>
                </a:cubicBezTo>
                <a:cubicBezTo>
                  <a:pt x="3624" y="4757"/>
                  <a:pt x="3781" y="4978"/>
                  <a:pt x="3781" y="5167"/>
                </a:cubicBezTo>
                <a:cubicBezTo>
                  <a:pt x="3781" y="5387"/>
                  <a:pt x="3970" y="5608"/>
                  <a:pt x="4222" y="5608"/>
                </a:cubicBezTo>
                <a:cubicBezTo>
                  <a:pt x="4443" y="5608"/>
                  <a:pt x="4600" y="5387"/>
                  <a:pt x="4600" y="5167"/>
                </a:cubicBezTo>
                <a:cubicBezTo>
                  <a:pt x="4600" y="4915"/>
                  <a:pt x="4285" y="4694"/>
                  <a:pt x="3939" y="4442"/>
                </a:cubicBezTo>
                <a:cubicBezTo>
                  <a:pt x="3498" y="4127"/>
                  <a:pt x="2962" y="3749"/>
                  <a:pt x="2962" y="3088"/>
                </a:cubicBezTo>
                <a:cubicBezTo>
                  <a:pt x="2962" y="2520"/>
                  <a:pt x="3309" y="2079"/>
                  <a:pt x="3781" y="1890"/>
                </a:cubicBezTo>
                <a:lnTo>
                  <a:pt x="3781" y="1607"/>
                </a:lnTo>
                <a:cubicBezTo>
                  <a:pt x="3781" y="1386"/>
                  <a:pt x="3970" y="1166"/>
                  <a:pt x="4222" y="1166"/>
                </a:cubicBezTo>
                <a:close/>
                <a:moveTo>
                  <a:pt x="4222" y="0"/>
                </a:moveTo>
                <a:cubicBezTo>
                  <a:pt x="1923" y="0"/>
                  <a:pt x="64" y="1859"/>
                  <a:pt x="64" y="4127"/>
                </a:cubicBezTo>
                <a:cubicBezTo>
                  <a:pt x="64" y="6270"/>
                  <a:pt x="1733" y="8034"/>
                  <a:pt x="3781" y="8223"/>
                </a:cubicBezTo>
                <a:lnTo>
                  <a:pt x="3781" y="9767"/>
                </a:lnTo>
                <a:cubicBezTo>
                  <a:pt x="3655" y="9609"/>
                  <a:pt x="3529" y="9483"/>
                  <a:pt x="3372" y="9325"/>
                </a:cubicBezTo>
                <a:cubicBezTo>
                  <a:pt x="2647" y="8601"/>
                  <a:pt x="1576" y="8128"/>
                  <a:pt x="442" y="8128"/>
                </a:cubicBezTo>
                <a:cubicBezTo>
                  <a:pt x="190" y="8128"/>
                  <a:pt x="32" y="8317"/>
                  <a:pt x="32" y="8506"/>
                </a:cubicBezTo>
                <a:cubicBezTo>
                  <a:pt x="1" y="9609"/>
                  <a:pt x="442" y="10617"/>
                  <a:pt x="1261" y="11468"/>
                </a:cubicBezTo>
                <a:cubicBezTo>
                  <a:pt x="2049" y="12255"/>
                  <a:pt x="3057" y="12696"/>
                  <a:pt x="4096" y="12696"/>
                </a:cubicBezTo>
                <a:lnTo>
                  <a:pt x="4159" y="12696"/>
                </a:lnTo>
                <a:cubicBezTo>
                  <a:pt x="5231" y="12696"/>
                  <a:pt x="6302" y="12287"/>
                  <a:pt x="7089" y="11468"/>
                </a:cubicBezTo>
                <a:cubicBezTo>
                  <a:pt x="7877" y="10680"/>
                  <a:pt x="8318" y="9641"/>
                  <a:pt x="8318" y="8506"/>
                </a:cubicBezTo>
                <a:cubicBezTo>
                  <a:pt x="8350" y="8317"/>
                  <a:pt x="8160" y="8128"/>
                  <a:pt x="7940" y="8128"/>
                </a:cubicBezTo>
                <a:cubicBezTo>
                  <a:pt x="7871" y="8124"/>
                  <a:pt x="7801" y="8122"/>
                  <a:pt x="7733" y="8122"/>
                </a:cubicBezTo>
                <a:cubicBezTo>
                  <a:pt x="6711" y="8122"/>
                  <a:pt x="5778" y="8558"/>
                  <a:pt x="5010" y="9325"/>
                </a:cubicBezTo>
                <a:cubicBezTo>
                  <a:pt x="4852" y="9483"/>
                  <a:pt x="4726" y="9609"/>
                  <a:pt x="4600" y="9767"/>
                </a:cubicBezTo>
                <a:lnTo>
                  <a:pt x="4600" y="8223"/>
                </a:lnTo>
                <a:cubicBezTo>
                  <a:pt x="6680" y="8034"/>
                  <a:pt x="8350" y="6270"/>
                  <a:pt x="8350" y="4127"/>
                </a:cubicBezTo>
                <a:cubicBezTo>
                  <a:pt x="8350" y="1859"/>
                  <a:pt x="6491" y="0"/>
                  <a:pt x="4222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488" name="Google Shape;8488;p79"/>
          <p:cNvGrpSpPr/>
          <p:nvPr/>
        </p:nvGrpSpPr>
        <p:grpSpPr>
          <a:xfrm>
            <a:off x="2318704" y="3003175"/>
            <a:ext cx="489681" cy="488485"/>
            <a:chOff x="-64410850" y="4094450"/>
            <a:chExt cx="317425" cy="316650"/>
          </a:xfrm>
          <a:solidFill>
            <a:srgbClr val="893BC3"/>
          </a:solidFill>
        </p:grpSpPr>
        <p:sp>
          <p:nvSpPr>
            <p:cNvPr id="8489" name="Google Shape;8489;p79"/>
            <p:cNvSpPr/>
            <p:nvPr/>
          </p:nvSpPr>
          <p:spPr>
            <a:xfrm>
              <a:off x="-64410850" y="4348850"/>
              <a:ext cx="317425" cy="62250"/>
            </a:xfrm>
            <a:custGeom>
              <a:avLst/>
              <a:gdLst/>
              <a:ahLst/>
              <a:cxnLst/>
              <a:rect l="l" t="t" r="r" b="b"/>
              <a:pathLst>
                <a:path w="12697" h="2490" extrusionOk="0">
                  <a:moveTo>
                    <a:pt x="3403" y="0"/>
                  </a:moveTo>
                  <a:cubicBezTo>
                    <a:pt x="2741" y="0"/>
                    <a:pt x="2206" y="536"/>
                    <a:pt x="2206" y="1229"/>
                  </a:cubicBezTo>
                  <a:lnTo>
                    <a:pt x="2206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12287" y="2489"/>
                  </a:lnTo>
                  <a:cubicBezTo>
                    <a:pt x="12508" y="2489"/>
                    <a:pt x="12697" y="2269"/>
                    <a:pt x="12697" y="2048"/>
                  </a:cubicBezTo>
                  <a:cubicBezTo>
                    <a:pt x="12634" y="1859"/>
                    <a:pt x="12445" y="1639"/>
                    <a:pt x="12193" y="1639"/>
                  </a:cubicBezTo>
                  <a:lnTo>
                    <a:pt x="10429" y="1639"/>
                  </a:lnTo>
                  <a:lnTo>
                    <a:pt x="10429" y="1229"/>
                  </a:lnTo>
                  <a:cubicBezTo>
                    <a:pt x="10429" y="536"/>
                    <a:pt x="9861" y="0"/>
                    <a:pt x="9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0" name="Google Shape;8490;p79"/>
            <p:cNvSpPr/>
            <p:nvPr/>
          </p:nvSpPr>
          <p:spPr>
            <a:xfrm>
              <a:off x="-64315550" y="4094450"/>
              <a:ext cx="122100" cy="192200"/>
            </a:xfrm>
            <a:custGeom>
              <a:avLst/>
              <a:gdLst/>
              <a:ahLst/>
              <a:cxnLst/>
              <a:rect l="l" t="t" r="r" b="b"/>
              <a:pathLst>
                <a:path w="4884" h="7688" extrusionOk="0">
                  <a:moveTo>
                    <a:pt x="2489" y="0"/>
                  </a:moveTo>
                  <a:cubicBezTo>
                    <a:pt x="2269" y="0"/>
                    <a:pt x="2080" y="189"/>
                    <a:pt x="2080" y="410"/>
                  </a:cubicBezTo>
                  <a:lnTo>
                    <a:pt x="2080" y="819"/>
                  </a:lnTo>
                  <a:lnTo>
                    <a:pt x="1639" y="819"/>
                  </a:lnTo>
                  <a:cubicBezTo>
                    <a:pt x="1418" y="819"/>
                    <a:pt x="1261" y="1040"/>
                    <a:pt x="1261" y="1229"/>
                  </a:cubicBezTo>
                  <a:cubicBezTo>
                    <a:pt x="1261" y="1450"/>
                    <a:pt x="1450" y="1670"/>
                    <a:pt x="1639" y="1670"/>
                  </a:cubicBezTo>
                  <a:lnTo>
                    <a:pt x="2080" y="1670"/>
                  </a:lnTo>
                  <a:lnTo>
                    <a:pt x="2080" y="2489"/>
                  </a:lnTo>
                  <a:lnTo>
                    <a:pt x="1481" y="2489"/>
                  </a:lnTo>
                  <a:cubicBezTo>
                    <a:pt x="820" y="2489"/>
                    <a:pt x="347" y="3151"/>
                    <a:pt x="599" y="3781"/>
                  </a:cubicBezTo>
                  <a:cubicBezTo>
                    <a:pt x="662" y="3970"/>
                    <a:pt x="694" y="4222"/>
                    <a:pt x="788" y="4411"/>
                  </a:cubicBezTo>
                  <a:lnTo>
                    <a:pt x="473" y="4411"/>
                  </a:lnTo>
                  <a:cubicBezTo>
                    <a:pt x="221" y="4411"/>
                    <a:pt x="63" y="4632"/>
                    <a:pt x="63" y="4821"/>
                  </a:cubicBezTo>
                  <a:cubicBezTo>
                    <a:pt x="0" y="5010"/>
                    <a:pt x="158" y="5199"/>
                    <a:pt x="379" y="5199"/>
                  </a:cubicBezTo>
                  <a:lnTo>
                    <a:pt x="820" y="5199"/>
                  </a:lnTo>
                  <a:cubicBezTo>
                    <a:pt x="851" y="6081"/>
                    <a:pt x="694" y="6900"/>
                    <a:pt x="316" y="7687"/>
                  </a:cubicBezTo>
                  <a:lnTo>
                    <a:pt x="4569" y="7687"/>
                  </a:lnTo>
                  <a:cubicBezTo>
                    <a:pt x="4159" y="6900"/>
                    <a:pt x="4002" y="6081"/>
                    <a:pt x="4065" y="5199"/>
                  </a:cubicBezTo>
                  <a:lnTo>
                    <a:pt x="4474" y="5199"/>
                  </a:lnTo>
                  <a:cubicBezTo>
                    <a:pt x="4726" y="5199"/>
                    <a:pt x="4884" y="5010"/>
                    <a:pt x="4884" y="4821"/>
                  </a:cubicBezTo>
                  <a:cubicBezTo>
                    <a:pt x="4884" y="4568"/>
                    <a:pt x="4695" y="4411"/>
                    <a:pt x="4474" y="4411"/>
                  </a:cubicBezTo>
                  <a:lnTo>
                    <a:pt x="4159" y="4411"/>
                  </a:lnTo>
                  <a:cubicBezTo>
                    <a:pt x="4222" y="4222"/>
                    <a:pt x="4285" y="3970"/>
                    <a:pt x="4380" y="3781"/>
                  </a:cubicBezTo>
                  <a:cubicBezTo>
                    <a:pt x="4600" y="3151"/>
                    <a:pt x="4128" y="2489"/>
                    <a:pt x="3466" y="2489"/>
                  </a:cubicBezTo>
                  <a:lnTo>
                    <a:pt x="2867" y="2489"/>
                  </a:lnTo>
                  <a:lnTo>
                    <a:pt x="2867" y="1670"/>
                  </a:lnTo>
                  <a:lnTo>
                    <a:pt x="3309" y="1670"/>
                  </a:lnTo>
                  <a:cubicBezTo>
                    <a:pt x="3561" y="1670"/>
                    <a:pt x="3687" y="1450"/>
                    <a:pt x="3687" y="1229"/>
                  </a:cubicBezTo>
                  <a:cubicBezTo>
                    <a:pt x="3687" y="977"/>
                    <a:pt x="3498" y="819"/>
                    <a:pt x="3309" y="819"/>
                  </a:cubicBezTo>
                  <a:lnTo>
                    <a:pt x="2867" y="819"/>
                  </a:lnTo>
                  <a:lnTo>
                    <a:pt x="2867" y="410"/>
                  </a:lnTo>
                  <a:cubicBezTo>
                    <a:pt x="2867" y="158"/>
                    <a:pt x="2678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1" name="Google Shape;8491;p79"/>
            <p:cNvSpPr/>
            <p:nvPr/>
          </p:nvSpPr>
          <p:spPr>
            <a:xfrm>
              <a:off x="-64335250" y="4307100"/>
              <a:ext cx="161500" cy="21300"/>
            </a:xfrm>
            <a:custGeom>
              <a:avLst/>
              <a:gdLst/>
              <a:ahLst/>
              <a:cxnLst/>
              <a:rect l="l" t="t" r="r" b="b"/>
              <a:pathLst>
                <a:path w="6460" h="852" extrusionOk="0">
                  <a:moveTo>
                    <a:pt x="1167" y="1"/>
                  </a:moveTo>
                  <a:cubicBezTo>
                    <a:pt x="631" y="1"/>
                    <a:pt x="190" y="379"/>
                    <a:pt x="1" y="851"/>
                  </a:cubicBezTo>
                  <a:lnTo>
                    <a:pt x="6459" y="851"/>
                  </a:lnTo>
                  <a:cubicBezTo>
                    <a:pt x="6302" y="379"/>
                    <a:pt x="5861" y="1"/>
                    <a:pt x="5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492" name="Google Shape;8492;p79"/>
          <p:cNvSpPr/>
          <p:nvPr/>
        </p:nvSpPr>
        <p:spPr>
          <a:xfrm>
            <a:off x="5310996" y="1839867"/>
            <a:ext cx="426509" cy="489951"/>
          </a:xfrm>
          <a:custGeom>
            <a:avLst/>
            <a:gdLst/>
            <a:ahLst/>
            <a:cxnLst/>
            <a:rect l="l" t="t" r="r" b="b"/>
            <a:pathLst>
              <a:path w="11059" h="12704" extrusionOk="0">
                <a:moveTo>
                  <a:pt x="5545" y="3449"/>
                </a:moveTo>
                <a:cubicBezTo>
                  <a:pt x="5797" y="3449"/>
                  <a:pt x="5955" y="3638"/>
                  <a:pt x="5955" y="3859"/>
                </a:cubicBezTo>
                <a:lnTo>
                  <a:pt x="5955" y="4111"/>
                </a:lnTo>
                <a:cubicBezTo>
                  <a:pt x="6427" y="4268"/>
                  <a:pt x="6774" y="4741"/>
                  <a:pt x="6774" y="5308"/>
                </a:cubicBezTo>
                <a:cubicBezTo>
                  <a:pt x="6774" y="5528"/>
                  <a:pt x="6585" y="5749"/>
                  <a:pt x="6333" y="5749"/>
                </a:cubicBezTo>
                <a:cubicBezTo>
                  <a:pt x="6081" y="5749"/>
                  <a:pt x="5955" y="5528"/>
                  <a:pt x="5955" y="5308"/>
                </a:cubicBezTo>
                <a:cubicBezTo>
                  <a:pt x="5955" y="5056"/>
                  <a:pt x="5734" y="4898"/>
                  <a:pt x="5545" y="4898"/>
                </a:cubicBezTo>
                <a:cubicBezTo>
                  <a:pt x="5293" y="4898"/>
                  <a:pt x="5104" y="5119"/>
                  <a:pt x="5104" y="5308"/>
                </a:cubicBezTo>
                <a:cubicBezTo>
                  <a:pt x="5104" y="5528"/>
                  <a:pt x="5419" y="5780"/>
                  <a:pt x="5766" y="6001"/>
                </a:cubicBezTo>
                <a:cubicBezTo>
                  <a:pt x="6207" y="6316"/>
                  <a:pt x="6774" y="6725"/>
                  <a:pt x="6774" y="7387"/>
                </a:cubicBezTo>
                <a:cubicBezTo>
                  <a:pt x="6774" y="7954"/>
                  <a:pt x="6427" y="8364"/>
                  <a:pt x="5923" y="8584"/>
                </a:cubicBezTo>
                <a:lnTo>
                  <a:pt x="5923" y="8836"/>
                </a:lnTo>
                <a:cubicBezTo>
                  <a:pt x="5923" y="9088"/>
                  <a:pt x="5734" y="9246"/>
                  <a:pt x="5545" y="9246"/>
                </a:cubicBezTo>
                <a:cubicBezTo>
                  <a:pt x="5293" y="9246"/>
                  <a:pt x="5104" y="9057"/>
                  <a:pt x="5104" y="8836"/>
                </a:cubicBezTo>
                <a:lnTo>
                  <a:pt x="5104" y="8584"/>
                </a:lnTo>
                <a:cubicBezTo>
                  <a:pt x="4632" y="8427"/>
                  <a:pt x="4285" y="7954"/>
                  <a:pt x="4285" y="7387"/>
                </a:cubicBezTo>
                <a:cubicBezTo>
                  <a:pt x="4285" y="7167"/>
                  <a:pt x="4474" y="7009"/>
                  <a:pt x="4726" y="7009"/>
                </a:cubicBezTo>
                <a:cubicBezTo>
                  <a:pt x="4947" y="7009"/>
                  <a:pt x="5104" y="7198"/>
                  <a:pt x="5104" y="7387"/>
                </a:cubicBezTo>
                <a:cubicBezTo>
                  <a:pt x="5104" y="7639"/>
                  <a:pt x="5293" y="7828"/>
                  <a:pt x="5545" y="7828"/>
                </a:cubicBezTo>
                <a:cubicBezTo>
                  <a:pt x="5766" y="7828"/>
                  <a:pt x="5923" y="7639"/>
                  <a:pt x="5923" y="7387"/>
                </a:cubicBezTo>
                <a:cubicBezTo>
                  <a:pt x="5923" y="7167"/>
                  <a:pt x="5608" y="6914"/>
                  <a:pt x="5262" y="6694"/>
                </a:cubicBezTo>
                <a:cubicBezTo>
                  <a:pt x="4821" y="6379"/>
                  <a:pt x="4285" y="5969"/>
                  <a:pt x="4285" y="5308"/>
                </a:cubicBezTo>
                <a:cubicBezTo>
                  <a:pt x="4285" y="4741"/>
                  <a:pt x="4632" y="4331"/>
                  <a:pt x="5104" y="4111"/>
                </a:cubicBezTo>
                <a:lnTo>
                  <a:pt x="5104" y="3859"/>
                </a:lnTo>
                <a:cubicBezTo>
                  <a:pt x="5104" y="3606"/>
                  <a:pt x="5293" y="3449"/>
                  <a:pt x="5545" y="3449"/>
                </a:cubicBezTo>
                <a:close/>
                <a:moveTo>
                  <a:pt x="10651" y="1"/>
                </a:moveTo>
                <a:cubicBezTo>
                  <a:pt x="10562" y="1"/>
                  <a:pt x="10473" y="34"/>
                  <a:pt x="10397" y="109"/>
                </a:cubicBezTo>
                <a:cubicBezTo>
                  <a:pt x="9389" y="834"/>
                  <a:pt x="8538" y="960"/>
                  <a:pt x="8034" y="960"/>
                </a:cubicBezTo>
                <a:cubicBezTo>
                  <a:pt x="7310" y="960"/>
                  <a:pt x="6396" y="645"/>
                  <a:pt x="5766" y="172"/>
                </a:cubicBezTo>
                <a:cubicBezTo>
                  <a:pt x="5703" y="109"/>
                  <a:pt x="5616" y="78"/>
                  <a:pt x="5526" y="78"/>
                </a:cubicBezTo>
                <a:cubicBezTo>
                  <a:pt x="5435" y="78"/>
                  <a:pt x="5341" y="109"/>
                  <a:pt x="5262" y="172"/>
                </a:cubicBezTo>
                <a:cubicBezTo>
                  <a:pt x="4632" y="645"/>
                  <a:pt x="3781" y="960"/>
                  <a:pt x="3025" y="960"/>
                </a:cubicBezTo>
                <a:cubicBezTo>
                  <a:pt x="2237" y="960"/>
                  <a:pt x="1418" y="645"/>
                  <a:pt x="662" y="109"/>
                </a:cubicBezTo>
                <a:cubicBezTo>
                  <a:pt x="582" y="47"/>
                  <a:pt x="495" y="20"/>
                  <a:pt x="411" y="20"/>
                </a:cubicBezTo>
                <a:cubicBezTo>
                  <a:pt x="196" y="20"/>
                  <a:pt x="0" y="198"/>
                  <a:pt x="0" y="424"/>
                </a:cubicBezTo>
                <a:lnTo>
                  <a:pt x="0" y="5276"/>
                </a:lnTo>
                <a:cubicBezTo>
                  <a:pt x="0" y="8616"/>
                  <a:pt x="2143" y="11609"/>
                  <a:pt x="5388" y="12680"/>
                </a:cubicBezTo>
                <a:cubicBezTo>
                  <a:pt x="5419" y="12696"/>
                  <a:pt x="5459" y="12703"/>
                  <a:pt x="5506" y="12703"/>
                </a:cubicBezTo>
                <a:cubicBezTo>
                  <a:pt x="5553" y="12703"/>
                  <a:pt x="5608" y="12696"/>
                  <a:pt x="5671" y="12680"/>
                </a:cubicBezTo>
                <a:cubicBezTo>
                  <a:pt x="8885" y="11609"/>
                  <a:pt x="11059" y="8616"/>
                  <a:pt x="11059" y="5276"/>
                </a:cubicBezTo>
                <a:lnTo>
                  <a:pt x="11059" y="424"/>
                </a:lnTo>
                <a:cubicBezTo>
                  <a:pt x="11059" y="182"/>
                  <a:pt x="10858" y="1"/>
                  <a:pt x="10651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493" name="Google Shape;8493;p79"/>
          <p:cNvGrpSpPr/>
          <p:nvPr/>
        </p:nvGrpSpPr>
        <p:grpSpPr>
          <a:xfrm>
            <a:off x="5280768" y="2429940"/>
            <a:ext cx="487289" cy="491185"/>
            <a:chOff x="-62516625" y="3743175"/>
            <a:chExt cx="315875" cy="318400"/>
          </a:xfrm>
          <a:solidFill>
            <a:srgbClr val="893BC3"/>
          </a:solidFill>
        </p:grpSpPr>
        <p:sp>
          <p:nvSpPr>
            <p:cNvPr id="8494" name="Google Shape;8494;p79"/>
            <p:cNvSpPr/>
            <p:nvPr/>
          </p:nvSpPr>
          <p:spPr>
            <a:xfrm>
              <a:off x="-62334675" y="3884950"/>
              <a:ext cx="62250" cy="145725"/>
            </a:xfrm>
            <a:custGeom>
              <a:avLst/>
              <a:gdLst/>
              <a:ahLst/>
              <a:cxnLst/>
              <a:rect l="l" t="t" r="r" b="b"/>
              <a:pathLst>
                <a:path w="2490" h="5829" extrusionOk="0">
                  <a:moveTo>
                    <a:pt x="1229" y="0"/>
                  </a:moveTo>
                  <a:cubicBezTo>
                    <a:pt x="977" y="0"/>
                    <a:pt x="820" y="189"/>
                    <a:pt x="820" y="410"/>
                  </a:cubicBezTo>
                  <a:lnTo>
                    <a:pt x="820" y="662"/>
                  </a:lnTo>
                  <a:cubicBezTo>
                    <a:pt x="347" y="819"/>
                    <a:pt x="0" y="1292"/>
                    <a:pt x="0" y="1859"/>
                  </a:cubicBezTo>
                  <a:cubicBezTo>
                    <a:pt x="0" y="2520"/>
                    <a:pt x="536" y="2930"/>
                    <a:pt x="977" y="3245"/>
                  </a:cubicBezTo>
                  <a:cubicBezTo>
                    <a:pt x="1292" y="3466"/>
                    <a:pt x="1639" y="3718"/>
                    <a:pt x="1639" y="3938"/>
                  </a:cubicBezTo>
                  <a:cubicBezTo>
                    <a:pt x="1639" y="4190"/>
                    <a:pt x="1450" y="4348"/>
                    <a:pt x="1229" y="4348"/>
                  </a:cubicBezTo>
                  <a:cubicBezTo>
                    <a:pt x="977" y="4348"/>
                    <a:pt x="820" y="4127"/>
                    <a:pt x="820" y="3938"/>
                  </a:cubicBezTo>
                  <a:cubicBezTo>
                    <a:pt x="820" y="3718"/>
                    <a:pt x="631" y="3497"/>
                    <a:pt x="442" y="3497"/>
                  </a:cubicBezTo>
                  <a:cubicBezTo>
                    <a:pt x="221" y="3497"/>
                    <a:pt x="0" y="3718"/>
                    <a:pt x="0" y="3938"/>
                  </a:cubicBezTo>
                  <a:cubicBezTo>
                    <a:pt x="0" y="4505"/>
                    <a:pt x="347" y="4915"/>
                    <a:pt x="820" y="5135"/>
                  </a:cubicBezTo>
                  <a:lnTo>
                    <a:pt x="820" y="5387"/>
                  </a:lnTo>
                  <a:cubicBezTo>
                    <a:pt x="820" y="5639"/>
                    <a:pt x="1009" y="5828"/>
                    <a:pt x="1229" y="5828"/>
                  </a:cubicBezTo>
                  <a:cubicBezTo>
                    <a:pt x="1450" y="5828"/>
                    <a:pt x="1639" y="5639"/>
                    <a:pt x="1639" y="5387"/>
                  </a:cubicBezTo>
                  <a:lnTo>
                    <a:pt x="1639" y="5135"/>
                  </a:lnTo>
                  <a:cubicBezTo>
                    <a:pt x="2111" y="4978"/>
                    <a:pt x="2489" y="4505"/>
                    <a:pt x="2489" y="3938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1"/>
                    <a:pt x="820" y="2079"/>
                    <a:pt x="820" y="1859"/>
                  </a:cubicBezTo>
                  <a:cubicBezTo>
                    <a:pt x="820" y="1607"/>
                    <a:pt x="1009" y="1418"/>
                    <a:pt x="1229" y="1418"/>
                  </a:cubicBezTo>
                  <a:cubicBezTo>
                    <a:pt x="1450" y="1418"/>
                    <a:pt x="1639" y="1607"/>
                    <a:pt x="1639" y="1859"/>
                  </a:cubicBezTo>
                  <a:cubicBezTo>
                    <a:pt x="1639" y="2079"/>
                    <a:pt x="1859" y="2237"/>
                    <a:pt x="2048" y="2237"/>
                  </a:cubicBezTo>
                  <a:cubicBezTo>
                    <a:pt x="2237" y="2237"/>
                    <a:pt x="2489" y="2048"/>
                    <a:pt x="2489" y="1859"/>
                  </a:cubicBezTo>
                  <a:cubicBezTo>
                    <a:pt x="2489" y="1292"/>
                    <a:pt x="2143" y="882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5" name="Google Shape;8495;p79"/>
            <p:cNvSpPr/>
            <p:nvPr/>
          </p:nvSpPr>
          <p:spPr>
            <a:xfrm>
              <a:off x="-62516625" y="3743175"/>
              <a:ext cx="315875" cy="318400"/>
            </a:xfrm>
            <a:custGeom>
              <a:avLst/>
              <a:gdLst/>
              <a:ahLst/>
              <a:cxnLst/>
              <a:rect l="l" t="t" r="r" b="b"/>
              <a:pathLst>
                <a:path w="12635" h="12736" extrusionOk="0">
                  <a:moveTo>
                    <a:pt x="4632" y="3308"/>
                  </a:moveTo>
                  <a:cubicBezTo>
                    <a:pt x="5388" y="3308"/>
                    <a:pt x="6018" y="3938"/>
                    <a:pt x="6018" y="4694"/>
                  </a:cubicBezTo>
                  <a:cubicBezTo>
                    <a:pt x="6018" y="5450"/>
                    <a:pt x="5420" y="6049"/>
                    <a:pt x="4632" y="6049"/>
                  </a:cubicBezTo>
                  <a:cubicBezTo>
                    <a:pt x="3876" y="6049"/>
                    <a:pt x="3246" y="5419"/>
                    <a:pt x="3246" y="4694"/>
                  </a:cubicBezTo>
                  <a:cubicBezTo>
                    <a:pt x="3246" y="3938"/>
                    <a:pt x="3876" y="3308"/>
                    <a:pt x="4632" y="3308"/>
                  </a:cubicBezTo>
                  <a:close/>
                  <a:moveTo>
                    <a:pt x="8507" y="5230"/>
                  </a:moveTo>
                  <a:cubicBezTo>
                    <a:pt x="10303" y="5230"/>
                    <a:pt x="11815" y="6742"/>
                    <a:pt x="11815" y="8538"/>
                  </a:cubicBezTo>
                  <a:cubicBezTo>
                    <a:pt x="11815" y="10365"/>
                    <a:pt x="10334" y="11846"/>
                    <a:pt x="8507" y="11846"/>
                  </a:cubicBezTo>
                  <a:cubicBezTo>
                    <a:pt x="6680" y="11846"/>
                    <a:pt x="5199" y="10365"/>
                    <a:pt x="5199" y="8538"/>
                  </a:cubicBezTo>
                  <a:cubicBezTo>
                    <a:pt x="5199" y="6742"/>
                    <a:pt x="6680" y="5230"/>
                    <a:pt x="8507" y="5230"/>
                  </a:cubicBezTo>
                  <a:close/>
                  <a:moveTo>
                    <a:pt x="4664" y="0"/>
                  </a:moveTo>
                  <a:cubicBezTo>
                    <a:pt x="2080" y="0"/>
                    <a:pt x="1" y="2079"/>
                    <a:pt x="1" y="4694"/>
                  </a:cubicBezTo>
                  <a:cubicBezTo>
                    <a:pt x="1" y="5703"/>
                    <a:pt x="316" y="6711"/>
                    <a:pt x="914" y="7498"/>
                  </a:cubicBezTo>
                  <a:lnTo>
                    <a:pt x="4317" y="12571"/>
                  </a:lnTo>
                  <a:cubicBezTo>
                    <a:pt x="4396" y="12681"/>
                    <a:pt x="4530" y="12736"/>
                    <a:pt x="4660" y="12736"/>
                  </a:cubicBezTo>
                  <a:cubicBezTo>
                    <a:pt x="4790" y="12736"/>
                    <a:pt x="4916" y="12681"/>
                    <a:pt x="4979" y="12571"/>
                  </a:cubicBezTo>
                  <a:lnTo>
                    <a:pt x="5672" y="11531"/>
                  </a:lnTo>
                  <a:cubicBezTo>
                    <a:pt x="6396" y="12256"/>
                    <a:pt x="7404" y="12665"/>
                    <a:pt x="8507" y="12665"/>
                  </a:cubicBezTo>
                  <a:cubicBezTo>
                    <a:pt x="10776" y="12665"/>
                    <a:pt x="12634" y="10838"/>
                    <a:pt x="12634" y="8538"/>
                  </a:cubicBezTo>
                  <a:cubicBezTo>
                    <a:pt x="12634" y="6553"/>
                    <a:pt x="11217" y="4852"/>
                    <a:pt x="9326" y="4474"/>
                  </a:cubicBezTo>
                  <a:lnTo>
                    <a:pt x="9326" y="4222"/>
                  </a:lnTo>
                  <a:cubicBezTo>
                    <a:pt x="9074" y="1796"/>
                    <a:pt x="7089" y="0"/>
                    <a:pt x="46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496" name="Google Shape;8496;p79"/>
          <p:cNvGrpSpPr/>
          <p:nvPr/>
        </p:nvGrpSpPr>
        <p:grpSpPr>
          <a:xfrm>
            <a:off x="5289887" y="3029901"/>
            <a:ext cx="469048" cy="435032"/>
            <a:chOff x="-62511900" y="4129100"/>
            <a:chExt cx="304050" cy="282000"/>
          </a:xfrm>
          <a:solidFill>
            <a:srgbClr val="893BC3"/>
          </a:solidFill>
        </p:grpSpPr>
        <p:sp>
          <p:nvSpPr>
            <p:cNvPr id="8497" name="Google Shape;8497;p79"/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8" name="Google Shape;8498;p79"/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99" name="Google Shape;8499;p79"/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0" name="Google Shape;8500;p79"/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1" name="Google Shape;8501;p79"/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02" name="Google Shape;8502;p79"/>
          <p:cNvGrpSpPr/>
          <p:nvPr/>
        </p:nvGrpSpPr>
        <p:grpSpPr>
          <a:xfrm>
            <a:off x="3527383" y="3659761"/>
            <a:ext cx="414360" cy="489681"/>
            <a:chOff x="-60597975" y="3367475"/>
            <a:chExt cx="268600" cy="317425"/>
          </a:xfrm>
          <a:solidFill>
            <a:srgbClr val="893BC3"/>
          </a:solidFill>
        </p:grpSpPr>
        <p:sp>
          <p:nvSpPr>
            <p:cNvPr id="8503" name="Google Shape;8503;p79"/>
            <p:cNvSpPr/>
            <p:nvPr/>
          </p:nvSpPr>
          <p:spPr>
            <a:xfrm>
              <a:off x="-60535750" y="3495075"/>
              <a:ext cx="206375" cy="82725"/>
            </a:xfrm>
            <a:custGeom>
              <a:avLst/>
              <a:gdLst/>
              <a:ahLst/>
              <a:cxnLst/>
              <a:rect l="l" t="t" r="r" b="b"/>
              <a:pathLst>
                <a:path w="8255" h="3309" extrusionOk="0">
                  <a:moveTo>
                    <a:pt x="5357" y="1229"/>
                  </a:moveTo>
                  <a:cubicBezTo>
                    <a:pt x="5577" y="1229"/>
                    <a:pt x="5766" y="1418"/>
                    <a:pt x="5766" y="1607"/>
                  </a:cubicBezTo>
                  <a:cubicBezTo>
                    <a:pt x="5766" y="1890"/>
                    <a:pt x="5577" y="2048"/>
                    <a:pt x="5357" y="2048"/>
                  </a:cubicBezTo>
                  <a:lnTo>
                    <a:pt x="2049" y="2048"/>
                  </a:lnTo>
                  <a:cubicBezTo>
                    <a:pt x="1797" y="2048"/>
                    <a:pt x="1639" y="1859"/>
                    <a:pt x="1639" y="1607"/>
                  </a:cubicBezTo>
                  <a:cubicBezTo>
                    <a:pt x="1639" y="1386"/>
                    <a:pt x="1828" y="1229"/>
                    <a:pt x="2049" y="1229"/>
                  </a:cubicBezTo>
                  <a:close/>
                  <a:moveTo>
                    <a:pt x="1" y="0"/>
                  </a:moveTo>
                  <a:lnTo>
                    <a:pt x="1" y="3308"/>
                  </a:lnTo>
                  <a:lnTo>
                    <a:pt x="8255" y="3308"/>
                  </a:lnTo>
                  <a:lnTo>
                    <a:pt x="82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4" name="Google Shape;8504;p79"/>
            <p:cNvSpPr/>
            <p:nvPr/>
          </p:nvSpPr>
          <p:spPr>
            <a:xfrm>
              <a:off x="-60432575" y="3367475"/>
              <a:ext cx="20500" cy="47275"/>
            </a:xfrm>
            <a:custGeom>
              <a:avLst/>
              <a:gdLst/>
              <a:ahLst/>
              <a:cxnLst/>
              <a:rect l="l" t="t" r="r" b="b"/>
              <a:pathLst>
                <a:path w="820" h="1891" extrusionOk="0">
                  <a:moveTo>
                    <a:pt x="1" y="0"/>
                  </a:moveTo>
                  <a:lnTo>
                    <a:pt x="1" y="1891"/>
                  </a:lnTo>
                  <a:cubicBezTo>
                    <a:pt x="127" y="1765"/>
                    <a:pt x="221" y="1639"/>
                    <a:pt x="379" y="1639"/>
                  </a:cubicBezTo>
                  <a:cubicBezTo>
                    <a:pt x="600" y="1639"/>
                    <a:pt x="694" y="1765"/>
                    <a:pt x="820" y="1891"/>
                  </a:cubicBezTo>
                  <a:lnTo>
                    <a:pt x="8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5" name="Google Shape;8505;p79"/>
            <p:cNvSpPr/>
            <p:nvPr/>
          </p:nvSpPr>
          <p:spPr>
            <a:xfrm>
              <a:off x="-60535750" y="3367475"/>
              <a:ext cx="206375" cy="107150"/>
            </a:xfrm>
            <a:custGeom>
              <a:avLst/>
              <a:gdLst/>
              <a:ahLst/>
              <a:cxnLst/>
              <a:rect l="l" t="t" r="r" b="b"/>
              <a:pathLst>
                <a:path w="8255" h="4286" extrusionOk="0">
                  <a:moveTo>
                    <a:pt x="1" y="0"/>
                  </a:moveTo>
                  <a:lnTo>
                    <a:pt x="1" y="4285"/>
                  </a:lnTo>
                  <a:lnTo>
                    <a:pt x="8255" y="4285"/>
                  </a:lnTo>
                  <a:lnTo>
                    <a:pt x="8255" y="1261"/>
                  </a:lnTo>
                  <a:cubicBezTo>
                    <a:pt x="8255" y="567"/>
                    <a:pt x="7720" y="32"/>
                    <a:pt x="7026" y="32"/>
                  </a:cubicBezTo>
                  <a:lnTo>
                    <a:pt x="5829" y="32"/>
                  </a:lnTo>
                  <a:lnTo>
                    <a:pt x="5829" y="2930"/>
                  </a:lnTo>
                  <a:cubicBezTo>
                    <a:pt x="5829" y="3182"/>
                    <a:pt x="5633" y="3350"/>
                    <a:pt x="5418" y="3350"/>
                  </a:cubicBezTo>
                  <a:cubicBezTo>
                    <a:pt x="5311" y="3350"/>
                    <a:pt x="5199" y="3308"/>
                    <a:pt x="5105" y="3214"/>
                  </a:cubicBezTo>
                  <a:lnTo>
                    <a:pt x="4569" y="2678"/>
                  </a:lnTo>
                  <a:lnTo>
                    <a:pt x="4002" y="3214"/>
                  </a:lnTo>
                  <a:cubicBezTo>
                    <a:pt x="3917" y="3289"/>
                    <a:pt x="3821" y="3322"/>
                    <a:pt x="3728" y="3322"/>
                  </a:cubicBezTo>
                  <a:cubicBezTo>
                    <a:pt x="3510" y="3322"/>
                    <a:pt x="3309" y="3142"/>
                    <a:pt x="3309" y="2899"/>
                  </a:cubicBezTo>
                  <a:lnTo>
                    <a:pt x="33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6" name="Google Shape;8506;p79"/>
            <p:cNvSpPr/>
            <p:nvPr/>
          </p:nvSpPr>
          <p:spPr>
            <a:xfrm>
              <a:off x="-60597975" y="3368175"/>
              <a:ext cx="40200" cy="316725"/>
            </a:xfrm>
            <a:custGeom>
              <a:avLst/>
              <a:gdLst/>
              <a:ahLst/>
              <a:cxnLst/>
              <a:rect l="l" t="t" r="r" b="b"/>
              <a:pathLst>
                <a:path w="1608" h="12669" extrusionOk="0">
                  <a:moveTo>
                    <a:pt x="337" y="0"/>
                  </a:moveTo>
                  <a:cubicBezTo>
                    <a:pt x="163" y="0"/>
                    <a:pt x="1" y="178"/>
                    <a:pt x="1" y="382"/>
                  </a:cubicBezTo>
                  <a:lnTo>
                    <a:pt x="1" y="12259"/>
                  </a:lnTo>
                  <a:cubicBezTo>
                    <a:pt x="1" y="12480"/>
                    <a:pt x="190" y="12669"/>
                    <a:pt x="379" y="12669"/>
                  </a:cubicBezTo>
                  <a:lnTo>
                    <a:pt x="1608" y="12669"/>
                  </a:lnTo>
                  <a:lnTo>
                    <a:pt x="1608" y="4"/>
                  </a:lnTo>
                  <a:lnTo>
                    <a:pt x="379" y="4"/>
                  </a:lnTo>
                  <a:cubicBezTo>
                    <a:pt x="365" y="2"/>
                    <a:pt x="351" y="0"/>
                    <a:pt x="3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07" name="Google Shape;8507;p79"/>
            <p:cNvSpPr/>
            <p:nvPr/>
          </p:nvSpPr>
          <p:spPr>
            <a:xfrm>
              <a:off x="-60535750" y="3597450"/>
              <a:ext cx="206375" cy="86675"/>
            </a:xfrm>
            <a:custGeom>
              <a:avLst/>
              <a:gdLst/>
              <a:ahLst/>
              <a:cxnLst/>
              <a:rect l="l" t="t" r="r" b="b"/>
              <a:pathLst>
                <a:path w="8255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026" y="3466"/>
                  </a:lnTo>
                  <a:cubicBezTo>
                    <a:pt x="7720" y="3466"/>
                    <a:pt x="8255" y="2931"/>
                    <a:pt x="8255" y="2206"/>
                  </a:cubicBezTo>
                  <a:lnTo>
                    <a:pt x="82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508" name="Google Shape;8508;p79"/>
          <p:cNvSpPr/>
          <p:nvPr/>
        </p:nvSpPr>
        <p:spPr>
          <a:xfrm>
            <a:off x="3488353" y="4261776"/>
            <a:ext cx="492111" cy="486673"/>
          </a:xfrm>
          <a:custGeom>
            <a:avLst/>
            <a:gdLst/>
            <a:ahLst/>
            <a:cxnLst/>
            <a:rect l="l" t="t" r="r" b="b"/>
            <a:pathLst>
              <a:path w="12760" h="12619" extrusionOk="0">
                <a:moveTo>
                  <a:pt x="10082" y="2190"/>
                </a:moveTo>
                <a:lnTo>
                  <a:pt x="11027" y="2726"/>
                </a:lnTo>
                <a:lnTo>
                  <a:pt x="8948" y="6317"/>
                </a:lnTo>
                <a:lnTo>
                  <a:pt x="8003" y="5781"/>
                </a:lnTo>
                <a:cubicBezTo>
                  <a:pt x="8349" y="5151"/>
                  <a:pt x="9704" y="2820"/>
                  <a:pt x="10082" y="2190"/>
                </a:cubicBezTo>
                <a:close/>
                <a:moveTo>
                  <a:pt x="7813" y="6601"/>
                </a:moveTo>
                <a:lnTo>
                  <a:pt x="8318" y="6916"/>
                </a:lnTo>
                <a:lnTo>
                  <a:pt x="7782" y="7262"/>
                </a:lnTo>
                <a:lnTo>
                  <a:pt x="7813" y="6601"/>
                </a:lnTo>
                <a:close/>
                <a:moveTo>
                  <a:pt x="10554" y="8522"/>
                </a:moveTo>
                <a:cubicBezTo>
                  <a:pt x="10806" y="8522"/>
                  <a:pt x="10964" y="8711"/>
                  <a:pt x="10964" y="8900"/>
                </a:cubicBezTo>
                <a:cubicBezTo>
                  <a:pt x="10964" y="9153"/>
                  <a:pt x="10806" y="9342"/>
                  <a:pt x="10554" y="9342"/>
                </a:cubicBezTo>
                <a:lnTo>
                  <a:pt x="5608" y="9342"/>
                </a:lnTo>
                <a:cubicBezTo>
                  <a:pt x="5356" y="9342"/>
                  <a:pt x="5167" y="9153"/>
                  <a:pt x="5167" y="8900"/>
                </a:cubicBezTo>
                <a:cubicBezTo>
                  <a:pt x="5167" y="8680"/>
                  <a:pt x="5356" y="8522"/>
                  <a:pt x="5608" y="8522"/>
                </a:cubicBezTo>
                <a:close/>
                <a:moveTo>
                  <a:pt x="3088" y="5592"/>
                </a:moveTo>
                <a:cubicBezTo>
                  <a:pt x="3308" y="5592"/>
                  <a:pt x="3497" y="5813"/>
                  <a:pt x="3497" y="6002"/>
                </a:cubicBezTo>
                <a:lnTo>
                  <a:pt x="3497" y="6286"/>
                </a:lnTo>
                <a:cubicBezTo>
                  <a:pt x="3970" y="6443"/>
                  <a:pt x="4348" y="6916"/>
                  <a:pt x="4348" y="7451"/>
                </a:cubicBezTo>
                <a:cubicBezTo>
                  <a:pt x="4348" y="7703"/>
                  <a:pt x="4159" y="7861"/>
                  <a:pt x="3907" y="7861"/>
                </a:cubicBezTo>
                <a:cubicBezTo>
                  <a:pt x="3655" y="7861"/>
                  <a:pt x="3497" y="7640"/>
                  <a:pt x="3497" y="7451"/>
                </a:cubicBezTo>
                <a:cubicBezTo>
                  <a:pt x="3497" y="7231"/>
                  <a:pt x="3308" y="7010"/>
                  <a:pt x="3088" y="7010"/>
                </a:cubicBezTo>
                <a:cubicBezTo>
                  <a:pt x="2836" y="7010"/>
                  <a:pt x="2678" y="7231"/>
                  <a:pt x="2678" y="7451"/>
                </a:cubicBezTo>
                <a:cubicBezTo>
                  <a:pt x="2678" y="7703"/>
                  <a:pt x="3025" y="7924"/>
                  <a:pt x="3340" y="8176"/>
                </a:cubicBezTo>
                <a:cubicBezTo>
                  <a:pt x="3781" y="8491"/>
                  <a:pt x="4348" y="8869"/>
                  <a:pt x="4348" y="9531"/>
                </a:cubicBezTo>
                <a:cubicBezTo>
                  <a:pt x="4348" y="10098"/>
                  <a:pt x="3970" y="10539"/>
                  <a:pt x="3497" y="10728"/>
                </a:cubicBezTo>
                <a:lnTo>
                  <a:pt x="3497" y="11011"/>
                </a:lnTo>
                <a:cubicBezTo>
                  <a:pt x="3497" y="11232"/>
                  <a:pt x="3308" y="11452"/>
                  <a:pt x="3088" y="11452"/>
                </a:cubicBezTo>
                <a:cubicBezTo>
                  <a:pt x="2836" y="11452"/>
                  <a:pt x="2678" y="11232"/>
                  <a:pt x="2678" y="11011"/>
                </a:cubicBezTo>
                <a:lnTo>
                  <a:pt x="2678" y="10728"/>
                </a:lnTo>
                <a:cubicBezTo>
                  <a:pt x="2206" y="10570"/>
                  <a:pt x="1859" y="10098"/>
                  <a:pt x="1859" y="9531"/>
                </a:cubicBezTo>
                <a:cubicBezTo>
                  <a:pt x="1859" y="9310"/>
                  <a:pt x="2048" y="9121"/>
                  <a:pt x="2300" y="9121"/>
                </a:cubicBezTo>
                <a:cubicBezTo>
                  <a:pt x="2521" y="9121"/>
                  <a:pt x="2678" y="9310"/>
                  <a:pt x="2678" y="9531"/>
                </a:cubicBezTo>
                <a:cubicBezTo>
                  <a:pt x="2678" y="9783"/>
                  <a:pt x="2867" y="9940"/>
                  <a:pt x="3088" y="9940"/>
                </a:cubicBezTo>
                <a:cubicBezTo>
                  <a:pt x="3308" y="9940"/>
                  <a:pt x="3497" y="9751"/>
                  <a:pt x="3497" y="9531"/>
                </a:cubicBezTo>
                <a:cubicBezTo>
                  <a:pt x="3497" y="9310"/>
                  <a:pt x="3182" y="9089"/>
                  <a:pt x="2836" y="8837"/>
                </a:cubicBezTo>
                <a:cubicBezTo>
                  <a:pt x="2395" y="8522"/>
                  <a:pt x="1859" y="8113"/>
                  <a:pt x="1859" y="7451"/>
                </a:cubicBezTo>
                <a:cubicBezTo>
                  <a:pt x="1859" y="6916"/>
                  <a:pt x="2206" y="6475"/>
                  <a:pt x="2678" y="6286"/>
                </a:cubicBezTo>
                <a:lnTo>
                  <a:pt x="2678" y="6002"/>
                </a:lnTo>
                <a:cubicBezTo>
                  <a:pt x="2678" y="5750"/>
                  <a:pt x="2867" y="5592"/>
                  <a:pt x="3088" y="5592"/>
                </a:cubicBezTo>
                <a:close/>
                <a:moveTo>
                  <a:pt x="10554" y="11011"/>
                </a:moveTo>
                <a:cubicBezTo>
                  <a:pt x="10806" y="11011"/>
                  <a:pt x="10964" y="11200"/>
                  <a:pt x="10964" y="11452"/>
                </a:cubicBezTo>
                <a:cubicBezTo>
                  <a:pt x="10964" y="11641"/>
                  <a:pt x="10806" y="11830"/>
                  <a:pt x="10554" y="11830"/>
                </a:cubicBezTo>
                <a:lnTo>
                  <a:pt x="5608" y="11830"/>
                </a:lnTo>
                <a:cubicBezTo>
                  <a:pt x="5356" y="11830"/>
                  <a:pt x="5167" y="11641"/>
                  <a:pt x="5167" y="11452"/>
                </a:cubicBezTo>
                <a:cubicBezTo>
                  <a:pt x="5167" y="11200"/>
                  <a:pt x="5356" y="11011"/>
                  <a:pt x="5608" y="11011"/>
                </a:cubicBezTo>
                <a:close/>
                <a:moveTo>
                  <a:pt x="10933" y="1"/>
                </a:moveTo>
                <a:cubicBezTo>
                  <a:pt x="10599" y="1"/>
                  <a:pt x="10280" y="176"/>
                  <a:pt x="10113" y="489"/>
                </a:cubicBezTo>
                <a:lnTo>
                  <a:pt x="7877" y="4395"/>
                </a:lnTo>
                <a:lnTo>
                  <a:pt x="1229" y="4395"/>
                </a:lnTo>
                <a:cubicBezTo>
                  <a:pt x="567" y="4395"/>
                  <a:pt x="0" y="4931"/>
                  <a:pt x="0" y="5592"/>
                </a:cubicBezTo>
                <a:lnTo>
                  <a:pt x="0" y="11389"/>
                </a:lnTo>
                <a:cubicBezTo>
                  <a:pt x="0" y="12051"/>
                  <a:pt x="567" y="12618"/>
                  <a:pt x="1229" y="12618"/>
                </a:cubicBezTo>
                <a:lnTo>
                  <a:pt x="11437" y="12618"/>
                </a:lnTo>
                <a:cubicBezTo>
                  <a:pt x="12098" y="12618"/>
                  <a:pt x="12697" y="12082"/>
                  <a:pt x="12697" y="11389"/>
                </a:cubicBezTo>
                <a:lnTo>
                  <a:pt x="12697" y="5592"/>
                </a:lnTo>
                <a:cubicBezTo>
                  <a:pt x="12602" y="4931"/>
                  <a:pt x="12067" y="4395"/>
                  <a:pt x="11374" y="4395"/>
                </a:cubicBezTo>
                <a:lnTo>
                  <a:pt x="11027" y="4395"/>
                </a:lnTo>
                <a:lnTo>
                  <a:pt x="12476" y="1875"/>
                </a:lnTo>
                <a:cubicBezTo>
                  <a:pt x="12760" y="1402"/>
                  <a:pt x="12602" y="804"/>
                  <a:pt x="12130" y="583"/>
                </a:cubicBezTo>
                <a:lnTo>
                  <a:pt x="11437" y="142"/>
                </a:lnTo>
                <a:cubicBezTo>
                  <a:pt x="11277" y="46"/>
                  <a:pt x="11103" y="1"/>
                  <a:pt x="10933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509" name="Google Shape;8509;p79"/>
          <p:cNvGrpSpPr/>
          <p:nvPr/>
        </p:nvGrpSpPr>
        <p:grpSpPr>
          <a:xfrm>
            <a:off x="3490320" y="4941516"/>
            <a:ext cx="488485" cy="349953"/>
            <a:chOff x="-60621600" y="4145650"/>
            <a:chExt cx="316650" cy="226850"/>
          </a:xfrm>
          <a:solidFill>
            <a:srgbClr val="893BC3"/>
          </a:solidFill>
        </p:grpSpPr>
        <p:sp>
          <p:nvSpPr>
            <p:cNvPr id="8510" name="Google Shape;8510;p79"/>
            <p:cNvSpPr/>
            <p:nvPr/>
          </p:nvSpPr>
          <p:spPr>
            <a:xfrm>
              <a:off x="-60463275" y="4249600"/>
              <a:ext cx="61450" cy="60675"/>
            </a:xfrm>
            <a:custGeom>
              <a:avLst/>
              <a:gdLst/>
              <a:ahLst/>
              <a:cxnLst/>
              <a:rect l="l" t="t" r="r" b="b"/>
              <a:pathLst>
                <a:path w="2458" h="2427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27"/>
                    <a:pt x="1229" y="2427"/>
                  </a:cubicBezTo>
                  <a:cubicBezTo>
                    <a:pt x="1891" y="2427"/>
                    <a:pt x="2458" y="1891"/>
                    <a:pt x="2458" y="1198"/>
                  </a:cubicBezTo>
                  <a:cubicBezTo>
                    <a:pt x="2458" y="536"/>
                    <a:pt x="1891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1" name="Google Shape;8511;p79"/>
            <p:cNvSpPr/>
            <p:nvPr/>
          </p:nvSpPr>
          <p:spPr>
            <a:xfrm>
              <a:off x="-60526300" y="4249600"/>
              <a:ext cx="48075" cy="60675"/>
            </a:xfrm>
            <a:custGeom>
              <a:avLst/>
              <a:gdLst/>
              <a:ahLst/>
              <a:cxnLst/>
              <a:rect l="l" t="t" r="r" b="b"/>
              <a:pathLst>
                <a:path w="1923" h="2427" extrusionOk="0">
                  <a:moveTo>
                    <a:pt x="1261" y="1"/>
                  </a:moveTo>
                  <a:cubicBezTo>
                    <a:pt x="599" y="1"/>
                    <a:pt x="1" y="536"/>
                    <a:pt x="1" y="1198"/>
                  </a:cubicBezTo>
                  <a:cubicBezTo>
                    <a:pt x="1" y="1891"/>
                    <a:pt x="568" y="2427"/>
                    <a:pt x="1261" y="2427"/>
                  </a:cubicBezTo>
                  <a:cubicBezTo>
                    <a:pt x="1513" y="2427"/>
                    <a:pt x="1734" y="2364"/>
                    <a:pt x="1923" y="2238"/>
                  </a:cubicBezTo>
                  <a:cubicBezTo>
                    <a:pt x="1765" y="1923"/>
                    <a:pt x="1671" y="1576"/>
                    <a:pt x="1671" y="1198"/>
                  </a:cubicBezTo>
                  <a:cubicBezTo>
                    <a:pt x="1671" y="851"/>
                    <a:pt x="1765" y="505"/>
                    <a:pt x="1923" y="190"/>
                  </a:cubicBezTo>
                  <a:cubicBezTo>
                    <a:pt x="1734" y="64"/>
                    <a:pt x="1513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2" name="Google Shape;8512;p79"/>
            <p:cNvSpPr/>
            <p:nvPr/>
          </p:nvSpPr>
          <p:spPr>
            <a:xfrm>
              <a:off x="-60621600" y="4145650"/>
              <a:ext cx="316650" cy="226850"/>
            </a:xfrm>
            <a:custGeom>
              <a:avLst/>
              <a:gdLst/>
              <a:ahLst/>
              <a:cxnLst/>
              <a:rect l="l" t="t" r="r" b="b"/>
              <a:pathLst>
                <a:path w="12666" h="9074" extrusionOk="0">
                  <a:moveTo>
                    <a:pt x="11374" y="851"/>
                  </a:moveTo>
                  <a:cubicBezTo>
                    <a:pt x="11626" y="851"/>
                    <a:pt x="11815" y="1040"/>
                    <a:pt x="11815" y="1229"/>
                  </a:cubicBezTo>
                  <a:lnTo>
                    <a:pt x="11815" y="1670"/>
                  </a:lnTo>
                  <a:lnTo>
                    <a:pt x="788" y="1670"/>
                  </a:lnTo>
                  <a:lnTo>
                    <a:pt x="788" y="1229"/>
                  </a:lnTo>
                  <a:cubicBezTo>
                    <a:pt x="788" y="1008"/>
                    <a:pt x="977" y="851"/>
                    <a:pt x="1166" y="851"/>
                  </a:cubicBezTo>
                  <a:close/>
                  <a:moveTo>
                    <a:pt x="7562" y="3277"/>
                  </a:moveTo>
                  <a:cubicBezTo>
                    <a:pt x="8696" y="3277"/>
                    <a:pt x="9641" y="4222"/>
                    <a:pt x="9641" y="5356"/>
                  </a:cubicBezTo>
                  <a:cubicBezTo>
                    <a:pt x="9610" y="6522"/>
                    <a:pt x="8696" y="7467"/>
                    <a:pt x="7562" y="7467"/>
                  </a:cubicBezTo>
                  <a:cubicBezTo>
                    <a:pt x="7089" y="7467"/>
                    <a:pt x="6648" y="7309"/>
                    <a:pt x="6333" y="7026"/>
                  </a:cubicBezTo>
                  <a:cubicBezTo>
                    <a:pt x="5987" y="7309"/>
                    <a:pt x="5546" y="7467"/>
                    <a:pt x="5073" y="7467"/>
                  </a:cubicBezTo>
                  <a:cubicBezTo>
                    <a:pt x="3939" y="7467"/>
                    <a:pt x="2994" y="6522"/>
                    <a:pt x="2994" y="5356"/>
                  </a:cubicBezTo>
                  <a:cubicBezTo>
                    <a:pt x="2994" y="4222"/>
                    <a:pt x="3939" y="3277"/>
                    <a:pt x="5073" y="3277"/>
                  </a:cubicBezTo>
                  <a:cubicBezTo>
                    <a:pt x="5514" y="3277"/>
                    <a:pt x="5987" y="3434"/>
                    <a:pt x="6333" y="3718"/>
                  </a:cubicBezTo>
                  <a:cubicBezTo>
                    <a:pt x="6680" y="3434"/>
                    <a:pt x="7121" y="3277"/>
                    <a:pt x="7562" y="3277"/>
                  </a:cubicBezTo>
                  <a:close/>
                  <a:moveTo>
                    <a:pt x="1229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7845"/>
                  </a:lnTo>
                  <a:cubicBezTo>
                    <a:pt x="1" y="8506"/>
                    <a:pt x="536" y="9073"/>
                    <a:pt x="1229" y="9073"/>
                  </a:cubicBezTo>
                  <a:lnTo>
                    <a:pt x="11406" y="9073"/>
                  </a:lnTo>
                  <a:cubicBezTo>
                    <a:pt x="12099" y="9073"/>
                    <a:pt x="12666" y="8506"/>
                    <a:pt x="12666" y="7845"/>
                  </a:cubicBezTo>
                  <a:lnTo>
                    <a:pt x="12666" y="1229"/>
                  </a:lnTo>
                  <a:cubicBezTo>
                    <a:pt x="12634" y="567"/>
                    <a:pt x="12099" y="0"/>
                    <a:pt x="11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13" name="Google Shape;8513;p79"/>
          <p:cNvGrpSpPr/>
          <p:nvPr/>
        </p:nvGrpSpPr>
        <p:grpSpPr>
          <a:xfrm>
            <a:off x="5272523" y="4872848"/>
            <a:ext cx="479963" cy="487289"/>
            <a:chOff x="-59400775" y="4084200"/>
            <a:chExt cx="311125" cy="315875"/>
          </a:xfrm>
          <a:solidFill>
            <a:srgbClr val="893BC3"/>
          </a:solidFill>
        </p:grpSpPr>
        <p:sp>
          <p:nvSpPr>
            <p:cNvPr id="8514" name="Google Shape;8514;p79"/>
            <p:cNvSpPr/>
            <p:nvPr/>
          </p:nvSpPr>
          <p:spPr>
            <a:xfrm>
              <a:off x="-5940077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37" y="1071"/>
                    <a:pt x="2237" y="1260"/>
                  </a:cubicBezTo>
                  <a:cubicBezTo>
                    <a:pt x="2237" y="1449"/>
                    <a:pt x="2048" y="1701"/>
                    <a:pt x="1796" y="1701"/>
                  </a:cubicBezTo>
                  <a:cubicBezTo>
                    <a:pt x="1576" y="1701"/>
                    <a:pt x="1418" y="1481"/>
                    <a:pt x="1418" y="1260"/>
                  </a:cubicBezTo>
                  <a:cubicBezTo>
                    <a:pt x="1418" y="1008"/>
                    <a:pt x="1576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29" y="3308"/>
                  </a:cubicBezTo>
                  <a:lnTo>
                    <a:pt x="2332" y="3308"/>
                  </a:lnTo>
                  <a:cubicBezTo>
                    <a:pt x="2993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5" name="Google Shape;8515;p79"/>
            <p:cNvSpPr/>
            <p:nvPr/>
          </p:nvSpPr>
          <p:spPr>
            <a:xfrm>
              <a:off x="-59400000" y="4084200"/>
              <a:ext cx="89825" cy="212700"/>
            </a:xfrm>
            <a:custGeom>
              <a:avLst/>
              <a:gdLst/>
              <a:ahLst/>
              <a:cxnLst/>
              <a:rect l="l" t="t" r="r" b="b"/>
              <a:pathLst>
                <a:path w="3593" h="8508" extrusionOk="0">
                  <a:moveTo>
                    <a:pt x="1734" y="1607"/>
                  </a:moveTo>
                  <a:cubicBezTo>
                    <a:pt x="1923" y="1607"/>
                    <a:pt x="2175" y="1797"/>
                    <a:pt x="2175" y="2049"/>
                  </a:cubicBezTo>
                  <a:lnTo>
                    <a:pt x="2175" y="7278"/>
                  </a:lnTo>
                  <a:cubicBezTo>
                    <a:pt x="2175" y="7499"/>
                    <a:pt x="1986" y="7656"/>
                    <a:pt x="1734" y="7656"/>
                  </a:cubicBezTo>
                  <a:cubicBezTo>
                    <a:pt x="1513" y="7656"/>
                    <a:pt x="1356" y="7467"/>
                    <a:pt x="1356" y="7278"/>
                  </a:cubicBezTo>
                  <a:lnTo>
                    <a:pt x="1356" y="2049"/>
                  </a:lnTo>
                  <a:cubicBezTo>
                    <a:pt x="1356" y="1797"/>
                    <a:pt x="1545" y="1607"/>
                    <a:pt x="1734" y="1607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36"/>
                    <a:pt x="1" y="1198"/>
                  </a:cubicBezTo>
                  <a:lnTo>
                    <a:pt x="1" y="8507"/>
                  </a:lnTo>
                  <a:lnTo>
                    <a:pt x="3593" y="8507"/>
                  </a:lnTo>
                  <a:lnTo>
                    <a:pt x="3593" y="1198"/>
                  </a:lnTo>
                  <a:cubicBezTo>
                    <a:pt x="3561" y="536"/>
                    <a:pt x="2994" y="1"/>
                    <a:pt x="2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6" name="Google Shape;8516;p79"/>
            <p:cNvSpPr/>
            <p:nvPr/>
          </p:nvSpPr>
          <p:spPr>
            <a:xfrm>
              <a:off x="-59290500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05" y="1071"/>
                    <a:pt x="2205" y="1260"/>
                  </a:cubicBezTo>
                  <a:cubicBezTo>
                    <a:pt x="2205" y="1449"/>
                    <a:pt x="2016" y="1701"/>
                    <a:pt x="1796" y="1701"/>
                  </a:cubicBezTo>
                  <a:cubicBezTo>
                    <a:pt x="1575" y="1701"/>
                    <a:pt x="1386" y="1481"/>
                    <a:pt x="1386" y="1260"/>
                  </a:cubicBezTo>
                  <a:cubicBezTo>
                    <a:pt x="1386" y="1008"/>
                    <a:pt x="1575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60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7" name="Google Shape;8517;p79"/>
            <p:cNvSpPr/>
            <p:nvPr/>
          </p:nvSpPr>
          <p:spPr>
            <a:xfrm>
              <a:off x="-5929050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96" y="1607"/>
                  </a:moveTo>
                  <a:cubicBezTo>
                    <a:pt x="2048" y="1607"/>
                    <a:pt x="2205" y="1797"/>
                    <a:pt x="2205" y="2049"/>
                  </a:cubicBezTo>
                  <a:lnTo>
                    <a:pt x="2205" y="7278"/>
                  </a:lnTo>
                  <a:cubicBezTo>
                    <a:pt x="2205" y="7499"/>
                    <a:pt x="2016" y="7656"/>
                    <a:pt x="1796" y="7656"/>
                  </a:cubicBezTo>
                  <a:cubicBezTo>
                    <a:pt x="1607" y="7656"/>
                    <a:pt x="1386" y="7467"/>
                    <a:pt x="1386" y="7278"/>
                  </a:cubicBezTo>
                  <a:lnTo>
                    <a:pt x="1386" y="2049"/>
                  </a:lnTo>
                  <a:cubicBezTo>
                    <a:pt x="1386" y="1797"/>
                    <a:pt x="1575" y="1607"/>
                    <a:pt x="1796" y="1607"/>
                  </a:cubicBezTo>
                  <a:close/>
                  <a:moveTo>
                    <a:pt x="1260" y="1"/>
                  </a:moveTo>
                  <a:cubicBezTo>
                    <a:pt x="599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92" y="536"/>
                    <a:pt x="3025" y="1"/>
                    <a:pt x="2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8" name="Google Shape;8518;p79"/>
            <p:cNvSpPr/>
            <p:nvPr/>
          </p:nvSpPr>
          <p:spPr>
            <a:xfrm>
              <a:off x="-5918102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828" y="851"/>
                  </a:moveTo>
                  <a:cubicBezTo>
                    <a:pt x="2080" y="851"/>
                    <a:pt x="2269" y="1071"/>
                    <a:pt x="2269" y="1260"/>
                  </a:cubicBezTo>
                  <a:cubicBezTo>
                    <a:pt x="2269" y="1449"/>
                    <a:pt x="2080" y="1701"/>
                    <a:pt x="1828" y="1701"/>
                  </a:cubicBezTo>
                  <a:cubicBezTo>
                    <a:pt x="1607" y="1701"/>
                    <a:pt x="1450" y="1481"/>
                    <a:pt x="1450" y="1260"/>
                  </a:cubicBezTo>
                  <a:cubicBezTo>
                    <a:pt x="1450" y="1008"/>
                    <a:pt x="1607" y="851"/>
                    <a:pt x="1828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lnTo>
                    <a:pt x="32" y="2079"/>
                  </a:lnTo>
                  <a:cubicBezTo>
                    <a:pt x="32" y="2741"/>
                    <a:pt x="567" y="3308"/>
                    <a:pt x="1261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19" name="Google Shape;8519;p79"/>
            <p:cNvSpPr/>
            <p:nvPr/>
          </p:nvSpPr>
          <p:spPr>
            <a:xfrm>
              <a:off x="-5917945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33" y="1607"/>
                  </a:moveTo>
                  <a:cubicBezTo>
                    <a:pt x="1922" y="1607"/>
                    <a:pt x="2174" y="1797"/>
                    <a:pt x="2174" y="2049"/>
                  </a:cubicBezTo>
                  <a:lnTo>
                    <a:pt x="2174" y="7278"/>
                  </a:lnTo>
                  <a:cubicBezTo>
                    <a:pt x="2174" y="7499"/>
                    <a:pt x="1985" y="7656"/>
                    <a:pt x="1733" y="7656"/>
                  </a:cubicBezTo>
                  <a:cubicBezTo>
                    <a:pt x="1513" y="7656"/>
                    <a:pt x="1355" y="7467"/>
                    <a:pt x="1355" y="7278"/>
                  </a:cubicBezTo>
                  <a:lnTo>
                    <a:pt x="1355" y="2049"/>
                  </a:lnTo>
                  <a:cubicBezTo>
                    <a:pt x="1355" y="1797"/>
                    <a:pt x="1544" y="1607"/>
                    <a:pt x="1733" y="1607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60" y="536"/>
                    <a:pt x="2993" y="1"/>
                    <a:pt x="2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20" name="Google Shape;8520;p79"/>
          <p:cNvGrpSpPr/>
          <p:nvPr/>
        </p:nvGrpSpPr>
        <p:grpSpPr>
          <a:xfrm>
            <a:off x="2904648" y="1840622"/>
            <a:ext cx="487251" cy="488485"/>
            <a:chOff x="-64044600" y="3360375"/>
            <a:chExt cx="315850" cy="316650"/>
          </a:xfrm>
          <a:solidFill>
            <a:srgbClr val="893BC3"/>
          </a:solidFill>
        </p:grpSpPr>
        <p:sp>
          <p:nvSpPr>
            <p:cNvPr id="8521" name="Google Shape;8521;p79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2" name="Google Shape;8522;p79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3" name="Google Shape;8523;p79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24" name="Google Shape;8524;p79"/>
          <p:cNvGrpSpPr/>
          <p:nvPr/>
        </p:nvGrpSpPr>
        <p:grpSpPr>
          <a:xfrm>
            <a:off x="2939879" y="2430692"/>
            <a:ext cx="416789" cy="489681"/>
            <a:chOff x="-64022550" y="3727425"/>
            <a:chExt cx="270175" cy="317425"/>
          </a:xfrm>
          <a:solidFill>
            <a:srgbClr val="893BC3"/>
          </a:solidFill>
        </p:grpSpPr>
        <p:sp>
          <p:nvSpPr>
            <p:cNvPr id="8525" name="Google Shape;8525;p79"/>
            <p:cNvSpPr/>
            <p:nvPr/>
          </p:nvSpPr>
          <p:spPr>
            <a:xfrm>
              <a:off x="-64022550" y="3912500"/>
              <a:ext cx="270175" cy="90600"/>
            </a:xfrm>
            <a:custGeom>
              <a:avLst/>
              <a:gdLst/>
              <a:ahLst/>
              <a:cxnLst/>
              <a:rect l="l" t="t" r="r" b="b"/>
              <a:pathLst>
                <a:path w="10807" h="3624" extrusionOk="0">
                  <a:moveTo>
                    <a:pt x="2111" y="1"/>
                  </a:moveTo>
                  <a:cubicBezTo>
                    <a:pt x="945" y="1"/>
                    <a:pt x="0" y="946"/>
                    <a:pt x="0" y="2080"/>
                  </a:cubicBezTo>
                  <a:lnTo>
                    <a:pt x="0" y="3183"/>
                  </a:lnTo>
                  <a:cubicBezTo>
                    <a:pt x="0" y="3435"/>
                    <a:pt x="221" y="3624"/>
                    <a:pt x="441" y="3624"/>
                  </a:cubicBezTo>
                  <a:lnTo>
                    <a:pt x="10365" y="3624"/>
                  </a:lnTo>
                  <a:cubicBezTo>
                    <a:pt x="10618" y="3624"/>
                    <a:pt x="10807" y="3435"/>
                    <a:pt x="10807" y="3183"/>
                  </a:cubicBezTo>
                  <a:lnTo>
                    <a:pt x="10807" y="2080"/>
                  </a:lnTo>
                  <a:cubicBezTo>
                    <a:pt x="10807" y="946"/>
                    <a:pt x="9861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6" name="Google Shape;8526;p79"/>
            <p:cNvSpPr/>
            <p:nvPr/>
          </p:nvSpPr>
          <p:spPr>
            <a:xfrm>
              <a:off x="-64000500" y="4023550"/>
              <a:ext cx="227650" cy="21300"/>
            </a:xfrm>
            <a:custGeom>
              <a:avLst/>
              <a:gdLst/>
              <a:ahLst/>
              <a:cxnLst/>
              <a:rect l="l" t="t" r="r" b="b"/>
              <a:pathLst>
                <a:path w="9106" h="852" extrusionOk="0">
                  <a:moveTo>
                    <a:pt x="0" y="1"/>
                  </a:moveTo>
                  <a:lnTo>
                    <a:pt x="0" y="442"/>
                  </a:lnTo>
                  <a:cubicBezTo>
                    <a:pt x="0" y="694"/>
                    <a:pt x="190" y="851"/>
                    <a:pt x="442" y="851"/>
                  </a:cubicBezTo>
                  <a:lnTo>
                    <a:pt x="8696" y="851"/>
                  </a:lnTo>
                  <a:cubicBezTo>
                    <a:pt x="8948" y="851"/>
                    <a:pt x="9105" y="631"/>
                    <a:pt x="9105" y="442"/>
                  </a:cubicBezTo>
                  <a:lnTo>
                    <a:pt x="91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27" name="Google Shape;8527;p79"/>
            <p:cNvSpPr/>
            <p:nvPr/>
          </p:nvSpPr>
          <p:spPr>
            <a:xfrm>
              <a:off x="-63960325" y="3727425"/>
              <a:ext cx="144925" cy="165425"/>
            </a:xfrm>
            <a:custGeom>
              <a:avLst/>
              <a:gdLst/>
              <a:ahLst/>
              <a:cxnLst/>
              <a:rect l="l" t="t" r="r" b="b"/>
              <a:pathLst>
                <a:path w="5797" h="6617" extrusionOk="0">
                  <a:moveTo>
                    <a:pt x="2930" y="0"/>
                  </a:moveTo>
                  <a:cubicBezTo>
                    <a:pt x="1292" y="0"/>
                    <a:pt x="0" y="1292"/>
                    <a:pt x="0" y="2867"/>
                  </a:cubicBezTo>
                  <a:cubicBezTo>
                    <a:pt x="32" y="3812"/>
                    <a:pt x="504" y="4694"/>
                    <a:pt x="1260" y="5230"/>
                  </a:cubicBezTo>
                  <a:lnTo>
                    <a:pt x="1260" y="6616"/>
                  </a:lnTo>
                  <a:lnTo>
                    <a:pt x="4568" y="6616"/>
                  </a:lnTo>
                  <a:lnTo>
                    <a:pt x="4568" y="5230"/>
                  </a:lnTo>
                  <a:cubicBezTo>
                    <a:pt x="5356" y="4694"/>
                    <a:pt x="5797" y="3812"/>
                    <a:pt x="5797" y="2867"/>
                  </a:cubicBezTo>
                  <a:cubicBezTo>
                    <a:pt x="5797" y="1260"/>
                    <a:pt x="4505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28" name="Google Shape;8528;p79"/>
          <p:cNvGrpSpPr/>
          <p:nvPr/>
        </p:nvGrpSpPr>
        <p:grpSpPr>
          <a:xfrm>
            <a:off x="2972063" y="3002557"/>
            <a:ext cx="352423" cy="489720"/>
            <a:chOff x="-64001300" y="4093650"/>
            <a:chExt cx="228450" cy="317450"/>
          </a:xfrm>
          <a:solidFill>
            <a:srgbClr val="893BC3"/>
          </a:solidFill>
        </p:grpSpPr>
        <p:sp>
          <p:nvSpPr>
            <p:cNvPr id="8529" name="Google Shape;8529;p79"/>
            <p:cNvSpPr/>
            <p:nvPr/>
          </p:nvSpPr>
          <p:spPr>
            <a:xfrm>
              <a:off x="-63933550" y="4328375"/>
              <a:ext cx="93750" cy="40975"/>
            </a:xfrm>
            <a:custGeom>
              <a:avLst/>
              <a:gdLst/>
              <a:ahLst/>
              <a:cxnLst/>
              <a:rect l="l" t="t" r="r" b="b"/>
              <a:pathLst>
                <a:path w="3750" h="1639" extrusionOk="0">
                  <a:moveTo>
                    <a:pt x="1859" y="0"/>
                  </a:moveTo>
                  <a:cubicBezTo>
                    <a:pt x="1009" y="0"/>
                    <a:pt x="315" y="662"/>
                    <a:pt x="0" y="1638"/>
                  </a:cubicBezTo>
                  <a:lnTo>
                    <a:pt x="3749" y="1638"/>
                  </a:lnTo>
                  <a:cubicBezTo>
                    <a:pt x="3434" y="662"/>
                    <a:pt x="2710" y="0"/>
                    <a:pt x="18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0" name="Google Shape;8530;p79"/>
            <p:cNvSpPr/>
            <p:nvPr/>
          </p:nvSpPr>
          <p:spPr>
            <a:xfrm>
              <a:off x="-63980025" y="4135400"/>
              <a:ext cx="185900" cy="234725"/>
            </a:xfrm>
            <a:custGeom>
              <a:avLst/>
              <a:gdLst/>
              <a:ahLst/>
              <a:cxnLst/>
              <a:rect l="l" t="t" r="r" b="b"/>
              <a:pathLst>
                <a:path w="7436" h="9389" extrusionOk="0">
                  <a:moveTo>
                    <a:pt x="6617" y="1"/>
                  </a:moveTo>
                  <a:lnTo>
                    <a:pt x="6617" y="725"/>
                  </a:lnTo>
                  <a:cubicBezTo>
                    <a:pt x="6196" y="593"/>
                    <a:pt x="5771" y="530"/>
                    <a:pt x="5358" y="530"/>
                  </a:cubicBezTo>
                  <a:cubicBezTo>
                    <a:pt x="4686" y="530"/>
                    <a:pt x="4044" y="697"/>
                    <a:pt x="3498" y="1009"/>
                  </a:cubicBezTo>
                  <a:cubicBezTo>
                    <a:pt x="3103" y="1242"/>
                    <a:pt x="2617" y="1373"/>
                    <a:pt x="2085" y="1373"/>
                  </a:cubicBezTo>
                  <a:cubicBezTo>
                    <a:pt x="1683" y="1373"/>
                    <a:pt x="1254" y="1298"/>
                    <a:pt x="820" y="1135"/>
                  </a:cubicBezTo>
                  <a:lnTo>
                    <a:pt x="820" y="32"/>
                  </a:lnTo>
                  <a:lnTo>
                    <a:pt x="1" y="32"/>
                  </a:lnTo>
                  <a:lnTo>
                    <a:pt x="1" y="1418"/>
                  </a:lnTo>
                  <a:cubicBezTo>
                    <a:pt x="1" y="2867"/>
                    <a:pt x="820" y="4096"/>
                    <a:pt x="2017" y="4726"/>
                  </a:cubicBezTo>
                  <a:cubicBezTo>
                    <a:pt x="820" y="5356"/>
                    <a:pt x="1" y="6554"/>
                    <a:pt x="1" y="8034"/>
                  </a:cubicBezTo>
                  <a:lnTo>
                    <a:pt x="1" y="9389"/>
                  </a:lnTo>
                  <a:lnTo>
                    <a:pt x="820" y="9389"/>
                  </a:lnTo>
                  <a:lnTo>
                    <a:pt x="820" y="8034"/>
                  </a:lnTo>
                  <a:cubicBezTo>
                    <a:pt x="820" y="6396"/>
                    <a:pt x="2143" y="5104"/>
                    <a:pt x="3750" y="5104"/>
                  </a:cubicBezTo>
                  <a:cubicBezTo>
                    <a:pt x="5356" y="5104"/>
                    <a:pt x="6617" y="6396"/>
                    <a:pt x="6617" y="8034"/>
                  </a:cubicBezTo>
                  <a:lnTo>
                    <a:pt x="6617" y="9389"/>
                  </a:lnTo>
                  <a:lnTo>
                    <a:pt x="7436" y="9389"/>
                  </a:lnTo>
                  <a:lnTo>
                    <a:pt x="7436" y="9357"/>
                  </a:lnTo>
                  <a:lnTo>
                    <a:pt x="7436" y="7971"/>
                  </a:lnTo>
                  <a:cubicBezTo>
                    <a:pt x="7436" y="6522"/>
                    <a:pt x="6617" y="5293"/>
                    <a:pt x="5451" y="4663"/>
                  </a:cubicBezTo>
                  <a:cubicBezTo>
                    <a:pt x="6617" y="4033"/>
                    <a:pt x="7436" y="2836"/>
                    <a:pt x="7436" y="1355"/>
                  </a:cubicBezTo>
                  <a:lnTo>
                    <a:pt x="74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1" name="Google Shape;8531;p79"/>
            <p:cNvSpPr/>
            <p:nvPr/>
          </p:nvSpPr>
          <p:spPr>
            <a:xfrm>
              <a:off x="-64001300" y="4389800"/>
              <a:ext cx="228450" cy="21300"/>
            </a:xfrm>
            <a:custGeom>
              <a:avLst/>
              <a:gdLst/>
              <a:ahLst/>
              <a:cxnLst/>
              <a:rect l="l" t="t" r="r" b="b"/>
              <a:pathLst>
                <a:path w="9138" h="852" extrusionOk="0">
                  <a:moveTo>
                    <a:pt x="411" y="1"/>
                  </a:moveTo>
                  <a:cubicBezTo>
                    <a:pt x="190" y="1"/>
                    <a:pt x="1" y="221"/>
                    <a:pt x="1" y="410"/>
                  </a:cubicBezTo>
                  <a:cubicBezTo>
                    <a:pt x="1" y="631"/>
                    <a:pt x="190" y="851"/>
                    <a:pt x="411" y="851"/>
                  </a:cubicBezTo>
                  <a:lnTo>
                    <a:pt x="8696" y="851"/>
                  </a:lnTo>
                  <a:cubicBezTo>
                    <a:pt x="8917" y="851"/>
                    <a:pt x="9074" y="631"/>
                    <a:pt x="9074" y="410"/>
                  </a:cubicBezTo>
                  <a:cubicBezTo>
                    <a:pt x="9137" y="221"/>
                    <a:pt x="8917" y="1"/>
                    <a:pt x="8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2" name="Google Shape;8532;p79"/>
            <p:cNvSpPr/>
            <p:nvPr/>
          </p:nvSpPr>
          <p:spPr>
            <a:xfrm>
              <a:off x="-64001300" y="4093650"/>
              <a:ext cx="226875" cy="20500"/>
            </a:xfrm>
            <a:custGeom>
              <a:avLst/>
              <a:gdLst/>
              <a:ahLst/>
              <a:cxnLst/>
              <a:rect l="l" t="t" r="r" b="b"/>
              <a:pathLst>
                <a:path w="9075" h="820" extrusionOk="0">
                  <a:moveTo>
                    <a:pt x="411" y="1"/>
                  </a:moveTo>
                  <a:cubicBezTo>
                    <a:pt x="190" y="1"/>
                    <a:pt x="1" y="190"/>
                    <a:pt x="1" y="410"/>
                  </a:cubicBezTo>
                  <a:cubicBezTo>
                    <a:pt x="32" y="631"/>
                    <a:pt x="190" y="820"/>
                    <a:pt x="411" y="820"/>
                  </a:cubicBezTo>
                  <a:lnTo>
                    <a:pt x="8696" y="820"/>
                  </a:lnTo>
                  <a:cubicBezTo>
                    <a:pt x="8917" y="820"/>
                    <a:pt x="9074" y="631"/>
                    <a:pt x="9074" y="410"/>
                  </a:cubicBez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33" name="Google Shape;8533;p79"/>
          <p:cNvGrpSpPr/>
          <p:nvPr/>
        </p:nvGrpSpPr>
        <p:grpSpPr>
          <a:xfrm>
            <a:off x="1130735" y="3660280"/>
            <a:ext cx="479963" cy="488640"/>
            <a:chOff x="-62148800" y="3377700"/>
            <a:chExt cx="311125" cy="316750"/>
          </a:xfrm>
          <a:solidFill>
            <a:srgbClr val="893BC3"/>
          </a:solidFill>
        </p:grpSpPr>
        <p:sp>
          <p:nvSpPr>
            <p:cNvPr id="8534" name="Google Shape;8534;p79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5" name="Google Shape;8535;p79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36" name="Google Shape;8536;p79"/>
          <p:cNvGrpSpPr/>
          <p:nvPr/>
        </p:nvGrpSpPr>
        <p:grpSpPr>
          <a:xfrm>
            <a:off x="1125278" y="4260276"/>
            <a:ext cx="490876" cy="489720"/>
            <a:chOff x="-62154300" y="3743950"/>
            <a:chExt cx="318200" cy="317450"/>
          </a:xfrm>
          <a:solidFill>
            <a:srgbClr val="893BC3"/>
          </a:solidFill>
        </p:grpSpPr>
        <p:sp>
          <p:nvSpPr>
            <p:cNvPr id="8537" name="Google Shape;8537;p79"/>
            <p:cNvSpPr/>
            <p:nvPr/>
          </p:nvSpPr>
          <p:spPr>
            <a:xfrm>
              <a:off x="-61992850" y="3743950"/>
              <a:ext cx="63825" cy="69150"/>
            </a:xfrm>
            <a:custGeom>
              <a:avLst/>
              <a:gdLst/>
              <a:ahLst/>
              <a:cxnLst/>
              <a:rect l="l" t="t" r="r" b="b"/>
              <a:pathLst>
                <a:path w="2553" h="2766" extrusionOk="0">
                  <a:moveTo>
                    <a:pt x="1261" y="1"/>
                  </a:moveTo>
                  <a:cubicBezTo>
                    <a:pt x="1009" y="1"/>
                    <a:pt x="851" y="221"/>
                    <a:pt x="851" y="410"/>
                  </a:cubicBezTo>
                  <a:lnTo>
                    <a:pt x="851" y="1355"/>
                  </a:lnTo>
                  <a:lnTo>
                    <a:pt x="725" y="1229"/>
                  </a:lnTo>
                  <a:cubicBezTo>
                    <a:pt x="646" y="1151"/>
                    <a:pt x="544" y="1111"/>
                    <a:pt x="442" y="1111"/>
                  </a:cubicBezTo>
                  <a:cubicBezTo>
                    <a:pt x="339" y="1111"/>
                    <a:pt x="237" y="1151"/>
                    <a:pt x="158" y="1229"/>
                  </a:cubicBezTo>
                  <a:cubicBezTo>
                    <a:pt x="1" y="1387"/>
                    <a:pt x="1" y="1670"/>
                    <a:pt x="158" y="1828"/>
                  </a:cubicBezTo>
                  <a:lnTo>
                    <a:pt x="977" y="2647"/>
                  </a:lnTo>
                  <a:cubicBezTo>
                    <a:pt x="1056" y="2726"/>
                    <a:pt x="1166" y="2765"/>
                    <a:pt x="1277" y="2765"/>
                  </a:cubicBezTo>
                  <a:cubicBezTo>
                    <a:pt x="1387" y="2765"/>
                    <a:pt x="1497" y="2726"/>
                    <a:pt x="1576" y="2647"/>
                  </a:cubicBezTo>
                  <a:lnTo>
                    <a:pt x="2395" y="1828"/>
                  </a:lnTo>
                  <a:cubicBezTo>
                    <a:pt x="2553" y="1670"/>
                    <a:pt x="2553" y="1387"/>
                    <a:pt x="2395" y="1229"/>
                  </a:cubicBezTo>
                  <a:cubicBezTo>
                    <a:pt x="2316" y="1151"/>
                    <a:pt x="2206" y="1111"/>
                    <a:pt x="2096" y="1111"/>
                  </a:cubicBezTo>
                  <a:cubicBezTo>
                    <a:pt x="1985" y="1111"/>
                    <a:pt x="1875" y="1151"/>
                    <a:pt x="1796" y="1229"/>
                  </a:cubicBezTo>
                  <a:lnTo>
                    <a:pt x="1670" y="1355"/>
                  </a:lnTo>
                  <a:lnTo>
                    <a:pt x="1670" y="410"/>
                  </a:lnTo>
                  <a:cubicBezTo>
                    <a:pt x="1670" y="221"/>
                    <a:pt x="1481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38" name="Google Shape;8538;p79"/>
            <p:cNvSpPr/>
            <p:nvPr/>
          </p:nvSpPr>
          <p:spPr>
            <a:xfrm>
              <a:off x="-62154300" y="3785700"/>
              <a:ext cx="318200" cy="275700"/>
            </a:xfrm>
            <a:custGeom>
              <a:avLst/>
              <a:gdLst/>
              <a:ahLst/>
              <a:cxnLst/>
              <a:rect l="l" t="t" r="r" b="b"/>
              <a:pathLst>
                <a:path w="12728" h="11028" extrusionOk="0">
                  <a:moveTo>
                    <a:pt x="5261" y="3560"/>
                  </a:moveTo>
                  <a:cubicBezTo>
                    <a:pt x="5513" y="3560"/>
                    <a:pt x="5671" y="3781"/>
                    <a:pt x="5671" y="4002"/>
                  </a:cubicBezTo>
                  <a:lnTo>
                    <a:pt x="5671" y="5671"/>
                  </a:lnTo>
                  <a:cubicBezTo>
                    <a:pt x="5671" y="5892"/>
                    <a:pt x="5450" y="6112"/>
                    <a:pt x="5261" y="6112"/>
                  </a:cubicBezTo>
                  <a:cubicBezTo>
                    <a:pt x="5072" y="6112"/>
                    <a:pt x="4820" y="5892"/>
                    <a:pt x="4820" y="5671"/>
                  </a:cubicBezTo>
                  <a:lnTo>
                    <a:pt x="4820" y="4002"/>
                  </a:lnTo>
                  <a:cubicBezTo>
                    <a:pt x="4820" y="3781"/>
                    <a:pt x="5041" y="3560"/>
                    <a:pt x="5261" y="3560"/>
                  </a:cubicBezTo>
                  <a:close/>
                  <a:moveTo>
                    <a:pt x="7719" y="3560"/>
                  </a:moveTo>
                  <a:cubicBezTo>
                    <a:pt x="7908" y="3560"/>
                    <a:pt x="8128" y="3781"/>
                    <a:pt x="8128" y="4002"/>
                  </a:cubicBezTo>
                  <a:lnTo>
                    <a:pt x="8128" y="5671"/>
                  </a:lnTo>
                  <a:cubicBezTo>
                    <a:pt x="8128" y="5892"/>
                    <a:pt x="7939" y="6112"/>
                    <a:pt x="7719" y="6112"/>
                  </a:cubicBezTo>
                  <a:cubicBezTo>
                    <a:pt x="7467" y="6112"/>
                    <a:pt x="7309" y="5892"/>
                    <a:pt x="7309" y="5671"/>
                  </a:cubicBezTo>
                  <a:lnTo>
                    <a:pt x="7309" y="4002"/>
                  </a:lnTo>
                  <a:cubicBezTo>
                    <a:pt x="7309" y="3781"/>
                    <a:pt x="7498" y="3560"/>
                    <a:pt x="7719" y="3560"/>
                  </a:cubicBezTo>
                  <a:close/>
                  <a:moveTo>
                    <a:pt x="10239" y="3560"/>
                  </a:moveTo>
                  <a:cubicBezTo>
                    <a:pt x="10460" y="3560"/>
                    <a:pt x="10617" y="3781"/>
                    <a:pt x="10617" y="4002"/>
                  </a:cubicBezTo>
                  <a:lnTo>
                    <a:pt x="10617" y="5671"/>
                  </a:lnTo>
                  <a:cubicBezTo>
                    <a:pt x="10617" y="5892"/>
                    <a:pt x="10428" y="6112"/>
                    <a:pt x="10239" y="6112"/>
                  </a:cubicBezTo>
                  <a:cubicBezTo>
                    <a:pt x="9987" y="6112"/>
                    <a:pt x="9798" y="5892"/>
                    <a:pt x="9798" y="5671"/>
                  </a:cubicBezTo>
                  <a:lnTo>
                    <a:pt x="9798" y="4002"/>
                  </a:lnTo>
                  <a:cubicBezTo>
                    <a:pt x="9798" y="3781"/>
                    <a:pt x="9987" y="3560"/>
                    <a:pt x="10239" y="3560"/>
                  </a:cubicBezTo>
                  <a:close/>
                  <a:moveTo>
                    <a:pt x="5230" y="9357"/>
                  </a:moveTo>
                  <a:cubicBezTo>
                    <a:pt x="5450" y="9357"/>
                    <a:pt x="5608" y="9578"/>
                    <a:pt x="5608" y="9767"/>
                  </a:cubicBezTo>
                  <a:cubicBezTo>
                    <a:pt x="5608" y="9987"/>
                    <a:pt x="5419" y="10208"/>
                    <a:pt x="5230" y="10208"/>
                  </a:cubicBezTo>
                  <a:cubicBezTo>
                    <a:pt x="5041" y="10208"/>
                    <a:pt x="4789" y="9987"/>
                    <a:pt x="4789" y="9767"/>
                  </a:cubicBezTo>
                  <a:cubicBezTo>
                    <a:pt x="4820" y="9578"/>
                    <a:pt x="5041" y="9357"/>
                    <a:pt x="5230" y="9357"/>
                  </a:cubicBezTo>
                  <a:close/>
                  <a:moveTo>
                    <a:pt x="9924" y="9357"/>
                  </a:moveTo>
                  <a:cubicBezTo>
                    <a:pt x="10145" y="9357"/>
                    <a:pt x="10302" y="9578"/>
                    <a:pt x="10302" y="9767"/>
                  </a:cubicBezTo>
                  <a:cubicBezTo>
                    <a:pt x="10302" y="9987"/>
                    <a:pt x="10113" y="10208"/>
                    <a:pt x="9924" y="10208"/>
                  </a:cubicBezTo>
                  <a:cubicBezTo>
                    <a:pt x="9704" y="10208"/>
                    <a:pt x="9515" y="9987"/>
                    <a:pt x="9515" y="9767"/>
                  </a:cubicBezTo>
                  <a:cubicBezTo>
                    <a:pt x="9515" y="9578"/>
                    <a:pt x="9704" y="9357"/>
                    <a:pt x="9924" y="9357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599"/>
                    <a:pt x="347" y="820"/>
                    <a:pt x="536" y="820"/>
                  </a:cubicBezTo>
                  <a:lnTo>
                    <a:pt x="2111" y="820"/>
                  </a:lnTo>
                  <a:cubicBezTo>
                    <a:pt x="2174" y="1103"/>
                    <a:pt x="3245" y="6711"/>
                    <a:pt x="3308" y="6994"/>
                  </a:cubicBezTo>
                  <a:cubicBezTo>
                    <a:pt x="2867" y="7184"/>
                    <a:pt x="2584" y="7625"/>
                    <a:pt x="2584" y="8097"/>
                  </a:cubicBezTo>
                  <a:cubicBezTo>
                    <a:pt x="2584" y="8759"/>
                    <a:pt x="3151" y="9326"/>
                    <a:pt x="3812" y="9326"/>
                  </a:cubicBezTo>
                  <a:lnTo>
                    <a:pt x="4001" y="9326"/>
                  </a:lnTo>
                  <a:cubicBezTo>
                    <a:pt x="3970" y="9452"/>
                    <a:pt x="3938" y="9609"/>
                    <a:pt x="3938" y="9767"/>
                  </a:cubicBezTo>
                  <a:cubicBezTo>
                    <a:pt x="3938" y="10429"/>
                    <a:pt x="4474" y="11027"/>
                    <a:pt x="5167" y="11027"/>
                  </a:cubicBezTo>
                  <a:cubicBezTo>
                    <a:pt x="5829" y="11027"/>
                    <a:pt x="6364" y="10460"/>
                    <a:pt x="6364" y="9767"/>
                  </a:cubicBezTo>
                  <a:cubicBezTo>
                    <a:pt x="6364" y="9609"/>
                    <a:pt x="6333" y="9483"/>
                    <a:pt x="6301" y="9326"/>
                  </a:cubicBezTo>
                  <a:lnTo>
                    <a:pt x="8664" y="9326"/>
                  </a:lnTo>
                  <a:cubicBezTo>
                    <a:pt x="8632" y="9452"/>
                    <a:pt x="8569" y="9609"/>
                    <a:pt x="8569" y="9767"/>
                  </a:cubicBezTo>
                  <a:cubicBezTo>
                    <a:pt x="8569" y="10429"/>
                    <a:pt x="9137" y="11027"/>
                    <a:pt x="9798" y="11027"/>
                  </a:cubicBezTo>
                  <a:cubicBezTo>
                    <a:pt x="10460" y="11027"/>
                    <a:pt x="11027" y="10460"/>
                    <a:pt x="11027" y="9767"/>
                  </a:cubicBezTo>
                  <a:cubicBezTo>
                    <a:pt x="11027" y="9609"/>
                    <a:pt x="10995" y="9483"/>
                    <a:pt x="10932" y="9357"/>
                  </a:cubicBezTo>
                  <a:lnTo>
                    <a:pt x="11562" y="9357"/>
                  </a:lnTo>
                  <a:cubicBezTo>
                    <a:pt x="11814" y="9357"/>
                    <a:pt x="12003" y="9168"/>
                    <a:pt x="12003" y="8979"/>
                  </a:cubicBezTo>
                  <a:cubicBezTo>
                    <a:pt x="12003" y="8727"/>
                    <a:pt x="11814" y="8538"/>
                    <a:pt x="11562" y="8538"/>
                  </a:cubicBezTo>
                  <a:lnTo>
                    <a:pt x="3749" y="8538"/>
                  </a:lnTo>
                  <a:cubicBezTo>
                    <a:pt x="3497" y="8538"/>
                    <a:pt x="3308" y="8349"/>
                    <a:pt x="3308" y="8160"/>
                  </a:cubicBezTo>
                  <a:cubicBezTo>
                    <a:pt x="3308" y="7940"/>
                    <a:pt x="3497" y="7719"/>
                    <a:pt x="3749" y="7719"/>
                  </a:cubicBezTo>
                  <a:lnTo>
                    <a:pt x="11468" y="7719"/>
                  </a:lnTo>
                  <a:cubicBezTo>
                    <a:pt x="11657" y="7719"/>
                    <a:pt x="11846" y="7562"/>
                    <a:pt x="11846" y="7373"/>
                  </a:cubicBezTo>
                  <a:lnTo>
                    <a:pt x="12665" y="2395"/>
                  </a:lnTo>
                  <a:cubicBezTo>
                    <a:pt x="12728" y="2143"/>
                    <a:pt x="12508" y="1922"/>
                    <a:pt x="12287" y="1922"/>
                  </a:cubicBezTo>
                  <a:lnTo>
                    <a:pt x="3056" y="1922"/>
                  </a:lnTo>
                  <a:lnTo>
                    <a:pt x="2741" y="347"/>
                  </a:lnTo>
                  <a:cubicBezTo>
                    <a:pt x="2710" y="158"/>
                    <a:pt x="2552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39" name="Google Shape;8539;p79"/>
          <p:cNvGrpSpPr/>
          <p:nvPr/>
        </p:nvGrpSpPr>
        <p:grpSpPr>
          <a:xfrm>
            <a:off x="1125259" y="4872250"/>
            <a:ext cx="490915" cy="488485"/>
            <a:chOff x="-62151950" y="4111775"/>
            <a:chExt cx="318225" cy="316650"/>
          </a:xfrm>
          <a:solidFill>
            <a:srgbClr val="893BC3"/>
          </a:solidFill>
        </p:grpSpPr>
        <p:sp>
          <p:nvSpPr>
            <p:cNvPr id="8540" name="Google Shape;8540;p79"/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1" name="Google Shape;8541;p79"/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2" name="Google Shape;8542;p79"/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3" name="Google Shape;8543;p79"/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44" name="Google Shape;8544;p79"/>
          <p:cNvGrpSpPr/>
          <p:nvPr/>
        </p:nvGrpSpPr>
        <p:grpSpPr>
          <a:xfrm>
            <a:off x="4083425" y="3659644"/>
            <a:ext cx="490876" cy="489912"/>
            <a:chOff x="-60254550" y="3367325"/>
            <a:chExt cx="318200" cy="317575"/>
          </a:xfrm>
          <a:solidFill>
            <a:srgbClr val="893BC3"/>
          </a:solidFill>
        </p:grpSpPr>
        <p:sp>
          <p:nvSpPr>
            <p:cNvPr id="8545" name="Google Shape;8545;p79"/>
            <p:cNvSpPr/>
            <p:nvPr/>
          </p:nvSpPr>
          <p:spPr>
            <a:xfrm>
              <a:off x="-6021912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51" y="0"/>
                  </a:moveTo>
                  <a:cubicBezTo>
                    <a:pt x="935" y="0"/>
                    <a:pt x="815" y="57"/>
                    <a:pt x="725" y="164"/>
                  </a:cubicBezTo>
                  <a:cubicBezTo>
                    <a:pt x="568" y="290"/>
                    <a:pt x="568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24" y="4143"/>
                    <a:pt x="1023" y="4143"/>
                  </a:cubicBezTo>
                  <a:cubicBezTo>
                    <a:pt x="1144" y="4143"/>
                    <a:pt x="1269" y="4094"/>
                    <a:pt x="1356" y="4007"/>
                  </a:cubicBezTo>
                  <a:cubicBezTo>
                    <a:pt x="1513" y="3850"/>
                    <a:pt x="1513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9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6" name="Google Shape;8546;p79"/>
            <p:cNvSpPr/>
            <p:nvPr/>
          </p:nvSpPr>
          <p:spPr>
            <a:xfrm>
              <a:off x="-60156900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18" y="4143"/>
                    <a:pt x="1010" y="4143"/>
                  </a:cubicBezTo>
                  <a:cubicBezTo>
                    <a:pt x="1122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7" name="Google Shape;8547;p79"/>
            <p:cNvSpPr/>
            <p:nvPr/>
          </p:nvSpPr>
          <p:spPr>
            <a:xfrm>
              <a:off x="-6009467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25" y="731"/>
                  </a:cubicBezTo>
                  <a:cubicBezTo>
                    <a:pt x="1103" y="1046"/>
                    <a:pt x="1103" y="1456"/>
                    <a:pt x="725" y="1771"/>
                  </a:cubicBezTo>
                  <a:cubicBezTo>
                    <a:pt x="32" y="2401"/>
                    <a:pt x="1" y="3377"/>
                    <a:pt x="725" y="4039"/>
                  </a:cubicBezTo>
                  <a:cubicBezTo>
                    <a:pt x="796" y="4110"/>
                    <a:pt x="893" y="4143"/>
                    <a:pt x="992" y="4143"/>
                  </a:cubicBezTo>
                  <a:cubicBezTo>
                    <a:pt x="1113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1985" y="1771"/>
                    <a:pt x="2048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48" name="Google Shape;8548;p79"/>
            <p:cNvSpPr/>
            <p:nvPr/>
          </p:nvSpPr>
          <p:spPr>
            <a:xfrm>
              <a:off x="-60254550" y="3478525"/>
              <a:ext cx="318200" cy="206375"/>
            </a:xfrm>
            <a:custGeom>
              <a:avLst/>
              <a:gdLst/>
              <a:ahLst/>
              <a:cxnLst/>
              <a:rect l="l" t="t" r="r" b="b"/>
              <a:pathLst>
                <a:path w="12728" h="8255" extrusionOk="0">
                  <a:moveTo>
                    <a:pt x="10428" y="1607"/>
                  </a:moveTo>
                  <a:cubicBezTo>
                    <a:pt x="11184" y="1607"/>
                    <a:pt x="11814" y="2237"/>
                    <a:pt x="11814" y="2994"/>
                  </a:cubicBezTo>
                  <a:cubicBezTo>
                    <a:pt x="11814" y="3718"/>
                    <a:pt x="11184" y="4380"/>
                    <a:pt x="10428" y="4380"/>
                  </a:cubicBezTo>
                  <a:lnTo>
                    <a:pt x="9767" y="4380"/>
                  </a:lnTo>
                  <a:cubicBezTo>
                    <a:pt x="9861" y="4002"/>
                    <a:pt x="9893" y="3655"/>
                    <a:pt x="9893" y="3246"/>
                  </a:cubicBezTo>
                  <a:lnTo>
                    <a:pt x="9893" y="1607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3309"/>
                  </a:lnTo>
                  <a:cubicBezTo>
                    <a:pt x="0" y="5041"/>
                    <a:pt x="882" y="6522"/>
                    <a:pt x="2237" y="7436"/>
                  </a:cubicBezTo>
                  <a:lnTo>
                    <a:pt x="441" y="7436"/>
                  </a:lnTo>
                  <a:cubicBezTo>
                    <a:pt x="189" y="7436"/>
                    <a:pt x="32" y="7625"/>
                    <a:pt x="32" y="7845"/>
                  </a:cubicBezTo>
                  <a:cubicBezTo>
                    <a:pt x="32" y="8066"/>
                    <a:pt x="252" y="8255"/>
                    <a:pt x="441" y="8255"/>
                  </a:cubicBezTo>
                  <a:lnTo>
                    <a:pt x="9546" y="8255"/>
                  </a:lnTo>
                  <a:cubicBezTo>
                    <a:pt x="9767" y="8255"/>
                    <a:pt x="9924" y="8066"/>
                    <a:pt x="9924" y="7845"/>
                  </a:cubicBezTo>
                  <a:cubicBezTo>
                    <a:pt x="9924" y="7593"/>
                    <a:pt x="9735" y="7436"/>
                    <a:pt x="9546" y="7436"/>
                  </a:cubicBezTo>
                  <a:lnTo>
                    <a:pt x="7719" y="7436"/>
                  </a:lnTo>
                  <a:cubicBezTo>
                    <a:pt x="8538" y="6900"/>
                    <a:pt x="9168" y="6144"/>
                    <a:pt x="9578" y="5230"/>
                  </a:cubicBezTo>
                  <a:lnTo>
                    <a:pt x="10523" y="5230"/>
                  </a:lnTo>
                  <a:cubicBezTo>
                    <a:pt x="11751" y="5230"/>
                    <a:pt x="12728" y="4254"/>
                    <a:pt x="12728" y="3025"/>
                  </a:cubicBezTo>
                  <a:cubicBezTo>
                    <a:pt x="12728" y="1796"/>
                    <a:pt x="11657" y="788"/>
                    <a:pt x="10428" y="788"/>
                  </a:cubicBezTo>
                  <a:lnTo>
                    <a:pt x="9893" y="788"/>
                  </a:lnTo>
                  <a:lnTo>
                    <a:pt x="9893" y="379"/>
                  </a:lnTo>
                  <a:cubicBezTo>
                    <a:pt x="9893" y="158"/>
                    <a:pt x="9704" y="1"/>
                    <a:pt x="94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49" name="Google Shape;8549;p79"/>
          <p:cNvGrpSpPr/>
          <p:nvPr/>
        </p:nvGrpSpPr>
        <p:grpSpPr>
          <a:xfrm>
            <a:off x="4084620" y="4260969"/>
            <a:ext cx="488485" cy="488331"/>
            <a:chOff x="-60255350" y="3733825"/>
            <a:chExt cx="316650" cy="316550"/>
          </a:xfrm>
          <a:solidFill>
            <a:srgbClr val="893BC3"/>
          </a:solidFill>
        </p:grpSpPr>
        <p:sp>
          <p:nvSpPr>
            <p:cNvPr id="8550" name="Google Shape;8550;p79"/>
            <p:cNvSpPr/>
            <p:nvPr/>
          </p:nvSpPr>
          <p:spPr>
            <a:xfrm>
              <a:off x="-60218325" y="3733825"/>
              <a:ext cx="235525" cy="316550"/>
            </a:xfrm>
            <a:custGeom>
              <a:avLst/>
              <a:gdLst/>
              <a:ahLst/>
              <a:cxnLst/>
              <a:rect l="l" t="t" r="r" b="b"/>
              <a:pathLst>
                <a:path w="9421" h="12662" extrusionOk="0">
                  <a:moveTo>
                    <a:pt x="4821" y="1666"/>
                  </a:moveTo>
                  <a:cubicBezTo>
                    <a:pt x="5073" y="1666"/>
                    <a:pt x="5262" y="1886"/>
                    <a:pt x="5262" y="2075"/>
                  </a:cubicBezTo>
                  <a:lnTo>
                    <a:pt x="5262" y="2359"/>
                  </a:lnTo>
                  <a:cubicBezTo>
                    <a:pt x="5734" y="2485"/>
                    <a:pt x="6081" y="2989"/>
                    <a:pt x="6081" y="3525"/>
                  </a:cubicBezTo>
                  <a:cubicBezTo>
                    <a:pt x="6081" y="3777"/>
                    <a:pt x="5892" y="3934"/>
                    <a:pt x="5640" y="3934"/>
                  </a:cubicBezTo>
                  <a:cubicBezTo>
                    <a:pt x="5419" y="3934"/>
                    <a:pt x="5262" y="3714"/>
                    <a:pt x="5262" y="3525"/>
                  </a:cubicBezTo>
                  <a:cubicBezTo>
                    <a:pt x="5262" y="3273"/>
                    <a:pt x="5073" y="3084"/>
                    <a:pt x="4821" y="3084"/>
                  </a:cubicBezTo>
                  <a:cubicBezTo>
                    <a:pt x="4569" y="3084"/>
                    <a:pt x="4411" y="3273"/>
                    <a:pt x="4411" y="3525"/>
                  </a:cubicBezTo>
                  <a:cubicBezTo>
                    <a:pt x="4411" y="3777"/>
                    <a:pt x="4789" y="3997"/>
                    <a:pt x="5104" y="4249"/>
                  </a:cubicBezTo>
                  <a:cubicBezTo>
                    <a:pt x="5514" y="4564"/>
                    <a:pt x="6081" y="4942"/>
                    <a:pt x="6081" y="5604"/>
                  </a:cubicBezTo>
                  <a:cubicBezTo>
                    <a:pt x="6081" y="6171"/>
                    <a:pt x="5734" y="6612"/>
                    <a:pt x="5262" y="6801"/>
                  </a:cubicBezTo>
                  <a:lnTo>
                    <a:pt x="5262" y="7085"/>
                  </a:lnTo>
                  <a:cubicBezTo>
                    <a:pt x="5262" y="7305"/>
                    <a:pt x="5041" y="7463"/>
                    <a:pt x="4821" y="7463"/>
                  </a:cubicBezTo>
                  <a:cubicBezTo>
                    <a:pt x="4569" y="7463"/>
                    <a:pt x="4411" y="7274"/>
                    <a:pt x="4411" y="7085"/>
                  </a:cubicBezTo>
                  <a:lnTo>
                    <a:pt x="4411" y="6801"/>
                  </a:lnTo>
                  <a:cubicBezTo>
                    <a:pt x="3938" y="6644"/>
                    <a:pt x="3592" y="6171"/>
                    <a:pt x="3592" y="5604"/>
                  </a:cubicBezTo>
                  <a:cubicBezTo>
                    <a:pt x="3592" y="5383"/>
                    <a:pt x="3781" y="5194"/>
                    <a:pt x="4033" y="5194"/>
                  </a:cubicBezTo>
                  <a:cubicBezTo>
                    <a:pt x="4253" y="5194"/>
                    <a:pt x="4411" y="5383"/>
                    <a:pt x="4411" y="5604"/>
                  </a:cubicBezTo>
                  <a:cubicBezTo>
                    <a:pt x="4411" y="5856"/>
                    <a:pt x="4632" y="6014"/>
                    <a:pt x="4821" y="6014"/>
                  </a:cubicBezTo>
                  <a:cubicBezTo>
                    <a:pt x="5041" y="6014"/>
                    <a:pt x="5262" y="5824"/>
                    <a:pt x="5262" y="5604"/>
                  </a:cubicBezTo>
                  <a:cubicBezTo>
                    <a:pt x="5262" y="5383"/>
                    <a:pt x="4947" y="5131"/>
                    <a:pt x="4569" y="4911"/>
                  </a:cubicBezTo>
                  <a:cubicBezTo>
                    <a:pt x="4159" y="4596"/>
                    <a:pt x="3592" y="4186"/>
                    <a:pt x="3592" y="3525"/>
                  </a:cubicBezTo>
                  <a:cubicBezTo>
                    <a:pt x="3592" y="2989"/>
                    <a:pt x="3938" y="2548"/>
                    <a:pt x="4411" y="2359"/>
                  </a:cubicBezTo>
                  <a:lnTo>
                    <a:pt x="4411" y="2075"/>
                  </a:lnTo>
                  <a:cubicBezTo>
                    <a:pt x="4411" y="1823"/>
                    <a:pt x="4632" y="1666"/>
                    <a:pt x="4821" y="1666"/>
                  </a:cubicBezTo>
                  <a:close/>
                  <a:moveTo>
                    <a:pt x="6081" y="9385"/>
                  </a:moveTo>
                  <a:lnTo>
                    <a:pt x="6081" y="10235"/>
                  </a:lnTo>
                  <a:lnTo>
                    <a:pt x="3592" y="10235"/>
                  </a:lnTo>
                  <a:lnTo>
                    <a:pt x="3592" y="9385"/>
                  </a:lnTo>
                  <a:close/>
                  <a:moveTo>
                    <a:pt x="4801" y="0"/>
                  </a:moveTo>
                  <a:cubicBezTo>
                    <a:pt x="4498" y="0"/>
                    <a:pt x="4188" y="29"/>
                    <a:pt x="3875" y="91"/>
                  </a:cubicBezTo>
                  <a:cubicBezTo>
                    <a:pt x="2111" y="500"/>
                    <a:pt x="693" y="1949"/>
                    <a:pt x="378" y="3714"/>
                  </a:cubicBezTo>
                  <a:cubicBezTo>
                    <a:pt x="0" y="5698"/>
                    <a:pt x="1008" y="7652"/>
                    <a:pt x="2773" y="8565"/>
                  </a:cubicBezTo>
                  <a:lnTo>
                    <a:pt x="2773" y="10582"/>
                  </a:lnTo>
                  <a:cubicBezTo>
                    <a:pt x="2773" y="11716"/>
                    <a:pt x="3718" y="12661"/>
                    <a:pt x="4852" y="12661"/>
                  </a:cubicBezTo>
                  <a:cubicBezTo>
                    <a:pt x="5986" y="12661"/>
                    <a:pt x="6963" y="11716"/>
                    <a:pt x="6963" y="10582"/>
                  </a:cubicBezTo>
                  <a:lnTo>
                    <a:pt x="6963" y="8565"/>
                  </a:lnTo>
                  <a:cubicBezTo>
                    <a:pt x="8444" y="7778"/>
                    <a:pt x="9420" y="6234"/>
                    <a:pt x="9420" y="4501"/>
                  </a:cubicBezTo>
                  <a:cubicBezTo>
                    <a:pt x="9392" y="2000"/>
                    <a:pt x="7308" y="0"/>
                    <a:pt x="48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1" name="Google Shape;8551;p79"/>
            <p:cNvSpPr/>
            <p:nvPr/>
          </p:nvSpPr>
          <p:spPr>
            <a:xfrm>
              <a:off x="-60255350" y="3844775"/>
              <a:ext cx="34675" cy="20500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58"/>
                    <a:pt x="1166" y="0"/>
                    <a:pt x="9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2" name="Google Shape;8552;p79"/>
            <p:cNvSpPr/>
            <p:nvPr/>
          </p:nvSpPr>
          <p:spPr>
            <a:xfrm>
              <a:off x="-59974175" y="3844775"/>
              <a:ext cx="35475" cy="20500"/>
            </a:xfrm>
            <a:custGeom>
              <a:avLst/>
              <a:gdLst/>
              <a:ahLst/>
              <a:cxnLst/>
              <a:rect l="l" t="t" r="r" b="b"/>
              <a:pathLst>
                <a:path w="141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cubicBezTo>
                    <a:pt x="1" y="630"/>
                    <a:pt x="221" y="819"/>
                    <a:pt x="442" y="819"/>
                  </a:cubicBezTo>
                  <a:lnTo>
                    <a:pt x="1009" y="819"/>
                  </a:lnTo>
                  <a:cubicBezTo>
                    <a:pt x="1230" y="819"/>
                    <a:pt x="1387" y="630"/>
                    <a:pt x="1387" y="378"/>
                  </a:cubicBezTo>
                  <a:cubicBezTo>
                    <a:pt x="1419" y="158"/>
                    <a:pt x="1230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3" name="Google Shape;8553;p79"/>
            <p:cNvSpPr/>
            <p:nvPr/>
          </p:nvSpPr>
          <p:spPr>
            <a:xfrm>
              <a:off x="-60212825" y="393947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836" y="1"/>
                  </a:moveTo>
                  <a:cubicBezTo>
                    <a:pt x="725" y="1"/>
                    <a:pt x="615" y="40"/>
                    <a:pt x="536" y="119"/>
                  </a:cubicBezTo>
                  <a:lnTo>
                    <a:pt x="158" y="497"/>
                  </a:lnTo>
                  <a:cubicBezTo>
                    <a:pt x="1" y="654"/>
                    <a:pt x="1" y="938"/>
                    <a:pt x="158" y="1096"/>
                  </a:cubicBezTo>
                  <a:cubicBezTo>
                    <a:pt x="237" y="1174"/>
                    <a:pt x="340" y="1214"/>
                    <a:pt x="442" y="1214"/>
                  </a:cubicBezTo>
                  <a:cubicBezTo>
                    <a:pt x="544" y="1214"/>
                    <a:pt x="647" y="1174"/>
                    <a:pt x="725" y="1096"/>
                  </a:cubicBezTo>
                  <a:lnTo>
                    <a:pt x="1135" y="686"/>
                  </a:lnTo>
                  <a:cubicBezTo>
                    <a:pt x="1293" y="528"/>
                    <a:pt x="1293" y="245"/>
                    <a:pt x="1135" y="119"/>
                  </a:cubicBezTo>
                  <a:cubicBezTo>
                    <a:pt x="1056" y="40"/>
                    <a:pt x="946" y="1"/>
                    <a:pt x="8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4" name="Google Shape;8554;p79"/>
            <p:cNvSpPr/>
            <p:nvPr/>
          </p:nvSpPr>
          <p:spPr>
            <a:xfrm>
              <a:off x="-60012750" y="373942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835" y="1"/>
                  </a:moveTo>
                  <a:cubicBezTo>
                    <a:pt x="725" y="1"/>
                    <a:pt x="614" y="40"/>
                    <a:pt x="536" y="119"/>
                  </a:cubicBezTo>
                  <a:lnTo>
                    <a:pt x="126" y="497"/>
                  </a:lnTo>
                  <a:cubicBezTo>
                    <a:pt x="0" y="654"/>
                    <a:pt x="0" y="938"/>
                    <a:pt x="126" y="1095"/>
                  </a:cubicBezTo>
                  <a:cubicBezTo>
                    <a:pt x="205" y="1174"/>
                    <a:pt x="315" y="1213"/>
                    <a:pt x="425" y="1213"/>
                  </a:cubicBezTo>
                  <a:cubicBezTo>
                    <a:pt x="536" y="1213"/>
                    <a:pt x="646" y="1174"/>
                    <a:pt x="725" y="1095"/>
                  </a:cubicBezTo>
                  <a:lnTo>
                    <a:pt x="1134" y="686"/>
                  </a:lnTo>
                  <a:cubicBezTo>
                    <a:pt x="1292" y="560"/>
                    <a:pt x="1292" y="276"/>
                    <a:pt x="1134" y="119"/>
                  </a:cubicBezTo>
                  <a:cubicBezTo>
                    <a:pt x="1056" y="40"/>
                    <a:pt x="945" y="1"/>
                    <a:pt x="8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5" name="Google Shape;8555;p79"/>
            <p:cNvSpPr/>
            <p:nvPr/>
          </p:nvSpPr>
          <p:spPr>
            <a:xfrm>
              <a:off x="-60012750" y="393947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425" y="1"/>
                  </a:moveTo>
                  <a:cubicBezTo>
                    <a:pt x="315" y="1"/>
                    <a:pt x="205" y="40"/>
                    <a:pt x="126" y="119"/>
                  </a:cubicBezTo>
                  <a:cubicBezTo>
                    <a:pt x="0" y="245"/>
                    <a:pt x="0" y="528"/>
                    <a:pt x="126" y="686"/>
                  </a:cubicBezTo>
                  <a:lnTo>
                    <a:pt x="536" y="1096"/>
                  </a:lnTo>
                  <a:cubicBezTo>
                    <a:pt x="614" y="1174"/>
                    <a:pt x="725" y="1214"/>
                    <a:pt x="835" y="1214"/>
                  </a:cubicBezTo>
                  <a:cubicBezTo>
                    <a:pt x="945" y="1214"/>
                    <a:pt x="1056" y="1174"/>
                    <a:pt x="1134" y="1096"/>
                  </a:cubicBezTo>
                  <a:cubicBezTo>
                    <a:pt x="1292" y="938"/>
                    <a:pt x="1292" y="654"/>
                    <a:pt x="1134" y="497"/>
                  </a:cubicBezTo>
                  <a:lnTo>
                    <a:pt x="725" y="119"/>
                  </a:lnTo>
                  <a:cubicBezTo>
                    <a:pt x="646" y="40"/>
                    <a:pt x="536" y="1"/>
                    <a:pt x="4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6" name="Google Shape;8556;p79"/>
            <p:cNvSpPr/>
            <p:nvPr/>
          </p:nvSpPr>
          <p:spPr>
            <a:xfrm>
              <a:off x="-60212825" y="373942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442" y="1"/>
                  </a:moveTo>
                  <a:cubicBezTo>
                    <a:pt x="340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686"/>
                  </a:cubicBezTo>
                  <a:lnTo>
                    <a:pt x="536" y="1095"/>
                  </a:lnTo>
                  <a:cubicBezTo>
                    <a:pt x="615" y="1174"/>
                    <a:pt x="725" y="1213"/>
                    <a:pt x="836" y="1213"/>
                  </a:cubicBezTo>
                  <a:cubicBezTo>
                    <a:pt x="946" y="1213"/>
                    <a:pt x="1056" y="1174"/>
                    <a:pt x="1135" y="1095"/>
                  </a:cubicBezTo>
                  <a:cubicBezTo>
                    <a:pt x="1293" y="938"/>
                    <a:pt x="1293" y="654"/>
                    <a:pt x="1135" y="497"/>
                  </a:cubicBezTo>
                  <a:lnTo>
                    <a:pt x="725" y="119"/>
                  </a:lnTo>
                  <a:cubicBezTo>
                    <a:pt x="647" y="40"/>
                    <a:pt x="544" y="1"/>
                    <a:pt x="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57" name="Google Shape;8557;p79"/>
          <p:cNvGrpSpPr/>
          <p:nvPr/>
        </p:nvGrpSpPr>
        <p:grpSpPr>
          <a:xfrm>
            <a:off x="4121683" y="4872848"/>
            <a:ext cx="414360" cy="487289"/>
            <a:chOff x="-60232500" y="4101525"/>
            <a:chExt cx="268600" cy="315875"/>
          </a:xfrm>
          <a:solidFill>
            <a:srgbClr val="893BC3"/>
          </a:solidFill>
        </p:grpSpPr>
        <p:sp>
          <p:nvSpPr>
            <p:cNvPr id="8558" name="Google Shape;8558;p79"/>
            <p:cNvSpPr/>
            <p:nvPr/>
          </p:nvSpPr>
          <p:spPr>
            <a:xfrm>
              <a:off x="-60222275" y="4273225"/>
              <a:ext cx="63025" cy="144175"/>
            </a:xfrm>
            <a:custGeom>
              <a:avLst/>
              <a:gdLst/>
              <a:ahLst/>
              <a:cxnLst/>
              <a:rect l="l" t="t" r="r" b="b"/>
              <a:pathLst>
                <a:path w="2521" h="5767" extrusionOk="0">
                  <a:moveTo>
                    <a:pt x="1261" y="1"/>
                  </a:moveTo>
                  <a:cubicBezTo>
                    <a:pt x="1072" y="1"/>
                    <a:pt x="851" y="190"/>
                    <a:pt x="851" y="379"/>
                  </a:cubicBezTo>
                  <a:lnTo>
                    <a:pt x="851" y="662"/>
                  </a:lnTo>
                  <a:cubicBezTo>
                    <a:pt x="379" y="820"/>
                    <a:pt x="1" y="1293"/>
                    <a:pt x="1" y="1828"/>
                  </a:cubicBezTo>
                  <a:cubicBezTo>
                    <a:pt x="1" y="2521"/>
                    <a:pt x="568" y="2899"/>
                    <a:pt x="1009" y="3214"/>
                  </a:cubicBezTo>
                  <a:cubicBezTo>
                    <a:pt x="1324" y="3466"/>
                    <a:pt x="1671" y="3687"/>
                    <a:pt x="1671" y="3939"/>
                  </a:cubicBezTo>
                  <a:cubicBezTo>
                    <a:pt x="1671" y="4160"/>
                    <a:pt x="1482" y="4349"/>
                    <a:pt x="1261" y="4349"/>
                  </a:cubicBezTo>
                  <a:cubicBezTo>
                    <a:pt x="1072" y="4349"/>
                    <a:pt x="851" y="4160"/>
                    <a:pt x="851" y="3939"/>
                  </a:cubicBezTo>
                  <a:cubicBezTo>
                    <a:pt x="851" y="3687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39"/>
                  </a:cubicBezTo>
                  <a:cubicBezTo>
                    <a:pt x="64" y="4475"/>
                    <a:pt x="410" y="4916"/>
                    <a:pt x="883" y="5105"/>
                  </a:cubicBezTo>
                  <a:lnTo>
                    <a:pt x="883" y="5388"/>
                  </a:lnTo>
                  <a:cubicBezTo>
                    <a:pt x="883" y="5609"/>
                    <a:pt x="1072" y="5766"/>
                    <a:pt x="1324" y="5766"/>
                  </a:cubicBezTo>
                  <a:cubicBezTo>
                    <a:pt x="1545" y="5766"/>
                    <a:pt x="1702" y="5577"/>
                    <a:pt x="1702" y="5388"/>
                  </a:cubicBezTo>
                  <a:lnTo>
                    <a:pt x="1702" y="5105"/>
                  </a:lnTo>
                  <a:cubicBezTo>
                    <a:pt x="2175" y="4947"/>
                    <a:pt x="2521" y="4475"/>
                    <a:pt x="2521" y="3939"/>
                  </a:cubicBezTo>
                  <a:cubicBezTo>
                    <a:pt x="2521" y="3246"/>
                    <a:pt x="1986" y="2868"/>
                    <a:pt x="1545" y="2553"/>
                  </a:cubicBezTo>
                  <a:cubicBezTo>
                    <a:pt x="1229" y="2301"/>
                    <a:pt x="883" y="2080"/>
                    <a:pt x="883" y="1828"/>
                  </a:cubicBezTo>
                  <a:cubicBezTo>
                    <a:pt x="883" y="1608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28"/>
                  </a:cubicBezTo>
                  <a:cubicBezTo>
                    <a:pt x="1671" y="2080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28"/>
                  </a:cubicBezTo>
                  <a:cubicBezTo>
                    <a:pt x="2490" y="1293"/>
                    <a:pt x="2143" y="852"/>
                    <a:pt x="1671" y="662"/>
                  </a:cubicBezTo>
                  <a:lnTo>
                    <a:pt x="1671" y="379"/>
                  </a:lnTo>
                  <a:cubicBezTo>
                    <a:pt x="1671" y="158"/>
                    <a:pt x="1482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9" name="Google Shape;8559;p79"/>
            <p:cNvSpPr/>
            <p:nvPr/>
          </p:nvSpPr>
          <p:spPr>
            <a:xfrm>
              <a:off x="-60232500" y="4101525"/>
              <a:ext cx="268600" cy="315875"/>
            </a:xfrm>
            <a:custGeom>
              <a:avLst/>
              <a:gdLst/>
              <a:ahLst/>
              <a:cxnLst/>
              <a:rect l="l" t="t" r="r" b="b"/>
              <a:pathLst>
                <a:path w="10744" h="12635" extrusionOk="0">
                  <a:moveTo>
                    <a:pt x="5356" y="1"/>
                  </a:moveTo>
                  <a:cubicBezTo>
                    <a:pt x="5104" y="1"/>
                    <a:pt x="4946" y="190"/>
                    <a:pt x="4946" y="410"/>
                  </a:cubicBezTo>
                  <a:lnTo>
                    <a:pt x="4946" y="820"/>
                  </a:lnTo>
                  <a:cubicBezTo>
                    <a:pt x="2206" y="1041"/>
                    <a:pt x="0" y="3340"/>
                    <a:pt x="0" y="6176"/>
                  </a:cubicBezTo>
                  <a:lnTo>
                    <a:pt x="0" y="6585"/>
                  </a:lnTo>
                  <a:lnTo>
                    <a:pt x="32" y="6585"/>
                  </a:lnTo>
                  <a:cubicBezTo>
                    <a:pt x="32" y="6806"/>
                    <a:pt x="221" y="6963"/>
                    <a:pt x="473" y="6963"/>
                  </a:cubicBezTo>
                  <a:cubicBezTo>
                    <a:pt x="693" y="6963"/>
                    <a:pt x="851" y="6774"/>
                    <a:pt x="851" y="6585"/>
                  </a:cubicBezTo>
                  <a:cubicBezTo>
                    <a:pt x="851" y="6113"/>
                    <a:pt x="1197" y="5766"/>
                    <a:pt x="1701" y="5766"/>
                  </a:cubicBezTo>
                  <a:cubicBezTo>
                    <a:pt x="2174" y="5766"/>
                    <a:pt x="2521" y="6113"/>
                    <a:pt x="2521" y="6585"/>
                  </a:cubicBezTo>
                  <a:cubicBezTo>
                    <a:pt x="2521" y="6806"/>
                    <a:pt x="2710" y="6963"/>
                    <a:pt x="2899" y="6963"/>
                  </a:cubicBezTo>
                  <a:cubicBezTo>
                    <a:pt x="3119" y="6963"/>
                    <a:pt x="3308" y="6774"/>
                    <a:pt x="3308" y="6585"/>
                  </a:cubicBezTo>
                  <a:cubicBezTo>
                    <a:pt x="3308" y="6113"/>
                    <a:pt x="3655" y="5766"/>
                    <a:pt x="4127" y="5766"/>
                  </a:cubicBezTo>
                  <a:cubicBezTo>
                    <a:pt x="4600" y="5766"/>
                    <a:pt x="4946" y="6113"/>
                    <a:pt x="4946" y="6585"/>
                  </a:cubicBezTo>
                  <a:lnTo>
                    <a:pt x="4946" y="11437"/>
                  </a:lnTo>
                  <a:cubicBezTo>
                    <a:pt x="4946" y="12099"/>
                    <a:pt x="5514" y="12634"/>
                    <a:pt x="6175" y="12634"/>
                  </a:cubicBezTo>
                  <a:cubicBezTo>
                    <a:pt x="6837" y="12634"/>
                    <a:pt x="7404" y="12099"/>
                    <a:pt x="7404" y="11437"/>
                  </a:cubicBezTo>
                  <a:lnTo>
                    <a:pt x="7404" y="10586"/>
                  </a:lnTo>
                  <a:cubicBezTo>
                    <a:pt x="7404" y="10366"/>
                    <a:pt x="7215" y="10208"/>
                    <a:pt x="6994" y="10208"/>
                  </a:cubicBezTo>
                  <a:cubicBezTo>
                    <a:pt x="6805" y="10208"/>
                    <a:pt x="6616" y="10397"/>
                    <a:pt x="6616" y="10586"/>
                  </a:cubicBezTo>
                  <a:lnTo>
                    <a:pt x="6616" y="11437"/>
                  </a:lnTo>
                  <a:cubicBezTo>
                    <a:pt x="6616" y="11658"/>
                    <a:pt x="6427" y="11815"/>
                    <a:pt x="6175" y="11815"/>
                  </a:cubicBezTo>
                  <a:cubicBezTo>
                    <a:pt x="5955" y="11815"/>
                    <a:pt x="5797" y="11626"/>
                    <a:pt x="5797" y="11437"/>
                  </a:cubicBezTo>
                  <a:lnTo>
                    <a:pt x="5797" y="6585"/>
                  </a:lnTo>
                  <a:cubicBezTo>
                    <a:pt x="5797" y="6113"/>
                    <a:pt x="6144" y="5766"/>
                    <a:pt x="6616" y="5766"/>
                  </a:cubicBezTo>
                  <a:cubicBezTo>
                    <a:pt x="7089" y="5766"/>
                    <a:pt x="7435" y="6113"/>
                    <a:pt x="7435" y="6585"/>
                  </a:cubicBezTo>
                  <a:cubicBezTo>
                    <a:pt x="7435" y="6806"/>
                    <a:pt x="7624" y="6963"/>
                    <a:pt x="7876" y="6963"/>
                  </a:cubicBezTo>
                  <a:cubicBezTo>
                    <a:pt x="8097" y="6963"/>
                    <a:pt x="8255" y="6774"/>
                    <a:pt x="8255" y="6585"/>
                  </a:cubicBezTo>
                  <a:cubicBezTo>
                    <a:pt x="8255" y="6113"/>
                    <a:pt x="8633" y="5766"/>
                    <a:pt x="9105" y="5766"/>
                  </a:cubicBezTo>
                  <a:cubicBezTo>
                    <a:pt x="9578" y="5766"/>
                    <a:pt x="9924" y="6113"/>
                    <a:pt x="9924" y="6585"/>
                  </a:cubicBezTo>
                  <a:cubicBezTo>
                    <a:pt x="9924" y="6806"/>
                    <a:pt x="10113" y="6963"/>
                    <a:pt x="10302" y="6963"/>
                  </a:cubicBezTo>
                  <a:cubicBezTo>
                    <a:pt x="10523" y="6963"/>
                    <a:pt x="10743" y="6774"/>
                    <a:pt x="10743" y="6585"/>
                  </a:cubicBezTo>
                  <a:lnTo>
                    <a:pt x="10743" y="6176"/>
                  </a:lnTo>
                  <a:cubicBezTo>
                    <a:pt x="10743" y="3340"/>
                    <a:pt x="8538" y="1041"/>
                    <a:pt x="5797" y="820"/>
                  </a:cubicBezTo>
                  <a:lnTo>
                    <a:pt x="5797" y="410"/>
                  </a:lnTo>
                  <a:cubicBezTo>
                    <a:pt x="5797" y="158"/>
                    <a:pt x="5577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560" name="Google Shape;8560;p79"/>
          <p:cNvSpPr/>
          <p:nvPr/>
        </p:nvSpPr>
        <p:spPr>
          <a:xfrm>
            <a:off x="2905382" y="5498092"/>
            <a:ext cx="488447" cy="489720"/>
          </a:xfrm>
          <a:custGeom>
            <a:avLst/>
            <a:gdLst/>
            <a:ahLst/>
            <a:cxnLst/>
            <a:rect l="l" t="t" r="r" b="b"/>
            <a:pathLst>
              <a:path w="12665" h="12698" extrusionOk="0">
                <a:moveTo>
                  <a:pt x="9200" y="883"/>
                </a:moveTo>
                <a:lnTo>
                  <a:pt x="9200" y="1702"/>
                </a:lnTo>
                <a:lnTo>
                  <a:pt x="3403" y="1702"/>
                </a:lnTo>
                <a:lnTo>
                  <a:pt x="3403" y="883"/>
                </a:lnTo>
                <a:close/>
                <a:moveTo>
                  <a:pt x="4222" y="3340"/>
                </a:moveTo>
                <a:lnTo>
                  <a:pt x="4222" y="4191"/>
                </a:lnTo>
                <a:lnTo>
                  <a:pt x="3403" y="4191"/>
                </a:lnTo>
                <a:lnTo>
                  <a:pt x="3403" y="3340"/>
                </a:lnTo>
                <a:close/>
                <a:moveTo>
                  <a:pt x="6711" y="3340"/>
                </a:moveTo>
                <a:lnTo>
                  <a:pt x="6711" y="4191"/>
                </a:lnTo>
                <a:lnTo>
                  <a:pt x="5892" y="4191"/>
                </a:lnTo>
                <a:lnTo>
                  <a:pt x="5892" y="3340"/>
                </a:lnTo>
                <a:close/>
                <a:moveTo>
                  <a:pt x="9200" y="3340"/>
                </a:moveTo>
                <a:lnTo>
                  <a:pt x="9200" y="4191"/>
                </a:lnTo>
                <a:lnTo>
                  <a:pt x="8349" y="4191"/>
                </a:lnTo>
                <a:lnTo>
                  <a:pt x="8349" y="3340"/>
                </a:lnTo>
                <a:close/>
                <a:moveTo>
                  <a:pt x="4222" y="5010"/>
                </a:moveTo>
                <a:lnTo>
                  <a:pt x="4222" y="5829"/>
                </a:lnTo>
                <a:lnTo>
                  <a:pt x="3403" y="5829"/>
                </a:lnTo>
                <a:lnTo>
                  <a:pt x="3403" y="5010"/>
                </a:lnTo>
                <a:close/>
                <a:moveTo>
                  <a:pt x="6711" y="5010"/>
                </a:moveTo>
                <a:lnTo>
                  <a:pt x="6711" y="5829"/>
                </a:lnTo>
                <a:lnTo>
                  <a:pt x="5892" y="5829"/>
                </a:lnTo>
                <a:lnTo>
                  <a:pt x="5892" y="5010"/>
                </a:lnTo>
                <a:close/>
                <a:moveTo>
                  <a:pt x="9200" y="5010"/>
                </a:moveTo>
                <a:lnTo>
                  <a:pt x="9200" y="5829"/>
                </a:lnTo>
                <a:lnTo>
                  <a:pt x="8349" y="5829"/>
                </a:lnTo>
                <a:lnTo>
                  <a:pt x="8349" y="5010"/>
                </a:lnTo>
                <a:close/>
                <a:moveTo>
                  <a:pt x="4222" y="6648"/>
                </a:moveTo>
                <a:lnTo>
                  <a:pt x="4222" y="7499"/>
                </a:lnTo>
                <a:lnTo>
                  <a:pt x="3403" y="7499"/>
                </a:lnTo>
                <a:lnTo>
                  <a:pt x="3403" y="6648"/>
                </a:lnTo>
                <a:close/>
                <a:moveTo>
                  <a:pt x="6711" y="6648"/>
                </a:moveTo>
                <a:lnTo>
                  <a:pt x="6711" y="7499"/>
                </a:lnTo>
                <a:lnTo>
                  <a:pt x="5892" y="7499"/>
                </a:lnTo>
                <a:lnTo>
                  <a:pt x="5892" y="6648"/>
                </a:lnTo>
                <a:close/>
                <a:moveTo>
                  <a:pt x="9200" y="6648"/>
                </a:moveTo>
                <a:lnTo>
                  <a:pt x="9200" y="7499"/>
                </a:lnTo>
                <a:lnTo>
                  <a:pt x="8349" y="7499"/>
                </a:lnTo>
                <a:lnTo>
                  <a:pt x="8349" y="6648"/>
                </a:lnTo>
                <a:close/>
                <a:moveTo>
                  <a:pt x="1733" y="9137"/>
                </a:moveTo>
                <a:lnTo>
                  <a:pt x="1733" y="11909"/>
                </a:lnTo>
                <a:lnTo>
                  <a:pt x="819" y="11909"/>
                </a:lnTo>
                <a:lnTo>
                  <a:pt x="819" y="9137"/>
                </a:lnTo>
                <a:close/>
                <a:moveTo>
                  <a:pt x="5892" y="9137"/>
                </a:moveTo>
                <a:lnTo>
                  <a:pt x="5892" y="11909"/>
                </a:lnTo>
                <a:lnTo>
                  <a:pt x="4222" y="11909"/>
                </a:lnTo>
                <a:lnTo>
                  <a:pt x="4222" y="9137"/>
                </a:lnTo>
                <a:close/>
                <a:moveTo>
                  <a:pt x="8349" y="9137"/>
                </a:moveTo>
                <a:lnTo>
                  <a:pt x="8349" y="11909"/>
                </a:lnTo>
                <a:lnTo>
                  <a:pt x="6711" y="11909"/>
                </a:lnTo>
                <a:lnTo>
                  <a:pt x="6711" y="9137"/>
                </a:lnTo>
                <a:close/>
                <a:moveTo>
                  <a:pt x="11783" y="9137"/>
                </a:moveTo>
                <a:lnTo>
                  <a:pt x="11783" y="11909"/>
                </a:lnTo>
                <a:lnTo>
                  <a:pt x="10806" y="11909"/>
                </a:lnTo>
                <a:lnTo>
                  <a:pt x="10806" y="9137"/>
                </a:lnTo>
                <a:close/>
                <a:moveTo>
                  <a:pt x="2993" y="1"/>
                </a:moveTo>
                <a:cubicBezTo>
                  <a:pt x="2773" y="1"/>
                  <a:pt x="2615" y="190"/>
                  <a:pt x="2615" y="410"/>
                </a:cubicBezTo>
                <a:lnTo>
                  <a:pt x="2615" y="1670"/>
                </a:lnTo>
                <a:lnTo>
                  <a:pt x="2206" y="1670"/>
                </a:lnTo>
                <a:cubicBezTo>
                  <a:pt x="1985" y="1670"/>
                  <a:pt x="1796" y="1859"/>
                  <a:pt x="1796" y="2080"/>
                </a:cubicBezTo>
                <a:lnTo>
                  <a:pt x="1796" y="8318"/>
                </a:lnTo>
                <a:lnTo>
                  <a:pt x="410" y="8318"/>
                </a:lnTo>
                <a:cubicBezTo>
                  <a:pt x="158" y="8318"/>
                  <a:pt x="0" y="8507"/>
                  <a:pt x="0" y="8696"/>
                </a:cubicBezTo>
                <a:lnTo>
                  <a:pt x="0" y="12287"/>
                </a:lnTo>
                <a:cubicBezTo>
                  <a:pt x="0" y="12540"/>
                  <a:pt x="221" y="12697"/>
                  <a:pt x="410" y="12697"/>
                </a:cubicBezTo>
                <a:lnTo>
                  <a:pt x="12256" y="12697"/>
                </a:lnTo>
                <a:cubicBezTo>
                  <a:pt x="12508" y="12697"/>
                  <a:pt x="12665" y="12477"/>
                  <a:pt x="12665" y="12287"/>
                </a:cubicBezTo>
                <a:lnTo>
                  <a:pt x="12665" y="8696"/>
                </a:lnTo>
                <a:cubicBezTo>
                  <a:pt x="12602" y="8475"/>
                  <a:pt x="12445" y="8318"/>
                  <a:pt x="12224" y="8318"/>
                </a:cubicBezTo>
                <a:lnTo>
                  <a:pt x="10838" y="8318"/>
                </a:lnTo>
                <a:lnTo>
                  <a:pt x="10838" y="2080"/>
                </a:lnTo>
                <a:cubicBezTo>
                  <a:pt x="10838" y="1859"/>
                  <a:pt x="10649" y="1670"/>
                  <a:pt x="10460" y="1670"/>
                </a:cubicBezTo>
                <a:lnTo>
                  <a:pt x="10019" y="1670"/>
                </a:lnTo>
                <a:lnTo>
                  <a:pt x="10019" y="410"/>
                </a:lnTo>
                <a:cubicBezTo>
                  <a:pt x="10019" y="158"/>
                  <a:pt x="9830" y="1"/>
                  <a:pt x="9609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561" name="Google Shape;8561;p79"/>
          <p:cNvGrpSpPr/>
          <p:nvPr/>
        </p:nvGrpSpPr>
        <p:grpSpPr>
          <a:xfrm>
            <a:off x="3499016" y="1840622"/>
            <a:ext cx="490915" cy="488485"/>
            <a:chOff x="-63679950" y="3360375"/>
            <a:chExt cx="318225" cy="316650"/>
          </a:xfrm>
          <a:solidFill>
            <a:srgbClr val="893BC3"/>
          </a:solidFill>
        </p:grpSpPr>
        <p:sp>
          <p:nvSpPr>
            <p:cNvPr id="8562" name="Google Shape;8562;p79"/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3" name="Google Shape;8563;p79"/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4" name="Google Shape;8564;p79"/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5" name="Google Shape;8565;p79"/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566" name="Google Shape;8566;p79"/>
          <p:cNvSpPr/>
          <p:nvPr/>
        </p:nvSpPr>
        <p:spPr>
          <a:xfrm>
            <a:off x="3497640" y="2430359"/>
            <a:ext cx="493345" cy="490299"/>
          </a:xfrm>
          <a:custGeom>
            <a:avLst/>
            <a:gdLst/>
            <a:ahLst/>
            <a:cxnLst/>
            <a:rect l="l" t="t" r="r" b="b"/>
            <a:pathLst>
              <a:path w="12792" h="12713" extrusionOk="0">
                <a:moveTo>
                  <a:pt x="8633" y="1229"/>
                </a:moveTo>
                <a:cubicBezTo>
                  <a:pt x="8854" y="1229"/>
                  <a:pt x="9011" y="1418"/>
                  <a:pt x="9011" y="1607"/>
                </a:cubicBezTo>
                <a:lnTo>
                  <a:pt x="9011" y="1890"/>
                </a:lnTo>
                <a:cubicBezTo>
                  <a:pt x="9484" y="2048"/>
                  <a:pt x="9831" y="2520"/>
                  <a:pt x="9831" y="3088"/>
                </a:cubicBezTo>
                <a:cubicBezTo>
                  <a:pt x="9831" y="3308"/>
                  <a:pt x="9641" y="3497"/>
                  <a:pt x="9452" y="3497"/>
                </a:cubicBezTo>
                <a:cubicBezTo>
                  <a:pt x="9200" y="3497"/>
                  <a:pt x="9011" y="3308"/>
                  <a:pt x="9011" y="3088"/>
                </a:cubicBezTo>
                <a:cubicBezTo>
                  <a:pt x="9011" y="2835"/>
                  <a:pt x="8822" y="2678"/>
                  <a:pt x="8633" y="2678"/>
                </a:cubicBezTo>
                <a:cubicBezTo>
                  <a:pt x="8413" y="2678"/>
                  <a:pt x="8192" y="2867"/>
                  <a:pt x="8192" y="3088"/>
                </a:cubicBezTo>
                <a:cubicBezTo>
                  <a:pt x="8224" y="3308"/>
                  <a:pt x="8570" y="3529"/>
                  <a:pt x="8885" y="3781"/>
                </a:cubicBezTo>
                <a:cubicBezTo>
                  <a:pt x="9326" y="4096"/>
                  <a:pt x="9894" y="4505"/>
                  <a:pt x="9894" y="5167"/>
                </a:cubicBezTo>
                <a:cubicBezTo>
                  <a:pt x="9894" y="5702"/>
                  <a:pt x="9515" y="6143"/>
                  <a:pt x="9043" y="6333"/>
                </a:cubicBezTo>
                <a:lnTo>
                  <a:pt x="9043" y="6616"/>
                </a:lnTo>
                <a:cubicBezTo>
                  <a:pt x="9043" y="6868"/>
                  <a:pt x="8854" y="7026"/>
                  <a:pt x="8665" y="7026"/>
                </a:cubicBezTo>
                <a:cubicBezTo>
                  <a:pt x="8476" y="7026"/>
                  <a:pt x="8224" y="6805"/>
                  <a:pt x="8224" y="6616"/>
                </a:cubicBezTo>
                <a:lnTo>
                  <a:pt x="8224" y="6333"/>
                </a:lnTo>
                <a:cubicBezTo>
                  <a:pt x="7751" y="6175"/>
                  <a:pt x="7405" y="5702"/>
                  <a:pt x="7405" y="5167"/>
                </a:cubicBezTo>
                <a:cubicBezTo>
                  <a:pt x="7405" y="4915"/>
                  <a:pt x="7594" y="4757"/>
                  <a:pt x="7783" y="4757"/>
                </a:cubicBezTo>
                <a:cubicBezTo>
                  <a:pt x="8003" y="4757"/>
                  <a:pt x="8192" y="4978"/>
                  <a:pt x="8192" y="5167"/>
                </a:cubicBezTo>
                <a:cubicBezTo>
                  <a:pt x="8192" y="5387"/>
                  <a:pt x="8381" y="5608"/>
                  <a:pt x="8633" y="5608"/>
                </a:cubicBezTo>
                <a:cubicBezTo>
                  <a:pt x="8854" y="5608"/>
                  <a:pt x="9011" y="5387"/>
                  <a:pt x="9011" y="5167"/>
                </a:cubicBezTo>
                <a:cubicBezTo>
                  <a:pt x="9011" y="4915"/>
                  <a:pt x="8696" y="4694"/>
                  <a:pt x="8350" y="4442"/>
                </a:cubicBezTo>
                <a:cubicBezTo>
                  <a:pt x="7909" y="4127"/>
                  <a:pt x="7373" y="3749"/>
                  <a:pt x="7373" y="3088"/>
                </a:cubicBezTo>
                <a:cubicBezTo>
                  <a:pt x="7373" y="2520"/>
                  <a:pt x="7720" y="2079"/>
                  <a:pt x="8192" y="1890"/>
                </a:cubicBezTo>
                <a:lnTo>
                  <a:pt x="8192" y="1607"/>
                </a:lnTo>
                <a:cubicBezTo>
                  <a:pt x="8192" y="1386"/>
                  <a:pt x="8381" y="1229"/>
                  <a:pt x="8633" y="1229"/>
                </a:cubicBezTo>
                <a:close/>
                <a:moveTo>
                  <a:pt x="6050" y="6616"/>
                </a:moveTo>
                <a:lnTo>
                  <a:pt x="5073" y="10239"/>
                </a:lnTo>
                <a:lnTo>
                  <a:pt x="4853" y="9388"/>
                </a:lnTo>
                <a:cubicBezTo>
                  <a:pt x="4793" y="9168"/>
                  <a:pt x="4617" y="9049"/>
                  <a:pt x="4433" y="9049"/>
                </a:cubicBezTo>
                <a:cubicBezTo>
                  <a:pt x="4328" y="9049"/>
                  <a:pt x="4220" y="9088"/>
                  <a:pt x="4128" y="9168"/>
                </a:cubicBezTo>
                <a:lnTo>
                  <a:pt x="1450" y="11846"/>
                </a:lnTo>
                <a:lnTo>
                  <a:pt x="852" y="11279"/>
                </a:lnTo>
                <a:lnTo>
                  <a:pt x="3530" y="8601"/>
                </a:lnTo>
                <a:cubicBezTo>
                  <a:pt x="3782" y="8349"/>
                  <a:pt x="3656" y="7939"/>
                  <a:pt x="3341" y="7876"/>
                </a:cubicBezTo>
                <a:lnTo>
                  <a:pt x="2490" y="7624"/>
                </a:lnTo>
                <a:lnTo>
                  <a:pt x="6050" y="6616"/>
                </a:lnTo>
                <a:close/>
                <a:moveTo>
                  <a:pt x="8665" y="0"/>
                </a:moveTo>
                <a:cubicBezTo>
                  <a:pt x="6365" y="0"/>
                  <a:pt x="4538" y="1859"/>
                  <a:pt x="4538" y="4127"/>
                </a:cubicBezTo>
                <a:cubicBezTo>
                  <a:pt x="4538" y="4852"/>
                  <a:pt x="4695" y="5513"/>
                  <a:pt x="5042" y="6112"/>
                </a:cubicBezTo>
                <a:lnTo>
                  <a:pt x="820" y="7341"/>
                </a:lnTo>
                <a:cubicBezTo>
                  <a:pt x="442" y="7435"/>
                  <a:pt x="442" y="8034"/>
                  <a:pt x="820" y="8128"/>
                </a:cubicBezTo>
                <a:lnTo>
                  <a:pt x="2490" y="8538"/>
                </a:lnTo>
                <a:lnTo>
                  <a:pt x="316" y="10712"/>
                </a:lnTo>
                <a:cubicBezTo>
                  <a:pt x="1" y="11027"/>
                  <a:pt x="1" y="11594"/>
                  <a:pt x="316" y="11909"/>
                </a:cubicBezTo>
                <a:lnTo>
                  <a:pt x="915" y="12476"/>
                </a:lnTo>
                <a:cubicBezTo>
                  <a:pt x="1072" y="12633"/>
                  <a:pt x="1285" y="12712"/>
                  <a:pt x="1497" y="12712"/>
                </a:cubicBezTo>
                <a:cubicBezTo>
                  <a:pt x="1710" y="12712"/>
                  <a:pt x="1923" y="12633"/>
                  <a:pt x="2080" y="12476"/>
                </a:cubicBezTo>
                <a:lnTo>
                  <a:pt x="4254" y="10334"/>
                </a:lnTo>
                <a:lnTo>
                  <a:pt x="4695" y="11972"/>
                </a:lnTo>
                <a:cubicBezTo>
                  <a:pt x="4759" y="12180"/>
                  <a:pt x="4930" y="12291"/>
                  <a:pt x="5098" y="12291"/>
                </a:cubicBezTo>
                <a:cubicBezTo>
                  <a:pt x="5261" y="12291"/>
                  <a:pt x="5421" y="12188"/>
                  <a:pt x="5483" y="11972"/>
                </a:cubicBezTo>
                <a:lnTo>
                  <a:pt x="6712" y="7750"/>
                </a:lnTo>
                <a:cubicBezTo>
                  <a:pt x="7279" y="8065"/>
                  <a:pt x="7972" y="8286"/>
                  <a:pt x="8665" y="8286"/>
                </a:cubicBezTo>
                <a:cubicBezTo>
                  <a:pt x="10965" y="8286"/>
                  <a:pt x="12792" y="6427"/>
                  <a:pt x="12792" y="4127"/>
                </a:cubicBezTo>
                <a:cubicBezTo>
                  <a:pt x="12760" y="1859"/>
                  <a:pt x="10902" y="0"/>
                  <a:pt x="8665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567" name="Google Shape;8567;p79"/>
          <p:cNvGrpSpPr/>
          <p:nvPr/>
        </p:nvGrpSpPr>
        <p:grpSpPr>
          <a:xfrm>
            <a:off x="3497185" y="3002405"/>
            <a:ext cx="494579" cy="490028"/>
            <a:chOff x="-63679950" y="4093450"/>
            <a:chExt cx="320600" cy="317650"/>
          </a:xfrm>
          <a:solidFill>
            <a:srgbClr val="893BC3"/>
          </a:solidFill>
        </p:grpSpPr>
        <p:sp>
          <p:nvSpPr>
            <p:cNvPr id="8568" name="Google Shape;8568;p79"/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9" name="Google Shape;8569;p79"/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0" name="Google Shape;8570;p79"/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71" name="Google Shape;8571;p79"/>
          <p:cNvGrpSpPr/>
          <p:nvPr/>
        </p:nvGrpSpPr>
        <p:grpSpPr>
          <a:xfrm>
            <a:off x="1710675" y="3659740"/>
            <a:ext cx="488485" cy="489720"/>
            <a:chOff x="-61784125" y="3377700"/>
            <a:chExt cx="316650" cy="317450"/>
          </a:xfrm>
          <a:solidFill>
            <a:srgbClr val="893BC3"/>
          </a:solidFill>
        </p:grpSpPr>
        <p:sp>
          <p:nvSpPr>
            <p:cNvPr id="8572" name="Google Shape;8572;p79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3" name="Google Shape;8573;p79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4" name="Google Shape;8574;p79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5" name="Google Shape;8575;p79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6" name="Google Shape;8576;p79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7" name="Google Shape;8577;p79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8" name="Google Shape;8578;p79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79" name="Google Shape;8579;p79"/>
          <p:cNvGrpSpPr/>
          <p:nvPr/>
        </p:nvGrpSpPr>
        <p:grpSpPr>
          <a:xfrm>
            <a:off x="1710675" y="4260276"/>
            <a:ext cx="488485" cy="489720"/>
            <a:chOff x="-61783350" y="3743950"/>
            <a:chExt cx="316650" cy="317450"/>
          </a:xfrm>
          <a:solidFill>
            <a:srgbClr val="893BC3"/>
          </a:solidFill>
        </p:grpSpPr>
        <p:sp>
          <p:nvSpPr>
            <p:cNvPr id="8580" name="Google Shape;8580;p79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1" name="Google Shape;8581;p79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582" name="Google Shape;8582;p79"/>
          <p:cNvSpPr/>
          <p:nvPr/>
        </p:nvSpPr>
        <p:spPr>
          <a:xfrm>
            <a:off x="1710516" y="4872010"/>
            <a:ext cx="488485" cy="488909"/>
          </a:xfrm>
          <a:custGeom>
            <a:avLst/>
            <a:gdLst/>
            <a:ahLst/>
            <a:cxnLst/>
            <a:rect l="l" t="t" r="r" b="b"/>
            <a:pathLst>
              <a:path w="12666" h="12677" extrusionOk="0">
                <a:moveTo>
                  <a:pt x="8916" y="1639"/>
                </a:moveTo>
                <a:cubicBezTo>
                  <a:pt x="9137" y="1639"/>
                  <a:pt x="9294" y="1828"/>
                  <a:pt x="9294" y="2048"/>
                </a:cubicBezTo>
                <a:cubicBezTo>
                  <a:pt x="9294" y="2269"/>
                  <a:pt x="9105" y="2458"/>
                  <a:pt x="8916" y="2458"/>
                </a:cubicBezTo>
                <a:lnTo>
                  <a:pt x="3655" y="2458"/>
                </a:lnTo>
                <a:cubicBezTo>
                  <a:pt x="3434" y="2458"/>
                  <a:pt x="3245" y="2269"/>
                  <a:pt x="3245" y="2048"/>
                </a:cubicBezTo>
                <a:cubicBezTo>
                  <a:pt x="3245" y="1796"/>
                  <a:pt x="3434" y="1639"/>
                  <a:pt x="3655" y="1639"/>
                </a:cubicBezTo>
                <a:close/>
                <a:moveTo>
                  <a:pt x="10555" y="3245"/>
                </a:moveTo>
                <a:cubicBezTo>
                  <a:pt x="10807" y="3245"/>
                  <a:pt x="10964" y="3434"/>
                  <a:pt x="10964" y="3686"/>
                </a:cubicBezTo>
                <a:cubicBezTo>
                  <a:pt x="10964" y="3939"/>
                  <a:pt x="10807" y="4128"/>
                  <a:pt x="10555" y="4128"/>
                </a:cubicBezTo>
                <a:lnTo>
                  <a:pt x="2017" y="4128"/>
                </a:lnTo>
                <a:cubicBezTo>
                  <a:pt x="1765" y="4128"/>
                  <a:pt x="1607" y="3939"/>
                  <a:pt x="1607" y="3686"/>
                </a:cubicBezTo>
                <a:cubicBezTo>
                  <a:pt x="1607" y="3434"/>
                  <a:pt x="1828" y="3245"/>
                  <a:pt x="2017" y="3245"/>
                </a:cubicBezTo>
                <a:close/>
                <a:moveTo>
                  <a:pt x="6711" y="5766"/>
                </a:moveTo>
                <a:cubicBezTo>
                  <a:pt x="7593" y="5766"/>
                  <a:pt x="8349" y="6522"/>
                  <a:pt x="8349" y="7436"/>
                </a:cubicBezTo>
                <a:cubicBezTo>
                  <a:pt x="8349" y="8349"/>
                  <a:pt x="7593" y="9074"/>
                  <a:pt x="6711" y="9074"/>
                </a:cubicBezTo>
                <a:cubicBezTo>
                  <a:pt x="5797" y="9074"/>
                  <a:pt x="5041" y="8349"/>
                  <a:pt x="5041" y="7436"/>
                </a:cubicBezTo>
                <a:cubicBezTo>
                  <a:pt x="5041" y="6522"/>
                  <a:pt x="5797" y="5766"/>
                  <a:pt x="6711" y="5766"/>
                </a:cubicBezTo>
                <a:close/>
                <a:moveTo>
                  <a:pt x="2048" y="0"/>
                </a:moveTo>
                <a:cubicBezTo>
                  <a:pt x="1828" y="0"/>
                  <a:pt x="1670" y="189"/>
                  <a:pt x="1670" y="378"/>
                </a:cubicBezTo>
                <a:cubicBezTo>
                  <a:pt x="1670" y="1040"/>
                  <a:pt x="1103" y="1639"/>
                  <a:pt x="410" y="1639"/>
                </a:cubicBezTo>
                <a:cubicBezTo>
                  <a:pt x="158" y="1639"/>
                  <a:pt x="0" y="1828"/>
                  <a:pt x="0" y="2048"/>
                </a:cubicBezTo>
                <a:lnTo>
                  <a:pt x="0" y="6994"/>
                </a:lnTo>
                <a:cubicBezTo>
                  <a:pt x="0" y="7247"/>
                  <a:pt x="189" y="7404"/>
                  <a:pt x="410" y="7404"/>
                </a:cubicBezTo>
                <a:cubicBezTo>
                  <a:pt x="1072" y="7404"/>
                  <a:pt x="1670" y="7940"/>
                  <a:pt x="1670" y="8601"/>
                </a:cubicBezTo>
                <a:cubicBezTo>
                  <a:pt x="1670" y="8853"/>
                  <a:pt x="1859" y="9042"/>
                  <a:pt x="2048" y="9042"/>
                </a:cubicBezTo>
                <a:lnTo>
                  <a:pt x="4884" y="9042"/>
                </a:lnTo>
                <a:lnTo>
                  <a:pt x="5073" y="9231"/>
                </a:lnTo>
                <a:lnTo>
                  <a:pt x="5073" y="12224"/>
                </a:lnTo>
                <a:cubicBezTo>
                  <a:pt x="5073" y="12468"/>
                  <a:pt x="5298" y="12654"/>
                  <a:pt x="5517" y="12654"/>
                </a:cubicBezTo>
                <a:cubicBezTo>
                  <a:pt x="5581" y="12654"/>
                  <a:pt x="5645" y="12638"/>
                  <a:pt x="5703" y="12602"/>
                </a:cubicBezTo>
                <a:lnTo>
                  <a:pt x="6743" y="11909"/>
                </a:lnTo>
                <a:lnTo>
                  <a:pt x="7782" y="12602"/>
                </a:lnTo>
                <a:cubicBezTo>
                  <a:pt x="7850" y="12653"/>
                  <a:pt x="7926" y="12676"/>
                  <a:pt x="8002" y="12676"/>
                </a:cubicBezTo>
                <a:cubicBezTo>
                  <a:pt x="8210" y="12676"/>
                  <a:pt x="8412" y="12501"/>
                  <a:pt x="8412" y="12224"/>
                </a:cubicBezTo>
                <a:lnTo>
                  <a:pt x="8412" y="9231"/>
                </a:lnTo>
                <a:lnTo>
                  <a:pt x="8601" y="9042"/>
                </a:lnTo>
                <a:lnTo>
                  <a:pt x="10618" y="9042"/>
                </a:lnTo>
                <a:cubicBezTo>
                  <a:pt x="10838" y="9042"/>
                  <a:pt x="10996" y="8853"/>
                  <a:pt x="10996" y="8601"/>
                </a:cubicBezTo>
                <a:cubicBezTo>
                  <a:pt x="10996" y="7940"/>
                  <a:pt x="11563" y="7404"/>
                  <a:pt x="12224" y="7404"/>
                </a:cubicBezTo>
                <a:cubicBezTo>
                  <a:pt x="12445" y="7404"/>
                  <a:pt x="12665" y="7184"/>
                  <a:pt x="12665" y="6994"/>
                </a:cubicBezTo>
                <a:lnTo>
                  <a:pt x="12665" y="2048"/>
                </a:lnTo>
                <a:cubicBezTo>
                  <a:pt x="12602" y="1796"/>
                  <a:pt x="12445" y="1639"/>
                  <a:pt x="12224" y="1639"/>
                </a:cubicBezTo>
                <a:cubicBezTo>
                  <a:pt x="11531" y="1639"/>
                  <a:pt x="10996" y="1103"/>
                  <a:pt x="10996" y="378"/>
                </a:cubicBezTo>
                <a:cubicBezTo>
                  <a:pt x="10996" y="158"/>
                  <a:pt x="10807" y="0"/>
                  <a:pt x="10586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83" name="Google Shape;8583;p79"/>
          <p:cNvSpPr/>
          <p:nvPr/>
        </p:nvSpPr>
        <p:spPr>
          <a:xfrm>
            <a:off x="4674252" y="3672870"/>
            <a:ext cx="488485" cy="463417"/>
          </a:xfrm>
          <a:custGeom>
            <a:avLst/>
            <a:gdLst/>
            <a:ahLst/>
            <a:cxnLst/>
            <a:rect l="l" t="t" r="r" b="b"/>
            <a:pathLst>
              <a:path w="12666" h="12016" extrusionOk="0">
                <a:moveTo>
                  <a:pt x="3844" y="5105"/>
                </a:moveTo>
                <a:cubicBezTo>
                  <a:pt x="4096" y="5105"/>
                  <a:pt x="4285" y="5325"/>
                  <a:pt x="4285" y="5514"/>
                </a:cubicBezTo>
                <a:lnTo>
                  <a:pt x="4285" y="7153"/>
                </a:lnTo>
                <a:cubicBezTo>
                  <a:pt x="4285" y="7405"/>
                  <a:pt x="4096" y="7562"/>
                  <a:pt x="3844" y="7562"/>
                </a:cubicBezTo>
                <a:lnTo>
                  <a:pt x="2206" y="7562"/>
                </a:lnTo>
                <a:cubicBezTo>
                  <a:pt x="1954" y="7562"/>
                  <a:pt x="1765" y="7342"/>
                  <a:pt x="1765" y="7153"/>
                </a:cubicBezTo>
                <a:lnTo>
                  <a:pt x="1765" y="5514"/>
                </a:lnTo>
                <a:cubicBezTo>
                  <a:pt x="1765" y="5262"/>
                  <a:pt x="1954" y="5105"/>
                  <a:pt x="2206" y="5105"/>
                </a:cubicBezTo>
                <a:close/>
                <a:moveTo>
                  <a:pt x="7215" y="1765"/>
                </a:moveTo>
                <a:cubicBezTo>
                  <a:pt x="7436" y="1765"/>
                  <a:pt x="7593" y="1954"/>
                  <a:pt x="7593" y="2206"/>
                </a:cubicBezTo>
                <a:lnTo>
                  <a:pt x="7593" y="7153"/>
                </a:lnTo>
                <a:cubicBezTo>
                  <a:pt x="7593" y="7405"/>
                  <a:pt x="7404" y="7562"/>
                  <a:pt x="7215" y="7562"/>
                </a:cubicBezTo>
                <a:lnTo>
                  <a:pt x="5545" y="7562"/>
                </a:lnTo>
                <a:cubicBezTo>
                  <a:pt x="5325" y="7562"/>
                  <a:pt x="5167" y="7342"/>
                  <a:pt x="5167" y="7153"/>
                </a:cubicBezTo>
                <a:lnTo>
                  <a:pt x="5167" y="2206"/>
                </a:lnTo>
                <a:cubicBezTo>
                  <a:pt x="5167" y="1954"/>
                  <a:pt x="5356" y="1765"/>
                  <a:pt x="5545" y="1765"/>
                </a:cubicBezTo>
                <a:close/>
                <a:moveTo>
                  <a:pt x="10523" y="4286"/>
                </a:moveTo>
                <a:cubicBezTo>
                  <a:pt x="10744" y="4286"/>
                  <a:pt x="10901" y="4475"/>
                  <a:pt x="10901" y="4664"/>
                </a:cubicBezTo>
                <a:lnTo>
                  <a:pt x="10901" y="7153"/>
                </a:lnTo>
                <a:cubicBezTo>
                  <a:pt x="10901" y="7405"/>
                  <a:pt x="10712" y="7562"/>
                  <a:pt x="10523" y="7562"/>
                </a:cubicBezTo>
                <a:lnTo>
                  <a:pt x="8853" y="7562"/>
                </a:lnTo>
                <a:cubicBezTo>
                  <a:pt x="8633" y="7562"/>
                  <a:pt x="8475" y="7342"/>
                  <a:pt x="8475" y="7153"/>
                </a:cubicBezTo>
                <a:lnTo>
                  <a:pt x="8475" y="4664"/>
                </a:lnTo>
                <a:cubicBezTo>
                  <a:pt x="8475" y="4443"/>
                  <a:pt x="8664" y="4286"/>
                  <a:pt x="8853" y="4286"/>
                </a:cubicBezTo>
                <a:close/>
                <a:moveTo>
                  <a:pt x="6333" y="1"/>
                </a:moveTo>
                <a:cubicBezTo>
                  <a:pt x="2836" y="1"/>
                  <a:pt x="0" y="2490"/>
                  <a:pt x="0" y="5514"/>
                </a:cubicBezTo>
                <a:cubicBezTo>
                  <a:pt x="0" y="6900"/>
                  <a:pt x="599" y="8224"/>
                  <a:pt x="1639" y="9200"/>
                </a:cubicBezTo>
                <a:lnTo>
                  <a:pt x="1639" y="11626"/>
                </a:lnTo>
                <a:cubicBezTo>
                  <a:pt x="1639" y="11856"/>
                  <a:pt x="1832" y="12016"/>
                  <a:pt x="2045" y="12016"/>
                </a:cubicBezTo>
                <a:cubicBezTo>
                  <a:pt x="2153" y="12016"/>
                  <a:pt x="2267" y="11974"/>
                  <a:pt x="2363" y="11878"/>
                </a:cubicBezTo>
                <a:lnTo>
                  <a:pt x="3749" y="10492"/>
                </a:lnTo>
                <a:cubicBezTo>
                  <a:pt x="4569" y="10839"/>
                  <a:pt x="5419" y="10965"/>
                  <a:pt x="6333" y="10965"/>
                </a:cubicBezTo>
                <a:cubicBezTo>
                  <a:pt x="9830" y="10965"/>
                  <a:pt x="12665" y="8507"/>
                  <a:pt x="12665" y="5451"/>
                </a:cubicBezTo>
                <a:cubicBezTo>
                  <a:pt x="12665" y="2427"/>
                  <a:pt x="9830" y="1"/>
                  <a:pt x="6333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84" name="Google Shape;8584;p79"/>
          <p:cNvSpPr/>
          <p:nvPr/>
        </p:nvSpPr>
        <p:spPr>
          <a:xfrm>
            <a:off x="4673037" y="4313725"/>
            <a:ext cx="490915" cy="382775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585" name="Google Shape;8585;p79"/>
          <p:cNvGrpSpPr/>
          <p:nvPr/>
        </p:nvGrpSpPr>
        <p:grpSpPr>
          <a:xfrm>
            <a:off x="4672574" y="4873388"/>
            <a:ext cx="492149" cy="486209"/>
            <a:chOff x="-59869425" y="4102225"/>
            <a:chExt cx="319025" cy="315175"/>
          </a:xfrm>
          <a:solidFill>
            <a:srgbClr val="893BC3"/>
          </a:solidFill>
        </p:grpSpPr>
        <p:sp>
          <p:nvSpPr>
            <p:cNvPr id="8586" name="Google Shape;8586;p79"/>
            <p:cNvSpPr/>
            <p:nvPr/>
          </p:nvSpPr>
          <p:spPr>
            <a:xfrm>
              <a:off x="-59869425" y="4102225"/>
              <a:ext cx="149675" cy="256825"/>
            </a:xfrm>
            <a:custGeom>
              <a:avLst/>
              <a:gdLst/>
              <a:ahLst/>
              <a:cxnLst/>
              <a:rect l="l" t="t" r="r" b="b"/>
              <a:pathLst>
                <a:path w="5987" h="10273" extrusionOk="0">
                  <a:moveTo>
                    <a:pt x="5532" y="1"/>
                  </a:moveTo>
                  <a:cubicBezTo>
                    <a:pt x="5515" y="1"/>
                    <a:pt x="5499" y="2"/>
                    <a:pt x="5483" y="4"/>
                  </a:cubicBezTo>
                  <a:cubicBezTo>
                    <a:pt x="2364" y="445"/>
                    <a:pt x="1" y="3123"/>
                    <a:pt x="1" y="6274"/>
                  </a:cubicBezTo>
                  <a:cubicBezTo>
                    <a:pt x="1" y="7692"/>
                    <a:pt x="442" y="8983"/>
                    <a:pt x="1293" y="10086"/>
                  </a:cubicBezTo>
                  <a:cubicBezTo>
                    <a:pt x="1381" y="10209"/>
                    <a:pt x="1507" y="10273"/>
                    <a:pt x="1635" y="10273"/>
                  </a:cubicBezTo>
                  <a:cubicBezTo>
                    <a:pt x="1737" y="10273"/>
                    <a:pt x="1839" y="10233"/>
                    <a:pt x="1923" y="10149"/>
                  </a:cubicBezTo>
                  <a:lnTo>
                    <a:pt x="3719" y="8353"/>
                  </a:lnTo>
                  <a:cubicBezTo>
                    <a:pt x="3813" y="8259"/>
                    <a:pt x="3845" y="8007"/>
                    <a:pt x="3782" y="7849"/>
                  </a:cubicBezTo>
                  <a:cubicBezTo>
                    <a:pt x="3498" y="7376"/>
                    <a:pt x="3341" y="6809"/>
                    <a:pt x="3341" y="6274"/>
                  </a:cubicBezTo>
                  <a:cubicBezTo>
                    <a:pt x="3341" y="4888"/>
                    <a:pt x="4286" y="3659"/>
                    <a:pt x="5672" y="3312"/>
                  </a:cubicBezTo>
                  <a:cubicBezTo>
                    <a:pt x="5861" y="3281"/>
                    <a:pt x="5987" y="3123"/>
                    <a:pt x="5987" y="2934"/>
                  </a:cubicBezTo>
                  <a:lnTo>
                    <a:pt x="5987" y="414"/>
                  </a:lnTo>
                  <a:cubicBezTo>
                    <a:pt x="5958" y="180"/>
                    <a:pt x="5739" y="1"/>
                    <a:pt x="5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7" name="Google Shape;8587;p79"/>
            <p:cNvSpPr/>
            <p:nvPr/>
          </p:nvSpPr>
          <p:spPr>
            <a:xfrm>
              <a:off x="-59811125" y="4322075"/>
              <a:ext cx="201650" cy="95325"/>
            </a:xfrm>
            <a:custGeom>
              <a:avLst/>
              <a:gdLst/>
              <a:ahLst/>
              <a:cxnLst/>
              <a:rect l="l" t="t" r="r" b="b"/>
              <a:pathLst>
                <a:path w="8066" h="3813" extrusionOk="0">
                  <a:moveTo>
                    <a:pt x="5758" y="0"/>
                  </a:moveTo>
                  <a:cubicBezTo>
                    <a:pt x="5692" y="0"/>
                    <a:pt x="5629" y="11"/>
                    <a:pt x="5577" y="32"/>
                  </a:cubicBezTo>
                  <a:cubicBezTo>
                    <a:pt x="5091" y="339"/>
                    <a:pt x="4530" y="489"/>
                    <a:pt x="3972" y="489"/>
                  </a:cubicBezTo>
                  <a:cubicBezTo>
                    <a:pt x="3444" y="489"/>
                    <a:pt x="2917" y="355"/>
                    <a:pt x="2458" y="95"/>
                  </a:cubicBezTo>
                  <a:cubicBezTo>
                    <a:pt x="2389" y="53"/>
                    <a:pt x="2314" y="30"/>
                    <a:pt x="2239" y="30"/>
                  </a:cubicBezTo>
                  <a:cubicBezTo>
                    <a:pt x="2141" y="30"/>
                    <a:pt x="2042" y="69"/>
                    <a:pt x="1954" y="158"/>
                  </a:cubicBezTo>
                  <a:lnTo>
                    <a:pt x="189" y="1922"/>
                  </a:lnTo>
                  <a:cubicBezTo>
                    <a:pt x="0" y="2143"/>
                    <a:pt x="32" y="2395"/>
                    <a:pt x="221" y="2552"/>
                  </a:cubicBezTo>
                  <a:cubicBezTo>
                    <a:pt x="1324" y="3403"/>
                    <a:pt x="2615" y="3812"/>
                    <a:pt x="4001" y="3812"/>
                  </a:cubicBezTo>
                  <a:cubicBezTo>
                    <a:pt x="5388" y="3812"/>
                    <a:pt x="6711" y="3403"/>
                    <a:pt x="7814" y="2521"/>
                  </a:cubicBezTo>
                  <a:cubicBezTo>
                    <a:pt x="8034" y="2363"/>
                    <a:pt x="8066" y="2080"/>
                    <a:pt x="7877" y="1890"/>
                  </a:cubicBezTo>
                  <a:lnTo>
                    <a:pt x="6112" y="126"/>
                  </a:lnTo>
                  <a:cubicBezTo>
                    <a:pt x="6028" y="42"/>
                    <a:pt x="5888" y="0"/>
                    <a:pt x="57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8" name="Google Shape;8588;p79"/>
            <p:cNvSpPr/>
            <p:nvPr/>
          </p:nvSpPr>
          <p:spPr>
            <a:xfrm>
              <a:off x="-59700075" y="4102225"/>
              <a:ext cx="149675" cy="256525"/>
            </a:xfrm>
            <a:custGeom>
              <a:avLst/>
              <a:gdLst/>
              <a:ahLst/>
              <a:cxnLst/>
              <a:rect l="l" t="t" r="r" b="b"/>
              <a:pathLst>
                <a:path w="5987" h="10261" extrusionOk="0">
                  <a:moveTo>
                    <a:pt x="418" y="1"/>
                  </a:moveTo>
                  <a:cubicBezTo>
                    <a:pt x="190" y="1"/>
                    <a:pt x="1" y="180"/>
                    <a:pt x="1" y="414"/>
                  </a:cubicBezTo>
                  <a:lnTo>
                    <a:pt x="1" y="2934"/>
                  </a:lnTo>
                  <a:cubicBezTo>
                    <a:pt x="1" y="3123"/>
                    <a:pt x="127" y="3281"/>
                    <a:pt x="316" y="3312"/>
                  </a:cubicBezTo>
                  <a:cubicBezTo>
                    <a:pt x="1639" y="3659"/>
                    <a:pt x="2647" y="4856"/>
                    <a:pt x="2647" y="6274"/>
                  </a:cubicBezTo>
                  <a:cubicBezTo>
                    <a:pt x="2647" y="6809"/>
                    <a:pt x="2489" y="7376"/>
                    <a:pt x="2206" y="7849"/>
                  </a:cubicBezTo>
                  <a:cubicBezTo>
                    <a:pt x="2080" y="8007"/>
                    <a:pt x="2111" y="8196"/>
                    <a:pt x="2269" y="8353"/>
                  </a:cubicBezTo>
                  <a:lnTo>
                    <a:pt x="4065" y="10149"/>
                  </a:lnTo>
                  <a:cubicBezTo>
                    <a:pt x="4137" y="10221"/>
                    <a:pt x="4242" y="10260"/>
                    <a:pt x="4350" y="10260"/>
                  </a:cubicBezTo>
                  <a:cubicBezTo>
                    <a:pt x="4478" y="10260"/>
                    <a:pt x="4609" y="10205"/>
                    <a:pt x="4695" y="10086"/>
                  </a:cubicBezTo>
                  <a:cubicBezTo>
                    <a:pt x="5514" y="8983"/>
                    <a:pt x="5987" y="7660"/>
                    <a:pt x="5987" y="6274"/>
                  </a:cubicBezTo>
                  <a:cubicBezTo>
                    <a:pt x="5892" y="3123"/>
                    <a:pt x="3592" y="445"/>
                    <a:pt x="473" y="4"/>
                  </a:cubicBezTo>
                  <a:cubicBezTo>
                    <a:pt x="455" y="2"/>
                    <a:pt x="436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9" name="Google Shape;8589;p79"/>
            <p:cNvSpPr/>
            <p:nvPr/>
          </p:nvSpPr>
          <p:spPr>
            <a:xfrm>
              <a:off x="-59742600" y="4187375"/>
              <a:ext cx="63025" cy="144950"/>
            </a:xfrm>
            <a:custGeom>
              <a:avLst/>
              <a:gdLst/>
              <a:ahLst/>
              <a:cxnLst/>
              <a:rect l="l" t="t" r="r" b="b"/>
              <a:pathLst>
                <a:path w="2521" h="5798" extrusionOk="0">
                  <a:moveTo>
                    <a:pt x="1260" y="1"/>
                  </a:moveTo>
                  <a:cubicBezTo>
                    <a:pt x="1040" y="1"/>
                    <a:pt x="819" y="190"/>
                    <a:pt x="819" y="379"/>
                  </a:cubicBezTo>
                  <a:lnTo>
                    <a:pt x="819" y="662"/>
                  </a:lnTo>
                  <a:cubicBezTo>
                    <a:pt x="347" y="820"/>
                    <a:pt x="0" y="1293"/>
                    <a:pt x="0" y="1860"/>
                  </a:cubicBezTo>
                  <a:cubicBezTo>
                    <a:pt x="0" y="2521"/>
                    <a:pt x="567" y="2899"/>
                    <a:pt x="977" y="3214"/>
                  </a:cubicBezTo>
                  <a:cubicBezTo>
                    <a:pt x="1292" y="3466"/>
                    <a:pt x="1670" y="3687"/>
                    <a:pt x="1670" y="3939"/>
                  </a:cubicBezTo>
                  <a:cubicBezTo>
                    <a:pt x="1670" y="4160"/>
                    <a:pt x="1450" y="4380"/>
                    <a:pt x="1260" y="4380"/>
                  </a:cubicBezTo>
                  <a:cubicBezTo>
                    <a:pt x="1071" y="4380"/>
                    <a:pt x="819" y="4160"/>
                    <a:pt x="819" y="3939"/>
                  </a:cubicBezTo>
                  <a:cubicBezTo>
                    <a:pt x="819" y="3687"/>
                    <a:pt x="630" y="3529"/>
                    <a:pt x="441" y="3529"/>
                  </a:cubicBezTo>
                  <a:cubicBezTo>
                    <a:pt x="252" y="3529"/>
                    <a:pt x="32" y="3750"/>
                    <a:pt x="32" y="3939"/>
                  </a:cubicBezTo>
                  <a:cubicBezTo>
                    <a:pt x="32" y="4475"/>
                    <a:pt x="410" y="4916"/>
                    <a:pt x="882" y="5105"/>
                  </a:cubicBezTo>
                  <a:lnTo>
                    <a:pt x="882" y="5388"/>
                  </a:lnTo>
                  <a:cubicBezTo>
                    <a:pt x="882" y="5640"/>
                    <a:pt x="1071" y="5798"/>
                    <a:pt x="1292" y="5798"/>
                  </a:cubicBezTo>
                  <a:cubicBezTo>
                    <a:pt x="1544" y="5798"/>
                    <a:pt x="1702" y="5577"/>
                    <a:pt x="1702" y="5388"/>
                  </a:cubicBezTo>
                  <a:lnTo>
                    <a:pt x="1702" y="5073"/>
                  </a:lnTo>
                  <a:cubicBezTo>
                    <a:pt x="2174" y="4916"/>
                    <a:pt x="2521" y="4443"/>
                    <a:pt x="2521" y="3907"/>
                  </a:cubicBezTo>
                  <a:cubicBezTo>
                    <a:pt x="2521" y="3214"/>
                    <a:pt x="1985" y="2836"/>
                    <a:pt x="1544" y="2521"/>
                  </a:cubicBezTo>
                  <a:cubicBezTo>
                    <a:pt x="1229" y="2269"/>
                    <a:pt x="882" y="2049"/>
                    <a:pt x="882" y="1797"/>
                  </a:cubicBezTo>
                  <a:cubicBezTo>
                    <a:pt x="882" y="1576"/>
                    <a:pt x="1071" y="1419"/>
                    <a:pt x="1292" y="1419"/>
                  </a:cubicBezTo>
                  <a:cubicBezTo>
                    <a:pt x="1544" y="1419"/>
                    <a:pt x="1702" y="1608"/>
                    <a:pt x="1702" y="1797"/>
                  </a:cubicBezTo>
                  <a:cubicBezTo>
                    <a:pt x="1702" y="2049"/>
                    <a:pt x="1891" y="2238"/>
                    <a:pt x="2143" y="2238"/>
                  </a:cubicBezTo>
                  <a:cubicBezTo>
                    <a:pt x="2363" y="2238"/>
                    <a:pt x="2521" y="2049"/>
                    <a:pt x="2521" y="1797"/>
                  </a:cubicBezTo>
                  <a:cubicBezTo>
                    <a:pt x="2521" y="1261"/>
                    <a:pt x="2174" y="820"/>
                    <a:pt x="1702" y="631"/>
                  </a:cubicBezTo>
                  <a:lnTo>
                    <a:pt x="1702" y="347"/>
                  </a:lnTo>
                  <a:cubicBezTo>
                    <a:pt x="1702" y="158"/>
                    <a:pt x="1513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90" name="Google Shape;8590;p79"/>
          <p:cNvGrpSpPr/>
          <p:nvPr/>
        </p:nvGrpSpPr>
        <p:grpSpPr>
          <a:xfrm>
            <a:off x="3497644" y="5498484"/>
            <a:ext cx="488485" cy="487289"/>
            <a:chOff x="-59029025" y="3711650"/>
            <a:chExt cx="316650" cy="315875"/>
          </a:xfrm>
          <a:solidFill>
            <a:srgbClr val="893BC3"/>
          </a:solidFill>
        </p:grpSpPr>
        <p:sp>
          <p:nvSpPr>
            <p:cNvPr id="8591" name="Google Shape;8591;p79"/>
            <p:cNvSpPr/>
            <p:nvPr/>
          </p:nvSpPr>
          <p:spPr>
            <a:xfrm>
              <a:off x="-59029025" y="37124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229" y="0"/>
                  </a:moveTo>
                  <a:cubicBezTo>
                    <a:pt x="568" y="0"/>
                    <a:pt x="1" y="568"/>
                    <a:pt x="1" y="1229"/>
                  </a:cubicBezTo>
                  <a:cubicBezTo>
                    <a:pt x="1" y="1891"/>
                    <a:pt x="568" y="2458"/>
                    <a:pt x="1229" y="2458"/>
                  </a:cubicBezTo>
                  <a:cubicBezTo>
                    <a:pt x="1419" y="2458"/>
                    <a:pt x="1576" y="2426"/>
                    <a:pt x="1734" y="2332"/>
                  </a:cubicBezTo>
                  <a:lnTo>
                    <a:pt x="2206" y="2804"/>
                  </a:lnTo>
                  <a:cubicBezTo>
                    <a:pt x="2458" y="2489"/>
                    <a:pt x="2584" y="2426"/>
                    <a:pt x="2805" y="2206"/>
                  </a:cubicBezTo>
                  <a:lnTo>
                    <a:pt x="2332" y="1733"/>
                  </a:lnTo>
                  <a:cubicBezTo>
                    <a:pt x="2427" y="1576"/>
                    <a:pt x="2458" y="1387"/>
                    <a:pt x="2458" y="1229"/>
                  </a:cubicBezTo>
                  <a:cubicBezTo>
                    <a:pt x="2458" y="568"/>
                    <a:pt x="1923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2" name="Google Shape;8592;p79"/>
            <p:cNvSpPr/>
            <p:nvPr/>
          </p:nvSpPr>
          <p:spPr>
            <a:xfrm>
              <a:off x="-58782500" y="3958175"/>
              <a:ext cx="70125" cy="69350"/>
            </a:xfrm>
            <a:custGeom>
              <a:avLst/>
              <a:gdLst/>
              <a:ahLst/>
              <a:cxnLst/>
              <a:rect l="l" t="t" r="r" b="b"/>
              <a:pathLst>
                <a:path w="2805" h="2774" extrusionOk="0">
                  <a:moveTo>
                    <a:pt x="599" y="1"/>
                  </a:moveTo>
                  <a:cubicBezTo>
                    <a:pt x="379" y="222"/>
                    <a:pt x="316" y="316"/>
                    <a:pt x="1" y="568"/>
                  </a:cubicBezTo>
                  <a:lnTo>
                    <a:pt x="473" y="1041"/>
                  </a:lnTo>
                  <a:cubicBezTo>
                    <a:pt x="379" y="1198"/>
                    <a:pt x="347" y="1387"/>
                    <a:pt x="347" y="1576"/>
                  </a:cubicBezTo>
                  <a:cubicBezTo>
                    <a:pt x="347" y="2238"/>
                    <a:pt x="914" y="2773"/>
                    <a:pt x="1576" y="2773"/>
                  </a:cubicBezTo>
                  <a:cubicBezTo>
                    <a:pt x="2238" y="2773"/>
                    <a:pt x="2805" y="2238"/>
                    <a:pt x="2805" y="1576"/>
                  </a:cubicBezTo>
                  <a:cubicBezTo>
                    <a:pt x="2805" y="883"/>
                    <a:pt x="2238" y="348"/>
                    <a:pt x="1576" y="348"/>
                  </a:cubicBezTo>
                  <a:cubicBezTo>
                    <a:pt x="1387" y="348"/>
                    <a:pt x="1230" y="379"/>
                    <a:pt x="1072" y="474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3" name="Google Shape;8593;p79"/>
            <p:cNvSpPr/>
            <p:nvPr/>
          </p:nvSpPr>
          <p:spPr>
            <a:xfrm>
              <a:off x="-58782500" y="37116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576" y="1"/>
                  </a:moveTo>
                  <a:cubicBezTo>
                    <a:pt x="914" y="1"/>
                    <a:pt x="347" y="568"/>
                    <a:pt x="347" y="1230"/>
                  </a:cubicBezTo>
                  <a:cubicBezTo>
                    <a:pt x="347" y="1419"/>
                    <a:pt x="379" y="1576"/>
                    <a:pt x="473" y="1734"/>
                  </a:cubicBezTo>
                  <a:lnTo>
                    <a:pt x="1" y="2206"/>
                  </a:lnTo>
                  <a:cubicBezTo>
                    <a:pt x="284" y="2458"/>
                    <a:pt x="347" y="2521"/>
                    <a:pt x="599" y="2805"/>
                  </a:cubicBezTo>
                  <a:lnTo>
                    <a:pt x="1072" y="2332"/>
                  </a:lnTo>
                  <a:cubicBezTo>
                    <a:pt x="1230" y="2395"/>
                    <a:pt x="1419" y="2458"/>
                    <a:pt x="1576" y="2458"/>
                  </a:cubicBezTo>
                  <a:cubicBezTo>
                    <a:pt x="2238" y="2458"/>
                    <a:pt x="2805" y="1891"/>
                    <a:pt x="2805" y="1230"/>
                  </a:cubicBezTo>
                  <a:cubicBezTo>
                    <a:pt x="2805" y="568"/>
                    <a:pt x="2238" y="1"/>
                    <a:pt x="15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4" name="Google Shape;8594;p79"/>
            <p:cNvSpPr/>
            <p:nvPr/>
          </p:nvSpPr>
          <p:spPr>
            <a:xfrm>
              <a:off x="-58911650" y="3880200"/>
              <a:ext cx="79550" cy="30750"/>
            </a:xfrm>
            <a:custGeom>
              <a:avLst/>
              <a:gdLst/>
              <a:ahLst/>
              <a:cxnLst/>
              <a:rect l="l" t="t" r="r" b="b"/>
              <a:pathLst>
                <a:path w="3182" h="1230" extrusionOk="0">
                  <a:moveTo>
                    <a:pt x="1607" y="1"/>
                  </a:moveTo>
                  <a:cubicBezTo>
                    <a:pt x="819" y="1"/>
                    <a:pt x="189" y="505"/>
                    <a:pt x="0" y="1230"/>
                  </a:cubicBezTo>
                  <a:lnTo>
                    <a:pt x="3182" y="1230"/>
                  </a:lnTo>
                  <a:cubicBezTo>
                    <a:pt x="3025" y="537"/>
                    <a:pt x="2394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5" name="Google Shape;8595;p79"/>
            <p:cNvSpPr/>
            <p:nvPr/>
          </p:nvSpPr>
          <p:spPr>
            <a:xfrm>
              <a:off x="-58891975" y="3818000"/>
              <a:ext cx="41775" cy="41750"/>
            </a:xfrm>
            <a:custGeom>
              <a:avLst/>
              <a:gdLst/>
              <a:ahLst/>
              <a:cxnLst/>
              <a:rect l="l" t="t" r="r" b="b"/>
              <a:pathLst>
                <a:path w="1671" h="1670" extrusionOk="0">
                  <a:moveTo>
                    <a:pt x="851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51" y="1670"/>
                  </a:cubicBezTo>
                  <a:cubicBezTo>
                    <a:pt x="1292" y="1670"/>
                    <a:pt x="1670" y="1292"/>
                    <a:pt x="1670" y="819"/>
                  </a:cubicBezTo>
                  <a:cubicBezTo>
                    <a:pt x="1670" y="378"/>
                    <a:pt x="1292" y="0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6" name="Google Shape;8596;p79"/>
            <p:cNvSpPr/>
            <p:nvPr/>
          </p:nvSpPr>
          <p:spPr>
            <a:xfrm>
              <a:off x="-58983325" y="3755775"/>
              <a:ext cx="227625" cy="226850"/>
            </a:xfrm>
            <a:custGeom>
              <a:avLst/>
              <a:gdLst/>
              <a:ahLst/>
              <a:cxnLst/>
              <a:rect l="l" t="t" r="r" b="b"/>
              <a:pathLst>
                <a:path w="9105" h="9074" extrusionOk="0">
                  <a:moveTo>
                    <a:pt x="4537" y="1701"/>
                  </a:moveTo>
                  <a:cubicBezTo>
                    <a:pt x="5419" y="1701"/>
                    <a:pt x="6175" y="2458"/>
                    <a:pt x="6175" y="3371"/>
                  </a:cubicBezTo>
                  <a:cubicBezTo>
                    <a:pt x="6175" y="3781"/>
                    <a:pt x="6018" y="4190"/>
                    <a:pt x="5702" y="4505"/>
                  </a:cubicBezTo>
                  <a:cubicBezTo>
                    <a:pt x="6459" y="4946"/>
                    <a:pt x="6994" y="5734"/>
                    <a:pt x="6994" y="6679"/>
                  </a:cubicBezTo>
                  <a:cubicBezTo>
                    <a:pt x="6963" y="6868"/>
                    <a:pt x="6805" y="7057"/>
                    <a:pt x="6585" y="7057"/>
                  </a:cubicBezTo>
                  <a:lnTo>
                    <a:pt x="2426" y="7057"/>
                  </a:lnTo>
                  <a:cubicBezTo>
                    <a:pt x="2205" y="7057"/>
                    <a:pt x="2048" y="6868"/>
                    <a:pt x="2048" y="6679"/>
                  </a:cubicBezTo>
                  <a:cubicBezTo>
                    <a:pt x="2048" y="5734"/>
                    <a:pt x="2552" y="4946"/>
                    <a:pt x="3340" y="4505"/>
                  </a:cubicBezTo>
                  <a:cubicBezTo>
                    <a:pt x="3056" y="4190"/>
                    <a:pt x="2867" y="3781"/>
                    <a:pt x="2867" y="3371"/>
                  </a:cubicBezTo>
                  <a:cubicBezTo>
                    <a:pt x="2867" y="2458"/>
                    <a:pt x="3623" y="1701"/>
                    <a:pt x="4537" y="1701"/>
                  </a:cubicBezTo>
                  <a:close/>
                  <a:moveTo>
                    <a:pt x="4537" y="0"/>
                  </a:moveTo>
                  <a:cubicBezTo>
                    <a:pt x="2016" y="0"/>
                    <a:pt x="0" y="2048"/>
                    <a:pt x="0" y="4537"/>
                  </a:cubicBezTo>
                  <a:cubicBezTo>
                    <a:pt x="0" y="7057"/>
                    <a:pt x="2048" y="9074"/>
                    <a:pt x="4537" y="9074"/>
                  </a:cubicBezTo>
                  <a:cubicBezTo>
                    <a:pt x="7057" y="9074"/>
                    <a:pt x="9042" y="7026"/>
                    <a:pt x="9042" y="4537"/>
                  </a:cubicBezTo>
                  <a:cubicBezTo>
                    <a:pt x="9105" y="2017"/>
                    <a:pt x="7057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7" name="Google Shape;8597;p79"/>
            <p:cNvSpPr/>
            <p:nvPr/>
          </p:nvSpPr>
          <p:spPr>
            <a:xfrm>
              <a:off x="-59029025" y="3956600"/>
              <a:ext cx="70900" cy="70925"/>
            </a:xfrm>
            <a:custGeom>
              <a:avLst/>
              <a:gdLst/>
              <a:ahLst/>
              <a:cxnLst/>
              <a:rect l="l" t="t" r="r" b="b"/>
              <a:pathLst>
                <a:path w="2836" h="2837" extrusionOk="0">
                  <a:moveTo>
                    <a:pt x="2269" y="1"/>
                  </a:moveTo>
                  <a:lnTo>
                    <a:pt x="1734" y="537"/>
                  </a:lnTo>
                  <a:cubicBezTo>
                    <a:pt x="1576" y="442"/>
                    <a:pt x="1387" y="411"/>
                    <a:pt x="1229" y="411"/>
                  </a:cubicBezTo>
                  <a:cubicBezTo>
                    <a:pt x="568" y="411"/>
                    <a:pt x="1" y="946"/>
                    <a:pt x="1" y="1639"/>
                  </a:cubicBezTo>
                  <a:cubicBezTo>
                    <a:pt x="1" y="2301"/>
                    <a:pt x="568" y="2836"/>
                    <a:pt x="1229" y="2836"/>
                  </a:cubicBezTo>
                  <a:cubicBezTo>
                    <a:pt x="1891" y="2836"/>
                    <a:pt x="2458" y="2301"/>
                    <a:pt x="2458" y="1639"/>
                  </a:cubicBezTo>
                  <a:cubicBezTo>
                    <a:pt x="2458" y="1419"/>
                    <a:pt x="2427" y="1261"/>
                    <a:pt x="2332" y="1104"/>
                  </a:cubicBezTo>
                  <a:lnTo>
                    <a:pt x="2836" y="600"/>
                  </a:lnTo>
                  <a:cubicBezTo>
                    <a:pt x="2584" y="379"/>
                    <a:pt x="2490" y="285"/>
                    <a:pt x="22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598" name="Google Shape;8598;p79"/>
          <p:cNvGrpSpPr/>
          <p:nvPr/>
        </p:nvGrpSpPr>
        <p:grpSpPr>
          <a:xfrm>
            <a:off x="6479082" y="1839889"/>
            <a:ext cx="469253" cy="464251"/>
            <a:chOff x="581525" y="3254850"/>
            <a:chExt cx="297750" cy="294575"/>
          </a:xfrm>
          <a:solidFill>
            <a:srgbClr val="893BC3"/>
          </a:solidFill>
        </p:grpSpPr>
        <p:sp>
          <p:nvSpPr>
            <p:cNvPr id="8599" name="Google Shape;8599;p79"/>
            <p:cNvSpPr/>
            <p:nvPr/>
          </p:nvSpPr>
          <p:spPr>
            <a:xfrm>
              <a:off x="616950" y="3358025"/>
              <a:ext cx="89025" cy="86650"/>
            </a:xfrm>
            <a:custGeom>
              <a:avLst/>
              <a:gdLst/>
              <a:ahLst/>
              <a:cxnLst/>
              <a:rect l="l" t="t" r="r" b="b"/>
              <a:pathLst>
                <a:path w="3561" h="3466" extrusionOk="0">
                  <a:moveTo>
                    <a:pt x="1797" y="0"/>
                  </a:moveTo>
                  <a:cubicBezTo>
                    <a:pt x="789" y="0"/>
                    <a:pt x="1" y="788"/>
                    <a:pt x="1" y="1733"/>
                  </a:cubicBezTo>
                  <a:cubicBezTo>
                    <a:pt x="1" y="2710"/>
                    <a:pt x="789" y="3466"/>
                    <a:pt x="1797" y="3466"/>
                  </a:cubicBezTo>
                  <a:cubicBezTo>
                    <a:pt x="2773" y="3466"/>
                    <a:pt x="3561" y="2710"/>
                    <a:pt x="3561" y="1733"/>
                  </a:cubicBezTo>
                  <a:cubicBezTo>
                    <a:pt x="3561" y="788"/>
                    <a:pt x="2773" y="0"/>
                    <a:pt x="1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0" name="Google Shape;8600;p79"/>
            <p:cNvSpPr/>
            <p:nvPr/>
          </p:nvSpPr>
          <p:spPr>
            <a:xfrm>
              <a:off x="721725" y="32548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355"/>
                  </a:moveTo>
                  <a:cubicBezTo>
                    <a:pt x="3749" y="1355"/>
                    <a:pt x="4159" y="1827"/>
                    <a:pt x="4159" y="2363"/>
                  </a:cubicBezTo>
                  <a:cubicBezTo>
                    <a:pt x="4159" y="2773"/>
                    <a:pt x="3970" y="3119"/>
                    <a:pt x="3623" y="3277"/>
                  </a:cubicBezTo>
                  <a:cubicBezTo>
                    <a:pt x="3529" y="3308"/>
                    <a:pt x="3497" y="3434"/>
                    <a:pt x="3497" y="3560"/>
                  </a:cubicBezTo>
                  <a:cubicBezTo>
                    <a:pt x="3497" y="3749"/>
                    <a:pt x="3340" y="3907"/>
                    <a:pt x="3151" y="3907"/>
                  </a:cubicBezTo>
                  <a:cubicBezTo>
                    <a:pt x="2962" y="3907"/>
                    <a:pt x="2804" y="3749"/>
                    <a:pt x="2804" y="3560"/>
                  </a:cubicBezTo>
                  <a:cubicBezTo>
                    <a:pt x="2804" y="3151"/>
                    <a:pt x="2993" y="2836"/>
                    <a:pt x="3308" y="2647"/>
                  </a:cubicBezTo>
                  <a:cubicBezTo>
                    <a:pt x="3434" y="2552"/>
                    <a:pt x="3497" y="2458"/>
                    <a:pt x="3497" y="2332"/>
                  </a:cubicBezTo>
                  <a:cubicBezTo>
                    <a:pt x="3497" y="2143"/>
                    <a:pt x="3340" y="1953"/>
                    <a:pt x="3151" y="1953"/>
                  </a:cubicBezTo>
                  <a:cubicBezTo>
                    <a:pt x="2962" y="1953"/>
                    <a:pt x="2804" y="2143"/>
                    <a:pt x="2804" y="2332"/>
                  </a:cubicBezTo>
                  <a:cubicBezTo>
                    <a:pt x="2804" y="2521"/>
                    <a:pt x="2646" y="2678"/>
                    <a:pt x="2426" y="2678"/>
                  </a:cubicBezTo>
                  <a:cubicBezTo>
                    <a:pt x="2237" y="2678"/>
                    <a:pt x="2079" y="2521"/>
                    <a:pt x="2079" y="2332"/>
                  </a:cubicBezTo>
                  <a:cubicBezTo>
                    <a:pt x="2079" y="1827"/>
                    <a:pt x="2552" y="1355"/>
                    <a:pt x="3151" y="1355"/>
                  </a:cubicBezTo>
                  <a:close/>
                  <a:moveTo>
                    <a:pt x="3151" y="4096"/>
                  </a:moveTo>
                  <a:cubicBezTo>
                    <a:pt x="3340" y="4096"/>
                    <a:pt x="3497" y="4253"/>
                    <a:pt x="3497" y="4442"/>
                  </a:cubicBezTo>
                  <a:cubicBezTo>
                    <a:pt x="3497" y="4663"/>
                    <a:pt x="3340" y="4820"/>
                    <a:pt x="3151" y="4820"/>
                  </a:cubicBezTo>
                  <a:cubicBezTo>
                    <a:pt x="2962" y="4820"/>
                    <a:pt x="2804" y="4663"/>
                    <a:pt x="2804" y="4442"/>
                  </a:cubicBezTo>
                  <a:cubicBezTo>
                    <a:pt x="2804" y="4253"/>
                    <a:pt x="2962" y="4096"/>
                    <a:pt x="3151" y="4096"/>
                  </a:cubicBezTo>
                  <a:close/>
                  <a:moveTo>
                    <a:pt x="3182" y="0"/>
                  </a:moveTo>
                  <a:cubicBezTo>
                    <a:pt x="1481" y="0"/>
                    <a:pt x="63" y="1418"/>
                    <a:pt x="63" y="3119"/>
                  </a:cubicBezTo>
                  <a:cubicBezTo>
                    <a:pt x="63" y="3655"/>
                    <a:pt x="189" y="4159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47" y="6238"/>
                    <a:pt x="473" y="6238"/>
                  </a:cubicBezTo>
                  <a:lnTo>
                    <a:pt x="1764" y="5892"/>
                  </a:lnTo>
                  <a:cubicBezTo>
                    <a:pt x="2205" y="6144"/>
                    <a:pt x="2678" y="6238"/>
                    <a:pt x="3182" y="6238"/>
                  </a:cubicBezTo>
                  <a:cubicBezTo>
                    <a:pt x="4915" y="6238"/>
                    <a:pt x="6301" y="4789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1" name="Google Shape;8601;p79"/>
            <p:cNvSpPr/>
            <p:nvPr/>
          </p:nvSpPr>
          <p:spPr>
            <a:xfrm>
              <a:off x="581525" y="3440725"/>
              <a:ext cx="157550" cy="108700"/>
            </a:xfrm>
            <a:custGeom>
              <a:avLst/>
              <a:gdLst/>
              <a:ahLst/>
              <a:cxnLst/>
              <a:rect l="l" t="t" r="r" b="b"/>
              <a:pathLst>
                <a:path w="6302" h="4348" extrusionOk="0">
                  <a:moveTo>
                    <a:pt x="1355" y="0"/>
                  </a:moveTo>
                  <a:cubicBezTo>
                    <a:pt x="567" y="567"/>
                    <a:pt x="0" y="1513"/>
                    <a:pt x="0" y="2584"/>
                  </a:cubicBezTo>
                  <a:lnTo>
                    <a:pt x="0" y="4001"/>
                  </a:lnTo>
                  <a:cubicBezTo>
                    <a:pt x="63" y="4190"/>
                    <a:pt x="221" y="4348"/>
                    <a:pt x="410" y="4348"/>
                  </a:cubicBezTo>
                  <a:lnTo>
                    <a:pt x="5955" y="4348"/>
                  </a:lnTo>
                  <a:cubicBezTo>
                    <a:pt x="6144" y="4348"/>
                    <a:pt x="6301" y="4190"/>
                    <a:pt x="6301" y="4001"/>
                  </a:cubicBezTo>
                  <a:lnTo>
                    <a:pt x="6301" y="2584"/>
                  </a:lnTo>
                  <a:cubicBezTo>
                    <a:pt x="6301" y="1513"/>
                    <a:pt x="5797" y="599"/>
                    <a:pt x="4978" y="0"/>
                  </a:cubicBezTo>
                  <a:cubicBezTo>
                    <a:pt x="4537" y="536"/>
                    <a:pt x="3875" y="851"/>
                    <a:pt x="3151" y="851"/>
                  </a:cubicBezTo>
                  <a:cubicBezTo>
                    <a:pt x="2458" y="851"/>
                    <a:pt x="1796" y="536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02" name="Google Shape;8602;p79"/>
          <p:cNvGrpSpPr/>
          <p:nvPr/>
        </p:nvGrpSpPr>
        <p:grpSpPr>
          <a:xfrm>
            <a:off x="6477840" y="2425138"/>
            <a:ext cx="471736" cy="468663"/>
            <a:chOff x="580725" y="3617925"/>
            <a:chExt cx="299325" cy="297375"/>
          </a:xfrm>
          <a:solidFill>
            <a:srgbClr val="893BC3"/>
          </a:solidFill>
        </p:grpSpPr>
        <p:sp>
          <p:nvSpPr>
            <p:cNvPr id="8603" name="Google Shape;8603;p79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4" name="Google Shape;8604;p79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5" name="Google Shape;8605;p79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6" name="Google Shape;8606;p79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07" name="Google Shape;8607;p79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08" name="Google Shape;8608;p79"/>
          <p:cNvGrpSpPr/>
          <p:nvPr/>
        </p:nvGrpSpPr>
        <p:grpSpPr>
          <a:xfrm>
            <a:off x="6480323" y="3021391"/>
            <a:ext cx="466772" cy="466772"/>
            <a:chOff x="583100" y="3982600"/>
            <a:chExt cx="296175" cy="296175"/>
          </a:xfrm>
          <a:solidFill>
            <a:srgbClr val="893BC3"/>
          </a:solidFill>
        </p:grpSpPr>
        <p:sp>
          <p:nvSpPr>
            <p:cNvPr id="8609" name="Google Shape;8609;p79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0" name="Google Shape;8610;p79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1" name="Google Shape;8611;p79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2" name="Google Shape;8612;p79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3" name="Google Shape;8613;p79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4" name="Google Shape;8614;p79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5" name="Google Shape;8615;p79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16" name="Google Shape;8616;p79"/>
          <p:cNvGrpSpPr/>
          <p:nvPr/>
        </p:nvGrpSpPr>
        <p:grpSpPr>
          <a:xfrm>
            <a:off x="9457142" y="1839556"/>
            <a:ext cx="409641" cy="464920"/>
            <a:chOff x="2423775" y="3226875"/>
            <a:chExt cx="259925" cy="295000"/>
          </a:xfrm>
          <a:solidFill>
            <a:srgbClr val="893BC3"/>
          </a:solidFill>
        </p:grpSpPr>
        <p:sp>
          <p:nvSpPr>
            <p:cNvPr id="8617" name="Google Shape;8617;p79"/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8" name="Google Shape;8618;p79"/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9" name="Google Shape;8619;p79"/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20" name="Google Shape;8620;p79"/>
          <p:cNvGrpSpPr/>
          <p:nvPr/>
        </p:nvGrpSpPr>
        <p:grpSpPr>
          <a:xfrm>
            <a:off x="9426725" y="2427937"/>
            <a:ext cx="470476" cy="463068"/>
            <a:chOff x="2404875" y="3592725"/>
            <a:chExt cx="298525" cy="293825"/>
          </a:xfrm>
          <a:solidFill>
            <a:srgbClr val="893BC3"/>
          </a:solidFill>
        </p:grpSpPr>
        <p:sp>
          <p:nvSpPr>
            <p:cNvPr id="8621" name="Google Shape;8621;p79"/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2" name="Google Shape;8622;p79"/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3" name="Google Shape;8623;p79"/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24" name="Google Shape;8624;p79"/>
          <p:cNvGrpSpPr/>
          <p:nvPr/>
        </p:nvGrpSpPr>
        <p:grpSpPr>
          <a:xfrm>
            <a:off x="9427966" y="3022023"/>
            <a:ext cx="467993" cy="465511"/>
            <a:chOff x="2404875" y="3955825"/>
            <a:chExt cx="296950" cy="295375"/>
          </a:xfrm>
          <a:solidFill>
            <a:srgbClr val="893BC3"/>
          </a:solidFill>
        </p:grpSpPr>
        <p:sp>
          <p:nvSpPr>
            <p:cNvPr id="8625" name="Google Shape;8625;p79"/>
            <p:cNvSpPr/>
            <p:nvPr/>
          </p:nvSpPr>
          <p:spPr>
            <a:xfrm>
              <a:off x="2404875" y="3955825"/>
              <a:ext cx="219775" cy="224500"/>
            </a:xfrm>
            <a:custGeom>
              <a:avLst/>
              <a:gdLst/>
              <a:ahLst/>
              <a:cxnLst/>
              <a:rect l="l" t="t" r="r" b="b"/>
              <a:pathLst>
                <a:path w="8791" h="8980" extrusionOk="0">
                  <a:moveTo>
                    <a:pt x="4537" y="0"/>
                  </a:moveTo>
                  <a:cubicBezTo>
                    <a:pt x="2048" y="0"/>
                    <a:pt x="0" y="2017"/>
                    <a:pt x="0" y="4506"/>
                  </a:cubicBezTo>
                  <a:cubicBezTo>
                    <a:pt x="0" y="6963"/>
                    <a:pt x="2048" y="8979"/>
                    <a:pt x="4537" y="8979"/>
                  </a:cubicBezTo>
                  <a:cubicBezTo>
                    <a:pt x="6459" y="8979"/>
                    <a:pt x="8160" y="7719"/>
                    <a:pt x="8790" y="5986"/>
                  </a:cubicBezTo>
                  <a:cubicBezTo>
                    <a:pt x="8633" y="5860"/>
                    <a:pt x="8443" y="5640"/>
                    <a:pt x="8286" y="5514"/>
                  </a:cubicBezTo>
                  <a:lnTo>
                    <a:pt x="7498" y="5514"/>
                  </a:lnTo>
                  <a:cubicBezTo>
                    <a:pt x="7057" y="6742"/>
                    <a:pt x="5923" y="7593"/>
                    <a:pt x="4568" y="7593"/>
                  </a:cubicBezTo>
                  <a:cubicBezTo>
                    <a:pt x="2836" y="7593"/>
                    <a:pt x="1481" y="6175"/>
                    <a:pt x="1481" y="4506"/>
                  </a:cubicBezTo>
                  <a:cubicBezTo>
                    <a:pt x="1481" y="2804"/>
                    <a:pt x="2867" y="1387"/>
                    <a:pt x="4568" y="1387"/>
                  </a:cubicBezTo>
                  <a:cubicBezTo>
                    <a:pt x="5923" y="1387"/>
                    <a:pt x="7057" y="2237"/>
                    <a:pt x="7498" y="3466"/>
                  </a:cubicBezTo>
                  <a:lnTo>
                    <a:pt x="8286" y="3466"/>
                  </a:lnTo>
                  <a:cubicBezTo>
                    <a:pt x="8443" y="3308"/>
                    <a:pt x="8633" y="3088"/>
                    <a:pt x="8790" y="2993"/>
                  </a:cubicBezTo>
                  <a:cubicBezTo>
                    <a:pt x="8160" y="1261"/>
                    <a:pt x="6522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6" name="Google Shape;8626;p79"/>
            <p:cNvSpPr/>
            <p:nvPr/>
          </p:nvSpPr>
          <p:spPr>
            <a:xfrm>
              <a:off x="2510400" y="4024075"/>
              <a:ext cx="191425" cy="87575"/>
            </a:xfrm>
            <a:custGeom>
              <a:avLst/>
              <a:gdLst/>
              <a:ahLst/>
              <a:cxnLst/>
              <a:rect l="l" t="t" r="r" b="b"/>
              <a:pathLst>
                <a:path w="7657" h="3503" extrusionOk="0">
                  <a:moveTo>
                    <a:pt x="7260" y="0"/>
                  </a:moveTo>
                  <a:cubicBezTo>
                    <a:pt x="7232" y="0"/>
                    <a:pt x="7206" y="4"/>
                    <a:pt x="7184" y="11"/>
                  </a:cubicBezTo>
                  <a:lnTo>
                    <a:pt x="5073" y="736"/>
                  </a:lnTo>
                  <a:cubicBezTo>
                    <a:pt x="5042" y="736"/>
                    <a:pt x="5010" y="767"/>
                    <a:pt x="4947" y="799"/>
                  </a:cubicBezTo>
                  <a:lnTo>
                    <a:pt x="4380" y="1398"/>
                  </a:lnTo>
                  <a:lnTo>
                    <a:pt x="347" y="1398"/>
                  </a:lnTo>
                  <a:cubicBezTo>
                    <a:pt x="158" y="1398"/>
                    <a:pt x="1" y="1555"/>
                    <a:pt x="1" y="1744"/>
                  </a:cubicBezTo>
                  <a:cubicBezTo>
                    <a:pt x="1" y="1965"/>
                    <a:pt x="158" y="2122"/>
                    <a:pt x="347" y="2122"/>
                  </a:cubicBezTo>
                  <a:lnTo>
                    <a:pt x="4380" y="2122"/>
                  </a:lnTo>
                  <a:lnTo>
                    <a:pt x="4947" y="2689"/>
                  </a:lnTo>
                  <a:cubicBezTo>
                    <a:pt x="5010" y="2752"/>
                    <a:pt x="5042" y="2784"/>
                    <a:pt x="5073" y="2784"/>
                  </a:cubicBezTo>
                  <a:lnTo>
                    <a:pt x="7184" y="3477"/>
                  </a:lnTo>
                  <a:cubicBezTo>
                    <a:pt x="7210" y="3494"/>
                    <a:pt x="7242" y="3502"/>
                    <a:pt x="7275" y="3502"/>
                  </a:cubicBezTo>
                  <a:cubicBezTo>
                    <a:pt x="7362" y="3502"/>
                    <a:pt x="7462" y="3451"/>
                    <a:pt x="7531" y="3382"/>
                  </a:cubicBezTo>
                  <a:cubicBezTo>
                    <a:pt x="7594" y="3256"/>
                    <a:pt x="7657" y="3099"/>
                    <a:pt x="7562" y="2973"/>
                  </a:cubicBezTo>
                  <a:lnTo>
                    <a:pt x="6932" y="1744"/>
                  </a:lnTo>
                  <a:lnTo>
                    <a:pt x="7562" y="547"/>
                  </a:lnTo>
                  <a:cubicBezTo>
                    <a:pt x="7657" y="389"/>
                    <a:pt x="7594" y="232"/>
                    <a:pt x="7531" y="137"/>
                  </a:cubicBezTo>
                  <a:cubicBezTo>
                    <a:pt x="7458" y="41"/>
                    <a:pt x="7349" y="0"/>
                    <a:pt x="72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7" name="Google Shape;8627;p79"/>
            <p:cNvSpPr/>
            <p:nvPr/>
          </p:nvSpPr>
          <p:spPr>
            <a:xfrm>
              <a:off x="2424550" y="4188175"/>
              <a:ext cx="189050" cy="63025"/>
            </a:xfrm>
            <a:custGeom>
              <a:avLst/>
              <a:gdLst/>
              <a:ahLst/>
              <a:cxnLst/>
              <a:rect l="l" t="t" r="r" b="b"/>
              <a:pathLst>
                <a:path w="7562" h="2521" extrusionOk="0">
                  <a:moveTo>
                    <a:pt x="1828" y="0"/>
                  </a:moveTo>
                  <a:lnTo>
                    <a:pt x="1482" y="1135"/>
                  </a:lnTo>
                  <a:lnTo>
                    <a:pt x="1040" y="1135"/>
                  </a:lnTo>
                  <a:cubicBezTo>
                    <a:pt x="442" y="1135"/>
                    <a:pt x="1" y="1607"/>
                    <a:pt x="1" y="2174"/>
                  </a:cubicBezTo>
                  <a:cubicBezTo>
                    <a:pt x="1" y="2363"/>
                    <a:pt x="158" y="2521"/>
                    <a:pt x="379" y="2521"/>
                  </a:cubicBezTo>
                  <a:lnTo>
                    <a:pt x="7310" y="2521"/>
                  </a:lnTo>
                  <a:cubicBezTo>
                    <a:pt x="7404" y="2489"/>
                    <a:pt x="7562" y="2363"/>
                    <a:pt x="7562" y="2174"/>
                  </a:cubicBezTo>
                  <a:cubicBezTo>
                    <a:pt x="7562" y="1576"/>
                    <a:pt x="7089" y="1135"/>
                    <a:pt x="6554" y="1135"/>
                  </a:cubicBezTo>
                  <a:lnTo>
                    <a:pt x="6113" y="1135"/>
                  </a:lnTo>
                  <a:lnTo>
                    <a:pt x="5766" y="0"/>
                  </a:lnTo>
                  <a:cubicBezTo>
                    <a:pt x="5168" y="252"/>
                    <a:pt x="4506" y="410"/>
                    <a:pt x="3781" y="410"/>
                  </a:cubicBezTo>
                  <a:cubicBezTo>
                    <a:pt x="3088" y="410"/>
                    <a:pt x="2427" y="252"/>
                    <a:pt x="18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8" name="Google Shape;8628;p79"/>
            <p:cNvSpPr/>
            <p:nvPr/>
          </p:nvSpPr>
          <p:spPr>
            <a:xfrm>
              <a:off x="2457625" y="4007025"/>
              <a:ext cx="115025" cy="122100"/>
            </a:xfrm>
            <a:custGeom>
              <a:avLst/>
              <a:gdLst/>
              <a:ahLst/>
              <a:cxnLst/>
              <a:rect l="l" t="t" r="r" b="b"/>
              <a:pathLst>
                <a:path w="4601" h="4884" extrusionOk="0">
                  <a:moveTo>
                    <a:pt x="2427" y="0"/>
                  </a:moveTo>
                  <a:cubicBezTo>
                    <a:pt x="1104" y="0"/>
                    <a:pt x="1" y="1103"/>
                    <a:pt x="1" y="2458"/>
                  </a:cubicBezTo>
                  <a:cubicBezTo>
                    <a:pt x="1" y="3781"/>
                    <a:pt x="1104" y="4884"/>
                    <a:pt x="2427" y="4884"/>
                  </a:cubicBezTo>
                  <a:cubicBezTo>
                    <a:pt x="3404" y="4884"/>
                    <a:pt x="4254" y="4348"/>
                    <a:pt x="4601" y="3497"/>
                  </a:cubicBezTo>
                  <a:lnTo>
                    <a:pt x="2427" y="3497"/>
                  </a:lnTo>
                  <a:cubicBezTo>
                    <a:pt x="1828" y="3497"/>
                    <a:pt x="1419" y="3025"/>
                    <a:pt x="1419" y="2489"/>
                  </a:cubicBezTo>
                  <a:cubicBezTo>
                    <a:pt x="1356" y="1859"/>
                    <a:pt x="1828" y="1386"/>
                    <a:pt x="2427" y="1386"/>
                  </a:cubicBezTo>
                  <a:lnTo>
                    <a:pt x="4601" y="1386"/>
                  </a:lnTo>
                  <a:cubicBezTo>
                    <a:pt x="4191" y="567"/>
                    <a:pt x="3372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29" name="Google Shape;8629;p79"/>
          <p:cNvGrpSpPr/>
          <p:nvPr/>
        </p:nvGrpSpPr>
        <p:grpSpPr>
          <a:xfrm>
            <a:off x="7686606" y="3640949"/>
            <a:ext cx="465551" cy="466772"/>
            <a:chOff x="4263650" y="3235150"/>
            <a:chExt cx="295400" cy="296175"/>
          </a:xfrm>
          <a:solidFill>
            <a:srgbClr val="893BC3"/>
          </a:solidFill>
        </p:grpSpPr>
        <p:sp>
          <p:nvSpPr>
            <p:cNvPr id="8630" name="Google Shape;8630;p79"/>
            <p:cNvSpPr/>
            <p:nvPr/>
          </p:nvSpPr>
          <p:spPr>
            <a:xfrm>
              <a:off x="4393625" y="3391100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63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1" name="Google Shape;8631;p79"/>
            <p:cNvSpPr/>
            <p:nvPr/>
          </p:nvSpPr>
          <p:spPr>
            <a:xfrm>
              <a:off x="4377075" y="3443875"/>
              <a:ext cx="70125" cy="34675"/>
            </a:xfrm>
            <a:custGeom>
              <a:avLst/>
              <a:gdLst/>
              <a:ahLst/>
              <a:cxnLst/>
              <a:rect l="l" t="t" r="r" b="b"/>
              <a:pathLst>
                <a:path w="2805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805" y="1387"/>
                  </a:lnTo>
                  <a:cubicBezTo>
                    <a:pt x="2805" y="630"/>
                    <a:pt x="2174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2" name="Google Shape;8632;p79"/>
            <p:cNvSpPr/>
            <p:nvPr/>
          </p:nvSpPr>
          <p:spPr>
            <a:xfrm>
              <a:off x="4333750" y="3357225"/>
              <a:ext cx="156775" cy="174100"/>
            </a:xfrm>
            <a:custGeom>
              <a:avLst/>
              <a:gdLst/>
              <a:ahLst/>
              <a:cxnLst/>
              <a:rect l="l" t="t" r="r" b="b"/>
              <a:pathLst>
                <a:path w="6271" h="6964" extrusionOk="0">
                  <a:moveTo>
                    <a:pt x="3088" y="725"/>
                  </a:moveTo>
                  <a:cubicBezTo>
                    <a:pt x="3813" y="725"/>
                    <a:pt x="4506" y="1356"/>
                    <a:pt x="4506" y="2080"/>
                  </a:cubicBezTo>
                  <a:cubicBezTo>
                    <a:pt x="4506" y="2458"/>
                    <a:pt x="4348" y="2805"/>
                    <a:pt x="4096" y="3025"/>
                  </a:cubicBezTo>
                  <a:cubicBezTo>
                    <a:pt x="4727" y="3372"/>
                    <a:pt x="5168" y="4065"/>
                    <a:pt x="5168" y="4853"/>
                  </a:cubicBezTo>
                  <a:lnTo>
                    <a:pt x="5168" y="5199"/>
                  </a:lnTo>
                  <a:cubicBezTo>
                    <a:pt x="5168" y="5388"/>
                    <a:pt x="5010" y="5546"/>
                    <a:pt x="4821" y="5546"/>
                  </a:cubicBezTo>
                  <a:lnTo>
                    <a:pt x="1293" y="5546"/>
                  </a:lnTo>
                  <a:cubicBezTo>
                    <a:pt x="1103" y="5546"/>
                    <a:pt x="946" y="5388"/>
                    <a:pt x="946" y="5199"/>
                  </a:cubicBezTo>
                  <a:lnTo>
                    <a:pt x="946" y="4853"/>
                  </a:lnTo>
                  <a:lnTo>
                    <a:pt x="1040" y="4853"/>
                  </a:lnTo>
                  <a:cubicBezTo>
                    <a:pt x="1040" y="4065"/>
                    <a:pt x="1450" y="3403"/>
                    <a:pt x="2080" y="3025"/>
                  </a:cubicBezTo>
                  <a:cubicBezTo>
                    <a:pt x="1860" y="2805"/>
                    <a:pt x="1702" y="2458"/>
                    <a:pt x="1702" y="2080"/>
                  </a:cubicBezTo>
                  <a:cubicBezTo>
                    <a:pt x="1702" y="1356"/>
                    <a:pt x="2332" y="725"/>
                    <a:pt x="3088" y="725"/>
                  </a:cubicBezTo>
                  <a:close/>
                  <a:moveTo>
                    <a:pt x="1" y="1"/>
                  </a:moveTo>
                  <a:lnTo>
                    <a:pt x="1" y="6617"/>
                  </a:lnTo>
                  <a:cubicBezTo>
                    <a:pt x="1" y="6806"/>
                    <a:pt x="158" y="6963"/>
                    <a:pt x="347" y="6963"/>
                  </a:cubicBezTo>
                  <a:lnTo>
                    <a:pt x="5924" y="6963"/>
                  </a:lnTo>
                  <a:cubicBezTo>
                    <a:pt x="6113" y="6963"/>
                    <a:pt x="6270" y="6806"/>
                    <a:pt x="6270" y="6617"/>
                  </a:cubicBezTo>
                  <a:lnTo>
                    <a:pt x="62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3" name="Google Shape;8633;p79"/>
            <p:cNvSpPr/>
            <p:nvPr/>
          </p:nvSpPr>
          <p:spPr>
            <a:xfrm>
              <a:off x="4316425" y="3235150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418"/>
                  </a:lnTo>
                  <a:lnTo>
                    <a:pt x="7625" y="1418"/>
                  </a:lnTo>
                  <a:lnTo>
                    <a:pt x="7625" y="347"/>
                  </a:lnTo>
                  <a:lnTo>
                    <a:pt x="7656" y="347"/>
                  </a:lnTo>
                  <a:cubicBezTo>
                    <a:pt x="7656" y="158"/>
                    <a:pt x="7499" y="1"/>
                    <a:pt x="7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4" name="Google Shape;8634;p79"/>
            <p:cNvSpPr/>
            <p:nvPr/>
          </p:nvSpPr>
          <p:spPr>
            <a:xfrm>
              <a:off x="4263650" y="3288700"/>
              <a:ext cx="295400" cy="137875"/>
            </a:xfrm>
            <a:custGeom>
              <a:avLst/>
              <a:gdLst/>
              <a:ahLst/>
              <a:cxnLst/>
              <a:rect l="l" t="t" r="r" b="b"/>
              <a:pathLst>
                <a:path w="11816" h="5515" extrusionOk="0">
                  <a:moveTo>
                    <a:pt x="10082" y="662"/>
                  </a:moveTo>
                  <a:cubicBezTo>
                    <a:pt x="10303" y="662"/>
                    <a:pt x="10461" y="820"/>
                    <a:pt x="10461" y="1009"/>
                  </a:cubicBezTo>
                  <a:cubicBezTo>
                    <a:pt x="10461" y="1198"/>
                    <a:pt x="10303" y="1356"/>
                    <a:pt x="10082" y="1356"/>
                  </a:cubicBezTo>
                  <a:cubicBezTo>
                    <a:pt x="9893" y="1356"/>
                    <a:pt x="9736" y="1198"/>
                    <a:pt x="9736" y="1009"/>
                  </a:cubicBezTo>
                  <a:cubicBezTo>
                    <a:pt x="9767" y="820"/>
                    <a:pt x="9893" y="662"/>
                    <a:pt x="10082" y="662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4475"/>
                  </a:lnTo>
                  <a:cubicBezTo>
                    <a:pt x="1" y="5073"/>
                    <a:pt x="473" y="5514"/>
                    <a:pt x="1041" y="5514"/>
                  </a:cubicBezTo>
                  <a:lnTo>
                    <a:pt x="2112" y="5514"/>
                  </a:lnTo>
                  <a:lnTo>
                    <a:pt x="2112" y="2395"/>
                  </a:lnTo>
                  <a:cubicBezTo>
                    <a:pt x="2112" y="2206"/>
                    <a:pt x="2269" y="2049"/>
                    <a:pt x="2458" y="2049"/>
                  </a:cubicBezTo>
                  <a:lnTo>
                    <a:pt x="9421" y="2049"/>
                  </a:lnTo>
                  <a:cubicBezTo>
                    <a:pt x="9610" y="2049"/>
                    <a:pt x="9767" y="2206"/>
                    <a:pt x="9767" y="2395"/>
                  </a:cubicBezTo>
                  <a:lnTo>
                    <a:pt x="9767" y="5514"/>
                  </a:lnTo>
                  <a:lnTo>
                    <a:pt x="10807" y="5514"/>
                  </a:lnTo>
                  <a:cubicBezTo>
                    <a:pt x="11406" y="5514"/>
                    <a:pt x="11815" y="5042"/>
                    <a:pt x="11815" y="4475"/>
                  </a:cubicBezTo>
                  <a:lnTo>
                    <a:pt x="11815" y="1009"/>
                  </a:lnTo>
                  <a:cubicBezTo>
                    <a:pt x="11815" y="410"/>
                    <a:pt x="11343" y="1"/>
                    <a:pt x="108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35" name="Google Shape;8635;p79"/>
          <p:cNvGrpSpPr/>
          <p:nvPr/>
        </p:nvGrpSpPr>
        <p:grpSpPr>
          <a:xfrm>
            <a:off x="7683512" y="4253164"/>
            <a:ext cx="471736" cy="436985"/>
            <a:chOff x="4266025" y="3609275"/>
            <a:chExt cx="299325" cy="277275"/>
          </a:xfrm>
          <a:solidFill>
            <a:srgbClr val="893BC3"/>
          </a:solidFill>
        </p:grpSpPr>
        <p:sp>
          <p:nvSpPr>
            <p:cNvPr id="8636" name="Google Shape;8636;p79"/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7" name="Google Shape;8637;p79"/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38" name="Google Shape;8638;p79"/>
          <p:cNvGrpSpPr/>
          <p:nvPr/>
        </p:nvGrpSpPr>
        <p:grpSpPr>
          <a:xfrm>
            <a:off x="7684123" y="4873679"/>
            <a:ext cx="470515" cy="465511"/>
            <a:chOff x="4263650" y="3963700"/>
            <a:chExt cx="298550" cy="295375"/>
          </a:xfrm>
          <a:solidFill>
            <a:srgbClr val="893BC3"/>
          </a:solidFill>
        </p:grpSpPr>
        <p:sp>
          <p:nvSpPr>
            <p:cNvPr id="8639" name="Google Shape;8639;p79"/>
            <p:cNvSpPr/>
            <p:nvPr/>
          </p:nvSpPr>
          <p:spPr>
            <a:xfrm>
              <a:off x="4384950" y="3963700"/>
              <a:ext cx="53575" cy="51225"/>
            </a:xfrm>
            <a:custGeom>
              <a:avLst/>
              <a:gdLst/>
              <a:ahLst/>
              <a:cxnLst/>
              <a:rect l="l" t="t" r="r" b="b"/>
              <a:pathLst>
                <a:path w="2143" h="2049" extrusionOk="0"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1607"/>
                    <a:pt x="473" y="2048"/>
                    <a:pt x="1072" y="2048"/>
                  </a:cubicBezTo>
                  <a:cubicBezTo>
                    <a:pt x="1670" y="2048"/>
                    <a:pt x="2143" y="1576"/>
                    <a:pt x="2143" y="1040"/>
                  </a:cubicBezTo>
                  <a:cubicBezTo>
                    <a:pt x="2143" y="442"/>
                    <a:pt x="1670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0" name="Google Shape;8640;p79"/>
            <p:cNvSpPr/>
            <p:nvPr/>
          </p:nvSpPr>
          <p:spPr>
            <a:xfrm>
              <a:off x="43156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1" name="Google Shape;8641;p79"/>
            <p:cNvSpPr/>
            <p:nvPr/>
          </p:nvSpPr>
          <p:spPr>
            <a:xfrm>
              <a:off x="44558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2" name="Google Shape;8642;p79"/>
            <p:cNvSpPr/>
            <p:nvPr/>
          </p:nvSpPr>
          <p:spPr>
            <a:xfrm>
              <a:off x="4263650" y="4085000"/>
              <a:ext cx="298550" cy="122100"/>
            </a:xfrm>
            <a:custGeom>
              <a:avLst/>
              <a:gdLst/>
              <a:ahLst/>
              <a:cxnLst/>
              <a:rect l="l" t="t" r="r" b="b"/>
              <a:pathLst>
                <a:path w="11942" h="4884" extrusionOk="0">
                  <a:moveTo>
                    <a:pt x="1545" y="0"/>
                  </a:moveTo>
                  <a:cubicBezTo>
                    <a:pt x="1041" y="0"/>
                    <a:pt x="599" y="347"/>
                    <a:pt x="505" y="851"/>
                  </a:cubicBezTo>
                  <a:lnTo>
                    <a:pt x="64" y="3655"/>
                  </a:lnTo>
                  <a:cubicBezTo>
                    <a:pt x="1" y="3970"/>
                    <a:pt x="95" y="4253"/>
                    <a:pt x="284" y="4474"/>
                  </a:cubicBezTo>
                  <a:cubicBezTo>
                    <a:pt x="410" y="4631"/>
                    <a:pt x="599" y="4757"/>
                    <a:pt x="788" y="4789"/>
                  </a:cubicBezTo>
                  <a:cubicBezTo>
                    <a:pt x="1009" y="4442"/>
                    <a:pt x="1324" y="4127"/>
                    <a:pt x="1639" y="3938"/>
                  </a:cubicBezTo>
                  <a:cubicBezTo>
                    <a:pt x="1513" y="3686"/>
                    <a:pt x="1419" y="3434"/>
                    <a:pt x="1419" y="3151"/>
                  </a:cubicBezTo>
                  <a:cubicBezTo>
                    <a:pt x="1419" y="2206"/>
                    <a:pt x="2206" y="1418"/>
                    <a:pt x="3151" y="1418"/>
                  </a:cubicBezTo>
                  <a:cubicBezTo>
                    <a:pt x="4097" y="1418"/>
                    <a:pt x="4884" y="2206"/>
                    <a:pt x="4884" y="3151"/>
                  </a:cubicBezTo>
                  <a:cubicBezTo>
                    <a:pt x="4884" y="3434"/>
                    <a:pt x="4821" y="3686"/>
                    <a:pt x="4695" y="3938"/>
                  </a:cubicBezTo>
                  <a:cubicBezTo>
                    <a:pt x="5042" y="4159"/>
                    <a:pt x="5325" y="4474"/>
                    <a:pt x="5577" y="4883"/>
                  </a:cubicBezTo>
                  <a:lnTo>
                    <a:pt x="6396" y="4883"/>
                  </a:lnTo>
                  <a:cubicBezTo>
                    <a:pt x="6585" y="4537"/>
                    <a:pt x="6900" y="4159"/>
                    <a:pt x="7247" y="3938"/>
                  </a:cubicBezTo>
                  <a:cubicBezTo>
                    <a:pt x="7152" y="3686"/>
                    <a:pt x="7058" y="3434"/>
                    <a:pt x="7058" y="3151"/>
                  </a:cubicBezTo>
                  <a:cubicBezTo>
                    <a:pt x="7058" y="2206"/>
                    <a:pt x="7846" y="1418"/>
                    <a:pt x="8791" y="1418"/>
                  </a:cubicBezTo>
                  <a:cubicBezTo>
                    <a:pt x="9736" y="1418"/>
                    <a:pt x="10524" y="2206"/>
                    <a:pt x="10524" y="3151"/>
                  </a:cubicBezTo>
                  <a:cubicBezTo>
                    <a:pt x="10524" y="3434"/>
                    <a:pt x="10461" y="3686"/>
                    <a:pt x="10334" y="3938"/>
                  </a:cubicBezTo>
                  <a:cubicBezTo>
                    <a:pt x="10681" y="4159"/>
                    <a:pt x="10965" y="4442"/>
                    <a:pt x="11154" y="4789"/>
                  </a:cubicBezTo>
                  <a:cubicBezTo>
                    <a:pt x="11343" y="4757"/>
                    <a:pt x="11563" y="4631"/>
                    <a:pt x="11658" y="4474"/>
                  </a:cubicBezTo>
                  <a:cubicBezTo>
                    <a:pt x="11878" y="4253"/>
                    <a:pt x="11941" y="3938"/>
                    <a:pt x="11910" y="3655"/>
                  </a:cubicBezTo>
                  <a:lnTo>
                    <a:pt x="11343" y="851"/>
                  </a:lnTo>
                  <a:cubicBezTo>
                    <a:pt x="11280" y="347"/>
                    <a:pt x="10839" y="0"/>
                    <a:pt x="10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3" name="Google Shape;8643;p79"/>
            <p:cNvSpPr/>
            <p:nvPr/>
          </p:nvSpPr>
          <p:spPr>
            <a:xfrm>
              <a:off x="4431425" y="4196825"/>
              <a:ext cx="104000" cy="62250"/>
            </a:xfrm>
            <a:custGeom>
              <a:avLst/>
              <a:gdLst/>
              <a:ahLst/>
              <a:cxnLst/>
              <a:rect l="l" t="t" r="r" b="b"/>
              <a:pathLst>
                <a:path w="4160" h="2490" extrusionOk="0">
                  <a:moveTo>
                    <a:pt x="977" y="1"/>
                  </a:moveTo>
                  <a:cubicBezTo>
                    <a:pt x="536" y="284"/>
                    <a:pt x="189" y="694"/>
                    <a:pt x="63" y="1198"/>
                  </a:cubicBezTo>
                  <a:cubicBezTo>
                    <a:pt x="32" y="1387"/>
                    <a:pt x="0" y="1576"/>
                    <a:pt x="0" y="1797"/>
                  </a:cubicBezTo>
                  <a:lnTo>
                    <a:pt x="0" y="2143"/>
                  </a:lnTo>
                  <a:cubicBezTo>
                    <a:pt x="0" y="2332"/>
                    <a:pt x="158" y="2490"/>
                    <a:pt x="347" y="2490"/>
                  </a:cubicBezTo>
                  <a:lnTo>
                    <a:pt x="3813" y="2490"/>
                  </a:lnTo>
                  <a:cubicBezTo>
                    <a:pt x="4002" y="2490"/>
                    <a:pt x="4159" y="2332"/>
                    <a:pt x="4159" y="2143"/>
                  </a:cubicBezTo>
                  <a:lnTo>
                    <a:pt x="4159" y="1797"/>
                  </a:lnTo>
                  <a:cubicBezTo>
                    <a:pt x="4096" y="1576"/>
                    <a:pt x="4065" y="1356"/>
                    <a:pt x="4002" y="1198"/>
                  </a:cubicBezTo>
                  <a:cubicBezTo>
                    <a:pt x="3844" y="694"/>
                    <a:pt x="3529" y="284"/>
                    <a:pt x="3119" y="1"/>
                  </a:cubicBezTo>
                  <a:cubicBezTo>
                    <a:pt x="2804" y="253"/>
                    <a:pt x="2426" y="410"/>
                    <a:pt x="2048" y="410"/>
                  </a:cubicBezTo>
                  <a:cubicBezTo>
                    <a:pt x="1639" y="410"/>
                    <a:pt x="1261" y="253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4" name="Google Shape;8644;p79"/>
            <p:cNvSpPr/>
            <p:nvPr/>
          </p:nvSpPr>
          <p:spPr>
            <a:xfrm>
              <a:off x="4359750" y="4022775"/>
              <a:ext cx="104775" cy="44125"/>
            </a:xfrm>
            <a:custGeom>
              <a:avLst/>
              <a:gdLst/>
              <a:ahLst/>
              <a:cxnLst/>
              <a:rect l="l" t="t" r="r" b="b"/>
              <a:pathLst>
                <a:path w="4191" h="1765" extrusionOk="0">
                  <a:moveTo>
                    <a:pt x="1009" y="0"/>
                  </a:moveTo>
                  <a:cubicBezTo>
                    <a:pt x="379" y="347"/>
                    <a:pt x="0" y="1040"/>
                    <a:pt x="0" y="1765"/>
                  </a:cubicBezTo>
                  <a:lnTo>
                    <a:pt x="4191" y="1765"/>
                  </a:lnTo>
                  <a:cubicBezTo>
                    <a:pt x="4191" y="1040"/>
                    <a:pt x="3813" y="347"/>
                    <a:pt x="3214" y="0"/>
                  </a:cubicBezTo>
                  <a:cubicBezTo>
                    <a:pt x="2899" y="252"/>
                    <a:pt x="2521" y="378"/>
                    <a:pt x="2111" y="378"/>
                  </a:cubicBezTo>
                  <a:cubicBezTo>
                    <a:pt x="1733" y="378"/>
                    <a:pt x="1324" y="252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5" name="Google Shape;8645;p79"/>
            <p:cNvSpPr/>
            <p:nvPr/>
          </p:nvSpPr>
          <p:spPr>
            <a:xfrm>
              <a:off x="4291225" y="4196825"/>
              <a:ext cx="102425" cy="62250"/>
            </a:xfrm>
            <a:custGeom>
              <a:avLst/>
              <a:gdLst/>
              <a:ahLst/>
              <a:cxnLst/>
              <a:rect l="l" t="t" r="r" b="b"/>
              <a:pathLst>
                <a:path w="4097" h="2490" extrusionOk="0">
                  <a:moveTo>
                    <a:pt x="1009" y="1"/>
                  </a:moveTo>
                  <a:cubicBezTo>
                    <a:pt x="568" y="284"/>
                    <a:pt x="221" y="694"/>
                    <a:pt x="95" y="1198"/>
                  </a:cubicBezTo>
                  <a:cubicBezTo>
                    <a:pt x="64" y="1387"/>
                    <a:pt x="1" y="1576"/>
                    <a:pt x="1" y="1797"/>
                  </a:cubicBezTo>
                  <a:lnTo>
                    <a:pt x="1" y="2143"/>
                  </a:lnTo>
                  <a:cubicBezTo>
                    <a:pt x="1" y="2332"/>
                    <a:pt x="158" y="2490"/>
                    <a:pt x="379" y="2490"/>
                  </a:cubicBezTo>
                  <a:lnTo>
                    <a:pt x="3844" y="2490"/>
                  </a:lnTo>
                  <a:cubicBezTo>
                    <a:pt x="3939" y="2490"/>
                    <a:pt x="4096" y="2332"/>
                    <a:pt x="4096" y="2143"/>
                  </a:cubicBezTo>
                  <a:lnTo>
                    <a:pt x="4096" y="1797"/>
                  </a:lnTo>
                  <a:cubicBezTo>
                    <a:pt x="4096" y="1576"/>
                    <a:pt x="4065" y="1356"/>
                    <a:pt x="4033" y="1198"/>
                  </a:cubicBezTo>
                  <a:cubicBezTo>
                    <a:pt x="3876" y="694"/>
                    <a:pt x="3561" y="284"/>
                    <a:pt x="3120" y="1"/>
                  </a:cubicBezTo>
                  <a:cubicBezTo>
                    <a:pt x="2804" y="253"/>
                    <a:pt x="2458" y="410"/>
                    <a:pt x="2048" y="410"/>
                  </a:cubicBezTo>
                  <a:cubicBezTo>
                    <a:pt x="1670" y="410"/>
                    <a:pt x="1261" y="253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46" name="Google Shape;8646;p79"/>
          <p:cNvGrpSpPr/>
          <p:nvPr/>
        </p:nvGrpSpPr>
        <p:grpSpPr>
          <a:xfrm>
            <a:off x="10721906" y="3640949"/>
            <a:ext cx="301685" cy="466772"/>
            <a:chOff x="6164975" y="3211525"/>
            <a:chExt cx="191425" cy="296175"/>
          </a:xfrm>
          <a:solidFill>
            <a:srgbClr val="893BC3"/>
          </a:solidFill>
        </p:grpSpPr>
        <p:sp>
          <p:nvSpPr>
            <p:cNvPr id="8647" name="Google Shape;8647;p79"/>
            <p:cNvSpPr/>
            <p:nvPr/>
          </p:nvSpPr>
          <p:spPr>
            <a:xfrm>
              <a:off x="6269750" y="3371400"/>
              <a:ext cx="68525" cy="84300"/>
            </a:xfrm>
            <a:custGeom>
              <a:avLst/>
              <a:gdLst/>
              <a:ahLst/>
              <a:cxnLst/>
              <a:rect l="l" t="t" r="r" b="b"/>
              <a:pathLst>
                <a:path w="2741" h="3372" extrusionOk="0">
                  <a:moveTo>
                    <a:pt x="1670" y="1"/>
                  </a:moveTo>
                  <a:cubicBezTo>
                    <a:pt x="1166" y="316"/>
                    <a:pt x="599" y="505"/>
                    <a:pt x="0" y="568"/>
                  </a:cubicBezTo>
                  <a:lnTo>
                    <a:pt x="0" y="1482"/>
                  </a:lnTo>
                  <a:lnTo>
                    <a:pt x="1890" y="3372"/>
                  </a:lnTo>
                  <a:lnTo>
                    <a:pt x="2741" y="3372"/>
                  </a:lnTo>
                  <a:lnTo>
                    <a:pt x="2741" y="3340"/>
                  </a:lnTo>
                  <a:lnTo>
                    <a:pt x="2741" y="2301"/>
                  </a:lnTo>
                  <a:cubicBezTo>
                    <a:pt x="2741" y="1356"/>
                    <a:pt x="2300" y="536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8" name="Google Shape;8648;p79"/>
            <p:cNvSpPr/>
            <p:nvPr/>
          </p:nvSpPr>
          <p:spPr>
            <a:xfrm>
              <a:off x="6228775" y="3424175"/>
              <a:ext cx="62250" cy="30750"/>
            </a:xfrm>
            <a:custGeom>
              <a:avLst/>
              <a:gdLst/>
              <a:ahLst/>
              <a:cxnLst/>
              <a:rect l="l" t="t" r="r" b="b"/>
              <a:pathLst>
                <a:path w="2490" h="1230" extrusionOk="0">
                  <a:moveTo>
                    <a:pt x="1229" y="1"/>
                  </a:moveTo>
                  <a:lnTo>
                    <a:pt x="1" y="1229"/>
                  </a:lnTo>
                  <a:lnTo>
                    <a:pt x="2490" y="1229"/>
                  </a:ln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49" name="Google Shape;8649;p79"/>
            <p:cNvSpPr/>
            <p:nvPr/>
          </p:nvSpPr>
          <p:spPr>
            <a:xfrm>
              <a:off x="6182300" y="3369825"/>
              <a:ext cx="69350" cy="85100"/>
            </a:xfrm>
            <a:custGeom>
              <a:avLst/>
              <a:gdLst/>
              <a:ahLst/>
              <a:cxnLst/>
              <a:rect l="l" t="t" r="r" b="b"/>
              <a:pathLst>
                <a:path w="2774" h="3404" extrusionOk="0">
                  <a:moveTo>
                    <a:pt x="1072" y="1"/>
                  </a:moveTo>
                  <a:cubicBezTo>
                    <a:pt x="411" y="599"/>
                    <a:pt x="1" y="1419"/>
                    <a:pt x="1" y="2332"/>
                  </a:cubicBezTo>
                  <a:lnTo>
                    <a:pt x="1" y="3403"/>
                  </a:lnTo>
                  <a:lnTo>
                    <a:pt x="883" y="3403"/>
                  </a:lnTo>
                  <a:lnTo>
                    <a:pt x="2773" y="1513"/>
                  </a:lnTo>
                  <a:lnTo>
                    <a:pt x="2773" y="599"/>
                  </a:lnTo>
                  <a:cubicBezTo>
                    <a:pt x="2143" y="568"/>
                    <a:pt x="1576" y="316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0" name="Google Shape;8650;p79"/>
            <p:cNvSpPr/>
            <p:nvPr/>
          </p:nvSpPr>
          <p:spPr>
            <a:xfrm>
              <a:off x="6164975" y="34722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316"/>
                    <a:pt x="7278" y="1"/>
                    <a:pt x="69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1" name="Google Shape;8651;p79"/>
            <p:cNvSpPr/>
            <p:nvPr/>
          </p:nvSpPr>
          <p:spPr>
            <a:xfrm>
              <a:off x="6164975" y="32115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0"/>
                  </a:moveTo>
                  <a:cubicBezTo>
                    <a:pt x="316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284"/>
                    <a:pt x="7278" y="0"/>
                    <a:pt x="69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2" name="Google Shape;8652;p79"/>
            <p:cNvSpPr/>
            <p:nvPr/>
          </p:nvSpPr>
          <p:spPr>
            <a:xfrm>
              <a:off x="6183100" y="3262725"/>
              <a:ext cx="155175" cy="35650"/>
            </a:xfrm>
            <a:custGeom>
              <a:avLst/>
              <a:gdLst/>
              <a:ahLst/>
              <a:cxnLst/>
              <a:rect l="l" t="t" r="r" b="b"/>
              <a:pathLst>
                <a:path w="6207" h="1426" extrusionOk="0">
                  <a:moveTo>
                    <a:pt x="0" y="0"/>
                  </a:moveTo>
                  <a:lnTo>
                    <a:pt x="0" y="441"/>
                  </a:lnTo>
                  <a:lnTo>
                    <a:pt x="568" y="788"/>
                  </a:lnTo>
                  <a:cubicBezTo>
                    <a:pt x="1355" y="1213"/>
                    <a:pt x="2237" y="1426"/>
                    <a:pt x="3112" y="1426"/>
                  </a:cubicBezTo>
                  <a:cubicBezTo>
                    <a:pt x="3986" y="1426"/>
                    <a:pt x="4852" y="1213"/>
                    <a:pt x="5608" y="788"/>
                  </a:cubicBezTo>
                  <a:lnTo>
                    <a:pt x="6207" y="441"/>
                  </a:lnTo>
                  <a:lnTo>
                    <a:pt x="6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3" name="Google Shape;8653;p79"/>
            <p:cNvSpPr/>
            <p:nvPr/>
          </p:nvSpPr>
          <p:spPr>
            <a:xfrm>
              <a:off x="6181525" y="3294225"/>
              <a:ext cx="155975" cy="74050"/>
            </a:xfrm>
            <a:custGeom>
              <a:avLst/>
              <a:gdLst/>
              <a:ahLst/>
              <a:cxnLst/>
              <a:rect l="l" t="t" r="r" b="b"/>
              <a:pathLst>
                <a:path w="6239" h="2962" extrusionOk="0">
                  <a:moveTo>
                    <a:pt x="0" y="0"/>
                  </a:moveTo>
                  <a:cubicBezTo>
                    <a:pt x="126" y="1607"/>
                    <a:pt x="1481" y="2962"/>
                    <a:pt x="3119" y="2962"/>
                  </a:cubicBezTo>
                  <a:cubicBezTo>
                    <a:pt x="4758" y="2962"/>
                    <a:pt x="6112" y="1607"/>
                    <a:pt x="6238" y="0"/>
                  </a:cubicBezTo>
                  <a:lnTo>
                    <a:pt x="6238" y="0"/>
                  </a:lnTo>
                  <a:lnTo>
                    <a:pt x="5986" y="126"/>
                  </a:lnTo>
                  <a:cubicBezTo>
                    <a:pt x="5136" y="631"/>
                    <a:pt x="4096" y="883"/>
                    <a:pt x="3119" y="883"/>
                  </a:cubicBezTo>
                  <a:cubicBezTo>
                    <a:pt x="2143" y="883"/>
                    <a:pt x="1166" y="631"/>
                    <a:pt x="252" y="12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54" name="Google Shape;8654;p79"/>
          <p:cNvGrpSpPr/>
          <p:nvPr/>
        </p:nvGrpSpPr>
        <p:grpSpPr>
          <a:xfrm>
            <a:off x="7071288" y="1838650"/>
            <a:ext cx="470515" cy="466732"/>
            <a:chOff x="946175" y="3253275"/>
            <a:chExt cx="298550" cy="296150"/>
          </a:xfrm>
          <a:solidFill>
            <a:srgbClr val="893BC3"/>
          </a:solidFill>
        </p:grpSpPr>
        <p:sp>
          <p:nvSpPr>
            <p:cNvPr id="8655" name="Google Shape;8655;p79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6" name="Google Shape;8656;p79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7" name="Google Shape;8657;p79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8" name="Google Shape;8658;p79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59" name="Google Shape;8659;p79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60" name="Google Shape;8660;p79"/>
          <p:cNvGrpSpPr/>
          <p:nvPr/>
        </p:nvGrpSpPr>
        <p:grpSpPr>
          <a:xfrm>
            <a:off x="7072529" y="2427935"/>
            <a:ext cx="468032" cy="463068"/>
            <a:chOff x="946175" y="3619500"/>
            <a:chExt cx="296975" cy="293825"/>
          </a:xfrm>
          <a:solidFill>
            <a:srgbClr val="893BC3"/>
          </a:solidFill>
        </p:grpSpPr>
        <p:sp>
          <p:nvSpPr>
            <p:cNvPr id="8661" name="Google Shape;8661;p79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2" name="Google Shape;8662;p79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3" name="Google Shape;8663;p79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4" name="Google Shape;8664;p79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5" name="Google Shape;8665;p79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6" name="Google Shape;8666;p79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67" name="Google Shape;8667;p79"/>
          <p:cNvGrpSpPr/>
          <p:nvPr/>
        </p:nvGrpSpPr>
        <p:grpSpPr>
          <a:xfrm>
            <a:off x="7071919" y="3020781"/>
            <a:ext cx="469253" cy="467993"/>
            <a:chOff x="944600" y="3981825"/>
            <a:chExt cx="297750" cy="296950"/>
          </a:xfrm>
          <a:solidFill>
            <a:srgbClr val="893BC3"/>
          </a:solidFill>
        </p:grpSpPr>
        <p:sp>
          <p:nvSpPr>
            <p:cNvPr id="8668" name="Google Shape;8668;p79"/>
            <p:cNvSpPr/>
            <p:nvPr/>
          </p:nvSpPr>
          <p:spPr>
            <a:xfrm>
              <a:off x="944600" y="3981825"/>
              <a:ext cx="297750" cy="296950"/>
            </a:xfrm>
            <a:custGeom>
              <a:avLst/>
              <a:gdLst/>
              <a:ahLst/>
              <a:cxnLst/>
              <a:rect l="l" t="t" r="r" b="b"/>
              <a:pathLst>
                <a:path w="11910" h="11878" extrusionOk="0">
                  <a:moveTo>
                    <a:pt x="6333" y="1418"/>
                  </a:moveTo>
                  <a:cubicBezTo>
                    <a:pt x="8539" y="1575"/>
                    <a:pt x="10303" y="3340"/>
                    <a:pt x="10461" y="5545"/>
                  </a:cubicBezTo>
                  <a:lnTo>
                    <a:pt x="10146" y="5545"/>
                  </a:lnTo>
                  <a:cubicBezTo>
                    <a:pt x="9957" y="5545"/>
                    <a:pt x="9799" y="5702"/>
                    <a:pt x="9799" y="5892"/>
                  </a:cubicBezTo>
                  <a:cubicBezTo>
                    <a:pt x="9799" y="6081"/>
                    <a:pt x="9957" y="6238"/>
                    <a:pt x="10146" y="6238"/>
                  </a:cubicBezTo>
                  <a:lnTo>
                    <a:pt x="10461" y="6238"/>
                  </a:lnTo>
                  <a:cubicBezTo>
                    <a:pt x="10303" y="8443"/>
                    <a:pt x="8539" y="10239"/>
                    <a:pt x="6333" y="10397"/>
                  </a:cubicBezTo>
                  <a:lnTo>
                    <a:pt x="6333" y="10082"/>
                  </a:lnTo>
                  <a:cubicBezTo>
                    <a:pt x="6333" y="9861"/>
                    <a:pt x="6176" y="9704"/>
                    <a:pt x="5955" y="9704"/>
                  </a:cubicBezTo>
                  <a:cubicBezTo>
                    <a:pt x="5766" y="9704"/>
                    <a:pt x="5609" y="9861"/>
                    <a:pt x="5609" y="10082"/>
                  </a:cubicBezTo>
                  <a:lnTo>
                    <a:pt x="5609" y="10397"/>
                  </a:lnTo>
                  <a:cubicBezTo>
                    <a:pt x="3403" y="10239"/>
                    <a:pt x="1639" y="8443"/>
                    <a:pt x="1482" y="6238"/>
                  </a:cubicBezTo>
                  <a:lnTo>
                    <a:pt x="1797" y="6238"/>
                  </a:lnTo>
                  <a:cubicBezTo>
                    <a:pt x="1986" y="6238"/>
                    <a:pt x="2143" y="6081"/>
                    <a:pt x="2143" y="5892"/>
                  </a:cubicBezTo>
                  <a:cubicBezTo>
                    <a:pt x="2143" y="5702"/>
                    <a:pt x="1986" y="5545"/>
                    <a:pt x="1797" y="5545"/>
                  </a:cubicBezTo>
                  <a:lnTo>
                    <a:pt x="1482" y="5545"/>
                  </a:lnTo>
                  <a:cubicBezTo>
                    <a:pt x="1639" y="3340"/>
                    <a:pt x="3403" y="1575"/>
                    <a:pt x="5609" y="1418"/>
                  </a:cubicBezTo>
                  <a:lnTo>
                    <a:pt x="5609" y="1733"/>
                  </a:lnTo>
                  <a:cubicBezTo>
                    <a:pt x="5609" y="1922"/>
                    <a:pt x="5766" y="2079"/>
                    <a:pt x="5955" y="2079"/>
                  </a:cubicBezTo>
                  <a:cubicBezTo>
                    <a:pt x="6176" y="2079"/>
                    <a:pt x="6333" y="1922"/>
                    <a:pt x="6333" y="1733"/>
                  </a:cubicBezTo>
                  <a:lnTo>
                    <a:pt x="6333" y="1418"/>
                  </a:lnTo>
                  <a:close/>
                  <a:moveTo>
                    <a:pt x="5955" y="0"/>
                  </a:moveTo>
                  <a:cubicBezTo>
                    <a:pt x="5766" y="0"/>
                    <a:pt x="5609" y="126"/>
                    <a:pt x="5609" y="347"/>
                  </a:cubicBezTo>
                  <a:lnTo>
                    <a:pt x="5609" y="725"/>
                  </a:lnTo>
                  <a:cubicBezTo>
                    <a:pt x="2994" y="882"/>
                    <a:pt x="946" y="2962"/>
                    <a:pt x="757" y="5576"/>
                  </a:cubicBezTo>
                  <a:lnTo>
                    <a:pt x="379" y="5576"/>
                  </a:lnTo>
                  <a:cubicBezTo>
                    <a:pt x="158" y="5576"/>
                    <a:pt x="1" y="5734"/>
                    <a:pt x="1" y="5923"/>
                  </a:cubicBezTo>
                  <a:cubicBezTo>
                    <a:pt x="1" y="6112"/>
                    <a:pt x="158" y="6270"/>
                    <a:pt x="379" y="6270"/>
                  </a:cubicBezTo>
                  <a:lnTo>
                    <a:pt x="757" y="6270"/>
                  </a:lnTo>
                  <a:cubicBezTo>
                    <a:pt x="915" y="8884"/>
                    <a:pt x="2994" y="10932"/>
                    <a:pt x="5609" y="11121"/>
                  </a:cubicBezTo>
                  <a:lnTo>
                    <a:pt x="5609" y="11531"/>
                  </a:lnTo>
                  <a:cubicBezTo>
                    <a:pt x="5609" y="11720"/>
                    <a:pt x="5766" y="11877"/>
                    <a:pt x="5955" y="11877"/>
                  </a:cubicBezTo>
                  <a:cubicBezTo>
                    <a:pt x="6176" y="11877"/>
                    <a:pt x="6333" y="11720"/>
                    <a:pt x="6333" y="11531"/>
                  </a:cubicBezTo>
                  <a:lnTo>
                    <a:pt x="6333" y="11121"/>
                  </a:lnTo>
                  <a:cubicBezTo>
                    <a:pt x="8917" y="10964"/>
                    <a:pt x="10965" y="8884"/>
                    <a:pt x="11154" y="6270"/>
                  </a:cubicBezTo>
                  <a:lnTo>
                    <a:pt x="11563" y="6270"/>
                  </a:lnTo>
                  <a:cubicBezTo>
                    <a:pt x="11752" y="6270"/>
                    <a:pt x="11910" y="6112"/>
                    <a:pt x="11910" y="5923"/>
                  </a:cubicBezTo>
                  <a:cubicBezTo>
                    <a:pt x="11910" y="5734"/>
                    <a:pt x="11752" y="5576"/>
                    <a:pt x="11563" y="5576"/>
                  </a:cubicBezTo>
                  <a:lnTo>
                    <a:pt x="11154" y="5576"/>
                  </a:lnTo>
                  <a:cubicBezTo>
                    <a:pt x="10996" y="2962"/>
                    <a:pt x="8917" y="914"/>
                    <a:pt x="6333" y="725"/>
                  </a:cubicBezTo>
                  <a:lnTo>
                    <a:pt x="6333" y="347"/>
                  </a:lnTo>
                  <a:cubicBezTo>
                    <a:pt x="6333" y="126"/>
                    <a:pt x="6176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69" name="Google Shape;8669;p79"/>
            <p:cNvSpPr/>
            <p:nvPr/>
          </p:nvSpPr>
          <p:spPr>
            <a:xfrm>
              <a:off x="1058025" y="4155875"/>
              <a:ext cx="72500" cy="52000"/>
            </a:xfrm>
            <a:custGeom>
              <a:avLst/>
              <a:gdLst/>
              <a:ahLst/>
              <a:cxnLst/>
              <a:rect l="l" t="t" r="r" b="b"/>
              <a:pathLst>
                <a:path w="2900" h="2080" extrusionOk="0">
                  <a:moveTo>
                    <a:pt x="1418" y="1"/>
                  </a:moveTo>
                  <a:cubicBezTo>
                    <a:pt x="851" y="1"/>
                    <a:pt x="316" y="347"/>
                    <a:pt x="127" y="914"/>
                  </a:cubicBezTo>
                  <a:cubicBezTo>
                    <a:pt x="1" y="1166"/>
                    <a:pt x="1" y="1450"/>
                    <a:pt x="95" y="1765"/>
                  </a:cubicBezTo>
                  <a:cubicBezTo>
                    <a:pt x="473" y="1954"/>
                    <a:pt x="946" y="2080"/>
                    <a:pt x="1418" y="2080"/>
                  </a:cubicBezTo>
                  <a:cubicBezTo>
                    <a:pt x="1891" y="2080"/>
                    <a:pt x="2332" y="1954"/>
                    <a:pt x="2773" y="1765"/>
                  </a:cubicBezTo>
                  <a:cubicBezTo>
                    <a:pt x="2899" y="1387"/>
                    <a:pt x="2805" y="946"/>
                    <a:pt x="2616" y="599"/>
                  </a:cubicBezTo>
                  <a:cubicBezTo>
                    <a:pt x="2332" y="221"/>
                    <a:pt x="1891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0" name="Google Shape;8670;p79"/>
            <p:cNvSpPr/>
            <p:nvPr/>
          </p:nvSpPr>
          <p:spPr>
            <a:xfrm>
              <a:off x="1076150" y="4103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3" y="0"/>
                  </a:moveTo>
                  <a:cubicBezTo>
                    <a:pt x="315" y="0"/>
                    <a:pt x="0" y="315"/>
                    <a:pt x="0" y="693"/>
                  </a:cubicBezTo>
                  <a:cubicBezTo>
                    <a:pt x="0" y="1103"/>
                    <a:pt x="315" y="1418"/>
                    <a:pt x="693" y="1418"/>
                  </a:cubicBezTo>
                  <a:cubicBezTo>
                    <a:pt x="1103" y="1355"/>
                    <a:pt x="1418" y="1040"/>
                    <a:pt x="1418" y="693"/>
                  </a:cubicBezTo>
                  <a:cubicBezTo>
                    <a:pt x="1418" y="315"/>
                    <a:pt x="1103" y="0"/>
                    <a:pt x="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1" name="Google Shape;8671;p79"/>
            <p:cNvSpPr/>
            <p:nvPr/>
          </p:nvSpPr>
          <p:spPr>
            <a:xfrm>
              <a:off x="1016275" y="4051125"/>
              <a:ext cx="155975" cy="137075"/>
            </a:xfrm>
            <a:custGeom>
              <a:avLst/>
              <a:gdLst/>
              <a:ahLst/>
              <a:cxnLst/>
              <a:rect l="l" t="t" r="r" b="b"/>
              <a:pathLst>
                <a:path w="6239" h="5483" extrusionOk="0">
                  <a:moveTo>
                    <a:pt x="3088" y="1"/>
                  </a:moveTo>
                  <a:cubicBezTo>
                    <a:pt x="1356" y="1"/>
                    <a:pt x="1" y="1387"/>
                    <a:pt x="1" y="3120"/>
                  </a:cubicBezTo>
                  <a:cubicBezTo>
                    <a:pt x="1" y="4033"/>
                    <a:pt x="379" y="4852"/>
                    <a:pt x="1041" y="5451"/>
                  </a:cubicBezTo>
                  <a:cubicBezTo>
                    <a:pt x="1041" y="5262"/>
                    <a:pt x="1104" y="5041"/>
                    <a:pt x="1167" y="4852"/>
                  </a:cubicBezTo>
                  <a:cubicBezTo>
                    <a:pt x="1324" y="4380"/>
                    <a:pt x="1671" y="4002"/>
                    <a:pt x="2112" y="3750"/>
                  </a:cubicBezTo>
                  <a:cubicBezTo>
                    <a:pt x="1891" y="3498"/>
                    <a:pt x="1734" y="3151"/>
                    <a:pt x="1734" y="2804"/>
                  </a:cubicBezTo>
                  <a:cubicBezTo>
                    <a:pt x="1734" y="2048"/>
                    <a:pt x="2364" y="1418"/>
                    <a:pt x="3088" y="1418"/>
                  </a:cubicBezTo>
                  <a:cubicBezTo>
                    <a:pt x="3845" y="1418"/>
                    <a:pt x="4475" y="2048"/>
                    <a:pt x="4475" y="2804"/>
                  </a:cubicBezTo>
                  <a:cubicBezTo>
                    <a:pt x="4475" y="3151"/>
                    <a:pt x="4317" y="3529"/>
                    <a:pt x="4097" y="3750"/>
                  </a:cubicBezTo>
                  <a:cubicBezTo>
                    <a:pt x="4349" y="3907"/>
                    <a:pt x="4632" y="4128"/>
                    <a:pt x="4790" y="4411"/>
                  </a:cubicBezTo>
                  <a:cubicBezTo>
                    <a:pt x="4979" y="4726"/>
                    <a:pt x="5105" y="5073"/>
                    <a:pt x="5136" y="5482"/>
                  </a:cubicBezTo>
                  <a:cubicBezTo>
                    <a:pt x="5766" y="4884"/>
                    <a:pt x="6207" y="4096"/>
                    <a:pt x="6207" y="3151"/>
                  </a:cubicBezTo>
                  <a:cubicBezTo>
                    <a:pt x="6239" y="1418"/>
                    <a:pt x="4821" y="1"/>
                    <a:pt x="3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72" name="Google Shape;8672;p79"/>
          <p:cNvGrpSpPr/>
          <p:nvPr/>
        </p:nvGrpSpPr>
        <p:grpSpPr>
          <a:xfrm>
            <a:off x="10027834" y="1839261"/>
            <a:ext cx="466772" cy="465511"/>
            <a:chOff x="2768750" y="3227275"/>
            <a:chExt cx="296175" cy="295375"/>
          </a:xfrm>
          <a:solidFill>
            <a:srgbClr val="893BC3"/>
          </a:solidFill>
        </p:grpSpPr>
        <p:sp>
          <p:nvSpPr>
            <p:cNvPr id="8673" name="Google Shape;8673;p79"/>
            <p:cNvSpPr/>
            <p:nvPr/>
          </p:nvSpPr>
          <p:spPr>
            <a:xfrm>
              <a:off x="2882950" y="3227275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74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4" name="Google Shape;8674;p79"/>
            <p:cNvSpPr/>
            <p:nvPr/>
          </p:nvSpPr>
          <p:spPr>
            <a:xfrm>
              <a:off x="285617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4" y="1386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5" name="Google Shape;8675;p79"/>
            <p:cNvSpPr/>
            <p:nvPr/>
          </p:nvSpPr>
          <p:spPr>
            <a:xfrm>
              <a:off x="2890050" y="34360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725" y="138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6" name="Google Shape;8676;p79"/>
            <p:cNvSpPr/>
            <p:nvPr/>
          </p:nvSpPr>
          <p:spPr>
            <a:xfrm>
              <a:off x="282152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3" y="1386"/>
                  </a:lnTo>
                  <a:lnTo>
                    <a:pt x="6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7" name="Google Shape;8677;p79"/>
            <p:cNvSpPr/>
            <p:nvPr/>
          </p:nvSpPr>
          <p:spPr>
            <a:xfrm>
              <a:off x="2924700" y="3436000"/>
              <a:ext cx="34675" cy="34675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1387" y="1386"/>
                  </a:ln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8" name="Google Shape;8678;p79"/>
            <p:cNvSpPr/>
            <p:nvPr/>
          </p:nvSpPr>
          <p:spPr>
            <a:xfrm>
              <a:off x="2768750" y="3384800"/>
              <a:ext cx="244175" cy="137850"/>
            </a:xfrm>
            <a:custGeom>
              <a:avLst/>
              <a:gdLst/>
              <a:ahLst/>
              <a:cxnLst/>
              <a:rect l="l" t="t" r="r" b="b"/>
              <a:pathLst>
                <a:path w="9767" h="5514" extrusionOk="0">
                  <a:moveTo>
                    <a:pt x="7971" y="1387"/>
                  </a:moveTo>
                  <a:cubicBezTo>
                    <a:pt x="8192" y="1387"/>
                    <a:pt x="8349" y="1544"/>
                    <a:pt x="8349" y="1733"/>
                  </a:cubicBezTo>
                  <a:lnTo>
                    <a:pt x="8349" y="3813"/>
                  </a:lnTo>
                  <a:cubicBezTo>
                    <a:pt x="8349" y="4033"/>
                    <a:pt x="8192" y="4191"/>
                    <a:pt x="7971" y="4191"/>
                  </a:cubicBezTo>
                  <a:lnTo>
                    <a:pt x="1765" y="4191"/>
                  </a:lnTo>
                  <a:cubicBezTo>
                    <a:pt x="1576" y="4191"/>
                    <a:pt x="1418" y="4033"/>
                    <a:pt x="1418" y="3813"/>
                  </a:cubicBezTo>
                  <a:lnTo>
                    <a:pt x="1418" y="1733"/>
                  </a:lnTo>
                  <a:cubicBezTo>
                    <a:pt x="1418" y="1544"/>
                    <a:pt x="1576" y="1387"/>
                    <a:pt x="1765" y="1387"/>
                  </a:cubicBezTo>
                  <a:close/>
                  <a:moveTo>
                    <a:pt x="1040" y="0"/>
                  </a:moveTo>
                  <a:cubicBezTo>
                    <a:pt x="473" y="0"/>
                    <a:pt x="32" y="473"/>
                    <a:pt x="32" y="1040"/>
                  </a:cubicBezTo>
                  <a:lnTo>
                    <a:pt x="32" y="4506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8727" y="5514"/>
                  </a:lnTo>
                  <a:cubicBezTo>
                    <a:pt x="9326" y="5514"/>
                    <a:pt x="9767" y="5041"/>
                    <a:pt x="9767" y="4506"/>
                  </a:cubicBezTo>
                  <a:lnTo>
                    <a:pt x="9767" y="1040"/>
                  </a:lnTo>
                  <a:cubicBezTo>
                    <a:pt x="9767" y="442"/>
                    <a:pt x="9294" y="0"/>
                    <a:pt x="8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79" name="Google Shape;8679;p79"/>
            <p:cNvSpPr/>
            <p:nvPr/>
          </p:nvSpPr>
          <p:spPr>
            <a:xfrm>
              <a:off x="3030250" y="3419450"/>
              <a:ext cx="34675" cy="68550"/>
            </a:xfrm>
            <a:custGeom>
              <a:avLst/>
              <a:gdLst/>
              <a:ahLst/>
              <a:cxnLst/>
              <a:rect l="l" t="t" r="r" b="b"/>
              <a:pathLst>
                <a:path w="1387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040" y="2742"/>
                  </a:lnTo>
                  <a:cubicBezTo>
                    <a:pt x="1229" y="2742"/>
                    <a:pt x="1386" y="2584"/>
                    <a:pt x="1386" y="2395"/>
                  </a:cubicBez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0" name="Google Shape;8680;p79"/>
            <p:cNvSpPr/>
            <p:nvPr/>
          </p:nvSpPr>
          <p:spPr>
            <a:xfrm>
              <a:off x="2856175" y="3294225"/>
              <a:ext cx="122100" cy="73275"/>
            </a:xfrm>
            <a:custGeom>
              <a:avLst/>
              <a:gdLst/>
              <a:ahLst/>
              <a:cxnLst/>
              <a:rect l="l" t="t" r="r" b="b"/>
              <a:pathLst>
                <a:path w="4884" h="2931" extrusionOk="0">
                  <a:moveTo>
                    <a:pt x="820" y="0"/>
                  </a:moveTo>
                  <a:cubicBezTo>
                    <a:pt x="316" y="473"/>
                    <a:pt x="0" y="1103"/>
                    <a:pt x="0" y="1828"/>
                  </a:cubicBezTo>
                  <a:lnTo>
                    <a:pt x="0" y="2552"/>
                  </a:lnTo>
                  <a:cubicBezTo>
                    <a:pt x="0" y="2773"/>
                    <a:pt x="158" y="2930"/>
                    <a:pt x="347" y="2930"/>
                  </a:cubicBezTo>
                  <a:lnTo>
                    <a:pt x="4506" y="2930"/>
                  </a:lnTo>
                  <a:cubicBezTo>
                    <a:pt x="4726" y="2930"/>
                    <a:pt x="4884" y="2773"/>
                    <a:pt x="4884" y="2552"/>
                  </a:cubicBezTo>
                  <a:lnTo>
                    <a:pt x="4884" y="1828"/>
                  </a:lnTo>
                  <a:cubicBezTo>
                    <a:pt x="4884" y="1103"/>
                    <a:pt x="4569" y="441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65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81" name="Google Shape;8681;p79"/>
          <p:cNvGrpSpPr/>
          <p:nvPr/>
        </p:nvGrpSpPr>
        <p:grpSpPr>
          <a:xfrm>
            <a:off x="10055769" y="2427089"/>
            <a:ext cx="410903" cy="464763"/>
            <a:chOff x="2786075" y="3591800"/>
            <a:chExt cx="260725" cy="294900"/>
          </a:xfrm>
          <a:solidFill>
            <a:srgbClr val="893BC3"/>
          </a:solidFill>
        </p:grpSpPr>
        <p:sp>
          <p:nvSpPr>
            <p:cNvPr id="8682" name="Google Shape;8682;p79"/>
            <p:cNvSpPr/>
            <p:nvPr/>
          </p:nvSpPr>
          <p:spPr>
            <a:xfrm>
              <a:off x="2898700" y="36770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3" name="Google Shape;8683;p79"/>
            <p:cNvSpPr/>
            <p:nvPr/>
          </p:nvSpPr>
          <p:spPr>
            <a:xfrm>
              <a:off x="2883750" y="37297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1323" y="1"/>
                  </a:moveTo>
                  <a:cubicBezTo>
                    <a:pt x="693" y="1"/>
                    <a:pt x="189" y="379"/>
                    <a:pt x="0" y="977"/>
                  </a:cubicBezTo>
                  <a:cubicBezTo>
                    <a:pt x="378" y="1198"/>
                    <a:pt x="819" y="1355"/>
                    <a:pt x="1323" y="1355"/>
                  </a:cubicBezTo>
                  <a:cubicBezTo>
                    <a:pt x="1796" y="1355"/>
                    <a:pt x="2269" y="1198"/>
                    <a:pt x="2678" y="977"/>
                  </a:cubicBezTo>
                  <a:cubicBezTo>
                    <a:pt x="2489" y="410"/>
                    <a:pt x="1922" y="1"/>
                    <a:pt x="1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4" name="Google Shape;8684;p79"/>
            <p:cNvSpPr/>
            <p:nvPr/>
          </p:nvSpPr>
          <p:spPr>
            <a:xfrm>
              <a:off x="2855375" y="3643150"/>
              <a:ext cx="122125" cy="98475"/>
            </a:xfrm>
            <a:custGeom>
              <a:avLst/>
              <a:gdLst/>
              <a:ahLst/>
              <a:cxnLst/>
              <a:rect l="l" t="t" r="r" b="b"/>
              <a:pathLst>
                <a:path w="4885" h="3939" extrusionOk="0">
                  <a:moveTo>
                    <a:pt x="2458" y="0"/>
                  </a:moveTo>
                  <a:cubicBezTo>
                    <a:pt x="1198" y="0"/>
                    <a:pt x="222" y="977"/>
                    <a:pt x="64" y="2079"/>
                  </a:cubicBezTo>
                  <a:cubicBezTo>
                    <a:pt x="1" y="2741"/>
                    <a:pt x="159" y="3371"/>
                    <a:pt x="600" y="3938"/>
                  </a:cubicBezTo>
                  <a:cubicBezTo>
                    <a:pt x="820" y="3529"/>
                    <a:pt x="1135" y="3214"/>
                    <a:pt x="1482" y="3025"/>
                  </a:cubicBezTo>
                  <a:cubicBezTo>
                    <a:pt x="1230" y="2772"/>
                    <a:pt x="1072" y="2426"/>
                    <a:pt x="1072" y="2079"/>
                  </a:cubicBezTo>
                  <a:cubicBezTo>
                    <a:pt x="1072" y="1323"/>
                    <a:pt x="1734" y="693"/>
                    <a:pt x="2458" y="693"/>
                  </a:cubicBezTo>
                  <a:cubicBezTo>
                    <a:pt x="3214" y="693"/>
                    <a:pt x="3845" y="1323"/>
                    <a:pt x="3845" y="2079"/>
                  </a:cubicBezTo>
                  <a:cubicBezTo>
                    <a:pt x="3845" y="2426"/>
                    <a:pt x="3687" y="2772"/>
                    <a:pt x="3435" y="3025"/>
                  </a:cubicBezTo>
                  <a:cubicBezTo>
                    <a:pt x="3845" y="3214"/>
                    <a:pt x="4128" y="3529"/>
                    <a:pt x="4317" y="3938"/>
                  </a:cubicBezTo>
                  <a:cubicBezTo>
                    <a:pt x="4695" y="3466"/>
                    <a:pt x="4853" y="2930"/>
                    <a:pt x="4853" y="2394"/>
                  </a:cubicBezTo>
                  <a:cubicBezTo>
                    <a:pt x="4884" y="1103"/>
                    <a:pt x="3813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5" name="Google Shape;8685;p79"/>
            <p:cNvSpPr/>
            <p:nvPr/>
          </p:nvSpPr>
          <p:spPr>
            <a:xfrm>
              <a:off x="2801050" y="3591800"/>
              <a:ext cx="229225" cy="258500"/>
            </a:xfrm>
            <a:custGeom>
              <a:avLst/>
              <a:gdLst/>
              <a:ahLst/>
              <a:cxnLst/>
              <a:rect l="l" t="t" r="r" b="b"/>
              <a:pathLst>
                <a:path w="9169" h="10340" extrusionOk="0">
                  <a:moveTo>
                    <a:pt x="4679" y="1327"/>
                  </a:moveTo>
                  <a:cubicBezTo>
                    <a:pt x="6369" y="1327"/>
                    <a:pt x="7750" y="2741"/>
                    <a:pt x="7750" y="4448"/>
                  </a:cubicBezTo>
                  <a:cubicBezTo>
                    <a:pt x="7750" y="6244"/>
                    <a:pt x="6301" y="7599"/>
                    <a:pt x="4631" y="7599"/>
                  </a:cubicBezTo>
                  <a:cubicBezTo>
                    <a:pt x="2836" y="7599"/>
                    <a:pt x="1292" y="5961"/>
                    <a:pt x="1575" y="4039"/>
                  </a:cubicBezTo>
                  <a:cubicBezTo>
                    <a:pt x="1764" y="2716"/>
                    <a:pt x="2867" y="1550"/>
                    <a:pt x="4222" y="1361"/>
                  </a:cubicBezTo>
                  <a:cubicBezTo>
                    <a:pt x="4376" y="1338"/>
                    <a:pt x="4529" y="1327"/>
                    <a:pt x="4679" y="1327"/>
                  </a:cubicBezTo>
                  <a:close/>
                  <a:moveTo>
                    <a:pt x="4597" y="0"/>
                  </a:moveTo>
                  <a:cubicBezTo>
                    <a:pt x="4401" y="0"/>
                    <a:pt x="4202" y="13"/>
                    <a:pt x="4001" y="38"/>
                  </a:cubicBezTo>
                  <a:cubicBezTo>
                    <a:pt x="1985" y="290"/>
                    <a:pt x="378" y="1928"/>
                    <a:pt x="158" y="3913"/>
                  </a:cubicBezTo>
                  <a:cubicBezTo>
                    <a:pt x="0" y="5110"/>
                    <a:pt x="315" y="6244"/>
                    <a:pt x="1008" y="7189"/>
                  </a:cubicBezTo>
                  <a:cubicBezTo>
                    <a:pt x="1197" y="7473"/>
                    <a:pt x="1449" y="7756"/>
                    <a:pt x="1670" y="7945"/>
                  </a:cubicBezTo>
                  <a:lnTo>
                    <a:pt x="4411" y="10277"/>
                  </a:lnTo>
                  <a:cubicBezTo>
                    <a:pt x="4474" y="10308"/>
                    <a:pt x="4568" y="10340"/>
                    <a:pt x="4631" y="10340"/>
                  </a:cubicBezTo>
                  <a:cubicBezTo>
                    <a:pt x="4726" y="10340"/>
                    <a:pt x="4789" y="10308"/>
                    <a:pt x="4883" y="10277"/>
                  </a:cubicBezTo>
                  <a:lnTo>
                    <a:pt x="7593" y="7945"/>
                  </a:lnTo>
                  <a:cubicBezTo>
                    <a:pt x="7845" y="7756"/>
                    <a:pt x="8065" y="7473"/>
                    <a:pt x="8254" y="7189"/>
                  </a:cubicBezTo>
                  <a:cubicBezTo>
                    <a:pt x="8853" y="6402"/>
                    <a:pt x="9168" y="5457"/>
                    <a:pt x="9168" y="4480"/>
                  </a:cubicBezTo>
                  <a:cubicBezTo>
                    <a:pt x="9139" y="1996"/>
                    <a:pt x="7104" y="0"/>
                    <a:pt x="4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6" name="Google Shape;8686;p79"/>
            <p:cNvSpPr/>
            <p:nvPr/>
          </p:nvSpPr>
          <p:spPr>
            <a:xfrm>
              <a:off x="2786075" y="3800675"/>
              <a:ext cx="260725" cy="86025"/>
            </a:xfrm>
            <a:custGeom>
              <a:avLst/>
              <a:gdLst/>
              <a:ahLst/>
              <a:cxnLst/>
              <a:rect l="l" t="t" r="r" b="b"/>
              <a:pathLst>
                <a:path w="10429" h="3441" extrusionOk="0">
                  <a:moveTo>
                    <a:pt x="1702" y="0"/>
                  </a:moveTo>
                  <a:cubicBezTo>
                    <a:pt x="1576" y="0"/>
                    <a:pt x="1513" y="63"/>
                    <a:pt x="1418" y="189"/>
                  </a:cubicBezTo>
                  <a:lnTo>
                    <a:pt x="32" y="2930"/>
                  </a:lnTo>
                  <a:cubicBezTo>
                    <a:pt x="1" y="3056"/>
                    <a:pt x="1" y="3213"/>
                    <a:pt x="32" y="3308"/>
                  </a:cubicBezTo>
                  <a:cubicBezTo>
                    <a:pt x="95" y="3371"/>
                    <a:pt x="190" y="3434"/>
                    <a:pt x="316" y="3434"/>
                  </a:cubicBezTo>
                  <a:lnTo>
                    <a:pt x="10019" y="3434"/>
                  </a:lnTo>
                  <a:cubicBezTo>
                    <a:pt x="10045" y="3438"/>
                    <a:pt x="10070" y="3440"/>
                    <a:pt x="10093" y="3440"/>
                  </a:cubicBezTo>
                  <a:cubicBezTo>
                    <a:pt x="10241" y="3440"/>
                    <a:pt x="10338" y="3362"/>
                    <a:pt x="10366" y="3308"/>
                  </a:cubicBezTo>
                  <a:cubicBezTo>
                    <a:pt x="10429" y="3182"/>
                    <a:pt x="10429" y="3056"/>
                    <a:pt x="10366" y="2930"/>
                  </a:cubicBezTo>
                  <a:lnTo>
                    <a:pt x="8979" y="189"/>
                  </a:lnTo>
                  <a:cubicBezTo>
                    <a:pt x="8948" y="63"/>
                    <a:pt x="8822" y="32"/>
                    <a:pt x="8696" y="0"/>
                  </a:cubicBezTo>
                  <a:lnTo>
                    <a:pt x="8601" y="95"/>
                  </a:lnTo>
                  <a:lnTo>
                    <a:pt x="5860" y="2426"/>
                  </a:lnTo>
                  <a:cubicBezTo>
                    <a:pt x="5671" y="2583"/>
                    <a:pt x="5451" y="2678"/>
                    <a:pt x="5199" y="2678"/>
                  </a:cubicBezTo>
                  <a:cubicBezTo>
                    <a:pt x="4978" y="2678"/>
                    <a:pt x="4726" y="2583"/>
                    <a:pt x="4537" y="2426"/>
                  </a:cubicBezTo>
                  <a:lnTo>
                    <a:pt x="1828" y="95"/>
                  </a:lnTo>
                  <a:lnTo>
                    <a:pt x="17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87" name="Google Shape;8687;p79"/>
          <p:cNvGrpSpPr/>
          <p:nvPr/>
        </p:nvGrpSpPr>
        <p:grpSpPr>
          <a:xfrm>
            <a:off x="10109765" y="3021393"/>
            <a:ext cx="302907" cy="466772"/>
            <a:chOff x="2819150" y="3955025"/>
            <a:chExt cx="192200" cy="296175"/>
          </a:xfrm>
          <a:solidFill>
            <a:srgbClr val="893BC3"/>
          </a:solidFill>
        </p:grpSpPr>
        <p:sp>
          <p:nvSpPr>
            <p:cNvPr id="8688" name="Google Shape;8688;p79"/>
            <p:cNvSpPr/>
            <p:nvPr/>
          </p:nvSpPr>
          <p:spPr>
            <a:xfrm>
              <a:off x="2856175" y="40070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1324" y="0"/>
                  </a:moveTo>
                  <a:cubicBezTo>
                    <a:pt x="631" y="0"/>
                    <a:pt x="127" y="725"/>
                    <a:pt x="347" y="1386"/>
                  </a:cubicBezTo>
                  <a:lnTo>
                    <a:pt x="599" y="2080"/>
                  </a:lnTo>
                  <a:lnTo>
                    <a:pt x="379" y="2080"/>
                  </a:lnTo>
                  <a:cubicBezTo>
                    <a:pt x="158" y="2080"/>
                    <a:pt x="0" y="2237"/>
                    <a:pt x="0" y="2458"/>
                  </a:cubicBezTo>
                  <a:cubicBezTo>
                    <a:pt x="0" y="2647"/>
                    <a:pt x="158" y="2804"/>
                    <a:pt x="347" y="2804"/>
                  </a:cubicBezTo>
                  <a:lnTo>
                    <a:pt x="4506" y="2804"/>
                  </a:lnTo>
                  <a:cubicBezTo>
                    <a:pt x="4726" y="2804"/>
                    <a:pt x="4884" y="2647"/>
                    <a:pt x="4884" y="2458"/>
                  </a:cubicBezTo>
                  <a:cubicBezTo>
                    <a:pt x="4884" y="2237"/>
                    <a:pt x="4726" y="2080"/>
                    <a:pt x="4506" y="2080"/>
                  </a:cubicBezTo>
                  <a:lnTo>
                    <a:pt x="4317" y="2080"/>
                  </a:lnTo>
                  <a:lnTo>
                    <a:pt x="4569" y="1386"/>
                  </a:lnTo>
                  <a:cubicBezTo>
                    <a:pt x="4789" y="725"/>
                    <a:pt x="4285" y="0"/>
                    <a:pt x="35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89" name="Google Shape;8689;p79"/>
            <p:cNvSpPr/>
            <p:nvPr/>
          </p:nvSpPr>
          <p:spPr>
            <a:xfrm>
              <a:off x="2819150" y="4180300"/>
              <a:ext cx="192200" cy="70900"/>
            </a:xfrm>
            <a:custGeom>
              <a:avLst/>
              <a:gdLst/>
              <a:ahLst/>
              <a:cxnLst/>
              <a:rect l="l" t="t" r="r" b="b"/>
              <a:pathLst>
                <a:path w="7688" h="2836" extrusionOk="0">
                  <a:moveTo>
                    <a:pt x="1418" y="0"/>
                  </a:moveTo>
                  <a:cubicBezTo>
                    <a:pt x="1040" y="0"/>
                    <a:pt x="725" y="315"/>
                    <a:pt x="725" y="725"/>
                  </a:cubicBezTo>
                  <a:lnTo>
                    <a:pt x="725" y="1418"/>
                  </a:lnTo>
                  <a:cubicBezTo>
                    <a:pt x="316" y="1418"/>
                    <a:pt x="1" y="1733"/>
                    <a:pt x="1" y="2143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79" y="2836"/>
                  </a:cubicBezTo>
                  <a:lnTo>
                    <a:pt x="7310" y="2836"/>
                  </a:lnTo>
                  <a:cubicBezTo>
                    <a:pt x="7530" y="2804"/>
                    <a:pt x="7688" y="2678"/>
                    <a:pt x="7688" y="2489"/>
                  </a:cubicBezTo>
                  <a:lnTo>
                    <a:pt x="7688" y="2143"/>
                  </a:lnTo>
                  <a:cubicBezTo>
                    <a:pt x="7688" y="1733"/>
                    <a:pt x="7373" y="1418"/>
                    <a:pt x="6995" y="1418"/>
                  </a:cubicBezTo>
                  <a:lnTo>
                    <a:pt x="6995" y="725"/>
                  </a:lnTo>
                  <a:cubicBezTo>
                    <a:pt x="6995" y="315"/>
                    <a:pt x="6680" y="0"/>
                    <a:pt x="62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0" name="Google Shape;8690;p79"/>
            <p:cNvSpPr/>
            <p:nvPr/>
          </p:nvSpPr>
          <p:spPr>
            <a:xfrm>
              <a:off x="2882950" y="3955025"/>
              <a:ext cx="68550" cy="35475"/>
            </a:xfrm>
            <a:custGeom>
              <a:avLst/>
              <a:gdLst/>
              <a:ahLst/>
              <a:cxnLst/>
              <a:rect l="l" t="t" r="r" b="b"/>
              <a:pathLst>
                <a:path w="2742" h="1419" extrusionOk="0">
                  <a:moveTo>
                    <a:pt x="1355" y="1"/>
                  </a:moveTo>
                  <a:cubicBezTo>
                    <a:pt x="1166" y="1"/>
                    <a:pt x="1009" y="158"/>
                    <a:pt x="1009" y="348"/>
                  </a:cubicBezTo>
                  <a:lnTo>
                    <a:pt x="1009" y="726"/>
                  </a:lnTo>
                  <a:cubicBezTo>
                    <a:pt x="568" y="820"/>
                    <a:pt x="221" y="1072"/>
                    <a:pt x="1" y="1419"/>
                  </a:cubicBezTo>
                  <a:lnTo>
                    <a:pt x="2742" y="1419"/>
                  </a:lnTo>
                  <a:cubicBezTo>
                    <a:pt x="2521" y="1104"/>
                    <a:pt x="2111" y="852"/>
                    <a:pt x="1733" y="726"/>
                  </a:cubicBezTo>
                  <a:lnTo>
                    <a:pt x="1733" y="348"/>
                  </a:lnTo>
                  <a:cubicBezTo>
                    <a:pt x="1670" y="158"/>
                    <a:pt x="1513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1" name="Google Shape;8691;p79"/>
            <p:cNvSpPr/>
            <p:nvPr/>
          </p:nvSpPr>
          <p:spPr>
            <a:xfrm>
              <a:off x="2856975" y="4093650"/>
              <a:ext cx="118950" cy="70125"/>
            </a:xfrm>
            <a:custGeom>
              <a:avLst/>
              <a:gdLst/>
              <a:ahLst/>
              <a:cxnLst/>
              <a:rect l="l" t="t" r="r" b="b"/>
              <a:pathLst>
                <a:path w="4758" h="2805" extrusionOk="0">
                  <a:moveTo>
                    <a:pt x="473" y="1"/>
                  </a:moveTo>
                  <a:lnTo>
                    <a:pt x="0" y="2805"/>
                  </a:lnTo>
                  <a:lnTo>
                    <a:pt x="4757" y="2805"/>
                  </a:lnTo>
                  <a:lnTo>
                    <a:pt x="42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92" name="Google Shape;8692;p79"/>
          <p:cNvGrpSpPr/>
          <p:nvPr/>
        </p:nvGrpSpPr>
        <p:grpSpPr>
          <a:xfrm>
            <a:off x="8274797" y="3642190"/>
            <a:ext cx="465511" cy="464289"/>
            <a:chOff x="4629125" y="3235150"/>
            <a:chExt cx="295375" cy="294600"/>
          </a:xfrm>
          <a:solidFill>
            <a:srgbClr val="893BC3"/>
          </a:solidFill>
        </p:grpSpPr>
        <p:sp>
          <p:nvSpPr>
            <p:cNvPr id="8693" name="Google Shape;8693;p79"/>
            <p:cNvSpPr/>
            <p:nvPr/>
          </p:nvSpPr>
          <p:spPr>
            <a:xfrm>
              <a:off x="4696850" y="33911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64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4" name="Google Shape;8694;p79"/>
            <p:cNvSpPr/>
            <p:nvPr/>
          </p:nvSpPr>
          <p:spPr>
            <a:xfrm>
              <a:off x="4680300" y="3443875"/>
              <a:ext cx="69350" cy="34675"/>
            </a:xfrm>
            <a:custGeom>
              <a:avLst/>
              <a:gdLst/>
              <a:ahLst/>
              <a:cxnLst/>
              <a:rect l="l" t="t" r="r" b="b"/>
              <a:pathLst>
                <a:path w="2774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773" y="1387"/>
                  </a:lnTo>
                  <a:cubicBezTo>
                    <a:pt x="2773" y="630"/>
                    <a:pt x="2175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5" name="Google Shape;8695;p79"/>
            <p:cNvSpPr/>
            <p:nvPr/>
          </p:nvSpPr>
          <p:spPr>
            <a:xfrm>
              <a:off x="4629125" y="3339900"/>
              <a:ext cx="295375" cy="189850"/>
            </a:xfrm>
            <a:custGeom>
              <a:avLst/>
              <a:gdLst/>
              <a:ahLst/>
              <a:cxnLst/>
              <a:rect l="l" t="t" r="r" b="b"/>
              <a:pathLst>
                <a:path w="11815" h="7594" extrusionOk="0">
                  <a:moveTo>
                    <a:pt x="10050" y="2080"/>
                  </a:moveTo>
                  <a:cubicBezTo>
                    <a:pt x="10239" y="2080"/>
                    <a:pt x="10397" y="2238"/>
                    <a:pt x="10397" y="2427"/>
                  </a:cubicBezTo>
                  <a:cubicBezTo>
                    <a:pt x="10397" y="2616"/>
                    <a:pt x="10239" y="2773"/>
                    <a:pt x="10050" y="2773"/>
                  </a:cubicBezTo>
                  <a:lnTo>
                    <a:pt x="6553" y="2773"/>
                  </a:lnTo>
                  <a:cubicBezTo>
                    <a:pt x="6333" y="2773"/>
                    <a:pt x="6175" y="2616"/>
                    <a:pt x="6175" y="2427"/>
                  </a:cubicBezTo>
                  <a:cubicBezTo>
                    <a:pt x="6175" y="2238"/>
                    <a:pt x="6333" y="2080"/>
                    <a:pt x="6553" y="2080"/>
                  </a:cubicBezTo>
                  <a:close/>
                  <a:moveTo>
                    <a:pt x="10050" y="3466"/>
                  </a:moveTo>
                  <a:cubicBezTo>
                    <a:pt x="10239" y="3466"/>
                    <a:pt x="10397" y="3624"/>
                    <a:pt x="10397" y="3813"/>
                  </a:cubicBezTo>
                  <a:cubicBezTo>
                    <a:pt x="10397" y="4002"/>
                    <a:pt x="10239" y="4159"/>
                    <a:pt x="10050" y="4159"/>
                  </a:cubicBezTo>
                  <a:lnTo>
                    <a:pt x="6553" y="4159"/>
                  </a:lnTo>
                  <a:cubicBezTo>
                    <a:pt x="6333" y="4159"/>
                    <a:pt x="6175" y="4002"/>
                    <a:pt x="6175" y="3813"/>
                  </a:cubicBezTo>
                  <a:cubicBezTo>
                    <a:pt x="6175" y="3624"/>
                    <a:pt x="6333" y="3466"/>
                    <a:pt x="6553" y="3466"/>
                  </a:cubicBezTo>
                  <a:close/>
                  <a:moveTo>
                    <a:pt x="10050" y="4821"/>
                  </a:moveTo>
                  <a:cubicBezTo>
                    <a:pt x="10239" y="4821"/>
                    <a:pt x="10397" y="4978"/>
                    <a:pt x="10397" y="5199"/>
                  </a:cubicBezTo>
                  <a:cubicBezTo>
                    <a:pt x="10397" y="5388"/>
                    <a:pt x="10239" y="5546"/>
                    <a:pt x="10050" y="5546"/>
                  </a:cubicBezTo>
                  <a:lnTo>
                    <a:pt x="6553" y="5546"/>
                  </a:lnTo>
                  <a:cubicBezTo>
                    <a:pt x="6333" y="5546"/>
                    <a:pt x="6175" y="5388"/>
                    <a:pt x="6175" y="5199"/>
                  </a:cubicBezTo>
                  <a:cubicBezTo>
                    <a:pt x="6175" y="4978"/>
                    <a:pt x="6333" y="4821"/>
                    <a:pt x="6553" y="4821"/>
                  </a:cubicBezTo>
                  <a:close/>
                  <a:moveTo>
                    <a:pt x="3403" y="1418"/>
                  </a:moveTo>
                  <a:cubicBezTo>
                    <a:pt x="4127" y="1418"/>
                    <a:pt x="4757" y="2049"/>
                    <a:pt x="4757" y="2773"/>
                  </a:cubicBezTo>
                  <a:cubicBezTo>
                    <a:pt x="4757" y="3151"/>
                    <a:pt x="4600" y="3498"/>
                    <a:pt x="4379" y="3718"/>
                  </a:cubicBezTo>
                  <a:cubicBezTo>
                    <a:pt x="5009" y="4065"/>
                    <a:pt x="5451" y="4758"/>
                    <a:pt x="5451" y="5546"/>
                  </a:cubicBezTo>
                  <a:lnTo>
                    <a:pt x="5451" y="5892"/>
                  </a:lnTo>
                  <a:lnTo>
                    <a:pt x="5514" y="5892"/>
                  </a:lnTo>
                  <a:cubicBezTo>
                    <a:pt x="5514" y="6081"/>
                    <a:pt x="5356" y="6239"/>
                    <a:pt x="5167" y="6239"/>
                  </a:cubicBezTo>
                  <a:lnTo>
                    <a:pt x="1701" y="6239"/>
                  </a:lnTo>
                  <a:cubicBezTo>
                    <a:pt x="1512" y="6239"/>
                    <a:pt x="1355" y="6081"/>
                    <a:pt x="1355" y="5892"/>
                  </a:cubicBezTo>
                  <a:lnTo>
                    <a:pt x="1355" y="5546"/>
                  </a:lnTo>
                  <a:cubicBezTo>
                    <a:pt x="1355" y="4758"/>
                    <a:pt x="1764" y="4096"/>
                    <a:pt x="2395" y="3718"/>
                  </a:cubicBezTo>
                  <a:cubicBezTo>
                    <a:pt x="2174" y="3498"/>
                    <a:pt x="2016" y="3151"/>
                    <a:pt x="2016" y="2773"/>
                  </a:cubicBezTo>
                  <a:cubicBezTo>
                    <a:pt x="2016" y="2049"/>
                    <a:pt x="2647" y="1418"/>
                    <a:pt x="3403" y="1418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6554"/>
                  </a:lnTo>
                  <a:cubicBezTo>
                    <a:pt x="0" y="7152"/>
                    <a:pt x="473" y="7593"/>
                    <a:pt x="1040" y="7593"/>
                  </a:cubicBezTo>
                  <a:lnTo>
                    <a:pt x="10806" y="7593"/>
                  </a:lnTo>
                  <a:cubicBezTo>
                    <a:pt x="11373" y="7593"/>
                    <a:pt x="11815" y="7121"/>
                    <a:pt x="11815" y="6554"/>
                  </a:cubicBezTo>
                  <a:lnTo>
                    <a:pt x="11815" y="1009"/>
                  </a:lnTo>
                  <a:cubicBezTo>
                    <a:pt x="11783" y="473"/>
                    <a:pt x="11310" y="1"/>
                    <a:pt x="10743" y="1"/>
                  </a:cubicBezTo>
                  <a:lnTo>
                    <a:pt x="7593" y="1"/>
                  </a:lnTo>
                  <a:lnTo>
                    <a:pt x="7593" y="347"/>
                  </a:lnTo>
                  <a:cubicBezTo>
                    <a:pt x="7593" y="946"/>
                    <a:pt x="7120" y="1355"/>
                    <a:pt x="6585" y="1355"/>
                  </a:cubicBezTo>
                  <a:lnTo>
                    <a:pt x="5198" y="1355"/>
                  </a:lnTo>
                  <a:cubicBezTo>
                    <a:pt x="4600" y="1355"/>
                    <a:pt x="4190" y="883"/>
                    <a:pt x="4190" y="347"/>
                  </a:cubicBezTo>
                  <a:lnTo>
                    <a:pt x="41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6" name="Google Shape;8696;p79"/>
            <p:cNvSpPr/>
            <p:nvPr/>
          </p:nvSpPr>
          <p:spPr>
            <a:xfrm>
              <a:off x="4714975" y="32871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4"/>
                    <a:pt x="315" y="1419"/>
                    <a:pt x="693" y="1419"/>
                  </a:cubicBezTo>
                  <a:lnTo>
                    <a:pt x="1418" y="1419"/>
                  </a:lnTo>
                  <a:lnTo>
                    <a:pt x="1418" y="2458"/>
                  </a:lnTo>
                  <a:cubicBezTo>
                    <a:pt x="1386" y="2647"/>
                    <a:pt x="1544" y="2805"/>
                    <a:pt x="1733" y="2805"/>
                  </a:cubicBezTo>
                  <a:lnTo>
                    <a:pt x="3119" y="2805"/>
                  </a:lnTo>
                  <a:cubicBezTo>
                    <a:pt x="3308" y="2805"/>
                    <a:pt x="3466" y="2647"/>
                    <a:pt x="3466" y="2458"/>
                  </a:cubicBezTo>
                  <a:lnTo>
                    <a:pt x="3466" y="1419"/>
                  </a:lnTo>
                  <a:lnTo>
                    <a:pt x="4159" y="1419"/>
                  </a:lnTo>
                  <a:cubicBezTo>
                    <a:pt x="4568" y="1419"/>
                    <a:pt x="4883" y="1104"/>
                    <a:pt x="4883" y="725"/>
                  </a:cubicBezTo>
                  <a:cubicBezTo>
                    <a:pt x="4883" y="316"/>
                    <a:pt x="4568" y="1"/>
                    <a:pt x="4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97" name="Google Shape;8697;p79"/>
            <p:cNvSpPr/>
            <p:nvPr/>
          </p:nvSpPr>
          <p:spPr>
            <a:xfrm>
              <a:off x="4732300" y="3235150"/>
              <a:ext cx="86650" cy="35475"/>
            </a:xfrm>
            <a:custGeom>
              <a:avLst/>
              <a:gdLst/>
              <a:ahLst/>
              <a:cxnLst/>
              <a:rect l="l" t="t" r="r" b="b"/>
              <a:pathLst>
                <a:path w="3466" h="1419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3466" y="1418"/>
                  </a:lnTo>
                  <a:lnTo>
                    <a:pt x="3466" y="347"/>
                  </a:lnTo>
                  <a:cubicBezTo>
                    <a:pt x="3466" y="158"/>
                    <a:pt x="3308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98" name="Google Shape;8698;p79"/>
          <p:cNvGrpSpPr/>
          <p:nvPr/>
        </p:nvGrpSpPr>
        <p:grpSpPr>
          <a:xfrm>
            <a:off x="8274777" y="4238901"/>
            <a:ext cx="465551" cy="465511"/>
            <a:chOff x="4628325" y="3599825"/>
            <a:chExt cx="295400" cy="295375"/>
          </a:xfrm>
          <a:solidFill>
            <a:srgbClr val="893BC3"/>
          </a:solidFill>
        </p:grpSpPr>
        <p:sp>
          <p:nvSpPr>
            <p:cNvPr id="8699" name="Google Shape;8699;p79"/>
            <p:cNvSpPr/>
            <p:nvPr/>
          </p:nvSpPr>
          <p:spPr>
            <a:xfrm>
              <a:off x="4679525" y="3686450"/>
              <a:ext cx="17350" cy="86675"/>
            </a:xfrm>
            <a:custGeom>
              <a:avLst/>
              <a:gdLst/>
              <a:ahLst/>
              <a:cxnLst/>
              <a:rect l="l" t="t" r="r" b="b"/>
              <a:pathLst>
                <a:path w="69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694" y="3466"/>
                  </a:lnTo>
                  <a:lnTo>
                    <a:pt x="6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0" name="Google Shape;8700;p79"/>
            <p:cNvSpPr/>
            <p:nvPr/>
          </p:nvSpPr>
          <p:spPr>
            <a:xfrm>
              <a:off x="4854375" y="3686450"/>
              <a:ext cx="18150" cy="86675"/>
            </a:xfrm>
            <a:custGeom>
              <a:avLst/>
              <a:gdLst/>
              <a:ahLst/>
              <a:cxnLst/>
              <a:rect l="l" t="t" r="r" b="b"/>
              <a:pathLst>
                <a:path w="726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25" y="3466"/>
                  </a:ln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1" name="Google Shape;8701;p79"/>
            <p:cNvSpPr/>
            <p:nvPr/>
          </p:nvSpPr>
          <p:spPr>
            <a:xfrm>
              <a:off x="4679525" y="3790425"/>
              <a:ext cx="17350" cy="104000"/>
            </a:xfrm>
            <a:custGeom>
              <a:avLst/>
              <a:gdLst/>
              <a:ahLst/>
              <a:cxnLst/>
              <a:rect l="l" t="t" r="r" b="b"/>
              <a:pathLst>
                <a:path w="69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694" y="4159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2" name="Google Shape;8702;p79"/>
            <p:cNvSpPr/>
            <p:nvPr/>
          </p:nvSpPr>
          <p:spPr>
            <a:xfrm>
              <a:off x="4854375" y="3790425"/>
              <a:ext cx="18150" cy="104000"/>
            </a:xfrm>
            <a:custGeom>
              <a:avLst/>
              <a:gdLst/>
              <a:ahLst/>
              <a:cxnLst/>
              <a:rect l="l" t="t" r="r" b="b"/>
              <a:pathLst>
                <a:path w="726" h="4160" extrusionOk="0">
                  <a:moveTo>
                    <a:pt x="1" y="0"/>
                  </a:moveTo>
                  <a:lnTo>
                    <a:pt x="1" y="4159"/>
                  </a:lnTo>
                  <a:lnTo>
                    <a:pt x="725" y="4159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3" name="Google Shape;8703;p79"/>
            <p:cNvSpPr/>
            <p:nvPr/>
          </p:nvSpPr>
          <p:spPr>
            <a:xfrm>
              <a:off x="4628325" y="3686450"/>
              <a:ext cx="34675" cy="86675"/>
            </a:xfrm>
            <a:custGeom>
              <a:avLst/>
              <a:gdLst/>
              <a:ahLst/>
              <a:cxnLst/>
              <a:rect l="l" t="t" r="r" b="b"/>
              <a:pathLst>
                <a:path w="1387" h="3467" extrusionOk="0">
                  <a:moveTo>
                    <a:pt x="1009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2049"/>
                  </a:lnTo>
                  <a:cubicBezTo>
                    <a:pt x="1" y="2427"/>
                    <a:pt x="158" y="2773"/>
                    <a:pt x="442" y="3025"/>
                  </a:cubicBezTo>
                  <a:cubicBezTo>
                    <a:pt x="662" y="3340"/>
                    <a:pt x="1009" y="3466"/>
                    <a:pt x="1387" y="3466"/>
                  </a:cubicBezTo>
                  <a:lnTo>
                    <a:pt x="13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4" name="Google Shape;8704;p79"/>
            <p:cNvSpPr/>
            <p:nvPr/>
          </p:nvSpPr>
          <p:spPr>
            <a:xfrm>
              <a:off x="4714975" y="3686450"/>
              <a:ext cx="122100" cy="86675"/>
            </a:xfrm>
            <a:custGeom>
              <a:avLst/>
              <a:gdLst/>
              <a:ahLst/>
              <a:cxnLst/>
              <a:rect l="l" t="t" r="r" b="b"/>
              <a:pathLst>
                <a:path w="488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4883" y="3466"/>
                  </a:lnTo>
                  <a:lnTo>
                    <a:pt x="48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5" name="Google Shape;8705;p79"/>
            <p:cNvSpPr/>
            <p:nvPr/>
          </p:nvSpPr>
          <p:spPr>
            <a:xfrm>
              <a:off x="4889025" y="3777825"/>
              <a:ext cx="34700" cy="117375"/>
            </a:xfrm>
            <a:custGeom>
              <a:avLst/>
              <a:gdLst/>
              <a:ahLst/>
              <a:cxnLst/>
              <a:rect l="l" t="t" r="r" b="b"/>
              <a:pathLst>
                <a:path w="1388" h="4695" extrusionOk="0">
                  <a:moveTo>
                    <a:pt x="1387" y="0"/>
                  </a:moveTo>
                  <a:cubicBezTo>
                    <a:pt x="977" y="315"/>
                    <a:pt x="505" y="504"/>
                    <a:pt x="1" y="504"/>
                  </a:cubicBezTo>
                  <a:lnTo>
                    <a:pt x="1" y="4695"/>
                  </a:lnTo>
                  <a:lnTo>
                    <a:pt x="347" y="4695"/>
                  </a:lnTo>
                  <a:cubicBezTo>
                    <a:pt x="946" y="4695"/>
                    <a:pt x="1387" y="4222"/>
                    <a:pt x="1387" y="3655"/>
                  </a:cubicBez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6" name="Google Shape;8706;p79"/>
            <p:cNvSpPr/>
            <p:nvPr/>
          </p:nvSpPr>
          <p:spPr>
            <a:xfrm>
              <a:off x="4628325" y="3777825"/>
              <a:ext cx="34675" cy="116600"/>
            </a:xfrm>
            <a:custGeom>
              <a:avLst/>
              <a:gdLst/>
              <a:ahLst/>
              <a:cxnLst/>
              <a:rect l="l" t="t" r="r" b="b"/>
              <a:pathLst>
                <a:path w="1387" h="4664" extrusionOk="0">
                  <a:moveTo>
                    <a:pt x="1" y="0"/>
                  </a:moveTo>
                  <a:lnTo>
                    <a:pt x="1" y="3655"/>
                  </a:lnTo>
                  <a:cubicBezTo>
                    <a:pt x="1" y="4222"/>
                    <a:pt x="442" y="4663"/>
                    <a:pt x="1009" y="4663"/>
                  </a:cubicBezTo>
                  <a:lnTo>
                    <a:pt x="1387" y="4663"/>
                  </a:lnTo>
                  <a:lnTo>
                    <a:pt x="1387" y="504"/>
                  </a:lnTo>
                  <a:cubicBezTo>
                    <a:pt x="851" y="504"/>
                    <a:pt x="379" y="31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7" name="Google Shape;8707;p79"/>
            <p:cNvSpPr/>
            <p:nvPr/>
          </p:nvSpPr>
          <p:spPr>
            <a:xfrm>
              <a:off x="4766950" y="379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694" y="568"/>
                    <a:pt x="694" y="347"/>
                  </a:cubicBez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8" name="Google Shape;8708;p79"/>
            <p:cNvSpPr/>
            <p:nvPr/>
          </p:nvSpPr>
          <p:spPr>
            <a:xfrm>
              <a:off x="4889025" y="3686450"/>
              <a:ext cx="34700" cy="86675"/>
            </a:xfrm>
            <a:custGeom>
              <a:avLst/>
              <a:gdLst/>
              <a:ahLst/>
              <a:cxnLst/>
              <a:rect l="l" t="t" r="r" b="b"/>
              <a:pathLst>
                <a:path w="1388" h="3467" extrusionOk="0">
                  <a:moveTo>
                    <a:pt x="1" y="1"/>
                  </a:moveTo>
                  <a:lnTo>
                    <a:pt x="1" y="3466"/>
                  </a:lnTo>
                  <a:cubicBezTo>
                    <a:pt x="347" y="3466"/>
                    <a:pt x="662" y="3340"/>
                    <a:pt x="946" y="3088"/>
                  </a:cubicBezTo>
                  <a:cubicBezTo>
                    <a:pt x="1229" y="2836"/>
                    <a:pt x="1387" y="2458"/>
                    <a:pt x="1387" y="2080"/>
                  </a:cubicBezTo>
                  <a:lnTo>
                    <a:pt x="1387" y="1040"/>
                  </a:lnTo>
                  <a:cubicBezTo>
                    <a:pt x="1387" y="442"/>
                    <a:pt x="914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09" name="Google Shape;8709;p79"/>
            <p:cNvSpPr/>
            <p:nvPr/>
          </p:nvSpPr>
          <p:spPr>
            <a:xfrm>
              <a:off x="4714975" y="3790425"/>
              <a:ext cx="122100" cy="104000"/>
            </a:xfrm>
            <a:custGeom>
              <a:avLst/>
              <a:gdLst/>
              <a:ahLst/>
              <a:cxnLst/>
              <a:rect l="l" t="t" r="r" b="b"/>
              <a:pathLst>
                <a:path w="488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4883" y="4159"/>
                  </a:lnTo>
                  <a:lnTo>
                    <a:pt x="4883" y="0"/>
                  </a:lnTo>
                  <a:lnTo>
                    <a:pt x="3466" y="0"/>
                  </a:lnTo>
                  <a:lnTo>
                    <a:pt x="3466" y="347"/>
                  </a:lnTo>
                  <a:cubicBezTo>
                    <a:pt x="3466" y="946"/>
                    <a:pt x="2993" y="1387"/>
                    <a:pt x="2426" y="1387"/>
                  </a:cubicBezTo>
                  <a:cubicBezTo>
                    <a:pt x="1827" y="1387"/>
                    <a:pt x="1418" y="914"/>
                    <a:pt x="1418" y="347"/>
                  </a:cubicBezTo>
                  <a:lnTo>
                    <a:pt x="14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0" name="Google Shape;8710;p79"/>
            <p:cNvSpPr/>
            <p:nvPr/>
          </p:nvSpPr>
          <p:spPr>
            <a:xfrm>
              <a:off x="4714175" y="3599825"/>
              <a:ext cx="122100" cy="69325"/>
            </a:xfrm>
            <a:custGeom>
              <a:avLst/>
              <a:gdLst/>
              <a:ahLst/>
              <a:cxnLst/>
              <a:rect l="l" t="t" r="r" b="b"/>
              <a:pathLst>
                <a:path w="4884" h="277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lnTo>
                    <a:pt x="1" y="2773"/>
                  </a:lnTo>
                  <a:lnTo>
                    <a:pt x="1355" y="2773"/>
                  </a:lnTo>
                  <a:lnTo>
                    <a:pt x="1355" y="2426"/>
                  </a:lnTo>
                  <a:cubicBezTo>
                    <a:pt x="1355" y="1828"/>
                    <a:pt x="1828" y="1418"/>
                    <a:pt x="2395" y="1418"/>
                  </a:cubicBezTo>
                  <a:cubicBezTo>
                    <a:pt x="2994" y="1418"/>
                    <a:pt x="3403" y="1891"/>
                    <a:pt x="3403" y="2426"/>
                  </a:cubicBezTo>
                  <a:lnTo>
                    <a:pt x="3403" y="2773"/>
                  </a:lnTo>
                  <a:lnTo>
                    <a:pt x="4884" y="2773"/>
                  </a:lnTo>
                  <a:lnTo>
                    <a:pt x="4884" y="2426"/>
                  </a:ln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11" name="Google Shape;8711;p79"/>
          <p:cNvGrpSpPr/>
          <p:nvPr/>
        </p:nvGrpSpPr>
        <p:grpSpPr>
          <a:xfrm>
            <a:off x="8302712" y="4873049"/>
            <a:ext cx="409681" cy="466772"/>
            <a:chOff x="4645650" y="3962900"/>
            <a:chExt cx="259950" cy="296175"/>
          </a:xfrm>
          <a:solidFill>
            <a:srgbClr val="893BC3"/>
          </a:solidFill>
        </p:grpSpPr>
        <p:sp>
          <p:nvSpPr>
            <p:cNvPr id="8712" name="Google Shape;8712;p79"/>
            <p:cNvSpPr/>
            <p:nvPr/>
          </p:nvSpPr>
          <p:spPr>
            <a:xfrm>
              <a:off x="4853600" y="4155100"/>
              <a:ext cx="52000" cy="103975"/>
            </a:xfrm>
            <a:custGeom>
              <a:avLst/>
              <a:gdLst/>
              <a:ahLst/>
              <a:cxnLst/>
              <a:rect l="l" t="t" r="r" b="b"/>
              <a:pathLst>
                <a:path w="2080" h="4159" extrusionOk="0">
                  <a:moveTo>
                    <a:pt x="0" y="0"/>
                  </a:moveTo>
                  <a:lnTo>
                    <a:pt x="0" y="4159"/>
                  </a:lnTo>
                  <a:lnTo>
                    <a:pt x="1733" y="4159"/>
                  </a:lnTo>
                  <a:cubicBezTo>
                    <a:pt x="1922" y="4159"/>
                    <a:pt x="2079" y="4001"/>
                    <a:pt x="2079" y="3812"/>
                  </a:cubicBezTo>
                  <a:lnTo>
                    <a:pt x="2079" y="1733"/>
                  </a:lnTo>
                  <a:cubicBezTo>
                    <a:pt x="2079" y="788"/>
                    <a:pt x="1292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3" name="Google Shape;8713;p79"/>
            <p:cNvSpPr/>
            <p:nvPr/>
          </p:nvSpPr>
          <p:spPr>
            <a:xfrm>
              <a:off x="4714975" y="4155100"/>
              <a:ext cx="121300" cy="50625"/>
            </a:xfrm>
            <a:custGeom>
              <a:avLst/>
              <a:gdLst/>
              <a:ahLst/>
              <a:cxnLst/>
              <a:rect l="l" t="t" r="r" b="b"/>
              <a:pathLst>
                <a:path w="4852" h="2025" extrusionOk="0">
                  <a:moveTo>
                    <a:pt x="0" y="0"/>
                  </a:moveTo>
                  <a:lnTo>
                    <a:pt x="0" y="1481"/>
                  </a:lnTo>
                  <a:cubicBezTo>
                    <a:pt x="772" y="1843"/>
                    <a:pt x="1599" y="2024"/>
                    <a:pt x="2426" y="2024"/>
                  </a:cubicBezTo>
                  <a:cubicBezTo>
                    <a:pt x="3253" y="2024"/>
                    <a:pt x="4080" y="1843"/>
                    <a:pt x="4852" y="1481"/>
                  </a:cubicBezTo>
                  <a:lnTo>
                    <a:pt x="4852" y="0"/>
                  </a:lnTo>
                  <a:lnTo>
                    <a:pt x="4789" y="0"/>
                  </a:lnTo>
                  <a:cubicBezTo>
                    <a:pt x="4348" y="410"/>
                    <a:pt x="3781" y="693"/>
                    <a:pt x="3119" y="693"/>
                  </a:cubicBezTo>
                  <a:lnTo>
                    <a:pt x="1733" y="693"/>
                  </a:lnTo>
                  <a:cubicBezTo>
                    <a:pt x="1071" y="693"/>
                    <a:pt x="473" y="41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4" name="Google Shape;8714;p79"/>
            <p:cNvSpPr/>
            <p:nvPr/>
          </p:nvSpPr>
          <p:spPr>
            <a:xfrm>
              <a:off x="4714975" y="4211025"/>
              <a:ext cx="121300" cy="48050"/>
            </a:xfrm>
            <a:custGeom>
              <a:avLst/>
              <a:gdLst/>
              <a:ahLst/>
              <a:cxnLst/>
              <a:rect l="l" t="t" r="r" b="b"/>
              <a:pathLst>
                <a:path w="4852" h="1922" extrusionOk="0">
                  <a:moveTo>
                    <a:pt x="0" y="0"/>
                  </a:moveTo>
                  <a:lnTo>
                    <a:pt x="0" y="1922"/>
                  </a:lnTo>
                  <a:lnTo>
                    <a:pt x="4852" y="1922"/>
                  </a:lnTo>
                  <a:lnTo>
                    <a:pt x="4852" y="0"/>
                  </a:lnTo>
                  <a:cubicBezTo>
                    <a:pt x="4080" y="315"/>
                    <a:pt x="3253" y="473"/>
                    <a:pt x="2426" y="473"/>
                  </a:cubicBezTo>
                  <a:cubicBezTo>
                    <a:pt x="1599" y="473"/>
                    <a:pt x="772" y="31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5" name="Google Shape;8715;p79"/>
            <p:cNvSpPr/>
            <p:nvPr/>
          </p:nvSpPr>
          <p:spPr>
            <a:xfrm>
              <a:off x="4645650" y="4154300"/>
              <a:ext cx="52025" cy="104775"/>
            </a:xfrm>
            <a:custGeom>
              <a:avLst/>
              <a:gdLst/>
              <a:ahLst/>
              <a:cxnLst/>
              <a:rect l="l" t="t" r="r" b="b"/>
              <a:pathLst>
                <a:path w="2081" h="4191" extrusionOk="0">
                  <a:moveTo>
                    <a:pt x="1734" y="1"/>
                  </a:moveTo>
                  <a:cubicBezTo>
                    <a:pt x="757" y="32"/>
                    <a:pt x="1" y="757"/>
                    <a:pt x="1" y="1765"/>
                  </a:cubicBezTo>
                  <a:lnTo>
                    <a:pt x="1" y="3844"/>
                  </a:lnTo>
                  <a:cubicBezTo>
                    <a:pt x="1" y="4033"/>
                    <a:pt x="158" y="4191"/>
                    <a:pt x="379" y="4191"/>
                  </a:cubicBezTo>
                  <a:lnTo>
                    <a:pt x="2080" y="4191"/>
                  </a:ln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6" name="Google Shape;8716;p79"/>
            <p:cNvSpPr/>
            <p:nvPr/>
          </p:nvSpPr>
          <p:spPr>
            <a:xfrm>
              <a:off x="4722850" y="4049550"/>
              <a:ext cx="103975" cy="105575"/>
            </a:xfrm>
            <a:custGeom>
              <a:avLst/>
              <a:gdLst/>
              <a:ahLst/>
              <a:cxnLst/>
              <a:rect l="l" t="t" r="r" b="b"/>
              <a:pathLst>
                <a:path w="4159" h="4223" extrusionOk="0">
                  <a:moveTo>
                    <a:pt x="2080" y="1"/>
                  </a:moveTo>
                  <a:cubicBezTo>
                    <a:pt x="1765" y="442"/>
                    <a:pt x="1260" y="694"/>
                    <a:pt x="693" y="694"/>
                  </a:cubicBezTo>
                  <a:lnTo>
                    <a:pt x="0" y="694"/>
                  </a:lnTo>
                  <a:lnTo>
                    <a:pt x="0" y="3498"/>
                  </a:lnTo>
                  <a:cubicBezTo>
                    <a:pt x="347" y="3939"/>
                    <a:pt x="851" y="4222"/>
                    <a:pt x="1418" y="4222"/>
                  </a:cubicBezTo>
                  <a:lnTo>
                    <a:pt x="2804" y="4222"/>
                  </a:lnTo>
                  <a:cubicBezTo>
                    <a:pt x="3340" y="4222"/>
                    <a:pt x="3844" y="3939"/>
                    <a:pt x="4159" y="3498"/>
                  </a:cubicBezTo>
                  <a:lnTo>
                    <a:pt x="4159" y="694"/>
                  </a:lnTo>
                  <a:lnTo>
                    <a:pt x="3466" y="694"/>
                  </a:lnTo>
                  <a:cubicBezTo>
                    <a:pt x="2899" y="694"/>
                    <a:pt x="2395" y="442"/>
                    <a:pt x="20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17" name="Google Shape;8717;p79"/>
            <p:cNvSpPr/>
            <p:nvPr/>
          </p:nvSpPr>
          <p:spPr>
            <a:xfrm>
              <a:off x="4678725" y="3962900"/>
              <a:ext cx="190650" cy="174100"/>
            </a:xfrm>
            <a:custGeom>
              <a:avLst/>
              <a:gdLst/>
              <a:ahLst/>
              <a:cxnLst/>
              <a:rect l="l" t="t" r="r" b="b"/>
              <a:pathLst>
                <a:path w="7626" h="6964" extrusionOk="0">
                  <a:moveTo>
                    <a:pt x="3813" y="1"/>
                  </a:moveTo>
                  <a:cubicBezTo>
                    <a:pt x="1734" y="1"/>
                    <a:pt x="1" y="1702"/>
                    <a:pt x="1" y="3813"/>
                  </a:cubicBezTo>
                  <a:lnTo>
                    <a:pt x="1" y="5955"/>
                  </a:lnTo>
                  <a:lnTo>
                    <a:pt x="64" y="5955"/>
                  </a:lnTo>
                  <a:cubicBezTo>
                    <a:pt x="64" y="6522"/>
                    <a:pt x="537" y="6964"/>
                    <a:pt x="1104" y="6964"/>
                  </a:cubicBezTo>
                  <a:lnTo>
                    <a:pt x="1104" y="3813"/>
                  </a:lnTo>
                  <a:cubicBezTo>
                    <a:pt x="1104" y="3624"/>
                    <a:pt x="1261" y="3467"/>
                    <a:pt x="1450" y="3467"/>
                  </a:cubicBezTo>
                  <a:lnTo>
                    <a:pt x="2458" y="3467"/>
                  </a:lnTo>
                  <a:cubicBezTo>
                    <a:pt x="3057" y="3467"/>
                    <a:pt x="3498" y="2994"/>
                    <a:pt x="3498" y="2427"/>
                  </a:cubicBezTo>
                  <a:lnTo>
                    <a:pt x="3498" y="1734"/>
                  </a:lnTo>
                  <a:cubicBezTo>
                    <a:pt x="3498" y="1545"/>
                    <a:pt x="3656" y="1387"/>
                    <a:pt x="3845" y="1387"/>
                  </a:cubicBezTo>
                  <a:cubicBezTo>
                    <a:pt x="4034" y="1387"/>
                    <a:pt x="4191" y="1545"/>
                    <a:pt x="4191" y="1734"/>
                  </a:cubicBezTo>
                  <a:lnTo>
                    <a:pt x="4191" y="2427"/>
                  </a:lnTo>
                  <a:cubicBezTo>
                    <a:pt x="4191" y="3025"/>
                    <a:pt x="4664" y="3467"/>
                    <a:pt x="5231" y="3467"/>
                  </a:cubicBezTo>
                  <a:lnTo>
                    <a:pt x="6239" y="3467"/>
                  </a:lnTo>
                  <a:cubicBezTo>
                    <a:pt x="6459" y="3467"/>
                    <a:pt x="6617" y="3624"/>
                    <a:pt x="6617" y="3813"/>
                  </a:cubicBezTo>
                  <a:lnTo>
                    <a:pt x="6617" y="6964"/>
                  </a:lnTo>
                  <a:cubicBezTo>
                    <a:pt x="7184" y="6964"/>
                    <a:pt x="7625" y="6491"/>
                    <a:pt x="7625" y="5955"/>
                  </a:cubicBezTo>
                  <a:lnTo>
                    <a:pt x="7625" y="3813"/>
                  </a:lnTo>
                  <a:cubicBezTo>
                    <a:pt x="7625" y="1734"/>
                    <a:pt x="5924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18" name="Google Shape;8718;p79"/>
          <p:cNvGrpSpPr/>
          <p:nvPr/>
        </p:nvGrpSpPr>
        <p:grpSpPr>
          <a:xfrm>
            <a:off x="10639993" y="4239531"/>
            <a:ext cx="465511" cy="464251"/>
            <a:chOff x="6143725" y="3582500"/>
            <a:chExt cx="295375" cy="294575"/>
          </a:xfrm>
          <a:solidFill>
            <a:srgbClr val="893BC3"/>
          </a:solidFill>
        </p:grpSpPr>
        <p:sp>
          <p:nvSpPr>
            <p:cNvPr id="8719" name="Google Shape;8719;p79"/>
            <p:cNvSpPr/>
            <p:nvPr/>
          </p:nvSpPr>
          <p:spPr>
            <a:xfrm>
              <a:off x="6143725" y="3720325"/>
              <a:ext cx="295375" cy="156750"/>
            </a:xfrm>
            <a:custGeom>
              <a:avLst/>
              <a:gdLst/>
              <a:ahLst/>
              <a:cxnLst/>
              <a:rect l="l" t="t" r="r" b="b"/>
              <a:pathLst>
                <a:path w="11815" h="6270" extrusionOk="0">
                  <a:moveTo>
                    <a:pt x="7309" y="1418"/>
                  </a:moveTo>
                  <a:cubicBezTo>
                    <a:pt x="7908" y="1418"/>
                    <a:pt x="8349" y="1891"/>
                    <a:pt x="8349" y="2458"/>
                  </a:cubicBezTo>
                  <a:cubicBezTo>
                    <a:pt x="8349" y="2993"/>
                    <a:pt x="7845" y="3466"/>
                    <a:pt x="7309" y="3466"/>
                  </a:cubicBezTo>
                  <a:lnTo>
                    <a:pt x="4474" y="3466"/>
                  </a:lnTo>
                  <a:cubicBezTo>
                    <a:pt x="3875" y="3466"/>
                    <a:pt x="3434" y="2993"/>
                    <a:pt x="3434" y="2458"/>
                  </a:cubicBezTo>
                  <a:cubicBezTo>
                    <a:pt x="3434" y="1859"/>
                    <a:pt x="3907" y="1418"/>
                    <a:pt x="4474" y="1418"/>
                  </a:cubicBezTo>
                  <a:close/>
                  <a:moveTo>
                    <a:pt x="1008" y="1"/>
                  </a:moveTo>
                  <a:cubicBezTo>
                    <a:pt x="410" y="1"/>
                    <a:pt x="0" y="473"/>
                    <a:pt x="0" y="1040"/>
                  </a:cubicBezTo>
                  <a:lnTo>
                    <a:pt x="0" y="5262"/>
                  </a:lnTo>
                  <a:cubicBezTo>
                    <a:pt x="0" y="5829"/>
                    <a:pt x="473" y="6270"/>
                    <a:pt x="1008" y="6270"/>
                  </a:cubicBezTo>
                  <a:lnTo>
                    <a:pt x="10775" y="6270"/>
                  </a:lnTo>
                  <a:cubicBezTo>
                    <a:pt x="11373" y="6270"/>
                    <a:pt x="11815" y="5797"/>
                    <a:pt x="11815" y="5262"/>
                  </a:cubicBezTo>
                  <a:lnTo>
                    <a:pt x="11815" y="1040"/>
                  </a:lnTo>
                  <a:cubicBezTo>
                    <a:pt x="11783" y="473"/>
                    <a:pt x="11342" y="1"/>
                    <a:pt x="10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0" name="Google Shape;8720;p79"/>
            <p:cNvSpPr/>
            <p:nvPr/>
          </p:nvSpPr>
          <p:spPr>
            <a:xfrm>
              <a:off x="6246900" y="3773100"/>
              <a:ext cx="88225" cy="17350"/>
            </a:xfrm>
            <a:custGeom>
              <a:avLst/>
              <a:gdLst/>
              <a:ahLst/>
              <a:cxnLst/>
              <a:rect l="l" t="t" r="r" b="b"/>
              <a:pathLst>
                <a:path w="3529" h="694" extrusionOk="0">
                  <a:moveTo>
                    <a:pt x="347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82" y="693"/>
                  </a:lnTo>
                  <a:cubicBezTo>
                    <a:pt x="3371" y="693"/>
                    <a:pt x="3529" y="536"/>
                    <a:pt x="3529" y="347"/>
                  </a:cubicBezTo>
                  <a:cubicBezTo>
                    <a:pt x="3529" y="126"/>
                    <a:pt x="3371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1" name="Google Shape;8721;p79"/>
            <p:cNvSpPr/>
            <p:nvPr/>
          </p:nvSpPr>
          <p:spPr>
            <a:xfrm>
              <a:off x="6161050" y="3582500"/>
              <a:ext cx="86650" cy="34675"/>
            </a:xfrm>
            <a:custGeom>
              <a:avLst/>
              <a:gdLst/>
              <a:ahLst/>
              <a:cxnLst/>
              <a:rect l="l" t="t" r="r" b="b"/>
              <a:pathLst>
                <a:path w="3466" h="1387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466" y="1386"/>
                  </a:lnTo>
                  <a:lnTo>
                    <a:pt x="3466" y="1040"/>
                  </a:lnTo>
                  <a:lnTo>
                    <a:pt x="3434" y="1040"/>
                  </a:lnTo>
                  <a:cubicBezTo>
                    <a:pt x="3434" y="441"/>
                    <a:pt x="2962" y="0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2" name="Google Shape;8722;p79"/>
            <p:cNvSpPr/>
            <p:nvPr/>
          </p:nvSpPr>
          <p:spPr>
            <a:xfrm>
              <a:off x="6160250" y="3633675"/>
              <a:ext cx="86675" cy="69350"/>
            </a:xfrm>
            <a:custGeom>
              <a:avLst/>
              <a:gdLst/>
              <a:ahLst/>
              <a:cxnLst/>
              <a:rect l="l" t="t" r="r" b="b"/>
              <a:pathLst>
                <a:path w="3467" h="2774" extrusionOk="0">
                  <a:moveTo>
                    <a:pt x="2112" y="726"/>
                  </a:moveTo>
                  <a:cubicBezTo>
                    <a:pt x="2332" y="726"/>
                    <a:pt x="2458" y="883"/>
                    <a:pt x="2458" y="1072"/>
                  </a:cubicBezTo>
                  <a:cubicBezTo>
                    <a:pt x="2458" y="1261"/>
                    <a:pt x="2332" y="1419"/>
                    <a:pt x="2112" y="1419"/>
                  </a:cubicBezTo>
                  <a:lnTo>
                    <a:pt x="1419" y="1419"/>
                  </a:lnTo>
                  <a:cubicBezTo>
                    <a:pt x="1230" y="1419"/>
                    <a:pt x="1072" y="1261"/>
                    <a:pt x="1072" y="1072"/>
                  </a:cubicBezTo>
                  <a:cubicBezTo>
                    <a:pt x="1072" y="883"/>
                    <a:pt x="1230" y="726"/>
                    <a:pt x="1419" y="726"/>
                  </a:cubicBezTo>
                  <a:close/>
                  <a:moveTo>
                    <a:pt x="1" y="1"/>
                  </a:moveTo>
                  <a:lnTo>
                    <a:pt x="1" y="2773"/>
                  </a:lnTo>
                  <a:lnTo>
                    <a:pt x="3466" y="2773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3" name="Google Shape;8723;p79"/>
            <p:cNvSpPr/>
            <p:nvPr/>
          </p:nvSpPr>
          <p:spPr>
            <a:xfrm>
              <a:off x="6336675" y="3599025"/>
              <a:ext cx="85875" cy="69350"/>
            </a:xfrm>
            <a:custGeom>
              <a:avLst/>
              <a:gdLst/>
              <a:ahLst/>
              <a:cxnLst/>
              <a:rect l="l" t="t" r="r" b="b"/>
              <a:pathLst>
                <a:path w="3435" h="2774" extrusionOk="0">
                  <a:moveTo>
                    <a:pt x="1986" y="1387"/>
                  </a:moveTo>
                  <a:cubicBezTo>
                    <a:pt x="2206" y="1387"/>
                    <a:pt x="2364" y="1545"/>
                    <a:pt x="2364" y="1765"/>
                  </a:cubicBezTo>
                  <a:cubicBezTo>
                    <a:pt x="2364" y="1954"/>
                    <a:pt x="2206" y="2112"/>
                    <a:pt x="1986" y="2112"/>
                  </a:cubicBezTo>
                  <a:lnTo>
                    <a:pt x="1293" y="2112"/>
                  </a:lnTo>
                  <a:cubicBezTo>
                    <a:pt x="1104" y="2112"/>
                    <a:pt x="946" y="1954"/>
                    <a:pt x="946" y="1765"/>
                  </a:cubicBezTo>
                  <a:cubicBezTo>
                    <a:pt x="946" y="1545"/>
                    <a:pt x="1104" y="1387"/>
                    <a:pt x="1293" y="1387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0"/>
                  </a:cubicBezTo>
                  <a:lnTo>
                    <a:pt x="1" y="2773"/>
                  </a:lnTo>
                  <a:lnTo>
                    <a:pt x="3435" y="2773"/>
                  </a:lnTo>
                  <a:lnTo>
                    <a:pt x="3435" y="1040"/>
                  </a:lnTo>
                  <a:lnTo>
                    <a:pt x="3403" y="1040"/>
                  </a:lnTo>
                  <a:cubicBezTo>
                    <a:pt x="3403" y="442"/>
                    <a:pt x="2931" y="1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4" name="Google Shape;8724;p79"/>
            <p:cNvSpPr/>
            <p:nvPr/>
          </p:nvSpPr>
          <p:spPr>
            <a:xfrm>
              <a:off x="6335100" y="3686450"/>
              <a:ext cx="86675" cy="17350"/>
            </a:xfrm>
            <a:custGeom>
              <a:avLst/>
              <a:gdLst/>
              <a:ahLst/>
              <a:cxnLst/>
              <a:rect l="l" t="t" r="r" b="b"/>
              <a:pathLst>
                <a:path w="3467" h="694" extrusionOk="0">
                  <a:moveTo>
                    <a:pt x="1" y="1"/>
                  </a:moveTo>
                  <a:lnTo>
                    <a:pt x="1" y="694"/>
                  </a:lnTo>
                  <a:lnTo>
                    <a:pt x="3466" y="694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5" name="Google Shape;8725;p79"/>
            <p:cNvSpPr/>
            <p:nvPr/>
          </p:nvSpPr>
          <p:spPr>
            <a:xfrm>
              <a:off x="6264225" y="3617150"/>
              <a:ext cx="53575" cy="86650"/>
            </a:xfrm>
            <a:custGeom>
              <a:avLst/>
              <a:gdLst/>
              <a:ahLst/>
              <a:cxnLst/>
              <a:rect l="l" t="t" r="r" b="b"/>
              <a:pathLst>
                <a:path w="2143" h="3466" extrusionOk="0">
                  <a:moveTo>
                    <a:pt x="1072" y="0"/>
                  </a:moveTo>
                  <a:cubicBezTo>
                    <a:pt x="473" y="0"/>
                    <a:pt x="0" y="441"/>
                    <a:pt x="0" y="1040"/>
                  </a:cubicBezTo>
                  <a:lnTo>
                    <a:pt x="0" y="3466"/>
                  </a:lnTo>
                  <a:lnTo>
                    <a:pt x="2143" y="3466"/>
                  </a:lnTo>
                  <a:lnTo>
                    <a:pt x="2143" y="1040"/>
                  </a:lnTo>
                  <a:cubicBezTo>
                    <a:pt x="2143" y="441"/>
                    <a:pt x="1670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26" name="Google Shape;8726;p79"/>
          <p:cNvGrpSpPr/>
          <p:nvPr/>
        </p:nvGrpSpPr>
        <p:grpSpPr>
          <a:xfrm>
            <a:off x="7665094" y="1838650"/>
            <a:ext cx="467993" cy="466732"/>
            <a:chOff x="1310075" y="3253275"/>
            <a:chExt cx="296950" cy="296150"/>
          </a:xfrm>
          <a:solidFill>
            <a:srgbClr val="893BC3"/>
          </a:solidFill>
        </p:grpSpPr>
        <p:sp>
          <p:nvSpPr>
            <p:cNvPr id="8727" name="Google Shape;8727;p79"/>
            <p:cNvSpPr/>
            <p:nvPr/>
          </p:nvSpPr>
          <p:spPr>
            <a:xfrm>
              <a:off x="1423475" y="33596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8" name="Google Shape;8728;p79"/>
            <p:cNvSpPr/>
            <p:nvPr/>
          </p:nvSpPr>
          <p:spPr>
            <a:xfrm>
              <a:off x="1310075" y="3253275"/>
              <a:ext cx="296950" cy="296150"/>
            </a:xfrm>
            <a:custGeom>
              <a:avLst/>
              <a:gdLst/>
              <a:ahLst/>
              <a:cxnLst/>
              <a:rect l="l" t="t" r="r" b="b"/>
              <a:pathLst>
                <a:path w="11878" h="11846" extrusionOk="0">
                  <a:moveTo>
                    <a:pt x="5923" y="2111"/>
                  </a:moveTo>
                  <a:cubicBezTo>
                    <a:pt x="8003" y="2111"/>
                    <a:pt x="9735" y="3812"/>
                    <a:pt x="9735" y="5923"/>
                  </a:cubicBezTo>
                  <a:cubicBezTo>
                    <a:pt x="9735" y="8034"/>
                    <a:pt x="8034" y="9767"/>
                    <a:pt x="5923" y="9767"/>
                  </a:cubicBezTo>
                  <a:cubicBezTo>
                    <a:pt x="3844" y="9767"/>
                    <a:pt x="2080" y="8065"/>
                    <a:pt x="2080" y="5923"/>
                  </a:cubicBezTo>
                  <a:cubicBezTo>
                    <a:pt x="2111" y="3844"/>
                    <a:pt x="3844" y="2111"/>
                    <a:pt x="5923" y="2111"/>
                  </a:cubicBezTo>
                  <a:close/>
                  <a:moveTo>
                    <a:pt x="5262" y="0"/>
                  </a:moveTo>
                  <a:cubicBezTo>
                    <a:pt x="5104" y="0"/>
                    <a:pt x="4947" y="95"/>
                    <a:pt x="4884" y="252"/>
                  </a:cubicBezTo>
                  <a:lnTo>
                    <a:pt x="4726" y="1166"/>
                  </a:lnTo>
                  <a:cubicBezTo>
                    <a:pt x="4253" y="1292"/>
                    <a:pt x="3844" y="1481"/>
                    <a:pt x="3434" y="1733"/>
                  </a:cubicBezTo>
                  <a:lnTo>
                    <a:pt x="2678" y="1197"/>
                  </a:lnTo>
                  <a:cubicBezTo>
                    <a:pt x="2641" y="1160"/>
                    <a:pt x="2584" y="1142"/>
                    <a:pt x="2523" y="1142"/>
                  </a:cubicBezTo>
                  <a:cubicBezTo>
                    <a:pt x="2429" y="1142"/>
                    <a:pt x="2326" y="1184"/>
                    <a:pt x="2269" y="1260"/>
                  </a:cubicBezTo>
                  <a:lnTo>
                    <a:pt x="1260" y="2237"/>
                  </a:lnTo>
                  <a:cubicBezTo>
                    <a:pt x="1166" y="2363"/>
                    <a:pt x="1166" y="2552"/>
                    <a:pt x="1229" y="2678"/>
                  </a:cubicBezTo>
                  <a:lnTo>
                    <a:pt x="1733" y="3403"/>
                  </a:lnTo>
                  <a:cubicBezTo>
                    <a:pt x="1512" y="3812"/>
                    <a:pt x="1323" y="4253"/>
                    <a:pt x="1197" y="4726"/>
                  </a:cubicBezTo>
                  <a:lnTo>
                    <a:pt x="284" y="4883"/>
                  </a:lnTo>
                  <a:cubicBezTo>
                    <a:pt x="126" y="4915"/>
                    <a:pt x="0" y="5041"/>
                    <a:pt x="0" y="5230"/>
                  </a:cubicBezTo>
                  <a:lnTo>
                    <a:pt x="0" y="6616"/>
                  </a:lnTo>
                  <a:cubicBezTo>
                    <a:pt x="0" y="6805"/>
                    <a:pt x="126" y="6963"/>
                    <a:pt x="284" y="6963"/>
                  </a:cubicBezTo>
                  <a:lnTo>
                    <a:pt x="1197" y="7120"/>
                  </a:lnTo>
                  <a:cubicBezTo>
                    <a:pt x="1292" y="7593"/>
                    <a:pt x="1512" y="8002"/>
                    <a:pt x="1733" y="8412"/>
                  </a:cubicBezTo>
                  <a:lnTo>
                    <a:pt x="1229" y="9168"/>
                  </a:lnTo>
                  <a:cubicBezTo>
                    <a:pt x="1103" y="9263"/>
                    <a:pt x="1166" y="9483"/>
                    <a:pt x="1260" y="9578"/>
                  </a:cubicBezTo>
                  <a:lnTo>
                    <a:pt x="2269" y="10586"/>
                  </a:lnTo>
                  <a:cubicBezTo>
                    <a:pt x="2321" y="10638"/>
                    <a:pt x="2411" y="10661"/>
                    <a:pt x="2497" y="10661"/>
                  </a:cubicBezTo>
                  <a:cubicBezTo>
                    <a:pt x="2568" y="10661"/>
                    <a:pt x="2636" y="10646"/>
                    <a:pt x="2678" y="10617"/>
                  </a:cubicBezTo>
                  <a:lnTo>
                    <a:pt x="3434" y="10113"/>
                  </a:lnTo>
                  <a:cubicBezTo>
                    <a:pt x="3844" y="10334"/>
                    <a:pt x="4253" y="10554"/>
                    <a:pt x="4726" y="10649"/>
                  </a:cubicBezTo>
                  <a:lnTo>
                    <a:pt x="4884" y="11562"/>
                  </a:lnTo>
                  <a:cubicBezTo>
                    <a:pt x="4947" y="11720"/>
                    <a:pt x="5041" y="11846"/>
                    <a:pt x="5262" y="11846"/>
                  </a:cubicBezTo>
                  <a:lnTo>
                    <a:pt x="6616" y="11846"/>
                  </a:lnTo>
                  <a:cubicBezTo>
                    <a:pt x="6774" y="11846"/>
                    <a:pt x="6931" y="11720"/>
                    <a:pt x="6994" y="11562"/>
                  </a:cubicBezTo>
                  <a:lnTo>
                    <a:pt x="7152" y="10649"/>
                  </a:lnTo>
                  <a:cubicBezTo>
                    <a:pt x="7624" y="10523"/>
                    <a:pt x="8034" y="10334"/>
                    <a:pt x="8444" y="10113"/>
                  </a:cubicBezTo>
                  <a:lnTo>
                    <a:pt x="9200" y="10617"/>
                  </a:lnTo>
                  <a:cubicBezTo>
                    <a:pt x="9242" y="10646"/>
                    <a:pt x="9310" y="10661"/>
                    <a:pt x="9381" y="10661"/>
                  </a:cubicBezTo>
                  <a:cubicBezTo>
                    <a:pt x="9467" y="10661"/>
                    <a:pt x="9557" y="10638"/>
                    <a:pt x="9609" y="10586"/>
                  </a:cubicBezTo>
                  <a:lnTo>
                    <a:pt x="10617" y="9578"/>
                  </a:lnTo>
                  <a:cubicBezTo>
                    <a:pt x="10712" y="9483"/>
                    <a:pt x="10712" y="9263"/>
                    <a:pt x="10649" y="9168"/>
                  </a:cubicBezTo>
                  <a:lnTo>
                    <a:pt x="10145" y="8412"/>
                  </a:lnTo>
                  <a:cubicBezTo>
                    <a:pt x="10365" y="8002"/>
                    <a:pt x="10554" y="7593"/>
                    <a:pt x="10680" y="7120"/>
                  </a:cubicBezTo>
                  <a:lnTo>
                    <a:pt x="11594" y="6963"/>
                  </a:lnTo>
                  <a:cubicBezTo>
                    <a:pt x="11752" y="6900"/>
                    <a:pt x="11878" y="6805"/>
                    <a:pt x="11878" y="6616"/>
                  </a:cubicBezTo>
                  <a:lnTo>
                    <a:pt x="11878" y="5230"/>
                  </a:lnTo>
                  <a:cubicBezTo>
                    <a:pt x="11878" y="5072"/>
                    <a:pt x="11752" y="4915"/>
                    <a:pt x="11594" y="4883"/>
                  </a:cubicBezTo>
                  <a:lnTo>
                    <a:pt x="10680" y="4726"/>
                  </a:lnTo>
                  <a:cubicBezTo>
                    <a:pt x="10554" y="4253"/>
                    <a:pt x="10365" y="3812"/>
                    <a:pt x="10145" y="3403"/>
                  </a:cubicBezTo>
                  <a:lnTo>
                    <a:pt x="10649" y="2678"/>
                  </a:lnTo>
                  <a:cubicBezTo>
                    <a:pt x="10775" y="2552"/>
                    <a:pt x="10712" y="2363"/>
                    <a:pt x="10617" y="2237"/>
                  </a:cubicBezTo>
                  <a:lnTo>
                    <a:pt x="9609" y="1260"/>
                  </a:lnTo>
                  <a:cubicBezTo>
                    <a:pt x="9554" y="1187"/>
                    <a:pt x="9455" y="1156"/>
                    <a:pt x="9364" y="1156"/>
                  </a:cubicBezTo>
                  <a:cubicBezTo>
                    <a:pt x="9300" y="1156"/>
                    <a:pt x="9239" y="1171"/>
                    <a:pt x="9200" y="1197"/>
                  </a:cubicBezTo>
                  <a:lnTo>
                    <a:pt x="8444" y="1733"/>
                  </a:lnTo>
                  <a:cubicBezTo>
                    <a:pt x="8034" y="1481"/>
                    <a:pt x="7624" y="1292"/>
                    <a:pt x="7152" y="1166"/>
                  </a:cubicBezTo>
                  <a:lnTo>
                    <a:pt x="6994" y="252"/>
                  </a:lnTo>
                  <a:cubicBezTo>
                    <a:pt x="6931" y="95"/>
                    <a:pt x="6837" y="0"/>
                    <a:pt x="66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29" name="Google Shape;8729;p79"/>
            <p:cNvSpPr/>
            <p:nvPr/>
          </p:nvSpPr>
          <p:spPr>
            <a:xfrm>
              <a:off x="1399850" y="3426550"/>
              <a:ext cx="116600" cy="52800"/>
            </a:xfrm>
            <a:custGeom>
              <a:avLst/>
              <a:gdLst/>
              <a:ahLst/>
              <a:cxnLst/>
              <a:rect l="l" t="t" r="r" b="b"/>
              <a:pathLst>
                <a:path w="4664" h="2112" extrusionOk="0">
                  <a:moveTo>
                    <a:pt x="725" y="0"/>
                  </a:moveTo>
                  <a:cubicBezTo>
                    <a:pt x="410" y="252"/>
                    <a:pt x="127" y="662"/>
                    <a:pt x="1" y="1103"/>
                  </a:cubicBezTo>
                  <a:cubicBezTo>
                    <a:pt x="599" y="1733"/>
                    <a:pt x="1387" y="2111"/>
                    <a:pt x="2332" y="2111"/>
                  </a:cubicBezTo>
                  <a:cubicBezTo>
                    <a:pt x="3246" y="2111"/>
                    <a:pt x="4065" y="1733"/>
                    <a:pt x="4664" y="1103"/>
                  </a:cubicBezTo>
                  <a:cubicBezTo>
                    <a:pt x="4538" y="662"/>
                    <a:pt x="4254" y="252"/>
                    <a:pt x="3939" y="0"/>
                  </a:cubicBezTo>
                  <a:cubicBezTo>
                    <a:pt x="3561" y="473"/>
                    <a:pt x="2994" y="788"/>
                    <a:pt x="2332" y="788"/>
                  </a:cubicBezTo>
                  <a:cubicBezTo>
                    <a:pt x="1702" y="788"/>
                    <a:pt x="1103" y="473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730" name="Google Shape;8730;p79"/>
          <p:cNvSpPr/>
          <p:nvPr/>
        </p:nvSpPr>
        <p:spPr>
          <a:xfrm>
            <a:off x="7666989" y="2428100"/>
            <a:ext cx="464289" cy="463029"/>
          </a:xfrm>
          <a:custGeom>
            <a:avLst/>
            <a:gdLst/>
            <a:ahLst/>
            <a:cxnLst/>
            <a:rect l="l" t="t" r="r" b="b"/>
            <a:pathLst>
              <a:path w="11784" h="11752" extrusionOk="0"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cubicBezTo>
                  <a:pt x="0" y="1639"/>
                  <a:pt x="473" y="2048"/>
                  <a:pt x="1040" y="2048"/>
                </a:cubicBezTo>
                <a:lnTo>
                  <a:pt x="1386" y="2048"/>
                </a:lnTo>
                <a:lnTo>
                  <a:pt x="1386" y="2426"/>
                </a:lnTo>
                <a:cubicBezTo>
                  <a:pt x="1386" y="2993"/>
                  <a:pt x="1859" y="3434"/>
                  <a:pt x="2426" y="3434"/>
                </a:cubicBezTo>
                <a:lnTo>
                  <a:pt x="5577" y="3434"/>
                </a:lnTo>
                <a:lnTo>
                  <a:pt x="5577" y="4159"/>
                </a:lnTo>
                <a:lnTo>
                  <a:pt x="4537" y="4159"/>
                </a:lnTo>
                <a:cubicBezTo>
                  <a:pt x="3938" y="4159"/>
                  <a:pt x="3466" y="4632"/>
                  <a:pt x="3466" y="5167"/>
                </a:cubicBezTo>
                <a:lnTo>
                  <a:pt x="3466" y="6585"/>
                </a:lnTo>
                <a:cubicBezTo>
                  <a:pt x="3466" y="7183"/>
                  <a:pt x="3938" y="7625"/>
                  <a:pt x="4537" y="7625"/>
                </a:cubicBezTo>
                <a:lnTo>
                  <a:pt x="5577" y="7625"/>
                </a:lnTo>
                <a:lnTo>
                  <a:pt x="5577" y="8318"/>
                </a:lnTo>
                <a:lnTo>
                  <a:pt x="2426" y="8318"/>
                </a:lnTo>
                <a:cubicBezTo>
                  <a:pt x="1828" y="8318"/>
                  <a:pt x="1386" y="8790"/>
                  <a:pt x="1386" y="9357"/>
                </a:cubicBezTo>
                <a:lnTo>
                  <a:pt x="1386" y="9704"/>
                </a:lnTo>
                <a:lnTo>
                  <a:pt x="1040" y="9704"/>
                </a:lnTo>
                <a:cubicBezTo>
                  <a:pt x="441" y="9704"/>
                  <a:pt x="0" y="10176"/>
                  <a:pt x="0" y="10744"/>
                </a:cubicBezTo>
                <a:cubicBezTo>
                  <a:pt x="0" y="11311"/>
                  <a:pt x="473" y="11752"/>
                  <a:pt x="1040" y="11752"/>
                </a:cubicBezTo>
                <a:lnTo>
                  <a:pt x="2426" y="11752"/>
                </a:lnTo>
                <a:cubicBezTo>
                  <a:pt x="2993" y="11752"/>
                  <a:pt x="3434" y="11279"/>
                  <a:pt x="3434" y="10744"/>
                </a:cubicBezTo>
                <a:cubicBezTo>
                  <a:pt x="3434" y="10145"/>
                  <a:pt x="2962" y="9704"/>
                  <a:pt x="2426" y="9704"/>
                </a:cubicBezTo>
                <a:lnTo>
                  <a:pt x="2048" y="9704"/>
                </a:lnTo>
                <a:lnTo>
                  <a:pt x="2048" y="9357"/>
                </a:lnTo>
                <a:cubicBezTo>
                  <a:pt x="2048" y="9168"/>
                  <a:pt x="2206" y="9011"/>
                  <a:pt x="2426" y="9011"/>
                </a:cubicBezTo>
                <a:lnTo>
                  <a:pt x="5577" y="9011"/>
                </a:lnTo>
                <a:lnTo>
                  <a:pt x="5577" y="9704"/>
                </a:lnTo>
                <a:lnTo>
                  <a:pt x="5199" y="9704"/>
                </a:lnTo>
                <a:cubicBezTo>
                  <a:pt x="4631" y="9704"/>
                  <a:pt x="4190" y="10176"/>
                  <a:pt x="4190" y="10744"/>
                </a:cubicBezTo>
                <a:cubicBezTo>
                  <a:pt x="4190" y="11311"/>
                  <a:pt x="4663" y="11752"/>
                  <a:pt x="5199" y="11752"/>
                </a:cubicBezTo>
                <a:lnTo>
                  <a:pt x="6585" y="11752"/>
                </a:lnTo>
                <a:cubicBezTo>
                  <a:pt x="7183" y="11752"/>
                  <a:pt x="7593" y="11279"/>
                  <a:pt x="7593" y="10744"/>
                </a:cubicBezTo>
                <a:cubicBezTo>
                  <a:pt x="7593" y="10145"/>
                  <a:pt x="7120" y="9704"/>
                  <a:pt x="6585" y="9704"/>
                </a:cubicBezTo>
                <a:lnTo>
                  <a:pt x="6238" y="9704"/>
                </a:lnTo>
                <a:lnTo>
                  <a:pt x="6238" y="9011"/>
                </a:lnTo>
                <a:lnTo>
                  <a:pt x="9389" y="9011"/>
                </a:lnTo>
                <a:cubicBezTo>
                  <a:pt x="9578" y="9011"/>
                  <a:pt x="9735" y="9168"/>
                  <a:pt x="9735" y="9357"/>
                </a:cubicBezTo>
                <a:lnTo>
                  <a:pt x="9735" y="9704"/>
                </a:lnTo>
                <a:lnTo>
                  <a:pt x="9389" y="9704"/>
                </a:lnTo>
                <a:cubicBezTo>
                  <a:pt x="8790" y="9704"/>
                  <a:pt x="8349" y="10176"/>
                  <a:pt x="8349" y="10744"/>
                </a:cubicBezTo>
                <a:cubicBezTo>
                  <a:pt x="8349" y="11311"/>
                  <a:pt x="8822" y="11752"/>
                  <a:pt x="9389" y="11752"/>
                </a:cubicBezTo>
                <a:lnTo>
                  <a:pt x="10743" y="11752"/>
                </a:lnTo>
                <a:cubicBezTo>
                  <a:pt x="11342" y="11752"/>
                  <a:pt x="11783" y="11279"/>
                  <a:pt x="11783" y="10744"/>
                </a:cubicBezTo>
                <a:cubicBezTo>
                  <a:pt x="11783" y="10145"/>
                  <a:pt x="11311" y="9704"/>
                  <a:pt x="10743" y="9704"/>
                </a:cubicBezTo>
                <a:lnTo>
                  <a:pt x="10397" y="9704"/>
                </a:lnTo>
                <a:lnTo>
                  <a:pt x="10397" y="9357"/>
                </a:lnTo>
                <a:cubicBezTo>
                  <a:pt x="10397" y="8759"/>
                  <a:pt x="9924" y="8318"/>
                  <a:pt x="9389" y="8318"/>
                </a:cubicBezTo>
                <a:lnTo>
                  <a:pt x="6238" y="8318"/>
                </a:lnTo>
                <a:lnTo>
                  <a:pt x="6238" y="7625"/>
                </a:lnTo>
                <a:lnTo>
                  <a:pt x="7246" y="7625"/>
                </a:lnTo>
                <a:cubicBezTo>
                  <a:pt x="7845" y="7625"/>
                  <a:pt x="8318" y="7152"/>
                  <a:pt x="8318" y="6585"/>
                </a:cubicBezTo>
                <a:lnTo>
                  <a:pt x="8318" y="5167"/>
                </a:lnTo>
                <a:cubicBezTo>
                  <a:pt x="8318" y="4569"/>
                  <a:pt x="7845" y="4159"/>
                  <a:pt x="7246" y="4159"/>
                </a:cubicBezTo>
                <a:lnTo>
                  <a:pt x="6238" y="4159"/>
                </a:lnTo>
                <a:lnTo>
                  <a:pt x="6238" y="3434"/>
                </a:lnTo>
                <a:lnTo>
                  <a:pt x="9389" y="3434"/>
                </a:lnTo>
                <a:cubicBezTo>
                  <a:pt x="9956" y="3434"/>
                  <a:pt x="10397" y="2962"/>
                  <a:pt x="10397" y="2426"/>
                </a:cubicBezTo>
                <a:lnTo>
                  <a:pt x="10397" y="2048"/>
                </a:lnTo>
                <a:lnTo>
                  <a:pt x="10743" y="2048"/>
                </a:lnTo>
                <a:cubicBezTo>
                  <a:pt x="11342" y="2048"/>
                  <a:pt x="11783" y="1576"/>
                  <a:pt x="11783" y="1040"/>
                </a:cubicBezTo>
                <a:cubicBezTo>
                  <a:pt x="11783" y="441"/>
                  <a:pt x="11311" y="0"/>
                  <a:pt x="10743" y="0"/>
                </a:cubicBezTo>
                <a:lnTo>
                  <a:pt x="9389" y="0"/>
                </a:lnTo>
                <a:cubicBezTo>
                  <a:pt x="8790" y="0"/>
                  <a:pt x="8349" y="473"/>
                  <a:pt x="8349" y="1040"/>
                </a:cubicBezTo>
                <a:cubicBezTo>
                  <a:pt x="8349" y="1639"/>
                  <a:pt x="8822" y="2048"/>
                  <a:pt x="9389" y="2048"/>
                </a:cubicBezTo>
                <a:lnTo>
                  <a:pt x="9735" y="2048"/>
                </a:lnTo>
                <a:lnTo>
                  <a:pt x="9735" y="2426"/>
                </a:lnTo>
                <a:cubicBezTo>
                  <a:pt x="9735" y="2615"/>
                  <a:pt x="9578" y="2773"/>
                  <a:pt x="9389" y="2773"/>
                </a:cubicBezTo>
                <a:lnTo>
                  <a:pt x="6238" y="2773"/>
                </a:lnTo>
                <a:lnTo>
                  <a:pt x="6238" y="2048"/>
                </a:lnTo>
                <a:lnTo>
                  <a:pt x="6585" y="2048"/>
                </a:lnTo>
                <a:cubicBezTo>
                  <a:pt x="7183" y="2048"/>
                  <a:pt x="7593" y="1576"/>
                  <a:pt x="7593" y="1040"/>
                </a:cubicBezTo>
                <a:cubicBezTo>
                  <a:pt x="7593" y="441"/>
                  <a:pt x="7120" y="0"/>
                  <a:pt x="6585" y="0"/>
                </a:cubicBezTo>
                <a:lnTo>
                  <a:pt x="5199" y="0"/>
                </a:lnTo>
                <a:cubicBezTo>
                  <a:pt x="4631" y="0"/>
                  <a:pt x="4190" y="473"/>
                  <a:pt x="4190" y="1040"/>
                </a:cubicBezTo>
                <a:cubicBezTo>
                  <a:pt x="4190" y="1639"/>
                  <a:pt x="4663" y="2048"/>
                  <a:pt x="5199" y="2048"/>
                </a:cubicBezTo>
                <a:lnTo>
                  <a:pt x="5577" y="2048"/>
                </a:lnTo>
                <a:lnTo>
                  <a:pt x="5577" y="2773"/>
                </a:lnTo>
                <a:lnTo>
                  <a:pt x="2426" y="2773"/>
                </a:lnTo>
                <a:cubicBezTo>
                  <a:pt x="2206" y="2773"/>
                  <a:pt x="2048" y="2615"/>
                  <a:pt x="2048" y="2426"/>
                </a:cubicBezTo>
                <a:lnTo>
                  <a:pt x="2048" y="2048"/>
                </a:lnTo>
                <a:lnTo>
                  <a:pt x="2426" y="2048"/>
                </a:lnTo>
                <a:cubicBezTo>
                  <a:pt x="2993" y="2048"/>
                  <a:pt x="3434" y="1576"/>
                  <a:pt x="3434" y="1040"/>
                </a:cubicBezTo>
                <a:cubicBezTo>
                  <a:pt x="3434" y="441"/>
                  <a:pt x="2962" y="0"/>
                  <a:pt x="2426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731" name="Google Shape;8731;p79"/>
          <p:cNvGrpSpPr/>
          <p:nvPr/>
        </p:nvGrpSpPr>
        <p:grpSpPr>
          <a:xfrm>
            <a:off x="7664463" y="3020329"/>
            <a:ext cx="469255" cy="468900"/>
            <a:chOff x="1310075" y="3980250"/>
            <a:chExt cx="297750" cy="297525"/>
          </a:xfrm>
          <a:solidFill>
            <a:srgbClr val="893BC3"/>
          </a:solidFill>
        </p:grpSpPr>
        <p:sp>
          <p:nvSpPr>
            <p:cNvPr id="8732" name="Google Shape;8732;p79"/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3" name="Google Shape;8733;p79"/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4" name="Google Shape;8734;p79"/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5" name="Google Shape;8735;p79"/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36" name="Google Shape;8736;p79"/>
          <p:cNvGrpSpPr/>
          <p:nvPr/>
        </p:nvGrpSpPr>
        <p:grpSpPr>
          <a:xfrm>
            <a:off x="10684182" y="1839261"/>
            <a:ext cx="355073" cy="465511"/>
            <a:chOff x="3167275" y="3227275"/>
            <a:chExt cx="225300" cy="295375"/>
          </a:xfrm>
          <a:solidFill>
            <a:srgbClr val="893BC3"/>
          </a:solidFill>
        </p:grpSpPr>
        <p:sp>
          <p:nvSpPr>
            <p:cNvPr id="8737" name="Google Shape;8737;p79"/>
            <p:cNvSpPr/>
            <p:nvPr/>
          </p:nvSpPr>
          <p:spPr>
            <a:xfrm>
              <a:off x="3167275" y="3227275"/>
              <a:ext cx="225300" cy="207950"/>
            </a:xfrm>
            <a:custGeom>
              <a:avLst/>
              <a:gdLst/>
              <a:ahLst/>
              <a:cxnLst/>
              <a:rect l="l" t="t" r="r" b="b"/>
              <a:pathLst>
                <a:path w="9012" h="8318" extrusionOk="0">
                  <a:moveTo>
                    <a:pt x="4538" y="1"/>
                  </a:moveTo>
                  <a:cubicBezTo>
                    <a:pt x="2112" y="1"/>
                    <a:pt x="1" y="1985"/>
                    <a:pt x="32" y="4537"/>
                  </a:cubicBezTo>
                  <a:cubicBezTo>
                    <a:pt x="32" y="5860"/>
                    <a:pt x="631" y="7184"/>
                    <a:pt x="1797" y="8066"/>
                  </a:cubicBezTo>
                  <a:cubicBezTo>
                    <a:pt x="1923" y="8192"/>
                    <a:pt x="2017" y="8223"/>
                    <a:pt x="2049" y="8318"/>
                  </a:cubicBezTo>
                  <a:lnTo>
                    <a:pt x="4160" y="8318"/>
                  </a:lnTo>
                  <a:lnTo>
                    <a:pt x="4160" y="6900"/>
                  </a:lnTo>
                  <a:lnTo>
                    <a:pt x="2427" y="6900"/>
                  </a:lnTo>
                  <a:cubicBezTo>
                    <a:pt x="2238" y="6900"/>
                    <a:pt x="2080" y="6743"/>
                    <a:pt x="2080" y="6554"/>
                  </a:cubicBezTo>
                  <a:lnTo>
                    <a:pt x="2080" y="5829"/>
                  </a:lnTo>
                  <a:cubicBezTo>
                    <a:pt x="2080" y="4852"/>
                    <a:pt x="2679" y="4033"/>
                    <a:pt x="3498" y="3624"/>
                  </a:cubicBezTo>
                  <a:cubicBezTo>
                    <a:pt x="3277" y="3403"/>
                    <a:pt x="3151" y="3088"/>
                    <a:pt x="3151" y="2678"/>
                  </a:cubicBezTo>
                  <a:cubicBezTo>
                    <a:pt x="3151" y="1922"/>
                    <a:pt x="3782" y="1292"/>
                    <a:pt x="4538" y="1292"/>
                  </a:cubicBezTo>
                  <a:cubicBezTo>
                    <a:pt x="5262" y="1292"/>
                    <a:pt x="5892" y="1922"/>
                    <a:pt x="5892" y="2678"/>
                  </a:cubicBezTo>
                  <a:cubicBezTo>
                    <a:pt x="5892" y="3025"/>
                    <a:pt x="5735" y="3340"/>
                    <a:pt x="5546" y="3624"/>
                  </a:cubicBezTo>
                  <a:cubicBezTo>
                    <a:pt x="6365" y="4033"/>
                    <a:pt x="6964" y="4852"/>
                    <a:pt x="6964" y="5829"/>
                  </a:cubicBezTo>
                  <a:lnTo>
                    <a:pt x="6964" y="6554"/>
                  </a:lnTo>
                  <a:cubicBezTo>
                    <a:pt x="6964" y="6743"/>
                    <a:pt x="6806" y="6900"/>
                    <a:pt x="6617" y="6900"/>
                  </a:cubicBezTo>
                  <a:lnTo>
                    <a:pt x="4884" y="6900"/>
                  </a:lnTo>
                  <a:lnTo>
                    <a:pt x="4884" y="8318"/>
                  </a:lnTo>
                  <a:lnTo>
                    <a:pt x="6995" y="8318"/>
                  </a:lnTo>
                  <a:cubicBezTo>
                    <a:pt x="7027" y="8286"/>
                    <a:pt x="7121" y="8192"/>
                    <a:pt x="7247" y="8129"/>
                  </a:cubicBezTo>
                  <a:cubicBezTo>
                    <a:pt x="8413" y="7184"/>
                    <a:pt x="9011" y="5829"/>
                    <a:pt x="9011" y="4506"/>
                  </a:cubicBezTo>
                  <a:cubicBezTo>
                    <a:pt x="9011" y="2017"/>
                    <a:pt x="6995" y="1"/>
                    <a:pt x="45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8" name="Google Shape;8738;p79"/>
            <p:cNvSpPr/>
            <p:nvPr/>
          </p:nvSpPr>
          <p:spPr>
            <a:xfrm>
              <a:off x="3262600" y="3278475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39" name="Google Shape;8739;p79"/>
            <p:cNvSpPr/>
            <p:nvPr/>
          </p:nvSpPr>
          <p:spPr>
            <a:xfrm>
              <a:off x="3220050" y="3452525"/>
              <a:ext cx="121325" cy="35475"/>
            </a:xfrm>
            <a:custGeom>
              <a:avLst/>
              <a:gdLst/>
              <a:ahLst/>
              <a:cxnLst/>
              <a:rect l="l" t="t" r="r" b="b"/>
              <a:pathLst>
                <a:path w="4853" h="141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73" y="1419"/>
                    <a:pt x="1040" y="1419"/>
                  </a:cubicBezTo>
                  <a:lnTo>
                    <a:pt x="3781" y="1419"/>
                  </a:lnTo>
                  <a:cubicBezTo>
                    <a:pt x="4380" y="1419"/>
                    <a:pt x="4853" y="946"/>
                    <a:pt x="4853" y="347"/>
                  </a:cubicBezTo>
                  <a:lnTo>
                    <a:pt x="48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40" name="Google Shape;8740;p79"/>
            <p:cNvSpPr/>
            <p:nvPr/>
          </p:nvSpPr>
          <p:spPr>
            <a:xfrm>
              <a:off x="3237375" y="3332025"/>
              <a:ext cx="86675" cy="52000"/>
            </a:xfrm>
            <a:custGeom>
              <a:avLst/>
              <a:gdLst/>
              <a:ahLst/>
              <a:cxnLst/>
              <a:rect l="l" t="t" r="r" b="b"/>
              <a:pathLst>
                <a:path w="3467" h="2080" extrusionOk="0">
                  <a:moveTo>
                    <a:pt x="1734" y="1"/>
                  </a:moveTo>
                  <a:cubicBezTo>
                    <a:pt x="789" y="1"/>
                    <a:pt x="1" y="725"/>
                    <a:pt x="1" y="1733"/>
                  </a:cubicBezTo>
                  <a:lnTo>
                    <a:pt x="1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41" name="Google Shape;8741;p79"/>
            <p:cNvSpPr/>
            <p:nvPr/>
          </p:nvSpPr>
          <p:spPr>
            <a:xfrm>
              <a:off x="3237375" y="350530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2" y="1"/>
                  </a:moveTo>
                  <a:cubicBezTo>
                    <a:pt x="1" y="379"/>
                    <a:pt x="284" y="694"/>
                    <a:pt x="694" y="694"/>
                  </a:cubicBezTo>
                  <a:lnTo>
                    <a:pt x="2773" y="694"/>
                  </a:lnTo>
                  <a:cubicBezTo>
                    <a:pt x="3183" y="694"/>
                    <a:pt x="3498" y="379"/>
                    <a:pt x="34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742" name="Google Shape;8742;p79"/>
          <p:cNvSpPr/>
          <p:nvPr/>
        </p:nvSpPr>
        <p:spPr>
          <a:xfrm>
            <a:off x="10616633" y="2425775"/>
            <a:ext cx="490372" cy="467677"/>
          </a:xfrm>
          <a:custGeom>
            <a:avLst/>
            <a:gdLst/>
            <a:ahLst/>
            <a:cxnLst/>
            <a:rect l="l" t="t" r="r" b="b"/>
            <a:pathLst>
              <a:path w="12446" h="11870" extrusionOk="0">
                <a:moveTo>
                  <a:pt x="9421" y="1410"/>
                </a:moveTo>
                <a:cubicBezTo>
                  <a:pt x="9775" y="1410"/>
                  <a:pt x="10130" y="1544"/>
                  <a:pt x="10397" y="1812"/>
                </a:cubicBezTo>
                <a:cubicBezTo>
                  <a:pt x="10901" y="2316"/>
                  <a:pt x="10901" y="3198"/>
                  <a:pt x="10366" y="3734"/>
                </a:cubicBezTo>
                <a:lnTo>
                  <a:pt x="9169" y="4931"/>
                </a:lnTo>
                <a:cubicBezTo>
                  <a:pt x="8948" y="5152"/>
                  <a:pt x="8633" y="5278"/>
                  <a:pt x="8318" y="5309"/>
                </a:cubicBezTo>
                <a:lnTo>
                  <a:pt x="8476" y="5152"/>
                </a:lnTo>
                <a:cubicBezTo>
                  <a:pt x="8854" y="4773"/>
                  <a:pt x="8854" y="4112"/>
                  <a:pt x="8476" y="3702"/>
                </a:cubicBezTo>
                <a:cubicBezTo>
                  <a:pt x="8271" y="3513"/>
                  <a:pt x="8003" y="3419"/>
                  <a:pt x="7739" y="3419"/>
                </a:cubicBezTo>
                <a:cubicBezTo>
                  <a:pt x="7475" y="3419"/>
                  <a:pt x="7215" y="3513"/>
                  <a:pt x="7026" y="3702"/>
                </a:cubicBezTo>
                <a:lnTo>
                  <a:pt x="6869" y="3860"/>
                </a:lnTo>
                <a:cubicBezTo>
                  <a:pt x="6900" y="3545"/>
                  <a:pt x="7026" y="3230"/>
                  <a:pt x="7247" y="3009"/>
                </a:cubicBezTo>
                <a:lnTo>
                  <a:pt x="8444" y="1812"/>
                </a:lnTo>
                <a:cubicBezTo>
                  <a:pt x="8712" y="1544"/>
                  <a:pt x="9066" y="1410"/>
                  <a:pt x="9421" y="1410"/>
                </a:cubicBezTo>
                <a:close/>
                <a:moveTo>
                  <a:pt x="4128" y="6475"/>
                </a:moveTo>
                <a:lnTo>
                  <a:pt x="3970" y="6601"/>
                </a:lnTo>
                <a:cubicBezTo>
                  <a:pt x="3592" y="7010"/>
                  <a:pt x="3592" y="7672"/>
                  <a:pt x="3970" y="8081"/>
                </a:cubicBezTo>
                <a:cubicBezTo>
                  <a:pt x="4175" y="8270"/>
                  <a:pt x="4443" y="8365"/>
                  <a:pt x="4711" y="8365"/>
                </a:cubicBezTo>
                <a:cubicBezTo>
                  <a:pt x="4978" y="8365"/>
                  <a:pt x="5246" y="8270"/>
                  <a:pt x="5451" y="8081"/>
                </a:cubicBezTo>
                <a:lnTo>
                  <a:pt x="5577" y="7924"/>
                </a:lnTo>
                <a:lnTo>
                  <a:pt x="5577" y="7924"/>
                </a:lnTo>
                <a:cubicBezTo>
                  <a:pt x="5640" y="8270"/>
                  <a:pt x="5483" y="8586"/>
                  <a:pt x="5231" y="8838"/>
                </a:cubicBezTo>
                <a:lnTo>
                  <a:pt x="4065" y="10003"/>
                </a:lnTo>
                <a:cubicBezTo>
                  <a:pt x="3781" y="10271"/>
                  <a:pt x="3427" y="10405"/>
                  <a:pt x="3072" y="10405"/>
                </a:cubicBezTo>
                <a:cubicBezTo>
                  <a:pt x="2718" y="10405"/>
                  <a:pt x="2364" y="10271"/>
                  <a:pt x="2080" y="10003"/>
                </a:cubicBezTo>
                <a:cubicBezTo>
                  <a:pt x="1544" y="9468"/>
                  <a:pt x="1544" y="8586"/>
                  <a:pt x="2080" y="8050"/>
                </a:cubicBezTo>
                <a:lnTo>
                  <a:pt x="3277" y="6853"/>
                </a:lnTo>
                <a:cubicBezTo>
                  <a:pt x="3498" y="6601"/>
                  <a:pt x="3813" y="6506"/>
                  <a:pt x="4128" y="6475"/>
                </a:cubicBezTo>
                <a:close/>
                <a:moveTo>
                  <a:pt x="9373" y="0"/>
                </a:moveTo>
                <a:cubicBezTo>
                  <a:pt x="8665" y="0"/>
                  <a:pt x="7956" y="268"/>
                  <a:pt x="7404" y="804"/>
                </a:cubicBezTo>
                <a:lnTo>
                  <a:pt x="6239" y="1970"/>
                </a:lnTo>
                <a:cubicBezTo>
                  <a:pt x="5451" y="2757"/>
                  <a:pt x="5199" y="3986"/>
                  <a:pt x="5640" y="4994"/>
                </a:cubicBezTo>
                <a:lnTo>
                  <a:pt x="5325" y="5309"/>
                </a:lnTo>
                <a:cubicBezTo>
                  <a:pt x="4994" y="5170"/>
                  <a:pt x="4634" y="5100"/>
                  <a:pt x="4270" y="5100"/>
                </a:cubicBezTo>
                <a:cubicBezTo>
                  <a:pt x="3562" y="5100"/>
                  <a:pt x="2842" y="5366"/>
                  <a:pt x="2301" y="5908"/>
                </a:cubicBezTo>
                <a:lnTo>
                  <a:pt x="1103" y="7105"/>
                </a:lnTo>
                <a:cubicBezTo>
                  <a:pt x="1" y="8144"/>
                  <a:pt x="1" y="9940"/>
                  <a:pt x="1103" y="11043"/>
                </a:cubicBezTo>
                <a:cubicBezTo>
                  <a:pt x="1655" y="11594"/>
                  <a:pt x="2364" y="11870"/>
                  <a:pt x="3072" y="11870"/>
                </a:cubicBezTo>
                <a:cubicBezTo>
                  <a:pt x="3781" y="11870"/>
                  <a:pt x="4490" y="11594"/>
                  <a:pt x="5041" y="11043"/>
                </a:cubicBezTo>
                <a:lnTo>
                  <a:pt x="6239" y="9846"/>
                </a:lnTo>
                <a:cubicBezTo>
                  <a:pt x="7026" y="9058"/>
                  <a:pt x="7247" y="7829"/>
                  <a:pt x="6806" y="6821"/>
                </a:cubicBezTo>
                <a:lnTo>
                  <a:pt x="7121" y="6506"/>
                </a:lnTo>
                <a:cubicBezTo>
                  <a:pt x="7473" y="6656"/>
                  <a:pt x="7840" y="6729"/>
                  <a:pt x="8204" y="6729"/>
                </a:cubicBezTo>
                <a:cubicBezTo>
                  <a:pt x="8914" y="6729"/>
                  <a:pt x="9614" y="6449"/>
                  <a:pt x="10177" y="5908"/>
                </a:cubicBezTo>
                <a:lnTo>
                  <a:pt x="11342" y="4742"/>
                </a:lnTo>
                <a:cubicBezTo>
                  <a:pt x="12445" y="3639"/>
                  <a:pt x="12445" y="1907"/>
                  <a:pt x="11342" y="804"/>
                </a:cubicBezTo>
                <a:cubicBezTo>
                  <a:pt x="10791" y="268"/>
                  <a:pt x="10082" y="0"/>
                  <a:pt x="9373" y="0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743" name="Google Shape;8743;p79"/>
          <p:cNvGrpSpPr/>
          <p:nvPr/>
        </p:nvGrpSpPr>
        <p:grpSpPr>
          <a:xfrm>
            <a:off x="10627091" y="3022003"/>
            <a:ext cx="469253" cy="465551"/>
            <a:chOff x="3133425" y="3955025"/>
            <a:chExt cx="297750" cy="295400"/>
          </a:xfrm>
          <a:solidFill>
            <a:srgbClr val="893BC3"/>
          </a:solidFill>
        </p:grpSpPr>
        <p:sp>
          <p:nvSpPr>
            <p:cNvPr id="8744" name="Google Shape;8744;p79"/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45" name="Google Shape;8745;p79"/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46" name="Google Shape;8746;p79"/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47" name="Google Shape;8747;p79"/>
          <p:cNvGrpSpPr/>
          <p:nvPr/>
        </p:nvGrpSpPr>
        <p:grpSpPr>
          <a:xfrm>
            <a:off x="8867322" y="3640120"/>
            <a:ext cx="466772" cy="468427"/>
            <a:chOff x="4991425" y="3234750"/>
            <a:chExt cx="296175" cy="297225"/>
          </a:xfrm>
          <a:solidFill>
            <a:srgbClr val="893BC3"/>
          </a:solidFill>
        </p:grpSpPr>
        <p:sp>
          <p:nvSpPr>
            <p:cNvPr id="8748" name="Google Shape;8748;p79"/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49" name="Google Shape;8749;p79"/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0" name="Google Shape;8750;p79"/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1" name="Google Shape;8751;p79"/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2" name="Google Shape;8752;p79"/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3" name="Google Shape;8753;p79"/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54" name="Google Shape;8754;p79"/>
          <p:cNvGrpSpPr/>
          <p:nvPr/>
        </p:nvGrpSpPr>
        <p:grpSpPr>
          <a:xfrm>
            <a:off x="8867322" y="4266205"/>
            <a:ext cx="466772" cy="410903"/>
            <a:chOff x="4991425" y="3617150"/>
            <a:chExt cx="296175" cy="260725"/>
          </a:xfrm>
          <a:solidFill>
            <a:srgbClr val="893BC3"/>
          </a:solidFill>
        </p:grpSpPr>
        <p:sp>
          <p:nvSpPr>
            <p:cNvPr id="8755" name="Google Shape;8755;p79"/>
            <p:cNvSpPr/>
            <p:nvPr/>
          </p:nvSpPr>
          <p:spPr>
            <a:xfrm>
              <a:off x="5069400" y="3738450"/>
              <a:ext cx="139425" cy="139425"/>
            </a:xfrm>
            <a:custGeom>
              <a:avLst/>
              <a:gdLst/>
              <a:ahLst/>
              <a:cxnLst/>
              <a:rect l="l" t="t" r="r" b="b"/>
              <a:pathLst>
                <a:path w="5577" h="5577" extrusionOk="0">
                  <a:moveTo>
                    <a:pt x="2804" y="0"/>
                  </a:moveTo>
                  <a:cubicBezTo>
                    <a:pt x="1607" y="0"/>
                    <a:pt x="1450" y="725"/>
                    <a:pt x="1009" y="3308"/>
                  </a:cubicBezTo>
                  <a:cubicBezTo>
                    <a:pt x="946" y="3749"/>
                    <a:pt x="851" y="4285"/>
                    <a:pt x="757" y="4883"/>
                  </a:cubicBezTo>
                  <a:lnTo>
                    <a:pt x="347" y="4883"/>
                  </a:lnTo>
                  <a:cubicBezTo>
                    <a:pt x="158" y="4883"/>
                    <a:pt x="0" y="5041"/>
                    <a:pt x="0" y="5230"/>
                  </a:cubicBezTo>
                  <a:cubicBezTo>
                    <a:pt x="0" y="5419"/>
                    <a:pt x="158" y="5576"/>
                    <a:pt x="347" y="5576"/>
                  </a:cubicBezTo>
                  <a:lnTo>
                    <a:pt x="5230" y="5576"/>
                  </a:lnTo>
                  <a:cubicBezTo>
                    <a:pt x="5419" y="5545"/>
                    <a:pt x="5577" y="5387"/>
                    <a:pt x="5577" y="5198"/>
                  </a:cubicBezTo>
                  <a:cubicBezTo>
                    <a:pt x="5577" y="5009"/>
                    <a:pt x="5419" y="4852"/>
                    <a:pt x="5230" y="4852"/>
                  </a:cubicBezTo>
                  <a:lnTo>
                    <a:pt x="4852" y="4852"/>
                  </a:lnTo>
                  <a:cubicBezTo>
                    <a:pt x="4726" y="4253"/>
                    <a:pt x="4632" y="3749"/>
                    <a:pt x="4569" y="3277"/>
                  </a:cubicBezTo>
                  <a:cubicBezTo>
                    <a:pt x="4128" y="756"/>
                    <a:pt x="3970" y="0"/>
                    <a:pt x="2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6" name="Google Shape;8756;p79"/>
            <p:cNvSpPr/>
            <p:nvPr/>
          </p:nvSpPr>
          <p:spPr>
            <a:xfrm>
              <a:off x="5200150" y="3617150"/>
              <a:ext cx="69325" cy="69325"/>
            </a:xfrm>
            <a:custGeom>
              <a:avLst/>
              <a:gdLst/>
              <a:ahLst/>
              <a:cxnLst/>
              <a:rect l="l" t="t" r="r" b="b"/>
              <a:pathLst>
                <a:path w="2773" h="2773" extrusionOk="0">
                  <a:moveTo>
                    <a:pt x="1386" y="0"/>
                  </a:moveTo>
                  <a:cubicBezTo>
                    <a:pt x="630" y="0"/>
                    <a:pt x="0" y="630"/>
                    <a:pt x="0" y="1387"/>
                  </a:cubicBezTo>
                  <a:cubicBezTo>
                    <a:pt x="0" y="2111"/>
                    <a:pt x="630" y="2773"/>
                    <a:pt x="1386" y="2773"/>
                  </a:cubicBezTo>
                  <a:cubicBezTo>
                    <a:pt x="2143" y="2773"/>
                    <a:pt x="2773" y="2111"/>
                    <a:pt x="2773" y="1387"/>
                  </a:cubicBezTo>
                  <a:cubicBezTo>
                    <a:pt x="2773" y="630"/>
                    <a:pt x="2143" y="0"/>
                    <a:pt x="13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7" name="Google Shape;8757;p79"/>
            <p:cNvSpPr/>
            <p:nvPr/>
          </p:nvSpPr>
          <p:spPr>
            <a:xfrm>
              <a:off x="5009550" y="3617150"/>
              <a:ext cx="68525" cy="69325"/>
            </a:xfrm>
            <a:custGeom>
              <a:avLst/>
              <a:gdLst/>
              <a:ahLst/>
              <a:cxnLst/>
              <a:rect l="l" t="t" r="r" b="b"/>
              <a:pathLst>
                <a:path w="2741" h="2773" extrusionOk="0">
                  <a:moveTo>
                    <a:pt x="1355" y="0"/>
                  </a:moveTo>
                  <a:cubicBezTo>
                    <a:pt x="599" y="0"/>
                    <a:pt x="0" y="630"/>
                    <a:pt x="0" y="1387"/>
                  </a:cubicBezTo>
                  <a:cubicBezTo>
                    <a:pt x="0" y="2143"/>
                    <a:pt x="599" y="2773"/>
                    <a:pt x="1355" y="2773"/>
                  </a:cubicBezTo>
                  <a:cubicBezTo>
                    <a:pt x="2111" y="2773"/>
                    <a:pt x="2741" y="2143"/>
                    <a:pt x="2741" y="1387"/>
                  </a:cubicBezTo>
                  <a:cubicBezTo>
                    <a:pt x="2741" y="630"/>
                    <a:pt x="2111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8" name="Google Shape;8758;p79"/>
            <p:cNvSpPr/>
            <p:nvPr/>
          </p:nvSpPr>
          <p:spPr>
            <a:xfrm>
              <a:off x="4991425" y="3686450"/>
              <a:ext cx="104775" cy="52025"/>
            </a:xfrm>
            <a:custGeom>
              <a:avLst/>
              <a:gdLst/>
              <a:ahLst/>
              <a:cxnLst/>
              <a:rect l="l" t="t" r="r" b="b"/>
              <a:pathLst>
                <a:path w="4191" h="2081" extrusionOk="0">
                  <a:moveTo>
                    <a:pt x="568" y="1"/>
                  </a:moveTo>
                  <a:cubicBezTo>
                    <a:pt x="252" y="347"/>
                    <a:pt x="0" y="851"/>
                    <a:pt x="0" y="1356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33" y="2080"/>
                    <a:pt x="4191" y="1923"/>
                    <a:pt x="4191" y="1734"/>
                  </a:cubicBezTo>
                  <a:lnTo>
                    <a:pt x="4191" y="1356"/>
                  </a:lnTo>
                  <a:cubicBezTo>
                    <a:pt x="4191" y="820"/>
                    <a:pt x="3970" y="347"/>
                    <a:pt x="3624" y="1"/>
                  </a:cubicBezTo>
                  <a:cubicBezTo>
                    <a:pt x="3245" y="410"/>
                    <a:pt x="2678" y="694"/>
                    <a:pt x="2080" y="694"/>
                  </a:cubicBezTo>
                  <a:cubicBezTo>
                    <a:pt x="1513" y="694"/>
                    <a:pt x="946" y="410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59" name="Google Shape;8759;p79"/>
            <p:cNvSpPr/>
            <p:nvPr/>
          </p:nvSpPr>
          <p:spPr>
            <a:xfrm>
              <a:off x="5183600" y="3686450"/>
              <a:ext cx="104000" cy="52025"/>
            </a:xfrm>
            <a:custGeom>
              <a:avLst/>
              <a:gdLst/>
              <a:ahLst/>
              <a:cxnLst/>
              <a:rect l="l" t="t" r="r" b="b"/>
              <a:pathLst>
                <a:path w="4160" h="2081" extrusionOk="0">
                  <a:moveTo>
                    <a:pt x="536" y="1"/>
                  </a:moveTo>
                  <a:cubicBezTo>
                    <a:pt x="221" y="347"/>
                    <a:pt x="1" y="851"/>
                    <a:pt x="1" y="1356"/>
                  </a:cubicBezTo>
                  <a:lnTo>
                    <a:pt x="1" y="1702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02" y="2080"/>
                    <a:pt x="4159" y="1923"/>
                    <a:pt x="4159" y="1702"/>
                  </a:cubicBezTo>
                  <a:lnTo>
                    <a:pt x="4159" y="1356"/>
                  </a:lnTo>
                  <a:cubicBezTo>
                    <a:pt x="4159" y="820"/>
                    <a:pt x="3970" y="347"/>
                    <a:pt x="3624" y="1"/>
                  </a:cubicBezTo>
                  <a:cubicBezTo>
                    <a:pt x="3214" y="410"/>
                    <a:pt x="2679" y="694"/>
                    <a:pt x="2080" y="694"/>
                  </a:cubicBezTo>
                  <a:cubicBezTo>
                    <a:pt x="1450" y="694"/>
                    <a:pt x="946" y="410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0" name="Google Shape;8760;p79"/>
            <p:cNvSpPr/>
            <p:nvPr/>
          </p:nvSpPr>
          <p:spPr>
            <a:xfrm>
              <a:off x="5187550" y="3755775"/>
              <a:ext cx="100050" cy="52800"/>
            </a:xfrm>
            <a:custGeom>
              <a:avLst/>
              <a:gdLst/>
              <a:ahLst/>
              <a:cxnLst/>
              <a:rect l="l" t="t" r="r" b="b"/>
              <a:pathLst>
                <a:path w="4002" h="2112" extrusionOk="0">
                  <a:moveTo>
                    <a:pt x="0" y="0"/>
                  </a:moveTo>
                  <a:cubicBezTo>
                    <a:pt x="189" y="567"/>
                    <a:pt x="315" y="1229"/>
                    <a:pt x="473" y="2111"/>
                  </a:cubicBezTo>
                  <a:lnTo>
                    <a:pt x="3655" y="2111"/>
                  </a:lnTo>
                  <a:cubicBezTo>
                    <a:pt x="3844" y="2111"/>
                    <a:pt x="4001" y="1954"/>
                    <a:pt x="4001" y="1733"/>
                  </a:cubicBezTo>
                  <a:lnTo>
                    <a:pt x="4001" y="378"/>
                  </a:lnTo>
                  <a:cubicBezTo>
                    <a:pt x="3970" y="158"/>
                    <a:pt x="3844" y="0"/>
                    <a:pt x="3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1" name="Google Shape;8761;p79"/>
            <p:cNvSpPr/>
            <p:nvPr/>
          </p:nvSpPr>
          <p:spPr>
            <a:xfrm>
              <a:off x="4991425" y="3755775"/>
              <a:ext cx="100850" cy="52000"/>
            </a:xfrm>
            <a:custGeom>
              <a:avLst/>
              <a:gdLst/>
              <a:ahLst/>
              <a:cxnLst/>
              <a:rect l="l" t="t" r="r" b="b"/>
              <a:pathLst>
                <a:path w="4034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54"/>
                    <a:pt x="158" y="2080"/>
                    <a:pt x="347" y="2080"/>
                  </a:cubicBezTo>
                  <a:lnTo>
                    <a:pt x="3561" y="2080"/>
                  </a:lnTo>
                  <a:cubicBezTo>
                    <a:pt x="3718" y="1229"/>
                    <a:pt x="3813" y="567"/>
                    <a:pt x="40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62" name="Google Shape;8762;p79"/>
          <p:cNvGrpSpPr/>
          <p:nvPr/>
        </p:nvGrpSpPr>
        <p:grpSpPr>
          <a:xfrm>
            <a:off x="8970352" y="4873659"/>
            <a:ext cx="260709" cy="465551"/>
            <a:chOff x="5056800" y="3962900"/>
            <a:chExt cx="165425" cy="295400"/>
          </a:xfrm>
          <a:solidFill>
            <a:srgbClr val="893BC3"/>
          </a:solidFill>
        </p:grpSpPr>
        <p:sp>
          <p:nvSpPr>
            <p:cNvPr id="8763" name="Google Shape;8763;p79"/>
            <p:cNvSpPr/>
            <p:nvPr/>
          </p:nvSpPr>
          <p:spPr>
            <a:xfrm>
              <a:off x="5155250" y="4042450"/>
              <a:ext cx="66975" cy="104800"/>
            </a:xfrm>
            <a:custGeom>
              <a:avLst/>
              <a:gdLst/>
              <a:ahLst/>
              <a:cxnLst/>
              <a:rect l="l" t="t" r="r" b="b"/>
              <a:pathLst>
                <a:path w="2679" h="4192" extrusionOk="0">
                  <a:moveTo>
                    <a:pt x="0" y="1"/>
                  </a:moveTo>
                  <a:lnTo>
                    <a:pt x="505" y="3467"/>
                  </a:lnTo>
                  <a:lnTo>
                    <a:pt x="1103" y="4065"/>
                  </a:lnTo>
                  <a:cubicBezTo>
                    <a:pt x="1166" y="4128"/>
                    <a:pt x="1261" y="4191"/>
                    <a:pt x="1324" y="4191"/>
                  </a:cubicBezTo>
                  <a:lnTo>
                    <a:pt x="2300" y="4191"/>
                  </a:lnTo>
                  <a:cubicBezTo>
                    <a:pt x="2521" y="4191"/>
                    <a:pt x="2678" y="4034"/>
                    <a:pt x="2678" y="3813"/>
                  </a:cubicBezTo>
                  <a:lnTo>
                    <a:pt x="2678" y="2805"/>
                  </a:lnTo>
                  <a:cubicBezTo>
                    <a:pt x="2678" y="2710"/>
                    <a:pt x="2615" y="2616"/>
                    <a:pt x="2552" y="2553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4" name="Google Shape;8764;p79"/>
            <p:cNvSpPr/>
            <p:nvPr/>
          </p:nvSpPr>
          <p:spPr>
            <a:xfrm>
              <a:off x="5065450" y="3962900"/>
              <a:ext cx="88250" cy="52025"/>
            </a:xfrm>
            <a:custGeom>
              <a:avLst/>
              <a:gdLst/>
              <a:ahLst/>
              <a:cxnLst/>
              <a:rect l="l" t="t" r="r" b="b"/>
              <a:pathLst>
                <a:path w="3530" h="2081" extrusionOk="0">
                  <a:moveTo>
                    <a:pt x="347" y="1"/>
                  </a:moveTo>
                  <a:cubicBezTo>
                    <a:pt x="221" y="1"/>
                    <a:pt x="158" y="33"/>
                    <a:pt x="64" y="159"/>
                  </a:cubicBezTo>
                  <a:cubicBezTo>
                    <a:pt x="1" y="222"/>
                    <a:pt x="1" y="348"/>
                    <a:pt x="32" y="474"/>
                  </a:cubicBezTo>
                  <a:lnTo>
                    <a:pt x="568" y="2080"/>
                  </a:lnTo>
                  <a:lnTo>
                    <a:pt x="2931" y="2080"/>
                  </a:lnTo>
                  <a:lnTo>
                    <a:pt x="3498" y="474"/>
                  </a:lnTo>
                  <a:cubicBezTo>
                    <a:pt x="3529" y="348"/>
                    <a:pt x="3498" y="222"/>
                    <a:pt x="3466" y="159"/>
                  </a:cubicBezTo>
                  <a:cubicBezTo>
                    <a:pt x="3340" y="64"/>
                    <a:pt x="3214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5" name="Google Shape;8765;p79"/>
            <p:cNvSpPr/>
            <p:nvPr/>
          </p:nvSpPr>
          <p:spPr>
            <a:xfrm>
              <a:off x="5056800" y="4032225"/>
              <a:ext cx="104000" cy="226075"/>
            </a:xfrm>
            <a:custGeom>
              <a:avLst/>
              <a:gdLst/>
              <a:ahLst/>
              <a:cxnLst/>
              <a:rect l="l" t="t" r="r" b="b"/>
              <a:pathLst>
                <a:path w="4160" h="9043" extrusionOk="0">
                  <a:moveTo>
                    <a:pt x="977" y="0"/>
                  </a:moveTo>
                  <a:lnTo>
                    <a:pt x="0" y="6553"/>
                  </a:lnTo>
                  <a:cubicBezTo>
                    <a:pt x="0" y="6648"/>
                    <a:pt x="0" y="6742"/>
                    <a:pt x="63" y="6837"/>
                  </a:cubicBezTo>
                  <a:lnTo>
                    <a:pt x="1796" y="8916"/>
                  </a:lnTo>
                  <a:cubicBezTo>
                    <a:pt x="1859" y="9011"/>
                    <a:pt x="1954" y="9042"/>
                    <a:pt x="2080" y="9042"/>
                  </a:cubicBezTo>
                  <a:cubicBezTo>
                    <a:pt x="2174" y="9042"/>
                    <a:pt x="2269" y="9011"/>
                    <a:pt x="2332" y="8916"/>
                  </a:cubicBezTo>
                  <a:lnTo>
                    <a:pt x="4065" y="6837"/>
                  </a:lnTo>
                  <a:cubicBezTo>
                    <a:pt x="4159" y="6742"/>
                    <a:pt x="4159" y="6679"/>
                    <a:pt x="4159" y="6553"/>
                  </a:cubicBezTo>
                  <a:lnTo>
                    <a:pt x="31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66" name="Google Shape;8766;p79"/>
          <p:cNvGrpSpPr/>
          <p:nvPr/>
        </p:nvGrpSpPr>
        <p:grpSpPr>
          <a:xfrm>
            <a:off x="10638750" y="4873681"/>
            <a:ext cx="467993" cy="465511"/>
            <a:chOff x="6168925" y="3936925"/>
            <a:chExt cx="296950" cy="295375"/>
          </a:xfrm>
          <a:solidFill>
            <a:srgbClr val="893BC3"/>
          </a:solidFill>
        </p:grpSpPr>
        <p:sp>
          <p:nvSpPr>
            <p:cNvPr id="8767" name="Google Shape;8767;p79"/>
            <p:cNvSpPr/>
            <p:nvPr/>
          </p:nvSpPr>
          <p:spPr>
            <a:xfrm>
              <a:off x="6220900" y="41645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8" name="Google Shape;8768;p79"/>
            <p:cNvSpPr/>
            <p:nvPr/>
          </p:nvSpPr>
          <p:spPr>
            <a:xfrm>
              <a:off x="6168925" y="3972375"/>
              <a:ext cx="227650" cy="259925"/>
            </a:xfrm>
            <a:custGeom>
              <a:avLst/>
              <a:gdLst/>
              <a:ahLst/>
              <a:cxnLst/>
              <a:rect l="l" t="t" r="r" b="b"/>
              <a:pathLst>
                <a:path w="9106" h="10397" extrusionOk="0">
                  <a:moveTo>
                    <a:pt x="3115" y="2135"/>
                  </a:moveTo>
                  <a:cubicBezTo>
                    <a:pt x="3206" y="2135"/>
                    <a:pt x="3293" y="2158"/>
                    <a:pt x="3340" y="2205"/>
                  </a:cubicBezTo>
                  <a:cubicBezTo>
                    <a:pt x="3466" y="2331"/>
                    <a:pt x="3466" y="2583"/>
                    <a:pt x="3340" y="2678"/>
                  </a:cubicBezTo>
                  <a:lnTo>
                    <a:pt x="2930" y="3119"/>
                  </a:lnTo>
                  <a:lnTo>
                    <a:pt x="3340" y="3560"/>
                  </a:lnTo>
                  <a:cubicBezTo>
                    <a:pt x="3466" y="3686"/>
                    <a:pt x="3466" y="3907"/>
                    <a:pt x="3340" y="4033"/>
                  </a:cubicBezTo>
                  <a:cubicBezTo>
                    <a:pt x="3293" y="4096"/>
                    <a:pt x="3206" y="4127"/>
                    <a:pt x="3115" y="4127"/>
                  </a:cubicBezTo>
                  <a:cubicBezTo>
                    <a:pt x="3025" y="4127"/>
                    <a:pt x="2930" y="4096"/>
                    <a:pt x="2867" y="4033"/>
                  </a:cubicBezTo>
                  <a:lnTo>
                    <a:pt x="2458" y="3592"/>
                  </a:lnTo>
                  <a:lnTo>
                    <a:pt x="2017" y="4033"/>
                  </a:lnTo>
                  <a:cubicBezTo>
                    <a:pt x="1954" y="4096"/>
                    <a:pt x="1867" y="4127"/>
                    <a:pt x="1780" y="4127"/>
                  </a:cubicBezTo>
                  <a:cubicBezTo>
                    <a:pt x="1694" y="4127"/>
                    <a:pt x="1607" y="4096"/>
                    <a:pt x="1544" y="4033"/>
                  </a:cubicBezTo>
                  <a:cubicBezTo>
                    <a:pt x="1418" y="3907"/>
                    <a:pt x="1418" y="3686"/>
                    <a:pt x="1544" y="3560"/>
                  </a:cubicBezTo>
                  <a:lnTo>
                    <a:pt x="1985" y="3119"/>
                  </a:lnTo>
                  <a:lnTo>
                    <a:pt x="1544" y="2678"/>
                  </a:lnTo>
                  <a:cubicBezTo>
                    <a:pt x="1418" y="2583"/>
                    <a:pt x="1418" y="2331"/>
                    <a:pt x="1544" y="2205"/>
                  </a:cubicBezTo>
                  <a:cubicBezTo>
                    <a:pt x="1591" y="2158"/>
                    <a:pt x="1678" y="2135"/>
                    <a:pt x="1769" y="2135"/>
                  </a:cubicBezTo>
                  <a:cubicBezTo>
                    <a:pt x="1859" y="2135"/>
                    <a:pt x="1954" y="2158"/>
                    <a:pt x="2017" y="2205"/>
                  </a:cubicBezTo>
                  <a:lnTo>
                    <a:pt x="2458" y="2646"/>
                  </a:lnTo>
                  <a:lnTo>
                    <a:pt x="2867" y="2205"/>
                  </a:lnTo>
                  <a:cubicBezTo>
                    <a:pt x="2930" y="2158"/>
                    <a:pt x="3025" y="2135"/>
                    <a:pt x="3115" y="2135"/>
                  </a:cubicBezTo>
                  <a:close/>
                  <a:moveTo>
                    <a:pt x="6727" y="2079"/>
                  </a:moveTo>
                  <a:cubicBezTo>
                    <a:pt x="6813" y="2079"/>
                    <a:pt x="6900" y="2111"/>
                    <a:pt x="6963" y="2174"/>
                  </a:cubicBezTo>
                  <a:lnTo>
                    <a:pt x="7688" y="2898"/>
                  </a:lnTo>
                  <a:cubicBezTo>
                    <a:pt x="7719" y="2993"/>
                    <a:pt x="7719" y="3245"/>
                    <a:pt x="7593" y="3371"/>
                  </a:cubicBezTo>
                  <a:cubicBezTo>
                    <a:pt x="7546" y="3418"/>
                    <a:pt x="7459" y="3442"/>
                    <a:pt x="7369" y="3442"/>
                  </a:cubicBezTo>
                  <a:cubicBezTo>
                    <a:pt x="7278" y="3442"/>
                    <a:pt x="7183" y="3418"/>
                    <a:pt x="7120" y="3371"/>
                  </a:cubicBezTo>
                  <a:lnTo>
                    <a:pt x="7026" y="3245"/>
                  </a:lnTo>
                  <a:lnTo>
                    <a:pt x="7026" y="4505"/>
                  </a:lnTo>
                  <a:cubicBezTo>
                    <a:pt x="7026" y="5104"/>
                    <a:pt x="6553" y="5513"/>
                    <a:pt x="5986" y="5513"/>
                  </a:cubicBezTo>
                  <a:lnTo>
                    <a:pt x="3151" y="5513"/>
                  </a:lnTo>
                  <a:cubicBezTo>
                    <a:pt x="2962" y="5513"/>
                    <a:pt x="2804" y="5671"/>
                    <a:pt x="2804" y="5891"/>
                  </a:cubicBezTo>
                  <a:lnTo>
                    <a:pt x="2804" y="7026"/>
                  </a:lnTo>
                  <a:cubicBezTo>
                    <a:pt x="3182" y="7183"/>
                    <a:pt x="3497" y="7530"/>
                    <a:pt x="3497" y="8002"/>
                  </a:cubicBezTo>
                  <a:cubicBezTo>
                    <a:pt x="3497" y="8601"/>
                    <a:pt x="3025" y="9042"/>
                    <a:pt x="2489" y="9042"/>
                  </a:cubicBezTo>
                  <a:cubicBezTo>
                    <a:pt x="1922" y="9042"/>
                    <a:pt x="1450" y="8569"/>
                    <a:pt x="1450" y="8002"/>
                  </a:cubicBezTo>
                  <a:cubicBezTo>
                    <a:pt x="1450" y="7561"/>
                    <a:pt x="1733" y="7183"/>
                    <a:pt x="2174" y="7026"/>
                  </a:cubicBezTo>
                  <a:lnTo>
                    <a:pt x="2174" y="5891"/>
                  </a:lnTo>
                  <a:cubicBezTo>
                    <a:pt x="2174" y="5293"/>
                    <a:pt x="2647" y="4852"/>
                    <a:pt x="3182" y="4852"/>
                  </a:cubicBezTo>
                  <a:lnTo>
                    <a:pt x="6018" y="4852"/>
                  </a:lnTo>
                  <a:cubicBezTo>
                    <a:pt x="6207" y="4852"/>
                    <a:pt x="6364" y="4694"/>
                    <a:pt x="6364" y="4505"/>
                  </a:cubicBezTo>
                  <a:lnTo>
                    <a:pt x="6364" y="3245"/>
                  </a:lnTo>
                  <a:lnTo>
                    <a:pt x="6270" y="3371"/>
                  </a:lnTo>
                  <a:cubicBezTo>
                    <a:pt x="6207" y="3418"/>
                    <a:pt x="6120" y="3442"/>
                    <a:pt x="6034" y="3442"/>
                  </a:cubicBezTo>
                  <a:cubicBezTo>
                    <a:pt x="5947" y="3442"/>
                    <a:pt x="5860" y="3418"/>
                    <a:pt x="5797" y="3371"/>
                  </a:cubicBezTo>
                  <a:cubicBezTo>
                    <a:pt x="5671" y="3245"/>
                    <a:pt x="5671" y="2993"/>
                    <a:pt x="5797" y="2898"/>
                  </a:cubicBezTo>
                  <a:lnTo>
                    <a:pt x="6490" y="2174"/>
                  </a:lnTo>
                  <a:cubicBezTo>
                    <a:pt x="6553" y="2111"/>
                    <a:pt x="6640" y="2079"/>
                    <a:pt x="6727" y="2079"/>
                  </a:cubicBezTo>
                  <a:close/>
                  <a:moveTo>
                    <a:pt x="7369" y="7057"/>
                  </a:moveTo>
                  <a:cubicBezTo>
                    <a:pt x="7459" y="7057"/>
                    <a:pt x="7546" y="7089"/>
                    <a:pt x="7593" y="7152"/>
                  </a:cubicBezTo>
                  <a:cubicBezTo>
                    <a:pt x="7719" y="7246"/>
                    <a:pt x="7719" y="7498"/>
                    <a:pt x="7593" y="7624"/>
                  </a:cubicBezTo>
                  <a:lnTo>
                    <a:pt x="7183" y="8034"/>
                  </a:lnTo>
                  <a:lnTo>
                    <a:pt x="7593" y="8475"/>
                  </a:lnTo>
                  <a:cubicBezTo>
                    <a:pt x="7719" y="8601"/>
                    <a:pt x="7719" y="8821"/>
                    <a:pt x="7593" y="8947"/>
                  </a:cubicBezTo>
                  <a:cubicBezTo>
                    <a:pt x="7546" y="9010"/>
                    <a:pt x="7459" y="9042"/>
                    <a:pt x="7369" y="9042"/>
                  </a:cubicBezTo>
                  <a:cubicBezTo>
                    <a:pt x="7278" y="9042"/>
                    <a:pt x="7183" y="9010"/>
                    <a:pt x="7120" y="8947"/>
                  </a:cubicBezTo>
                  <a:lnTo>
                    <a:pt x="6711" y="8506"/>
                  </a:lnTo>
                  <a:lnTo>
                    <a:pt x="6270" y="8947"/>
                  </a:lnTo>
                  <a:cubicBezTo>
                    <a:pt x="6207" y="9010"/>
                    <a:pt x="6120" y="9042"/>
                    <a:pt x="6034" y="9042"/>
                  </a:cubicBezTo>
                  <a:cubicBezTo>
                    <a:pt x="5947" y="9042"/>
                    <a:pt x="5860" y="9010"/>
                    <a:pt x="5797" y="8947"/>
                  </a:cubicBezTo>
                  <a:cubicBezTo>
                    <a:pt x="5671" y="8821"/>
                    <a:pt x="5671" y="8601"/>
                    <a:pt x="5797" y="8475"/>
                  </a:cubicBezTo>
                  <a:lnTo>
                    <a:pt x="6207" y="8034"/>
                  </a:lnTo>
                  <a:lnTo>
                    <a:pt x="5797" y="7624"/>
                  </a:lnTo>
                  <a:cubicBezTo>
                    <a:pt x="5671" y="7498"/>
                    <a:pt x="5671" y="7246"/>
                    <a:pt x="5797" y="7152"/>
                  </a:cubicBezTo>
                  <a:cubicBezTo>
                    <a:pt x="5845" y="7089"/>
                    <a:pt x="5931" y="7057"/>
                    <a:pt x="6022" y="7057"/>
                  </a:cubicBezTo>
                  <a:cubicBezTo>
                    <a:pt x="6112" y="7057"/>
                    <a:pt x="6207" y="7089"/>
                    <a:pt x="6270" y="7152"/>
                  </a:cubicBezTo>
                  <a:lnTo>
                    <a:pt x="6711" y="7561"/>
                  </a:lnTo>
                  <a:lnTo>
                    <a:pt x="7120" y="7152"/>
                  </a:lnTo>
                  <a:cubicBezTo>
                    <a:pt x="7183" y="7089"/>
                    <a:pt x="7278" y="7057"/>
                    <a:pt x="7369" y="7057"/>
                  </a:cubicBezTo>
                  <a:close/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9388"/>
                  </a:lnTo>
                  <a:cubicBezTo>
                    <a:pt x="0" y="9987"/>
                    <a:pt x="473" y="10397"/>
                    <a:pt x="1040" y="10397"/>
                  </a:cubicBezTo>
                  <a:lnTo>
                    <a:pt x="8003" y="10397"/>
                  </a:lnTo>
                  <a:cubicBezTo>
                    <a:pt x="8601" y="10397"/>
                    <a:pt x="9011" y="9924"/>
                    <a:pt x="9011" y="9388"/>
                  </a:cubicBezTo>
                  <a:lnTo>
                    <a:pt x="9011" y="1040"/>
                  </a:lnTo>
                  <a:cubicBezTo>
                    <a:pt x="9105" y="473"/>
                    <a:pt x="8633" y="0"/>
                    <a:pt x="8034" y="0"/>
                  </a:cubicBezTo>
                  <a:lnTo>
                    <a:pt x="7341" y="0"/>
                  </a:lnTo>
                  <a:cubicBezTo>
                    <a:pt x="7341" y="756"/>
                    <a:pt x="6711" y="1386"/>
                    <a:pt x="5955" y="1386"/>
                  </a:cubicBezTo>
                  <a:lnTo>
                    <a:pt x="3119" y="1386"/>
                  </a:lnTo>
                  <a:cubicBezTo>
                    <a:pt x="2363" y="1386"/>
                    <a:pt x="1733" y="756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69" name="Google Shape;8769;p79"/>
            <p:cNvSpPr/>
            <p:nvPr/>
          </p:nvSpPr>
          <p:spPr>
            <a:xfrm>
              <a:off x="6228775" y="3936925"/>
              <a:ext cx="106350" cy="53575"/>
            </a:xfrm>
            <a:custGeom>
              <a:avLst/>
              <a:gdLst/>
              <a:ahLst/>
              <a:cxnLst/>
              <a:rect l="l" t="t" r="r" b="b"/>
              <a:pathLst>
                <a:path w="4254" h="2143" extrusionOk="0">
                  <a:moveTo>
                    <a:pt x="2143" y="0"/>
                  </a:moveTo>
                  <a:cubicBezTo>
                    <a:pt x="1860" y="0"/>
                    <a:pt x="1576" y="221"/>
                    <a:pt x="1450" y="473"/>
                  </a:cubicBezTo>
                  <a:lnTo>
                    <a:pt x="1387" y="725"/>
                  </a:lnTo>
                  <a:lnTo>
                    <a:pt x="725" y="725"/>
                  </a:lnTo>
                  <a:cubicBezTo>
                    <a:pt x="316" y="725"/>
                    <a:pt x="1" y="1040"/>
                    <a:pt x="1" y="1418"/>
                  </a:cubicBezTo>
                  <a:cubicBezTo>
                    <a:pt x="1" y="1828"/>
                    <a:pt x="316" y="2143"/>
                    <a:pt x="725" y="2143"/>
                  </a:cubicBezTo>
                  <a:lnTo>
                    <a:pt x="3561" y="2143"/>
                  </a:lnTo>
                  <a:cubicBezTo>
                    <a:pt x="3939" y="2143"/>
                    <a:pt x="4254" y="1828"/>
                    <a:pt x="4254" y="1418"/>
                  </a:cubicBezTo>
                  <a:cubicBezTo>
                    <a:pt x="4254" y="1040"/>
                    <a:pt x="3939" y="725"/>
                    <a:pt x="3561" y="725"/>
                  </a:cubicBezTo>
                  <a:lnTo>
                    <a:pt x="2868" y="725"/>
                  </a:lnTo>
                  <a:lnTo>
                    <a:pt x="2805" y="473"/>
                  </a:lnTo>
                  <a:cubicBezTo>
                    <a:pt x="2710" y="221"/>
                    <a:pt x="2458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0" name="Google Shape;8770;p79"/>
            <p:cNvSpPr/>
            <p:nvPr/>
          </p:nvSpPr>
          <p:spPr>
            <a:xfrm>
              <a:off x="6412300" y="4059000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0" y="1"/>
                  </a:moveTo>
                  <a:lnTo>
                    <a:pt x="0" y="4222"/>
                  </a:lnTo>
                  <a:lnTo>
                    <a:pt x="32" y="4222"/>
                  </a:lnTo>
                  <a:cubicBezTo>
                    <a:pt x="315" y="4002"/>
                    <a:pt x="662" y="3876"/>
                    <a:pt x="1072" y="3876"/>
                  </a:cubicBezTo>
                  <a:cubicBezTo>
                    <a:pt x="1450" y="3876"/>
                    <a:pt x="1796" y="4002"/>
                    <a:pt x="2080" y="4222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1" name="Google Shape;8771;p79"/>
            <p:cNvSpPr/>
            <p:nvPr/>
          </p:nvSpPr>
          <p:spPr>
            <a:xfrm>
              <a:off x="6413875" y="4007025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2080" y="1386"/>
                  </a:lnTo>
                  <a:lnTo>
                    <a:pt x="2080" y="1040"/>
                  </a:ln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2" name="Google Shape;8772;p79"/>
            <p:cNvSpPr/>
            <p:nvPr/>
          </p:nvSpPr>
          <p:spPr>
            <a:xfrm>
              <a:off x="6417800" y="4173200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3" y="1"/>
                  </a:moveTo>
                  <a:cubicBezTo>
                    <a:pt x="537" y="1"/>
                    <a:pt x="190" y="221"/>
                    <a:pt x="1" y="442"/>
                  </a:cubicBezTo>
                  <a:lnTo>
                    <a:pt x="568" y="1545"/>
                  </a:lnTo>
                  <a:cubicBezTo>
                    <a:pt x="600" y="1671"/>
                    <a:pt x="757" y="1734"/>
                    <a:pt x="883" y="1734"/>
                  </a:cubicBezTo>
                  <a:cubicBezTo>
                    <a:pt x="978" y="1734"/>
                    <a:pt x="1104" y="1671"/>
                    <a:pt x="1198" y="1545"/>
                  </a:cubicBezTo>
                  <a:lnTo>
                    <a:pt x="1734" y="442"/>
                  </a:lnTo>
                  <a:cubicBezTo>
                    <a:pt x="1545" y="158"/>
                    <a:pt x="1230" y="1"/>
                    <a:pt x="8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73" name="Google Shape;8773;p79"/>
          <p:cNvGrpSpPr/>
          <p:nvPr/>
        </p:nvGrpSpPr>
        <p:grpSpPr>
          <a:xfrm>
            <a:off x="8257041" y="1829777"/>
            <a:ext cx="464251" cy="465511"/>
            <a:chOff x="1674750" y="3254050"/>
            <a:chExt cx="294575" cy="295375"/>
          </a:xfrm>
          <a:solidFill>
            <a:srgbClr val="893BC3"/>
          </a:solidFill>
        </p:grpSpPr>
        <p:sp>
          <p:nvSpPr>
            <p:cNvPr id="8774" name="Google Shape;8774;p79"/>
            <p:cNvSpPr/>
            <p:nvPr/>
          </p:nvSpPr>
          <p:spPr>
            <a:xfrm>
              <a:off x="1691275" y="3351700"/>
              <a:ext cx="278050" cy="197725"/>
            </a:xfrm>
            <a:custGeom>
              <a:avLst/>
              <a:gdLst/>
              <a:ahLst/>
              <a:cxnLst/>
              <a:rect l="l" t="t" r="r" b="b"/>
              <a:pathLst>
                <a:path w="11122" h="7909" extrusionOk="0">
                  <a:moveTo>
                    <a:pt x="10535" y="0"/>
                  </a:moveTo>
                  <a:cubicBezTo>
                    <a:pt x="10489" y="0"/>
                    <a:pt x="10442" y="10"/>
                    <a:pt x="10397" y="33"/>
                  </a:cubicBezTo>
                  <a:cubicBezTo>
                    <a:pt x="10208" y="64"/>
                    <a:pt x="10114" y="253"/>
                    <a:pt x="10177" y="474"/>
                  </a:cubicBezTo>
                  <a:cubicBezTo>
                    <a:pt x="10334" y="978"/>
                    <a:pt x="10429" y="1482"/>
                    <a:pt x="10429" y="1986"/>
                  </a:cubicBezTo>
                  <a:cubicBezTo>
                    <a:pt x="10429" y="4885"/>
                    <a:pt x="8066" y="7247"/>
                    <a:pt x="5199" y="7247"/>
                  </a:cubicBezTo>
                  <a:cubicBezTo>
                    <a:pt x="3561" y="7247"/>
                    <a:pt x="2017" y="6397"/>
                    <a:pt x="1072" y="5137"/>
                  </a:cubicBezTo>
                  <a:lnTo>
                    <a:pt x="1733" y="5137"/>
                  </a:lnTo>
                  <a:cubicBezTo>
                    <a:pt x="1922" y="5137"/>
                    <a:pt x="2080" y="4979"/>
                    <a:pt x="2080" y="4790"/>
                  </a:cubicBezTo>
                  <a:cubicBezTo>
                    <a:pt x="2080" y="4601"/>
                    <a:pt x="1922" y="4443"/>
                    <a:pt x="1733" y="4443"/>
                  </a:cubicBezTo>
                  <a:lnTo>
                    <a:pt x="347" y="4443"/>
                  </a:lnTo>
                  <a:cubicBezTo>
                    <a:pt x="158" y="4443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47" y="6523"/>
                  </a:cubicBezTo>
                  <a:cubicBezTo>
                    <a:pt x="536" y="6523"/>
                    <a:pt x="694" y="6365"/>
                    <a:pt x="694" y="6176"/>
                  </a:cubicBezTo>
                  <a:lnTo>
                    <a:pt x="694" y="5767"/>
                  </a:lnTo>
                  <a:cubicBezTo>
                    <a:pt x="1796" y="7090"/>
                    <a:pt x="3466" y="7909"/>
                    <a:pt x="5199" y="7909"/>
                  </a:cubicBezTo>
                  <a:cubicBezTo>
                    <a:pt x="8412" y="7909"/>
                    <a:pt x="11122" y="5231"/>
                    <a:pt x="11122" y="1986"/>
                  </a:cubicBezTo>
                  <a:cubicBezTo>
                    <a:pt x="11122" y="1419"/>
                    <a:pt x="10996" y="820"/>
                    <a:pt x="10838" y="222"/>
                  </a:cubicBezTo>
                  <a:cubicBezTo>
                    <a:pt x="10814" y="102"/>
                    <a:pt x="10681" y="0"/>
                    <a:pt x="105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5" name="Google Shape;8775;p79"/>
            <p:cNvSpPr/>
            <p:nvPr/>
          </p:nvSpPr>
          <p:spPr>
            <a:xfrm>
              <a:off x="1674750" y="3254050"/>
              <a:ext cx="277250" cy="197900"/>
            </a:xfrm>
            <a:custGeom>
              <a:avLst/>
              <a:gdLst/>
              <a:ahLst/>
              <a:cxnLst/>
              <a:rect l="l" t="t" r="r" b="b"/>
              <a:pathLst>
                <a:path w="11090" h="7916" extrusionOk="0">
                  <a:moveTo>
                    <a:pt x="5891" y="1"/>
                  </a:moveTo>
                  <a:cubicBezTo>
                    <a:pt x="2678" y="1"/>
                    <a:pt x="0" y="2679"/>
                    <a:pt x="0" y="5892"/>
                  </a:cubicBezTo>
                  <a:cubicBezTo>
                    <a:pt x="0" y="6491"/>
                    <a:pt x="126" y="7089"/>
                    <a:pt x="284" y="7656"/>
                  </a:cubicBezTo>
                  <a:cubicBezTo>
                    <a:pt x="310" y="7842"/>
                    <a:pt x="448" y="7916"/>
                    <a:pt x="604" y="7916"/>
                  </a:cubicBezTo>
                  <a:cubicBezTo>
                    <a:pt x="633" y="7916"/>
                    <a:pt x="663" y="7913"/>
                    <a:pt x="693" y="7908"/>
                  </a:cubicBezTo>
                  <a:cubicBezTo>
                    <a:pt x="882" y="7877"/>
                    <a:pt x="977" y="7656"/>
                    <a:pt x="945" y="7467"/>
                  </a:cubicBezTo>
                  <a:cubicBezTo>
                    <a:pt x="788" y="6963"/>
                    <a:pt x="662" y="6459"/>
                    <a:pt x="662" y="5892"/>
                  </a:cubicBezTo>
                  <a:cubicBezTo>
                    <a:pt x="662" y="3025"/>
                    <a:pt x="3025" y="662"/>
                    <a:pt x="5891" y="662"/>
                  </a:cubicBezTo>
                  <a:cubicBezTo>
                    <a:pt x="7561" y="662"/>
                    <a:pt x="9105" y="1481"/>
                    <a:pt x="10050" y="2742"/>
                  </a:cubicBezTo>
                  <a:lnTo>
                    <a:pt x="9357" y="2742"/>
                  </a:lnTo>
                  <a:cubicBezTo>
                    <a:pt x="9168" y="2742"/>
                    <a:pt x="9010" y="2899"/>
                    <a:pt x="9010" y="3088"/>
                  </a:cubicBezTo>
                  <a:cubicBezTo>
                    <a:pt x="9010" y="3309"/>
                    <a:pt x="9168" y="3466"/>
                    <a:pt x="9357" y="3466"/>
                  </a:cubicBezTo>
                  <a:lnTo>
                    <a:pt x="10743" y="3466"/>
                  </a:lnTo>
                  <a:cubicBezTo>
                    <a:pt x="10932" y="3466"/>
                    <a:pt x="11090" y="3309"/>
                    <a:pt x="11090" y="3088"/>
                  </a:cubicBezTo>
                  <a:lnTo>
                    <a:pt x="11090" y="1733"/>
                  </a:lnTo>
                  <a:cubicBezTo>
                    <a:pt x="11090" y="1513"/>
                    <a:pt x="10932" y="1355"/>
                    <a:pt x="10743" y="1355"/>
                  </a:cubicBezTo>
                  <a:cubicBezTo>
                    <a:pt x="10554" y="1355"/>
                    <a:pt x="10397" y="1513"/>
                    <a:pt x="10397" y="1733"/>
                  </a:cubicBezTo>
                  <a:lnTo>
                    <a:pt x="10397" y="2111"/>
                  </a:lnTo>
                  <a:cubicBezTo>
                    <a:pt x="9294" y="820"/>
                    <a:pt x="7624" y="1"/>
                    <a:pt x="5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6" name="Google Shape;8776;p79"/>
            <p:cNvSpPr/>
            <p:nvPr/>
          </p:nvSpPr>
          <p:spPr>
            <a:xfrm>
              <a:off x="1727500" y="3306825"/>
              <a:ext cx="189075" cy="189050"/>
            </a:xfrm>
            <a:custGeom>
              <a:avLst/>
              <a:gdLst/>
              <a:ahLst/>
              <a:cxnLst/>
              <a:rect l="l" t="t" r="r" b="b"/>
              <a:pathLst>
                <a:path w="7563" h="7562" extrusionOk="0">
                  <a:moveTo>
                    <a:pt x="3750" y="2048"/>
                  </a:moveTo>
                  <a:cubicBezTo>
                    <a:pt x="3939" y="2048"/>
                    <a:pt x="4097" y="2206"/>
                    <a:pt x="4097" y="2426"/>
                  </a:cubicBezTo>
                  <a:lnTo>
                    <a:pt x="4097" y="3435"/>
                  </a:lnTo>
                  <a:lnTo>
                    <a:pt x="4475" y="3435"/>
                  </a:lnTo>
                  <a:cubicBezTo>
                    <a:pt x="4664" y="3435"/>
                    <a:pt x="4821" y="3592"/>
                    <a:pt x="4821" y="3781"/>
                  </a:cubicBezTo>
                  <a:cubicBezTo>
                    <a:pt x="4821" y="4002"/>
                    <a:pt x="4664" y="4159"/>
                    <a:pt x="4475" y="4159"/>
                  </a:cubicBezTo>
                  <a:lnTo>
                    <a:pt x="3750" y="4159"/>
                  </a:lnTo>
                  <a:cubicBezTo>
                    <a:pt x="3561" y="4159"/>
                    <a:pt x="3403" y="4002"/>
                    <a:pt x="3403" y="3781"/>
                  </a:cubicBezTo>
                  <a:lnTo>
                    <a:pt x="3403" y="2426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3435" y="0"/>
                  </a:moveTo>
                  <a:cubicBezTo>
                    <a:pt x="2647" y="95"/>
                    <a:pt x="1923" y="410"/>
                    <a:pt x="1356" y="883"/>
                  </a:cubicBezTo>
                  <a:lnTo>
                    <a:pt x="2049" y="1576"/>
                  </a:lnTo>
                  <a:cubicBezTo>
                    <a:pt x="2175" y="1702"/>
                    <a:pt x="2175" y="1954"/>
                    <a:pt x="2049" y="2048"/>
                  </a:cubicBezTo>
                  <a:cubicBezTo>
                    <a:pt x="1986" y="2111"/>
                    <a:pt x="1899" y="2143"/>
                    <a:pt x="1812" y="2143"/>
                  </a:cubicBezTo>
                  <a:cubicBezTo>
                    <a:pt x="1726" y="2143"/>
                    <a:pt x="1639" y="2111"/>
                    <a:pt x="1576" y="2048"/>
                  </a:cubicBezTo>
                  <a:lnTo>
                    <a:pt x="883" y="1355"/>
                  </a:lnTo>
                  <a:cubicBezTo>
                    <a:pt x="410" y="1922"/>
                    <a:pt x="95" y="2647"/>
                    <a:pt x="1" y="3435"/>
                  </a:cubicBezTo>
                  <a:lnTo>
                    <a:pt x="1041" y="3435"/>
                  </a:lnTo>
                  <a:cubicBezTo>
                    <a:pt x="1230" y="3435"/>
                    <a:pt x="1387" y="3592"/>
                    <a:pt x="1387" y="3781"/>
                  </a:cubicBezTo>
                  <a:cubicBezTo>
                    <a:pt x="1387" y="3970"/>
                    <a:pt x="1230" y="4128"/>
                    <a:pt x="1041" y="4128"/>
                  </a:cubicBezTo>
                  <a:lnTo>
                    <a:pt x="1" y="4128"/>
                  </a:lnTo>
                  <a:cubicBezTo>
                    <a:pt x="95" y="4915"/>
                    <a:pt x="410" y="5640"/>
                    <a:pt x="883" y="6238"/>
                  </a:cubicBezTo>
                  <a:lnTo>
                    <a:pt x="1576" y="5514"/>
                  </a:lnTo>
                  <a:cubicBezTo>
                    <a:pt x="1639" y="5451"/>
                    <a:pt x="1734" y="5419"/>
                    <a:pt x="1824" y="5419"/>
                  </a:cubicBezTo>
                  <a:cubicBezTo>
                    <a:pt x="1915" y="5419"/>
                    <a:pt x="2001" y="5451"/>
                    <a:pt x="2049" y="5514"/>
                  </a:cubicBezTo>
                  <a:cubicBezTo>
                    <a:pt x="2175" y="5640"/>
                    <a:pt x="2175" y="5860"/>
                    <a:pt x="2049" y="5986"/>
                  </a:cubicBezTo>
                  <a:lnTo>
                    <a:pt x="1356" y="6711"/>
                  </a:lnTo>
                  <a:cubicBezTo>
                    <a:pt x="1923" y="7184"/>
                    <a:pt x="2647" y="7499"/>
                    <a:pt x="3435" y="7562"/>
                  </a:cubicBezTo>
                  <a:lnTo>
                    <a:pt x="3435" y="6553"/>
                  </a:lnTo>
                  <a:cubicBezTo>
                    <a:pt x="3435" y="6333"/>
                    <a:pt x="3592" y="6175"/>
                    <a:pt x="3781" y="6175"/>
                  </a:cubicBezTo>
                  <a:cubicBezTo>
                    <a:pt x="4002" y="6175"/>
                    <a:pt x="4160" y="6333"/>
                    <a:pt x="4160" y="6553"/>
                  </a:cubicBezTo>
                  <a:lnTo>
                    <a:pt x="4160" y="7562"/>
                  </a:lnTo>
                  <a:cubicBezTo>
                    <a:pt x="4947" y="7499"/>
                    <a:pt x="5640" y="7184"/>
                    <a:pt x="6239" y="6711"/>
                  </a:cubicBezTo>
                  <a:lnTo>
                    <a:pt x="5514" y="5986"/>
                  </a:lnTo>
                  <a:cubicBezTo>
                    <a:pt x="5420" y="5860"/>
                    <a:pt x="5420" y="5640"/>
                    <a:pt x="5514" y="5514"/>
                  </a:cubicBezTo>
                  <a:cubicBezTo>
                    <a:pt x="5577" y="5451"/>
                    <a:pt x="5672" y="5419"/>
                    <a:pt x="5762" y="5419"/>
                  </a:cubicBezTo>
                  <a:cubicBezTo>
                    <a:pt x="5853" y="5419"/>
                    <a:pt x="5940" y="5451"/>
                    <a:pt x="5987" y="5514"/>
                  </a:cubicBezTo>
                  <a:lnTo>
                    <a:pt x="6711" y="6238"/>
                  </a:lnTo>
                  <a:cubicBezTo>
                    <a:pt x="7184" y="5640"/>
                    <a:pt x="7499" y="4915"/>
                    <a:pt x="7562" y="4128"/>
                  </a:cubicBezTo>
                  <a:lnTo>
                    <a:pt x="6554" y="4128"/>
                  </a:lnTo>
                  <a:cubicBezTo>
                    <a:pt x="6365" y="4128"/>
                    <a:pt x="6207" y="3970"/>
                    <a:pt x="6207" y="3781"/>
                  </a:cubicBezTo>
                  <a:cubicBezTo>
                    <a:pt x="6207" y="3592"/>
                    <a:pt x="6365" y="3435"/>
                    <a:pt x="6554" y="3435"/>
                  </a:cubicBezTo>
                  <a:lnTo>
                    <a:pt x="7562" y="3435"/>
                  </a:lnTo>
                  <a:cubicBezTo>
                    <a:pt x="7499" y="2647"/>
                    <a:pt x="7184" y="1922"/>
                    <a:pt x="6711" y="1355"/>
                  </a:cubicBezTo>
                  <a:lnTo>
                    <a:pt x="5987" y="2048"/>
                  </a:lnTo>
                  <a:cubicBezTo>
                    <a:pt x="5940" y="2111"/>
                    <a:pt x="5853" y="2143"/>
                    <a:pt x="5762" y="2143"/>
                  </a:cubicBezTo>
                  <a:cubicBezTo>
                    <a:pt x="5672" y="2143"/>
                    <a:pt x="5577" y="2111"/>
                    <a:pt x="5514" y="2048"/>
                  </a:cubicBezTo>
                  <a:cubicBezTo>
                    <a:pt x="5420" y="1922"/>
                    <a:pt x="5420" y="1702"/>
                    <a:pt x="5514" y="1576"/>
                  </a:cubicBezTo>
                  <a:lnTo>
                    <a:pt x="6239" y="883"/>
                  </a:lnTo>
                  <a:cubicBezTo>
                    <a:pt x="5640" y="410"/>
                    <a:pt x="4947" y="95"/>
                    <a:pt x="4160" y="0"/>
                  </a:cubicBezTo>
                  <a:lnTo>
                    <a:pt x="4160" y="1040"/>
                  </a:lnTo>
                  <a:cubicBezTo>
                    <a:pt x="4160" y="1229"/>
                    <a:pt x="4002" y="1387"/>
                    <a:pt x="3781" y="1387"/>
                  </a:cubicBezTo>
                  <a:cubicBezTo>
                    <a:pt x="3592" y="1387"/>
                    <a:pt x="3435" y="1229"/>
                    <a:pt x="3435" y="1040"/>
                  </a:cubicBezTo>
                  <a:lnTo>
                    <a:pt x="34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77" name="Google Shape;8777;p79"/>
          <p:cNvGrpSpPr/>
          <p:nvPr/>
        </p:nvGrpSpPr>
        <p:grpSpPr>
          <a:xfrm>
            <a:off x="8276237" y="2426714"/>
            <a:ext cx="425796" cy="465511"/>
            <a:chOff x="1687350" y="3618725"/>
            <a:chExt cx="270175" cy="295375"/>
          </a:xfrm>
          <a:solidFill>
            <a:srgbClr val="893BC3"/>
          </a:solidFill>
        </p:grpSpPr>
        <p:sp>
          <p:nvSpPr>
            <p:cNvPr id="8778" name="Google Shape;8778;p79"/>
            <p:cNvSpPr/>
            <p:nvPr/>
          </p:nvSpPr>
          <p:spPr>
            <a:xfrm>
              <a:off x="1829900" y="3808550"/>
              <a:ext cx="18150" cy="35450"/>
            </a:xfrm>
            <a:custGeom>
              <a:avLst/>
              <a:gdLst/>
              <a:ahLst/>
              <a:cxnLst/>
              <a:rect l="l" t="t" r="r" b="b"/>
              <a:pathLst>
                <a:path w="726" h="1418" extrusionOk="0">
                  <a:moveTo>
                    <a:pt x="1" y="0"/>
                  </a:moveTo>
                  <a:lnTo>
                    <a:pt x="1" y="1418"/>
                  </a:lnTo>
                  <a:lnTo>
                    <a:pt x="379" y="1418"/>
                  </a:lnTo>
                  <a:cubicBezTo>
                    <a:pt x="568" y="1418"/>
                    <a:pt x="725" y="1260"/>
                    <a:pt x="725" y="1040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79" name="Google Shape;8779;p79"/>
            <p:cNvSpPr/>
            <p:nvPr/>
          </p:nvSpPr>
          <p:spPr>
            <a:xfrm>
              <a:off x="1795250" y="3755775"/>
              <a:ext cx="18125" cy="35450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89" y="1418"/>
                    <a:pt x="378" y="1418"/>
                  </a:cubicBezTo>
                  <a:lnTo>
                    <a:pt x="725" y="1418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0" name="Google Shape;8780;p79"/>
            <p:cNvSpPr/>
            <p:nvPr/>
          </p:nvSpPr>
          <p:spPr>
            <a:xfrm>
              <a:off x="1687350" y="3618725"/>
              <a:ext cx="270175" cy="295375"/>
            </a:xfrm>
            <a:custGeom>
              <a:avLst/>
              <a:gdLst/>
              <a:ahLst/>
              <a:cxnLst/>
              <a:rect l="l" t="t" r="r" b="b"/>
              <a:pathLst>
                <a:path w="10807" h="11815" extrusionOk="0">
                  <a:moveTo>
                    <a:pt x="6459" y="662"/>
                  </a:moveTo>
                  <a:cubicBezTo>
                    <a:pt x="6868" y="662"/>
                    <a:pt x="7183" y="977"/>
                    <a:pt x="7183" y="1355"/>
                  </a:cubicBezTo>
                  <a:cubicBezTo>
                    <a:pt x="7183" y="1765"/>
                    <a:pt x="6868" y="2080"/>
                    <a:pt x="6459" y="2080"/>
                  </a:cubicBezTo>
                  <a:lnTo>
                    <a:pt x="6459" y="1702"/>
                  </a:lnTo>
                  <a:cubicBezTo>
                    <a:pt x="6459" y="1513"/>
                    <a:pt x="6301" y="1355"/>
                    <a:pt x="6112" y="1355"/>
                  </a:cubicBezTo>
                  <a:lnTo>
                    <a:pt x="4726" y="1355"/>
                  </a:lnTo>
                  <a:cubicBezTo>
                    <a:pt x="4537" y="1355"/>
                    <a:pt x="4379" y="1513"/>
                    <a:pt x="4379" y="1702"/>
                  </a:cubicBezTo>
                  <a:lnTo>
                    <a:pt x="4379" y="2080"/>
                  </a:lnTo>
                  <a:cubicBezTo>
                    <a:pt x="3970" y="2017"/>
                    <a:pt x="3655" y="1702"/>
                    <a:pt x="3655" y="1355"/>
                  </a:cubicBezTo>
                  <a:cubicBezTo>
                    <a:pt x="3655" y="977"/>
                    <a:pt x="3970" y="662"/>
                    <a:pt x="4379" y="662"/>
                  </a:cubicBezTo>
                  <a:close/>
                  <a:moveTo>
                    <a:pt x="5387" y="4128"/>
                  </a:moveTo>
                  <a:cubicBezTo>
                    <a:pt x="5608" y="4128"/>
                    <a:pt x="5766" y="4285"/>
                    <a:pt x="5766" y="4474"/>
                  </a:cubicBezTo>
                  <a:lnTo>
                    <a:pt x="5766" y="4821"/>
                  </a:lnTo>
                  <a:lnTo>
                    <a:pt x="6112" y="4821"/>
                  </a:lnTo>
                  <a:cubicBezTo>
                    <a:pt x="6711" y="4821"/>
                    <a:pt x="7120" y="5293"/>
                    <a:pt x="7120" y="5860"/>
                  </a:cubicBezTo>
                  <a:cubicBezTo>
                    <a:pt x="7120" y="6049"/>
                    <a:pt x="6963" y="6207"/>
                    <a:pt x="6774" y="6207"/>
                  </a:cubicBezTo>
                  <a:cubicBezTo>
                    <a:pt x="6585" y="6207"/>
                    <a:pt x="6427" y="6049"/>
                    <a:pt x="6427" y="5860"/>
                  </a:cubicBezTo>
                  <a:cubicBezTo>
                    <a:pt x="6427" y="5640"/>
                    <a:pt x="6270" y="5482"/>
                    <a:pt x="6081" y="5482"/>
                  </a:cubicBezTo>
                  <a:lnTo>
                    <a:pt x="5703" y="5482"/>
                  </a:lnTo>
                  <a:lnTo>
                    <a:pt x="5703" y="6868"/>
                  </a:lnTo>
                  <a:lnTo>
                    <a:pt x="6081" y="6868"/>
                  </a:lnTo>
                  <a:cubicBezTo>
                    <a:pt x="6648" y="6868"/>
                    <a:pt x="7089" y="7341"/>
                    <a:pt x="7089" y="7908"/>
                  </a:cubicBezTo>
                  <a:lnTo>
                    <a:pt x="7089" y="8601"/>
                  </a:lnTo>
                  <a:cubicBezTo>
                    <a:pt x="7089" y="9200"/>
                    <a:pt x="6616" y="9641"/>
                    <a:pt x="6081" y="9641"/>
                  </a:cubicBezTo>
                  <a:lnTo>
                    <a:pt x="5703" y="9641"/>
                  </a:lnTo>
                  <a:lnTo>
                    <a:pt x="5703" y="9987"/>
                  </a:lnTo>
                  <a:cubicBezTo>
                    <a:pt x="5703" y="10176"/>
                    <a:pt x="5545" y="10334"/>
                    <a:pt x="5356" y="10334"/>
                  </a:cubicBezTo>
                  <a:cubicBezTo>
                    <a:pt x="5167" y="10334"/>
                    <a:pt x="5009" y="10176"/>
                    <a:pt x="5009" y="9987"/>
                  </a:cubicBezTo>
                  <a:lnTo>
                    <a:pt x="5009" y="9704"/>
                  </a:lnTo>
                  <a:lnTo>
                    <a:pt x="4631" y="9704"/>
                  </a:lnTo>
                  <a:cubicBezTo>
                    <a:pt x="4064" y="9704"/>
                    <a:pt x="3623" y="9231"/>
                    <a:pt x="3623" y="8664"/>
                  </a:cubicBezTo>
                  <a:cubicBezTo>
                    <a:pt x="3623" y="8475"/>
                    <a:pt x="3781" y="8318"/>
                    <a:pt x="3970" y="8318"/>
                  </a:cubicBezTo>
                  <a:cubicBezTo>
                    <a:pt x="4159" y="8318"/>
                    <a:pt x="4316" y="8475"/>
                    <a:pt x="4316" y="8664"/>
                  </a:cubicBezTo>
                  <a:cubicBezTo>
                    <a:pt x="4316" y="8885"/>
                    <a:pt x="4505" y="9042"/>
                    <a:pt x="4694" y="9042"/>
                  </a:cubicBezTo>
                  <a:lnTo>
                    <a:pt x="5041" y="9042"/>
                  </a:lnTo>
                  <a:lnTo>
                    <a:pt x="5041" y="7625"/>
                  </a:lnTo>
                  <a:lnTo>
                    <a:pt x="4694" y="7625"/>
                  </a:lnTo>
                  <a:lnTo>
                    <a:pt x="4694" y="7593"/>
                  </a:lnTo>
                  <a:cubicBezTo>
                    <a:pt x="4096" y="7593"/>
                    <a:pt x="3655" y="7120"/>
                    <a:pt x="3655" y="6553"/>
                  </a:cubicBezTo>
                  <a:lnTo>
                    <a:pt x="3655" y="5860"/>
                  </a:lnTo>
                  <a:cubicBezTo>
                    <a:pt x="3655" y="5262"/>
                    <a:pt x="4127" y="4821"/>
                    <a:pt x="4694" y="4821"/>
                  </a:cubicBezTo>
                  <a:lnTo>
                    <a:pt x="5041" y="4821"/>
                  </a:lnTo>
                  <a:lnTo>
                    <a:pt x="5041" y="4474"/>
                  </a:lnTo>
                  <a:cubicBezTo>
                    <a:pt x="5041" y="4285"/>
                    <a:pt x="5198" y="4128"/>
                    <a:pt x="5387" y="4128"/>
                  </a:cubicBezTo>
                  <a:close/>
                  <a:moveTo>
                    <a:pt x="4379" y="0"/>
                  </a:moveTo>
                  <a:cubicBezTo>
                    <a:pt x="3623" y="0"/>
                    <a:pt x="2993" y="662"/>
                    <a:pt x="2993" y="1387"/>
                  </a:cubicBezTo>
                  <a:cubicBezTo>
                    <a:pt x="2993" y="2143"/>
                    <a:pt x="3623" y="2773"/>
                    <a:pt x="4379" y="2773"/>
                  </a:cubicBezTo>
                  <a:lnTo>
                    <a:pt x="4379" y="2899"/>
                  </a:lnTo>
                  <a:cubicBezTo>
                    <a:pt x="3781" y="3025"/>
                    <a:pt x="3277" y="3277"/>
                    <a:pt x="2804" y="3592"/>
                  </a:cubicBezTo>
                  <a:lnTo>
                    <a:pt x="2332" y="3056"/>
                  </a:lnTo>
                  <a:lnTo>
                    <a:pt x="2584" y="2804"/>
                  </a:lnTo>
                  <a:cubicBezTo>
                    <a:pt x="2710" y="2710"/>
                    <a:pt x="2710" y="2458"/>
                    <a:pt x="2615" y="2332"/>
                  </a:cubicBezTo>
                  <a:lnTo>
                    <a:pt x="1701" y="1292"/>
                  </a:lnTo>
                  <a:cubicBezTo>
                    <a:pt x="1630" y="1203"/>
                    <a:pt x="1529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6"/>
                  </a:lnTo>
                  <a:cubicBezTo>
                    <a:pt x="1090" y="3770"/>
                    <a:pt x="1183" y="3809"/>
                    <a:pt x="1279" y="3809"/>
                  </a:cubicBezTo>
                  <a:cubicBezTo>
                    <a:pt x="1365" y="3809"/>
                    <a:pt x="1453" y="3777"/>
                    <a:pt x="1512" y="3718"/>
                  </a:cubicBezTo>
                  <a:lnTo>
                    <a:pt x="1764" y="3497"/>
                  </a:lnTo>
                  <a:lnTo>
                    <a:pt x="2237" y="4033"/>
                  </a:lnTo>
                  <a:cubicBezTo>
                    <a:pt x="1418" y="4852"/>
                    <a:pt x="914" y="5986"/>
                    <a:pt x="914" y="7247"/>
                  </a:cubicBezTo>
                  <a:cubicBezTo>
                    <a:pt x="914" y="9735"/>
                    <a:pt x="2930" y="11815"/>
                    <a:pt x="5387" y="11815"/>
                  </a:cubicBezTo>
                  <a:cubicBezTo>
                    <a:pt x="7876" y="11815"/>
                    <a:pt x="9893" y="9798"/>
                    <a:pt x="9893" y="7247"/>
                  </a:cubicBezTo>
                  <a:cubicBezTo>
                    <a:pt x="9893" y="5986"/>
                    <a:pt x="9389" y="4852"/>
                    <a:pt x="8538" y="4033"/>
                  </a:cubicBezTo>
                  <a:lnTo>
                    <a:pt x="9011" y="3497"/>
                  </a:lnTo>
                  <a:lnTo>
                    <a:pt x="9294" y="3718"/>
                  </a:lnTo>
                  <a:cubicBezTo>
                    <a:pt x="9368" y="3777"/>
                    <a:pt x="9450" y="3809"/>
                    <a:pt x="9528" y="3809"/>
                  </a:cubicBezTo>
                  <a:cubicBezTo>
                    <a:pt x="9616" y="3809"/>
                    <a:pt x="9700" y="3770"/>
                    <a:pt x="9767" y="3686"/>
                  </a:cubicBezTo>
                  <a:lnTo>
                    <a:pt x="10680" y="2615"/>
                  </a:lnTo>
                  <a:cubicBezTo>
                    <a:pt x="10806" y="2458"/>
                    <a:pt x="10806" y="2269"/>
                    <a:pt x="10649" y="2143"/>
                  </a:cubicBezTo>
                  <a:lnTo>
                    <a:pt x="9578" y="1229"/>
                  </a:lnTo>
                  <a:cubicBezTo>
                    <a:pt x="9509" y="1188"/>
                    <a:pt x="9434" y="1165"/>
                    <a:pt x="9361" y="1165"/>
                  </a:cubicBezTo>
                  <a:cubicBezTo>
                    <a:pt x="9267" y="1165"/>
                    <a:pt x="9176" y="1203"/>
                    <a:pt x="9105" y="1292"/>
                  </a:cubicBezTo>
                  <a:lnTo>
                    <a:pt x="8191" y="2332"/>
                  </a:lnTo>
                  <a:cubicBezTo>
                    <a:pt x="8065" y="2489"/>
                    <a:pt x="8065" y="2710"/>
                    <a:pt x="8223" y="2804"/>
                  </a:cubicBezTo>
                  <a:lnTo>
                    <a:pt x="8506" y="3056"/>
                  </a:lnTo>
                  <a:lnTo>
                    <a:pt x="8034" y="3592"/>
                  </a:lnTo>
                  <a:cubicBezTo>
                    <a:pt x="7561" y="3245"/>
                    <a:pt x="7057" y="3025"/>
                    <a:pt x="6459" y="2899"/>
                  </a:cubicBezTo>
                  <a:lnTo>
                    <a:pt x="6459" y="2773"/>
                  </a:lnTo>
                  <a:cubicBezTo>
                    <a:pt x="7215" y="2773"/>
                    <a:pt x="7845" y="2143"/>
                    <a:pt x="7845" y="1387"/>
                  </a:cubicBezTo>
                  <a:cubicBezTo>
                    <a:pt x="7845" y="662"/>
                    <a:pt x="7215" y="0"/>
                    <a:pt x="64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81" name="Google Shape;8781;p79"/>
          <p:cNvGrpSpPr/>
          <p:nvPr/>
        </p:nvGrpSpPr>
        <p:grpSpPr>
          <a:xfrm>
            <a:off x="8254507" y="3022022"/>
            <a:ext cx="469253" cy="465511"/>
            <a:chOff x="1672375" y="3982600"/>
            <a:chExt cx="297750" cy="295375"/>
          </a:xfrm>
          <a:solidFill>
            <a:srgbClr val="893BC3"/>
          </a:solidFill>
        </p:grpSpPr>
        <p:sp>
          <p:nvSpPr>
            <p:cNvPr id="8782" name="Google Shape;8782;p79"/>
            <p:cNvSpPr/>
            <p:nvPr/>
          </p:nvSpPr>
          <p:spPr>
            <a:xfrm>
              <a:off x="1796825" y="39826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8" y="1"/>
                  </a:moveTo>
                  <a:cubicBezTo>
                    <a:pt x="441" y="1"/>
                    <a:pt x="0" y="442"/>
                    <a:pt x="0" y="1009"/>
                  </a:cubicBezTo>
                  <a:cubicBezTo>
                    <a:pt x="0" y="1576"/>
                    <a:pt x="441" y="2048"/>
                    <a:pt x="1008" y="2048"/>
                  </a:cubicBezTo>
                  <a:cubicBezTo>
                    <a:pt x="1576" y="2048"/>
                    <a:pt x="2048" y="1576"/>
                    <a:pt x="2048" y="1009"/>
                  </a:cubicBezTo>
                  <a:cubicBezTo>
                    <a:pt x="2048" y="442"/>
                    <a:pt x="1576" y="1"/>
                    <a:pt x="10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3" name="Google Shape;8783;p79"/>
            <p:cNvSpPr/>
            <p:nvPr/>
          </p:nvSpPr>
          <p:spPr>
            <a:xfrm>
              <a:off x="1672375" y="4092075"/>
              <a:ext cx="297750" cy="185900"/>
            </a:xfrm>
            <a:custGeom>
              <a:avLst/>
              <a:gdLst/>
              <a:ahLst/>
              <a:cxnLst/>
              <a:rect l="l" t="t" r="r" b="b"/>
              <a:pathLst>
                <a:path w="11910" h="7436" extrusionOk="0">
                  <a:moveTo>
                    <a:pt x="3498" y="1"/>
                  </a:moveTo>
                  <a:cubicBezTo>
                    <a:pt x="2174" y="316"/>
                    <a:pt x="1418" y="820"/>
                    <a:pt x="1418" y="1482"/>
                  </a:cubicBezTo>
                  <a:cubicBezTo>
                    <a:pt x="1418" y="2112"/>
                    <a:pt x="2080" y="2553"/>
                    <a:pt x="3088" y="2868"/>
                  </a:cubicBezTo>
                  <a:lnTo>
                    <a:pt x="1891" y="5357"/>
                  </a:lnTo>
                  <a:lnTo>
                    <a:pt x="1765" y="5357"/>
                  </a:lnTo>
                  <a:cubicBezTo>
                    <a:pt x="788" y="5357"/>
                    <a:pt x="1" y="5766"/>
                    <a:pt x="1" y="6365"/>
                  </a:cubicBezTo>
                  <a:cubicBezTo>
                    <a:pt x="1" y="6963"/>
                    <a:pt x="757" y="7404"/>
                    <a:pt x="1765" y="7404"/>
                  </a:cubicBezTo>
                  <a:cubicBezTo>
                    <a:pt x="2804" y="7404"/>
                    <a:pt x="3498" y="6963"/>
                    <a:pt x="3498" y="6365"/>
                  </a:cubicBezTo>
                  <a:cubicBezTo>
                    <a:pt x="3498" y="5987"/>
                    <a:pt x="3151" y="5609"/>
                    <a:pt x="2615" y="5451"/>
                  </a:cubicBezTo>
                  <a:lnTo>
                    <a:pt x="3781" y="3025"/>
                  </a:lnTo>
                  <a:cubicBezTo>
                    <a:pt x="4348" y="3151"/>
                    <a:pt x="4978" y="3183"/>
                    <a:pt x="5608" y="3214"/>
                  </a:cubicBezTo>
                  <a:lnTo>
                    <a:pt x="5608" y="5388"/>
                  </a:lnTo>
                  <a:cubicBezTo>
                    <a:pt x="4758" y="5451"/>
                    <a:pt x="4222" y="5892"/>
                    <a:pt x="4222" y="6396"/>
                  </a:cubicBezTo>
                  <a:cubicBezTo>
                    <a:pt x="4222" y="6995"/>
                    <a:pt x="4978" y="7436"/>
                    <a:pt x="5955" y="7436"/>
                  </a:cubicBezTo>
                  <a:cubicBezTo>
                    <a:pt x="6932" y="7436"/>
                    <a:pt x="7688" y="6995"/>
                    <a:pt x="7688" y="6396"/>
                  </a:cubicBezTo>
                  <a:cubicBezTo>
                    <a:pt x="7688" y="5892"/>
                    <a:pt x="7089" y="5451"/>
                    <a:pt x="6302" y="5388"/>
                  </a:cubicBezTo>
                  <a:lnTo>
                    <a:pt x="6302" y="3214"/>
                  </a:lnTo>
                  <a:cubicBezTo>
                    <a:pt x="6932" y="3214"/>
                    <a:pt x="7562" y="3151"/>
                    <a:pt x="8129" y="3025"/>
                  </a:cubicBezTo>
                  <a:lnTo>
                    <a:pt x="9295" y="5451"/>
                  </a:lnTo>
                  <a:cubicBezTo>
                    <a:pt x="8759" y="5609"/>
                    <a:pt x="8381" y="5987"/>
                    <a:pt x="8381" y="6365"/>
                  </a:cubicBezTo>
                  <a:cubicBezTo>
                    <a:pt x="8381" y="6963"/>
                    <a:pt x="9137" y="7404"/>
                    <a:pt x="10114" y="7404"/>
                  </a:cubicBezTo>
                  <a:cubicBezTo>
                    <a:pt x="11122" y="7404"/>
                    <a:pt x="11909" y="6963"/>
                    <a:pt x="11909" y="6365"/>
                  </a:cubicBezTo>
                  <a:cubicBezTo>
                    <a:pt x="11909" y="5766"/>
                    <a:pt x="11122" y="5357"/>
                    <a:pt x="10145" y="5357"/>
                  </a:cubicBezTo>
                  <a:lnTo>
                    <a:pt x="10019" y="5357"/>
                  </a:lnTo>
                  <a:lnTo>
                    <a:pt x="8822" y="2868"/>
                  </a:lnTo>
                  <a:cubicBezTo>
                    <a:pt x="9830" y="2584"/>
                    <a:pt x="10492" y="2112"/>
                    <a:pt x="10492" y="1482"/>
                  </a:cubicBezTo>
                  <a:cubicBezTo>
                    <a:pt x="10492" y="820"/>
                    <a:pt x="9736" y="316"/>
                    <a:pt x="8381" y="1"/>
                  </a:cubicBezTo>
                  <a:lnTo>
                    <a:pt x="8381" y="64"/>
                  </a:lnTo>
                  <a:lnTo>
                    <a:pt x="8381" y="1450"/>
                  </a:lnTo>
                  <a:cubicBezTo>
                    <a:pt x="8381" y="1639"/>
                    <a:pt x="8223" y="1797"/>
                    <a:pt x="8034" y="1797"/>
                  </a:cubicBezTo>
                  <a:lnTo>
                    <a:pt x="3876" y="1797"/>
                  </a:lnTo>
                  <a:cubicBezTo>
                    <a:pt x="3655" y="1797"/>
                    <a:pt x="3498" y="1639"/>
                    <a:pt x="3498" y="1450"/>
                  </a:cubicBezTo>
                  <a:lnTo>
                    <a:pt x="3498" y="64"/>
                  </a:lnTo>
                  <a:lnTo>
                    <a:pt x="34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4" name="Google Shape;8784;p79"/>
            <p:cNvSpPr/>
            <p:nvPr/>
          </p:nvSpPr>
          <p:spPr>
            <a:xfrm>
              <a:off x="1778700" y="4051125"/>
              <a:ext cx="86675" cy="69325"/>
            </a:xfrm>
            <a:custGeom>
              <a:avLst/>
              <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    </a:moveTo>
                  <a:cubicBezTo>
                    <a:pt x="788" y="1"/>
                    <a:pt x="1" y="757"/>
                    <a:pt x="1" y="1733"/>
                  </a:cubicBezTo>
                  <a:lnTo>
                    <a:pt x="1" y="2773"/>
                  </a:lnTo>
                  <a:lnTo>
                    <a:pt x="3466" y="2773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85" name="Google Shape;8785;p79"/>
          <p:cNvGrpSpPr/>
          <p:nvPr/>
        </p:nvGrpSpPr>
        <p:grpSpPr>
          <a:xfrm>
            <a:off x="6510497" y="3640949"/>
            <a:ext cx="466772" cy="466772"/>
            <a:chOff x="3497300" y="3227275"/>
            <a:chExt cx="296175" cy="296175"/>
          </a:xfrm>
          <a:solidFill>
            <a:srgbClr val="893BC3"/>
          </a:solidFill>
        </p:grpSpPr>
        <p:sp>
          <p:nvSpPr>
            <p:cNvPr id="8786" name="Google Shape;8786;p79"/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7" name="Google Shape;8787;p79"/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8" name="Google Shape;8788;p79"/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89" name="Google Shape;8789;p79"/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0" name="Google Shape;8790;p79"/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1" name="Google Shape;8791;p79"/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2" name="Google Shape;8792;p79"/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3" name="Google Shape;8793;p79"/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794" name="Google Shape;8794;p79"/>
          <p:cNvGrpSpPr/>
          <p:nvPr/>
        </p:nvGrpSpPr>
        <p:grpSpPr>
          <a:xfrm>
            <a:off x="6511127" y="4240142"/>
            <a:ext cx="465511" cy="463029"/>
            <a:chOff x="3497300" y="3591950"/>
            <a:chExt cx="295375" cy="293800"/>
          </a:xfrm>
          <a:solidFill>
            <a:srgbClr val="893BC3"/>
          </a:solidFill>
        </p:grpSpPr>
        <p:sp>
          <p:nvSpPr>
            <p:cNvPr id="8795" name="Google Shape;8795;p79"/>
            <p:cNvSpPr/>
            <p:nvPr/>
          </p:nvSpPr>
          <p:spPr>
            <a:xfrm>
              <a:off x="3628825" y="3724275"/>
              <a:ext cx="18150" cy="16550"/>
            </a:xfrm>
            <a:custGeom>
              <a:avLst/>
              <a:gdLst/>
              <a:ahLst/>
              <a:cxnLst/>
              <a:rect l="l" t="t" r="r" b="b"/>
              <a:pathLst>
                <a:path w="726" h="662" extrusionOk="0">
                  <a:moveTo>
                    <a:pt x="375" y="0"/>
                  </a:moveTo>
                  <a:cubicBezTo>
                    <a:pt x="292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cubicBezTo>
                    <a:pt x="190" y="630"/>
                    <a:pt x="277" y="662"/>
                    <a:pt x="363" y="662"/>
                  </a:cubicBezTo>
                  <a:cubicBezTo>
                    <a:pt x="450" y="662"/>
                    <a:pt x="536" y="630"/>
                    <a:pt x="599" y="567"/>
                  </a:cubicBezTo>
                  <a:cubicBezTo>
                    <a:pt x="725" y="441"/>
                    <a:pt x="725" y="221"/>
                    <a:pt x="599" y="95"/>
                  </a:cubicBezTo>
                  <a:cubicBezTo>
                    <a:pt x="536" y="32"/>
                    <a:pt x="458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6" name="Google Shape;8796;p79"/>
            <p:cNvSpPr/>
            <p:nvPr/>
          </p:nvSpPr>
          <p:spPr>
            <a:xfrm>
              <a:off x="3590250" y="3689400"/>
              <a:ext cx="94525" cy="86675"/>
            </a:xfrm>
            <a:custGeom>
              <a:avLst/>
              <a:gdLst/>
              <a:ahLst/>
              <a:cxnLst/>
              <a:rect l="l" t="t" r="r" b="b"/>
              <a:pathLst>
                <a:path w="3781" h="3467" extrusionOk="0">
                  <a:moveTo>
                    <a:pt x="1922" y="710"/>
                  </a:moveTo>
                  <a:cubicBezTo>
                    <a:pt x="2190" y="710"/>
                    <a:pt x="2458" y="812"/>
                    <a:pt x="2647" y="1017"/>
                  </a:cubicBezTo>
                  <a:cubicBezTo>
                    <a:pt x="3088" y="1395"/>
                    <a:pt x="3088" y="2088"/>
                    <a:pt x="2647" y="2466"/>
                  </a:cubicBezTo>
                  <a:cubicBezTo>
                    <a:pt x="2458" y="2671"/>
                    <a:pt x="2190" y="2773"/>
                    <a:pt x="1922" y="2773"/>
                  </a:cubicBezTo>
                  <a:cubicBezTo>
                    <a:pt x="1654" y="2773"/>
                    <a:pt x="1386" y="2671"/>
                    <a:pt x="1197" y="2466"/>
                  </a:cubicBezTo>
                  <a:cubicBezTo>
                    <a:pt x="788" y="2088"/>
                    <a:pt x="788" y="1395"/>
                    <a:pt x="1197" y="1017"/>
                  </a:cubicBezTo>
                  <a:cubicBezTo>
                    <a:pt x="1386" y="812"/>
                    <a:pt x="1654" y="710"/>
                    <a:pt x="1922" y="710"/>
                  </a:cubicBezTo>
                  <a:close/>
                  <a:moveTo>
                    <a:pt x="1930" y="1"/>
                  </a:moveTo>
                  <a:cubicBezTo>
                    <a:pt x="1489" y="1"/>
                    <a:pt x="1040" y="182"/>
                    <a:pt x="693" y="544"/>
                  </a:cubicBezTo>
                  <a:cubicBezTo>
                    <a:pt x="0" y="1206"/>
                    <a:pt x="0" y="2309"/>
                    <a:pt x="693" y="2970"/>
                  </a:cubicBezTo>
                  <a:cubicBezTo>
                    <a:pt x="1024" y="3301"/>
                    <a:pt x="1473" y="3466"/>
                    <a:pt x="1918" y="3466"/>
                  </a:cubicBezTo>
                  <a:cubicBezTo>
                    <a:pt x="2363" y="3466"/>
                    <a:pt x="2804" y="3301"/>
                    <a:pt x="3119" y="2970"/>
                  </a:cubicBezTo>
                  <a:cubicBezTo>
                    <a:pt x="3781" y="2309"/>
                    <a:pt x="3781" y="1206"/>
                    <a:pt x="3119" y="544"/>
                  </a:cubicBezTo>
                  <a:cubicBezTo>
                    <a:pt x="2804" y="182"/>
                    <a:pt x="2371" y="1"/>
                    <a:pt x="1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7" name="Google Shape;8797;p79"/>
            <p:cNvSpPr/>
            <p:nvPr/>
          </p:nvSpPr>
          <p:spPr>
            <a:xfrm>
              <a:off x="3674525" y="3601400"/>
              <a:ext cx="118150" cy="118950"/>
            </a:xfrm>
            <a:custGeom>
              <a:avLst/>
              <a:gdLst/>
              <a:ahLst/>
              <a:cxnLst/>
              <a:rect l="l" t="t" r="r" b="b"/>
              <a:pathLst>
                <a:path w="4726" h="4758" extrusionOk="0">
                  <a:moveTo>
                    <a:pt x="3533" y="0"/>
                  </a:moveTo>
                  <a:cubicBezTo>
                    <a:pt x="3442" y="0"/>
                    <a:pt x="3355" y="32"/>
                    <a:pt x="3308" y="95"/>
                  </a:cubicBezTo>
                  <a:lnTo>
                    <a:pt x="0" y="3308"/>
                  </a:lnTo>
                  <a:cubicBezTo>
                    <a:pt x="410" y="3623"/>
                    <a:pt x="788" y="4127"/>
                    <a:pt x="1953" y="4758"/>
                  </a:cubicBezTo>
                  <a:lnTo>
                    <a:pt x="4600" y="2678"/>
                  </a:lnTo>
                  <a:cubicBezTo>
                    <a:pt x="4663" y="2615"/>
                    <a:pt x="4726" y="2521"/>
                    <a:pt x="4726" y="2395"/>
                  </a:cubicBezTo>
                  <a:cubicBezTo>
                    <a:pt x="4726" y="1544"/>
                    <a:pt x="4348" y="693"/>
                    <a:pt x="3781" y="95"/>
                  </a:cubicBezTo>
                  <a:cubicBezTo>
                    <a:pt x="3718" y="32"/>
                    <a:pt x="3623" y="0"/>
                    <a:pt x="3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8" name="Google Shape;8798;p79"/>
            <p:cNvSpPr/>
            <p:nvPr/>
          </p:nvSpPr>
          <p:spPr>
            <a:xfrm>
              <a:off x="3631200" y="3774675"/>
              <a:ext cx="103200" cy="102400"/>
            </a:xfrm>
            <a:custGeom>
              <a:avLst/>
              <a:gdLst/>
              <a:ahLst/>
              <a:cxnLst/>
              <a:rect l="l" t="t" r="r" b="b"/>
              <a:pathLst>
                <a:path w="4128" h="4096" extrusionOk="0">
                  <a:moveTo>
                    <a:pt x="2048" y="0"/>
                  </a:moveTo>
                  <a:cubicBezTo>
                    <a:pt x="1985" y="32"/>
                    <a:pt x="1985" y="63"/>
                    <a:pt x="1954" y="126"/>
                  </a:cubicBezTo>
                  <a:cubicBezTo>
                    <a:pt x="1506" y="546"/>
                    <a:pt x="859" y="767"/>
                    <a:pt x="235" y="767"/>
                  </a:cubicBezTo>
                  <a:cubicBezTo>
                    <a:pt x="156" y="767"/>
                    <a:pt x="78" y="764"/>
                    <a:pt x="0" y="756"/>
                  </a:cubicBezTo>
                  <a:lnTo>
                    <a:pt x="0" y="756"/>
                  </a:lnTo>
                  <a:cubicBezTo>
                    <a:pt x="567" y="1670"/>
                    <a:pt x="1355" y="3749"/>
                    <a:pt x="1418" y="3875"/>
                  </a:cubicBezTo>
                  <a:cubicBezTo>
                    <a:pt x="1450" y="4001"/>
                    <a:pt x="1607" y="4096"/>
                    <a:pt x="1733" y="4096"/>
                  </a:cubicBezTo>
                  <a:cubicBezTo>
                    <a:pt x="1891" y="4096"/>
                    <a:pt x="1985" y="4033"/>
                    <a:pt x="2048" y="3875"/>
                  </a:cubicBezTo>
                  <a:lnTo>
                    <a:pt x="2426" y="2647"/>
                  </a:lnTo>
                  <a:lnTo>
                    <a:pt x="3182" y="2647"/>
                  </a:lnTo>
                  <a:cubicBezTo>
                    <a:pt x="4128" y="2647"/>
                    <a:pt x="2710" y="63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99" name="Google Shape;8799;p79"/>
            <p:cNvSpPr/>
            <p:nvPr/>
          </p:nvSpPr>
          <p:spPr>
            <a:xfrm>
              <a:off x="3691850" y="3726625"/>
              <a:ext cx="89800" cy="89050"/>
            </a:xfrm>
            <a:custGeom>
              <a:avLst/>
              <a:gdLst/>
              <a:ahLst/>
              <a:cxnLst/>
              <a:rect l="l" t="t" r="r" b="b"/>
              <a:pathLst>
                <a:path w="3592" h="3562" extrusionOk="0">
                  <a:moveTo>
                    <a:pt x="252" y="1"/>
                  </a:moveTo>
                  <a:cubicBezTo>
                    <a:pt x="284" y="410"/>
                    <a:pt x="189" y="883"/>
                    <a:pt x="0" y="1292"/>
                  </a:cubicBezTo>
                  <a:cubicBezTo>
                    <a:pt x="630" y="1922"/>
                    <a:pt x="1134" y="2615"/>
                    <a:pt x="1544" y="3466"/>
                  </a:cubicBezTo>
                  <a:cubicBezTo>
                    <a:pt x="1565" y="3530"/>
                    <a:pt x="1634" y="3562"/>
                    <a:pt x="1715" y="3562"/>
                  </a:cubicBezTo>
                  <a:cubicBezTo>
                    <a:pt x="1874" y="3562"/>
                    <a:pt x="2080" y="3443"/>
                    <a:pt x="2080" y="3214"/>
                  </a:cubicBezTo>
                  <a:lnTo>
                    <a:pt x="2080" y="2458"/>
                  </a:lnTo>
                  <a:lnTo>
                    <a:pt x="3308" y="2080"/>
                  </a:lnTo>
                  <a:cubicBezTo>
                    <a:pt x="3497" y="1985"/>
                    <a:pt x="3592" y="1891"/>
                    <a:pt x="3592" y="1733"/>
                  </a:cubicBezTo>
                  <a:cubicBezTo>
                    <a:pt x="3592" y="1576"/>
                    <a:pt x="3497" y="1450"/>
                    <a:pt x="3340" y="1418"/>
                  </a:cubicBezTo>
                  <a:cubicBezTo>
                    <a:pt x="3182" y="1355"/>
                    <a:pt x="1134" y="568"/>
                    <a:pt x="2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0" name="Google Shape;8800;p79"/>
            <p:cNvSpPr/>
            <p:nvPr/>
          </p:nvSpPr>
          <p:spPr>
            <a:xfrm>
              <a:off x="3505175" y="3767575"/>
              <a:ext cx="120525" cy="118175"/>
            </a:xfrm>
            <a:custGeom>
              <a:avLst/>
              <a:gdLst/>
              <a:ahLst/>
              <a:cxnLst/>
              <a:rect l="l" t="t" r="r" b="b"/>
              <a:pathLst>
                <a:path w="4821" h="4727" extrusionOk="0">
                  <a:moveTo>
                    <a:pt x="3372" y="1"/>
                  </a:moveTo>
                  <a:lnTo>
                    <a:pt x="95" y="3277"/>
                  </a:lnTo>
                  <a:cubicBezTo>
                    <a:pt x="1" y="3435"/>
                    <a:pt x="1" y="3687"/>
                    <a:pt x="158" y="3781"/>
                  </a:cubicBezTo>
                  <a:cubicBezTo>
                    <a:pt x="788" y="4411"/>
                    <a:pt x="1607" y="4727"/>
                    <a:pt x="2458" y="4727"/>
                  </a:cubicBezTo>
                  <a:cubicBezTo>
                    <a:pt x="2584" y="4727"/>
                    <a:pt x="2679" y="4695"/>
                    <a:pt x="2742" y="4632"/>
                  </a:cubicBezTo>
                  <a:lnTo>
                    <a:pt x="4821" y="1986"/>
                  </a:lnTo>
                  <a:cubicBezTo>
                    <a:pt x="4254" y="851"/>
                    <a:pt x="3718" y="442"/>
                    <a:pt x="33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1" name="Google Shape;8801;p79"/>
            <p:cNvSpPr/>
            <p:nvPr/>
          </p:nvSpPr>
          <p:spPr>
            <a:xfrm>
              <a:off x="3631200" y="3591950"/>
              <a:ext cx="104000" cy="84300"/>
            </a:xfrm>
            <a:custGeom>
              <a:avLst/>
              <a:gdLst/>
              <a:ahLst/>
              <a:cxnLst/>
              <a:rect l="l" t="t" r="r" b="b"/>
              <a:pathLst>
                <a:path w="4160" h="3372" extrusionOk="0">
                  <a:moveTo>
                    <a:pt x="2836" y="0"/>
                  </a:moveTo>
                  <a:cubicBezTo>
                    <a:pt x="2678" y="0"/>
                    <a:pt x="2584" y="32"/>
                    <a:pt x="2521" y="95"/>
                  </a:cubicBezTo>
                  <a:lnTo>
                    <a:pt x="0" y="3245"/>
                  </a:lnTo>
                  <a:cubicBezTo>
                    <a:pt x="90" y="3238"/>
                    <a:pt x="181" y="3234"/>
                    <a:pt x="272" y="3234"/>
                  </a:cubicBezTo>
                  <a:cubicBezTo>
                    <a:pt x="568" y="3234"/>
                    <a:pt x="870" y="3275"/>
                    <a:pt x="1135" y="3371"/>
                  </a:cubicBezTo>
                  <a:cubicBezTo>
                    <a:pt x="1324" y="3119"/>
                    <a:pt x="3939" y="567"/>
                    <a:pt x="4159" y="347"/>
                  </a:cubicBezTo>
                  <a:cubicBezTo>
                    <a:pt x="3718" y="158"/>
                    <a:pt x="3308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2" name="Google Shape;8802;p79"/>
            <p:cNvSpPr/>
            <p:nvPr/>
          </p:nvSpPr>
          <p:spPr>
            <a:xfrm>
              <a:off x="3497300" y="3721900"/>
              <a:ext cx="84300" cy="107150"/>
            </a:xfrm>
            <a:custGeom>
              <a:avLst/>
              <a:gdLst/>
              <a:ahLst/>
              <a:cxnLst/>
              <a:rect l="l" t="t" r="r" b="b"/>
              <a:pathLst>
                <a:path w="3372" h="4286" extrusionOk="0">
                  <a:moveTo>
                    <a:pt x="3246" y="1"/>
                  </a:moveTo>
                  <a:lnTo>
                    <a:pt x="95" y="2552"/>
                  </a:lnTo>
                  <a:cubicBezTo>
                    <a:pt x="32" y="2615"/>
                    <a:pt x="1" y="2710"/>
                    <a:pt x="1" y="2836"/>
                  </a:cubicBezTo>
                  <a:cubicBezTo>
                    <a:pt x="1" y="3340"/>
                    <a:pt x="95" y="3844"/>
                    <a:pt x="347" y="4285"/>
                  </a:cubicBezTo>
                  <a:lnTo>
                    <a:pt x="3372" y="1261"/>
                  </a:lnTo>
                  <a:cubicBezTo>
                    <a:pt x="3214" y="851"/>
                    <a:pt x="3183" y="410"/>
                    <a:pt x="3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03" name="Google Shape;8803;p79"/>
          <p:cNvGrpSpPr/>
          <p:nvPr/>
        </p:nvGrpSpPr>
        <p:grpSpPr>
          <a:xfrm>
            <a:off x="6511127" y="4873659"/>
            <a:ext cx="465511" cy="465551"/>
            <a:chOff x="3497300" y="3955025"/>
            <a:chExt cx="295375" cy="295400"/>
          </a:xfrm>
          <a:solidFill>
            <a:srgbClr val="893BC3"/>
          </a:solidFill>
        </p:grpSpPr>
        <p:sp>
          <p:nvSpPr>
            <p:cNvPr id="8804" name="Google Shape;8804;p79"/>
            <p:cNvSpPr/>
            <p:nvPr/>
          </p:nvSpPr>
          <p:spPr>
            <a:xfrm>
              <a:off x="3660350" y="4035375"/>
              <a:ext cx="132325" cy="155175"/>
            </a:xfrm>
            <a:custGeom>
              <a:avLst/>
              <a:gdLst/>
              <a:ahLst/>
              <a:cxnLst/>
              <a:rect l="l" t="t" r="r" b="b"/>
              <a:pathLst>
                <a:path w="5293" h="6207" extrusionOk="0">
                  <a:moveTo>
                    <a:pt x="4663" y="0"/>
                  </a:moveTo>
                  <a:lnTo>
                    <a:pt x="0" y="2773"/>
                  </a:lnTo>
                  <a:lnTo>
                    <a:pt x="4127" y="6207"/>
                  </a:lnTo>
                  <a:cubicBezTo>
                    <a:pt x="4852" y="5199"/>
                    <a:pt x="5293" y="4033"/>
                    <a:pt x="5293" y="2678"/>
                  </a:cubicBezTo>
                  <a:cubicBezTo>
                    <a:pt x="5293" y="1733"/>
                    <a:pt x="5041" y="851"/>
                    <a:pt x="4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5" name="Google Shape;8805;p79"/>
            <p:cNvSpPr/>
            <p:nvPr/>
          </p:nvSpPr>
          <p:spPr>
            <a:xfrm>
              <a:off x="3653250" y="3955025"/>
              <a:ext cx="114225" cy="133150"/>
            </a:xfrm>
            <a:custGeom>
              <a:avLst/>
              <a:gdLst/>
              <a:ahLst/>
              <a:cxnLst/>
              <a:rect l="l" t="t" r="r" b="b"/>
              <a:pathLst>
                <a:path w="4569" h="5326" extrusionOk="0">
                  <a:moveTo>
                    <a:pt x="1" y="1"/>
                  </a:moveTo>
                  <a:lnTo>
                    <a:pt x="1" y="5325"/>
                  </a:lnTo>
                  <a:lnTo>
                    <a:pt x="4569" y="2679"/>
                  </a:lnTo>
                  <a:cubicBezTo>
                    <a:pt x="3561" y="1167"/>
                    <a:pt x="1891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6" name="Google Shape;8806;p79"/>
            <p:cNvSpPr/>
            <p:nvPr/>
          </p:nvSpPr>
          <p:spPr>
            <a:xfrm>
              <a:off x="3497300" y="3955025"/>
              <a:ext cx="256000" cy="295400"/>
            </a:xfrm>
            <a:custGeom>
              <a:avLst/>
              <a:gdLst/>
              <a:ahLst/>
              <a:cxnLst/>
              <a:rect l="l" t="t" r="r" b="b"/>
              <a:pathLst>
                <a:path w="10240" h="11816" extrusionOk="0">
                  <a:moveTo>
                    <a:pt x="5577" y="1"/>
                  </a:moveTo>
                  <a:cubicBezTo>
                    <a:pt x="2521" y="190"/>
                    <a:pt x="1" y="2805"/>
                    <a:pt x="1" y="5892"/>
                  </a:cubicBezTo>
                  <a:cubicBezTo>
                    <a:pt x="1" y="9137"/>
                    <a:pt x="2678" y="11815"/>
                    <a:pt x="5923" y="11815"/>
                  </a:cubicBezTo>
                  <a:cubicBezTo>
                    <a:pt x="7625" y="11815"/>
                    <a:pt x="9168" y="11059"/>
                    <a:pt x="10240" y="9925"/>
                  </a:cubicBezTo>
                  <a:lnTo>
                    <a:pt x="5703" y="6176"/>
                  </a:lnTo>
                  <a:cubicBezTo>
                    <a:pt x="5608" y="6144"/>
                    <a:pt x="5577" y="5987"/>
                    <a:pt x="5577" y="5892"/>
                  </a:cubicBezTo>
                  <a:lnTo>
                    <a:pt x="55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07" name="Google Shape;8807;p79"/>
          <p:cNvGrpSpPr/>
          <p:nvPr/>
        </p:nvGrpSpPr>
        <p:grpSpPr>
          <a:xfrm>
            <a:off x="9477224" y="3641914"/>
            <a:ext cx="436985" cy="464841"/>
            <a:chOff x="5364750" y="3235150"/>
            <a:chExt cx="277275" cy="294950"/>
          </a:xfrm>
          <a:solidFill>
            <a:srgbClr val="893BC3"/>
          </a:solidFill>
        </p:grpSpPr>
        <p:sp>
          <p:nvSpPr>
            <p:cNvPr id="8808" name="Google Shape;8808;p79"/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09" name="Google Shape;8809;p79"/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0" name="Google Shape;8810;p79"/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1" name="Google Shape;8811;p79"/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2" name="Google Shape;8812;p79"/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3" name="Google Shape;8813;p79"/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4" name="Google Shape;8814;p79"/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5" name="Google Shape;8815;p79"/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16" name="Google Shape;8816;p79"/>
          <p:cNvGrpSpPr/>
          <p:nvPr/>
        </p:nvGrpSpPr>
        <p:grpSpPr>
          <a:xfrm>
            <a:off x="9461699" y="4237029"/>
            <a:ext cx="468032" cy="469255"/>
            <a:chOff x="5355300" y="3598250"/>
            <a:chExt cx="296975" cy="297750"/>
          </a:xfrm>
          <a:solidFill>
            <a:srgbClr val="893BC3"/>
          </a:solidFill>
        </p:grpSpPr>
        <p:sp>
          <p:nvSpPr>
            <p:cNvPr id="8817" name="Google Shape;8817;p79"/>
            <p:cNvSpPr/>
            <p:nvPr/>
          </p:nvSpPr>
          <p:spPr>
            <a:xfrm>
              <a:off x="5355300" y="3703000"/>
              <a:ext cx="35475" cy="191425"/>
            </a:xfrm>
            <a:custGeom>
              <a:avLst/>
              <a:gdLst/>
              <a:ahLst/>
              <a:cxnLst/>
              <a:rect l="l" t="t" r="r" b="b"/>
              <a:pathLst>
                <a:path w="1419" h="7657" extrusionOk="0">
                  <a:moveTo>
                    <a:pt x="410" y="0"/>
                  </a:moveTo>
                  <a:cubicBezTo>
                    <a:pt x="221" y="0"/>
                    <a:pt x="64" y="158"/>
                    <a:pt x="64" y="347"/>
                  </a:cubicBezTo>
                  <a:cubicBezTo>
                    <a:pt x="1" y="2867"/>
                    <a:pt x="1" y="4789"/>
                    <a:pt x="1" y="7310"/>
                  </a:cubicBezTo>
                  <a:cubicBezTo>
                    <a:pt x="1" y="7530"/>
                    <a:pt x="158" y="7656"/>
                    <a:pt x="379" y="7656"/>
                  </a:cubicBezTo>
                  <a:cubicBezTo>
                    <a:pt x="568" y="7656"/>
                    <a:pt x="725" y="7530"/>
                    <a:pt x="725" y="7310"/>
                  </a:cubicBezTo>
                  <a:lnTo>
                    <a:pt x="725" y="1355"/>
                  </a:lnTo>
                  <a:lnTo>
                    <a:pt x="1418" y="1355"/>
                  </a:lnTo>
                  <a:lnTo>
                    <a:pt x="14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8" name="Google Shape;8818;p79"/>
            <p:cNvSpPr/>
            <p:nvPr/>
          </p:nvSpPr>
          <p:spPr>
            <a:xfrm>
              <a:off x="5389175" y="3773100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080" y="0"/>
                  </a:moveTo>
                  <a:lnTo>
                    <a:pt x="2080" y="693"/>
                  </a:lnTo>
                  <a:lnTo>
                    <a:pt x="1733" y="693"/>
                  </a:lnTo>
                  <a:cubicBezTo>
                    <a:pt x="788" y="693"/>
                    <a:pt x="0" y="1481"/>
                    <a:pt x="0" y="2458"/>
                  </a:cubicBezTo>
                  <a:cubicBezTo>
                    <a:pt x="0" y="2678"/>
                    <a:pt x="158" y="2836"/>
                    <a:pt x="347" y="2836"/>
                  </a:cubicBezTo>
                  <a:lnTo>
                    <a:pt x="2080" y="2836"/>
                  </a:lnTo>
                  <a:lnTo>
                    <a:pt x="2080" y="3529"/>
                  </a:lnTo>
                  <a:lnTo>
                    <a:pt x="1072" y="3529"/>
                  </a:lnTo>
                  <a:cubicBezTo>
                    <a:pt x="473" y="3529"/>
                    <a:pt x="32" y="4001"/>
                    <a:pt x="32" y="4569"/>
                  </a:cubicBezTo>
                  <a:cubicBezTo>
                    <a:pt x="32" y="4758"/>
                    <a:pt x="189" y="4915"/>
                    <a:pt x="410" y="4915"/>
                  </a:cubicBezTo>
                  <a:cubicBezTo>
                    <a:pt x="599" y="4915"/>
                    <a:pt x="757" y="4758"/>
                    <a:pt x="757" y="4569"/>
                  </a:cubicBezTo>
                  <a:cubicBezTo>
                    <a:pt x="757" y="4348"/>
                    <a:pt x="914" y="4190"/>
                    <a:pt x="1103" y="4190"/>
                  </a:cubicBezTo>
                  <a:lnTo>
                    <a:pt x="2143" y="4190"/>
                  </a:lnTo>
                  <a:lnTo>
                    <a:pt x="2143" y="4569"/>
                  </a:lnTo>
                  <a:cubicBezTo>
                    <a:pt x="2143" y="4758"/>
                    <a:pt x="2300" y="4915"/>
                    <a:pt x="2489" y="4915"/>
                  </a:cubicBezTo>
                  <a:cubicBezTo>
                    <a:pt x="2678" y="4915"/>
                    <a:pt x="2836" y="4758"/>
                    <a:pt x="2836" y="4569"/>
                  </a:cubicBezTo>
                  <a:lnTo>
                    <a:pt x="2836" y="4190"/>
                  </a:lnTo>
                  <a:lnTo>
                    <a:pt x="3876" y="4190"/>
                  </a:lnTo>
                  <a:cubicBezTo>
                    <a:pt x="4065" y="4190"/>
                    <a:pt x="4222" y="4348"/>
                    <a:pt x="4222" y="4569"/>
                  </a:cubicBezTo>
                  <a:cubicBezTo>
                    <a:pt x="4222" y="4758"/>
                    <a:pt x="4380" y="4915"/>
                    <a:pt x="4569" y="4915"/>
                  </a:cubicBezTo>
                  <a:cubicBezTo>
                    <a:pt x="4758" y="4915"/>
                    <a:pt x="4915" y="4758"/>
                    <a:pt x="4915" y="4569"/>
                  </a:cubicBezTo>
                  <a:cubicBezTo>
                    <a:pt x="4915" y="3970"/>
                    <a:pt x="4443" y="3529"/>
                    <a:pt x="3907" y="3529"/>
                  </a:cubicBezTo>
                  <a:lnTo>
                    <a:pt x="2867" y="3529"/>
                  </a:lnTo>
                  <a:lnTo>
                    <a:pt x="2867" y="2836"/>
                  </a:lnTo>
                  <a:lnTo>
                    <a:pt x="4537" y="2836"/>
                  </a:lnTo>
                  <a:lnTo>
                    <a:pt x="4537" y="2773"/>
                  </a:lnTo>
                  <a:cubicBezTo>
                    <a:pt x="4726" y="2773"/>
                    <a:pt x="4884" y="2615"/>
                    <a:pt x="4884" y="2426"/>
                  </a:cubicBezTo>
                  <a:cubicBezTo>
                    <a:pt x="4884" y="1481"/>
                    <a:pt x="4096" y="662"/>
                    <a:pt x="3151" y="662"/>
                  </a:cubicBezTo>
                  <a:lnTo>
                    <a:pt x="2804" y="662"/>
                  </a:lnTo>
                  <a:lnTo>
                    <a:pt x="2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19" name="Google Shape;8819;p79"/>
            <p:cNvSpPr/>
            <p:nvPr/>
          </p:nvSpPr>
          <p:spPr>
            <a:xfrm>
              <a:off x="5527800" y="3598250"/>
              <a:ext cx="105550" cy="35450"/>
            </a:xfrm>
            <a:custGeom>
              <a:avLst/>
              <a:gdLst/>
              <a:ahLst/>
              <a:cxnLst/>
              <a:rect l="l" t="t" r="r" b="b"/>
              <a:pathLst>
                <a:path w="4222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63" y="1103"/>
                    <a:pt x="378" y="1418"/>
                    <a:pt x="725" y="1418"/>
                  </a:cubicBezTo>
                  <a:lnTo>
                    <a:pt x="3875" y="1418"/>
                  </a:lnTo>
                  <a:cubicBezTo>
                    <a:pt x="4064" y="1418"/>
                    <a:pt x="4222" y="1260"/>
                    <a:pt x="4222" y="1071"/>
                  </a:cubicBezTo>
                  <a:lnTo>
                    <a:pt x="4222" y="378"/>
                  </a:lnTo>
                  <a:cubicBezTo>
                    <a:pt x="4222" y="158"/>
                    <a:pt x="4064" y="0"/>
                    <a:pt x="38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0" name="Google Shape;8820;p79"/>
            <p:cNvSpPr/>
            <p:nvPr/>
          </p:nvSpPr>
          <p:spPr>
            <a:xfrm>
              <a:off x="5545900" y="3651800"/>
              <a:ext cx="104800" cy="35475"/>
            </a:xfrm>
            <a:custGeom>
              <a:avLst/>
              <a:gdLst/>
              <a:ahLst/>
              <a:cxnLst/>
              <a:rect l="l" t="t" r="r" b="b"/>
              <a:pathLst>
                <a:path w="4192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3845" y="1418"/>
                  </a:lnTo>
                  <a:cubicBezTo>
                    <a:pt x="4065" y="1418"/>
                    <a:pt x="4191" y="1261"/>
                    <a:pt x="4191" y="1072"/>
                  </a:cubicBezTo>
                  <a:lnTo>
                    <a:pt x="4191" y="347"/>
                  </a:lnTo>
                  <a:cubicBezTo>
                    <a:pt x="4191" y="158"/>
                    <a:pt x="4065" y="1"/>
                    <a:pt x="38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1" name="Google Shape;8821;p79"/>
            <p:cNvSpPr/>
            <p:nvPr/>
          </p:nvSpPr>
          <p:spPr>
            <a:xfrm>
              <a:off x="5529375" y="3754975"/>
              <a:ext cx="122100" cy="35475"/>
            </a:xfrm>
            <a:custGeom>
              <a:avLst/>
              <a:gdLst/>
              <a:ahLst/>
              <a:cxnLst/>
              <a:rect l="l" t="t" r="r" b="b"/>
              <a:pathLst>
                <a:path w="4884" h="1419" extrusionOk="0">
                  <a:moveTo>
                    <a:pt x="0" y="1"/>
                  </a:moveTo>
                  <a:lnTo>
                    <a:pt x="0" y="1418"/>
                  </a:lnTo>
                  <a:lnTo>
                    <a:pt x="4884" y="1418"/>
                  </a:lnTo>
                  <a:lnTo>
                    <a:pt x="4884" y="1"/>
                  </a:lnTo>
                  <a:lnTo>
                    <a:pt x="2773" y="1"/>
                  </a:lnTo>
                  <a:lnTo>
                    <a:pt x="2773" y="347"/>
                  </a:lnTo>
                  <a:cubicBezTo>
                    <a:pt x="2773" y="568"/>
                    <a:pt x="2615" y="725"/>
                    <a:pt x="2426" y="725"/>
                  </a:cubicBezTo>
                  <a:cubicBezTo>
                    <a:pt x="2237" y="725"/>
                    <a:pt x="2080" y="568"/>
                    <a:pt x="2080" y="347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2" name="Google Shape;8822;p79"/>
            <p:cNvSpPr/>
            <p:nvPr/>
          </p:nvSpPr>
          <p:spPr>
            <a:xfrm>
              <a:off x="5511250" y="3703000"/>
              <a:ext cx="140225" cy="33900"/>
            </a:xfrm>
            <a:custGeom>
              <a:avLst/>
              <a:gdLst/>
              <a:ahLst/>
              <a:cxnLst/>
              <a:rect l="l" t="t" r="r" b="b"/>
              <a:pathLst>
                <a:path w="5609" h="1356" extrusionOk="0">
                  <a:moveTo>
                    <a:pt x="1" y="0"/>
                  </a:moveTo>
                  <a:lnTo>
                    <a:pt x="1" y="1355"/>
                  </a:lnTo>
                  <a:lnTo>
                    <a:pt x="5609" y="1355"/>
                  </a:lnTo>
                  <a:lnTo>
                    <a:pt x="5609" y="347"/>
                  </a:lnTo>
                  <a:cubicBezTo>
                    <a:pt x="5577" y="158"/>
                    <a:pt x="5451" y="0"/>
                    <a:pt x="5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3" name="Google Shape;8823;p79"/>
            <p:cNvSpPr/>
            <p:nvPr/>
          </p:nvSpPr>
          <p:spPr>
            <a:xfrm>
              <a:off x="5529375" y="3808550"/>
              <a:ext cx="122900" cy="87450"/>
            </a:xfrm>
            <a:custGeom>
              <a:avLst/>
              <a:gdLst/>
              <a:ahLst/>
              <a:cxnLst/>
              <a:rect l="l" t="t" r="r" b="b"/>
              <a:pathLst>
                <a:path w="4916" h="3498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3340"/>
                    <a:pt x="158" y="3497"/>
                    <a:pt x="347" y="3497"/>
                  </a:cubicBezTo>
                  <a:cubicBezTo>
                    <a:pt x="536" y="3497"/>
                    <a:pt x="693" y="3340"/>
                    <a:pt x="693" y="3151"/>
                  </a:cubicBezTo>
                  <a:lnTo>
                    <a:pt x="693" y="1418"/>
                  </a:lnTo>
                  <a:lnTo>
                    <a:pt x="4190" y="1418"/>
                  </a:lnTo>
                  <a:lnTo>
                    <a:pt x="4190" y="3151"/>
                  </a:lnTo>
                  <a:cubicBezTo>
                    <a:pt x="4190" y="3340"/>
                    <a:pt x="4348" y="3497"/>
                    <a:pt x="4569" y="3497"/>
                  </a:cubicBezTo>
                  <a:cubicBezTo>
                    <a:pt x="4758" y="3497"/>
                    <a:pt x="4915" y="3340"/>
                    <a:pt x="4915" y="3151"/>
                  </a:cubicBezTo>
                  <a:lnTo>
                    <a:pt x="4915" y="0"/>
                  </a:lnTo>
                  <a:lnTo>
                    <a:pt x="2773" y="0"/>
                  </a:lnTo>
                  <a:lnTo>
                    <a:pt x="2773" y="347"/>
                  </a:lnTo>
                  <a:cubicBezTo>
                    <a:pt x="2773" y="536"/>
                    <a:pt x="2615" y="693"/>
                    <a:pt x="2426" y="693"/>
                  </a:cubicBezTo>
                  <a:cubicBezTo>
                    <a:pt x="2237" y="693"/>
                    <a:pt x="2080" y="536"/>
                    <a:pt x="2080" y="347"/>
                  </a:cubicBez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4" name="Google Shape;8824;p79"/>
            <p:cNvSpPr/>
            <p:nvPr/>
          </p:nvSpPr>
          <p:spPr>
            <a:xfrm>
              <a:off x="5408075" y="3651025"/>
              <a:ext cx="86675" cy="103975"/>
            </a:xfrm>
            <a:custGeom>
              <a:avLst/>
              <a:gdLst/>
              <a:ahLst/>
              <a:cxnLst/>
              <a:rect l="l" t="t" r="r" b="b"/>
              <a:pathLst>
                <a:path w="3467" h="4159" extrusionOk="0">
                  <a:moveTo>
                    <a:pt x="1733" y="0"/>
                  </a:moveTo>
                  <a:cubicBezTo>
                    <a:pt x="788" y="0"/>
                    <a:pt x="1" y="788"/>
                    <a:pt x="1" y="1733"/>
                  </a:cubicBezTo>
                  <a:lnTo>
                    <a:pt x="1" y="3812"/>
                  </a:lnTo>
                  <a:cubicBezTo>
                    <a:pt x="1" y="4001"/>
                    <a:pt x="158" y="4159"/>
                    <a:pt x="347" y="4159"/>
                  </a:cubicBezTo>
                  <a:lnTo>
                    <a:pt x="3120" y="4159"/>
                  </a:lnTo>
                  <a:cubicBezTo>
                    <a:pt x="3309" y="4159"/>
                    <a:pt x="3466" y="4001"/>
                    <a:pt x="3466" y="3812"/>
                  </a:cubicBez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25" name="Google Shape;8825;p79"/>
          <p:cNvGrpSpPr/>
          <p:nvPr/>
        </p:nvGrpSpPr>
        <p:grpSpPr>
          <a:xfrm>
            <a:off x="9467293" y="4955591"/>
            <a:ext cx="456843" cy="301685"/>
            <a:chOff x="5358450" y="4015675"/>
            <a:chExt cx="289875" cy="191425"/>
          </a:xfrm>
          <a:solidFill>
            <a:srgbClr val="893BC3"/>
          </a:solidFill>
        </p:grpSpPr>
        <p:sp>
          <p:nvSpPr>
            <p:cNvPr id="8826" name="Google Shape;8826;p79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7" name="Google Shape;8827;p79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8" name="Google Shape;8828;p79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29" name="Google Shape;8829;p79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30" name="Google Shape;8830;p79"/>
          <p:cNvGrpSpPr/>
          <p:nvPr/>
        </p:nvGrpSpPr>
        <p:grpSpPr>
          <a:xfrm>
            <a:off x="8302604" y="5465632"/>
            <a:ext cx="468032" cy="433952"/>
            <a:chOff x="6543825" y="3202075"/>
            <a:chExt cx="296975" cy="275350"/>
          </a:xfrm>
          <a:solidFill>
            <a:srgbClr val="893BC3"/>
          </a:solidFill>
        </p:grpSpPr>
        <p:sp>
          <p:nvSpPr>
            <p:cNvPr id="8831" name="Google Shape;8831;p79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2" name="Google Shape;8832;p79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3" name="Google Shape;8833;p79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4" name="Google Shape;8834;p79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5" name="Google Shape;8835;p79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6" name="Google Shape;8836;p79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37" name="Google Shape;8837;p79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38" name="Google Shape;8838;p79"/>
          <p:cNvGrpSpPr/>
          <p:nvPr/>
        </p:nvGrpSpPr>
        <p:grpSpPr>
          <a:xfrm>
            <a:off x="8845246" y="1838630"/>
            <a:ext cx="466772" cy="466772"/>
            <a:chOff x="2037825" y="3254050"/>
            <a:chExt cx="296175" cy="296175"/>
          </a:xfrm>
          <a:solidFill>
            <a:srgbClr val="893BC3"/>
          </a:solidFill>
        </p:grpSpPr>
        <p:sp>
          <p:nvSpPr>
            <p:cNvPr id="8839" name="Google Shape;8839;p79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0" name="Google Shape;8840;p79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1" name="Google Shape;8841;p79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2" name="Google Shape;8842;p79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3" name="Google Shape;8843;p79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4" name="Google Shape;8844;p79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45" name="Google Shape;8845;p79"/>
          <p:cNvGrpSpPr/>
          <p:nvPr/>
        </p:nvGrpSpPr>
        <p:grpSpPr>
          <a:xfrm>
            <a:off x="8842763" y="2426852"/>
            <a:ext cx="471736" cy="465235"/>
            <a:chOff x="2034675" y="3617925"/>
            <a:chExt cx="299325" cy="295200"/>
          </a:xfrm>
          <a:solidFill>
            <a:srgbClr val="893BC3"/>
          </a:solidFill>
        </p:grpSpPr>
        <p:sp>
          <p:nvSpPr>
            <p:cNvPr id="8846" name="Google Shape;8846;p79"/>
            <p:cNvSpPr/>
            <p:nvPr/>
          </p:nvSpPr>
          <p:spPr>
            <a:xfrm>
              <a:off x="2195350" y="372190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lnTo>
                    <a:pt x="2773" y="1355"/>
                  </a:ln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7" name="Google Shape;8847;p79"/>
            <p:cNvSpPr/>
            <p:nvPr/>
          </p:nvSpPr>
          <p:spPr>
            <a:xfrm>
              <a:off x="2211900" y="3669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8" name="Google Shape;8848;p79"/>
            <p:cNvSpPr/>
            <p:nvPr/>
          </p:nvSpPr>
          <p:spPr>
            <a:xfrm>
              <a:off x="2125250" y="3617925"/>
              <a:ext cx="208750" cy="208750"/>
            </a:xfrm>
            <a:custGeom>
              <a:avLst/>
              <a:gdLst/>
              <a:ahLst/>
              <a:cxnLst/>
              <a:rect l="l" t="t" r="r" b="b"/>
              <a:pathLst>
                <a:path w="8350" h="8350" extrusionOk="0">
                  <a:moveTo>
                    <a:pt x="4128" y="1387"/>
                  </a:moveTo>
                  <a:cubicBezTo>
                    <a:pt x="4884" y="1387"/>
                    <a:pt x="5514" y="2017"/>
                    <a:pt x="5514" y="2773"/>
                  </a:cubicBezTo>
                  <a:cubicBezTo>
                    <a:pt x="5514" y="3120"/>
                    <a:pt x="5357" y="3466"/>
                    <a:pt x="5136" y="3718"/>
                  </a:cubicBezTo>
                  <a:cubicBezTo>
                    <a:pt x="5766" y="4065"/>
                    <a:pt x="6176" y="4727"/>
                    <a:pt x="6176" y="5514"/>
                  </a:cubicBezTo>
                  <a:lnTo>
                    <a:pt x="6176" y="5892"/>
                  </a:lnTo>
                  <a:lnTo>
                    <a:pt x="6270" y="5892"/>
                  </a:lnTo>
                  <a:cubicBezTo>
                    <a:pt x="6270" y="6081"/>
                    <a:pt x="6113" y="6239"/>
                    <a:pt x="5924" y="6239"/>
                  </a:cubicBezTo>
                  <a:lnTo>
                    <a:pt x="2458" y="6239"/>
                  </a:lnTo>
                  <a:cubicBezTo>
                    <a:pt x="2238" y="6239"/>
                    <a:pt x="2080" y="6081"/>
                    <a:pt x="2080" y="5892"/>
                  </a:cubicBezTo>
                  <a:lnTo>
                    <a:pt x="2080" y="5514"/>
                  </a:lnTo>
                  <a:cubicBezTo>
                    <a:pt x="2080" y="4727"/>
                    <a:pt x="2521" y="4065"/>
                    <a:pt x="3151" y="3718"/>
                  </a:cubicBezTo>
                  <a:cubicBezTo>
                    <a:pt x="2931" y="3466"/>
                    <a:pt x="2773" y="3120"/>
                    <a:pt x="2773" y="2773"/>
                  </a:cubicBezTo>
                  <a:cubicBezTo>
                    <a:pt x="2773" y="2017"/>
                    <a:pt x="3403" y="1387"/>
                    <a:pt x="4128" y="1387"/>
                  </a:cubicBezTo>
                  <a:close/>
                  <a:moveTo>
                    <a:pt x="4191" y="1"/>
                  </a:moveTo>
                  <a:cubicBezTo>
                    <a:pt x="1891" y="1"/>
                    <a:pt x="1" y="1860"/>
                    <a:pt x="1" y="4191"/>
                  </a:cubicBezTo>
                  <a:cubicBezTo>
                    <a:pt x="1" y="6522"/>
                    <a:pt x="1860" y="8350"/>
                    <a:pt x="4191" y="8350"/>
                  </a:cubicBezTo>
                  <a:cubicBezTo>
                    <a:pt x="6459" y="8350"/>
                    <a:pt x="8350" y="6522"/>
                    <a:pt x="8350" y="4191"/>
                  </a:cubicBezTo>
                  <a:cubicBezTo>
                    <a:pt x="8350" y="1860"/>
                    <a:pt x="6459" y="1"/>
                    <a:pt x="4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49" name="Google Shape;8849;p79"/>
            <p:cNvSpPr/>
            <p:nvPr/>
          </p:nvSpPr>
          <p:spPr>
            <a:xfrm>
              <a:off x="2107150" y="3771525"/>
              <a:ext cx="73275" cy="72475"/>
            </a:xfrm>
            <a:custGeom>
              <a:avLst/>
              <a:gdLst/>
              <a:ahLst/>
              <a:cxnLst/>
              <a:rect l="l" t="t" r="r" b="b"/>
              <a:pathLst>
                <a:path w="2931" h="2899" extrusionOk="0">
                  <a:moveTo>
                    <a:pt x="504" y="0"/>
                  </a:moveTo>
                  <a:lnTo>
                    <a:pt x="378" y="126"/>
                  </a:lnTo>
                  <a:cubicBezTo>
                    <a:pt x="0" y="536"/>
                    <a:pt x="0" y="1198"/>
                    <a:pt x="378" y="1576"/>
                  </a:cubicBezTo>
                  <a:lnTo>
                    <a:pt x="1355" y="2584"/>
                  </a:lnTo>
                  <a:cubicBezTo>
                    <a:pt x="1576" y="2773"/>
                    <a:pt x="1828" y="2899"/>
                    <a:pt x="2111" y="2899"/>
                  </a:cubicBezTo>
                  <a:cubicBezTo>
                    <a:pt x="2395" y="2899"/>
                    <a:pt x="2678" y="2773"/>
                    <a:pt x="2867" y="2584"/>
                  </a:cubicBezTo>
                  <a:lnTo>
                    <a:pt x="2930" y="2458"/>
                  </a:lnTo>
                  <a:cubicBezTo>
                    <a:pt x="1828" y="1985"/>
                    <a:pt x="977" y="1071"/>
                    <a:pt x="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0" name="Google Shape;8850;p79"/>
            <p:cNvSpPr/>
            <p:nvPr/>
          </p:nvSpPr>
          <p:spPr>
            <a:xfrm>
              <a:off x="2034675" y="3816425"/>
              <a:ext cx="100050" cy="96700"/>
            </a:xfrm>
            <a:custGeom>
              <a:avLst/>
              <a:gdLst/>
              <a:ahLst/>
              <a:cxnLst/>
              <a:rect l="l" t="t" r="r" b="b"/>
              <a:pathLst>
                <a:path w="4002" h="3868" extrusionOk="0">
                  <a:moveTo>
                    <a:pt x="2521" y="0"/>
                  </a:moveTo>
                  <a:lnTo>
                    <a:pt x="410" y="2111"/>
                  </a:lnTo>
                  <a:cubicBezTo>
                    <a:pt x="1" y="2520"/>
                    <a:pt x="1" y="3182"/>
                    <a:pt x="410" y="3560"/>
                  </a:cubicBezTo>
                  <a:cubicBezTo>
                    <a:pt x="599" y="3765"/>
                    <a:pt x="867" y="3867"/>
                    <a:pt x="1135" y="3867"/>
                  </a:cubicBezTo>
                  <a:cubicBezTo>
                    <a:pt x="1403" y="3867"/>
                    <a:pt x="1671" y="3765"/>
                    <a:pt x="1860" y="3560"/>
                  </a:cubicBezTo>
                  <a:lnTo>
                    <a:pt x="4002" y="1449"/>
                  </a:lnTo>
                  <a:cubicBezTo>
                    <a:pt x="3907" y="1418"/>
                    <a:pt x="3844" y="1323"/>
                    <a:pt x="3750" y="1260"/>
                  </a:cubicBezTo>
                  <a:lnTo>
                    <a:pt x="2773" y="252"/>
                  </a:lnTo>
                  <a:cubicBezTo>
                    <a:pt x="2679" y="189"/>
                    <a:pt x="2616" y="95"/>
                    <a:pt x="2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51" name="Google Shape;8851;p79"/>
          <p:cNvGrpSpPr/>
          <p:nvPr/>
        </p:nvGrpSpPr>
        <p:grpSpPr>
          <a:xfrm>
            <a:off x="8845246" y="3022022"/>
            <a:ext cx="466772" cy="465511"/>
            <a:chOff x="2037825" y="3981825"/>
            <a:chExt cx="296175" cy="295375"/>
          </a:xfrm>
          <a:solidFill>
            <a:srgbClr val="893BC3"/>
          </a:solidFill>
        </p:grpSpPr>
        <p:sp>
          <p:nvSpPr>
            <p:cNvPr id="8852" name="Google Shape;8852;p79"/>
            <p:cNvSpPr/>
            <p:nvPr/>
          </p:nvSpPr>
          <p:spPr>
            <a:xfrm>
              <a:off x="2072500" y="4085775"/>
              <a:ext cx="88225" cy="86675"/>
            </a:xfrm>
            <a:custGeom>
              <a:avLst/>
              <a:gdLst/>
              <a:ahLst/>
              <a:cxnLst/>
              <a:rect l="l" t="t" r="r" b="b"/>
              <a:pathLst>
                <a:path w="3529" h="3467" extrusionOk="0">
                  <a:moveTo>
                    <a:pt x="1764" y="1"/>
                  </a:moveTo>
                  <a:cubicBezTo>
                    <a:pt x="819" y="1"/>
                    <a:pt x="0" y="788"/>
                    <a:pt x="0" y="1734"/>
                  </a:cubicBezTo>
                  <a:cubicBezTo>
                    <a:pt x="0" y="2679"/>
                    <a:pt x="819" y="3466"/>
                    <a:pt x="1764" y="3466"/>
                  </a:cubicBezTo>
                  <a:cubicBezTo>
                    <a:pt x="2709" y="3466"/>
                    <a:pt x="3529" y="2679"/>
                    <a:pt x="3529" y="1734"/>
                  </a:cubicBezTo>
                  <a:cubicBezTo>
                    <a:pt x="3529" y="788"/>
                    <a:pt x="2741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3" name="Google Shape;8853;p79"/>
            <p:cNvSpPr/>
            <p:nvPr/>
          </p:nvSpPr>
          <p:spPr>
            <a:xfrm>
              <a:off x="2176450" y="398182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733"/>
                  </a:moveTo>
                  <a:cubicBezTo>
                    <a:pt x="3372" y="1733"/>
                    <a:pt x="3529" y="1890"/>
                    <a:pt x="3529" y="2079"/>
                  </a:cubicBezTo>
                  <a:cubicBezTo>
                    <a:pt x="3529" y="2268"/>
                    <a:pt x="3372" y="2426"/>
                    <a:pt x="3151" y="2426"/>
                  </a:cubicBezTo>
                  <a:cubicBezTo>
                    <a:pt x="2962" y="2426"/>
                    <a:pt x="2805" y="2268"/>
                    <a:pt x="2805" y="2079"/>
                  </a:cubicBezTo>
                  <a:cubicBezTo>
                    <a:pt x="2805" y="1890"/>
                    <a:pt x="2962" y="1733"/>
                    <a:pt x="3151" y="1733"/>
                  </a:cubicBezTo>
                  <a:close/>
                  <a:moveTo>
                    <a:pt x="3151" y="2773"/>
                  </a:moveTo>
                  <a:cubicBezTo>
                    <a:pt x="3372" y="2773"/>
                    <a:pt x="3529" y="2930"/>
                    <a:pt x="3529" y="3151"/>
                  </a:cubicBezTo>
                  <a:lnTo>
                    <a:pt x="3529" y="4505"/>
                  </a:lnTo>
                  <a:cubicBezTo>
                    <a:pt x="3529" y="4726"/>
                    <a:pt x="3372" y="4883"/>
                    <a:pt x="3151" y="4883"/>
                  </a:cubicBezTo>
                  <a:cubicBezTo>
                    <a:pt x="2962" y="4883"/>
                    <a:pt x="2805" y="4726"/>
                    <a:pt x="2805" y="4505"/>
                  </a:cubicBezTo>
                  <a:lnTo>
                    <a:pt x="2805" y="3151"/>
                  </a:lnTo>
                  <a:cubicBezTo>
                    <a:pt x="2805" y="2930"/>
                    <a:pt x="2962" y="2773"/>
                    <a:pt x="3151" y="2773"/>
                  </a:cubicBezTo>
                  <a:close/>
                  <a:moveTo>
                    <a:pt x="3151" y="0"/>
                  </a:moveTo>
                  <a:cubicBezTo>
                    <a:pt x="1418" y="0"/>
                    <a:pt x="64" y="1418"/>
                    <a:pt x="64" y="3088"/>
                  </a:cubicBezTo>
                  <a:cubicBezTo>
                    <a:pt x="64" y="3655"/>
                    <a:pt x="158" y="4159"/>
                    <a:pt x="442" y="4631"/>
                  </a:cubicBezTo>
                  <a:lnTo>
                    <a:pt x="64" y="5765"/>
                  </a:lnTo>
                  <a:cubicBezTo>
                    <a:pt x="1" y="5892"/>
                    <a:pt x="64" y="6018"/>
                    <a:pt x="127" y="6112"/>
                  </a:cubicBezTo>
                  <a:cubicBezTo>
                    <a:pt x="190" y="6207"/>
                    <a:pt x="379" y="6238"/>
                    <a:pt x="473" y="6238"/>
                  </a:cubicBezTo>
                  <a:lnTo>
                    <a:pt x="1796" y="5923"/>
                  </a:lnTo>
                  <a:cubicBezTo>
                    <a:pt x="2206" y="6175"/>
                    <a:pt x="2679" y="6238"/>
                    <a:pt x="3214" y="6238"/>
                  </a:cubicBezTo>
                  <a:cubicBezTo>
                    <a:pt x="4947" y="6238"/>
                    <a:pt x="6302" y="4820"/>
                    <a:pt x="6302" y="3119"/>
                  </a:cubicBezTo>
                  <a:cubicBezTo>
                    <a:pt x="6270" y="1418"/>
                    <a:pt x="4884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4" name="Google Shape;8854;p79"/>
            <p:cNvSpPr/>
            <p:nvPr/>
          </p:nvSpPr>
          <p:spPr>
            <a:xfrm>
              <a:off x="2037825" y="4168475"/>
              <a:ext cx="157550" cy="108725"/>
            </a:xfrm>
            <a:custGeom>
              <a:avLst/>
              <a:gdLst/>
              <a:ahLst/>
              <a:cxnLst/>
              <a:rect l="l" t="t" r="r" b="b"/>
              <a:pathLst>
                <a:path w="6302" h="4349" extrusionOk="0">
                  <a:moveTo>
                    <a:pt x="1356" y="1"/>
                  </a:moveTo>
                  <a:cubicBezTo>
                    <a:pt x="568" y="568"/>
                    <a:pt x="1" y="1513"/>
                    <a:pt x="1" y="2553"/>
                  </a:cubicBezTo>
                  <a:lnTo>
                    <a:pt x="1" y="3970"/>
                  </a:lnTo>
                  <a:cubicBezTo>
                    <a:pt x="1" y="4222"/>
                    <a:pt x="158" y="4348"/>
                    <a:pt x="347" y="4348"/>
                  </a:cubicBezTo>
                  <a:lnTo>
                    <a:pt x="5955" y="4348"/>
                  </a:lnTo>
                  <a:cubicBezTo>
                    <a:pt x="6144" y="4348"/>
                    <a:pt x="6302" y="4191"/>
                    <a:pt x="6302" y="3970"/>
                  </a:cubicBezTo>
                  <a:lnTo>
                    <a:pt x="6302" y="2553"/>
                  </a:lnTo>
                  <a:cubicBezTo>
                    <a:pt x="6302" y="1513"/>
                    <a:pt x="5798" y="599"/>
                    <a:pt x="4947" y="1"/>
                  </a:cubicBezTo>
                  <a:cubicBezTo>
                    <a:pt x="4538" y="505"/>
                    <a:pt x="3844" y="820"/>
                    <a:pt x="3151" y="820"/>
                  </a:cubicBezTo>
                  <a:cubicBezTo>
                    <a:pt x="2427" y="820"/>
                    <a:pt x="1765" y="505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55" name="Google Shape;8855;p79"/>
          <p:cNvGrpSpPr/>
          <p:nvPr/>
        </p:nvGrpSpPr>
        <p:grpSpPr>
          <a:xfrm>
            <a:off x="7091937" y="3683777"/>
            <a:ext cx="466772" cy="381116"/>
            <a:chOff x="3860400" y="3254050"/>
            <a:chExt cx="296175" cy="241825"/>
          </a:xfrm>
          <a:solidFill>
            <a:srgbClr val="893BC3"/>
          </a:solidFill>
        </p:grpSpPr>
        <p:sp>
          <p:nvSpPr>
            <p:cNvPr id="8856" name="Google Shape;8856;p7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7" name="Google Shape;8857;p7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8" name="Google Shape;8858;p7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59" name="Google Shape;8859;p7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60" name="Google Shape;8860;p7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61" name="Google Shape;8861;p7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62" name="Google Shape;8862;p7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63" name="Google Shape;8863;p79"/>
          <p:cNvGrpSpPr/>
          <p:nvPr/>
        </p:nvGrpSpPr>
        <p:grpSpPr>
          <a:xfrm>
            <a:off x="7091305" y="4238270"/>
            <a:ext cx="468032" cy="466772"/>
            <a:chOff x="3859600" y="3591950"/>
            <a:chExt cx="296975" cy="296175"/>
          </a:xfrm>
          <a:solidFill>
            <a:srgbClr val="893BC3"/>
          </a:solidFill>
        </p:grpSpPr>
        <p:sp>
          <p:nvSpPr>
            <p:cNvPr id="8864" name="Google Shape;8864;p79"/>
            <p:cNvSpPr/>
            <p:nvPr/>
          </p:nvSpPr>
          <p:spPr>
            <a:xfrm>
              <a:off x="4034450" y="3766000"/>
              <a:ext cx="122125" cy="122125"/>
            </a:xfrm>
            <a:custGeom>
              <a:avLst/>
              <a:gdLst/>
              <a:ahLst/>
              <a:cxnLst/>
              <a:rect l="l" t="t" r="r" b="b"/>
              <a:pathLst>
                <a:path w="4885" h="4885" extrusionOk="0">
                  <a:moveTo>
                    <a:pt x="2395" y="1324"/>
                  </a:moveTo>
                  <a:cubicBezTo>
                    <a:pt x="2616" y="1324"/>
                    <a:pt x="2773" y="1482"/>
                    <a:pt x="2773" y="1702"/>
                  </a:cubicBezTo>
                  <a:lnTo>
                    <a:pt x="2773" y="2049"/>
                  </a:lnTo>
                  <a:lnTo>
                    <a:pt x="3120" y="2049"/>
                  </a:lnTo>
                  <a:cubicBezTo>
                    <a:pt x="3309" y="2049"/>
                    <a:pt x="3466" y="2206"/>
                    <a:pt x="3466" y="2395"/>
                  </a:cubicBezTo>
                  <a:cubicBezTo>
                    <a:pt x="3466" y="2584"/>
                    <a:pt x="3309" y="2742"/>
                    <a:pt x="3120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95"/>
                  </a:cubicBezTo>
                  <a:lnTo>
                    <a:pt x="2049" y="1702"/>
                  </a:lnTo>
                  <a:cubicBezTo>
                    <a:pt x="2049" y="1482"/>
                    <a:pt x="2206" y="1324"/>
                    <a:pt x="2395" y="1324"/>
                  </a:cubicBezTo>
                  <a:close/>
                  <a:moveTo>
                    <a:pt x="2458" y="1"/>
                  </a:moveTo>
                  <a:cubicBezTo>
                    <a:pt x="1104" y="1"/>
                    <a:pt x="1" y="1103"/>
                    <a:pt x="1" y="2427"/>
                  </a:cubicBezTo>
                  <a:cubicBezTo>
                    <a:pt x="1" y="3781"/>
                    <a:pt x="1104" y="4884"/>
                    <a:pt x="2458" y="4884"/>
                  </a:cubicBezTo>
                  <a:cubicBezTo>
                    <a:pt x="3782" y="4884"/>
                    <a:pt x="4884" y="3781"/>
                    <a:pt x="4884" y="2427"/>
                  </a:cubicBezTo>
                  <a:cubicBezTo>
                    <a:pt x="4853" y="1072"/>
                    <a:pt x="3782" y="1"/>
                    <a:pt x="2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65" name="Google Shape;8865;p79"/>
            <p:cNvSpPr/>
            <p:nvPr/>
          </p:nvSpPr>
          <p:spPr>
            <a:xfrm>
              <a:off x="3860400" y="3679375"/>
              <a:ext cx="260725" cy="173300"/>
            </a:xfrm>
            <a:custGeom>
              <a:avLst/>
              <a:gdLst/>
              <a:ahLst/>
              <a:cxnLst/>
              <a:rect l="l" t="t" r="r" b="b"/>
              <a:pathLst>
                <a:path w="10429" h="6932" extrusionOk="0">
                  <a:moveTo>
                    <a:pt x="2426" y="662"/>
                  </a:moveTo>
                  <a:cubicBezTo>
                    <a:pt x="2647" y="662"/>
                    <a:pt x="2804" y="819"/>
                    <a:pt x="2804" y="1008"/>
                  </a:cubicBezTo>
                  <a:cubicBezTo>
                    <a:pt x="2804" y="1197"/>
                    <a:pt x="2647" y="1355"/>
                    <a:pt x="2426" y="1355"/>
                  </a:cubicBezTo>
                  <a:lnTo>
                    <a:pt x="1733" y="1355"/>
                  </a:lnTo>
                  <a:cubicBezTo>
                    <a:pt x="1544" y="1355"/>
                    <a:pt x="1387" y="1197"/>
                    <a:pt x="1387" y="1008"/>
                  </a:cubicBezTo>
                  <a:cubicBezTo>
                    <a:pt x="1387" y="819"/>
                    <a:pt x="1544" y="662"/>
                    <a:pt x="1733" y="662"/>
                  </a:cubicBezTo>
                  <a:close/>
                  <a:moveTo>
                    <a:pt x="4537" y="662"/>
                  </a:moveTo>
                  <a:cubicBezTo>
                    <a:pt x="4726" y="662"/>
                    <a:pt x="4884" y="819"/>
                    <a:pt x="4884" y="1008"/>
                  </a:cubicBezTo>
                  <a:cubicBezTo>
                    <a:pt x="4884" y="1197"/>
                    <a:pt x="4695" y="1355"/>
                    <a:pt x="4537" y="1355"/>
                  </a:cubicBezTo>
                  <a:lnTo>
                    <a:pt x="3812" y="1355"/>
                  </a:lnTo>
                  <a:cubicBezTo>
                    <a:pt x="3623" y="1355"/>
                    <a:pt x="3466" y="1197"/>
                    <a:pt x="3466" y="1008"/>
                  </a:cubicBezTo>
                  <a:cubicBezTo>
                    <a:pt x="3466" y="819"/>
                    <a:pt x="3623" y="662"/>
                    <a:pt x="3812" y="662"/>
                  </a:cubicBezTo>
                  <a:close/>
                  <a:moveTo>
                    <a:pt x="6648" y="662"/>
                  </a:moveTo>
                  <a:cubicBezTo>
                    <a:pt x="6837" y="662"/>
                    <a:pt x="6994" y="819"/>
                    <a:pt x="6994" y="1008"/>
                  </a:cubicBezTo>
                  <a:cubicBezTo>
                    <a:pt x="6994" y="1197"/>
                    <a:pt x="6837" y="1355"/>
                    <a:pt x="6648" y="1355"/>
                  </a:cubicBezTo>
                  <a:lnTo>
                    <a:pt x="5955" y="1355"/>
                  </a:lnTo>
                  <a:cubicBezTo>
                    <a:pt x="5734" y="1355"/>
                    <a:pt x="5577" y="1197"/>
                    <a:pt x="5577" y="1008"/>
                  </a:cubicBezTo>
                  <a:cubicBezTo>
                    <a:pt x="5577" y="819"/>
                    <a:pt x="5734" y="662"/>
                    <a:pt x="5955" y="662"/>
                  </a:cubicBezTo>
                  <a:close/>
                  <a:moveTo>
                    <a:pt x="8727" y="662"/>
                  </a:moveTo>
                  <a:cubicBezTo>
                    <a:pt x="8948" y="662"/>
                    <a:pt x="9105" y="819"/>
                    <a:pt x="9105" y="1008"/>
                  </a:cubicBezTo>
                  <a:cubicBezTo>
                    <a:pt x="9105" y="1197"/>
                    <a:pt x="8948" y="1355"/>
                    <a:pt x="8727" y="1355"/>
                  </a:cubicBezTo>
                  <a:lnTo>
                    <a:pt x="8034" y="1355"/>
                  </a:lnTo>
                  <a:cubicBezTo>
                    <a:pt x="7845" y="1355"/>
                    <a:pt x="7688" y="1197"/>
                    <a:pt x="7688" y="1008"/>
                  </a:cubicBezTo>
                  <a:cubicBezTo>
                    <a:pt x="7688" y="819"/>
                    <a:pt x="7845" y="662"/>
                    <a:pt x="8034" y="662"/>
                  </a:cubicBezTo>
                  <a:close/>
                  <a:moveTo>
                    <a:pt x="2426" y="2080"/>
                  </a:moveTo>
                  <a:cubicBezTo>
                    <a:pt x="2647" y="2080"/>
                    <a:pt x="2804" y="2237"/>
                    <a:pt x="2804" y="2426"/>
                  </a:cubicBezTo>
                  <a:cubicBezTo>
                    <a:pt x="2804" y="2647"/>
                    <a:pt x="2647" y="2773"/>
                    <a:pt x="2426" y="2773"/>
                  </a:cubicBezTo>
                  <a:lnTo>
                    <a:pt x="1733" y="2773"/>
                  </a:lnTo>
                  <a:cubicBezTo>
                    <a:pt x="1544" y="2773"/>
                    <a:pt x="1387" y="2647"/>
                    <a:pt x="1387" y="2426"/>
                  </a:cubicBezTo>
                  <a:cubicBezTo>
                    <a:pt x="1387" y="2206"/>
                    <a:pt x="1544" y="2080"/>
                    <a:pt x="1733" y="2080"/>
                  </a:cubicBezTo>
                  <a:close/>
                  <a:moveTo>
                    <a:pt x="4537" y="2080"/>
                  </a:moveTo>
                  <a:cubicBezTo>
                    <a:pt x="4726" y="2080"/>
                    <a:pt x="4884" y="2237"/>
                    <a:pt x="4884" y="2426"/>
                  </a:cubicBezTo>
                  <a:cubicBezTo>
                    <a:pt x="4884" y="2647"/>
                    <a:pt x="4695" y="2773"/>
                    <a:pt x="4537" y="2773"/>
                  </a:cubicBezTo>
                  <a:lnTo>
                    <a:pt x="3812" y="2773"/>
                  </a:lnTo>
                  <a:cubicBezTo>
                    <a:pt x="3623" y="2773"/>
                    <a:pt x="3466" y="2647"/>
                    <a:pt x="3466" y="2426"/>
                  </a:cubicBezTo>
                  <a:cubicBezTo>
                    <a:pt x="3466" y="2206"/>
                    <a:pt x="3623" y="2080"/>
                    <a:pt x="3812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7"/>
                    <a:pt x="6994" y="2426"/>
                  </a:cubicBezTo>
                  <a:cubicBezTo>
                    <a:pt x="6994" y="2647"/>
                    <a:pt x="6837" y="2773"/>
                    <a:pt x="6648" y="2773"/>
                  </a:cubicBezTo>
                  <a:lnTo>
                    <a:pt x="5955" y="2773"/>
                  </a:lnTo>
                  <a:cubicBezTo>
                    <a:pt x="5734" y="2773"/>
                    <a:pt x="5577" y="2647"/>
                    <a:pt x="5577" y="2426"/>
                  </a:cubicBezTo>
                  <a:cubicBezTo>
                    <a:pt x="5577" y="2206"/>
                    <a:pt x="5734" y="2080"/>
                    <a:pt x="5955" y="2080"/>
                  </a:cubicBezTo>
                  <a:close/>
                  <a:moveTo>
                    <a:pt x="8727" y="2080"/>
                  </a:moveTo>
                  <a:cubicBezTo>
                    <a:pt x="8948" y="2080"/>
                    <a:pt x="9105" y="2237"/>
                    <a:pt x="9105" y="2426"/>
                  </a:cubicBezTo>
                  <a:cubicBezTo>
                    <a:pt x="9105" y="2647"/>
                    <a:pt x="8948" y="2773"/>
                    <a:pt x="8727" y="2773"/>
                  </a:cubicBezTo>
                  <a:lnTo>
                    <a:pt x="8034" y="2773"/>
                  </a:lnTo>
                  <a:cubicBezTo>
                    <a:pt x="7845" y="2773"/>
                    <a:pt x="7688" y="2647"/>
                    <a:pt x="7688" y="2426"/>
                  </a:cubicBezTo>
                  <a:cubicBezTo>
                    <a:pt x="7688" y="2206"/>
                    <a:pt x="7845" y="2080"/>
                    <a:pt x="8034" y="2080"/>
                  </a:cubicBezTo>
                  <a:close/>
                  <a:moveTo>
                    <a:pt x="2426" y="3466"/>
                  </a:moveTo>
                  <a:cubicBezTo>
                    <a:pt x="2647" y="3466"/>
                    <a:pt x="2804" y="3623"/>
                    <a:pt x="2804" y="3812"/>
                  </a:cubicBezTo>
                  <a:cubicBezTo>
                    <a:pt x="2804" y="4001"/>
                    <a:pt x="2647" y="4159"/>
                    <a:pt x="2426" y="4159"/>
                  </a:cubicBezTo>
                  <a:lnTo>
                    <a:pt x="1733" y="4159"/>
                  </a:lnTo>
                  <a:cubicBezTo>
                    <a:pt x="1544" y="4159"/>
                    <a:pt x="1387" y="4001"/>
                    <a:pt x="1387" y="3812"/>
                  </a:cubicBezTo>
                  <a:cubicBezTo>
                    <a:pt x="1387" y="3623"/>
                    <a:pt x="1544" y="3466"/>
                    <a:pt x="1733" y="3466"/>
                  </a:cubicBezTo>
                  <a:close/>
                  <a:moveTo>
                    <a:pt x="4537" y="3466"/>
                  </a:moveTo>
                  <a:cubicBezTo>
                    <a:pt x="4726" y="3466"/>
                    <a:pt x="4884" y="3623"/>
                    <a:pt x="4884" y="3812"/>
                  </a:cubicBezTo>
                  <a:cubicBezTo>
                    <a:pt x="4884" y="4001"/>
                    <a:pt x="4695" y="4159"/>
                    <a:pt x="4537" y="4159"/>
                  </a:cubicBezTo>
                  <a:lnTo>
                    <a:pt x="3812" y="4159"/>
                  </a:lnTo>
                  <a:cubicBezTo>
                    <a:pt x="3623" y="4159"/>
                    <a:pt x="3466" y="4001"/>
                    <a:pt x="3466" y="3812"/>
                  </a:cubicBezTo>
                  <a:cubicBezTo>
                    <a:pt x="3466" y="3623"/>
                    <a:pt x="3623" y="3466"/>
                    <a:pt x="3812" y="3466"/>
                  </a:cubicBezTo>
                  <a:close/>
                  <a:moveTo>
                    <a:pt x="6648" y="3466"/>
                  </a:moveTo>
                  <a:cubicBezTo>
                    <a:pt x="6837" y="3466"/>
                    <a:pt x="6994" y="3623"/>
                    <a:pt x="6994" y="3812"/>
                  </a:cubicBezTo>
                  <a:cubicBezTo>
                    <a:pt x="6994" y="4001"/>
                    <a:pt x="6837" y="4159"/>
                    <a:pt x="6648" y="4159"/>
                  </a:cubicBezTo>
                  <a:lnTo>
                    <a:pt x="5955" y="4159"/>
                  </a:lnTo>
                  <a:cubicBezTo>
                    <a:pt x="5734" y="4159"/>
                    <a:pt x="5577" y="4001"/>
                    <a:pt x="5577" y="3812"/>
                  </a:cubicBezTo>
                  <a:cubicBezTo>
                    <a:pt x="5577" y="3623"/>
                    <a:pt x="5734" y="3466"/>
                    <a:pt x="5955" y="3466"/>
                  </a:cubicBezTo>
                  <a:close/>
                  <a:moveTo>
                    <a:pt x="2426" y="4852"/>
                  </a:moveTo>
                  <a:cubicBezTo>
                    <a:pt x="2647" y="4852"/>
                    <a:pt x="2804" y="5010"/>
                    <a:pt x="2804" y="5199"/>
                  </a:cubicBezTo>
                  <a:cubicBezTo>
                    <a:pt x="2804" y="5388"/>
                    <a:pt x="2647" y="5545"/>
                    <a:pt x="2426" y="5545"/>
                  </a:cubicBezTo>
                  <a:lnTo>
                    <a:pt x="1733" y="5545"/>
                  </a:lnTo>
                  <a:cubicBezTo>
                    <a:pt x="1544" y="5545"/>
                    <a:pt x="1387" y="5388"/>
                    <a:pt x="1387" y="5199"/>
                  </a:cubicBezTo>
                  <a:cubicBezTo>
                    <a:pt x="1387" y="5010"/>
                    <a:pt x="1544" y="4852"/>
                    <a:pt x="1733" y="4852"/>
                  </a:cubicBezTo>
                  <a:close/>
                  <a:moveTo>
                    <a:pt x="4537" y="4852"/>
                  </a:moveTo>
                  <a:cubicBezTo>
                    <a:pt x="4726" y="4852"/>
                    <a:pt x="4884" y="5010"/>
                    <a:pt x="4884" y="5199"/>
                  </a:cubicBezTo>
                  <a:cubicBezTo>
                    <a:pt x="4884" y="5388"/>
                    <a:pt x="4695" y="5545"/>
                    <a:pt x="4537" y="5545"/>
                  </a:cubicBezTo>
                  <a:lnTo>
                    <a:pt x="3812" y="5545"/>
                  </a:lnTo>
                  <a:cubicBezTo>
                    <a:pt x="3623" y="5545"/>
                    <a:pt x="3466" y="5388"/>
                    <a:pt x="3466" y="5199"/>
                  </a:cubicBezTo>
                  <a:cubicBezTo>
                    <a:pt x="3466" y="5010"/>
                    <a:pt x="3623" y="4852"/>
                    <a:pt x="3812" y="4852"/>
                  </a:cubicBezTo>
                  <a:close/>
                  <a:moveTo>
                    <a:pt x="0" y="0"/>
                  </a:moveTo>
                  <a:lnTo>
                    <a:pt x="0" y="5892"/>
                  </a:lnTo>
                  <a:cubicBezTo>
                    <a:pt x="0" y="6459"/>
                    <a:pt x="473" y="6931"/>
                    <a:pt x="1071" y="6931"/>
                  </a:cubicBezTo>
                  <a:lnTo>
                    <a:pt x="6490" y="6931"/>
                  </a:lnTo>
                  <a:cubicBezTo>
                    <a:pt x="6364" y="6616"/>
                    <a:pt x="6301" y="6270"/>
                    <a:pt x="6301" y="5892"/>
                  </a:cubicBezTo>
                  <a:cubicBezTo>
                    <a:pt x="6301" y="5797"/>
                    <a:pt x="6333" y="5671"/>
                    <a:pt x="6333" y="5545"/>
                  </a:cubicBezTo>
                  <a:lnTo>
                    <a:pt x="5955" y="5545"/>
                  </a:lnTo>
                  <a:cubicBezTo>
                    <a:pt x="5734" y="5545"/>
                    <a:pt x="5577" y="5388"/>
                    <a:pt x="5577" y="5199"/>
                  </a:cubicBezTo>
                  <a:cubicBezTo>
                    <a:pt x="5577" y="5010"/>
                    <a:pt x="5734" y="4852"/>
                    <a:pt x="5955" y="4852"/>
                  </a:cubicBezTo>
                  <a:lnTo>
                    <a:pt x="6490" y="4852"/>
                  </a:lnTo>
                  <a:cubicBezTo>
                    <a:pt x="6931" y="3623"/>
                    <a:pt x="8066" y="2741"/>
                    <a:pt x="9420" y="2741"/>
                  </a:cubicBezTo>
                  <a:cubicBezTo>
                    <a:pt x="9767" y="2741"/>
                    <a:pt x="10113" y="2836"/>
                    <a:pt x="10428" y="2962"/>
                  </a:cubicBezTo>
                  <a:lnTo>
                    <a:pt x="104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66" name="Google Shape;8866;p79"/>
            <p:cNvSpPr/>
            <p:nvPr/>
          </p:nvSpPr>
          <p:spPr>
            <a:xfrm>
              <a:off x="3859600" y="3591950"/>
              <a:ext cx="261525" cy="70900"/>
            </a:xfrm>
            <a:custGeom>
              <a:avLst/>
              <a:gdLst/>
              <a:ahLst/>
              <a:cxnLst/>
              <a:rect l="l" t="t" r="r" b="b"/>
              <a:pathLst>
                <a:path w="10461" h="2836" extrusionOk="0">
                  <a:moveTo>
                    <a:pt x="1734" y="0"/>
                  </a:moveTo>
                  <a:cubicBezTo>
                    <a:pt x="1513" y="0"/>
                    <a:pt x="1356" y="158"/>
                    <a:pt x="1356" y="347"/>
                  </a:cubicBezTo>
                  <a:lnTo>
                    <a:pt x="1356" y="693"/>
                  </a:lnTo>
                  <a:lnTo>
                    <a:pt x="1009" y="693"/>
                  </a:lnTo>
                  <a:cubicBezTo>
                    <a:pt x="410" y="693"/>
                    <a:pt x="1" y="1166"/>
                    <a:pt x="1" y="1733"/>
                  </a:cubicBezTo>
                  <a:lnTo>
                    <a:pt x="1" y="2836"/>
                  </a:lnTo>
                  <a:lnTo>
                    <a:pt x="10429" y="2836"/>
                  </a:lnTo>
                  <a:lnTo>
                    <a:pt x="10429" y="1733"/>
                  </a:lnTo>
                  <a:lnTo>
                    <a:pt x="10460" y="1733"/>
                  </a:lnTo>
                  <a:cubicBezTo>
                    <a:pt x="10460" y="1134"/>
                    <a:pt x="9988" y="693"/>
                    <a:pt x="9421" y="693"/>
                  </a:cubicBezTo>
                  <a:lnTo>
                    <a:pt x="9074" y="693"/>
                  </a:lnTo>
                  <a:lnTo>
                    <a:pt x="9074" y="347"/>
                  </a:lnTo>
                  <a:cubicBezTo>
                    <a:pt x="9074" y="158"/>
                    <a:pt x="8917" y="0"/>
                    <a:pt x="8728" y="0"/>
                  </a:cubicBezTo>
                  <a:cubicBezTo>
                    <a:pt x="8539" y="0"/>
                    <a:pt x="8381" y="158"/>
                    <a:pt x="8381" y="347"/>
                  </a:cubicBezTo>
                  <a:lnTo>
                    <a:pt x="8381" y="693"/>
                  </a:lnTo>
                  <a:lnTo>
                    <a:pt x="6995" y="693"/>
                  </a:lnTo>
                  <a:lnTo>
                    <a:pt x="6995" y="347"/>
                  </a:lnTo>
                  <a:cubicBezTo>
                    <a:pt x="6995" y="158"/>
                    <a:pt x="6837" y="0"/>
                    <a:pt x="6648" y="0"/>
                  </a:cubicBezTo>
                  <a:cubicBezTo>
                    <a:pt x="6459" y="0"/>
                    <a:pt x="6302" y="158"/>
                    <a:pt x="6302" y="347"/>
                  </a:cubicBezTo>
                  <a:lnTo>
                    <a:pt x="6302" y="693"/>
                  </a:lnTo>
                  <a:lnTo>
                    <a:pt x="4159" y="693"/>
                  </a:lnTo>
                  <a:lnTo>
                    <a:pt x="4159" y="347"/>
                  </a:lnTo>
                  <a:cubicBezTo>
                    <a:pt x="4159" y="158"/>
                    <a:pt x="4002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693"/>
                  </a:ln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67" name="Google Shape;8867;p79"/>
          <p:cNvGrpSpPr/>
          <p:nvPr/>
        </p:nvGrpSpPr>
        <p:grpSpPr>
          <a:xfrm>
            <a:off x="7091937" y="4873049"/>
            <a:ext cx="466772" cy="466772"/>
            <a:chOff x="3860400" y="3955025"/>
            <a:chExt cx="296175" cy="296175"/>
          </a:xfrm>
          <a:solidFill>
            <a:srgbClr val="893BC3"/>
          </a:solidFill>
        </p:grpSpPr>
        <p:sp>
          <p:nvSpPr>
            <p:cNvPr id="8868" name="Google Shape;8868;p79"/>
            <p:cNvSpPr/>
            <p:nvPr/>
          </p:nvSpPr>
          <p:spPr>
            <a:xfrm>
              <a:off x="3973825" y="3955025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2"/>
                    <a:pt x="630" y="2742"/>
                    <a:pt x="1355" y="2742"/>
                  </a:cubicBezTo>
                  <a:cubicBezTo>
                    <a:pt x="2111" y="2742"/>
                    <a:pt x="2741" y="2112"/>
                    <a:pt x="2741" y="1387"/>
                  </a:cubicBezTo>
                  <a:cubicBezTo>
                    <a:pt x="2741" y="631"/>
                    <a:pt x="2142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69" name="Google Shape;8869;p79"/>
            <p:cNvSpPr/>
            <p:nvPr/>
          </p:nvSpPr>
          <p:spPr>
            <a:xfrm>
              <a:off x="3947025" y="40219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1"/>
                  </a:moveTo>
                  <a:cubicBezTo>
                    <a:pt x="316" y="442"/>
                    <a:pt x="1" y="1104"/>
                    <a:pt x="1" y="1797"/>
                  </a:cubicBezTo>
                  <a:lnTo>
                    <a:pt x="1" y="2521"/>
                  </a:lnTo>
                  <a:cubicBezTo>
                    <a:pt x="1" y="2710"/>
                    <a:pt x="158" y="2868"/>
                    <a:pt x="347" y="2868"/>
                  </a:cubicBezTo>
                  <a:lnTo>
                    <a:pt x="4506" y="2868"/>
                  </a:lnTo>
                  <a:cubicBezTo>
                    <a:pt x="4727" y="2868"/>
                    <a:pt x="4884" y="2710"/>
                    <a:pt x="4884" y="2521"/>
                  </a:cubicBezTo>
                  <a:lnTo>
                    <a:pt x="4884" y="1860"/>
                  </a:lnTo>
                  <a:cubicBezTo>
                    <a:pt x="4884" y="1135"/>
                    <a:pt x="4569" y="473"/>
                    <a:pt x="4034" y="32"/>
                  </a:cubicBezTo>
                  <a:cubicBezTo>
                    <a:pt x="3655" y="473"/>
                    <a:pt x="3120" y="788"/>
                    <a:pt x="2427" y="788"/>
                  </a:cubicBezTo>
                  <a:cubicBezTo>
                    <a:pt x="1797" y="788"/>
                    <a:pt x="1198" y="473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0" name="Google Shape;8870;p79"/>
            <p:cNvSpPr/>
            <p:nvPr/>
          </p:nvSpPr>
          <p:spPr>
            <a:xfrm>
              <a:off x="4086450" y="4145650"/>
              <a:ext cx="70125" cy="104775"/>
            </a:xfrm>
            <a:custGeom>
              <a:avLst/>
              <a:gdLst/>
              <a:ahLst/>
              <a:cxnLst/>
              <a:rect l="l" t="t" r="r" b="b"/>
              <a:pathLst>
                <a:path w="2805" h="4191" extrusionOk="0">
                  <a:moveTo>
                    <a:pt x="0" y="0"/>
                  </a:moveTo>
                  <a:lnTo>
                    <a:pt x="0" y="4190"/>
                  </a:lnTo>
                  <a:lnTo>
                    <a:pt x="2458" y="4190"/>
                  </a:lnTo>
                  <a:cubicBezTo>
                    <a:pt x="2647" y="4190"/>
                    <a:pt x="2804" y="4033"/>
                    <a:pt x="2804" y="3844"/>
                  </a:cubicBezTo>
                  <a:lnTo>
                    <a:pt x="2804" y="315"/>
                  </a:lnTo>
                  <a:cubicBezTo>
                    <a:pt x="2773" y="158"/>
                    <a:pt x="2647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1" name="Google Shape;8871;p79"/>
            <p:cNvSpPr/>
            <p:nvPr/>
          </p:nvSpPr>
          <p:spPr>
            <a:xfrm>
              <a:off x="3860400" y="418030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347" y="0"/>
                  </a:moveTo>
                  <a:cubicBezTo>
                    <a:pt x="158" y="0"/>
                    <a:pt x="0" y="189"/>
                    <a:pt x="0" y="347"/>
                  </a:cubicBezTo>
                  <a:lnTo>
                    <a:pt x="0" y="2458"/>
                  </a:lnTo>
                  <a:cubicBezTo>
                    <a:pt x="0" y="2678"/>
                    <a:pt x="158" y="2804"/>
                    <a:pt x="347" y="2804"/>
                  </a:cubicBezTo>
                  <a:lnTo>
                    <a:pt x="2804" y="2804"/>
                  </a:lnTo>
                  <a:lnTo>
                    <a:pt x="2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2" name="Google Shape;8872;p79"/>
            <p:cNvSpPr/>
            <p:nvPr/>
          </p:nvSpPr>
          <p:spPr>
            <a:xfrm>
              <a:off x="3947025" y="4111775"/>
              <a:ext cx="122125" cy="139425"/>
            </a:xfrm>
            <a:custGeom>
              <a:avLst/>
              <a:gdLst/>
              <a:ahLst/>
              <a:cxnLst/>
              <a:rect l="l" t="t" r="r" b="b"/>
              <a:pathLst>
                <a:path w="4885" h="5577" extrusionOk="0">
                  <a:moveTo>
                    <a:pt x="2466" y="1377"/>
                  </a:moveTo>
                  <a:cubicBezTo>
                    <a:pt x="2522" y="1377"/>
                    <a:pt x="2582" y="1392"/>
                    <a:pt x="2647" y="1418"/>
                  </a:cubicBezTo>
                  <a:cubicBezTo>
                    <a:pt x="2742" y="1450"/>
                    <a:pt x="2836" y="1607"/>
                    <a:pt x="2836" y="1733"/>
                  </a:cubicBezTo>
                  <a:lnTo>
                    <a:pt x="2836" y="3497"/>
                  </a:lnTo>
                  <a:lnTo>
                    <a:pt x="3183" y="3497"/>
                  </a:lnTo>
                  <a:cubicBezTo>
                    <a:pt x="3372" y="3497"/>
                    <a:pt x="3529" y="3655"/>
                    <a:pt x="3529" y="3844"/>
                  </a:cubicBezTo>
                  <a:cubicBezTo>
                    <a:pt x="3529" y="4033"/>
                    <a:pt x="3340" y="4159"/>
                    <a:pt x="3151" y="4159"/>
                  </a:cubicBezTo>
                  <a:lnTo>
                    <a:pt x="1765" y="4159"/>
                  </a:lnTo>
                  <a:cubicBezTo>
                    <a:pt x="1576" y="4159"/>
                    <a:pt x="1419" y="4002"/>
                    <a:pt x="1419" y="3812"/>
                  </a:cubicBezTo>
                  <a:cubicBezTo>
                    <a:pt x="1419" y="3623"/>
                    <a:pt x="1576" y="3466"/>
                    <a:pt x="1765" y="3466"/>
                  </a:cubicBezTo>
                  <a:lnTo>
                    <a:pt x="2112" y="3466"/>
                  </a:lnTo>
                  <a:lnTo>
                    <a:pt x="2112" y="2552"/>
                  </a:lnTo>
                  <a:lnTo>
                    <a:pt x="1986" y="2678"/>
                  </a:lnTo>
                  <a:cubicBezTo>
                    <a:pt x="1938" y="2726"/>
                    <a:pt x="1852" y="2749"/>
                    <a:pt x="1765" y="2749"/>
                  </a:cubicBezTo>
                  <a:cubicBezTo>
                    <a:pt x="1679" y="2749"/>
                    <a:pt x="1592" y="2726"/>
                    <a:pt x="1545" y="2678"/>
                  </a:cubicBezTo>
                  <a:cubicBezTo>
                    <a:pt x="1419" y="2552"/>
                    <a:pt x="1419" y="2300"/>
                    <a:pt x="1545" y="2206"/>
                  </a:cubicBezTo>
                  <a:lnTo>
                    <a:pt x="2238" y="1481"/>
                  </a:lnTo>
                  <a:cubicBezTo>
                    <a:pt x="2312" y="1407"/>
                    <a:pt x="2385" y="1377"/>
                    <a:pt x="2466" y="1377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5577"/>
                  </a:lnTo>
                  <a:lnTo>
                    <a:pt x="4853" y="5577"/>
                  </a:lnTo>
                  <a:cubicBezTo>
                    <a:pt x="4884" y="3245"/>
                    <a:pt x="4884" y="2678"/>
                    <a:pt x="4884" y="347"/>
                  </a:cubicBezTo>
                  <a:cubicBezTo>
                    <a:pt x="4884" y="158"/>
                    <a:pt x="4727" y="0"/>
                    <a:pt x="4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73" name="Google Shape;8873;p79"/>
          <p:cNvGrpSpPr/>
          <p:nvPr/>
        </p:nvGrpSpPr>
        <p:grpSpPr>
          <a:xfrm>
            <a:off x="10045556" y="3641579"/>
            <a:ext cx="474219" cy="465511"/>
            <a:chOff x="5716825" y="3235950"/>
            <a:chExt cx="300900" cy="295375"/>
          </a:xfrm>
          <a:solidFill>
            <a:srgbClr val="893BC3"/>
          </a:solidFill>
        </p:grpSpPr>
        <p:sp>
          <p:nvSpPr>
            <p:cNvPr id="8874" name="Google Shape;8874;p79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5" name="Google Shape;8875;p79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6" name="Google Shape;8876;p79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77" name="Google Shape;8877;p79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78" name="Google Shape;8878;p79"/>
          <p:cNvGrpSpPr/>
          <p:nvPr/>
        </p:nvGrpSpPr>
        <p:grpSpPr>
          <a:xfrm>
            <a:off x="10062933" y="4253164"/>
            <a:ext cx="439468" cy="436985"/>
            <a:chOff x="5727850" y="3609275"/>
            <a:chExt cx="278850" cy="277275"/>
          </a:xfrm>
          <a:solidFill>
            <a:srgbClr val="893BC3"/>
          </a:solidFill>
        </p:grpSpPr>
        <p:sp>
          <p:nvSpPr>
            <p:cNvPr id="8879" name="Google Shape;8879;p79"/>
            <p:cNvSpPr/>
            <p:nvPr/>
          </p:nvSpPr>
          <p:spPr>
            <a:xfrm>
              <a:off x="5884600" y="3765225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6" y="662"/>
                  </a:moveTo>
                  <a:cubicBezTo>
                    <a:pt x="2646" y="662"/>
                    <a:pt x="2804" y="819"/>
                    <a:pt x="2804" y="1008"/>
                  </a:cubicBezTo>
                  <a:cubicBezTo>
                    <a:pt x="2804" y="1197"/>
                    <a:pt x="2646" y="1355"/>
                    <a:pt x="2426" y="1355"/>
                  </a:cubicBezTo>
                  <a:cubicBezTo>
                    <a:pt x="2237" y="1355"/>
                    <a:pt x="2079" y="1197"/>
                    <a:pt x="2079" y="1008"/>
                  </a:cubicBezTo>
                  <a:cubicBezTo>
                    <a:pt x="2079" y="819"/>
                    <a:pt x="2237" y="662"/>
                    <a:pt x="2426" y="662"/>
                  </a:cubicBezTo>
                  <a:close/>
                  <a:moveTo>
                    <a:pt x="2426" y="1670"/>
                  </a:moveTo>
                  <a:cubicBezTo>
                    <a:pt x="2646" y="1670"/>
                    <a:pt x="2804" y="1828"/>
                    <a:pt x="2804" y="2048"/>
                  </a:cubicBezTo>
                  <a:lnTo>
                    <a:pt x="2804" y="3781"/>
                  </a:lnTo>
                  <a:cubicBezTo>
                    <a:pt x="2804" y="3970"/>
                    <a:pt x="2646" y="4127"/>
                    <a:pt x="2426" y="4127"/>
                  </a:cubicBezTo>
                  <a:cubicBezTo>
                    <a:pt x="2237" y="4127"/>
                    <a:pt x="2079" y="3970"/>
                    <a:pt x="2079" y="3781"/>
                  </a:cubicBezTo>
                  <a:lnTo>
                    <a:pt x="2079" y="2048"/>
                  </a:lnTo>
                  <a:cubicBezTo>
                    <a:pt x="2079" y="1828"/>
                    <a:pt x="2237" y="1670"/>
                    <a:pt x="2426" y="1670"/>
                  </a:cubicBezTo>
                  <a:close/>
                  <a:moveTo>
                    <a:pt x="2426" y="0"/>
                  </a:moveTo>
                  <a:cubicBezTo>
                    <a:pt x="1103" y="0"/>
                    <a:pt x="0" y="1103"/>
                    <a:pt x="0" y="2426"/>
                  </a:cubicBezTo>
                  <a:cubicBezTo>
                    <a:pt x="0" y="3749"/>
                    <a:pt x="1103" y="4852"/>
                    <a:pt x="2426" y="4852"/>
                  </a:cubicBezTo>
                  <a:cubicBezTo>
                    <a:pt x="3781" y="4852"/>
                    <a:pt x="4883" y="3749"/>
                    <a:pt x="4883" y="2426"/>
                  </a:cubicBezTo>
                  <a:cubicBezTo>
                    <a:pt x="4883" y="1040"/>
                    <a:pt x="3781" y="0"/>
                    <a:pt x="24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0" name="Google Shape;8880;p79"/>
            <p:cNvSpPr/>
            <p:nvPr/>
          </p:nvSpPr>
          <p:spPr>
            <a:xfrm>
              <a:off x="5727850" y="3669125"/>
              <a:ext cx="35475" cy="216625"/>
            </a:xfrm>
            <a:custGeom>
              <a:avLst/>
              <a:gdLst/>
              <a:ahLst/>
              <a:cxnLst/>
              <a:rect l="l" t="t" r="r" b="b"/>
              <a:pathLst>
                <a:path w="1419" h="8665" extrusionOk="0">
                  <a:moveTo>
                    <a:pt x="32" y="1"/>
                  </a:moveTo>
                  <a:lnTo>
                    <a:pt x="32" y="7310"/>
                  </a:lnTo>
                  <a:cubicBezTo>
                    <a:pt x="1" y="8034"/>
                    <a:pt x="631" y="8665"/>
                    <a:pt x="1418" y="8665"/>
                  </a:cubicBezTo>
                  <a:lnTo>
                    <a:pt x="1418" y="347"/>
                  </a:lnTo>
                  <a:lnTo>
                    <a:pt x="1072" y="347"/>
                  </a:lnTo>
                  <a:cubicBezTo>
                    <a:pt x="662" y="347"/>
                    <a:pt x="316" y="253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1" name="Google Shape;8881;p79"/>
            <p:cNvSpPr/>
            <p:nvPr/>
          </p:nvSpPr>
          <p:spPr>
            <a:xfrm>
              <a:off x="5779825" y="3677800"/>
              <a:ext cx="174900" cy="207950"/>
            </a:xfrm>
            <a:custGeom>
              <a:avLst/>
              <a:gdLst/>
              <a:ahLst/>
              <a:cxnLst/>
              <a:rect l="l" t="t" r="r" b="b"/>
              <a:pathLst>
                <a:path w="6996" h="8318" extrusionOk="0">
                  <a:moveTo>
                    <a:pt x="5262" y="693"/>
                  </a:moveTo>
                  <a:cubicBezTo>
                    <a:pt x="5451" y="693"/>
                    <a:pt x="5609" y="851"/>
                    <a:pt x="5609" y="1040"/>
                  </a:cubicBezTo>
                  <a:cubicBezTo>
                    <a:pt x="5609" y="1229"/>
                    <a:pt x="5451" y="1386"/>
                    <a:pt x="5262" y="1386"/>
                  </a:cubicBezTo>
                  <a:lnTo>
                    <a:pt x="1072" y="1386"/>
                  </a:lnTo>
                  <a:cubicBezTo>
                    <a:pt x="883" y="1386"/>
                    <a:pt x="726" y="1229"/>
                    <a:pt x="726" y="1040"/>
                  </a:cubicBezTo>
                  <a:cubicBezTo>
                    <a:pt x="726" y="851"/>
                    <a:pt x="883" y="693"/>
                    <a:pt x="1072" y="693"/>
                  </a:cubicBezTo>
                  <a:close/>
                  <a:moveTo>
                    <a:pt x="5262" y="2080"/>
                  </a:moveTo>
                  <a:cubicBezTo>
                    <a:pt x="5451" y="2080"/>
                    <a:pt x="5609" y="2237"/>
                    <a:pt x="5609" y="2426"/>
                  </a:cubicBezTo>
                  <a:cubicBezTo>
                    <a:pt x="5609" y="2615"/>
                    <a:pt x="5451" y="2773"/>
                    <a:pt x="5262" y="2773"/>
                  </a:cubicBezTo>
                  <a:lnTo>
                    <a:pt x="1072" y="2773"/>
                  </a:lnTo>
                  <a:cubicBezTo>
                    <a:pt x="883" y="2773"/>
                    <a:pt x="726" y="2615"/>
                    <a:pt x="726" y="2426"/>
                  </a:cubicBezTo>
                  <a:cubicBezTo>
                    <a:pt x="726" y="2237"/>
                    <a:pt x="883" y="2080"/>
                    <a:pt x="1072" y="2080"/>
                  </a:cubicBezTo>
                  <a:close/>
                  <a:moveTo>
                    <a:pt x="1" y="0"/>
                  </a:moveTo>
                  <a:lnTo>
                    <a:pt x="1" y="8318"/>
                  </a:lnTo>
                  <a:lnTo>
                    <a:pt x="4695" y="8318"/>
                  </a:lnTo>
                  <a:cubicBezTo>
                    <a:pt x="4002" y="7750"/>
                    <a:pt x="3498" y="6868"/>
                    <a:pt x="3498" y="5892"/>
                  </a:cubicBezTo>
                  <a:cubicBezTo>
                    <a:pt x="3498" y="5766"/>
                    <a:pt x="3561" y="5640"/>
                    <a:pt x="3561" y="5545"/>
                  </a:cubicBezTo>
                  <a:lnTo>
                    <a:pt x="1072" y="5545"/>
                  </a:lnTo>
                  <a:cubicBezTo>
                    <a:pt x="883" y="5545"/>
                    <a:pt x="726" y="5388"/>
                    <a:pt x="726" y="5167"/>
                  </a:cubicBezTo>
                  <a:lnTo>
                    <a:pt x="726" y="3812"/>
                  </a:lnTo>
                  <a:cubicBezTo>
                    <a:pt x="726" y="3592"/>
                    <a:pt x="883" y="3434"/>
                    <a:pt x="1072" y="3434"/>
                  </a:cubicBezTo>
                  <a:lnTo>
                    <a:pt x="4695" y="3434"/>
                  </a:lnTo>
                  <a:cubicBezTo>
                    <a:pt x="5199" y="3056"/>
                    <a:pt x="5861" y="2773"/>
                    <a:pt x="6617" y="2773"/>
                  </a:cubicBezTo>
                  <a:cubicBezTo>
                    <a:pt x="6743" y="2773"/>
                    <a:pt x="6869" y="2804"/>
                    <a:pt x="6995" y="2804"/>
                  </a:cubicBezTo>
                  <a:lnTo>
                    <a:pt x="69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2" name="Google Shape;8882;p79"/>
            <p:cNvSpPr/>
            <p:nvPr/>
          </p:nvSpPr>
          <p:spPr>
            <a:xfrm>
              <a:off x="5815275" y="3781750"/>
              <a:ext cx="66200" cy="17350"/>
            </a:xfrm>
            <a:custGeom>
              <a:avLst/>
              <a:gdLst/>
              <a:ahLst/>
              <a:cxnLst/>
              <a:rect l="l" t="t" r="r" b="b"/>
              <a:pathLst>
                <a:path w="2648" h="694" extrusionOk="0">
                  <a:moveTo>
                    <a:pt x="1" y="1"/>
                  </a:moveTo>
                  <a:lnTo>
                    <a:pt x="1" y="694"/>
                  </a:lnTo>
                  <a:lnTo>
                    <a:pt x="2301" y="694"/>
                  </a:lnTo>
                  <a:cubicBezTo>
                    <a:pt x="2364" y="473"/>
                    <a:pt x="2490" y="221"/>
                    <a:pt x="2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3" name="Google Shape;8883;p79"/>
            <p:cNvSpPr/>
            <p:nvPr/>
          </p:nvSpPr>
          <p:spPr>
            <a:xfrm>
              <a:off x="5727850" y="3609275"/>
              <a:ext cx="226075" cy="51225"/>
            </a:xfrm>
            <a:custGeom>
              <a:avLst/>
              <a:gdLst/>
              <a:ahLst/>
              <a:cxnLst/>
              <a:rect l="l" t="t" r="r" b="b"/>
              <a:pathLst>
                <a:path w="9043" h="2049" extrusionOk="0">
                  <a:moveTo>
                    <a:pt x="1072" y="0"/>
                  </a:moveTo>
                  <a:cubicBezTo>
                    <a:pt x="473" y="0"/>
                    <a:pt x="32" y="473"/>
                    <a:pt x="32" y="1040"/>
                  </a:cubicBezTo>
                  <a:cubicBezTo>
                    <a:pt x="1" y="1576"/>
                    <a:pt x="473" y="2048"/>
                    <a:pt x="1072" y="2048"/>
                  </a:cubicBezTo>
                  <a:lnTo>
                    <a:pt x="9043" y="2048"/>
                  </a:lnTo>
                  <a:cubicBezTo>
                    <a:pt x="8475" y="2048"/>
                    <a:pt x="8034" y="1576"/>
                    <a:pt x="8034" y="1040"/>
                  </a:cubicBezTo>
                  <a:cubicBezTo>
                    <a:pt x="8034" y="441"/>
                    <a:pt x="8507" y="0"/>
                    <a:pt x="90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84" name="Google Shape;8884;p79"/>
          <p:cNvGrpSpPr/>
          <p:nvPr/>
        </p:nvGrpSpPr>
        <p:grpSpPr>
          <a:xfrm>
            <a:off x="10077845" y="4873679"/>
            <a:ext cx="409641" cy="465511"/>
            <a:chOff x="5736525" y="3963700"/>
            <a:chExt cx="259925" cy="295375"/>
          </a:xfrm>
          <a:solidFill>
            <a:srgbClr val="893BC3"/>
          </a:solidFill>
        </p:grpSpPr>
        <p:sp>
          <p:nvSpPr>
            <p:cNvPr id="8885" name="Google Shape;8885;p79"/>
            <p:cNvSpPr/>
            <p:nvPr/>
          </p:nvSpPr>
          <p:spPr>
            <a:xfrm>
              <a:off x="5736525" y="4153525"/>
              <a:ext cx="121300" cy="105550"/>
            </a:xfrm>
            <a:custGeom>
              <a:avLst/>
              <a:gdLst/>
              <a:ahLst/>
              <a:cxnLst/>
              <a:rect l="l" t="t" r="r" b="b"/>
              <a:pathLst>
                <a:path w="4852" h="4222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3875"/>
                  </a:lnTo>
                  <a:cubicBezTo>
                    <a:pt x="0" y="4064"/>
                    <a:pt x="158" y="4222"/>
                    <a:pt x="378" y="4222"/>
                  </a:cubicBezTo>
                  <a:lnTo>
                    <a:pt x="4852" y="4222"/>
                  </a:lnTo>
                  <a:lnTo>
                    <a:pt x="4852" y="2584"/>
                  </a:lnTo>
                  <a:lnTo>
                    <a:pt x="23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6" name="Google Shape;8886;p79"/>
            <p:cNvSpPr/>
            <p:nvPr/>
          </p:nvSpPr>
          <p:spPr>
            <a:xfrm>
              <a:off x="5833400" y="41684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2678" y="1"/>
                  </a:moveTo>
                  <a:lnTo>
                    <a:pt x="2678" y="1"/>
                  </a:lnTo>
                  <a:cubicBezTo>
                    <a:pt x="2458" y="32"/>
                    <a:pt x="2237" y="127"/>
                    <a:pt x="1985" y="127"/>
                  </a:cubicBezTo>
                  <a:lnTo>
                    <a:pt x="662" y="127"/>
                  </a:lnTo>
                  <a:cubicBezTo>
                    <a:pt x="441" y="127"/>
                    <a:pt x="221" y="95"/>
                    <a:pt x="0" y="1"/>
                  </a:cubicBezTo>
                  <a:lnTo>
                    <a:pt x="0" y="1"/>
                  </a:lnTo>
                  <a:lnTo>
                    <a:pt x="1323" y="1355"/>
                  </a:lnTo>
                  <a:lnTo>
                    <a:pt x="267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7" name="Google Shape;8887;p79"/>
            <p:cNvSpPr/>
            <p:nvPr/>
          </p:nvSpPr>
          <p:spPr>
            <a:xfrm>
              <a:off x="5875925" y="4153525"/>
              <a:ext cx="120525" cy="105550"/>
            </a:xfrm>
            <a:custGeom>
              <a:avLst/>
              <a:gdLst/>
              <a:ahLst/>
              <a:cxnLst/>
              <a:rect l="l" t="t" r="r" b="b"/>
              <a:pathLst>
                <a:path w="4821" h="4222" extrusionOk="0">
                  <a:moveTo>
                    <a:pt x="2426" y="2048"/>
                  </a:moveTo>
                  <a:cubicBezTo>
                    <a:pt x="2615" y="2048"/>
                    <a:pt x="2773" y="2205"/>
                    <a:pt x="2773" y="2426"/>
                  </a:cubicBezTo>
                  <a:cubicBezTo>
                    <a:pt x="2773" y="2615"/>
                    <a:pt x="2615" y="2773"/>
                    <a:pt x="2426" y="2773"/>
                  </a:cubicBezTo>
                  <a:lnTo>
                    <a:pt x="1733" y="2773"/>
                  </a:lnTo>
                  <a:cubicBezTo>
                    <a:pt x="1513" y="2773"/>
                    <a:pt x="1355" y="2615"/>
                    <a:pt x="1355" y="2426"/>
                  </a:cubicBezTo>
                  <a:cubicBezTo>
                    <a:pt x="1355" y="2205"/>
                    <a:pt x="1513" y="2048"/>
                    <a:pt x="1733" y="2048"/>
                  </a:cubicBezTo>
                  <a:close/>
                  <a:moveTo>
                    <a:pt x="2552" y="0"/>
                  </a:moveTo>
                  <a:lnTo>
                    <a:pt x="1" y="2584"/>
                  </a:lnTo>
                  <a:lnTo>
                    <a:pt x="1" y="4222"/>
                  </a:lnTo>
                  <a:lnTo>
                    <a:pt x="4474" y="4222"/>
                  </a:lnTo>
                  <a:cubicBezTo>
                    <a:pt x="4663" y="4222"/>
                    <a:pt x="4821" y="4064"/>
                    <a:pt x="4821" y="3875"/>
                  </a:cubicBezTo>
                  <a:lnTo>
                    <a:pt x="4821" y="1733"/>
                  </a:lnTo>
                  <a:cubicBezTo>
                    <a:pt x="4821" y="788"/>
                    <a:pt x="4033" y="0"/>
                    <a:pt x="3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8" name="Google Shape;8888;p79"/>
            <p:cNvSpPr/>
            <p:nvPr/>
          </p:nvSpPr>
          <p:spPr>
            <a:xfrm>
              <a:off x="5754625" y="3963700"/>
              <a:ext cx="224500" cy="154400"/>
            </a:xfrm>
            <a:custGeom>
              <a:avLst/>
              <a:gdLst/>
              <a:ahLst/>
              <a:cxnLst/>
              <a:rect l="l" t="t" r="r" b="b"/>
              <a:pathLst>
                <a:path w="8980" h="6176" extrusionOk="0">
                  <a:moveTo>
                    <a:pt x="3120" y="1"/>
                  </a:moveTo>
                  <a:cubicBezTo>
                    <a:pt x="1387" y="1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5325"/>
                    <a:pt x="568" y="6018"/>
                    <a:pt x="1355" y="6175"/>
                  </a:cubicBezTo>
                  <a:lnTo>
                    <a:pt x="1355" y="2773"/>
                  </a:lnTo>
                  <a:lnTo>
                    <a:pt x="1009" y="2773"/>
                  </a:lnTo>
                  <a:cubicBezTo>
                    <a:pt x="914" y="2773"/>
                    <a:pt x="820" y="2804"/>
                    <a:pt x="694" y="2804"/>
                  </a:cubicBezTo>
                  <a:cubicBezTo>
                    <a:pt x="851" y="1607"/>
                    <a:pt x="1860" y="662"/>
                    <a:pt x="3120" y="662"/>
                  </a:cubicBezTo>
                  <a:lnTo>
                    <a:pt x="5861" y="662"/>
                  </a:lnTo>
                  <a:cubicBezTo>
                    <a:pt x="7089" y="662"/>
                    <a:pt x="8098" y="1607"/>
                    <a:pt x="8255" y="2804"/>
                  </a:cubicBezTo>
                  <a:cubicBezTo>
                    <a:pt x="8161" y="2773"/>
                    <a:pt x="8066" y="2773"/>
                    <a:pt x="7940" y="2773"/>
                  </a:cubicBezTo>
                  <a:lnTo>
                    <a:pt x="7593" y="2773"/>
                  </a:lnTo>
                  <a:lnTo>
                    <a:pt x="7593" y="6175"/>
                  </a:lnTo>
                  <a:cubicBezTo>
                    <a:pt x="8381" y="6018"/>
                    <a:pt x="8980" y="5325"/>
                    <a:pt x="8980" y="4506"/>
                  </a:cubicBezTo>
                  <a:lnTo>
                    <a:pt x="8980" y="3119"/>
                  </a:lnTo>
                  <a:cubicBezTo>
                    <a:pt x="8980" y="1387"/>
                    <a:pt x="7562" y="1"/>
                    <a:pt x="58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89" name="Google Shape;8889;p79"/>
            <p:cNvSpPr/>
            <p:nvPr/>
          </p:nvSpPr>
          <p:spPr>
            <a:xfrm>
              <a:off x="5806625" y="3998350"/>
              <a:ext cx="69325" cy="52025"/>
            </a:xfrm>
            <a:custGeom>
              <a:avLst/>
              <a:gdLst/>
              <a:ahLst/>
              <a:cxnLst/>
              <a:rect l="l" t="t" r="r" b="b"/>
              <a:pathLst>
                <a:path w="2773" h="2081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lnTo>
                    <a:pt x="0" y="2080"/>
                  </a:lnTo>
                  <a:lnTo>
                    <a:pt x="1733" y="2080"/>
                  </a:lnTo>
                  <a:cubicBezTo>
                    <a:pt x="2300" y="2049"/>
                    <a:pt x="2773" y="1607"/>
                    <a:pt x="2773" y="1009"/>
                  </a:cubicBez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0" name="Google Shape;8890;p79"/>
            <p:cNvSpPr/>
            <p:nvPr/>
          </p:nvSpPr>
          <p:spPr>
            <a:xfrm>
              <a:off x="5893250" y="3999150"/>
              <a:ext cx="34675" cy="51225"/>
            </a:xfrm>
            <a:custGeom>
              <a:avLst/>
              <a:gdLst/>
              <a:ahLst/>
              <a:cxnLst/>
              <a:rect l="l" t="t" r="r" b="b"/>
              <a:pathLst>
                <a:path w="1387" h="2049" extrusionOk="0">
                  <a:moveTo>
                    <a:pt x="1" y="0"/>
                  </a:moveTo>
                  <a:lnTo>
                    <a:pt x="1" y="1040"/>
                  </a:lnTo>
                  <a:cubicBezTo>
                    <a:pt x="1" y="1607"/>
                    <a:pt x="473" y="2048"/>
                    <a:pt x="1040" y="2048"/>
                  </a:cubicBezTo>
                  <a:lnTo>
                    <a:pt x="1387" y="2048"/>
                  </a:lnTo>
                  <a:lnTo>
                    <a:pt x="1387" y="1701"/>
                  </a:lnTo>
                  <a:cubicBezTo>
                    <a:pt x="1387" y="882"/>
                    <a:pt x="788" y="158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1" name="Google Shape;8891;p79"/>
            <p:cNvSpPr/>
            <p:nvPr/>
          </p:nvSpPr>
          <p:spPr>
            <a:xfrm>
              <a:off x="5806625" y="4049550"/>
              <a:ext cx="121300" cy="104000"/>
            </a:xfrm>
            <a:custGeom>
              <a:avLst/>
              <a:gdLst/>
              <a:ahLst/>
              <a:cxnLst/>
              <a:rect l="l" t="t" r="r" b="b"/>
              <a:pathLst>
                <a:path w="4852" h="4160" extrusionOk="0">
                  <a:moveTo>
                    <a:pt x="3119" y="1"/>
                  </a:moveTo>
                  <a:cubicBezTo>
                    <a:pt x="2804" y="442"/>
                    <a:pt x="2300" y="694"/>
                    <a:pt x="1733" y="694"/>
                  </a:cubicBezTo>
                  <a:lnTo>
                    <a:pt x="0" y="694"/>
                  </a:lnTo>
                  <a:lnTo>
                    <a:pt x="0" y="2426"/>
                  </a:lnTo>
                  <a:cubicBezTo>
                    <a:pt x="0" y="3372"/>
                    <a:pt x="788" y="4159"/>
                    <a:pt x="1733" y="4159"/>
                  </a:cubicBezTo>
                  <a:lnTo>
                    <a:pt x="3119" y="4159"/>
                  </a:lnTo>
                  <a:cubicBezTo>
                    <a:pt x="4064" y="4159"/>
                    <a:pt x="4852" y="3372"/>
                    <a:pt x="4852" y="2426"/>
                  </a:cubicBezTo>
                  <a:lnTo>
                    <a:pt x="4852" y="694"/>
                  </a:lnTo>
                  <a:lnTo>
                    <a:pt x="4505" y="694"/>
                  </a:lnTo>
                  <a:cubicBezTo>
                    <a:pt x="3938" y="694"/>
                    <a:pt x="3434" y="442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892" name="Google Shape;8892;p79"/>
          <p:cNvGrpSpPr/>
          <p:nvPr/>
        </p:nvGrpSpPr>
        <p:grpSpPr>
          <a:xfrm>
            <a:off x="8866617" y="5472781"/>
            <a:ext cx="468032" cy="466772"/>
            <a:chOff x="6553275" y="3604550"/>
            <a:chExt cx="296975" cy="296175"/>
          </a:xfrm>
          <a:solidFill>
            <a:srgbClr val="893BC3"/>
          </a:solidFill>
        </p:grpSpPr>
        <p:sp>
          <p:nvSpPr>
            <p:cNvPr id="8893" name="Google Shape;8893;p79"/>
            <p:cNvSpPr/>
            <p:nvPr/>
          </p:nvSpPr>
          <p:spPr>
            <a:xfrm>
              <a:off x="6657250" y="3604550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678" y="3466"/>
                    <a:pt x="3466" y="2678"/>
                    <a:pt x="3466" y="1733"/>
                  </a:cubicBez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4" name="Google Shape;8894;p79"/>
            <p:cNvSpPr/>
            <p:nvPr/>
          </p:nvSpPr>
          <p:spPr>
            <a:xfrm>
              <a:off x="6553275" y="3777825"/>
              <a:ext cx="296975" cy="122900"/>
            </a:xfrm>
            <a:custGeom>
              <a:avLst/>
              <a:gdLst/>
              <a:ahLst/>
              <a:cxnLst/>
              <a:rect l="l" t="t" r="r" b="b"/>
              <a:pathLst>
                <a:path w="11879" h="4916" extrusionOk="0">
                  <a:moveTo>
                    <a:pt x="694" y="0"/>
                  </a:moveTo>
                  <a:cubicBezTo>
                    <a:pt x="316" y="0"/>
                    <a:pt x="1" y="315"/>
                    <a:pt x="1" y="693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694" y="4569"/>
                  </a:lnTo>
                  <a:cubicBezTo>
                    <a:pt x="694" y="4758"/>
                    <a:pt x="851" y="4915"/>
                    <a:pt x="1040" y="4915"/>
                  </a:cubicBezTo>
                  <a:lnTo>
                    <a:pt x="10807" y="4915"/>
                  </a:lnTo>
                  <a:cubicBezTo>
                    <a:pt x="11028" y="4915"/>
                    <a:pt x="11185" y="4758"/>
                    <a:pt x="11185" y="4569"/>
                  </a:cubicBezTo>
                  <a:lnTo>
                    <a:pt x="11185" y="1418"/>
                  </a:lnTo>
                  <a:cubicBezTo>
                    <a:pt x="11563" y="1418"/>
                    <a:pt x="11878" y="1103"/>
                    <a:pt x="11878" y="693"/>
                  </a:cubicBezTo>
                  <a:cubicBezTo>
                    <a:pt x="11815" y="315"/>
                    <a:pt x="11500" y="0"/>
                    <a:pt x="1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5" name="Google Shape;8895;p79"/>
            <p:cNvSpPr/>
            <p:nvPr/>
          </p:nvSpPr>
          <p:spPr>
            <a:xfrm>
              <a:off x="67557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90" y="0"/>
                  </a:moveTo>
                  <a:cubicBezTo>
                    <a:pt x="190" y="126"/>
                    <a:pt x="253" y="221"/>
                    <a:pt x="253" y="347"/>
                  </a:cubicBezTo>
                  <a:cubicBezTo>
                    <a:pt x="253" y="693"/>
                    <a:pt x="158" y="1071"/>
                    <a:pt x="1" y="1386"/>
                  </a:cubicBezTo>
                  <a:cubicBezTo>
                    <a:pt x="977" y="2079"/>
                    <a:pt x="1607" y="3182"/>
                    <a:pt x="1607" y="4474"/>
                  </a:cubicBezTo>
                  <a:lnTo>
                    <a:pt x="1607" y="4852"/>
                  </a:lnTo>
                  <a:lnTo>
                    <a:pt x="2994" y="4852"/>
                  </a:lnTo>
                  <a:lnTo>
                    <a:pt x="2489" y="756"/>
                  </a:lnTo>
                  <a:cubicBezTo>
                    <a:pt x="2363" y="315"/>
                    <a:pt x="1922" y="0"/>
                    <a:pt x="14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6" name="Google Shape;8896;p79"/>
            <p:cNvSpPr/>
            <p:nvPr/>
          </p:nvSpPr>
          <p:spPr>
            <a:xfrm>
              <a:off x="65706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545" y="0"/>
                  </a:moveTo>
                  <a:cubicBezTo>
                    <a:pt x="1072" y="0"/>
                    <a:pt x="663" y="315"/>
                    <a:pt x="505" y="788"/>
                  </a:cubicBezTo>
                  <a:lnTo>
                    <a:pt x="1" y="4852"/>
                  </a:lnTo>
                  <a:lnTo>
                    <a:pt x="1356" y="4852"/>
                  </a:lnTo>
                  <a:lnTo>
                    <a:pt x="1356" y="4474"/>
                  </a:lnTo>
                  <a:lnTo>
                    <a:pt x="1387" y="4474"/>
                  </a:lnTo>
                  <a:cubicBezTo>
                    <a:pt x="1387" y="3182"/>
                    <a:pt x="2017" y="2048"/>
                    <a:pt x="2994" y="1386"/>
                  </a:cubicBezTo>
                  <a:cubicBezTo>
                    <a:pt x="2836" y="1071"/>
                    <a:pt x="2773" y="693"/>
                    <a:pt x="2773" y="347"/>
                  </a:cubicBezTo>
                  <a:cubicBezTo>
                    <a:pt x="2773" y="221"/>
                    <a:pt x="2773" y="95"/>
                    <a:pt x="28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7" name="Google Shape;8897;p79"/>
            <p:cNvSpPr/>
            <p:nvPr/>
          </p:nvSpPr>
          <p:spPr>
            <a:xfrm>
              <a:off x="6707650" y="3688025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82" y="1"/>
                  </a:moveTo>
                  <a:cubicBezTo>
                    <a:pt x="1450" y="32"/>
                    <a:pt x="1418" y="64"/>
                    <a:pt x="1324" y="127"/>
                  </a:cubicBezTo>
                  <a:cubicBezTo>
                    <a:pt x="1324" y="190"/>
                    <a:pt x="1292" y="253"/>
                    <a:pt x="1261" y="284"/>
                  </a:cubicBezTo>
                  <a:lnTo>
                    <a:pt x="1" y="1923"/>
                  </a:lnTo>
                  <a:lnTo>
                    <a:pt x="1" y="2836"/>
                  </a:lnTo>
                  <a:lnTo>
                    <a:pt x="2742" y="2836"/>
                  </a:lnTo>
                  <a:lnTo>
                    <a:pt x="2742" y="2553"/>
                  </a:lnTo>
                  <a:lnTo>
                    <a:pt x="2836" y="2553"/>
                  </a:lnTo>
                  <a:cubicBezTo>
                    <a:pt x="2836" y="1513"/>
                    <a:pt x="2332" y="599"/>
                    <a:pt x="1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98" name="Google Shape;8898;p79"/>
            <p:cNvSpPr/>
            <p:nvPr/>
          </p:nvSpPr>
          <p:spPr>
            <a:xfrm>
              <a:off x="6621025" y="3688825"/>
              <a:ext cx="70900" cy="73275"/>
            </a:xfrm>
            <a:custGeom>
              <a:avLst/>
              <a:gdLst/>
              <a:ahLst/>
              <a:cxnLst/>
              <a:rect l="l" t="t" r="r" b="b"/>
              <a:pathLst>
                <a:path w="2836" h="2931" extrusionOk="0">
                  <a:moveTo>
                    <a:pt x="1323" y="0"/>
                  </a:moveTo>
                  <a:cubicBezTo>
                    <a:pt x="536" y="567"/>
                    <a:pt x="0" y="1513"/>
                    <a:pt x="0" y="2584"/>
                  </a:cubicBezTo>
                  <a:lnTo>
                    <a:pt x="0" y="2930"/>
                  </a:lnTo>
                  <a:lnTo>
                    <a:pt x="2741" y="2930"/>
                  </a:lnTo>
                  <a:lnTo>
                    <a:pt x="2741" y="1922"/>
                  </a:lnTo>
                  <a:lnTo>
                    <a:pt x="2836" y="1922"/>
                  </a:lnTo>
                  <a:lnTo>
                    <a:pt x="1575" y="284"/>
                  </a:lnTo>
                  <a:cubicBezTo>
                    <a:pt x="1512" y="252"/>
                    <a:pt x="1512" y="158"/>
                    <a:pt x="1481" y="126"/>
                  </a:cubicBezTo>
                  <a:cubicBezTo>
                    <a:pt x="1449" y="95"/>
                    <a:pt x="1355" y="63"/>
                    <a:pt x="1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899" name="Google Shape;8899;p79"/>
          <p:cNvSpPr txBox="1"/>
          <p:nvPr/>
        </p:nvSpPr>
        <p:spPr>
          <a:xfrm>
            <a:off x="1132900" y="954633"/>
            <a:ext cx="46428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Business Icons</a:t>
            </a:r>
            <a:endParaRPr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900" name="Google Shape;8900;p79"/>
          <p:cNvSpPr txBox="1"/>
          <p:nvPr/>
        </p:nvSpPr>
        <p:spPr>
          <a:xfrm>
            <a:off x="6477867" y="954633"/>
            <a:ext cx="46428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>
                <a:solidFill>
                  <a:schemeClr val="tx1">
                    <a:lumMod val="95000"/>
                    <a:lumOff val="5000"/>
                  </a:schemeClr>
                </a:solidFill>
              </a:rPr>
              <a:t>Teamwork Icons</a:t>
            </a:r>
            <a:endParaRPr sz="3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/>
          <p:cNvSpPr/>
          <p:nvPr/>
        </p:nvSpPr>
        <p:spPr>
          <a:xfrm>
            <a:off x="501217" y="571036"/>
            <a:ext cx="7128312" cy="8342243"/>
          </a:xfrm>
          <a:prstGeom prst="ellipse">
            <a:avLst/>
          </a:prstGeom>
          <a:solidFill>
            <a:srgbClr val="2D1036"/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CuadroTexto 3"/>
          <p:cNvSpPr txBox="1"/>
          <p:nvPr/>
        </p:nvSpPr>
        <p:spPr>
          <a:xfrm>
            <a:off x="559595" y="835687"/>
            <a:ext cx="4926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430341"/>
                </a:solidFill>
                <a:latin typeface="Arial Black" panose="020B0A04020102020204" pitchFamily="34" charset="0"/>
              </a:rPr>
              <a:t>Titulo 3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700053" y="1220407"/>
            <a:ext cx="52292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80368C"/>
                </a:solidFill>
                <a:latin typeface="Comic Sans MS" panose="030F0702030302020204" pitchFamily="66" charset="0"/>
                <a:ea typeface="Hynings Handwriting V2" panose="02000503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s-MX" sz="2000" dirty="0" smtClean="0">
              <a:solidFill>
                <a:srgbClr val="80368C"/>
              </a:solidFill>
              <a:latin typeface="Comic Sans MS" panose="030F0702030302020204" pitchFamily="66" charset="0"/>
              <a:ea typeface="Hynings Handwriting V2" panose="02000503000000000000" pitchFamily="2" charset="0"/>
            </a:endParaRPr>
          </a:p>
          <a:p>
            <a:r>
              <a:rPr lang="es-MX" sz="2000" dirty="0" smtClean="0">
                <a:solidFill>
                  <a:srgbClr val="80368C"/>
                </a:solidFill>
                <a:latin typeface="Comic Sans MS" panose="030F0702030302020204" pitchFamily="66" charset="0"/>
                <a:ea typeface="Hynings Handwriting V2" panose="02000503000000000000" pitchFamily="2" charset="0"/>
              </a:rPr>
              <a:t>Nunc viverra imperdiet enim. Fusce est. Vivamus a tellus.</a:t>
            </a:r>
          </a:p>
          <a:p>
            <a:endParaRPr lang="es-MX" sz="2000" dirty="0" smtClean="0">
              <a:solidFill>
                <a:srgbClr val="80368C"/>
              </a:solidFill>
              <a:latin typeface="Comic Sans MS" panose="030F0702030302020204" pitchFamily="66" charset="0"/>
              <a:ea typeface="Hynings Handwriting V2" panose="02000503000000000000" pitchFamily="2" charset="0"/>
            </a:endParaRPr>
          </a:p>
          <a:p>
            <a:r>
              <a:rPr lang="es-MX" sz="2000" dirty="0" smtClean="0">
                <a:solidFill>
                  <a:srgbClr val="80368C"/>
                </a:solidFill>
                <a:latin typeface="Comic Sans MS" panose="030F0702030302020204" pitchFamily="66" charset="0"/>
                <a:ea typeface="Hynings Handwriting V2" panose="02000503000000000000" pitchFamily="2" charset="0"/>
              </a:rPr>
              <a:t>Pellentesque habitant morbi tristique senectus et netus et malesuada fames ac turpis egestas. Proin pharetra nonummy pede. Mauris et orci.</a:t>
            </a:r>
          </a:p>
          <a:p>
            <a:endParaRPr lang="es-MX" sz="2000" dirty="0">
              <a:solidFill>
                <a:srgbClr val="80368C"/>
              </a:solidFill>
              <a:latin typeface="Comic Sans MS" panose="030F0702030302020204" pitchFamily="66" charset="0"/>
              <a:ea typeface="Hynings Handwriting V2" panose="020005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921"/>
            <a:ext cx="8130746" cy="472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2472194" y="278487"/>
            <a:ext cx="7128312" cy="83422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68" name="Google Shape;2068;p63"/>
          <p:cNvSpPr/>
          <p:nvPr/>
        </p:nvSpPr>
        <p:spPr>
          <a:xfrm>
            <a:off x="698838" y="2774307"/>
            <a:ext cx="1073197" cy="893392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rgbClr val="8036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accent1"/>
              </a:buClr>
              <a:buSzPts val="1100"/>
            </a:pPr>
            <a:endParaRPr sz="2800"/>
          </a:p>
        </p:txBody>
      </p:sp>
      <p:sp>
        <p:nvSpPr>
          <p:cNvPr id="2069" name="Google Shape;2069;p63"/>
          <p:cNvSpPr txBox="1">
            <a:spLocks noGrp="1"/>
          </p:cNvSpPr>
          <p:nvPr>
            <p:ph type="title" idx="4294967295"/>
          </p:nvPr>
        </p:nvSpPr>
        <p:spPr>
          <a:xfrm>
            <a:off x="897612" y="295340"/>
            <a:ext cx="10277475" cy="4810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4000" dirty="0">
                <a:solidFill>
                  <a:schemeClr val="bg1"/>
                </a:solidFill>
                <a:latin typeface="Arial Black" panose="020B0A04020102020204" pitchFamily="34" charset="0"/>
              </a:rPr>
              <a:t>Problems of a new market</a:t>
            </a:r>
            <a:endParaRPr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74" name="Google Shape;2074;p63"/>
          <p:cNvSpPr txBox="1">
            <a:spLocks noGrp="1"/>
          </p:cNvSpPr>
          <p:nvPr>
            <p:ph type="title" idx="4294967295"/>
          </p:nvPr>
        </p:nvSpPr>
        <p:spPr>
          <a:xfrm>
            <a:off x="790833" y="4365654"/>
            <a:ext cx="2835275" cy="6445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2000" dirty="0"/>
              <a:t>Mercury is the closest planet to the Sun</a:t>
            </a:r>
            <a:endParaRPr sz="2000" dirty="0"/>
          </a:p>
        </p:txBody>
      </p:sp>
      <p:sp>
        <p:nvSpPr>
          <p:cNvPr id="2075" name="Google Shape;2075;p63"/>
          <p:cNvSpPr txBox="1">
            <a:spLocks noGrp="1"/>
          </p:cNvSpPr>
          <p:nvPr>
            <p:ph type="title" idx="4294967295"/>
          </p:nvPr>
        </p:nvSpPr>
        <p:spPr>
          <a:xfrm>
            <a:off x="790832" y="3909066"/>
            <a:ext cx="2835275" cy="3635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2000" dirty="0"/>
              <a:t>Analysis</a:t>
            </a:r>
            <a:endParaRPr sz="2000" dirty="0"/>
          </a:p>
        </p:txBody>
      </p:sp>
      <p:sp>
        <p:nvSpPr>
          <p:cNvPr id="2076" name="Google Shape;2076;p63"/>
          <p:cNvSpPr txBox="1">
            <a:spLocks noGrp="1"/>
          </p:cNvSpPr>
          <p:nvPr>
            <p:ph type="title" idx="4294967295"/>
          </p:nvPr>
        </p:nvSpPr>
        <p:spPr>
          <a:xfrm>
            <a:off x="8659378" y="4127347"/>
            <a:ext cx="2835275" cy="6445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2000" dirty="0"/>
              <a:t>Neptune is the farthest planet from the Sun</a:t>
            </a:r>
            <a:endParaRPr sz="2000" dirty="0"/>
          </a:p>
        </p:txBody>
      </p:sp>
      <p:sp>
        <p:nvSpPr>
          <p:cNvPr id="2077" name="Google Shape;2077;p63"/>
          <p:cNvSpPr txBox="1">
            <a:spLocks noGrp="1"/>
          </p:cNvSpPr>
          <p:nvPr>
            <p:ph type="title" idx="4294967295"/>
          </p:nvPr>
        </p:nvSpPr>
        <p:spPr>
          <a:xfrm>
            <a:off x="8659378" y="3727297"/>
            <a:ext cx="2835275" cy="36353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2000" dirty="0"/>
              <a:t>People</a:t>
            </a:r>
            <a:endParaRPr sz="2000" dirty="0"/>
          </a:p>
        </p:txBody>
      </p:sp>
      <p:sp>
        <p:nvSpPr>
          <p:cNvPr id="2087" name="Google Shape;2087;p63"/>
          <p:cNvSpPr txBox="1">
            <a:spLocks noGrp="1"/>
          </p:cNvSpPr>
          <p:nvPr>
            <p:ph type="title" idx="4294967295"/>
          </p:nvPr>
        </p:nvSpPr>
        <p:spPr>
          <a:xfrm>
            <a:off x="974023" y="2924057"/>
            <a:ext cx="706438" cy="7477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sz="3600" dirty="0">
                <a:solidFill>
                  <a:schemeClr val="bg1"/>
                </a:solidFill>
                <a:latin typeface="Ninja Naruto" panose="02000000000000000000" pitchFamily="2" charset="0"/>
              </a:rPr>
              <a:t>2</a:t>
            </a:r>
            <a:endParaRPr sz="3600" dirty="0">
              <a:solidFill>
                <a:schemeClr val="bg1"/>
              </a:solidFill>
              <a:latin typeface="Ninja Naruto" panose="02000000000000000000" pitchFamily="2" charset="0"/>
            </a:endParaRPr>
          </a:p>
        </p:txBody>
      </p:sp>
      <p:sp>
        <p:nvSpPr>
          <p:cNvPr id="2082" name="Google Shape;2082;p63"/>
          <p:cNvSpPr/>
          <p:nvPr/>
        </p:nvSpPr>
        <p:spPr>
          <a:xfrm>
            <a:off x="8527309" y="2760121"/>
            <a:ext cx="1073197" cy="893392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rgbClr val="8036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accent1"/>
              </a:buClr>
              <a:buSzPts val="1100"/>
            </a:pPr>
            <a:endParaRPr sz="2800">
              <a:solidFill>
                <a:schemeClr val="lt1"/>
              </a:solidFill>
            </a:endParaRPr>
          </a:p>
        </p:txBody>
      </p:sp>
      <p:pic>
        <p:nvPicPr>
          <p:cNvPr id="5122" name="Picture 2" descr="98 ideas de Comic | marvel cómics, superhéroes, mar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46" y="1829160"/>
            <a:ext cx="3264892" cy="50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Google Shape;2088;p63"/>
          <p:cNvSpPr txBox="1">
            <a:spLocks noGrp="1"/>
          </p:cNvSpPr>
          <p:nvPr>
            <p:ph type="title" idx="4294967295"/>
          </p:nvPr>
        </p:nvSpPr>
        <p:spPr>
          <a:xfrm>
            <a:off x="8880849" y="2924057"/>
            <a:ext cx="706437" cy="7477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sz="3600" dirty="0">
                <a:solidFill>
                  <a:schemeClr val="bg1"/>
                </a:solidFill>
                <a:latin typeface="Ninja Naruto" panose="02000000000000000000" pitchFamily="2" charset="0"/>
              </a:rPr>
              <a:t>3</a:t>
            </a:r>
            <a:endParaRPr sz="3600" dirty="0">
              <a:solidFill>
                <a:schemeClr val="bg1"/>
              </a:solidFill>
              <a:latin typeface="Ninja Naru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Google Shape;3220;p82"/>
          <p:cNvSpPr txBox="1">
            <a:spLocks noGrp="1"/>
          </p:cNvSpPr>
          <p:nvPr>
            <p:ph type="title" idx="4294967295"/>
          </p:nvPr>
        </p:nvSpPr>
        <p:spPr>
          <a:xfrm>
            <a:off x="1680384" y="298661"/>
            <a:ext cx="10277475" cy="4810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609585"/>
            <a:r>
              <a:rPr lang="en" b="1" dirty="0">
                <a:solidFill>
                  <a:schemeClr val="bg1"/>
                </a:solidFill>
                <a:latin typeface="Arial Black" panose="020B0A04020102020204" pitchFamily="34" charset="0"/>
              </a:rPr>
              <a:t>Impact executive summary</a:t>
            </a:r>
            <a:endParaRPr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225" name="Google Shape;3225;p82"/>
          <p:cNvSpPr txBox="1">
            <a:spLocks noGrp="1"/>
          </p:cNvSpPr>
          <p:nvPr>
            <p:ph type="subTitle" idx="4294967295"/>
          </p:nvPr>
        </p:nvSpPr>
        <p:spPr>
          <a:xfrm>
            <a:off x="0" y="4962525"/>
            <a:ext cx="3105150" cy="6000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bg1"/>
                </a:solidFill>
              </a:rPr>
              <a:t>Neptune is the farthest planet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226" name="Google Shape;3226;p82"/>
          <p:cNvSpPr txBox="1">
            <a:spLocks noGrp="1"/>
          </p:cNvSpPr>
          <p:nvPr>
            <p:ph type="subTitle" idx="4294967295"/>
          </p:nvPr>
        </p:nvSpPr>
        <p:spPr>
          <a:xfrm>
            <a:off x="0" y="3956050"/>
            <a:ext cx="3105150" cy="6000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Venus has a beautiful name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227" name="Google Shape;3227;p82"/>
          <p:cNvSpPr txBox="1">
            <a:spLocks noGrp="1"/>
          </p:cNvSpPr>
          <p:nvPr>
            <p:ph type="subTitle" idx="4294967295"/>
          </p:nvPr>
        </p:nvSpPr>
        <p:spPr>
          <a:xfrm>
            <a:off x="0" y="2965450"/>
            <a:ext cx="3105150" cy="6000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Neptune is the farthest planet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228" name="Google Shape;3228;p82"/>
          <p:cNvSpPr txBox="1">
            <a:spLocks noGrp="1"/>
          </p:cNvSpPr>
          <p:nvPr>
            <p:ph type="subTitle" idx="4294967295"/>
          </p:nvPr>
        </p:nvSpPr>
        <p:spPr>
          <a:xfrm>
            <a:off x="0" y="1976438"/>
            <a:ext cx="3105150" cy="6000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Despite being red It is cold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233" name="Google Shape;3233;p82"/>
          <p:cNvSpPr txBox="1">
            <a:spLocks noGrp="1"/>
          </p:cNvSpPr>
          <p:nvPr>
            <p:ph type="title" idx="4294967295"/>
          </p:nvPr>
        </p:nvSpPr>
        <p:spPr>
          <a:xfrm>
            <a:off x="0" y="2614613"/>
            <a:ext cx="1392238" cy="4810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400" dirty="0"/>
              <a:t>Mars</a:t>
            </a:r>
            <a:endParaRPr sz="2400" dirty="0"/>
          </a:p>
        </p:txBody>
      </p:sp>
      <p:sp>
        <p:nvSpPr>
          <p:cNvPr id="3234" name="Google Shape;3234;p82"/>
          <p:cNvSpPr txBox="1">
            <a:spLocks noGrp="1"/>
          </p:cNvSpPr>
          <p:nvPr>
            <p:ph type="title" idx="4294967295"/>
          </p:nvPr>
        </p:nvSpPr>
        <p:spPr>
          <a:xfrm>
            <a:off x="0" y="3236913"/>
            <a:ext cx="1392238" cy="4810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400">
                <a:solidFill>
                  <a:schemeClr val="lt1"/>
                </a:solidFill>
              </a:rPr>
              <a:t>Neptune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235" name="Google Shape;3235;p82"/>
          <p:cNvSpPr txBox="1">
            <a:spLocks noGrp="1"/>
          </p:cNvSpPr>
          <p:nvPr>
            <p:ph type="title" idx="4294967295"/>
          </p:nvPr>
        </p:nvSpPr>
        <p:spPr>
          <a:xfrm>
            <a:off x="0" y="4529138"/>
            <a:ext cx="1392238" cy="4810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400" dirty="0"/>
              <a:t>Venus</a:t>
            </a:r>
            <a:endParaRPr sz="2400" dirty="0"/>
          </a:p>
        </p:txBody>
      </p:sp>
      <p:sp>
        <p:nvSpPr>
          <p:cNvPr id="3236" name="Google Shape;3236;p82"/>
          <p:cNvSpPr txBox="1">
            <a:spLocks noGrp="1"/>
          </p:cNvSpPr>
          <p:nvPr>
            <p:ph type="title" idx="4294967295"/>
          </p:nvPr>
        </p:nvSpPr>
        <p:spPr>
          <a:xfrm>
            <a:off x="0" y="5253038"/>
            <a:ext cx="1392238" cy="4810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400">
                <a:solidFill>
                  <a:schemeClr val="lt1"/>
                </a:solidFill>
              </a:rPr>
              <a:t>Neptune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221" name="Google Shape;3221;p82"/>
          <p:cNvSpPr/>
          <p:nvPr/>
        </p:nvSpPr>
        <p:spPr>
          <a:xfrm>
            <a:off x="3233915" y="2110558"/>
            <a:ext cx="3352724" cy="758685"/>
          </a:xfrm>
          <a:custGeom>
            <a:avLst/>
            <a:gdLst/>
            <a:ahLst/>
            <a:cxnLst/>
            <a:rect l="l" t="t" r="r" b="b"/>
            <a:pathLst>
              <a:path w="43999" h="14727" extrusionOk="0">
                <a:moveTo>
                  <a:pt x="36999" y="1"/>
                </a:moveTo>
                <a:cubicBezTo>
                  <a:pt x="36196" y="1"/>
                  <a:pt x="35359" y="16"/>
                  <a:pt x="34625" y="16"/>
                </a:cubicBezTo>
                <a:lnTo>
                  <a:pt x="9674" y="16"/>
                </a:lnTo>
                <a:cubicBezTo>
                  <a:pt x="8807" y="16"/>
                  <a:pt x="7939" y="16"/>
                  <a:pt x="7072" y="49"/>
                </a:cubicBezTo>
                <a:cubicBezTo>
                  <a:pt x="6238" y="49"/>
                  <a:pt x="5404" y="49"/>
                  <a:pt x="4570" y="82"/>
                </a:cubicBezTo>
                <a:cubicBezTo>
                  <a:pt x="3770" y="116"/>
                  <a:pt x="3036" y="216"/>
                  <a:pt x="2402" y="316"/>
                </a:cubicBezTo>
                <a:cubicBezTo>
                  <a:pt x="1802" y="416"/>
                  <a:pt x="1301" y="516"/>
                  <a:pt x="934" y="649"/>
                </a:cubicBezTo>
                <a:cubicBezTo>
                  <a:pt x="601" y="783"/>
                  <a:pt x="601" y="916"/>
                  <a:pt x="401" y="1083"/>
                </a:cubicBezTo>
                <a:cubicBezTo>
                  <a:pt x="134" y="1283"/>
                  <a:pt x="167" y="1517"/>
                  <a:pt x="134" y="1717"/>
                </a:cubicBezTo>
                <a:cubicBezTo>
                  <a:pt x="134" y="2017"/>
                  <a:pt x="134" y="2317"/>
                  <a:pt x="134" y="2584"/>
                </a:cubicBezTo>
                <a:cubicBezTo>
                  <a:pt x="100" y="3151"/>
                  <a:pt x="100" y="3718"/>
                  <a:pt x="67" y="4252"/>
                </a:cubicBezTo>
                <a:cubicBezTo>
                  <a:pt x="34" y="5386"/>
                  <a:pt x="34" y="6487"/>
                  <a:pt x="34" y="7588"/>
                </a:cubicBezTo>
                <a:cubicBezTo>
                  <a:pt x="34" y="8722"/>
                  <a:pt x="34" y="9823"/>
                  <a:pt x="34" y="10923"/>
                </a:cubicBezTo>
                <a:cubicBezTo>
                  <a:pt x="67" y="11791"/>
                  <a:pt x="0" y="12625"/>
                  <a:pt x="434" y="13492"/>
                </a:cubicBezTo>
                <a:cubicBezTo>
                  <a:pt x="601" y="13792"/>
                  <a:pt x="868" y="14092"/>
                  <a:pt x="2068" y="14326"/>
                </a:cubicBezTo>
                <a:cubicBezTo>
                  <a:pt x="3641" y="14669"/>
                  <a:pt x="5875" y="14694"/>
                  <a:pt x="8141" y="14694"/>
                </a:cubicBezTo>
                <a:cubicBezTo>
                  <a:pt x="8519" y="14694"/>
                  <a:pt x="8897" y="14693"/>
                  <a:pt x="9274" y="14693"/>
                </a:cubicBezTo>
                <a:cubicBezTo>
                  <a:pt x="10641" y="14726"/>
                  <a:pt x="12009" y="14726"/>
                  <a:pt x="13376" y="14726"/>
                </a:cubicBezTo>
                <a:cubicBezTo>
                  <a:pt x="16245" y="14726"/>
                  <a:pt x="19114" y="14726"/>
                  <a:pt x="21949" y="14693"/>
                </a:cubicBezTo>
                <a:lnTo>
                  <a:pt x="36059" y="14693"/>
                </a:lnTo>
                <a:cubicBezTo>
                  <a:pt x="36369" y="14698"/>
                  <a:pt x="36677" y="14701"/>
                  <a:pt x="36982" y="14701"/>
                </a:cubicBezTo>
                <a:cubicBezTo>
                  <a:pt x="38649" y="14701"/>
                  <a:pt x="40228" y="14618"/>
                  <a:pt x="41497" y="14393"/>
                </a:cubicBezTo>
                <a:cubicBezTo>
                  <a:pt x="42998" y="14159"/>
                  <a:pt x="43365" y="13826"/>
                  <a:pt x="43531" y="13492"/>
                </a:cubicBezTo>
                <a:cubicBezTo>
                  <a:pt x="43998" y="12625"/>
                  <a:pt x="43898" y="11791"/>
                  <a:pt x="43932" y="10923"/>
                </a:cubicBezTo>
                <a:cubicBezTo>
                  <a:pt x="43932" y="9823"/>
                  <a:pt x="43932" y="8722"/>
                  <a:pt x="43932" y="7588"/>
                </a:cubicBezTo>
                <a:cubicBezTo>
                  <a:pt x="43932" y="6487"/>
                  <a:pt x="43932" y="5386"/>
                  <a:pt x="43898" y="4252"/>
                </a:cubicBezTo>
                <a:cubicBezTo>
                  <a:pt x="43898" y="3718"/>
                  <a:pt x="43865" y="3151"/>
                  <a:pt x="43832" y="2584"/>
                </a:cubicBezTo>
                <a:cubicBezTo>
                  <a:pt x="43832" y="2317"/>
                  <a:pt x="43832" y="2084"/>
                  <a:pt x="43832" y="1817"/>
                </a:cubicBezTo>
                <a:cubicBezTo>
                  <a:pt x="43798" y="1550"/>
                  <a:pt x="43865" y="1317"/>
                  <a:pt x="43565" y="1083"/>
                </a:cubicBezTo>
                <a:cubicBezTo>
                  <a:pt x="43465" y="549"/>
                  <a:pt x="41330" y="116"/>
                  <a:pt x="38228" y="16"/>
                </a:cubicBezTo>
                <a:lnTo>
                  <a:pt x="38161" y="16"/>
                </a:lnTo>
                <a:cubicBezTo>
                  <a:pt x="37794" y="5"/>
                  <a:pt x="37401" y="1"/>
                  <a:pt x="36999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133" b="1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2" name="Google Shape;3222;p82"/>
          <p:cNvSpPr/>
          <p:nvPr/>
        </p:nvSpPr>
        <p:spPr>
          <a:xfrm>
            <a:off x="3233915" y="3100241"/>
            <a:ext cx="3352724" cy="758685"/>
          </a:xfrm>
          <a:custGeom>
            <a:avLst/>
            <a:gdLst/>
            <a:ahLst/>
            <a:cxnLst/>
            <a:rect l="l" t="t" r="r" b="b"/>
            <a:pathLst>
              <a:path w="43999" h="14727" extrusionOk="0">
                <a:moveTo>
                  <a:pt x="36999" y="1"/>
                </a:moveTo>
                <a:cubicBezTo>
                  <a:pt x="36196" y="1"/>
                  <a:pt x="35359" y="16"/>
                  <a:pt x="34625" y="16"/>
                </a:cubicBezTo>
                <a:lnTo>
                  <a:pt x="9674" y="16"/>
                </a:lnTo>
                <a:cubicBezTo>
                  <a:pt x="8807" y="16"/>
                  <a:pt x="7939" y="16"/>
                  <a:pt x="7072" y="49"/>
                </a:cubicBezTo>
                <a:cubicBezTo>
                  <a:pt x="6238" y="49"/>
                  <a:pt x="5404" y="49"/>
                  <a:pt x="4570" y="82"/>
                </a:cubicBezTo>
                <a:cubicBezTo>
                  <a:pt x="3770" y="116"/>
                  <a:pt x="3036" y="216"/>
                  <a:pt x="2402" y="316"/>
                </a:cubicBezTo>
                <a:cubicBezTo>
                  <a:pt x="1802" y="416"/>
                  <a:pt x="1301" y="516"/>
                  <a:pt x="934" y="649"/>
                </a:cubicBezTo>
                <a:cubicBezTo>
                  <a:pt x="601" y="783"/>
                  <a:pt x="601" y="916"/>
                  <a:pt x="401" y="1083"/>
                </a:cubicBezTo>
                <a:cubicBezTo>
                  <a:pt x="134" y="1283"/>
                  <a:pt x="167" y="1517"/>
                  <a:pt x="134" y="1717"/>
                </a:cubicBezTo>
                <a:cubicBezTo>
                  <a:pt x="134" y="2017"/>
                  <a:pt x="134" y="2317"/>
                  <a:pt x="134" y="2584"/>
                </a:cubicBezTo>
                <a:cubicBezTo>
                  <a:pt x="100" y="3151"/>
                  <a:pt x="100" y="3718"/>
                  <a:pt x="67" y="4252"/>
                </a:cubicBezTo>
                <a:cubicBezTo>
                  <a:pt x="34" y="5386"/>
                  <a:pt x="34" y="6487"/>
                  <a:pt x="34" y="7588"/>
                </a:cubicBezTo>
                <a:cubicBezTo>
                  <a:pt x="34" y="8722"/>
                  <a:pt x="34" y="9823"/>
                  <a:pt x="34" y="10923"/>
                </a:cubicBezTo>
                <a:cubicBezTo>
                  <a:pt x="67" y="11791"/>
                  <a:pt x="0" y="12625"/>
                  <a:pt x="434" y="13492"/>
                </a:cubicBezTo>
                <a:cubicBezTo>
                  <a:pt x="601" y="13792"/>
                  <a:pt x="868" y="14092"/>
                  <a:pt x="2068" y="14326"/>
                </a:cubicBezTo>
                <a:cubicBezTo>
                  <a:pt x="3641" y="14669"/>
                  <a:pt x="5875" y="14694"/>
                  <a:pt x="8141" y="14694"/>
                </a:cubicBezTo>
                <a:cubicBezTo>
                  <a:pt x="8519" y="14694"/>
                  <a:pt x="8897" y="14693"/>
                  <a:pt x="9274" y="14693"/>
                </a:cubicBezTo>
                <a:cubicBezTo>
                  <a:pt x="10641" y="14726"/>
                  <a:pt x="12009" y="14726"/>
                  <a:pt x="13376" y="14726"/>
                </a:cubicBezTo>
                <a:cubicBezTo>
                  <a:pt x="16245" y="14726"/>
                  <a:pt x="19114" y="14726"/>
                  <a:pt x="21949" y="14693"/>
                </a:cubicBezTo>
                <a:lnTo>
                  <a:pt x="36059" y="14693"/>
                </a:lnTo>
                <a:cubicBezTo>
                  <a:pt x="36369" y="14698"/>
                  <a:pt x="36677" y="14701"/>
                  <a:pt x="36982" y="14701"/>
                </a:cubicBezTo>
                <a:cubicBezTo>
                  <a:pt x="38649" y="14701"/>
                  <a:pt x="40228" y="14618"/>
                  <a:pt x="41497" y="14393"/>
                </a:cubicBezTo>
                <a:cubicBezTo>
                  <a:pt x="42998" y="14159"/>
                  <a:pt x="43365" y="13826"/>
                  <a:pt x="43531" y="13492"/>
                </a:cubicBezTo>
                <a:cubicBezTo>
                  <a:pt x="43998" y="12625"/>
                  <a:pt x="43898" y="11791"/>
                  <a:pt x="43932" y="10923"/>
                </a:cubicBezTo>
                <a:cubicBezTo>
                  <a:pt x="43932" y="9823"/>
                  <a:pt x="43932" y="8722"/>
                  <a:pt x="43932" y="7588"/>
                </a:cubicBezTo>
                <a:cubicBezTo>
                  <a:pt x="43932" y="6487"/>
                  <a:pt x="43932" y="5386"/>
                  <a:pt x="43898" y="4252"/>
                </a:cubicBezTo>
                <a:cubicBezTo>
                  <a:pt x="43898" y="3718"/>
                  <a:pt x="43865" y="3151"/>
                  <a:pt x="43832" y="2584"/>
                </a:cubicBezTo>
                <a:cubicBezTo>
                  <a:pt x="43832" y="2317"/>
                  <a:pt x="43832" y="2084"/>
                  <a:pt x="43832" y="1817"/>
                </a:cubicBezTo>
                <a:cubicBezTo>
                  <a:pt x="43798" y="1550"/>
                  <a:pt x="43865" y="1317"/>
                  <a:pt x="43565" y="1083"/>
                </a:cubicBezTo>
                <a:cubicBezTo>
                  <a:pt x="43465" y="549"/>
                  <a:pt x="41330" y="116"/>
                  <a:pt x="38228" y="16"/>
                </a:cubicBezTo>
                <a:lnTo>
                  <a:pt x="38161" y="16"/>
                </a:lnTo>
                <a:cubicBezTo>
                  <a:pt x="37794" y="5"/>
                  <a:pt x="37401" y="1"/>
                  <a:pt x="36999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133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3" name="Google Shape;3223;p82"/>
          <p:cNvSpPr/>
          <p:nvPr/>
        </p:nvSpPr>
        <p:spPr>
          <a:xfrm>
            <a:off x="3233915" y="4089906"/>
            <a:ext cx="3352724" cy="758685"/>
          </a:xfrm>
          <a:custGeom>
            <a:avLst/>
            <a:gdLst/>
            <a:ahLst/>
            <a:cxnLst/>
            <a:rect l="l" t="t" r="r" b="b"/>
            <a:pathLst>
              <a:path w="43999" h="14727" extrusionOk="0">
                <a:moveTo>
                  <a:pt x="36999" y="1"/>
                </a:moveTo>
                <a:cubicBezTo>
                  <a:pt x="36196" y="1"/>
                  <a:pt x="35359" y="16"/>
                  <a:pt x="34625" y="16"/>
                </a:cubicBezTo>
                <a:lnTo>
                  <a:pt x="9674" y="16"/>
                </a:lnTo>
                <a:cubicBezTo>
                  <a:pt x="8807" y="16"/>
                  <a:pt x="7939" y="16"/>
                  <a:pt x="7072" y="49"/>
                </a:cubicBezTo>
                <a:cubicBezTo>
                  <a:pt x="6238" y="49"/>
                  <a:pt x="5404" y="49"/>
                  <a:pt x="4570" y="82"/>
                </a:cubicBezTo>
                <a:cubicBezTo>
                  <a:pt x="3770" y="116"/>
                  <a:pt x="3036" y="216"/>
                  <a:pt x="2402" y="316"/>
                </a:cubicBezTo>
                <a:cubicBezTo>
                  <a:pt x="1802" y="416"/>
                  <a:pt x="1301" y="516"/>
                  <a:pt x="934" y="649"/>
                </a:cubicBezTo>
                <a:cubicBezTo>
                  <a:pt x="601" y="783"/>
                  <a:pt x="601" y="916"/>
                  <a:pt x="401" y="1083"/>
                </a:cubicBezTo>
                <a:cubicBezTo>
                  <a:pt x="134" y="1283"/>
                  <a:pt x="167" y="1517"/>
                  <a:pt x="134" y="1717"/>
                </a:cubicBezTo>
                <a:cubicBezTo>
                  <a:pt x="134" y="2017"/>
                  <a:pt x="134" y="2317"/>
                  <a:pt x="134" y="2584"/>
                </a:cubicBezTo>
                <a:cubicBezTo>
                  <a:pt x="100" y="3151"/>
                  <a:pt x="100" y="3718"/>
                  <a:pt x="67" y="4252"/>
                </a:cubicBezTo>
                <a:cubicBezTo>
                  <a:pt x="34" y="5386"/>
                  <a:pt x="34" y="6487"/>
                  <a:pt x="34" y="7588"/>
                </a:cubicBezTo>
                <a:cubicBezTo>
                  <a:pt x="34" y="8722"/>
                  <a:pt x="34" y="9823"/>
                  <a:pt x="34" y="10923"/>
                </a:cubicBezTo>
                <a:cubicBezTo>
                  <a:pt x="67" y="11791"/>
                  <a:pt x="0" y="12625"/>
                  <a:pt x="434" y="13492"/>
                </a:cubicBezTo>
                <a:cubicBezTo>
                  <a:pt x="601" y="13792"/>
                  <a:pt x="868" y="14092"/>
                  <a:pt x="2068" y="14326"/>
                </a:cubicBezTo>
                <a:cubicBezTo>
                  <a:pt x="3641" y="14669"/>
                  <a:pt x="5875" y="14694"/>
                  <a:pt x="8141" y="14694"/>
                </a:cubicBezTo>
                <a:cubicBezTo>
                  <a:pt x="8519" y="14694"/>
                  <a:pt x="8897" y="14693"/>
                  <a:pt x="9274" y="14693"/>
                </a:cubicBezTo>
                <a:cubicBezTo>
                  <a:pt x="10641" y="14726"/>
                  <a:pt x="12009" y="14726"/>
                  <a:pt x="13376" y="14726"/>
                </a:cubicBezTo>
                <a:cubicBezTo>
                  <a:pt x="16245" y="14726"/>
                  <a:pt x="19114" y="14726"/>
                  <a:pt x="21949" y="14693"/>
                </a:cubicBezTo>
                <a:lnTo>
                  <a:pt x="36059" y="14693"/>
                </a:lnTo>
                <a:cubicBezTo>
                  <a:pt x="36369" y="14698"/>
                  <a:pt x="36677" y="14701"/>
                  <a:pt x="36982" y="14701"/>
                </a:cubicBezTo>
                <a:cubicBezTo>
                  <a:pt x="38649" y="14701"/>
                  <a:pt x="40228" y="14618"/>
                  <a:pt x="41497" y="14393"/>
                </a:cubicBezTo>
                <a:cubicBezTo>
                  <a:pt x="42998" y="14159"/>
                  <a:pt x="43365" y="13826"/>
                  <a:pt x="43531" y="13492"/>
                </a:cubicBezTo>
                <a:cubicBezTo>
                  <a:pt x="43998" y="12625"/>
                  <a:pt x="43898" y="11791"/>
                  <a:pt x="43932" y="10923"/>
                </a:cubicBezTo>
                <a:cubicBezTo>
                  <a:pt x="43932" y="9823"/>
                  <a:pt x="43932" y="8722"/>
                  <a:pt x="43932" y="7588"/>
                </a:cubicBezTo>
                <a:cubicBezTo>
                  <a:pt x="43932" y="6487"/>
                  <a:pt x="43932" y="5386"/>
                  <a:pt x="43898" y="4252"/>
                </a:cubicBezTo>
                <a:cubicBezTo>
                  <a:pt x="43898" y="3718"/>
                  <a:pt x="43865" y="3151"/>
                  <a:pt x="43832" y="2584"/>
                </a:cubicBezTo>
                <a:cubicBezTo>
                  <a:pt x="43832" y="2317"/>
                  <a:pt x="43832" y="2084"/>
                  <a:pt x="43832" y="1817"/>
                </a:cubicBezTo>
                <a:cubicBezTo>
                  <a:pt x="43798" y="1550"/>
                  <a:pt x="43865" y="1317"/>
                  <a:pt x="43565" y="1083"/>
                </a:cubicBezTo>
                <a:cubicBezTo>
                  <a:pt x="43465" y="549"/>
                  <a:pt x="41330" y="116"/>
                  <a:pt x="38228" y="16"/>
                </a:cubicBezTo>
                <a:lnTo>
                  <a:pt x="38161" y="16"/>
                </a:lnTo>
                <a:cubicBezTo>
                  <a:pt x="37794" y="5"/>
                  <a:pt x="37401" y="1"/>
                  <a:pt x="36999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133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4" name="Google Shape;3224;p82"/>
          <p:cNvSpPr/>
          <p:nvPr/>
        </p:nvSpPr>
        <p:spPr>
          <a:xfrm>
            <a:off x="3233915" y="5079573"/>
            <a:ext cx="3352724" cy="758685"/>
          </a:xfrm>
          <a:custGeom>
            <a:avLst/>
            <a:gdLst/>
            <a:ahLst/>
            <a:cxnLst/>
            <a:rect l="l" t="t" r="r" b="b"/>
            <a:pathLst>
              <a:path w="43999" h="14727" extrusionOk="0">
                <a:moveTo>
                  <a:pt x="36999" y="1"/>
                </a:moveTo>
                <a:cubicBezTo>
                  <a:pt x="36196" y="1"/>
                  <a:pt x="35359" y="16"/>
                  <a:pt x="34625" y="16"/>
                </a:cubicBezTo>
                <a:lnTo>
                  <a:pt x="9674" y="16"/>
                </a:lnTo>
                <a:cubicBezTo>
                  <a:pt x="8807" y="16"/>
                  <a:pt x="7939" y="16"/>
                  <a:pt x="7072" y="49"/>
                </a:cubicBezTo>
                <a:cubicBezTo>
                  <a:pt x="6238" y="49"/>
                  <a:pt x="5404" y="49"/>
                  <a:pt x="4570" y="82"/>
                </a:cubicBezTo>
                <a:cubicBezTo>
                  <a:pt x="3770" y="116"/>
                  <a:pt x="3036" y="216"/>
                  <a:pt x="2402" y="316"/>
                </a:cubicBezTo>
                <a:cubicBezTo>
                  <a:pt x="1802" y="416"/>
                  <a:pt x="1301" y="516"/>
                  <a:pt x="934" y="649"/>
                </a:cubicBezTo>
                <a:cubicBezTo>
                  <a:pt x="601" y="783"/>
                  <a:pt x="601" y="916"/>
                  <a:pt x="401" y="1083"/>
                </a:cubicBezTo>
                <a:cubicBezTo>
                  <a:pt x="134" y="1283"/>
                  <a:pt x="167" y="1517"/>
                  <a:pt x="134" y="1717"/>
                </a:cubicBezTo>
                <a:cubicBezTo>
                  <a:pt x="134" y="2017"/>
                  <a:pt x="134" y="2317"/>
                  <a:pt x="134" y="2584"/>
                </a:cubicBezTo>
                <a:cubicBezTo>
                  <a:pt x="100" y="3151"/>
                  <a:pt x="100" y="3718"/>
                  <a:pt x="67" y="4252"/>
                </a:cubicBezTo>
                <a:cubicBezTo>
                  <a:pt x="34" y="5386"/>
                  <a:pt x="34" y="6487"/>
                  <a:pt x="34" y="7588"/>
                </a:cubicBezTo>
                <a:cubicBezTo>
                  <a:pt x="34" y="8722"/>
                  <a:pt x="34" y="9823"/>
                  <a:pt x="34" y="10923"/>
                </a:cubicBezTo>
                <a:cubicBezTo>
                  <a:pt x="67" y="11791"/>
                  <a:pt x="0" y="12625"/>
                  <a:pt x="434" y="13492"/>
                </a:cubicBezTo>
                <a:cubicBezTo>
                  <a:pt x="601" y="13792"/>
                  <a:pt x="868" y="14092"/>
                  <a:pt x="2068" y="14326"/>
                </a:cubicBezTo>
                <a:cubicBezTo>
                  <a:pt x="3641" y="14669"/>
                  <a:pt x="5875" y="14694"/>
                  <a:pt x="8141" y="14694"/>
                </a:cubicBezTo>
                <a:cubicBezTo>
                  <a:pt x="8519" y="14694"/>
                  <a:pt x="8897" y="14693"/>
                  <a:pt x="9274" y="14693"/>
                </a:cubicBezTo>
                <a:cubicBezTo>
                  <a:pt x="10641" y="14726"/>
                  <a:pt x="12009" y="14726"/>
                  <a:pt x="13376" y="14726"/>
                </a:cubicBezTo>
                <a:cubicBezTo>
                  <a:pt x="16245" y="14726"/>
                  <a:pt x="19114" y="14726"/>
                  <a:pt x="21949" y="14693"/>
                </a:cubicBezTo>
                <a:lnTo>
                  <a:pt x="36059" y="14693"/>
                </a:lnTo>
                <a:cubicBezTo>
                  <a:pt x="36369" y="14698"/>
                  <a:pt x="36677" y="14701"/>
                  <a:pt x="36982" y="14701"/>
                </a:cubicBezTo>
                <a:cubicBezTo>
                  <a:pt x="38649" y="14701"/>
                  <a:pt x="40228" y="14618"/>
                  <a:pt x="41497" y="14393"/>
                </a:cubicBezTo>
                <a:cubicBezTo>
                  <a:pt x="42998" y="14159"/>
                  <a:pt x="43365" y="13826"/>
                  <a:pt x="43531" y="13492"/>
                </a:cubicBezTo>
                <a:cubicBezTo>
                  <a:pt x="43998" y="12625"/>
                  <a:pt x="43898" y="11791"/>
                  <a:pt x="43932" y="10923"/>
                </a:cubicBezTo>
                <a:cubicBezTo>
                  <a:pt x="43932" y="9823"/>
                  <a:pt x="43932" y="8722"/>
                  <a:pt x="43932" y="7588"/>
                </a:cubicBezTo>
                <a:cubicBezTo>
                  <a:pt x="43932" y="6487"/>
                  <a:pt x="43932" y="5386"/>
                  <a:pt x="43898" y="4252"/>
                </a:cubicBezTo>
                <a:cubicBezTo>
                  <a:pt x="43898" y="3718"/>
                  <a:pt x="43865" y="3151"/>
                  <a:pt x="43832" y="2584"/>
                </a:cubicBezTo>
                <a:cubicBezTo>
                  <a:pt x="43832" y="2317"/>
                  <a:pt x="43832" y="2084"/>
                  <a:pt x="43832" y="1817"/>
                </a:cubicBezTo>
                <a:cubicBezTo>
                  <a:pt x="43798" y="1550"/>
                  <a:pt x="43865" y="1317"/>
                  <a:pt x="43565" y="1083"/>
                </a:cubicBezTo>
                <a:cubicBezTo>
                  <a:pt x="43465" y="549"/>
                  <a:pt x="41330" y="116"/>
                  <a:pt x="38228" y="16"/>
                </a:cubicBezTo>
                <a:lnTo>
                  <a:pt x="38161" y="16"/>
                </a:lnTo>
                <a:cubicBezTo>
                  <a:pt x="37794" y="5"/>
                  <a:pt x="37401" y="1"/>
                  <a:pt x="36999" y="1"/>
                </a:cubicBezTo>
                <a:close/>
              </a:path>
            </a:pathLst>
          </a:custGeom>
          <a:solidFill>
            <a:srgbClr val="893B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133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259" name="Google Shape;3259;p82"/>
          <p:cNvGrpSpPr/>
          <p:nvPr/>
        </p:nvGrpSpPr>
        <p:grpSpPr>
          <a:xfrm>
            <a:off x="6813842" y="2436391"/>
            <a:ext cx="2056143" cy="124753"/>
            <a:chOff x="4984817" y="1760945"/>
            <a:chExt cx="2071116" cy="119379"/>
          </a:xfrm>
        </p:grpSpPr>
        <p:sp>
          <p:nvSpPr>
            <p:cNvPr id="3260" name="Google Shape;3260;p82"/>
            <p:cNvSpPr/>
            <p:nvPr/>
          </p:nvSpPr>
          <p:spPr>
            <a:xfrm>
              <a:off x="6960921" y="1760945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2B2C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1" name="Google Shape;3261;p82"/>
            <p:cNvSpPr/>
            <p:nvPr/>
          </p:nvSpPr>
          <p:spPr>
            <a:xfrm>
              <a:off x="4984817" y="1812150"/>
              <a:ext cx="2005021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2B2C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62" name="Google Shape;3262;p82"/>
          <p:cNvGrpSpPr/>
          <p:nvPr/>
        </p:nvGrpSpPr>
        <p:grpSpPr>
          <a:xfrm>
            <a:off x="6813861" y="3408141"/>
            <a:ext cx="1394869" cy="124753"/>
            <a:chOff x="4984830" y="2489757"/>
            <a:chExt cx="1405027" cy="119379"/>
          </a:xfrm>
        </p:grpSpPr>
        <p:sp>
          <p:nvSpPr>
            <p:cNvPr id="3263" name="Google Shape;3263;p82"/>
            <p:cNvSpPr/>
            <p:nvPr/>
          </p:nvSpPr>
          <p:spPr>
            <a:xfrm>
              <a:off x="6294846" y="2489757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2B2C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4" name="Google Shape;3264;p82"/>
            <p:cNvSpPr/>
            <p:nvPr/>
          </p:nvSpPr>
          <p:spPr>
            <a:xfrm>
              <a:off x="4984830" y="2540975"/>
              <a:ext cx="1332219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2B2C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65" name="Google Shape;3265;p82"/>
          <p:cNvGrpSpPr/>
          <p:nvPr/>
        </p:nvGrpSpPr>
        <p:grpSpPr>
          <a:xfrm>
            <a:off x="6813843" y="5423341"/>
            <a:ext cx="1990525" cy="124753"/>
            <a:chOff x="4984817" y="4001157"/>
            <a:chExt cx="2005021" cy="119379"/>
          </a:xfrm>
        </p:grpSpPr>
        <p:sp>
          <p:nvSpPr>
            <p:cNvPr id="3266" name="Google Shape;3266;p82"/>
            <p:cNvSpPr/>
            <p:nvPr/>
          </p:nvSpPr>
          <p:spPr>
            <a:xfrm>
              <a:off x="6865921" y="4001157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2B2C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67" name="Google Shape;3267;p82"/>
            <p:cNvSpPr/>
            <p:nvPr/>
          </p:nvSpPr>
          <p:spPr>
            <a:xfrm>
              <a:off x="4984817" y="4052376"/>
              <a:ext cx="2005021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2B2C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68" name="Google Shape;3268;p82"/>
          <p:cNvGrpSpPr/>
          <p:nvPr/>
        </p:nvGrpSpPr>
        <p:grpSpPr>
          <a:xfrm>
            <a:off x="6813861" y="4415741"/>
            <a:ext cx="1394869" cy="124753"/>
            <a:chOff x="4984830" y="3245457"/>
            <a:chExt cx="1405027" cy="119379"/>
          </a:xfrm>
        </p:grpSpPr>
        <p:sp>
          <p:nvSpPr>
            <p:cNvPr id="3269" name="Google Shape;3269;p82"/>
            <p:cNvSpPr/>
            <p:nvPr/>
          </p:nvSpPr>
          <p:spPr>
            <a:xfrm>
              <a:off x="6294846" y="3245457"/>
              <a:ext cx="95012" cy="119379"/>
            </a:xfrm>
            <a:custGeom>
              <a:avLst/>
              <a:gdLst/>
              <a:ahLst/>
              <a:cxnLst/>
              <a:rect l="l" t="t" r="r" b="b"/>
              <a:pathLst>
                <a:path w="4094" h="5144" extrusionOk="0">
                  <a:moveTo>
                    <a:pt x="0" y="0"/>
                  </a:moveTo>
                  <a:lnTo>
                    <a:pt x="0" y="5144"/>
                  </a:lnTo>
                  <a:cubicBezTo>
                    <a:pt x="0" y="5144"/>
                    <a:pt x="4093" y="3332"/>
                    <a:pt x="4093" y="2572"/>
                  </a:cubicBezTo>
                  <a:cubicBezTo>
                    <a:pt x="4093" y="17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2B2C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70" name="Google Shape;3270;p82"/>
            <p:cNvSpPr/>
            <p:nvPr/>
          </p:nvSpPr>
          <p:spPr>
            <a:xfrm>
              <a:off x="4984830" y="3296676"/>
              <a:ext cx="1332219" cy="27399"/>
            </a:xfrm>
            <a:custGeom>
              <a:avLst/>
              <a:gdLst/>
              <a:ahLst/>
              <a:cxnLst/>
              <a:rect l="l" t="t" r="r" b="b"/>
              <a:pathLst>
                <a:path w="281802" h="1181" extrusionOk="0">
                  <a:moveTo>
                    <a:pt x="267663" y="0"/>
                  </a:moveTo>
                  <a:cubicBezTo>
                    <a:pt x="264901" y="0"/>
                    <a:pt x="262138" y="15"/>
                    <a:pt x="259381" y="15"/>
                  </a:cubicBezTo>
                  <a:lnTo>
                    <a:pt x="33903" y="15"/>
                  </a:lnTo>
                  <a:cubicBezTo>
                    <a:pt x="30589" y="15"/>
                    <a:pt x="27275" y="6"/>
                    <a:pt x="23960" y="6"/>
                  </a:cubicBezTo>
                  <a:cubicBezTo>
                    <a:pt x="20646" y="6"/>
                    <a:pt x="17332" y="15"/>
                    <a:pt x="14018" y="52"/>
                  </a:cubicBezTo>
                  <a:cubicBezTo>
                    <a:pt x="9852" y="124"/>
                    <a:pt x="5723" y="414"/>
                    <a:pt x="1558" y="450"/>
                  </a:cubicBezTo>
                  <a:lnTo>
                    <a:pt x="181" y="450"/>
                  </a:lnTo>
                  <a:cubicBezTo>
                    <a:pt x="109" y="450"/>
                    <a:pt x="0" y="631"/>
                    <a:pt x="109" y="631"/>
                  </a:cubicBezTo>
                  <a:cubicBezTo>
                    <a:pt x="3296" y="631"/>
                    <a:pt x="6520" y="812"/>
                    <a:pt x="9707" y="957"/>
                  </a:cubicBezTo>
                  <a:cubicBezTo>
                    <a:pt x="12984" y="1094"/>
                    <a:pt x="16261" y="1125"/>
                    <a:pt x="19537" y="1125"/>
                  </a:cubicBezTo>
                  <a:cubicBezTo>
                    <a:pt x="22346" y="1125"/>
                    <a:pt x="25154" y="1102"/>
                    <a:pt x="27963" y="1102"/>
                  </a:cubicBezTo>
                  <a:lnTo>
                    <a:pt x="181976" y="1102"/>
                  </a:lnTo>
                  <a:cubicBezTo>
                    <a:pt x="199623" y="1102"/>
                    <a:pt x="217283" y="1180"/>
                    <a:pt x="234941" y="1180"/>
                  </a:cubicBezTo>
                  <a:cubicBezTo>
                    <a:pt x="246712" y="1180"/>
                    <a:pt x="258483" y="1146"/>
                    <a:pt x="270247" y="1030"/>
                  </a:cubicBezTo>
                  <a:cubicBezTo>
                    <a:pt x="273869" y="993"/>
                    <a:pt x="277528" y="993"/>
                    <a:pt x="281186" y="812"/>
                  </a:cubicBezTo>
                  <a:cubicBezTo>
                    <a:pt x="281404" y="812"/>
                    <a:pt x="281802" y="269"/>
                    <a:pt x="281440" y="269"/>
                  </a:cubicBezTo>
                  <a:cubicBezTo>
                    <a:pt x="276867" y="43"/>
                    <a:pt x="272266" y="0"/>
                    <a:pt x="267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2B2C2C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Flecha abajo 1"/>
          <p:cNvSpPr/>
          <p:nvPr/>
        </p:nvSpPr>
        <p:spPr>
          <a:xfrm rot="16200000">
            <a:off x="2262743" y="2533045"/>
            <a:ext cx="395757" cy="649951"/>
          </a:xfrm>
          <a:prstGeom prst="downArrow">
            <a:avLst/>
          </a:pr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4" name="Flecha abajo 33"/>
          <p:cNvSpPr/>
          <p:nvPr/>
        </p:nvSpPr>
        <p:spPr>
          <a:xfrm rot="16200000">
            <a:off x="2262743" y="4486680"/>
            <a:ext cx="395757" cy="649951"/>
          </a:xfrm>
          <a:prstGeom prst="downArrow">
            <a:avLst/>
          </a:prstGeom>
          <a:solidFill>
            <a:srgbClr val="893B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Google Shape;2083;p63"/>
          <p:cNvSpPr/>
          <p:nvPr/>
        </p:nvSpPr>
        <p:spPr>
          <a:xfrm>
            <a:off x="1062448" y="740823"/>
            <a:ext cx="1073197" cy="893392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rgbClr val="4122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accent1"/>
              </a:buClr>
              <a:buSzPts val="1100"/>
            </a:pPr>
            <a:endParaRPr sz="2800"/>
          </a:p>
        </p:txBody>
      </p:sp>
      <p:sp>
        <p:nvSpPr>
          <p:cNvPr id="36" name="Google Shape;2089;p63"/>
          <p:cNvSpPr txBox="1">
            <a:spLocks/>
          </p:cNvSpPr>
          <p:nvPr/>
        </p:nvSpPr>
        <p:spPr>
          <a:xfrm>
            <a:off x="1327165" y="828409"/>
            <a:ext cx="706438" cy="7461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6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985" y="1881496"/>
            <a:ext cx="2690512" cy="5068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ipse 23"/>
          <p:cNvSpPr/>
          <p:nvPr/>
        </p:nvSpPr>
        <p:spPr>
          <a:xfrm>
            <a:off x="2028008" y="595750"/>
            <a:ext cx="7128312" cy="8342243"/>
          </a:xfrm>
          <a:prstGeom prst="ellipse">
            <a:avLst/>
          </a:prstGeom>
          <a:solidFill>
            <a:srgbClr val="AE78D6"/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01" name="Google Shape;2201;p67"/>
          <p:cNvSpPr txBox="1">
            <a:spLocks noGrp="1"/>
          </p:cNvSpPr>
          <p:nvPr>
            <p:ph type="subTitle" idx="4294967295"/>
          </p:nvPr>
        </p:nvSpPr>
        <p:spPr>
          <a:xfrm flipH="1">
            <a:off x="485191" y="2540001"/>
            <a:ext cx="2528888" cy="10350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en" sz="1800" dirty="0"/>
              <a:t>Venus has a beautiful name, but also high temperatures</a:t>
            </a:r>
            <a:endParaRPr sz="1800" dirty="0"/>
          </a:p>
        </p:txBody>
      </p:sp>
      <p:sp>
        <p:nvSpPr>
          <p:cNvPr id="2202" name="Google Shape;2202;p67"/>
          <p:cNvSpPr txBox="1">
            <a:spLocks noGrp="1"/>
          </p:cNvSpPr>
          <p:nvPr>
            <p:ph type="title" idx="4294967295"/>
          </p:nvPr>
        </p:nvSpPr>
        <p:spPr>
          <a:xfrm>
            <a:off x="2482329" y="270390"/>
            <a:ext cx="10275888" cy="4810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609585"/>
            <a:r>
              <a:rPr lang="en" sz="4800" b="1" dirty="0">
                <a:solidFill>
                  <a:srgbClr val="80368C"/>
                </a:solidFill>
                <a:latin typeface="Arial Black" panose="020B0A04020102020204" pitchFamily="34" charset="0"/>
              </a:rPr>
              <a:t>Main competitors</a:t>
            </a:r>
            <a:endParaRPr sz="4800" b="1" dirty="0">
              <a:solidFill>
                <a:srgbClr val="80368C"/>
              </a:solidFill>
              <a:latin typeface="Arial Black" panose="020B0A04020102020204" pitchFamily="34" charset="0"/>
            </a:endParaRPr>
          </a:p>
        </p:txBody>
      </p:sp>
      <p:sp>
        <p:nvSpPr>
          <p:cNvPr id="2203" name="Google Shape;2203;p67"/>
          <p:cNvSpPr txBox="1">
            <a:spLocks noGrp="1"/>
          </p:cNvSpPr>
          <p:nvPr>
            <p:ph type="subTitle" idx="4294967295"/>
          </p:nvPr>
        </p:nvSpPr>
        <p:spPr>
          <a:xfrm flipH="1">
            <a:off x="485191" y="4002088"/>
            <a:ext cx="2527300" cy="3905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en" dirty="0"/>
              <a:t>Saturn</a:t>
            </a:r>
            <a:endParaRPr dirty="0"/>
          </a:p>
        </p:txBody>
      </p:sp>
      <p:sp>
        <p:nvSpPr>
          <p:cNvPr id="2204" name="Google Shape;2204;p67"/>
          <p:cNvSpPr txBox="1">
            <a:spLocks noGrp="1"/>
          </p:cNvSpPr>
          <p:nvPr>
            <p:ph type="subTitle" idx="4294967295"/>
          </p:nvPr>
        </p:nvSpPr>
        <p:spPr>
          <a:xfrm flipH="1">
            <a:off x="485191" y="2147888"/>
            <a:ext cx="2528888" cy="3921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en" dirty="0"/>
              <a:t>Venus</a:t>
            </a:r>
            <a:endParaRPr dirty="0"/>
          </a:p>
        </p:txBody>
      </p:sp>
      <p:sp>
        <p:nvSpPr>
          <p:cNvPr id="2205" name="Google Shape;2205;p67"/>
          <p:cNvSpPr txBox="1">
            <a:spLocks noGrp="1"/>
          </p:cNvSpPr>
          <p:nvPr>
            <p:ph type="subTitle" idx="4294967295"/>
          </p:nvPr>
        </p:nvSpPr>
        <p:spPr>
          <a:xfrm>
            <a:off x="9492138" y="2235655"/>
            <a:ext cx="2527300" cy="3921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206" name="Google Shape;2206;p67"/>
          <p:cNvSpPr txBox="1">
            <a:spLocks noGrp="1"/>
          </p:cNvSpPr>
          <p:nvPr>
            <p:ph type="subTitle" idx="4294967295"/>
          </p:nvPr>
        </p:nvSpPr>
        <p:spPr>
          <a:xfrm>
            <a:off x="9492138" y="4143830"/>
            <a:ext cx="2527300" cy="3905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2207" name="Google Shape;2207;p67"/>
          <p:cNvSpPr txBox="1">
            <a:spLocks noGrp="1"/>
          </p:cNvSpPr>
          <p:nvPr>
            <p:ph type="subTitle" idx="4294967295"/>
          </p:nvPr>
        </p:nvSpPr>
        <p:spPr>
          <a:xfrm flipH="1">
            <a:off x="485191" y="4543426"/>
            <a:ext cx="2527300" cy="10334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en" sz="1800" dirty="0"/>
              <a:t>Saturn is a gas giant made of hydrogen and helium and rings</a:t>
            </a:r>
            <a:endParaRPr sz="1800" dirty="0"/>
          </a:p>
        </p:txBody>
      </p:sp>
      <p:sp>
        <p:nvSpPr>
          <p:cNvPr id="2208" name="Google Shape;2208;p67"/>
          <p:cNvSpPr txBox="1">
            <a:spLocks noGrp="1"/>
          </p:cNvSpPr>
          <p:nvPr>
            <p:ph type="subTitle" idx="4294967295"/>
          </p:nvPr>
        </p:nvSpPr>
        <p:spPr>
          <a:xfrm>
            <a:off x="9492138" y="2561092"/>
            <a:ext cx="2527300" cy="10334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en" sz="1800" dirty="0"/>
              <a:t>Mercury is the closest planet to the Sun and the smallest one</a:t>
            </a:r>
            <a:endParaRPr sz="1800" dirty="0"/>
          </a:p>
        </p:txBody>
      </p:sp>
      <p:sp>
        <p:nvSpPr>
          <p:cNvPr id="2209" name="Google Shape;2209;p67"/>
          <p:cNvSpPr txBox="1">
            <a:spLocks noGrp="1"/>
          </p:cNvSpPr>
          <p:nvPr>
            <p:ph type="subTitle" idx="4294967295"/>
          </p:nvPr>
        </p:nvSpPr>
        <p:spPr>
          <a:xfrm>
            <a:off x="9492138" y="4534355"/>
            <a:ext cx="2527300" cy="10350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en" sz="1800" dirty="0"/>
              <a:t>Jupiter is a gas giant and the biggest planet in the System</a:t>
            </a:r>
            <a:endParaRPr sz="1800" dirty="0"/>
          </a:p>
        </p:txBody>
      </p:sp>
      <p:cxnSp>
        <p:nvCxnSpPr>
          <p:cNvPr id="6" name="Conector recto de flecha 5"/>
          <p:cNvCxnSpPr/>
          <p:nvPr/>
        </p:nvCxnSpPr>
        <p:spPr>
          <a:xfrm flipH="1">
            <a:off x="7191632" y="2439714"/>
            <a:ext cx="2147757" cy="7526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>
            <a:off x="7854226" y="4443932"/>
            <a:ext cx="1537824" cy="3229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2599037" y="3008291"/>
            <a:ext cx="1393659" cy="368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2599037" y="4541838"/>
            <a:ext cx="115741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Thanos PNG that is transparent by A-Reydo on Deviant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49" y="2439194"/>
            <a:ext cx="8049311" cy="44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lipse 29"/>
          <p:cNvSpPr/>
          <p:nvPr/>
        </p:nvSpPr>
        <p:spPr>
          <a:xfrm>
            <a:off x="3397392" y="-71719"/>
            <a:ext cx="5086744" cy="7908325"/>
          </a:xfrm>
          <a:prstGeom prst="ellipse">
            <a:avLst/>
          </a:prstGeom>
          <a:solidFill>
            <a:srgbClr val="110280"/>
          </a:solidFill>
          <a:ln>
            <a:noFill/>
          </a:ln>
          <a:effectLst>
            <a:softEdge rad="1168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80" y="1528412"/>
            <a:ext cx="3414331" cy="557160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68830" y="191965"/>
            <a:ext cx="11572875" cy="7239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E113E9-8B7B-4E99-BA7F-558DEDA315DF}"/>
              </a:ext>
            </a:extLst>
          </p:cNvPr>
          <p:cNvGrpSpPr/>
          <p:nvPr/>
        </p:nvGrpSpPr>
        <p:grpSpPr>
          <a:xfrm>
            <a:off x="8405426" y="3296189"/>
            <a:ext cx="3348000" cy="1074409"/>
            <a:chOff x="5076057" y="1240057"/>
            <a:chExt cx="2137127" cy="4646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925377-93CC-40B1-920D-AF9A5DBE614B}"/>
                </a:ext>
              </a:extLst>
            </p:cNvPr>
            <p:cNvSpPr txBox="1"/>
            <p:nvPr/>
          </p:nvSpPr>
          <p:spPr>
            <a:xfrm>
              <a:off x="5076057" y="1240057"/>
              <a:ext cx="2137127" cy="11978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E3089D-EA2E-403C-B235-4CF26D7D55D5}"/>
                </a:ext>
              </a:extLst>
            </p:cNvPr>
            <p:cNvSpPr txBox="1"/>
            <p:nvPr/>
          </p:nvSpPr>
          <p:spPr>
            <a:xfrm>
              <a:off x="5076059" y="1345316"/>
              <a:ext cx="2137125" cy="359348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 I hope and I believe that this Template will your Time, Money and Reputation. 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6E6BB9-5E13-4FCF-975C-49FF63029D2F}"/>
              </a:ext>
            </a:extLst>
          </p:cNvPr>
          <p:cNvGrpSpPr/>
          <p:nvPr/>
        </p:nvGrpSpPr>
        <p:grpSpPr>
          <a:xfrm>
            <a:off x="8484134" y="4909437"/>
            <a:ext cx="3348000" cy="1074409"/>
            <a:chOff x="5076057" y="1240057"/>
            <a:chExt cx="2137127" cy="4646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7E59A2-C3BF-45F0-853A-31987386EBB3}"/>
                </a:ext>
              </a:extLst>
            </p:cNvPr>
            <p:cNvSpPr txBox="1"/>
            <p:nvPr/>
          </p:nvSpPr>
          <p:spPr>
            <a:xfrm>
              <a:off x="5076057" y="1240057"/>
              <a:ext cx="2137127" cy="11978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B8976-1071-4A62-9B85-EB5F400FE571}"/>
                </a:ext>
              </a:extLst>
            </p:cNvPr>
            <p:cNvSpPr txBox="1"/>
            <p:nvPr/>
          </p:nvSpPr>
          <p:spPr>
            <a:xfrm>
              <a:off x="5076059" y="1345316"/>
              <a:ext cx="2137125" cy="359348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 I hope and I believe that this Template will your Time, Money and Reputation. 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5BD4201-F9F3-4B3D-879B-811FD91BB449}"/>
              </a:ext>
            </a:extLst>
          </p:cNvPr>
          <p:cNvGrpSpPr/>
          <p:nvPr/>
        </p:nvGrpSpPr>
        <p:grpSpPr>
          <a:xfrm>
            <a:off x="397530" y="4909437"/>
            <a:ext cx="3348000" cy="1074409"/>
            <a:chOff x="5076057" y="1240057"/>
            <a:chExt cx="2137127" cy="4646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5D6E25-8925-4D8E-9619-6F232FA855F4}"/>
                </a:ext>
              </a:extLst>
            </p:cNvPr>
            <p:cNvSpPr txBox="1"/>
            <p:nvPr/>
          </p:nvSpPr>
          <p:spPr>
            <a:xfrm>
              <a:off x="5076057" y="1240057"/>
              <a:ext cx="2137127" cy="11978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55CF74-6015-440A-A6AB-E86A1D9363CA}"/>
                </a:ext>
              </a:extLst>
            </p:cNvPr>
            <p:cNvSpPr txBox="1"/>
            <p:nvPr/>
          </p:nvSpPr>
          <p:spPr>
            <a:xfrm>
              <a:off x="5076059" y="1345316"/>
              <a:ext cx="2137125" cy="359348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 I hope and I believe that this Template will your Time, Money and Reputation. 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954C91-B58F-4B4C-912B-E56B6876FF1E}"/>
              </a:ext>
            </a:extLst>
          </p:cNvPr>
          <p:cNvGrpSpPr/>
          <p:nvPr/>
        </p:nvGrpSpPr>
        <p:grpSpPr>
          <a:xfrm>
            <a:off x="344930" y="3296189"/>
            <a:ext cx="3348000" cy="1074409"/>
            <a:chOff x="5076057" y="1240057"/>
            <a:chExt cx="2137127" cy="4646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2A270-801C-4639-9EFD-61FBBDB2BEC8}"/>
                </a:ext>
              </a:extLst>
            </p:cNvPr>
            <p:cNvSpPr txBox="1"/>
            <p:nvPr/>
          </p:nvSpPr>
          <p:spPr>
            <a:xfrm>
              <a:off x="5076057" y="1240057"/>
              <a:ext cx="2137127" cy="119783"/>
            </a:xfrm>
            <a:prstGeom prst="rect">
              <a:avLst/>
            </a:prstGeom>
            <a:noFill/>
          </p:spPr>
          <p:txBody>
            <a:bodyPr wrap="square" lIns="90000" rIns="108000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Contents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20076B-D21E-4E2C-B278-ABB89BE19E58}"/>
                </a:ext>
              </a:extLst>
            </p:cNvPr>
            <p:cNvSpPr txBox="1"/>
            <p:nvPr/>
          </p:nvSpPr>
          <p:spPr>
            <a:xfrm>
              <a:off x="5076059" y="1345316"/>
              <a:ext cx="2137125" cy="359348"/>
            </a:xfrm>
            <a:prstGeom prst="rect">
              <a:avLst/>
            </a:prstGeom>
            <a:noFill/>
          </p:spPr>
          <p:txBody>
            <a:bodyPr wrap="square" lIns="72000" rIns="108000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ShuTi" pitchFamily="2" charset="-122"/>
                  <a:cs typeface="Arial" pitchFamily="34" charset="0"/>
                </a:rPr>
                <a:t>Get a modern PowerPoint  Presentation that is beautifully designed. I hope and I believe that this Template will your Time, Money and Reputation. 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89B050C-BC53-4435-B89D-B3212CB42893}"/>
              </a:ext>
            </a:extLst>
          </p:cNvPr>
          <p:cNvSpPr txBox="1"/>
          <p:nvPr/>
        </p:nvSpPr>
        <p:spPr>
          <a:xfrm>
            <a:off x="411989" y="1627792"/>
            <a:ext cx="4261931" cy="861774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We Create</a:t>
            </a:r>
          </a:p>
          <a:p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Professional Presentation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V="1">
            <a:off x="3745530" y="3217630"/>
            <a:ext cx="624250" cy="7856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3882766" y="4370598"/>
            <a:ext cx="1156529" cy="67734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 flipV="1">
            <a:off x="7496604" y="4241311"/>
            <a:ext cx="869768" cy="66812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6405562" y="1956937"/>
            <a:ext cx="2021666" cy="120945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7">
            <a:extLst>
              <a:ext uri="{FF2B5EF4-FFF2-40B4-BE49-F238E27FC236}">
                <a16:creationId xmlns:a16="http://schemas.microsoft.com/office/drawing/2014/main" id="{489B050C-BC53-4435-B89D-B3212CB42893}"/>
              </a:ext>
            </a:extLst>
          </p:cNvPr>
          <p:cNvSpPr txBox="1"/>
          <p:nvPr/>
        </p:nvSpPr>
        <p:spPr>
          <a:xfrm>
            <a:off x="7570203" y="1590017"/>
            <a:ext cx="4261931" cy="861774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We Create</a:t>
            </a:r>
          </a:p>
          <a:p>
            <a:pPr algn="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Professional Presentation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2737</Words>
  <Application>Microsoft Office PowerPoint</Application>
  <PresentationFormat>Panorámica</PresentationFormat>
  <Paragraphs>277</Paragraphs>
  <Slides>46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62" baseType="lpstr">
      <vt:lpstr>KG Miss Kindergarten</vt:lpstr>
      <vt:lpstr>Roboto</vt:lpstr>
      <vt:lpstr>Amatic</vt:lpstr>
      <vt:lpstr>Alegreya Sans</vt:lpstr>
      <vt:lpstr>Comic Sans MS</vt:lpstr>
      <vt:lpstr>Calibri</vt:lpstr>
      <vt:lpstr>Rakkas</vt:lpstr>
      <vt:lpstr>HY견명조</vt:lpstr>
      <vt:lpstr>FZShuTi</vt:lpstr>
      <vt:lpstr>Calibri Light</vt:lpstr>
      <vt:lpstr>Arial Black</vt:lpstr>
      <vt:lpstr>맑은 고딕</vt:lpstr>
      <vt:lpstr>Arial</vt:lpstr>
      <vt:lpstr>Ninja Naruto</vt:lpstr>
      <vt:lpstr>Hynings Handwriting V2</vt:lpstr>
      <vt:lpstr>Tema de Office</vt:lpstr>
      <vt:lpstr>Presentación de PowerPoint</vt:lpstr>
      <vt:lpstr>Presentación de PowerPoint</vt:lpstr>
      <vt:lpstr>Presentación de PowerPoint</vt:lpstr>
      <vt:lpstr>Project strategy definition</vt:lpstr>
      <vt:lpstr>Presentación de PowerPoint</vt:lpstr>
      <vt:lpstr>Problems of a new market</vt:lpstr>
      <vt:lpstr>Impact executive summary</vt:lpstr>
      <vt:lpstr>Main competitors</vt:lpstr>
      <vt:lpstr>Presentación de PowerPoint</vt:lpstr>
      <vt:lpstr>Presentación de PowerPoint</vt:lpstr>
      <vt:lpstr>Presentación de PowerPoint</vt:lpstr>
      <vt:lpstr>Presentación de PowerPoint</vt:lpstr>
      <vt:lpstr>About the ansoff matrix</vt:lpstr>
      <vt:lpstr>Consulting proposal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Consulting  proposal</vt:lpstr>
      <vt:lpstr>Presentación de PowerPoint</vt:lpstr>
      <vt:lpstr>Presentación de PowerPoint</vt:lpstr>
      <vt:lpstr>Presentación de PowerPoint</vt:lpstr>
      <vt:lpstr>The ansoff growth</vt:lpstr>
      <vt:lpstr>Mission and vision</vt:lpstr>
      <vt:lpstr>Change &amp; project management</vt:lpstr>
      <vt:lpstr>Sales strategy plan</vt:lpstr>
      <vt:lpstr>Corporate strategies</vt:lpstr>
      <vt:lpstr>A picture is worth a thousand words</vt:lpstr>
      <vt:lpstr>Project cash flow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...and our sets of editable icons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 end game</dc:title>
  <dc:creator>Grym</dc:creator>
  <cp:lastModifiedBy>eduardo</cp:lastModifiedBy>
  <cp:revision>177</cp:revision>
  <dcterms:created xsi:type="dcterms:W3CDTF">2021-06-19T03:49:41Z</dcterms:created>
  <dcterms:modified xsi:type="dcterms:W3CDTF">2025-11-07T18:21:58Z</dcterms:modified>
</cp:coreProperties>
</file>